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372" r:id="rId2"/>
    <p:sldId id="257" r:id="rId3"/>
    <p:sldId id="265" r:id="rId4"/>
    <p:sldId id="266" r:id="rId5"/>
    <p:sldId id="267" r:id="rId6"/>
    <p:sldId id="571" r:id="rId7"/>
    <p:sldId id="572" r:id="rId8"/>
    <p:sldId id="573" r:id="rId9"/>
    <p:sldId id="574" r:id="rId10"/>
    <p:sldId id="575" r:id="rId11"/>
    <p:sldId id="268" r:id="rId12"/>
    <p:sldId id="567" r:id="rId13"/>
    <p:sldId id="321" r:id="rId14"/>
    <p:sldId id="325" r:id="rId15"/>
    <p:sldId id="546" r:id="rId16"/>
    <p:sldId id="560" r:id="rId17"/>
    <p:sldId id="568" r:id="rId18"/>
    <p:sldId id="569" r:id="rId19"/>
    <p:sldId id="570" r:id="rId20"/>
    <p:sldId id="1373" r:id="rId21"/>
    <p:sldId id="1374" r:id="rId22"/>
    <p:sldId id="1375" r:id="rId23"/>
    <p:sldId id="1376" r:id="rId24"/>
    <p:sldId id="1377" r:id="rId25"/>
    <p:sldId id="1378"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04.248"/>
    </inkml:context>
    <inkml:brush xml:id="br0">
      <inkml:brushProperty name="width" value="0.05" units="cm"/>
      <inkml:brushProperty name="height" value="0.05" units="cm"/>
    </inkml:brush>
  </inkml:definitions>
  <inkml:trace contextRef="#ctx0" brushRef="#br0">5 1816 13059,'-4'7'620,"3"-5"-163,3-3-112,9-10-134,63-56 0,144-136 524,537-598 1284,-625 656-1829,309-335 68,-324 370-497,-104 103-94,-16 17-436,-15 15-261,10-16 774,-4 0-99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6.234"/>
    </inkml:context>
    <inkml:brush xml:id="br0">
      <inkml:brushProperty name="width" value="0.05" units="cm"/>
      <inkml:brushProperty name="height" value="0.05" units="cm"/>
    </inkml:brush>
  </inkml:definitions>
  <inkml:trace contextRef="#ctx0" brushRef="#br0">0 442 15811,'12'4'1425,"15"-13"-897,10-8-192,19-16 448,4-5-136,10-13-96,1-6-184,-1 1-488,-4-1-352,-16 12-432,-8 5 720,-18 16-176,-5 5-128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40.532"/>
    </inkml:context>
    <inkml:brush xml:id="br0">
      <inkml:brushProperty name="width" value="0.05" units="cm"/>
      <inkml:brushProperty name="height" value="0.05" units="cm"/>
    </inkml:brush>
  </inkml:definitions>
  <inkml:trace contextRef="#ctx0" brushRef="#br0">39 1 16147,'-14'67'5645,"-10"180"-4819,23-233-798,2 35 50,-1-45-67,1-1 0,-1 1 0,1-1 1,0 1-1,0-1 0,0 0 0,1 1 0,-1-1 1,1 0-1,0 0 0,2 3 0,-4-5-7,1-1-1,-1 1 0,1-1 1,-1 1-1,1-1 0,0 1 1,-1-1-1,1 1 0,0-1 1,0 0-1,-1 1 0,1-1 1,0 0-1,0 0 0,0 1 1,-1-1-1,1 0 0,0 0 1,0 0-1,0 0 0,-1 0 1,1 0-1,0 0 0,0 0 1,0 0-1,-1-1 0,1 1 1,0 0-1,0 0 0,-1-1 1,1 1-1,0-1 0,0 1 1,-1-1-1,1 1 0,0-1 1,-1 1-1,1-1 0,-1 1 0,2-2 1,2-2 6,0-1 0,0 1 0,-1-1 0,6-8 0,1-6-379,0-1 0,-1 0 0,-1 0 0,-1-1 0,-1 0 1,-1 0-1,-1 0 0,0-1 0,-2 0 0,0 1 0,-2-1 0,-2-30 0,-6 11-548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7.889"/>
    </inkml:context>
    <inkml:brush xml:id="br0">
      <inkml:brushProperty name="width" value="0.05" units="cm"/>
      <inkml:brushProperty name="height" value="0.05" units="cm"/>
    </inkml:brush>
  </inkml:definitions>
  <inkml:trace contextRef="#ctx0" brushRef="#br0">176 1 17180,'26'2'1512,"6"11"-944,2 3-200,0 10 584,-2 7-95,-8 17-129,-6 12-120,-16 19-160,-9 8-56,-24 6-128,-9 7-104,-18 9-520,-3 4-400,-4-5 648,3-11-136,8-19-104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5.370"/>
    </inkml:context>
    <inkml:brush xml:id="br0">
      <inkml:brushProperty name="width" value="0.05" units="cm"/>
      <inkml:brushProperty name="height" value="0.05" units="cm"/>
    </inkml:brush>
  </inkml:definitions>
  <inkml:trace contextRef="#ctx0" brushRef="#br0">5 50 18356,'-4'6'1640,"6"-2"-1080,4 1-184,14-5 777,10 0-393,12-6-224,7-3-72,5-1-152,2 0-80,-1-1-136,-7 2-80,-6 3-312,-9 2-200,-13 4-384,-10 3-240,-19 3 808,-9 1-257,-17 6-135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7.066"/>
    </inkml:context>
    <inkml:brush xml:id="br0">
      <inkml:brushProperty name="width" value="0.05" units="cm"/>
      <inkml:brushProperty name="height" value="0.05" units="cm"/>
    </inkml:brush>
  </inkml:definitions>
  <inkml:trace contextRef="#ctx0" brushRef="#br0">0 479 16980,'83'-67'5737,"128"-124"-4845,-119 100-819,39-35 10,-131 126-82,0 0-1,0 0 0,0-1 1,0 1-1,0 0 1,0 0-1,0 0 0,1 0 1,-1-1-1,0 1 1,0 0-1,0 0 1,0 0-1,0 0 0,0 0 1,1-1-1,-1 1 1,0 0-1,0 0 1,0 0-1,0 0 0,1 0 1,-1 0-1,0 0 1,0 0-1,0 0 1,0 0-1,1 0 0,-1 0 1,0 0-1,0 0 1,0 0-1,1 0 1,-1 0-1,0 0 0,0 0 1,0 0-1,1 0 1,-1 0-1,0 0 1,0 0-1,0 0 0,0 0 1,1 0-1,-1 0 1,0 0-1,0 1 1,0-1-1,0 0 0,1 0 1,-1 0-1,0 0 1,0 0-1,0 1 1,0-1-1,0 0 0,0 0 1,0 0-1,0 1 1,1-1-1,-3 19 18,-12 25 2,14-43-20,-18 57-32,1 1 1,4 1-1,-11 116 0,24-173-8,-1 29-575,1-31 572,0 0 1,0 0-1,0 0 0,0 0 1,0 1-1,0-1 0,0 0 1,1 0-1,-1 0 0,0 0 1,1 0-1,-1 0 1,1 0-1,-1 0 0,1 0 1,-1 0-1,1 0 0,0 0 1,-1 0-1,2 1 0,2-6-233,-1-9-90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7.517"/>
    </inkml:context>
    <inkml:brush xml:id="br0">
      <inkml:brushProperty name="width" value="0.05" units="cm"/>
      <inkml:brushProperty name="height" value="0.05" units="cm"/>
    </inkml:brush>
  </inkml:definitions>
  <inkml:trace contextRef="#ctx0" brushRef="#br0">0 112 17844,'20'-3'1656,"9"-4"-1016,7 0-224,15-3 529,4-1-129,9-5-120,3 3-112,-1-1-264,-3 2-120,-8 3-280,-5 4-136,-10 2-376,-5 1-176,-7 4-360,-5 1-33,-7 0 681,-2 1-280,-5 0-56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5.772"/>
    </inkml:context>
    <inkml:brush xml:id="br0">
      <inkml:brushProperty name="width" value="0.05" units="cm"/>
      <inkml:brushProperty name="height" value="0.05" units="cm"/>
    </inkml:brush>
  </inkml:definitions>
  <inkml:trace contextRef="#ctx0" brushRef="#br0">0 115 16524,'3'19'1728,"20"-18"-872,5-4-248,15-9 833,9-4-265,13-7-240,3-2-64,4 4-376,-5 1-288,-4 10-832,-4 6-368,-9 5 808,-8 5-208,-12-2-136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7.964"/>
    </inkml:context>
    <inkml:brush xml:id="br0">
      <inkml:brushProperty name="width" value="0.05" units="cm"/>
      <inkml:brushProperty name="height" value="0.05" units="cm"/>
    </inkml:brush>
  </inkml:definitions>
  <inkml:trace contextRef="#ctx0" brushRef="#br0">48 61 18036,'-4'5'385,"1"1"1,0-1 0,0 1-1,1-1 1,-1 1-1,1 0 1,1 0 0,-2 7-1,-1 0 226,1-2-302,-1-1-170,1-1 0,1 1 1,-1 0-1,1 1 0,1-1 0,0 0 0,1 0 0,0 14 0,0-24-134,0 1 0,0-1-1,1 1 1,-1-1 0,0 1-1,0-1 1,0 1 0,1-1-1,-1 0 1,0 1 0,0-1-1,1 1 1,-1-1 0,0 0-1,1 1 1,-1-1 0,1 0-1,-1 0 1,0 1 0,1-1-1,-1 0 1,1 0 0,-1 1-1,0-1 1,1 0 0,-1 0-1,1 0 1,-1 0 0,1 0-1,-1 0 1,1 0 0,-1 0-1,1 0 1,-1 0-1,1 0 1,-1 0 0,1 0-1,-1 0 1,1 0 0,-1 0-1,1-1 1,0 1 0,22-13 65,-21 12-65,131-96 163,33-21-69,-163 117-97,34-19 9,-35 19-10,0 1 0,1-1 0,-1 0 0,0 1 0,0-1-1,0 1 1,1-1 0,-1 1 0,0 0 0,1 0 0,-1 0-1,0 1 1,0-1 0,1 0 0,2 2 0,-4-2 0,0 1 1,-1 0-1,1-1 0,0 1 1,-1 0-1,1-1 1,0 1-1,-1 0 0,1 0 1,-1 0-1,1 0 1,-1-1-1,0 1 0,1 0 1,-1 0-1,0 0 1,0 0-1,1 0 0,-1 0 1,0 0-1,0 0 1,0 0-1,0 0 0,-1 1 1,-3 25 15,-1-8 2,-2 0-1,-8 18 1,-4 12-225,15-29-802,4-19 985,0-1 1,0 0 0,0 1 0,1-1 0,-1 0-1,0 1 1,0-1 0,0 0 0,1 1 0,-1-1-1,0 0 1,0 1 0,1-1 0,-1 0-1,0 0 1,1 0 0,-1 1 0,0-1 0,1 0-1,-1 0 1,0 0 0,1 0 0,-1 1 0,0-1-1,1 0 1,-1 0 0,1 0 0,-1 0 0,0 0-1,1 0 1,-1 0 0,1 0 0,-1 0-1,0 0 1,1 0 0,-1-1 0,0 1 0,1 0-1,-1 0 1,0 0 0,1 0 0,-1-1 0,0 1-1,1 0 1,18-8-395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8.414"/>
    </inkml:context>
    <inkml:brush xml:id="br0">
      <inkml:brushProperty name="width" value="0.05" units="cm"/>
      <inkml:brushProperty name="height" value="0.05" units="cm"/>
    </inkml:brush>
  </inkml:definitions>
  <inkml:trace contextRef="#ctx0" brushRef="#br0">1 17 17860,'0'2'1824,"6"3"-1152,1-1-288,4-4 881,4 0-329,2-4-600,3-1-456,0-3 152,0 2-104,-4 2-104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28.836"/>
    </inkml:context>
    <inkml:brush xml:id="br0">
      <inkml:brushProperty name="width" value="0.05" units="cm"/>
      <inkml:brushProperty name="height" value="0.05" units="cm"/>
    </inkml:brush>
  </inkml:definitions>
  <inkml:trace contextRef="#ctx0" brushRef="#br0">9 350 16916,'-9'9'1274,"11"-6"-167,0-3-975,0 0-1,0-1 0,0 1 1,-1-1-1,1 0 1,0 1-1,-1-1 1,1 0-1,0 0 1,1-2-1,30-23 231,-2-2 0,-2 0 0,38-48 0,63-105 559,-118 168-930,-12 13 9,0 0-1,0 0 1,1 0-1,-1 0 1,0 0-1,0 0 1,0 0 0,0 0-1,1 0 1,-1 0-1,0 0 1,0 0-1,0 0 1,0 0-1,1 0 1,-1 0-1,0 1 1,0-1 0,0 0-1,0 0 1,0 0-1,0 0 1,1 0-1,-1 0 1,0 1-1,0-1 1,0 0 0,0 0-1,0 0 1,0 0-1,0 0 1,0 1-1,0-1 1,0 0-1,0 0 1,0 0-1,0 0 1,0 1 0,0-1-1,0 0 1,0 0-1,0 0 1,0 0-1,0 1 1,-2 31-43,1-29 40,-19 109-39,-5 40-604,25-127-88,1-24 716,-1 0 1,0 0-1,0-1 1,0 1 0,1 0-1,-1 0 1,1 0-1,-1-1 1,0 1-1,1 0 1,-1 0-1,1-1 1,0 1-1,-1 0 1,1-1-1,-1 1 1,1-1-1,0 1 1,0-1-1,-1 1 1,1-1 0,0 1-1,0-1 1,-1 0-1,1 0 1,1 1-1,12-1-305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4.203"/>
    </inkml:context>
    <inkml:brush xml:id="br0">
      <inkml:brushProperty name="width" value="0.05" units="cm"/>
      <inkml:brushProperty name="height" value="0.05" units="cm"/>
    </inkml:brush>
  </inkml:definitions>
  <inkml:trace contextRef="#ctx0" brushRef="#br0">182 56 15083,'17'-19'1609,"-13"13"-1107,1 1 1,-1 0-1,1 0 1,0 0-1,7-4 1,-12 9-471,0-1-1,0 1 1,0 0 0,0 0-1,0 0 1,0 0 0,1 0 0,-1 0-1,0 0 1,0 0 0,0 0-1,0 0 1,0 0 0,0 0-1,0 0 1,1 0 0,-1 0 0,0 0-1,0 0 1,0 0 0,0 0-1,0 0 1,0 0 0,1 0 0,-1 0-1,0 0 1,0 0 0,0 0-1,0 0 1,0 0 0,0 0-1,0 0 1,0 0 0,1 1 0,-1-1-1,0 0 1,0 0 0,0 0-1,0 0 1,0 0 0,0 0 0,0 0-1,0 0 1,0 1 0,0-1-1,0 0 1,0 0 0,1 9 749,-6 11-7,-39 106 379,14-43-963,-22 99 0,50-171-319,0-7-197,1 1 0,0-1 0,1 0 0,-1 1 1,1 7-1,-11-55-2411,-2 0 0,-20-44 0,23 65 2149,-17-26-1,21 32 2455,6 15-1760,0 1 1,0-1 0,0 1-1,0 0 1,0-1-1,0 1 1,0-1-1,0 1 1,1 0 0,-1-1-1,0 1 1,0-1-1,0 1 1,1 0 0,-1-1-1,0 1 1,1 0-1,-1 0 1,0-1 0,1 1-1,-1 0 1,0 0-1,1-1 1,2 0 405,0 0 1,0 0-1,0 1 0,0-1 1,0 1-1,0 0 0,5 0 1,4-1-323,99-9 2418,163-8-3869,-243 19 841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4.857"/>
    </inkml:context>
    <inkml:brush xml:id="br0">
      <inkml:brushProperty name="width" value="0.05" units="cm"/>
      <inkml:brushProperty name="height" value="0.05" units="cm"/>
    </inkml:brush>
  </inkml:definitions>
  <inkml:trace contextRef="#ctx0" brushRef="#br0">11 847 18076,'-4'3'713,"-3"1"1637,14-18-852,272-444 1860,-182 312-3134,49-65-152,-185 285-212,21-38 108,14-29 26,-27 58-14,28-57 21,0 0-1,1 0 0,0 0 1,0 0-1,1 1 1,-1 11-1,2-19 1,0 0-1,0 0 1,0 0 0,0 0-1,0 0 1,0 0-1,0-1 1,0 1 0,1 0-1,-1 0 1,0 0-1,1 0 1,-1 0 0,1-1-1,-1 1 1,1 0-1,-1 0 1,1-1 0,-1 1-1,1 0 1,0-1-1,-1 1 1,1-1 0,0 1-1,0-1 1,0 1-1,1 0 1,0 0 0,1-1 0,-1 1 0,1-1 0,-1 0 0,1 0 0,0 0 1,-1 0-1,1 0 0,-1 0 0,3-1 0,8-2 7,-1 0 0,-1-1-1,16-7 1,8-7 20,-2-1 0,49-35 0,53-55 68,-100 75-77,-25 25-30,-1-1 0,22-15 0,-52 70-141,1-12 5,1 0 0,2 2 0,-24 71 1,39-101-19,1 0 1,0 0 0,0 1-1,1-1 1,-1 8 0,1-12 128,0-1 1,0 1 0,1 0 0,-1 0-1,0 0 1,0 0 0,0 0 0,1 0 0,-1-1-1,0 1 1,1 0 0,-1 0 0,0-1 0,1 1-1,-1 0 1,1 0 0,0-1 0,-1 1 0,1 0-1,0-1 1,-1 1 0,1-1 0,0 1 0,-1-1-1,1 1 1,0-1 0,0 0 0,0 1 0,-1-1-1,1 0 1,0 1 0,0-1 0,0 0 0,0 0-1,0 0 1,0 0 0,-1 0 0,3 0 0,11-1-496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40.996"/>
    </inkml:context>
    <inkml:brush xml:id="br0">
      <inkml:brushProperty name="width" value="0.05" units="cm"/>
      <inkml:brushProperty name="height" value="0.05" units="cm"/>
    </inkml:brush>
  </inkml:definitions>
  <inkml:trace contextRef="#ctx0" brushRef="#br0">7 31 17052,'-1'12'1840,"1"-2"-1296,0-6-280,-2 5 1617,0-9-2065,0-14-465,6-9 481,-2-5-160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5.975"/>
    </inkml:context>
    <inkml:brush xml:id="br0">
      <inkml:brushProperty name="width" value="0.05" units="cm"/>
      <inkml:brushProperty name="height" value="0.05" units="cm"/>
    </inkml:brush>
  </inkml:definitions>
  <inkml:trace contextRef="#ctx0" brushRef="#br0">10 13 15499,'-7'-6'1921,"4"2"-1009,5 4-272,5 0 1296,3 2-471,7-1-313,7 0-200,9-1-328,6 0-104,8 0-127,-1-2-89,2 0-152,-1-1-152,-7 3-560,-7 2-481,-6 3 881,-5 4-176,-9-2-96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6.441"/>
    </inkml:context>
    <inkml:brush xml:id="br0">
      <inkml:brushProperty name="width" value="0.05" units="cm"/>
      <inkml:brushProperty name="height" value="0.05" units="cm"/>
    </inkml:brush>
  </inkml:definitions>
  <inkml:trace contextRef="#ctx0" brushRef="#br0">1 6 16396,'8'-4'3221,"-1"3"-422,3 13-2281,6 19 200,-1 1 0,12 40 0,6 12-23,-21-57-616,2-1 0,0 0 0,2-1 0,1-1 0,1 0 0,26 26 0,-40-46-157,-1-1-197,0 0 0,0 0-1,0 0 1,-1 0-1,0 0 1,1 1 0,-1-1-1,3 8 1,-5-11 257,0 1 0,0-1 0,0 0 0,0 0 0,0 0 0,0 0 0,0 1 0,0-1 0,0 0 0,0 0 0,0 0 0,0 0 0,0 1 0,0-1 1,0 0-1,0 0 0,0 0 0,-1 0 0,1 1 0,0-1 0,0 0 0,0 0 0,0 0 0,0 0 0,0 0 0,-1 1 0,1-1 0,0 0 0,0 0 0,0 0 0,0 0 0,-1 0 0,1 0 0,0 0 1,0 0-1,0 0 0,0 0 0,-1 0 0,1 0 0,0 0 0,0 0 0,0 0 0,0 0 0,-1 0 0,1 0 0,0 0 0,0 0 0,-1 0 0,0 0-96,-7 1-539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6.855"/>
    </inkml:context>
    <inkml:brush xml:id="br0">
      <inkml:brushProperty name="width" value="0.05" units="cm"/>
      <inkml:brushProperty name="height" value="0.05" units="cm"/>
    </inkml:brush>
  </inkml:definitions>
  <inkml:trace contextRef="#ctx0" brushRef="#br0">0 467 17236,'9'-5'1840,"12"-8"-1032,5-4-280,16-11 921,5-7-209,7-5-408,4-7-184,-2-2-264,-3 2-96,-10 1-352,-9 4-248,-14 11-752,-8 3 904,-7 6-120,-2 6-144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7.449"/>
    </inkml:context>
    <inkml:brush xml:id="br0">
      <inkml:brushProperty name="width" value="0.05" units="cm"/>
      <inkml:brushProperty name="height" value="0.05" units="cm"/>
    </inkml:brush>
  </inkml:definitions>
  <inkml:trace contextRef="#ctx0" brushRef="#br0">6 4 17204,'-6'-4'4210,"21"11"-2208,23 1-1040,1-2 1,61 3-1,81-9-648,-130-1-217,-7-1-395,-33 0 177,0 1 0,1 0 0,0 1 0,-1 1 0,1 0 0,15 3 0,-17 4-112,-5 2-98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7.958"/>
    </inkml:context>
    <inkml:brush xml:id="br0">
      <inkml:brushProperty name="width" value="0.05" units="cm"/>
      <inkml:brushProperty name="height" value="0.05" units="cm"/>
    </inkml:brush>
  </inkml:definitions>
  <inkml:trace contextRef="#ctx0" brushRef="#br0">268 14 17228,'1'-1'87,"-1"0"1,1 1-1,0-1 0,-1 0 1,1 0-1,0 0 1,-1 0-1,1 1 0,0-1 1,0 0-1,0 1 1,-1-1-1,1 1 1,0-1-1,0 1 0,0-1 1,0 1-1,0 0 1,0-1-1,0 1 0,0 0 1,0 0-1,0 0 1,1 0-1,-1 0 1,0 0-1,0 0 0,0 0 1,0 0-1,0 0 1,0 1-1,0-1 0,0 0 1,0 1-1,0-1 1,0 1-1,0-1 1,0 1-1,-1-1 0,1 1 1,1 1-1,3 1 126,0 1 0,-1 0 0,0 0 0,0 0 0,0 1 0,4 6 0,0 1-16,-1 1-1,-1 0 1,0 1-1,-1-1 1,-1 1 0,0 0-1,0 1 1,2 23-1,-3-3 32,-2 0 0,-4 51 0,-4-20-99,-3 0 0,-2 0 1,-4-2-1,-32 86 1,12-59-500,-4-1 1,-68 109-1,25-71-61,51-84 142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56.492"/>
    </inkml:context>
    <inkml:brush xml:id="br0">
      <inkml:brushProperty name="width" value="0.05" units="cm"/>
      <inkml:brushProperty name="height" value="0.05" units="cm"/>
    </inkml:brush>
  </inkml:definitions>
  <inkml:trace contextRef="#ctx0" brushRef="#br0">1 172 14259,'9'-7'192,"1"1"0,0 0 0,1 0 1,-1 1-1,1 1 0,18-6 0,-15 5-45,15-4-109,0 1-1,1 1 0,44-4 0,95 1-160,2 0 69,-24-10 222,-73 8 65,0 3 1,138 2 0,-209 7-232,76 6 78,1-3 0,145-15 0,-176 5-70,1 2-1,0 2 1,0 2 0,56 7-1,-23-1 20,-48-3 9,43 7-1,-73-7-37,1-1 0,-1 1 1,-1 1-1,1-1 0,0 1 0,0-1 0,4 5 0,-4-3-44,-1-1-1,1 0 1,0-1-1,0 1 1,8 2-1,-11-4 35,0-1 0,0 0 0,0 1 0,0-1 0,0 0 0,0 0 0,0 0 0,0-1-1,0 1 1,0 0 0,0-1 0,0 1 0,-1-1 0,1 0 0,0 0 0,0 1 0,0-1-1,-1 0 1,4-3 0,17-16-80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57.524"/>
    </inkml:context>
    <inkml:brush xml:id="br0">
      <inkml:brushProperty name="width" value="0.05" units="cm"/>
      <inkml:brushProperty name="height" value="0.05" units="cm"/>
    </inkml:brush>
  </inkml:definitions>
  <inkml:trace contextRef="#ctx0" brushRef="#br0">298 79 10834,'4'-6'775,"-1"0"1,0 0-1,0 0 0,4-14 0,-6 19-684,-1 0 0,1 0-1,-1 0 1,0 0 0,0 0 0,0 0-1,1 0 1,-1 0 0,0 0 0,0 0-1,-1 0 1,1 0 0,0 0 0,0 0-1,0 0 1,-1 0 0,1 0-1,0 0 1,-1 0 0,1 0 0,-1 0-1,1 0 1,-1 0 0,1 0 0,-1 1-1,0-1 1,0 0 0,1 0 0,-1 1-1,0-1 1,0 0 0,0 1 0,0-1-1,1 1 1,-1-1 0,0 1 0,0 0-1,0-1 1,0 1 0,0 0-1,0-1 1,-2 1 0,-5 0 49,1 0-1,0 0 1,0 1 0,0 0-1,-1 0 1,1 1-1,0-1 1,1 2 0,-1-1-1,0 1 1,1 0 0,-8 4-1,-3 3 3,-1 2 0,-31 25-1,37-25-121,-1 0-1,2 1 0,0 0 1,0 0-1,1 2 0,1-1 1,-9 19-1,14-25-17,1 1 0,0-1 0,0 1 0,1-1 0,0 1-1,-2 16 1,4-19 0,0-1-1,1 1 1,-1-1-1,1 1 1,0-1-1,0 0 0,0 0 1,1 1-1,0-1 1,0 0-1,0 0 1,4 5-1,-3-7 7,-1 1 0,1-1 0,0 1 0,0-1 0,1 0 0,-1 0 0,1-1 0,-1 1 0,1 0 0,0-1 0,0 0 0,0 0 0,0 0 0,0-1 0,1 0 0,-1 1 0,0-1 0,1-1 0,-1 1 0,1-1 0,-1 1 0,1-1 0,-1 0 0,1-1 0,6-1 0,2 0 41,0-1 0,0-1 0,-1 0 0,1 0 0,-1-1 0,0-1 0,18-12 0,-8 4 97,-1-1-1,-1-1 1,-1-1 0,0 0-1,-1-2 1,-1 0 0,0-1-1,-2-1 1,-1 0-1,21-39 1,-32 52-55,0 0-1,0 0 1,-1 0 0,3-15 0,-4 22-83,-1-1 1,0 1 0,0 0-1,1 0 1,-1 0-1,0 0 1,0 0 0,0-1-1,-1 1 1,1 0 0,0 0-1,0 0 1,0 0-1,-1 0 1,1 0 0,-1 0-1,1 0 1,-1 0-1,1 0 1,-1 0 0,0 0-1,1 0 1,-1 0 0,0 0-1,0 0 1,0 0-1,1 1 1,-1-1 0,0 0-1,0 1 1,0-1 0,0 1-1,0-1 1,0 1-1,0-1 1,-1 1 0,1 0-1,0-1 1,0 1-1,0 0 1,0 0 0,0 0-1,-1 0 1,0 0-1,-11 2-139,0 1-1,0 0 1,0 1-1,1 0 0,-1 1 1,1 1-1,0 0 1,-13 9-1,0-2-46,10-5-137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3.378"/>
    </inkml:context>
    <inkml:brush xml:id="br0">
      <inkml:brushProperty name="width" value="0.05" units="cm"/>
      <inkml:brushProperty name="height" value="0.05" units="cm"/>
    </inkml:brush>
  </inkml:definitions>
  <inkml:trace contextRef="#ctx0" brushRef="#br0">136 13 16379,'6'-11'2069,"-2"9"-426,-7 25 200,-38 130-109,-54 256-1764,93-395-98,0-6-79,1-1 0,1 1 0,-1 0 0,1 8 0,0-16 187,0 1-1,0-1 0,0 0 0,0 0 0,0 1 0,0-1 0,0 0 0,0 0 0,0 1 0,0-1 0,0 0 0,0 0 0,0 1 0,0-1 0,0 0 0,0 0 0,0 1 0,0-1 0,0 0 0,0 0 0,0 0 0,1 1 0,-1-1 0,0 0 0,0 0 0,0 1 0,0-1 0,0 0 0,1 0 0,-1 0 0,0 0 0,0 1 0,0-1 0,1 0 0,-1 0 0,0 0 0,0 0 0,1 0 0,-1 0 0,0 0 0,0 0 0,1 1 1,-1-1-1,0 0 0,0 0 0,1 0 0,-1 0 0,0 0 0,0 0 0,1 0 0,-1-1 0,0 1 0,0 0 0,0 0 0,1 0 0,11-12-517,1-8-37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3.835"/>
    </inkml:context>
    <inkml:brush xml:id="br0">
      <inkml:brushProperty name="width" value="0.05" units="cm"/>
      <inkml:brushProperty name="height" value="0.05" units="cm"/>
    </inkml:brush>
  </inkml:definitions>
  <inkml:trace contextRef="#ctx0" brushRef="#br0">2 0 18460,'-1'0'1480,"8"1"-1032,4 2-184,8-1 561,7 1-249,4-3-192,7 0-96,3 0-104,3-2-40,0-1-128,-1 2-72,-5-1-304,-4 2-216,-11 3-473,-8 3-1239,-15 1 1824,-8 2-344,-11-1-272</inkml:trace>
  <inkml:trace contextRef="#ctx0" brushRef="#br0" timeOffset="1">24 258 13747,'-15'24'1816,"15"-8"-847,6-7-361,10-9 2000,5 0-1448,11-7-335,4-2-137,5-1-280,2-1-232,-4 0-504,-5 4-272,-9 9-449,-7 5 1250,-18 9-490,-4 5-159,-13 12-128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4.265"/>
    </inkml:context>
    <inkml:brush xml:id="br0">
      <inkml:brushProperty name="width" value="0.05" units="cm"/>
      <inkml:brushProperty name="height" value="0.05" units="cm"/>
    </inkml:brush>
  </inkml:definitions>
  <inkml:trace contextRef="#ctx0" brushRef="#br0">12 17 15427,'-11'14'1681,"13"-1"-857,8-5-280,13-3 1288,6-4-655,10-5-337,4-3-120,8-3-168,1-2-200,-2 2-824,-3 3-472,-14 3 824,-5 1-184,-13 3-152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43.392"/>
    </inkml:context>
    <inkml:brush xml:id="br0">
      <inkml:brushProperty name="width" value="0.05" units="cm"/>
      <inkml:brushProperty name="height" value="0.05" units="cm"/>
    </inkml:brush>
  </inkml:definitions>
  <inkml:trace contextRef="#ctx0" brushRef="#br0">1972 57 12131,'-29'-5'256,"-1"2"0,0 1 1,-52 3-1,-84 11 169,-96 9 839,188-11-843,-109 28-1,83-7-301,1 4-1,2 4 1,2 5 0,2 4-1,1 4 1,-155 117 0,223-150-108,1 1 0,1 1-1,0 0 1,2 2 0,0 1 0,2 0 0,1 1 0,0 1-1,2 1 1,1 0 0,2 1 0,0 0 0,2 1 0,1 0-1,-5 34 1,3 9-11,4 1 0,3-1 0,3 1 0,3 0 0,3 0 0,4 0 0,2-1 0,40 132 0,-38-164-18,2 0 0,2-1 0,1 0 1,2-1-1,1-2 0,53 68 0,-58-85 4,0-1 1,2-1-1,0 0 1,1-1-1,1-1 1,0-1-1,1-1 1,0 0-1,1-2 1,1-1-1,0 0 1,0-2-1,35 8 0,-7-7 10,1-3-1,0-2 0,0-2 0,1-3 0,-1-1 0,76-15 0,-14-6 58,201-69-1,-173 39 19,187-99 0,113-107-39,-337 188-38,-2-6 0,-4-3 0,-4-5 0,105-120 0,-163 163 25,-2-3 0,-2 0 0,-2-2 0,-2-2 0,-2 0-1,33-86 1,-55 119 42,0 0 0,0-1 1,-2 1-1,0-1 0,-1 0 0,-1 0 0,0 0 0,-2 0 0,-3-33 1,0 35 17,0 0 0,0 0 0,-1 1 0,-1-1 1,-1 1-1,0 0 0,-1 1 0,0 0 1,-1 0-1,-19-22 0,3 10 67,-1 1-1,-1 1 0,-1 1 1,0 2-1,-46-24 0,-163-69 154,168 85-500,-2 2 0,-1 3 0,0 4 0,-2 3 0,0 3 0,-96-5 0,134 18 26,-1 1 1,-67 11-1,23 5-146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5.339"/>
    </inkml:context>
    <inkml:brush xml:id="br0">
      <inkml:brushProperty name="width" value="0.05" units="cm"/>
      <inkml:brushProperty name="height" value="0.05" units="cm"/>
    </inkml:brush>
  </inkml:definitions>
  <inkml:trace contextRef="#ctx0" brushRef="#br0">283 52 14683,'6'-12'1284,"-4"9"-1024,-1 0 1,1 0-1,-1 0 1,0 0-1,1 0 0,-2-1 1,1 1-1,1-7 1,-2 10-225,0 0 1,0 0 0,0 0 0,0-1 0,0 1 0,0 0 0,0 0 0,0 0 0,0 0 0,0-1-1,0 1 1,0 0 0,0 0 0,0 0 0,-1 0 0,1 0 0,0-1 0,0 1 0,0 0-1,0 0 1,0 0 0,0 0 0,0 0 0,0 0 0,-1-1 0,1 1 0,0 0 0,0 0 0,0 0-1,0 0 1,0 0 0,-1 0 0,1 0 0,0 0 0,0 0 0,0 0 0,0 0 0,-1 0-1,1 0 1,0 0 0,0 0 0,0 0 0,0 0 0,-1 0 0,1 0 0,-11 5 799,-11 12 59,3 3-640,1 2 0,1 0-1,1 2 1,1-1 0,1 2-1,-12 30 1,-2 12-209,-21 83 0,30-82 12,-13 89-1,27-127-77,3 1 0,0-1 0,2 1 0,1 0 0,7 44 0,-7-69-63,1 1 1,-1-1-1,1 1 0,1-1 1,-1 0-1,1 0 0,0 0 1,0 0-1,1 0 0,-1-1 1,9 10-1,-7-11 24,-1 0-1,1-1 1,0 1-1,0-1 1,0 0-1,0-1 1,1 1-1,-1-1 1,1 0-1,-1 0 1,1-1 0,0 0-1,11 1 1,31 2-297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6.019"/>
    </inkml:context>
    <inkml:brush xml:id="br0">
      <inkml:brushProperty name="width" value="0.05" units="cm"/>
      <inkml:brushProperty name="height" value="0.05" units="cm"/>
    </inkml:brush>
  </inkml:definitions>
  <inkml:trace contextRef="#ctx0" brushRef="#br0">19 18 16900,'-4'-3'405,"-11"-9"3387,17 10-2024,12 4-1052,53 11-806,1-3 0,0-4 0,115-2 0,-130-10-1354,-66 6 992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6.424"/>
    </inkml:context>
    <inkml:brush xml:id="br0">
      <inkml:brushProperty name="width" value="0.05" units="cm"/>
      <inkml:brushProperty name="height" value="0.05" units="cm"/>
    </inkml:brush>
  </inkml:definitions>
  <inkml:trace contextRef="#ctx0" brushRef="#br0">1 68 16420,'17'-10'547,"0"1"1,0 1-1,1 0 1,0 1-1,1 1 1,-1 1-1,1 0 1,0 2-1,1 0 1,32 0-1,-48 2-516,0 1 0,0 1 0,0-1-1,0 1 1,0-1 0,0 1 0,0 0 0,0 1 0,0-1-1,-1 1 1,1-1 0,0 1 0,-1 0 0,0 1 0,1-1-1,2 3 1,-3-2-19,-1 0 0,0 0-1,0 0 1,0 0 0,0 0-1,0 0 1,-1 0 0,0 1 0,1-1-1,-1 1 1,-1-1 0,1 1-1,0-1 1,-1 1 0,0 0 0,1-1-1,-2 8 1,-1 4 6,0 0 1,-2 0-1,0 0 0,0-1 1,-1 0-1,-1 0 1,-12 23-1,-64 90 94,71-111-91,-70 86 164,8-9 106,59-69-146,14-23-142,0-1 0,0 1 0,0-1 0,0 1 0,0 0 0,0-1 0,0 1 0,0-1 0,0 1 0,0-1 0,0 1 0,1-1 0,-1 1 0,0-1 0,0 1 0,1-1 0,-1 1 0,0-1 0,0 0 0,1 1 0,-1-1 0,0 1 0,1-1-1,-1 0 1,1 1 0,-1-1 0,1 0 0,-1 1 0,0-1 0,1 0 0,-1 0 0,1 0 0,-1 1 0,1-1 0,-1 0 0,1 0 0,0 0 0,-1 0 0,1 0 0,-1 0 0,1 0 0,-1 0 0,1 0 0,0 0 0,298 17-205,-136-10-1696,-139-7 1809,16 1-337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7.911"/>
    </inkml:context>
    <inkml:brush xml:id="br0">
      <inkml:brushProperty name="width" value="0.05" units="cm"/>
      <inkml:brushProperty name="height" value="0.05" units="cm"/>
    </inkml:brush>
  </inkml:definitions>
  <inkml:trace contextRef="#ctx0" brushRef="#br0">1 14 16388,'0'-1'137,"1"0"0,0 0 0,0 0 1,0 0-1,0 0 0,0 0 0,0 0 1,0 1-1,0-1 0,0 0 1,1 1-1,-1-1 0,0 1 0,0-1 1,1 1-1,-1-1 0,0 1 0,1 0 1,-1 0-1,0 0 0,1 0 1,-1 0-1,0 0 0,1 0 0,-1 0 1,0 0-1,1 1 0,-1-1 0,0 0 1,0 1-1,1-1 0,-1 1 1,0 0-1,0-1 0,0 1 0,2 1 1,5 4 61,0 1 1,0 0 0,-1 0-1,7 8 1,-5-5-17,41 46 131,-32-34-281,0-1 1,2-1-1,1 0 0,0-1 1,35 22-1,-25-27-641,-30-13 564,0-1 1,0 0-1,1 1 0,-1-1 0,0 0 0,0 1 0,0-1 0,1 0 1,-1 0-1,0 0 0,0 0 0,1 0 0,-1 0 0,0 0 1,0-1-1,1 1 0,-1 0 0,0-1 0,0 1 0,0-1 0,0 1 1,0-1-1,2-1 0,-3 2 36,0 0-1,0 0 1,0 0 0,0 0-1,0 0 1,1-1 0,-1 1-1,0 0 1,0 0 0,0 0-1,0 0 1,0-1 0,0 1 0,0 0-1,0 0 1,0 0 0,0 0-1,0-1 1,0 1 0,0 0-1,0 0 1,0 0 0,0-1-1,0 1 1,0 0 0,0 0-1,-1 0 1,1 0 0,0 0-1,0-1 1,0 1 0,0 0-1,0 0 1,0 0 0,0 0 0,-1 0-1,1 0 1,0-1 0,0 1-1,0 0 1,0 0 0,0 0-1,-1 0 1,1 0 0,0 0-1,0 0 1,0 0 0,0 0-1,-1 0 1,1 0 0,0 0-1,0 0 1,0 0 0,-1 0-1,-11-1-439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8.362"/>
    </inkml:context>
    <inkml:brush xml:id="br0">
      <inkml:brushProperty name="width" value="0.05" units="cm"/>
      <inkml:brushProperty name="height" value="0.05" units="cm"/>
    </inkml:brush>
  </inkml:definitions>
  <inkml:trace contextRef="#ctx0" brushRef="#br0">0 428 15995,'1'-1'198,"0"0"-1,-1 1 0,1-1 0,0 0 0,0 1 0,0-1 1,0 1-1,0-1 0,0 1 0,0-1 0,0 1 0,0 0 0,0 0 1,1-1-1,2 0 246,38-17 1261,0-2 1,53-34-1,-46 21-1427,-1-3 1,-2-1-1,48-50 1,-70 62-739,-1-1 0,36-53 0,-60 79 381,1-1 0,0 1 0,-1 0 0,1 0 0,-1-1 0,1 1 0,-1 0 0,1 0 0,-1-1 0,1 1 0,-1 0 0,1 0 0,-1 0 0,1 0 0,-1 0 0,1 0 0,-1 0 0,1 0 0,-1 0 0,1 0-1,-1 0 1,0 0 0,-7 3-590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8.850"/>
    </inkml:context>
    <inkml:brush xml:id="br0">
      <inkml:brushProperty name="width" value="0.05" units="cm"/>
      <inkml:brushProperty name="height" value="0.05" units="cm"/>
    </inkml:brush>
  </inkml:definitions>
  <inkml:trace contextRef="#ctx0" brushRef="#br0">43 384 14395,'12'-3'1968,"-9"13"-935,-5 3-409,-2 4 2280,0 3-1759,-3 3-529,-1 3-96,0-1-216,-1 0-160,2-8-384,3-1-192,1-9 368,3-8-56,-2-8-88,2-10-16</inkml:trace>
  <inkml:trace contextRef="#ctx0" brushRef="#br0" timeOffset="1">63 11 21293,'-5'-1'1728,"0"1"-1344,0 0 576,6 0-824,-1-3-1064,2 1 888,-12-2-712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39.401"/>
    </inkml:context>
    <inkml:brush xml:id="br0">
      <inkml:brushProperty name="width" value="0.05" units="cm"/>
      <inkml:brushProperty name="height" value="0.05" units="cm"/>
    </inkml:brush>
  </inkml:definitions>
  <inkml:trace contextRef="#ctx0" brushRef="#br0">136 83 12219,'23'-30'1749,"-13"16"-171,24-24 1,-34 38-1546,0 0 0,0 0 0,0 0 0,0 0 0,0 0 0,0 0 0,0 1 0,0-1 0,0 0 0,0 0 1,0 0-1,1 0 0,-1 0 0,0 0 0,0 0 0,0 0 0,0 0 0,0 0 0,0 0 0,0 0 0,0 0 0,0 0 0,0 1 0,0-1 0,0 0 0,0 0 0,1 0 0,-1 0 0,0 0 0,0 0 1,0 0-1,0 0 0,0 0 0,0 0 0,0 0 0,0 0 0,0 0 0,1 0 0,-1 0 0,0 0 0,0 0 0,0 0 0,0 0 0,0 0 0,0 0 0,0 0 0,0-1 0,0 1 0,0 0 0,0 0 1,1 0-1,-1 0 0,0 0 0,0 0 0,0 0 0,0 0 0,0 0 0,0 0 0,0 0 0,0 0 0,0 0 0,0-1 0,0 1 0,0 0 0,0 0 0,-3 12 694,-7 15-250,-26 51-340,4 2 1,4 2 0,3 0-1,3 2 1,5 1 0,3 0 0,-4 104-1,18-183-141,-1 25-46,1 0 0,6 41-1,-6-65-9,1 0 0,1 0 0,-1-1 0,1 1 0,1 0 0,-1-1 0,1 1 0,0-1 0,0 0 0,1 0 0,0 0-1,0 0 1,0 0 0,1-1 0,0 0 0,7 6 0,-6-8 25,0 0 0,0 0-1,0-1 1,1 1 0,-1-2 0,1 1 0,0-1 0,0 1-1,-1-2 1,1 1 0,0-1 0,12-1 0,48-7-259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40.229"/>
    </inkml:context>
    <inkml:brush xml:id="br0">
      <inkml:brushProperty name="width" value="0.05" units="cm"/>
      <inkml:brushProperty name="height" value="0.05" units="cm"/>
    </inkml:brush>
  </inkml:definitions>
  <inkml:trace contextRef="#ctx0" brushRef="#br0">0 1 14963,'20'-1'8685,"41"4"-7374,-42-2-450,372 30 918,-358-27-2195,-35-4 226,0 0 0,0-1 0,1 1 0,-1-1 0,0 0 0,1 1 0,-1-1 0,1 0 0,-1 0 0,1 0 0,-1 0 0,-1-2 0,-12-10-390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15.565"/>
    </inkml:context>
    <inkml:brush xml:id="br0">
      <inkml:brushProperty name="width" value="0.05" units="cm"/>
      <inkml:brushProperty name="height" value="0.05" units="cm"/>
    </inkml:brush>
  </inkml:definitions>
  <inkml:trace contextRef="#ctx0" brushRef="#br0">186 37 13971,'1'-1'193,"1"0"0,-1 0 0,0 0 0,0 0 0,0 0 0,0 0 0,0 0 0,0-1 0,-1 1 0,1 0 0,0 0 0,-1-1 0,1 1 0,-1-1 0,1 1 0,-1-1 0,0 1 0,1-1 0,-1-1 0,0 2-114,0 1-1,0 0 1,0-1 0,0 1 0,0 0 0,0-1 0,0 1 0,0-1 0,0 1-1,0 0 1,-1-1 0,1 1 0,0 0 0,0-1 0,0 1 0,0 0-1,-1-1 1,1 1 0,0 0 0,0 0 0,-1-1 0,1 1 0,0 0-1,-1 0 1,1-1 0,0 1 0,-1 0 0,0 0 11,0 0 0,0 0 0,0 0 1,0 0-1,0 0 0,0 0 0,1 0 0,-1 0 0,0 1 1,0-1-1,0 0 0,0 1 0,1-1 0,-1 1 0,0-1 1,0 1-1,-1 0 0,-9 9 131,-1 0 1,1 1-1,1 0 0,0 0 1,0 1-1,-10 18 1,-1 5-127,-19 43 0,35-69-87,0 1-1,1 0 0,0 0 0,0 1 0,1-1 1,1 1-1,-1 0 0,2 0 0,-1 13 0,2-23-6,0 0 0,0 0 0,0 0 0,0 1 0,0-1 0,1 0-1,-1 0 1,0 0 0,1 0 0,-1 0 0,0 0 0,1 0 0,0 0 0,-1 0 0,1 0-1,-1-1 1,1 1 0,0 0 0,0 0 0,-1 0 0,1-1 0,0 1 0,0 0-1,0-1 1,1 1 0,0 0 2,0 0 0,0-1 0,0 0 0,1 1 0,-1-1 0,0 0-1,0 0 1,0 0 0,0 0 0,1-1 0,-1 1 0,2-1 0,6-2 11,0-1 0,0 0 0,0 0 0,12-9 0,11-8 56,-1-2 0,39-35 1,51-60 369,-91 87-261,-31 31-176,0-1 0,0 1 1,0 0-1,0 0 1,0 0-1,0-1 1,0 1-1,0 0 1,1 0-1,-1 0 0,0 0 1,0 0-1,0-1 1,0 1-1,0 0 1,1 0-1,-1 0 1,0 0-1,0 0 0,0 0 1,0 0-1,1 0 1,-1 0-1,0 0 1,0 0-1,0-1 1,0 1-1,1 0 0,-1 0 1,0 0-1,0 0 1,0 0-1,1 0 1,-1 1-1,0-1 1,0 0-1,0 0 0,0 0 1,1 0-1,-1 0 1,0 0-1,0 9 67,-7 12-12,0 0-49,-10 43 0,15-57-106,1 0-1,0 1 1,1-1 0,0 0-1,0 1 1,0-1 0,1 1-1,0-1 1,3 12 0,-3-17 89,0 1 1,1-1-1,-1 0 1,0 0 0,1 0-1,-1 0 1,1 0-1,0 0 1,-1-1 0,1 1-1,0-1 1,0 1-1,0-1 1,0 1-1,0-1 1,1 0 0,-1 0-1,0 0 1,0 0-1,1-1 1,2 1-1,5 1 1,0 0 0,0-1 0,17-1 0,9-1-236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17.683"/>
    </inkml:context>
    <inkml:brush xml:id="br0">
      <inkml:brushProperty name="width" value="0.05" units="cm"/>
      <inkml:brushProperty name="height" value="0.05" units="cm"/>
    </inkml:brush>
  </inkml:definitions>
  <inkml:trace contextRef="#ctx0" brushRef="#br0">42 97 15523,'0'-2'234,"1"0"0,-1 0 0,0 0 0,1 0 0,-1 0 0,1 0 0,-1 0 0,1 0 0,0 0 0,0 0 0,0 0 0,0 1 0,0-1 0,0 0 0,1 1 0,-1-1 0,1 1 0,2-4 0,34-23 2360,-37 27-2480,5-3 70,-1 1 0,1-1 0,0 1 0,0 0 0,0 1 0,0-1 0,0 1 0,0 1 0,1-1 0,-1 1 0,10-1 0,-15 2-178,0 0 0,0 0-1,0 0 1,0 1-1,0-1 1,0 0 0,0 0-1,0 0 1,0 1-1,-1-1 1,1 1 0,0-1-1,0 0 1,0 1-1,0 0 1,-1-1 0,1 1-1,0-1 1,-1 1-1,1 0 1,0-1 0,-1 1-1,1 0 1,-1 0-1,1 0 1,-1-1 0,0 1-1,1 0 1,-1 0-1,0 0 1,1 0 0,-1 0-1,0 0 1,0 0 0,0 0-1,0 0 1,0 0-1,0 0 1,0-1 0,0 2-1,-1 4-6,1 0 0,-2 0 0,1-1-1,0 1 1,-5 9 0,-16 32-20,-43 68 0,43-79 28,1 0 0,2 2 1,-18 49-1,35-82-5,0 0 0,1 0 0,0 0 1,0 0-1,1 0 0,-1 9 1,1-13-3,0 0 1,1 1 0,-1-1 0,0 0 0,0 0 0,1 0 0,-1 0-1,0 0 1,1 0 0,-1-1 0,1 1 0,-1 0 0,1 0 0,0 0-1,-1 0 1,1 0 0,0-1 0,-1 1 0,1 0 0,0-1 0,0 1-1,0 0 1,0-1 0,0 1 0,0-1 0,0 0 0,0 1 0,0-1-1,0 0 1,0 1 0,0-1 0,0 0 0,0 0 0,0 0 0,2 0-1,6-1 5,1 0-1,-1-1 0,1 0 1,-1 0-1,0-1 0,0 0 0,0-1 1,15-9-1,6 0-80,145-56-1516,-163 66 1285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49.393"/>
    </inkml:context>
    <inkml:brush xml:id="br0">
      <inkml:brushProperty name="width" value="0.05" units="cm"/>
      <inkml:brushProperty name="height" value="0.05" units="cm"/>
    </inkml:brush>
  </inkml:definitions>
  <inkml:trace contextRef="#ctx0" brushRef="#br0">938 52 12595,'-17'0'108,"0"0"-1,-1 1 1,1 1 0,0 0 0,0 1 0,0 1-1,0 1 1,1 0 0,0 1 0,0 1 0,0 0 0,-14 10-1,8-1-27,1 0 0,0 2 0,1 0-1,1 1 1,-18 24 0,-75 114 235,101-141-291,-42 67 68,3 3 1,4 2-1,4 2 1,-60 189 0,62-133 7,7 1 1,-19 184-1,26 306 56,31-498-124,5 0-1,30 141 1,-24-201-22,4 0 0,3-2 0,4-1-1,70 141 1,-77-182-7,1-1 0,2 0 0,1-2 0,2-1 1,34 34-1,-36-44-2,1 0 1,1-1 0,0-1 0,2-2-1,0-1 1,56 24 0,-47-27 5,0-1 0,1-2 0,0-1 0,1-3 0,-1 0 0,46-1 0,-35-6 5,0-1 1,1-3-1,-1-2 1,66-18 0,-42 3 0,-1-4 1,-2-2-1,0-4 1,-3-3-1,0-2 1,83-64-1,-45 23-6,-4-5-1,174-186 1,-218 203 8,-4-2-1,-2-3 1,-3-1-1,-4-3 1,51-117-1,-61 105 40,-4-1 1,-4-2-1,-5-1 0,-3-1 0,-4 0 0,-4-1 1,-4 0-1,-4-1 0,-5 1 0,-3 0 0,-5 0 1,-3 1-1,-5 0 0,-3 1 0,-5 2 1,-3 0-1,-4 2 0,-4 2 0,-58-96 0,57 120-52,-2 2-1,-3 2 1,-93-95 0,97 114-46,-2 2 0,-1 1 0,-2 3 0,-1 1 0,-75-36 0,95 55-24,-1 1 0,-1 2-1,1 0 1,-2 2 0,1 1 0,-1 2 0,1 0-1,-1 2 1,0 1 0,0 2 0,0 0 0,0 2-1,-29 7 1,-57 17-143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19.433"/>
    </inkml:context>
    <inkml:brush xml:id="br0">
      <inkml:brushProperty name="width" value="0.05" units="cm"/>
      <inkml:brushProperty name="height" value="0.05" units="cm"/>
    </inkml:brush>
  </inkml:definitions>
  <inkml:trace contextRef="#ctx0" brushRef="#br0">0 74 13827,'2'0'76,"-1"0"-1,1 0 1,-1 0 0,1 0-1,-1 0 1,1 0 0,-1 1 0,1-1-1,-1 0 1,0 1 0,1-1-1,-1 1 1,0-1 0,1 1 0,-1 0-1,0-1 1,1 1 0,-1 0-1,2 2 1,20 25 159,-4-6-101,-11-15-111,1 0 1,0-1-1,1 0 1,-1 0-1,1-1 1,0-1-1,0 0 1,1 0-1,-1-1 1,1 0-1,0-1 1,0 0-1,0 0 0,0-1 1,0-1-1,22-2 1,10-3 117,0-2 0,82-24 0,-97 23-67,-8 3-20,23-7 136,61-10 0,-89 20-147,-1 1 1,1 1 0,-1 0-1,1 0 1,-1 2 0,0 0 0,0 0-1,22 7 1,-19-2-17,1-1 0,1-1 0,-1-1 1,1-1-1,0 0 0,-1-1 0,1-1 0,36-3 0,-4-7 59,77-25 0,-92 22-44,0 2 0,1 2 0,0 1 0,61-4 0,-85 12-38,0 1 1,0 0-1,-1 0 1,1 1-1,-1 1 1,0 0 0,0 1-1,0 0 1,16 10-1,19 8 63,-39-20-20,0 0 0,0-1 0,1 1 0,-1-2 0,0 1 0,1-1 0,0 0 0,-1-1 0,1 0 0,-1-1 0,14-1 1,3-4 161,-1-1 1,37-14 0,-35 11 2,50-12 1,-71 21-205,0 0 1,0 1-1,0 0 1,0 0-1,0 1 1,0-1 0,-1 1-1,1 0 1,0 1-1,0-1 1,0 1-1,-1 0 1,7 3 0,-4-2 25,1 0 0,0 0 1,0 0-1,12 1 1,-7-2 24,0-2 1,0 0-1,0 0 1,1-1-1,-1-1 1,0 0 0,19-6-1,89-37 276,-34 11-202,-85 33-141,-1 0 1,1 1-1,-1-1 1,1 1-1,-1-1 1,1 1-1,-1-1 1,1 1-1,-1 0 1,1 0-1,0 0 0,-1 0 1,1 0-1,-1 0 1,1 1-1,-1-1 1,1 0-1,-1 1 1,1-1-1,-1 1 1,1 0-1,2 1 1,-3-1-63,0 1 0,0 0 0,0 0 0,0 0 0,0 0 0,0 0 1,-1 0-1,1 0 0,-1 0 0,1 0 0,-1 0 0,0 0 0,0 0 1,0 0-1,0 3 0,0-5-111,3-7-49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20.891"/>
    </inkml:context>
    <inkml:brush xml:id="br0">
      <inkml:brushProperty name="width" value="0.05" units="cm"/>
      <inkml:brushProperty name="height" value="0.05" units="cm"/>
    </inkml:brush>
  </inkml:definitions>
  <inkml:trace contextRef="#ctx0" brushRef="#br0">17 1 14915,'1'0'86,"0"0"-1,1 0 1,-1 0 0,1 0-1,-1 1 1,0-1 0,1 1-1,-1-1 1,0 1 0,1-1-1,-1 1 1,0 0 0,0 0-1,0-1 1,1 1 0,-1 0-1,0 0 1,0 0 0,0 0-1,-1 0 1,1 0-1,0 1 1,0-1 0,0 0-1,-1 0 1,1 1 0,-1-1-1,1 0 1,-1 1 0,0-1-1,1 0 1,-1 1 0,0-1-1,0 1 1,0 2 0,1 7 209,-2 0 1,1 0-1,-4 20 1,1-15-1,-12 98 440,-11 104-118,26-215-608,1 25 105,-1-27-108,1 0 1,-1-1-1,0 1 0,0 0 0,1-1 0,-1 1 1,0 0-1,1-1 0,-1 1 0,1-1 0,-1 1 1,1-1-1,-1 1 0,1-1 0,-1 1 0,1-1 0,0 0 1,-1 1-1,1-1 0,-1 0 0,1 1 0,0-1 1,-1 0-1,1 0 0,0 0 0,0 0 0,-1 1 0,1-1 1,0 0-1,-1 0 0,1 0 0,0 0 0,-1-1 1,1 1-1,0 0 0,0 0 0,-1 0 0,2-1 1,7-3 39,1 0 1,-1-1 0,0-1 0,0 0 0,0 0 0,-1 0-1,0-1 1,13-14 0,9-6 64,4-3 0,-23 19-82,0 1 0,1 0 0,0 1 0,1 0 0,26-13 0,-38 21-28,1 0 0,-1 1 0,1-1 0,0 1 0,-1 0 0,1-1 0,0 1 0,-1 0 0,1 0 0,0 0 0,0 0 0,-1 0 0,1 1 0,0-1 0,-1 0 0,1 1 0,0 0 0,-1-1 0,1 1 0,2 1 0,-2 0-1,1 0 0,-1 0 0,1 0 1,-1 1-1,0-1 0,0 1 1,0 0-1,0-1 0,-1 1 0,2 3 1,2 6-10,0 0 0,-1 0 0,-1 1 0,3 17 0,-5-26 33,-1 1 1,0 0-1,0-1 1,0 1 0,-1 0-1,0-1 1,1 1-1,-2-1 1,1 1-1,0-1 1,-1 1-1,0-1 1,0 0 0,0 0-1,-1 0 1,1 0-1,-1 0 1,0-1-1,0 1 1,0-1 0,-1 0-1,1 1 1,-6 2-1,-3 3 154,0-1 0,-1-1-1,1 0 1,-2-1 0,1 0 0,-20 5-1,19-6 1,-1-2 0,0 1 0,-17 0-1,28-4-223,0 1 0,0-1 0,0 0 0,0 0 0,0 0 0,0-1 0,0 1 0,1-1 0,-1 0 0,0 0 0,0-1 0,1 1 0,-1-1 0,1 0 0,-1 1 0,1-2 0,-5-3 0,7 5-5,0 0-1,0 0 1,0 0-1,0 0 1,0 0 0,1-1-1,-1 1 1,0 0-1,1-1 1,-1 1-1,1 0 1,0-1 0,-1 1-1,1-1 1,0 1-1,0-1 1,0 1-1,0 0 1,0-1 0,0 1-1,0-1 1,1 1-1,-1-1 1,0 1 0,1 0-1,-1-1 1,1 1-1,0 0 1,-1-1-1,1 1 1,0 0 0,0 0-1,1-2 1,19-13-509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17.323"/>
    </inkml:context>
    <inkml:brush xml:id="br0">
      <inkml:brushProperty name="width" value="0.05" units="cm"/>
      <inkml:brushProperty name="height" value="0.05" units="cm"/>
    </inkml:brush>
  </inkml:definitions>
  <inkml:trace contextRef="#ctx0" brushRef="#br0">2 35 18228,'0'0'56,"0"0"-1,0 0 1,0-1 0,-1 1 0,1 0-1,0 0 1,0 0 0,0 0-1,0 0 1,0-1 0,0 1 0,0 0-1,0 0 1,0 0 0,-1 0 0,1-1-1,0 1 1,0 0 0,0 0 0,0 0-1,0 0 1,0-1 0,0 1-1,0 0 1,0 0 0,0 0 0,0 0-1,0-1 1,1 1 0,-1 0 0,0 0-1,0 0 1,0 0 0,0-1 0,0 1-1,0 0 1,0 0 0,0 0-1,0 0 1,1 0 0,-1-1 0,0 1-1,0 0 1,0 0 0,0 0 0,0 0-1,1 0 1,-1 0 0,0 0 0,0 0-1,0 0 1,0 0 0,1 0-1,-1-1 1,0 1 0,20-6 1261,30-1-524,-47 6-658,55-6 160,0 3-1,0 2 1,1 3-1,63 9 1,-117-10-356,19 5 10,-23-5 6,0 0 0,0 0 0,0 0 0,0 1 0,0-1 0,-1 0-1,1 1 1,0-1 0,0 1 0,0-1 0,-1 1 0,1-1 0,0 1 0,-1-1 0,1 1 0,0 0-1,-1-1 1,1 1 0,0 1 0,-1-1 5,-1-1 0,1 1 0,-1-1-1,1 1 1,-1 0 0,1-1 0,-1 1 0,1-1-1,-1 0 1,0 1 0,1-1 0,-1 1 0,1-1-1,-1 0 1,0 1 0,1-1 0,-1 0 0,0 0 0,0 0-1,1 0 1,-1 1 0,0-1 0,0 0 0,1 0-1,-2-1 1,0 2-58,-24 3-269,-10 0-115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17.771"/>
    </inkml:context>
    <inkml:brush xml:id="br0">
      <inkml:brushProperty name="width" value="0.05" units="cm"/>
      <inkml:brushProperty name="height" value="0.05" units="cm"/>
    </inkml:brush>
  </inkml:definitions>
  <inkml:trace contextRef="#ctx0" brushRef="#br0">6 46 17756,'11'-6'1484,"0"1"-1,1 0 1,23-7 0,-19 8-1278,0-1 1,1 2-1,0 1 0,-1 0 0,1 0 0,29 3 1,-43-1-198,0 1 0,0-1 0,0 1-1,0 0 1,-1 0 0,1 0 0,0 0 0,0 0 0,-1 1 0,1-1 0,-1 1 0,1 0 0,-1 0 0,0 0 0,0 0 0,0 0 0,0 0 0,3 4 0,-3-2-3,0 0 1,-1 0-1,1 0 1,-1 0-1,0 0 1,0 0-1,0 0 1,-1 0-1,1 0 1,-1 1-1,-1 7 1,-1 3 5,-1 1 0,0-1 0,-1 0 0,-1 0 0,-13 28 0,-20 27 56,-2-2 0,-57 72 1,45-67 59,48-67-114,-10 17 47,14-22-59,-1-1-1,1 0 1,0 1 0,0-1 0,0 0 0,0 1-1,0-1 1,0 1 0,0-1 0,0 0 0,0 1-1,0-1 1,0 1 0,0-1 0,0 0 0,0 1-1,0-1 1,0 0 0,0 1 0,1-1 0,-1 1-1,0-1 1,0 0 0,0 1 0,0-1 0,1 0-1,-1 0 1,0 1 0,1-1 0,-1 0 0,0 1 0,0-1-1,1 0 1,-1 0 0,0 0 0,1 1 0,-1-1-1,1 0 1,-1 0 0,0 0 0,1 0 0,-1 0-1,0 0 1,1 0 0,-1 1 0,1-1 0,-1 0-1,0 0 1,1-1 0,-1 1 0,1 0 0,-1 0-1,1 0 1,11-1 4,0 0-1,22-6 1,11-2 13,-8 7-239,1 0 1,-1 3-1,1 1 0,0 2 0,53 12 0,-73-12-416,0-1-1,33 2 1,-26-6 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19.294"/>
    </inkml:context>
    <inkml:brush xml:id="br0">
      <inkml:brushProperty name="width" value="0.05" units="cm"/>
      <inkml:brushProperty name="height" value="0.05" units="cm"/>
    </inkml:brush>
  </inkml:definitions>
  <inkml:trace contextRef="#ctx0" brushRef="#br0">291 107 12707,'7'-10'729,"22"-34"740,-27 40-1160,0 0 0,0 0 1,0 0-1,0 0 0,-1 0 0,0-1 1,0 1-1,0 0 0,0-6 0,-1 10-278,0 0 0,0 0 1,0-1-1,0 1 0,0 0 0,0 0 0,0-1 0,0 1 1,0 0-1,-1 0 0,1-1 0,0 1 0,0 0 0,0 0 0,0 0 1,0 0-1,0-1 0,-1 1 0,1 0 0,0 0 0,0 0 0,0 0 1,-1-1-1,1 1 0,0 0 0,0 0 0,0 0 0,-1 0 0,1 0 1,0 0-1,0 0 0,-1 0 0,1 0 0,0 0 0,0 0 0,0 0 1,-1 0-1,1 0 0,0 0 0,0 0 0,-1 0 0,1 0 1,0 0-1,0 0 0,-1 0 0,1 0 0,0 0 0,0 0 0,0 1 1,-1-1-1,1 0 0,0 0 0,0 0 0,0 0 0,0 1 0,-1-1 1,1 0-1,0 0 0,0 0 0,0 1 0,-15 11 634,-8 13-387,1 1 0,2 1 0,0 1 0,2 0 0,-26 56 0,12-9-187,-29 99-1,38-94 1,-16 99 0,32-132-59,2 0 1,2 0 0,5 74 0,-1-109-48,1 0 0,0 0 0,1 0 0,0 0 0,0 0 0,1-1 0,6 12 0,-7-19-153,-1 1 0,1-1 0,0 0 0,0 1 0,0-2 0,1 1 0,-1 0 0,1-1 0,0 1 0,0-1 0,0 0 0,0 0 0,1-1 0,-1 1 0,1-1 0,0 0 0,0 0 0,7 1 0,0-1-79,0-1-1,0-1 1,0 1 0,0-2-1,23-3 1,18-8-645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0.027"/>
    </inkml:context>
    <inkml:brush xml:id="br0">
      <inkml:brushProperty name="width" value="0.05" units="cm"/>
      <inkml:brushProperty name="height" value="0.05" units="cm"/>
    </inkml:brush>
  </inkml:definitions>
  <inkml:trace contextRef="#ctx0" brushRef="#br0">1 1 14251,'0'4'901,"0"15"862,0 0 0,7 36-1,3-12-1396,1-1 0,2 0 0,2-1 0,1 0-1,3-1 1,46 73 0,-36-80-1517,-63-37 951,7 3-101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0.471"/>
    </inkml:context>
    <inkml:brush xml:id="br0">
      <inkml:brushProperty name="width" value="0.05" units="cm"/>
      <inkml:brushProperty name="height" value="0.05" units="cm"/>
    </inkml:brush>
  </inkml:definitions>
  <inkml:trace contextRef="#ctx0" brushRef="#br0">1 495 16844,'3'-11'1776,"8"-6"-968,8-8-272,11-13 913,7-7-209,13-9-344,1-4-192,2 4-240,-2 2-96,-3 6-160,-8 8-152,-12 12-336,-6 7-208,-12 12-504,-3 3-232,-3 4 872,-4 1-248,5 5-225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0.939"/>
    </inkml:context>
    <inkml:brush xml:id="br0">
      <inkml:brushProperty name="width" value="0.05" units="cm"/>
      <inkml:brushProperty name="height" value="0.05" units="cm"/>
    </inkml:brush>
  </inkml:definitions>
  <inkml:trace contextRef="#ctx0" brushRef="#br0">48 403 17372,'6'8'1648,"-7"6"-1088,-5 3-240,0 2 648,-1 2-143,-2 1-289,1-2-184,2-4-368,2-4-168,1-6-352,3-4-257,-3-7 2026,3-6-1321,0-6-32,0-3-56</inkml:trace>
  <inkml:trace contextRef="#ctx0" brushRef="#br0" timeOffset="0.49">47 12 19788,'-3'-4'1849,"-1"1"-1273,-1 0-256,4 3 808,-1 0-424,7-1-3128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1.481"/>
    </inkml:context>
    <inkml:brush xml:id="br0">
      <inkml:brushProperty name="width" value="0.05" units="cm"/>
      <inkml:brushProperty name="height" value="0.05" units="cm"/>
    </inkml:brush>
  </inkml:definitions>
  <inkml:trace contextRef="#ctx0" brushRef="#br0">0 45 17884,'0'7'1560,"4"-1"-952,6 1-200,6-4 705,6-1-185,6-2-304,7 0-112,5-4-120,3-3-56,-2-2-232,1 1-200,-9-1-648,-7 2-296,-15-2 832,-11 1-168,-7-1-144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2.242"/>
    </inkml:context>
    <inkml:brush xml:id="br0">
      <inkml:brushProperty name="width" value="0.05" units="cm"/>
      <inkml:brushProperty name="height" value="0.05" units="cm"/>
    </inkml:brush>
  </inkml:definitions>
  <inkml:trace contextRef="#ctx0" brushRef="#br0">10 750 16748,'-4'6'896,"-2"6"292,6-10-525,5-4 210,3-4-475,0-1 0,-1 1 0,0-1 0,0-1 0,9-13-1,28-49 141,-26 40-283,161-303 473,-65 113-475,-104 204-170,-21 45-75,-42 114-53,46-118 45,1 0 0,1 0 0,-3 50 0,8-72 1,0 0 1,0-1 0,0 1 0,0 0-1,1 0 1,-1-1 0,1 1 0,0 0 0,0-1-1,2 6 1,-2-8-1,-1 1 1,1 0-1,0 0 0,0-1 1,0 1-1,-1 0 1,1-1-1,0 1 0,0-1 1,0 1-1,0-1 0,0 1 1,0-1-1,0 1 0,0-1 1,0 0-1,0 0 0,0 0 1,0 0-1,0 0 0,0 0 1,0 0-1,0 0 0,0 0 1,0 0-1,0 0 0,0 0 1,0-1-1,0 1 1,0-1-1,0 1 0,0-1 1,1 0-1,15-8 13,-1-1-1,-1 0 1,0-2 0,0 1-1,24-27 1,-27 27-4,48-50 34,-2-3 1,53-77-1,-108 137-40,0-1-1,0 0 0,0 0 0,0 0 1,1-6-1,-4 11-3,0 0 0,0 0 1,0 0-1,0 0 0,0 0 0,0 0 0,-1 0 0,1 0 1,0 0-1,0 0 0,0 0 0,0 0 0,0 0 1,0 0-1,0 0 0,0 0 0,0 0 0,-1 0 0,1 0 1,0 0-1,0 0 0,0 0 0,0 0 0,0 0 0,0 0 1,0 0-1,0 0 0,0 0 0,-1 0 0,1 0 1,0 0-1,0 0 0,0 0 0,0 0 0,0-1 0,0 1 1,0 0-1,0 0 0,0 0 0,0 0 0,0 0 0,0 0 1,0 0-1,0 0 0,0 0 0,0 0 0,0-1 1,0 1-1,0 0 0,0 0 0,0 0 0,0 0 0,0 0 1,0 0-1,0 0 0,0 0 0,0-1 0,0 1 0,0 0 1,0 0-1,0 0 0,0 0 0,0 0 0,0 0 1,0 0-1,-16 15 10,-2 11-92,0 0 1,2 1 0,1 1-1,1 0 1,1 1 0,-10 36-1,20-57-108,0 0 0,1 1 1,0 0-1,0-1 0,1 1 0,0 0 0,1 10 0,-1-18 185,1-1-1,0 1 1,0 0-1,0 0 0,0 0 1,0-1-1,0 1 1,0 0-1,1 0 1,-1-1-1,0 1 0,0 0 1,1 0-1,-1-1 1,0 1-1,1 0 1,-1-1-1,0 1 0,1 0 1,-1-1-1,1 1 1,-1-1-1,1 1 1,0-1-1,-1 1 0,1-1 1,-1 1-1,1-1 1,0 1-1,-1-1 1,1 0-1,0 0 0,0 1 1,-1-1-1,1 0 1,0 0-1,0 0 1,-1 0-1,1 0 0,0 1 1,1-2-1,2 0-45,-1 0-1,1 0 0,-1 0 0,0-1 0,1 0 0,-1 0 1,0 0-1,4-3 0,26-22-453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43.550"/>
    </inkml:context>
    <inkml:brush xml:id="br0">
      <inkml:brushProperty name="width" value="0.05" units="cm"/>
      <inkml:brushProperty name="height" value="0.05" units="cm"/>
    </inkml:brush>
  </inkml:definitions>
  <inkml:trace contextRef="#ctx0" brushRef="#br0">110 106 22165,'7'-105'80,"-15"189"-56,-1 31 64,-2-1-8,8-21-48,3-13-16,2-13-16,-2 1 24,1-20-24,1-19-144,3-4-160,-10-15-552,-2-4 1112,-17-12-368,-3-6-88,-6-2-73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3.588"/>
    </inkml:context>
    <inkml:brush xml:id="br0">
      <inkml:brushProperty name="width" value="0.05" units="cm"/>
      <inkml:brushProperty name="height" value="0.05" units="cm"/>
    </inkml:brush>
  </inkml:definitions>
  <inkml:trace contextRef="#ctx0" brushRef="#br0">111 21 14619,'1'-2'128,"0"1"-1,0-1 0,1 1 1,-1-1-1,1 1 1,-1 0-1,1 0 0,-1-1 1,1 1-1,0 0 1,-1 0-1,1 1 1,0-1-1,0 0 0,0 1 1,-1-1-1,1 1 1,0-1-1,0 1 0,0 0 1,0 0-1,0 0 1,0 0-1,0 0 1,0 0-1,0 0 0,0 1 1,0-1-1,0 1 1,-1 0-1,1-1 0,0 1 1,0 0-1,0 0 1,1 2-1,1 0 25,0 0 0,0 1 0,0 0 0,-1-1 1,0 2-1,0-1 0,0 0 0,0 0 0,-1 1 0,1 0 0,-1-1 0,2 9 0,0 4-65,0 0-1,-1 0 0,-1 1 1,-1-1-1,-1 1 0,0-1 1,-1 1-1,-6 29 0,-4 6 0,-28 77-1,0-26-479,-74 140-1,93-206 234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4.327"/>
    </inkml:context>
    <inkml:brush xml:id="br0">
      <inkml:brushProperty name="width" value="0.05" units="cm"/>
      <inkml:brushProperty name="height" value="0.05" units="cm"/>
    </inkml:brush>
  </inkml:definitions>
  <inkml:trace contextRef="#ctx0" brushRef="#br0">227 91 13843,'7'-19'1322,"-4"13"-767,0-2 0,-1 1 0,0 0 0,0 0 0,-1-1-1,0 1 1,1-9 0,-2 16-519,0-1-1,0 1 1,0 0-1,-1 0 1,1-1-1,0 1 1,0 0 0,0 0-1,0-1 1,0 1-1,0 0 1,0 0-1,0 0 1,-1-1-1,1 1 1,0 0-1,0 0 1,0 0 0,0-1-1,-1 1 1,1 0-1,0 0 1,0 0-1,-1 0 1,1 0-1,0 0 1,0-1-1,0 1 1,-1 0 0,1 0-1,0 0 1,0 0-1,-1 0 1,1 0-1,0 0 1,0 0-1,-1 0 1,1 0-1,0 0 1,0 0-1,-1 0 1,1 0 0,0 0-1,0 0 1,-1 1-1,1-1 1,0 0-1,0 0 1,-1 0-1,1 0 1,0 0-1,0 1 1,0-1 0,-1 0-1,1 0 1,0 0-1,0 1 1,0-1-1,0 0 1,0 0-1,-1 1 1,-11 11 523,-6 12-295,1 1 0,2 1-1,0 0 1,-15 40 0,-34 114-162,44-116-54,-16 94 1,32-129-134,0 0 0,2 0 0,2 0-1,0 0 1,8 52 0,-7-74-70,1 1-1,0-1 0,0 0 0,0 1 0,1-1 1,0 0-1,1 0 0,0-1 0,0 1 0,0-1 1,8 9-1,-7-10 52,0-1 0,0 0-1,0 0 1,1-1 0,0 1 0,-1-1 0,1 0 0,0-1 0,0 1-1,1-1 1,-1 0 0,0-1 0,11 2 0,39 0-603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5.049"/>
    </inkml:context>
    <inkml:brush xml:id="br0">
      <inkml:brushProperty name="width" value="0.05" units="cm"/>
      <inkml:brushProperty name="height" value="0.05" units="cm"/>
    </inkml:brush>
  </inkml:definitions>
  <inkml:trace contextRef="#ctx0" brushRef="#br0">1 150 16251,'2'-6'272,"1"0"0,1 0-1,-1 0 1,1 1 0,-1-1-1,2 1 1,-1 0 0,0 0-1,1 1 1,0-1 0,0 1-1,1 0 1,-1 0 0,9-4-1,7-3 508,-1 2 0,40-14 1,-33 15-145,32-7 1,-50 14-514,1-1 0,-1 1 0,0 1 0,1 0 0,-1 0 0,1 1 0,12 2 0,-20-3-106,-1 1 1,1-1-1,0 0 1,-1 1-1,1-1 1,-1 1 0,1 0-1,-1-1 1,1 1-1,-1 0 1,1 0-1,-1 0 1,0 0-1,1 0 1,-1 0-1,0 0 1,0 1 0,0-1-1,0 0 1,0 1-1,0-1 1,0 0-1,-1 1 1,1-1-1,0 1 1,-1 0 0,1-1-1,-1 1 1,1-1-1,-1 1 1,0 0-1,0-1 1,0 1-1,0 0 1,0-1-1,0 1 1,0 0 0,-1-1-1,1 1 1,-1 0-1,1-1 1,-1 1-1,0 1 1,-3 7 40,-1 0 1,0-1-1,-1 0 0,0 0 1,-10 12-1,-37 42 204,27-34-113,1 2 1,-28 45 0,50-73-139,1 1 1,0 0 0,1-1 0,-1 1-1,1 0 1,0 0 0,-2 7 0,3-10-9,0 1 1,0-1-1,0 0 1,0 1-1,1-1 1,-1 0-1,0 1 1,1-1 0,-1 0-1,0 0 1,1 1-1,-1-1 1,1 0-1,0 0 1,0 0-1,-1 0 1,1 0 0,0 0-1,0 0 1,0 0-1,0 0 1,0 0-1,0 0 1,0 0-1,0-1 1,0 1 0,3 0-1,4 3-78,0-1 1,1 0-1,0-1 1,0 0-1,0-1 0,0 0 1,0 0-1,0-1 1,17-1-1,-2-1-420,0-1 0,36-11 0,-11 0 137,-6-4-128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6.722"/>
    </inkml:context>
    <inkml:brush xml:id="br0">
      <inkml:brushProperty name="width" value="0.05" units="cm"/>
      <inkml:brushProperty name="height" value="0.05" units="cm"/>
    </inkml:brush>
  </inkml:definitions>
  <inkml:trace contextRef="#ctx0" brushRef="#br0">65 0 18212,'1'1'127,"0"-1"1,0 1-1,-1-1 1,1 1-1,0-1 1,0 1-1,-1 0 1,1-1-1,-1 1 1,1 0-1,0 0 1,-1-1-1,1 1 1,-1 0-1,0 0 1,1 0-1,-1 0 1,0-1-1,1 1 1,-1 0-1,0 0 1,0 0-1,0 0 1,0 0-1,0 0 1,0 0-1,0 0 1,0 0-1,0-1 0,0 1 1,0 0-1,-1 0 1,0 2-1,-12 45 1012,6-23-699,-24 143 158,27-131-639,1-1 0,3 61 0,4-78-1843,-7-35-2041,-4 0 2946,-3-5-269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27.158"/>
    </inkml:context>
    <inkml:brush xml:id="br0">
      <inkml:brushProperty name="width" value="0.05" units="cm"/>
      <inkml:brushProperty name="height" value="0.05" units="cm"/>
    </inkml:brush>
  </inkml:definitions>
  <inkml:trace contextRef="#ctx0" brushRef="#br0">0 24 16948,'0'-6'1872,"7"3"-1000,5 2-288,6-3 1025,5-1-305,12 4-400,2-2-184,4 3-280,0 1-176,-1 5-544,-2 1-384,-3 6 568,-7-4-136,-3-9-64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0.591"/>
    </inkml:context>
    <inkml:brush xml:id="br0">
      <inkml:brushProperty name="width" value="0.05" units="cm"/>
      <inkml:brushProperty name="height" value="0.05" units="cm"/>
    </inkml:brush>
  </inkml:definitions>
  <inkml:trace contextRef="#ctx0" brushRef="#br0">14 91 17380,'-12'-8'2090,"11"3"14,22-2 217,-17 6-2348,56-13 1050,12-4-570,0 4 1,127-10-1,-195 24-507,27 1-139,-30-1 143,0 0-1,0 1 0,0-1 1,0 0-1,1 0 0,-1 1 1,0-1-1,0 1 0,0-1 1,0 1-1,0-1 0,0 1 1,0-1-1,0 1 0,0 0 0,-1 0 1,1-1-1,0 1 0,0 0 1,-1 0-1,2 1 0,-2-1-12,0 0-1,0-1 1,0 1 0,0 0-1,0 0 1,-1 0-1,1 0 1,0-1-1,0 1 1,-1 0 0,1 0-1,0 0 1,-1-1-1,1 1 1,0 0-1,-1-1 1,1 1-1,-1 0 1,0-1 0,1 1-1,-1-1 1,1 1-1,-1 0 1,0-1-1,1 0 1,-1 1 0,0-1-1,0 1 1,0-1-1,-27 14 189,26-13-87,-82 27-701,31-14 254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1.012"/>
    </inkml:context>
    <inkml:brush xml:id="br0">
      <inkml:brushProperty name="width" value="0.05" units="cm"/>
      <inkml:brushProperty name="height" value="0.05" units="cm"/>
    </inkml:brush>
  </inkml:definitions>
  <inkml:trace contextRef="#ctx0" brushRef="#br0">49 1 14467,'-14'8'1956,"14"-8"-1923,0 0 1,0 0 0,0 0 0,-1 0 0,1 0 0,0 0 0,0 0 0,0 0 0,0 0-1,0 0 1,0 0 0,0 0 0,0 0 0,0 0 0,0 0 0,0 0 0,0 0 0,0 0-1,0 0 1,0 0 0,-1 1 0,1-1 0,0 0 0,0 0 0,0 0 0,0 0 0,0 0-1,0 0 1,0 0 0,0 0 0,0 0 0,0 0 0,0 1 0,0-1 0,0 0-1,0 0 1,0 0 0,0 0 0,0 0 0,0 0 0,0 0 0,1 0 0,-1 0 0,0 0-1,0 0 1,0 1 0,0-1 0,0 0 0,0 0 0,0 0 0,0 0 0,0 0 0,0 0-1,0 0 1,0 0 0,0 0 0,0 0 0,0 0 0,1 0 0,-1 0 0,0 0 0,0 0-1,25 1 3479,-5-2-2767,-16 1-627,9 1 258,1-1 0,0 1 0,-1 1 0,1 1 0,15 4-1,-27-6-353,1 0 0,-1-1 0,1 1 0,-1 1 0,0-1 0,0 0 0,0 1 0,1-1-1,-1 1 1,0 0 0,-1-1 0,1 1 0,0 0 0,-1 0 0,1 0 0,-1 0 0,1 1-1,-1-1 1,0 0 0,0 1 0,0-1 0,0 0 0,0 1 0,-1-1 0,1 1 0,-1-1-1,0 1 1,1 0 0,-1-1 0,0 1 0,-1-1 0,1 1 0,0 0 0,-2 4 0,-3 12-1,0-1 1,-2 1-1,0-1 1,-13 23-1,-45 67 57,36-62-43,4-7-8,12-21 1,2 0-1,0 1 0,-9 22 1,20-41-24,-1 1 0,1 0 0,-1-1 0,1 1 0,0-1 0,0 1 0,-1 0 0,1-1 0,0 1 0,0 0 0,0-1 0,0 1 0,0 0 0,0-1 1,0 1-1,0 0 0,0 0 0,0-1 0,0 1 0,0 0 0,0-1 0,0 1 0,1-1 0,-1 1 0,0 0 0,0-1 0,1 1 0,-1 0 0,1-1 0,-1 1 0,0-1 0,1 1 0,-1-1 0,1 1 0,-1-1 0,1 0 0,0 1 0,-1-1 0,1 1 1,-1-1-1,1 0 0,0 0 0,-1 1 0,1-1 0,0 0 0,-1 0 0,1 0 0,0 0 0,-1 0 0,1 0 0,0 0 0,-1 0 0,1 0 0,0 0 0,1 0 0,6-1 55,0 0 1,0-1-1,14-4 0,-13 3-13,25-6-32,115-27 635,-126 32-1045,0 1 1,0 1-1,0 1 0,35 3 0,-35 2-697,-22-4 1057,-1 0 0,1 0-1,-1 0 1,1 0-1,-1 0 1,1 0 0,0 0-1,-1 0 1,1 1 0,-1-1-1,1 0 1,-1 0-1,1 1 1,-1-1 0,1 0-1,-1 1 1,1-1-1,-1 0 1,0 1 0,1-1-1,-1 1 1,0-1 0,1 1-1,-1-1 1,0 1-1,1-1 1,-1 1 0,0-1-1,0 1 1,0-1-1,1 1 1,-1-1 0,0 2-1,-5 0-788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2.128"/>
    </inkml:context>
    <inkml:brush xml:id="br0">
      <inkml:brushProperty name="width" value="0.05" units="cm"/>
      <inkml:brushProperty name="height" value="0.05" units="cm"/>
    </inkml:brush>
  </inkml:definitions>
  <inkml:trace contextRef="#ctx0" brushRef="#br0">222 85 12555,'15'-27'1868,"-9"18"-1277,-2 1 0,1-1 0,4-11-1,-9 9 1390,-7 10-663,-12 15-75,1 6-807,2 2 1,0 0-1,-21 39 1,-29 79-157,47-92-206,-24 92 0,37-111-50,0 1-1,2 0 0,2 0 0,1 46 1,1-66-80,1-1 1,1 1-1,-1 0 1,2-1-1,-1 1 1,1-1 0,1 0-1,0 0 1,0 0-1,6 8 1,-7-12 75,0-1 0,0 0 0,1 0 0,-1 0 1,1 0-1,0-1 0,1 1 0,-1-1 0,0 0 1,1-1-1,0 1 0,-1-1 0,1 0 0,0 0 0,0 0 1,1-1-1,-1 1 0,0-1 0,9 0 0,30-2-85,3-7-13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2.794"/>
    </inkml:context>
    <inkml:brush xml:id="br0">
      <inkml:brushProperty name="width" value="0.05" units="cm"/>
      <inkml:brushProperty name="height" value="0.05" units="cm"/>
    </inkml:brush>
  </inkml:definitions>
  <inkml:trace contextRef="#ctx0" brushRef="#br0">290 21 16067,'7'-12'1464,"-3"4"845,-10 17-460,-82 128 380,-98 161-3262,186-296 975,-1-1-1,1 0 1,-1 0 0,0 0 0,0 0 0,1 0-1,-1 0 1,0 0 0,0 0 0,0 0-1,0-1 1,0 1 0,-1 1 0,-3-6-328,2-9 68,3-15-204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3.291"/>
    </inkml:context>
    <inkml:brush xml:id="br0">
      <inkml:brushProperty name="width" value="0.05" units="cm"/>
      <inkml:brushProperty name="height" value="0.05" units="cm"/>
    </inkml:brush>
  </inkml:definitions>
  <inkml:trace contextRef="#ctx0" brushRef="#br0">0 0 16964,'16'7'1712,"6"5"-968,1-1-248,5 5 665,2 0-153,0 2-264,1 4-376,-3 2-816,2 1-392,-7-1 696,-3-3-224,-4 1-137</inkml:trace>
  <inkml:trace contextRef="#ctx0" brushRef="#br0" timeOffset="1">496 211 14955,'12'10'1833,"-5"6"-1065,-7 1-336,0 10 2248,-3 3-1815,2 6-593,-2 3-200,0-1-376,0-3-184,0-8-361,0-8 137,3-18 416,-4-4-192,3-26-168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43.934"/>
    </inkml:context>
    <inkml:brush xml:id="br0">
      <inkml:brushProperty name="width" value="0.05" units="cm"/>
      <inkml:brushProperty name="height" value="0.05" units="cm"/>
    </inkml:brush>
  </inkml:definitions>
  <inkml:trace contextRef="#ctx0" brushRef="#br0">0 184 16916,'16'4'1608,"9"-6"-1168,17-12-160,7-6 680,17 1-528,10-2-24,4 0-15,2 2-65,-1 1-320,-7 4-240,-15 6-609,-10-1-183,-17 2 784,-8 0-216,-13-2-152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3.789"/>
    </inkml:context>
    <inkml:brush xml:id="br0">
      <inkml:brushProperty name="width" value="0.05" units="cm"/>
      <inkml:brushProperty name="height" value="0.05" units="cm"/>
    </inkml:brush>
  </inkml:definitions>
  <inkml:trace contextRef="#ctx0" brushRef="#br0">8 18 21285,'7'-9'1920,"-5"6"-1360,1-1-248,-2 3 864,0 1-495,-2 0-1442,-2 1-727,-5 5 976,-1-2-224</inkml:trace>
  <inkml:trace contextRef="#ctx0" brushRef="#br0" timeOffset="1">292 71 19476,'-10'0'1993,"8"3"-1321,2 0-264,5-3 1200,3 0-576,11-2-488,4 1-207,6-4-265,4 2-136,1-1-425,0 0-271,-4 2-488,-5 0 960,-15 2-192,-6 2-240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4.719"/>
    </inkml:context>
    <inkml:brush xml:id="br0">
      <inkml:brushProperty name="width" value="0.05" units="cm"/>
      <inkml:brushProperty name="height" value="0.05" units="cm"/>
    </inkml:brush>
  </inkml:definitions>
  <inkml:trace contextRef="#ctx0" brushRef="#br0">0 767 17372,'2'2'2853,"-2"-1"-2778,12-13 1098,19-25-79,381-613 2427,-375 579-3417,-56 97-112,-60 137-122,66-131 102,1 0 0,1 1 0,-7 41 0,17-70 23,1 0 0,-1 0 0,1 0 0,-1 0 1,1 0-1,1 0 0,-1 0 0,0 0 1,1 0-1,1 4 0,-2-6 5,1-1-1,0 0 0,0 0 1,-1 0-1,1 0 1,0 0-1,0 0 1,0 0-1,0-1 1,0 1-1,0 0 1,0 0-1,0-1 0,0 1 1,1-1-1,-1 1 1,0-1-1,0 1 1,0-1-1,1 0 1,-1 0-1,0 1 1,1-1-1,-1 0 0,0 0 1,0 0-1,1 0 1,-1-1-1,0 1 1,2-1-1,8-1 4,0-1-1,0 0 0,-1 0 0,0-1 1,1-1-1,-1 0 0,-1 0 1,18-13-1,69-62 47,-93 77-45,40-35 64,-3-3 0,-1-1 0,49-69 0,-101 137-69,-13 37 0,17-41-258,2 1 1,0 0 0,-5 36 0,12-58 168,0 0-1,-1 0 1,1 1 0,0-1 0,0 0 0,0 0 0,0 0 0,0 0 0,0 1 0,1-1 0,-1 0-1,0 0 1,0 0 0,1 0 0,-1 0 0,1 0 0,-1 0 0,1 0 0,0 0 0,-1 0 0,1 0-1,0 0 1,-1 0 0,1 0 0,0 0 0,0-1 0,0 1 0,0 0 0,0-1 0,0 1 0,0 0-1,0-1 1,0 0 0,0 1 0,0-1 0,0 1 0,1-1 0,-1 0 0,0 0 0,0 0-1,2 0 1,3 0-242,0 0-1,0-1 1,0 0-1,0 0 1,-1-1-1,11-4 1,13-6-807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7.010"/>
    </inkml:context>
    <inkml:brush xml:id="br0">
      <inkml:brushProperty name="width" value="0.05" units="cm"/>
      <inkml:brushProperty name="height" value="0.05" units="cm"/>
    </inkml:brush>
  </inkml:definitions>
  <inkml:trace contextRef="#ctx0" brushRef="#br0">129 1 16235,'1'0'79,"0"0"-1,0 0 1,0 0-1,0-1 1,0 1-1,0 0 1,0 0-1,0 1 0,0-1 1,0 0-1,0 0 1,0 0-1,0 1 1,0-1-1,0 0 1,0 1-1,0-1 0,-1 1 1,1-1-1,0 1 1,0 0-1,0-1 1,-1 1-1,1 0 1,0 0-1,0-1 0,-1 1 1,1 0-1,-1 0 1,1 0-1,-1 0 1,1 1-1,16 39 787,-15-35-623,7 26-10,-1 1 0,-1 0 1,-2 0-1,-1 0 0,-2 0 0,-2 1 0,0-1 0,-2 1 1,-2-1-1,-13 55 0,1-28-425,-2-1-1,-3-1 1,-3-1-1,-58 102 1,67-136-50,4-12-60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7.727"/>
    </inkml:context>
    <inkml:brush xml:id="br0">
      <inkml:brushProperty name="width" value="0.05" units="cm"/>
      <inkml:brushProperty name="height" value="0.05" units="cm"/>
    </inkml:brush>
  </inkml:definitions>
  <inkml:trace contextRef="#ctx0" brushRef="#br0">230 33 13371,'31'-33'4572,"-33"47"-2291,-38 72-239,-38 86-931,-18 85-243,84-219-770,3 0-1,0 0 1,3 1 0,-3 76-1,9-105-117,1 0 0,0-1-1,0 1 1,1-1 0,1 1 0,-1-1-1,1 0 1,1 0 0,0 0 0,0 0-1,1-1 1,0 1 0,10 11-1,-12-16-14,0-1 0,0 1-1,1-1 1,0 0-1,0 0 1,0 0 0,0 0-1,0-1 1,0 0-1,1 0 1,-1 0 0,1 0-1,-1-1 1,1 0 0,0 0-1,0 0 1,-1 0-1,1-1 1,0 0 0,0 0-1,0 0 1,0 0-1,0-1 1,-1 0 0,1 0-1,0 0 1,8-4-1,22-11-241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8.706"/>
    </inkml:context>
    <inkml:brush xml:id="br0">
      <inkml:brushProperty name="width" value="0.05" units="cm"/>
      <inkml:brushProperty name="height" value="0.05" units="cm"/>
    </inkml:brush>
  </inkml:definitions>
  <inkml:trace contextRef="#ctx0" brushRef="#br0">9 1030 14187,'0'0'49,"0"0"1,0-1-1,0 1 0,0 0 1,0 0-1,0-1 0,0 1 0,0 0 1,0 0-1,0 0 0,0-1 1,0 1-1,0 0 0,0 0 1,0 0-1,0-1 0,0 1 0,0 0 1,0 0-1,0 0 0,0-1 1,-1 1-1,1 0 0,0 0 0,0 0 1,0-1-1,0 1 0,0 0 1,-1 0-1,1 0 0,0 0 1,0 0-1,0 0 0,-1-1 0,1 1 1,0 0-1,0 0 0,0 0 1,-1 0-1,1 0 0,0 0 1,0 0-1,0 0 0,-1 0 0,1 0 1,0 0-1,0 0 0,0 0 1,-1 0-1,1 0 0,0 0 1,0 0-1,0 0 0,-1 0 0,1 0 1,0 1-1,0-1 0,0 0 1,-1 0-1,1 0 0,0 0 1,0 0-1,0 0 0,-1 1 0,11-22 940,-7 17-554,210-389 3510,63-128-3099,-268 504-755,0 0 0,5-21-1,-13 38-88,0 0 0,0 0 0,1-1 0,-1 1 0,0 0 0,0 0 0,0 0 0,0 0-1,0 0 1,0 0 0,0-1 0,0 1 0,1 0 0,-1 0 0,0 0 0,0 0-1,0 0 1,0-1 0,0 1 0,0 0 0,0 0 0,0 0 0,0 0 0,0-1 0,0 1-1,0 0 1,0 0 0,0 0 0,0 0 0,0 0 0,0-1 0,0 1 0,0 0 0,0 0-1,0 0 1,-1 0 0,1 0 0,0-1 0,0 1 0,0 0 0,0 0 0,0 0-1,0 0 1,0 0 0,0 0 0,-1-1 0,1 1 0,0 0 0,0 0 0,0 0 0,0 0-1,0 0 1,-1 0 0,1 0 0,0 0 0,0 0 0,0 0 0,0 0 0,-1 0 0,1 0-1,0 0 1,0 0 0,0 0 0,0 0 0,-1 0 0,1 0 0,0 0 0,-8 7 55,-6 13-47,1 1 0,1 0-1,1 1 1,-13 35 0,11-26-34,5-14 11,-17 46-10,23-58 20,1 0 0,0 1 0,-1-1 0,2 0-1,-1 1 1,1-1 0,0 0 0,0 1 0,1 8 0,-1-13 3,1 0 0,-1 1-1,0-1 1,1 0-1,-1 0 1,1 0 0,-1 0-1,1 0 1,0 0-1,-1 0 1,1 0 0,0 0-1,0 0 1,0 0-1,0 0 1,0-1 0,0 1-1,0 0 1,0-1-1,0 1 1,2 0 0,-1 0 0,1 0-1,0-1 1,-1 1 0,1-1 0,-1 0 0,1 0 0,0 0 0,-1 0 0,6-2 0,1 0 1,0 0 1,1-2-1,-1 1 0,15-9 1,1-3 25,-1-2-1,0-1 1,-1-1 0,-1 0 0,-1-2-1,-1-1 1,-1 0 0,-1-1 0,-1-1 0,-1-1-1,-1-1 1,16-36 0,-26 48 43,-5 14-68,0 0-1,0 1 1,0-1 0,0 0-1,0 0 1,0 0 0,0 0 0,0 0-1,0 0 1,-1 0 0,1 0-1,0 0 1,0 0 0,0 0 0,0 0-1,0 0 1,0 0 0,0 0-1,0 0 1,0 0 0,0 0 0,0 0-1,0 0 1,0 0 0,0 0 0,0 0-1,0 0 1,0 0 0,0 0-1,0 0 1,-1 0 0,1 0 0,0 0-1,0 0 1,0 0 0,0 0-1,0 0 1,0 0 0,0 0 0,0 0-1,0 0 1,0 0 0,0 0-1,0 0 1,0 0 0,0 0 0,0 0-1,0 0 1,0 0 0,0-1-1,0 1 1,-13 20 87,-7 23-123,2 0-1,1 1 1,-20 89 0,36-127-61,-7 47-345,8-50 328,0 0 0,0 0-1,0 0 1,0 0 0,0-1-1,1 1 1,-1 0 0,1 0 0,0 0-1,0-1 1,0 1 0,0 0-1,1-1 1,-1 1 0,3 2-1,-3-4 8,0 0-1,1 0 0,-1 0 1,0 0-1,1-1 0,-1 1 1,1 0-1,-1-1 0,1 1 1,0-1-1,-1 1 0,1-1 1,0 0-1,-1 1 0,1-1 1,0 0-1,-1 0 0,1-1 1,0 1-1,-1 0 0,4-1 1,34-13-781,-3-4-95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9.141"/>
    </inkml:context>
    <inkml:brush xml:id="br0">
      <inkml:brushProperty name="width" value="0.05" units="cm"/>
      <inkml:brushProperty name="height" value="0.05" units="cm"/>
    </inkml:brush>
  </inkml:definitions>
  <inkml:trace contextRef="#ctx0" brushRef="#br0">1 55 19396,'24'0'2025,"5"0"-1449,2-9-264,8 1 968,3-2-672,1 0-200,-5 1-544,-5 3-464,-11 3 520,-5 3-136,-7 10-96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39.588"/>
    </inkml:context>
    <inkml:brush xml:id="br0">
      <inkml:brushProperty name="width" value="0.05" units="cm"/>
      <inkml:brushProperty name="height" value="0.05" units="cm"/>
    </inkml:brush>
  </inkml:definitions>
  <inkml:trace contextRef="#ctx0" brushRef="#br0">0 1 18532,'6'20'1616,"3"7"-1048,-1 2-167,10 10 623,3 1-264,6 4-224,3 1-88,3-4-176,-1-2-104,-5-9-336,-2-3-176,-8-7-368,-4-3-256,-12-5 720,-2-2-200,-15 0-121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0.037"/>
    </inkml:context>
    <inkml:brush xml:id="br0">
      <inkml:brushProperty name="width" value="0.05" units="cm"/>
      <inkml:brushProperty name="height" value="0.05" units="cm"/>
    </inkml:brush>
  </inkml:definitions>
  <inkml:trace contextRef="#ctx0" brushRef="#br0">34 771 16604,'6'-7'2160,"4"-3"-1248,15-10-304,8-4 1681,14-15-1185,4-4-192,10-10-320,-1-3-136,-3 0-287,-5 3-193,-14 6-393,-10 4-239,-18 14-576,-7 9-152,-13 10 928,-2 4-329,-1 3-71</inkml:trace>
  <inkml:trace contextRef="#ctx0" brushRef="#br0" timeOffset="1">3 75 18172,'-3'-3'2808,"12"-2"-2343,8 0 1207,17-5-680,6 1-184,12-1-472,2 0-280,7 1-520,-1 2-304,-7 3-848,-4 1 1272,-14 9-272,-4 1-281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0.562"/>
    </inkml:context>
    <inkml:brush xml:id="br0">
      <inkml:brushProperty name="width" value="0.05" units="cm"/>
      <inkml:brushProperty name="height" value="0.05" units="cm"/>
    </inkml:brush>
  </inkml:definitions>
  <inkml:trace contextRef="#ctx0" brushRef="#br0">260 0 16139,'27'29'2145,"2"1"-1233,-2-1-320,2 7 1425,1 9-913,-3 8-80,-14 16-408,-9 12-152,-17 10-192,-14 7-80,-17 9-224,-6 6-136,-9 4-400,-6-4-344,1-13 752,-1-11-168,6-17-128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23.010"/>
    </inkml:context>
    <inkml:brush xml:id="br0">
      <inkml:brushProperty name="width" value="0.05" units="cm"/>
      <inkml:brushProperty name="height" value="0.05" units="cm"/>
    </inkml:brush>
  </inkml:definitions>
  <inkml:trace contextRef="#ctx0" brushRef="#br0">97 241 13811,'-24'21'2234,"18"-17"-1042,17-13-240,43-34-259,78-44 1,-105 70-608,173-92 471,-261 144-463,-99 74 0,138-92-87,-213 163 111,223-167-118,18-13 0,26-16 0,348-255 103,-356 253-102,-22 16-1,-8 5 0,-18 12 0,-35 22 3,-272 188 793,360-248-1241,96-77-59,-86 65 278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44.372"/>
    </inkml:context>
    <inkml:brush xml:id="br0">
      <inkml:brushProperty name="width" value="0.05" units="cm"/>
      <inkml:brushProperty name="height" value="0.05" units="cm"/>
    </inkml:brush>
  </inkml:definitions>
  <inkml:trace contextRef="#ctx0" brushRef="#br0">0 38 17468,'0'-7'1504,"7"3"-1192,7 1-128,7 1 456,13-3-328,4 1-48,8 1-48,1-1-64,2 1-416,0 3-424,0-2 608,0 4-128,-8 1-56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25.109"/>
    </inkml:context>
    <inkml:brush xml:id="br0">
      <inkml:brushProperty name="width" value="0.05" units="cm"/>
      <inkml:brushProperty name="height" value="0.05" units="cm"/>
    </inkml:brush>
  </inkml:definitions>
  <inkml:trace contextRef="#ctx0" brushRef="#br0">20 186 13795,'-17'4'1875,"17"-4"-1836,0 0 0,-1 0 0,1 0-1,0 1 1,0-1 0,0 0-1,0 0 1,0 0 0,0 0 0,0 0-1,0 0 1,0 0 0,-1 0-1,1 0 1,0 0 0,0 1-1,0-1 1,0 0 0,0 0 0,0 0-1,0 0 1,0 0 0,0 0-1,0 0 1,0 1 0,0-1-1,0 0 1,0 0 0,0 0 0,0 0-1,0 0 1,0 0 0,0 1-1,0-1 1,0 0 0,0 0 0,0 0-1,0 0 1,0 0 0,0 0-1,0 0 1,0 1 0,1-1-1,-1 0 1,0 0 0,0 0 0,0 0-1,0 0 1,0 0 0,0 0-1,0 0 1,0 0 0,1 0-1,-1 1 1,3 0 173,-1 0-1,1 0 1,0 0-1,0 0 1,0-1-1,1 1 1,-1-1-1,3 1 1,77 1 727,96-8 0,83-22-560,-51 4-244,-20 8-89,417-56-21,-535 58-26,187-30 18,-260 44-17,0 0 0,0 0 1,0 0-1,0 0 0,0 1 0,0-1 1,0 0-1,0 0 0,0 0 0,0 0 0,0 0 1,0 0-1,0 1 0,0-1 0,0 0 0,0 0 1,0 0-1,0 0 0,0 0 0,0 0 0,0 1 1,0-1-1,0 0 0,0 0 0,0 0 0,1 0 1,-1 0-1,0 0 0,0 0 0,0 0 0,0 1 1,0-1-1,0 0 0,0 0 0,0 0 1,0 0-1,1 0 0,-1 0 0,0 0 0,0 0 1,0 0-1,0 0 0,0 0 0,0 0 0,1 0 1,-1 0-1,0 0 0,0 0 0,0 0 0,0 0 1,0 0-1,0 0 0,1 0 0,-1 0 0,0 0 1,0 0-1,0 0 0,0 0 0,0 0 0,0 0 1,0 0-1,1 0 0,-1 0 0,0 0 1,0 0-1,0-1 0,0 1 0,-8 5-7,-68 14-72,-1-4 0,-84 5 0,49-8-119,-454 74-572,5 36 550,493-108 139,68-14 76,0 0 0,0 0 0,0 0 0,0 0-1,0 0 1,0 0 0,0 0 0,0-1 0,0 1 0,0 0 0,0 0-1,0 0 1,0 0 0,0 0 0,0 0 0,0 0 0,0 0 0,0 0-1,0 0 1,0 0 0,0 0 0,0 0 0,0 0 0,0 0 0,0 0-1,0 0 1,0 0 0,10-5-52,13-3 10,454-80-146,-227 48-185,-119 18-2,134-26-667,-10-18-628,-255 64 1569,-4 1 79,-12 1 24,-155 30 266,66-10-66,-11 0-110,-382 61 2938,457-75-2603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2.590"/>
    </inkml:context>
    <inkml:brush xml:id="br0">
      <inkml:brushProperty name="width" value="0.05" units="cm"/>
      <inkml:brushProperty name="height" value="0.05" units="cm"/>
    </inkml:brush>
  </inkml:definitions>
  <inkml:trace contextRef="#ctx0" brushRef="#br0">44 14 16852,'0'-1'185,"1"0"0,-1 0 0,1 0 0,-1 0 0,1 0 1,0 1-1,-1-1 0,1 0 0,0 0 0,0 1 0,0-1 1,-1 0-1,1 1 0,0-1 0,0 1 0,0-1 0,2 0 1,-7 19 1828,-1 3-1647,-9 52-134,4 1 0,-1 108 0,15-109-805,-2-57-4077,-9-31 3794,-6-8-251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3.026"/>
    </inkml:context>
    <inkml:brush xml:id="br0">
      <inkml:brushProperty name="width" value="0.05" units="cm"/>
      <inkml:brushProperty name="height" value="0.05" units="cm"/>
    </inkml:brush>
  </inkml:definitions>
  <inkml:trace contextRef="#ctx0" brushRef="#br0">1 61 16107,'6'1'1521,"5"4"-833,6-1-224,12 0 728,2-1-160,14-3-295,1-6-97,2-1-240,3 0-392,-4-3-760,-6 1-585,-6-4 1073,-8-1-224,-10 3-216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3.483"/>
    </inkml:context>
    <inkml:brush xml:id="br0">
      <inkml:brushProperty name="width" value="0.05" units="cm"/>
      <inkml:brushProperty name="height" value="0.05" units="cm"/>
    </inkml:brush>
  </inkml:definitions>
  <inkml:trace contextRef="#ctx0" brushRef="#br0">1 23 15403,'127'-21'3526,"-111"20"-3184,0 0 0,0 1 1,0 1-1,-1 0 0,1 1 0,16 5 1,-30-7-314,-1 0 0,1 1 1,-1-1-1,1 1 0,0-1 1,-1 1-1,1 0 0,-1 0 1,1 0-1,-1 0 0,0 0 1,1 0-1,-1 0 1,0 0-1,0 0 0,0 1 1,0-1-1,0 0 0,0 1 1,0-1-1,1 3 0,-2-1-4,1-1-1,-1 0 0,0 0 1,0 1-1,0-1 1,0 0-1,0 0 0,-1 1 1,1-1-1,-1 0 0,1 0 1,-1 0-1,0 1 0,-1 1 1,-5 8 42,0 0 0,-1-1 0,0 0 0,-12 13 0,17-20-38,-59 63 219,32-36-126,2 1 1,-43 61 0,69-90-119,1 0 0,-1 0 0,1 0 1,-1 0-1,1 0 0,0 0 0,0 0 0,0 1 1,0-1-1,1 0 0,-1 7 0,1-8-4,1 0 0,-1-1 0,1 1 0,-1-1 0,1 0 0,-1 1 0,1-1 0,0 1 0,-1-1 0,1 0 0,0 1 0,0-1 0,0 0 0,0 0 0,0 0 0,1 0 0,-1 0 0,0 0 0,0 0 0,1 0 0,-1 0 0,0-1 0,1 1 0,-1-1 0,1 1 0,-1-1 0,3 1 0,18 4-167,1-2-1,-1 0 1,1-2-1,44-2 0,-50 1-138,-1-1 179,1 0 1,-1-2-1,32-7 0,-5-4-151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5.302"/>
    </inkml:context>
    <inkml:brush xml:id="br0">
      <inkml:brushProperty name="width" value="0.05" units="cm"/>
      <inkml:brushProperty name="height" value="0.05" units="cm"/>
    </inkml:brush>
  </inkml:definitions>
  <inkml:trace contextRef="#ctx0" brushRef="#br0">169 53 13627,'20'-38'2217,"-14"24"-770,-13 24 1493,-26 49-1977,3 2 0,-39 114 0,56-134-860,1 1 0,2-1 1,-8 86-1,16-102-276,2 0 0,0-1 0,2 1 0,0 0 0,2-1 0,1 0 1,1 0-1,12 34 0,8-10-101,2-8-104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6.888"/>
    </inkml:context>
    <inkml:brush xml:id="br0">
      <inkml:brushProperty name="width" value="0.05" units="cm"/>
      <inkml:brushProperty name="height" value="0.05" units="cm"/>
    </inkml:brush>
  </inkml:definitions>
  <inkml:trace contextRef="#ctx0" brushRef="#br0">9 694 13299,'-9'17'2754,"13"-18"-990,5-10-681,35-59 538,42-86 1,-33 55-1144,110-200 343,-152 285-760,-8 12-1,-5 11 93,-12 26-57,-28 71-14,37-91-84,1 0 0,1 1 0,0 0 0,1-1 0,0 27 0,2-39 1,0-1-1,0 1 1,0 0-1,0 0 0,0 0 1,0 0-1,0 0 1,0 0-1,0 0 0,1 0 1,-1-1-1,0 1 1,1 0-1,-1 0 0,1 0 1,-1 0-1,1-1 1,-1 1-1,1 0 0,-1-1 1,1 1-1,0 0 1,-1-1-1,1 1 0,0-1 1,1 2-1,0-2 0,-1 0 0,1 0 1,-1 1-1,1-1 0,-1 0 0,1-1 0,-1 1 0,1 0 0,-1 0 1,1-1-1,-1 1 0,1-1 0,-1 1 0,3-2 0,7-4-2,0 0-1,-1-1 0,12-9 1,-20 14 4,60-51 41,-3-3 0,56-68 0,-70 75 121,-45 49-157,0 0-1,0 0 0,0 0 0,0 0 0,0 0 0,0 0 0,0 0 0,0 0 1,0 0-1,0 1 0,0-1 0,0 0 0,0 0 0,0 0 0,0 0 0,1 0 0,-1 0 1,0 0-1,0 0 0,0 0 0,0 0 0,0 0 0,0 0 0,0 0 0,0 0 0,0 0 1,0 0-1,0 0 0,1 0 0,-1 0 0,0 0 0,0 0 0,0 0 0,0 0 1,0 0-1,0 0 0,0 0 0,0 0 0,0 0 0,0-1 0,0 1 0,0 0 0,0 0 1,1 0-1,-1 0 0,0 0 0,0 0 0,0 0 0,0 0 0,0 0 0,0 0 0,0 0 1,-4 12 103,-13 29-46,10-25-25,1-2-48,-29 79 138,32-84-184,1-1 1,0 0 0,0 1-1,1 0 1,0-1-1,1 1 1,0 0-1,2 15 1,-2-23 23,0 0 1,1 0-1,-1 0 0,0 0 1,0 0-1,1 0 1,-1 0-1,1 0 0,-1 0 1,1 0-1,-1 0 1,1-1-1,-1 1 0,1 0 1,0 0-1,0-1 0,-1 1 1,1 0-1,0-1 1,0 1-1,0-1 0,0 1 1,-1-1-1,1 1 1,0-1-1,0 1 0,0-1 1,0 0-1,1 0 1,1 0 4,-1 0-1,1 0 1,-1 0 0,1 0 0,-1-1 0,1 1 0,-1-1 0,1 0 0,-1 0 0,4-2 0,22-12-288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8.261"/>
    </inkml:context>
    <inkml:brush xml:id="br0">
      <inkml:brushProperty name="width" value="0.05" units="cm"/>
      <inkml:brushProperty name="height" value="0.05" units="cm"/>
    </inkml:brush>
  </inkml:definitions>
  <inkml:trace contextRef="#ctx0" brushRef="#br0">0 73 16211,'0'9'1481,"9"-3"-801,7-1-152,7-5 624,9-4-127,11-9-177,2-1-88,2-3-272,-2 1-200,-4 2-632,-6 2-520,-11 9 712,-5 5-152,-8 8-144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8.700"/>
    </inkml:context>
    <inkml:brush xml:id="br0">
      <inkml:brushProperty name="width" value="0.05" units="cm"/>
      <inkml:brushProperty name="height" value="0.05" units="cm"/>
    </inkml:brush>
  </inkml:definitions>
  <inkml:trace contextRef="#ctx0" brushRef="#br0">0 0 16684,'2'5'480,"-1"0"1,0 0 0,0 0-1,0 0 1,-1 0 0,1 0-1,-2 10 1,1-9-149,0 0 1,0 1-1,0-1 1,3 11-1,1-5-259,1 0 0,-1 0-1,2 0 1,0-1 0,0 0-1,1 0 1,0 0 0,1-1-1,0-1 1,13 12 0,-5-6-596,2 0 0,0-2-1,1 0 1,38 19 0,-54-30-359,-4 1 305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9.162"/>
    </inkml:context>
    <inkml:brush xml:id="br0">
      <inkml:brushProperty name="width" value="0.05" units="cm"/>
      <inkml:brushProperty name="height" value="0.05" units="cm"/>
    </inkml:brush>
  </inkml:definitions>
  <inkml:trace contextRef="#ctx0" brushRef="#br0">1 365 17452,'8'3'1736,"11"-13"-1008,4-7-256,17-11 841,4-3-241,12-6-376,3-4-144,1 0-224,-4 1-152,-9 5-328,-6 5-240,-16 9-512,-5 5-304,-12 5 904,-7 9-233,1-5-175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39.596"/>
    </inkml:context>
    <inkml:brush xml:id="br0">
      <inkml:brushProperty name="width" value="0.05" units="cm"/>
      <inkml:brushProperty name="height" value="0.05" units="cm"/>
    </inkml:brush>
  </inkml:definitions>
  <inkml:trace contextRef="#ctx0" brushRef="#br0">0 11 20476,'0'-1'1673,"4"-4"-1241,8 1-192,11 4 664,7 0-184,10 1-392,6 1-120,6-1-208,1 2-160,-2-1-504,-2-1-456,-9-1 904,-4-4-184,-12-2-144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44.815"/>
    </inkml:context>
    <inkml:brush xml:id="br0">
      <inkml:brushProperty name="width" value="0.05" units="cm"/>
      <inkml:brushProperty name="height" value="0.05" units="cm"/>
    </inkml:brush>
  </inkml:definitions>
  <inkml:trace contextRef="#ctx0" brushRef="#br0">103 2 16996,'-3'-1'80,"0"1"0,0-1 0,0 1 0,0 0 0,0 0 0,1 0 0,-1 1 0,0-1 0,0 1 1,0-1-1,0 1 0,1 0 0,-1 0 0,0 0 0,1 1 0,-1-1 0,1 1 0,-4 2 0,2 0-18,1-1-1,0 1 1,0 0-1,0 0 0,0 0 1,1 0-1,-1 0 1,1 0-1,0 1 0,-1 6 1,-2 5-1,2 0 0,0 1 0,1-1 0,0 1 0,2 25 0,1-22-43,1-1-1,0 0 1,2 0 0,0-1 0,13 36-1,-13-43 13,1-1 1,0 0-1,0 0 0,1-1 0,0 0 0,1 0 0,0 0 0,0-1 1,1 0-1,0 0 0,15 11 0,-20-17 2,1 0 1,-1 0-1,1 0 0,0 0 1,-1-1-1,1 1 0,0-1 0,0 0 1,0 0-1,0 0 0,0-1 1,0 0-1,0 1 0,0-1 1,0-1-1,0 1 0,0 0 1,0-1-1,0 0 0,0 0 1,0 0-1,-1-1 0,1 1 1,0-1-1,-1 0 0,1 0 1,-1 0-1,1 0 0,2-4 0,2-2 66,0 0 0,-1 0 1,0-1-1,0 0 0,-1 0 0,0-1 0,-1 0 0,0 0 0,-1 0 0,0 0 0,0-1 0,-1 1 0,-1-1 0,0 0 0,0 0 0,-1 0 0,0-12 0,-1 16-66,0 0 0,-1 0 1,0 0-1,0 0 0,0 1 1,-1-1-1,0 0 0,0 1 1,-1 0-1,0-1 1,0 1-1,-6-9 0,5 11-68,1 0-1,-1 0 0,0 0 0,0 1 0,-1-1 1,1 1-1,-1 0 0,1 0 0,-1 1 1,0 0-1,0-1 0,0 2 0,0-1 1,0 1-1,-1-1 0,1 1 0,-10 0 0,-2 0-244,0 0-1,-1 2 0,1 0 1,-25 5-1,15 1-169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1.090"/>
    </inkml:context>
    <inkml:brush xml:id="br0">
      <inkml:brushProperty name="width" value="0.05" units="cm"/>
      <inkml:brushProperty name="height" value="0.05" units="cm"/>
    </inkml:brush>
  </inkml:definitions>
  <inkml:trace contextRef="#ctx0" brushRef="#br0">144 0 11090,'14'0'1489,"5"9"-657,-2 2-248,3 11 1728,0 6-1207,3 14-249,-3 8 0,-6 10-128,-8 6-72,-10 7-184,-6 3-87,-17 3-121,-6 0-64,-9 1-280,-4-3-304,-3-3 344,4-4-80,4-7-24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3.147"/>
    </inkml:context>
    <inkml:brush xml:id="br0">
      <inkml:brushProperty name="width" value="0.05" units="cm"/>
      <inkml:brushProperty name="height" value="0.05" units="cm"/>
    </inkml:brush>
  </inkml:definitions>
  <inkml:trace contextRef="#ctx0" brushRef="#br0">26 36 14819,'-2'1'329,"-1"0"0,1-1-1,0 1 1,-1 0 0,1 0-1,0 1 1,0-1 0,-4 3-1,6-4-283,-1 0 0,1 1-1,0-1 1,0 0 0,0 0-1,0 0 1,0 0 0,0 0 0,0 0-1,0 1 1,0-1 0,0 0-1,-1 0 1,1 0 0,0 0-1,0 0 1,0 1 0,0-1-1,0 0 1,0 0 0,0 0-1,0 0 1,0 0 0,0 1 0,0-1-1,0 0 1,0 0 0,1 0-1,-1 0 1,0 1 0,0-1-1,0 0 1,0 0 0,0 0-1,0 0 1,0 0 0,0 0 0,0 1-1,0-1 1,1 0 0,-1 0-1,0 0 1,0 0 0,0 0-1,17 4 1184,32-4-511,0-1-1,0-3 0,62-13 0,-22 3-589,-48 9-272,94-11-2071,-134 16 2041,1 0-1,-1-1 0,0 1 1,0 0-1,0 0 0,0 0 1,0 0-1,0 1 0,1-1 1,-1 0-1,0 0 1,0 1-1,0-1 0,2 1 1,-3 0 88,-1-1 0,1 1 0,-1 0-1,1-1 1,0 1 0,-1-1 0,1 1 0,-1-1 0,1 1 0,-1-1 0,1 0 0,-1 1 0,1-1 0,-1 0 0,0 1 0,1-1 0,-1 0 0,0 0 0,1 1 0,-1-1 0,0 0 0,1 0 0,-1 0 0,0 0 0,-23 6-931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3.594"/>
    </inkml:context>
    <inkml:brush xml:id="br0">
      <inkml:brushProperty name="width" value="0.05" units="cm"/>
      <inkml:brushProperty name="height" value="0.05" units="cm"/>
    </inkml:brush>
  </inkml:definitions>
  <inkml:trace contextRef="#ctx0" brushRef="#br0">29 1 15331,'-3'3'508,"-16"23"869,18-26-1334,1 0-1,-1 1 1,1-1-1,0 1 1,0-1-1,-1 1 1,1-1-1,0 1 0,0-1 1,-1 1-1,1-1 1,0 1-1,0-1 1,0 1-1,0-1 1,0 1-1,0 0 0,0-1 1,0 1-1,0-1 1,0 1-1,0-1 1,0 1-1,1-1 1,-1 1-1,0-1 0,0 1 1,0-1-1,1 1 1,-1-1-1,0 1 1,1-1-1,-1 1 0,0-1 1,1 0-1,-1 1 1,0-1-1,1 1 1,-1-1-1,1 0 1,-1 0-1,1 1 0,-1-1 1,1 0-1,-1 0 1,1 1-1,-1-1 1,2 0-1,12 2 614,0-1-1,0 0 1,26-2 0,13 1 67,-31 1-518,0 1 1,-1 1-1,0 1 0,1 1 0,21 9 0,-38-12-183,1 0 0,-1 1 0,0-1 0,0 1 0,0 1 0,-1-1 0,1 1 0,-1 0 0,0 0 0,6 7 0,-8-8-19,0 0 0,0 0 0,0 0 0,-1 1 0,1-1 0,-1 1 0,0-1 0,0 1 0,-1-1 0,1 1 0,-1 0 0,1-1 0,-1 1 0,0-1 0,-1 1 0,1 0 0,-1-1 0,-1 6 0,-1 3 1,-1 0 0,-1 0 0,0 0 0,0-1 0,-1 0 0,-11 16 0,-52 60 32,53-69-28,-58 65 91,44-52 41,1 1 0,1 2 0,-44 71 0,71-103-130,0 0 0,0-1 1,1 1-1,-1 0 0,0 0 1,1 0-1,-1 0 1,1-1-1,-1 5 0,1-6-4,1 1 0,-1-1 0,0 1-1,0-1 1,0 1 0,0-1 0,0 1-1,0-1 1,1 1 0,-1-1 0,0 1-1,0-1 1,1 0 0,-1 1 0,0-1 0,1 1-1,-1-1 1,0 0 0,1 1 0,-1-1-1,0 0 1,1 0 0,-1 1 0,2-1-1,1 1 9,0 0 0,0-1 0,0 0 0,0 0 0,0 0 0,1 0 0,-1 0 0,0-1 0,0 1 0,5-2 0,14-3-57,194-39 478,-184 41-820,-1 0 0,0 2 0,1 2 0,-1 0 0,33 7 0,-58-7 255,3 1-65,0-1 0,-1 0 1,13 0-1,-2-5-429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4.874"/>
    </inkml:context>
    <inkml:brush xml:id="br0">
      <inkml:brushProperty name="width" value="0.05" units="cm"/>
      <inkml:brushProperty name="height" value="0.05" units="cm"/>
    </inkml:brush>
  </inkml:definitions>
  <inkml:trace contextRef="#ctx0" brushRef="#br0">201 48 16540,'24'-31'2174,"-11"15"1042,-28 44-1684,-30 56-1247,-45 120 0,68-143-266,2 1 0,-20 120 0,37-165-58,1 0 0,1 0 0,1 1 1,0-1-1,2 0 0,3 19 0,-5-32-51,1 1 0,1 0 0,-1 0 0,0-1 0,1 1 0,0-1 1,0 1-1,1-1 0,-1 0 0,1 0 0,0 0 0,0 0 0,0 0 0,1 0 0,-1-1 0,1 0 0,0 0 1,0 0-1,0 0 0,0-1 0,0 1 0,1-1 0,-1 0 0,1 0 0,8 2 0,-4-3-9,0-1 0,-1 0 0,1 0 0,0 0 0,0-1 0,-1-1 0,1 1 0,-1-2-1,11-3 1,33-15-569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5.595"/>
    </inkml:context>
    <inkml:brush xml:id="br0">
      <inkml:brushProperty name="width" value="0.05" units="cm"/>
      <inkml:brushProperty name="height" value="0.05" units="cm"/>
    </inkml:brush>
  </inkml:definitions>
  <inkml:trace contextRef="#ctx0" brushRef="#br0">0 0 15923,'2'1'244,"0"0"0,0 1 0,0-1 0,-1 1 0,1-1 0,0 1 0,-1-1 0,1 1 0,-1 0 0,0 0 0,1 0 0,0 2 0,15 30 1245,-9-18-746,57 120 1354,42 78-1637,-66-153-3404,-40-58 2388,-2 2-184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5.966"/>
    </inkml:context>
    <inkml:brush xml:id="br0">
      <inkml:brushProperty name="width" value="0.05" units="cm"/>
      <inkml:brushProperty name="height" value="0.05" units="cm"/>
    </inkml:brush>
  </inkml:definitions>
  <inkml:trace contextRef="#ctx0" brushRef="#br0">1 327 18292,'8'-4'1776,"8"-2"-1104,6-2-231,12-7 807,5-5-240,7-6-384,2-4-144,4-5-232,-5 0-144,-7 1-424,-7-1-272,-13 8-584,-4 6-1129,-9 6 1833,-2 4-392,-5 6-256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6.413"/>
    </inkml:context>
    <inkml:brush xml:id="br0">
      <inkml:brushProperty name="width" value="0.05" units="cm"/>
      <inkml:brushProperty name="height" value="0.05" units="cm"/>
    </inkml:brush>
  </inkml:definitions>
  <inkml:trace contextRef="#ctx0" brushRef="#br0">40 409 17460,'14'16'1912,"-3"5"-1304,-9 2-280,-1 4 969,-1 2-545,-1 0-152,-5-5-512,0-1-312,1-7-672,-1-8-665,-1-12 1273,-3-9-288,0-8-176</inkml:trace>
  <inkml:trace contextRef="#ctx0" brushRef="#br0" timeOffset="1">19 55 20908,'6'-1'1705,"-6"-7"-1305,0 1-264,0 3 184,0-2-704,-6-2 440,-2-1-216,-2-2-240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6.832"/>
    </inkml:context>
    <inkml:brush xml:id="br0">
      <inkml:brushProperty name="width" value="0.05" units="cm"/>
      <inkml:brushProperty name="height" value="0.05" units="cm"/>
    </inkml:brush>
  </inkml:definitions>
  <inkml:trace contextRef="#ctx0" brushRef="#br0">4 59 18580,'-3'5'1664,"4"-7"-1072,4-1-231,6-1 711,5 0-184,5-4-384,7 4-256,2-2-504,4-1-312,-2 2 480,-2-3-120,-13-5-112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7.438"/>
    </inkml:context>
    <inkml:brush xml:id="br0">
      <inkml:brushProperty name="width" value="0.05" units="cm"/>
      <inkml:brushProperty name="height" value="0.05" units="cm"/>
    </inkml:brush>
  </inkml:definitions>
  <inkml:trace contextRef="#ctx0" brushRef="#br0">0 847 17980,'2'11'1296,"4"-12"-555,9-21-142,-9 13-431,127-174 2298,-19 29-2138,-66 85-277,13-19 0,66-125 1,-109 173-51,-14 30-18,-10 37-5,-7 19 7,-12 50 4,22-82 24,1 0 0,0 0-1,1 0 1,2 24 0,-1-37-11,0 0 0,0-1 1,0 1-1,0 0 0,0 0 0,0 0 1,0 0-1,1 0 0,-1-1 0,0 1 1,0 0-1,1 0 0,-1 0 0,1-1 1,-1 1-1,1 0 0,-1 0 0,1-1 1,-1 1-1,1-1 0,0 1 0,-1 0 1,1-1-1,0 1 0,-1-1 0,1 1 1,0-1-1,0 0 0,0 1 0,-1-1 1,1 0-1,0 0 0,0 1 0,0-1 1,0 0-1,0 0 0,-1 0 1,1 0-1,0 0 0,0 0 0,0 0 1,0 0-1,0-1 0,1 1 0,3-2 8,1 0 0,-1 0 0,0-1 0,0 1 0,9-7 0,13-11 19,0-2 0,-1 0-1,44-51 1,57-88 119,-109 135-87,-15 17 34,-9 11-39,-6 14-13,1 1 0,0 0 0,1 0-1,1 1 1,-11 29 0,13-32-31,1-2 37,-5 12-224,-15 50 0,24-69 77,1 0 0,0 1 0,0 0 0,0-1 0,0 1 0,1-1 0,1 1 0,-1 0 0,1-1 0,0 1 0,0 0 0,1-1 0,3 10 0,-5-15 78,1 0 0,0 0 0,-1 1 1,1-1-1,0 0 0,-1 0 1,1 0-1,0 0 0,0 0 0,0 0 1,0 0-1,0-1 0,2 2 1,16 0-360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7.872"/>
    </inkml:context>
    <inkml:brush xml:id="br0">
      <inkml:brushProperty name="width" value="0.05" units="cm"/>
      <inkml:brushProperty name="height" value="0.05" units="cm"/>
    </inkml:brush>
  </inkml:definitions>
  <inkml:trace contextRef="#ctx0" brushRef="#br0">287 0 17444,'3'10'1888,"4"7"-1256,3 5-176,1 4 825,1 10-441,1 8-104,-5 16-104,-2 5-80,-9 14-232,-8 1-72,-12 9-160,-7 4-136,-13 1-704,-10-2-1440,-13-17 1888,0-12-280,4-23-209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47.014"/>
    </inkml:context>
    <inkml:brush xml:id="br0">
      <inkml:brushProperty name="width" value="0.05" units="cm"/>
      <inkml:brushProperty name="height" value="0.05" units="cm"/>
    </inkml:brush>
  </inkml:definitions>
  <inkml:trace contextRef="#ctx0" brushRef="#br0">22 766 16468,'-17'35'1497,"13"-24"-1167,8-20 235,16-28-217,2 1 1,1 2-1,32-38 0,-15 21-143,152-229 296,5-5 37,-190 278-447,-3 9-21,-5 14 42,-44 176 249,6 53-266,30-167-156,1 90-1,8-154-132,1 1-1,0-1 0,0 1 1,2-1-1,8 28 0,-11-41 147,0 0 0,1 0 0,-1 0 0,1 0 0,-1 0 0,1 0-1,0 0 1,-1 0 0,1 0 0,0 0 0,-1 0 0,1 0 0,0-1 0,0 1 0,0 0 0,0-1 0,0 1-1,1 0 1,-1-1 27,0 0 0,-1 0 0,1 0 0,0 0-1,0 0 1,-1 0 0,1 0 0,0 0 0,-1 0 0,1 0-1,0-1 1,-1 1 0,1 0 0,0-1 0,-1 1 0,1 0-1,0-1 1,-1 1 0,1-1 0,-1 1 0,1-1-1,3-4-46,0 1-1,-1-1 0,1 0 0,-1 0 0,2-6 0,-3 9 18,22-46-532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49.974"/>
    </inkml:context>
    <inkml:brush xml:id="br0">
      <inkml:brushProperty name="width" value="0.05" units="cm"/>
      <inkml:brushProperty name="height" value="0.05" units="cm"/>
    </inkml:brush>
  </inkml:definitions>
  <inkml:trace contextRef="#ctx0" brushRef="#br0">48 60 14267,'9'-17'1502,"18"-23"1810,-27 40-3265,0 0 0,0 0-1,0 0 1,0 0-1,0-1 1,0 1-1,0 0 1,0 0-1,0 0 1,0 0-1,1 0 1,-1 0 0,0 0-1,0-1 1,0 1-1,0 0 1,0 0-1,0 0 1,1 0-1,-1 0 1,0 0-1,0 0 1,0 0 0,0 0-1,0 0 1,1 0-1,-1 0 1,0 0-1,0 0 1,0 0-1,0 0 1,1 0 0,-1 0-1,0 0 1,0 0-1,0 0 1,0 0-1,0 0 1,1 0-1,-1 0 1,0 0-1,0 0 1,0 0 0,0 0-1,0 1 1,0-1-1,1 0 1,-1 0-1,0 0 1,0 0-1,0 0 1,0 1 0,3 11 981,-5 18-478,2-29-521,-35 287 927,8-86-1775,20-147-669,7-55 1499,0 0 0,0 1-1,0-1 1,0 0 0,0 0 0,1 1 0,-1-1 0,0 0 0,-1 0 0,1 1 0,0-1 0,0 0 0,0 0 0,0 1 0,0-1 0,0 0 0,0 0-1,0 1 1,0-1 0,0 0 0,-1 0 0,1 0 0,0 1 0,0-1 0,0 0 0,0 0 0,-1 0 0,1 0 0,0 1 0,0-1 0,0 0 0,-1 0 0,1 0-1,0 0 1,0 0 0,-1 0 0,1 0 0,0 0 0,0 1 0,0-1 0,-1 0 0,1 0 0,0 0 0,0 0 0,-1 0 0,-7-9-345,0-6 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0.378"/>
    </inkml:context>
    <inkml:brush xml:id="br0">
      <inkml:brushProperty name="width" value="0.05" units="cm"/>
      <inkml:brushProperty name="height" value="0.05" units="cm"/>
    </inkml:brush>
  </inkml:definitions>
  <inkml:trace contextRef="#ctx0" brushRef="#br0">1 83 16884,'6'-7'1560,"5"4"-920,3 0-232,8 2 728,4 1-167,8-4-329,3 1-200,2-3-632,1 0-536,-7-8 680,-4-3-144,-11-2-200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5.643"/>
    </inkml:context>
    <inkml:brush xml:id="br0">
      <inkml:brushProperty name="width" value="0.05" units="cm"/>
      <inkml:brushProperty name="height" value="0.05" units="cm"/>
    </inkml:brush>
  </inkml:definitions>
  <inkml:trace contextRef="#ctx0" brushRef="#br0">136 11 18532,'15'-7'1888,"-5"4"-1408,-9 10-199,-10 14 727,-3 18-384,-4 7-128,-1 13-232,-2 5-120,0 5-112,5 0-56,-2-9-136,6-7-56,4-16-224,4-8-192,-1-15-448,3-12 791,-9 1-167,-1-11-96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6.063"/>
    </inkml:context>
    <inkml:brush xml:id="br0">
      <inkml:brushProperty name="width" value="0.05" units="cm"/>
      <inkml:brushProperty name="height" value="0.05" units="cm"/>
    </inkml:brush>
  </inkml:definitions>
  <inkml:trace contextRef="#ctx0" brushRef="#br0">1 29 18676,'4'3'1696,"9"-1"-1056,6 2-239,12-4 695,6 0-248,12-7-240,3-2-80,4 2-520,0-2-320,-8 5-1672,0 3 1776,-14 8-280,-5 4-193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6.535"/>
    </inkml:context>
    <inkml:brush xml:id="br0">
      <inkml:brushProperty name="width" value="0.05" units="cm"/>
      <inkml:brushProperty name="height" value="0.05" units="cm"/>
    </inkml:brush>
  </inkml:definitions>
  <inkml:trace contextRef="#ctx0" brushRef="#br0">10 1 19588,'-10'3'1561,"13"1"-1057,10 0-184,17-1 632,6-1-200,10-2-216,5 0-128,7-3-104,-3-2-40,-2 3-264,-7-3-232,-13 5-576,-7 0-336,-17 5 888,-9 0-176,-13 7-208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7.016"/>
    </inkml:context>
    <inkml:brush xml:id="br0">
      <inkml:brushProperty name="width" value="0.05" units="cm"/>
      <inkml:brushProperty name="height" value="0.05" units="cm"/>
    </inkml:brush>
  </inkml:definitions>
  <inkml:trace contextRef="#ctx0" brushRef="#br0">217 1 17004,'0'0'48,"0"0"-1,0 0 1,0 0 0,0 0 0,0 0 0,0 0 0,0 0 0,0 0 0,0 0 0,-1 0-1,1 0 1,0 0 0,0 0 0,0 0 0,0 0 0,0 0 0,0 0 0,0 0 0,0 0-1,0 0 1,0 0 0,0 0 0,0 0 0,-1 0 0,1 0 0,0 0 0,0 0 0,0 0-1,0 1 1,0-1 0,0 0 0,0 0 0,0 0 0,0 0 0,0 0 0,0 0 0,0 0-1,0 0 1,0 0 0,0 0 0,0 0 0,0 0 0,0 1 0,0-1 0,0 0 0,0 0 0,0 0-1,0 0 1,0 0 0,0 0 0,0 0 0,0 0 0,0 0 0,0 0 0,0 0 0,0 1-1,0-1 1,0 0 0,0 0 0,0 0 0,0 0 0,0 0 0,0 0 0,0 0 0,9 5 1785,22 9-419,-13-7-809,-8-2-468,1 1-1,-1-1 1,0 2-1,15 11 0,-22-16-128,-1 1-1,1-1 0,-1 1 0,0 0 1,0 0-1,0 0 0,0 0 1,0 0-1,-1 0 0,1 0 0,-1 1 1,0-1-1,0 0 0,0 1 0,0-1 1,-1 1-1,0-1 0,1 1 0,-1-1 1,-1 6-1,-1 2-1,0 0 1,-1 0-1,-1-1 1,0 1-1,0-1 1,-1 1-1,0-2 1,-1 1-1,0 0 1,-7 8-1,-15 16 60,-37 36 0,54-58-33,-168 158 519,177-169-538,-20 22 102,21-22-111,1-1 0,0 0 0,-1 1-1,1-1 1,0 0 0,-1 1-1,1-1 1,0 0 0,0 1-1,-1-1 1,1 1 0,0-1-1,0 1 1,-1-1 0,1 1-1,0-1 1,0 1 0,0-1 0,0 1-1,0-1 1,0 1 0,0-1-1,0 1 1,0-1 0,0 1-1,0-1 1,0 1 0,0-1-1,1 0 1,-1 1 0,0-1-1,0 1 1,0-1 0,1 1-1,-1-1 1,0 1 0,1-1 0,-1 0-1,0 1 1,1-1 0,-1 0-1,0 1 1,1-1 0,-1 0-1,1 0 1,-1 1 0,0-1-1,1 0 1,-1 0 0,1 0-1,-1 1 1,1-1 0,-1 0 0,1 0-1,13 1 19,0 0 1,0-1-1,0-1 0,0 0 0,0-1 0,27-7 0,-12 3-1,15-2-79,-11 1-321,0 1 0,1 1 0,64 1 0,-95 4 247,0 0 1,-1 0-1,1 0 1,0 1-1,0-1 1,-1 1 0,1 0-1,0 0 1,-1 0-1,1 0 1,0 0-1,-1 1 1,0-1 0,3 3-1,3 3-542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8.527"/>
    </inkml:context>
    <inkml:brush xml:id="br0">
      <inkml:brushProperty name="width" value="0.05" units="cm"/>
      <inkml:brushProperty name="height" value="0.05" units="cm"/>
    </inkml:brush>
  </inkml:definitions>
  <inkml:trace contextRef="#ctx0" brushRef="#br0">3 956 14347,'-2'7'1112,"4"-8"-362,11-14 11,-7 6-582,133-176 3097,153-269 0,-263 403-2927,-2 0-1,31-81 1,-57 126-237,-3 6-62,-5 10 9,-16 35-35,3 2-1,1 0 1,-13 56 0,27-88-32,0 0 1,2 1-1,0 0 1,-1 18-1,4-32 7,0-1 0,0 1 0,0 0 0,0 0 0,1 0 0,-1-1 0,0 1 0,1 0 0,-1-1 0,1 1 0,1 3 0,-2-5 1,1 1-1,-1-1 0,1 1 1,-1-1-1,1 1 1,-1-1-1,1 0 1,-1 1-1,1-1 0,-1 0 1,1 1-1,0-1 1,-1 0-1,1 0 0,-1 1 1,1-1-1,0 0 1,-1 0-1,1 0 0,0 0 1,-1 0-1,2 0 1,2-1-2,0 0 1,0-1-1,0 1 0,0-1 1,0 0-1,-1 0 1,1 0-1,0 0 1,5-6-1,30-24 50,57-61-1,30-51 126,-58 66-105,-11 15 115,-51 60-121,-4 5-26,-3 11 3,-29 104 16,-8 37-543,37-146 437,-8 56-702,9-58 579,0 0 0,0-1 0,0 1 0,1-1 0,0 1 0,0-1 0,0 1 0,4 9 0,-5-15 149,1 1 0,0 0 0,-1 0-1,1 0 1,0-1 0,-1 1 0,1 0 0,0-1 0,0 1 0,0-1 0,-1 1-1,1-1 1,0 1 0,0-1 0,0 1 0,0-1 0,0 0 0,0 0 0,0 1 0,0-1-1,0 0 1,0 0 0,0 0 0,0 0 0,0 0 0,0 0 0,0-1 0,0 1 0,0 0-1,0 0 1,0-1 0,0 1 0,0 0 0,-1-1 0,1 1 0,0-1 0,0 0-1,0 1 1,-1-1 0,1 1 0,1-2 0,26-24-680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9.501"/>
    </inkml:context>
    <inkml:brush xml:id="br0">
      <inkml:brushProperty name="width" value="0.05" units="cm"/>
      <inkml:brushProperty name="height" value="0.05" units="cm"/>
    </inkml:brush>
  </inkml:definitions>
  <inkml:trace contextRef="#ctx0" brushRef="#br0">0 14 18860,'12'7'1640,"2"-3"-1055,6 1-193,15-4 704,5-1-256,10 0-280,3-1-96,3-2-256,-5-2-224,-5 1-744,-9 0-272,-11 0 808,-7-1-200,-12 1-160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49.977"/>
    </inkml:context>
    <inkml:brush xml:id="br0">
      <inkml:brushProperty name="width" value="0.05" units="cm"/>
      <inkml:brushProperty name="height" value="0.05" units="cm"/>
    </inkml:brush>
  </inkml:definitions>
  <inkml:trace contextRef="#ctx0" brushRef="#br0">0 8 17380,'1'-1'143,"0"0"0,0 1 0,0-1 0,0 0 0,0 1 0,0-1 0,0 1 0,1-1 0,-1 1 0,0-1 0,0 1 0,0 0 0,1 0 0,-1 0 1,0-1-1,0 1 0,0 0 0,1 1 0,-1-1 0,0 0 0,0 0 0,1 0 0,-1 1 0,2 0 0,-1 1 115,0 0 0,0 0 0,0 0-1,-1 1 1,1-1 0,0 1 0,-1-1 0,0 1 0,2 5-1,158 333-1194,-158-334 725,11 29-1188,-14-34 1344,0-1 0,1 1-1,-1-1 1,0 0 0,0 1 0,0-1 0,0 1 0,0-1 0,0 1-1,-1-1 1,1 1 0,0-1 0,-1 0 0,1 1 0,-1-1 0,0 0-1,1 1 1,-1-1 0,0 0 0,0 0 0,0 0 0,-1 2 0,-12 7-498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50.442"/>
    </inkml:context>
    <inkml:brush xml:id="br0">
      <inkml:brushProperty name="width" value="0.05" units="cm"/>
      <inkml:brushProperty name="height" value="0.05" units="cm"/>
    </inkml:brush>
  </inkml:definitions>
  <inkml:trace contextRef="#ctx0" brushRef="#br0">0 406 16588,'0'-1'1968,"5"-5"-1224,15-7-160,8-4 985,12-10-337,5-6-168,8-9-384,3-2-120,-2-2-152,-4 0-144,-11 6-496,-6 4-320,-14 10-704,-8 5 1040,-9 19-208,-1-3-168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54.397"/>
    </inkml:context>
    <inkml:brush xml:id="br0">
      <inkml:brushProperty name="width" value="0.05" units="cm"/>
      <inkml:brushProperty name="height" value="0.05" units="cm"/>
    </inkml:brush>
  </inkml:definitions>
  <inkml:trace contextRef="#ctx0" brushRef="#br0">1 97 17380,'0'-3'101,"-1"0"0,1 0 0,0 1 1,0-1-1,1 0 0,-1 0 0,0 0 0,1 1 1,0-1-1,0 0 0,0 1 0,0-1 1,0 0-1,0 1 0,0-1 0,1 1 0,0 0 1,2-4-1,0 2 9,0 1 0,0-1 0,0 1 1,0 0-1,0 0 0,1 0 0,0 1 0,-1-1 0,10-2 0,-8 3-71,-1 0 0,0 1-1,1-1 1,0 1-1,-1 0 1,1 1-1,0-1 1,-1 1-1,1 0 1,0 1-1,-1-1 1,1 1-1,0 1 1,-1-1 0,1 1-1,-1-1 1,0 1-1,1 1 1,8 5-1,-10-5-32,0 0 0,-1 1 0,1 0 0,-1 0 0,1 0 0,-1 0 0,-1 0 0,1 1 0,-1-1 0,1 1 0,-1 0 0,-1-1 0,1 1 0,-1 0-1,2 8 1,-2-5 2,-1 0-1,0 0 1,-1 0-1,1 0 1,-1-1-1,-1 1 1,0 0-1,0-1 1,-4 10-1,-6 9 39,-1 0 0,-2-1 0,0 0-1,-27 31 1,37-49-31,-15 19 80,0 0 0,-28 56-1,44-74-81,0 0 0,1 0 0,0 0 0,0 1 0,1-1 0,0 1 0,1 0 0,0-1 0,0 1 0,1 0 0,0 0 0,1 0 0,-1-1 0,2 1 0,3 16 0,-4-22-12,0 0 0,1 1-1,-1-1 1,1 0 0,-1 0 0,1 0 0,0 0 0,0-1 0,0 1 0,0 0 0,1-1 0,-1 1 0,1-1 0,0 0 0,-1 0-1,1 0 1,0 0 0,4 1 0,-3-1-52,1-1-1,-1 0 0,1 0 1,0 0-1,-1-1 1,1 1-1,0-1 0,0 0 1,-1 0-1,1-1 1,8-1-1,1-2-282,0-1 0,0 0-1,0-1 1,-1 0 0,0-1 0,0 0 0,17-14-1,-3-1-260,30-32-1,-19 14-214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50.896"/>
    </inkml:context>
    <inkml:brush xml:id="br0">
      <inkml:brushProperty name="width" value="0.05" units="cm"/>
      <inkml:brushProperty name="height" value="0.05" units="cm"/>
    </inkml:brush>
  </inkml:definitions>
  <inkml:trace contextRef="#ctx0" brushRef="#br0">1 206 15699,'0'0'2321,"4"-1"-1289,7-6-440,8-3 2449,13-2-2009,8-1-240,11 3-328,7 2-168,2 2-464,0 0-336,-3 9-640,-6 6 976,-11 8-208,-12 3-136</inkml:trace>
  <inkml:trace contextRef="#ctx0" brushRef="#br0" timeOffset="1">803 0 19196,'15'16'1824,"-2"8"-1183,-5 2-281,4 14 808,-2 6-328,-2 11-264,-2 6-160,-7 16-240,-8 7-88,-14 9-56,-6 1-48,-9-3-216,-4-3-176,-5-8-600,-2-8 32,10-19 688,2-14-200,11-20-208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51.748"/>
    </inkml:context>
    <inkml:brush xml:id="br0">
      <inkml:brushProperty name="width" value="0.05" units="cm"/>
      <inkml:brushProperty name="height" value="0.05" units="cm"/>
    </inkml:brush>
  </inkml:definitions>
  <inkml:trace contextRef="#ctx0" brushRef="#br0">382 52 13963,'2'-8'918,"-1"6"-736,0-1 0,-1 1 0,1-1 0,-1 1 0,1-1 0,-1 1-1,0-1 1,0 1 0,0-1 0,0 1 0,0-1 0,-1 0 0,0-4 0,0 7-117,1 0 1,-1-1-1,1 1 1,-1 0 0,1-1-1,-1 1 1,1 0-1,-1 0 1,0-1-1,1 1 1,-1 0-1,1 0 1,-1 0 0,0 0-1,1 0 1,-1 0-1,1 0 1,-1 0-1,0 0 1,1 0-1,-1 0 1,1 0 0,-1 0-1,1 0 1,-1 1-1,0-1 1,1 0-1,-1 0 1,1 1-1,-1-1 1,1 0 0,-1 1-1,1-1 1,-1 0-1,1 1 1,0-1-1,-2 2 1,-21 18 950,-16 25-719,2 2-1,1 1 1,3 2 0,2 1-1,3 1 1,2 2-1,2 0 1,2 2 0,-26 107-1,43-137-353,0 0 1,2 0-1,1 0 0,1 0 0,1 0 1,1 1-1,1-1 0,8 31 1,-8-46-37,1 1 0,1-1 0,0 0 0,0-1 0,1 1 0,0-1 0,1 0 0,0 0 0,1-1 0,0 0 0,0 0 0,1 0 0,0-1 0,1 0 0,-1-1 0,2 0 0,-1 0 0,1-1 0,0 0 0,18 7 0,28 7-397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52.504"/>
    </inkml:context>
    <inkml:brush xml:id="br0">
      <inkml:brushProperty name="width" value="0.05" units="cm"/>
      <inkml:brushProperty name="height" value="0.05" units="cm"/>
    </inkml:brush>
  </inkml:definitions>
  <inkml:trace contextRef="#ctx0" brushRef="#br0">0 121 14163,'6'-10'678,"0"0"1,1 0-1,1 1 0,-1 0 0,1 0 1,1 1-1,-1 0 0,1 0 1,19-11-1,-24 16-532,1 1-1,-1-1 1,1 1 0,0 0 0,0 0-1,0 1 1,0-1 0,0 1-1,0 0 1,0 1 0,0-1 0,0 1-1,0 0 1,0 0 0,1 0 0,-1 1-1,0 0 1,0 0 0,0 0 0,0 1-1,0 0 1,-1 0 0,1 0 0,7 4-1,-10-4-127,0 0-1,1-1 1,-1 1 0,0 0-1,0 0 1,0 1-1,0-1 1,0 0 0,0 1-1,-1-1 1,1 1-1,-1-1 1,0 1-1,0 0 1,0 0 0,0 0-1,0-1 1,0 1-1,-1 0 1,0 0 0,1 0-1,-1 0 1,0 0-1,0 0 1,-1 0-1,1 0 1,-1 0 0,1 0-1,-1 0 1,0-1-1,0 1 1,0 0 0,-3 3-1,-2 8 8,-2-1 0,0-1 0,0 1 0,-1-1 0,-13 13 0,-40 37 112,44-47-80,0 2 0,2 0 0,0 1 0,-19 29 0,34-45-52,0-1 0,0 1-1,0-1 1,0 1 0,1-1 0,-1 1 0,0 0 0,1-1 0,0 1 0,-1 0 0,1 0-1,0-1 1,0 1 0,0 0 0,0 0 0,0-1 0,0 1 0,0 0 0,0 0 0,1 1-1,0-1 0,0-1 0,0 0 0,0 0 0,0 1 0,0-1 0,0 0 0,0 0 1,1 0-1,-1 0 0,0 0 0,1 0 0,-1-1 0,1 1 0,-1 0 0,1-1 0,-1 1 0,3 0 0,6 1-46,1-1 1,-1 0 0,1 0-1,-1-1 1,13-1-1,7-2-151,0-2 0,-1 0-1,41-14 1,-23 2-10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53.143"/>
    </inkml:context>
    <inkml:brush xml:id="br0">
      <inkml:brushProperty name="width" value="0.05" units="cm"/>
      <inkml:brushProperty name="height" value="0.05" units="cm"/>
    </inkml:brush>
  </inkml:definitions>
  <inkml:trace contextRef="#ctx0" brushRef="#br0">577 8 13859,'3'-1'184,"1"0"0,-1-1 0,1 1 0,-1 1 0,1-1 0,-1 0 0,1 1-1,-1 0 1,1 0 0,0 0 0,-1 0 0,1 0 0,-1 1 0,1-1 0,-1 1 0,1 0 0,-1 0 0,1 1 0,-1-1 0,0 1 0,0-1 0,0 1-1,0 0 1,0 0 0,0 1 0,0-1 0,3 4 0,1 1 91,-1 1 0,0-1-1,-1 1 1,0 0 0,0 0 0,0 1-1,-1-1 1,-1 1 0,6 16 0,-2 6 85,-2 0 1,-1 0 0,-2 0-1,0 1 1,-2-1-1,-9 61 1,-2-26-4,-3 0-1,-27 78 1,5-43-406,-5-3 0,-86 152 0,41-109-1820,-104 129 0,93-154 1117,1-21-262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2.074"/>
    </inkml:context>
    <inkml:brush xml:id="br0">
      <inkml:brushProperty name="width" value="0.05" units="cm"/>
      <inkml:brushProperty name="height" value="0.05" units="cm"/>
    </inkml:brush>
  </inkml:definitions>
  <inkml:trace contextRef="#ctx0" brushRef="#br0">0 161 6153,'55'-1'3506,"1"-3"0,60-13 0,108-33-1397,19-3-1155,-110 35-924,0 6 1,182 7 0,-282 6-81,222-2-445,-908 81 925,357-37-322,199-30-81,-395 61 619,470-68-535,29-5-20,39-7-43,-3-1-64,672-101-395,-207 65-1684,-471 39 1636,-27 3 169,-19 2-7,-358 49 532,0-1-156,217-41-133,108-9-24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6.316"/>
    </inkml:context>
    <inkml:brush xml:id="br0">
      <inkml:brushProperty name="width" value="0.05" units="cm"/>
      <inkml:brushProperty name="height" value="0.05" units="cm"/>
    </inkml:brush>
  </inkml:definitions>
  <inkml:trace contextRef="#ctx0" brushRef="#br0">46 10 17980,'2'-10'2596,"-4"20"-1189,-5 40-236,5-37-1053,-34 235 384,36-244-483,0 0 0,0 1-1,0-1 1,0 1-1,1-1 1,0 1 0,1 5-1,-2-10-11,0 1 0,1-1 0,-1 0 0,0 1 0,0-1 0,0 1 0,1-1 0,-1 0-1,0 1 1,1-1 0,-1 0 0,0 1 0,1-1 0,-1 0 0,0 0 0,1 1 0,-1-1 0,1 0 0,-1 0 0,0 1-1,1-1 1,-1 0 0,1 0 0,-1 0 0,1 0 0,-1 0 0,0 0 0,1 0 0,1 0 6,-1-1 1,1 1-1,-1-1 0,0 1 1,1-1-1,-1 0 0,0 0 1,1 0-1,-1 1 0,0-1 1,0-1-1,0 1 0,2-2 1,99-124 702,-44 52-342,-42 56-279,31-38 132,-42 52-193,1 0-1,-1 0 1,1 0 0,0 1-1,0 0 1,0 0 0,9-4-1,-15 8-28,1-1 0,0 1 0,-1-1 0,1 1 0,0 0 0,-1 0 0,1-1 0,0 1 0,-1 0 0,1 0 0,0 0 0,0 0 0,-1 0 0,1 0 0,0 0 0,0 0 0,-1 0 0,1 0 0,0 0 0,-1 0 0,1 0 0,0 1 0,0-1 0,-1 0 0,1 1 0,0-1 0,-1 0 0,1 1 0,-1-1 0,1 1 0,-1-1 0,1 1 0,-1-1 0,1 1 0,-1-1 0,1 1 0,-1 0 0,1-1 0,-1 1 0,0 0 0,1-1 0,-1 2 0,1 2 7,0 1 0,0 0 0,-1-1 0,0 1-1,0 7 1,0-6-10,-6 56-410,-2-1-1,-30 113 1,37-190-1371,1-8 1204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7.807"/>
    </inkml:context>
    <inkml:brush xml:id="br0">
      <inkml:brushProperty name="width" value="0.05" units="cm"/>
      <inkml:brushProperty name="height" value="0.05" units="cm"/>
    </inkml:brush>
  </inkml:definitions>
  <inkml:trace contextRef="#ctx0" brushRef="#br0">268 64 15523,'4'-9'791,"-2"6"-603,-1 1 0,0-1 0,1 0 0,-1 0 0,0 0 0,0 0 0,-1 0 0,1 0 0,-1 0 0,0 0 0,1 0 0,-1-1-1,-1-4 1,1 7-138,0 1-1,0-1 0,-1 1 0,1 0 0,0-1 0,0 1 1,0 0-1,-1-1 0,1 1 0,0 0 0,0-1 1,-1 1-1,1 0 0,0-1 0,-1 1 0,1 0 0,0 0 1,-1 0-1,1-1 0,-1 1 0,1 0 0,0 0 1,-1 0-1,1 0 0,-1 0 0,1-1 0,0 1 0,-1 0 1,1 0-1,-1 0 0,1 0 0,0 0 0,-1 1 1,1-1-1,-1 0 0,1 0 0,-1 0 0,1 0 0,0 0 1,-1 0-1,1 1 0,0-1 0,-1 1 0,-17 13 945,0 7-634,1 0 1,1 1-1,-17 32 0,-31 78-30,44-86-265,3 1 0,2 0 0,1 1 0,3 0-1,2 1 1,-5 96 0,14-131-120,0 1 1,2 0-1,0-1 0,0 1 1,7 18-1,-8-29-17,0 0 1,1 0-1,-1 0 1,1 0-1,0 0 0,0 0 1,1-1-1,-1 1 0,1-1 1,-1 0-1,1 1 1,0-1-1,1 0 0,-1-1 1,0 1-1,1-1 0,-1 1 1,1-1-1,0 0 1,0 0-1,0-1 0,5 2 1,-5-2 23,1-1 1,0 0-1,-1 0 1,1 0-1,0-1 1,-1 1-1,1-1 0,0 0 1,-1 0-1,1-1 1,-1 1-1,0-1 1,1 0-1,-1-1 1,0 1-1,6-5 1,34-29-502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8.243"/>
    </inkml:context>
    <inkml:brush xml:id="br0">
      <inkml:brushProperty name="width" value="0.05" units="cm"/>
      <inkml:brushProperty name="height" value="0.05" units="cm"/>
    </inkml:brush>
  </inkml:definitions>
  <inkml:trace contextRef="#ctx0" brushRef="#br0">1 894 15571,'170'-230'4178,"65"-122"-2022,-142 189-1465,-27 44 298,-81 151-809,0 1 0,2 0 0,2 1 0,-13 64 0,22-88-174,0 0-1,2 0 0,-1 16 1,1-24-5,0 0 1,1 0 0,-1 0 0,0 0 0,1 0 0,-1-1-1,1 1 1,0 0 0,0 0 0,-1-1 0,1 1-1,2 1 1,-3-2 0,1 0 0,0-1 0,-1 1-1,1-1 1,0 1 0,0-1-1,0 1 1,-1-1 0,1 0 0,0 1-1,0-1 1,0 0 0,0 0 0,0 0-1,0 0 1,0 1 0,0-1 0,-1 0-1,1 0 1,0-1 0,0 1 0,0 0-1,0 0 1,0 0 0,0-1 0,1 1-1,8-5 12,0-1 0,0 0-1,0 0 1,-1-1 0,0 0-1,0-1 1,-1 1 0,8-11-1,3 0 4,126-147 117,-67 73 107,-88 104-221,1 1-1,0 0 1,1 0-1,0 1 1,-7 19-1,-23 78-68,37-107 26,-3 10-77,0-1 0,-2 22 0,6-31 23,0-1-1,0 0 1,0 1-1,0-1 1,0 1-1,3 6 1,-3-9 25,0 0 0,1 0 0,-1 0 0,1 0 0,-1 0 1,1 0-1,-1 0 0,1 0 0,0-1 0,0 1 0,-1 0 0,1 0 0,0 0 0,0-1 1,0 1-1,0 0 0,0-1 0,0 1 0,0-1 0,1 1 0,1 0 16,0-1-1,0 0 1,-1 0 0,1 0-1,0 0 1,-1-1-1,1 1 1,0-1-1,-1 0 1,1 1-1,-1-1 1,1 0 0,-1-1-1,1 1 1,-1 0-1,0-1 1,3-1-1,2-1-75,31-18-401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8.692"/>
    </inkml:context>
    <inkml:brush xml:id="br0">
      <inkml:brushProperty name="width" value="0.05" units="cm"/>
      <inkml:brushProperty name="height" value="0.05" units="cm"/>
    </inkml:brush>
  </inkml:definitions>
  <inkml:trace contextRef="#ctx0" brushRef="#br0">2 23 20180,'-2'4'1793,"6"1"-1129,7-1-280,11-3 912,7-1-336,14-1-431,4-3-193,5-4-320,0 1-248,-5-1-849,-8 0-1439,-15 7 2080,-13 1-344,-19 4-337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9.250"/>
    </inkml:context>
    <inkml:brush xml:id="br0">
      <inkml:brushProperty name="width" value="0.05" units="cm"/>
      <inkml:brushProperty name="height" value="0.05" units="cm"/>
    </inkml:brush>
  </inkml:definitions>
  <inkml:trace contextRef="#ctx0" brushRef="#br0">0 3 16908,'1'-1'67,"-1"1"0,0 0 0,0 0 1,1 0-1,-1-1 0,0 1 1,0 0-1,1 0 0,-1 0 1,0 0-1,1 0 0,-1 0 0,0-1 1,1 1-1,-1 0 0,0 0 1,1 0-1,-1 0 0,0 0 1,0 0-1,1 0 0,-1 0 0,0 1 1,1-1-1,-1 0 0,0 0 1,1 0-1,-1 0 0,0 0 0,0 0 1,1 1-1,-1-1 0,7 12 1255,-1 23-65,-4-25-807,47 211 1304,-37-181-1868,2 0 1,1-1-1,28 51 0,-28-71-465,-10-13-224,-8-10-491,-9-9 773,-6-3-110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6.739"/>
    </inkml:context>
    <inkml:brush xml:id="br0">
      <inkml:brushProperty name="width" value="0.05" units="cm"/>
      <inkml:brushProperty name="height" value="0.05" units="cm"/>
    </inkml:brush>
  </inkml:definitions>
  <inkml:trace contextRef="#ctx0" brushRef="#br0">412 1 17348,'-6'24'1288,"-6"12"-1032,-5 13-120,-1 15 384,-7 5-240,-2 11-72,-2 2-24,-1-3-152,3-6 8,6-9-64,2-13-56,3-18-248,3-9-232,-1-24-312,1-10 672,-6-19-136,-2-8-152</inkml:trace>
  <inkml:trace contextRef="#ctx0" brushRef="#br0" timeOffset="1">0 336 15275,'15'-7'1425,"8"9"-833,2-2-192,10 10 664,1 0-216,9 4-328,4 6-56,0 0-368,-2 4-208,-4-6-528,-3 3-192,-7-11 608,2 3-168,-14-7-144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54.889"/>
    </inkml:context>
    <inkml:brush xml:id="br0">
      <inkml:brushProperty name="width" value="0.05" units="cm"/>
      <inkml:brushProperty name="height" value="0.05" units="cm"/>
    </inkml:brush>
  </inkml:definitions>
  <inkml:trace contextRef="#ctx0" brushRef="#br0">264 0 14595,'-12'5'262,"0"0"1,0 0-1,0 1 1,1 1-1,0 0 0,1 0 1,-1 1-1,2 0 0,-1 1 1,1 0-1,-11 14 0,1 2 135,1 1 0,1 0 0,-20 43 0,31-56-308,1 1 0,0-1 0,0 0-1,2 1 1,0 0 0,0 0 0,1 0 0,0 25 0,2-34-76,0 0 0,1-1 0,-1 0 0,1 1 0,0-1 1,0 1-1,0-1 0,0 0 0,1 1 0,0-1 0,0 0 0,0 0 0,0 0 0,1-1 0,-1 1 0,1 0 0,0-1 1,0 0-1,0 0 0,1 0 0,-1 0 0,1 0 0,0-1 0,0 1 0,0-1 0,0 0 0,0 0 0,0-1 1,0 1-1,0-1 0,7 1 0,-2-1 0,0 0 1,0-1-1,0 0 0,0-1 1,0 0-1,0 0 1,0-1-1,0 0 0,0-1 1,0 1-1,-1-2 1,0 1-1,1-2 0,-1 1 1,14-11-1,-9 6 45,0-1 1,-1-1-1,0 0 0,-1 0 0,0-1 1,-1-1-1,0 1 0,9-18 1,-13 18 11,0 0-1,-1-1 1,-1 1 0,0-1 0,-1 0 0,0 0 0,-1 0 0,0-1 0,-1 1 0,-1-21 0,-1 28-37,0-1 0,0 1 0,0 0 0,0 0 0,-1 0-1,0 0 1,-1 0 0,1 0 0,-1 1 0,-6-10 0,7 12-20,-1-1 0,0 1 0,-1 0 0,1 0-1,0 0 1,-1 1 0,0-1 0,1 1 0,-1 0 0,0 0 0,0 0 0,0 0 0,-1 1 0,1 0 0,0-1 0,-7 1-1,5 0-6,0 1-1,1-1 0,-1 2 1,0-1-1,0 1 0,0-1 1,1 2-1,-1-1 0,0 1 1,1-1-1,0 2 0,-1-1 0,1 0 1,0 1-1,0 0 0,0 1 1,0-1-1,-6 7 0,3-3-117,1 1-1,0 0 0,1 0 0,-1 1 0,2-1 1,-1 1-1,1 0 0,1 1 0,-6 15 1,9-23 10,0 0 0,0 1 1,1-1-1,-1 0 1,1 1-1,0-1 1,-1 0-1,1 1 0,0-1 1,0 0-1,1 1 1,-1-1-1,0 0 0,1 1 1,-1-1-1,1 0 1,0 0-1,0 0 0,1 3 1,0-3-6,0 0 1,0 0-1,0 0 0,0 0 1,0 0-1,1 0 0,-1 0 1,1-1-1,-1 1 0,1-1 1,0 0-1,-1 0 0,1 0 1,5 1-1,23 5-774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59.671"/>
    </inkml:context>
    <inkml:brush xml:id="br0">
      <inkml:brushProperty name="width" value="0.05" units="cm"/>
      <inkml:brushProperty name="height" value="0.05" units="cm"/>
    </inkml:brush>
  </inkml:definitions>
  <inkml:trace contextRef="#ctx0" brushRef="#br0">0 327 19996,'10'-18'1881,"12"-14"-1257,9-4-232,8-2 784,4-1-256,3 3-376,3 3-135,-5 7-281,-4 5-144,-8 5-369,-6 5-263,-13 3-600,-3 1-80,-9 7 928,0-4-328,-5 3-161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00.531"/>
    </inkml:context>
    <inkml:brush xml:id="br0">
      <inkml:brushProperty name="width" value="0.05" units="cm"/>
      <inkml:brushProperty name="height" value="0.05" units="cm"/>
    </inkml:brush>
  </inkml:definitions>
  <inkml:trace contextRef="#ctx0" brushRef="#br0">11 35 15451,'-9'9'2089,"8"-6"-1065,2-3-392,12-2 1913,7-2-1241,13-2-368,7 2-208,12-3-304,4 1-120,4 2-120,-1 1-128,-9 1-344,-6 2-296,-12 2 1008,-8-2-512,-9-3-32,-8-4-88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01.356"/>
    </inkml:context>
    <inkml:brush xml:id="br0">
      <inkml:brushProperty name="width" value="0.05" units="cm"/>
      <inkml:brushProperty name="height" value="0.05" units="cm"/>
    </inkml:brush>
  </inkml:definitions>
  <inkml:trace contextRef="#ctx0" brushRef="#br0">327 0 15659,'1'8'700,"0"0"0,0-1 0,1 1 0,0-1 0,1 1 0,0-1 0,6 13 0,4 7-369,-2 3-232,-1-1 0,-2 1 1,6 32-1,-12-44-90,0 0 0,-1 0 0,-1 0 0,-1 0 0,0 0 0,-8 33 0,-6 4-89,-3 0 1,-2-1-1,-3-1 1,-1-1-1,-3-1 1,-3-2-1,-1 0 0,-68 78 1,97-124 79,-4 4 39,0 0 0,0 0 0,0 0 0,-1-1 0,0 0 0,0 0 0,-1-1 0,-15 8 0,22-12-44,-1 0 0,1-1 1,0 1-1,-1-1 0,1 0 1,-1 1-1,1-1 1,0 0-1,-1 0 0,1 0 1,-1 0-1,1 0 0,-1 0 1,1 0-1,0 0 1,-3-1-1,4 0-2,-1 0 1,0 0-1,0 1 0,1-1 1,-1 0-1,1 0 0,-1 0 1,1 0-1,-1 0 0,1 0 1,-1 0-1,1 0 0,0 0 1,0 0-1,-1-1 0,1-1 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01.836"/>
    </inkml:context>
    <inkml:brush xml:id="br0">
      <inkml:brushProperty name="width" value="0.05" units="cm"/>
      <inkml:brushProperty name="height" value="0.05" units="cm"/>
    </inkml:brush>
  </inkml:definitions>
  <inkml:trace contextRef="#ctx0" brushRef="#br0">0 48 20292,'3'-3'212,"-1"0"0,1 1 0,-1-1 0,1 1-1,0-1 1,0 1 0,0 0 0,0 0 0,1 0-1,-1 1 1,0-1 0,1 1 0,-1 0-1,8-2 1,7-1 384,31-2 0,-40 5-281,99-3 650,-97 4-935,-1 1 0,1 0-1,-1 0 1,0 1 0,1 1-1,-1 0 1,0 0 0,12 6-1,-21-8-31,0 0-1,1-1 1,-1 1-1,0 0 1,0 0-1,1 0 1,-1 0 0,0 0-1,0 0 1,0 0-1,0 0 1,0 1-1,0-1 1,-1 0-1,1 0 1,0 1-1,-1-1 1,1 1-1,-1-1 1,1 1-1,-1-1 1,0 1-1,1-1 1,-1 1 0,0-1-1,0 1 1,0-1-1,0 1 1,-1-1-1,1 1 1,0-1-1,0 1 1,-1-1-1,1 1 1,-1-1-1,0 0 1,1 1-1,-1-1 1,0 0 0,-1 3-1,-5 5-14,0 1 0,-1-1 0,0 0 0,-11 10 1,10-11 9,-5 6-6,-68 71-11,74-75 27,1 0-1,-1 1 0,2-1 0,-1 1 1,2 1-1,-1-1 0,-3 15 1,8-24-36,0 1 0,0 0 0,0 0 1,1 0-1,-1-1 0,1 1 1,0 0-1,0 0 0,0 0 1,0 0-1,1 0 0,-1-1 0,1 1 1,-1 0-1,1 0 0,0 0 1,0-1-1,0 1 0,1-1 0,-1 1 1,0-1-1,1 1 0,0-1 1,0 0-1,0 1 0,0-1 1,0 0-1,0-1 0,0 1 0,0 0 1,1 0-1,-1-1 0,1 0 1,0 1-1,-1-1 0,1 0 0,0 0 1,-1 0-1,1-1 0,0 1 1,0-1-1,0 0 0,3 1 1,4-1-127,1-1 1,-1 0-1,0 0 1,0-1 0,0 0-1,0-1 1,0 0 0,0 0-1,0-1 1,-1 0 0,17-11-1,21-14-462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02.300"/>
    </inkml:context>
    <inkml:brush xml:id="br0">
      <inkml:brushProperty name="width" value="0.05" units="cm"/>
      <inkml:brushProperty name="height" value="0.05" units="cm"/>
    </inkml:brush>
  </inkml:definitions>
  <inkml:trace contextRef="#ctx0" brushRef="#br0">540 1 18452,'18'24'1656,"-2"9"-1064,-2 6-199,1 16 623,-2 13-192,-13 22-192,-12 6-128,-16 10-184,-7 6-72,-16 18-128,-5 5-96,-12 0-312,-5-6-248,0-10-384,-1-6 736,-2-10-128,7-8-168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5.588"/>
    </inkml:context>
    <inkml:brush xml:id="br0">
      <inkml:brushProperty name="width" value="0.05" units="cm"/>
      <inkml:brushProperty name="height" value="0.05" units="cm"/>
    </inkml:brush>
  </inkml:definitions>
  <inkml:trace contextRef="#ctx0" brushRef="#br0">2822 167 13667,'-24'-8'312,"-1"1"1,0 1 0,0 1-1,0 2 1,-33-1-1,-12-3 313,-51-5 254,-238 5 0,180 11-394,-252-28 0,80 14-173,-29-2 4,342 7-273,-1 3 1,-59 3-1,85 0-42,0 0 1,0 2-1,0 0 0,0 0 0,0 1 1,0 1-1,1 0 0,0 0 0,0 1 1,0 1-1,-11 9 0,-1 3-12,1 2-1,-40 46 1,-32 57-5,35-44 56,36-50 40,1 1 1,1 1-1,-26 53 1,43-73-66,0 1 0,0 0 1,1-1-1,1 1 0,0 1 1,1-1-1,1 0 0,0 1 0,0-1 1,1 1-1,1-1 0,0 0 0,6 24 1,46 143 9,3 7-6,-50-159-19,6 19 2,31 87 0,-37-120-2,1 0 1,0-1-1,1 0 0,0 0 0,1-1 0,0 0 1,1-1-1,0 0 0,1 0 0,17 13 0,-1-6 1,-1-2 0,2-2-1,0 0 1,1-2-1,37 11 1,156 33 3,-186-48-4,435 58-158,-136-25 62,-70-9 83,37 5-82,-14 0-157,-244-36 243,0-1 0,0-2 0,0-2 0,66-15 1,-7-4 64,117-11 0,-22 3-102,-162 22 58,-1-2 1,0-1-1,47-23 1,213-105 123,-277 132-107,0-1 0,0-1 1,0 0-1,-1-2 0,-1 0 1,0 0-1,-1-2 0,0 0 1,-1-1-1,-1 0 0,23-34 1,4-19 80,-3-1 1,-3-3 0,-3 0-1,29-107 1,-2 17-147,-30 89 34,28-117 0,-53 174 26,0 1-1,-1-1 0,0-22 1,-2 32 1,-1 0 0,0 0 0,1 0-1,-2 0 1,1 0 0,-1 0 0,0 1 0,0-1 0,-1 1 0,1-1 0,-1 1 0,-4-5 0,-6-7 81,-1 1 1,-1 0 0,-1 2 0,-27-21-1,-75-45 219,112 77-317,-24-15 21,0 2 0,-1 1-1,-1 1 1,-1 2-1,0 1 1,-66-12 0,38 14 44,-1 4 1,0 2 0,-64 5-1,-53 8 66,-82 3 70,3-20-401,250 6 137,-29-1-190,1-2 0,1-1 0,-1-2 0,1-1 1,-36-14-1,17-5-97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2.832"/>
    </inkml:context>
    <inkml:brush xml:id="br0">
      <inkml:brushProperty name="width" value="0.05" units="cm"/>
      <inkml:brushProperty name="height" value="0.05" units="cm"/>
    </inkml:brush>
  </inkml:definitions>
  <inkml:trace contextRef="#ctx0" brushRef="#br0">94 87 11763,'-13'0'839,"-39"-2"565,49 2-903,0-1 0,0 1 0,0-1 0,0 0 0,0 0 0,0 0 0,-5-3 1,24 0 2961,226-24-458,175-14-5763,-402 41 2317,-27 2-188,-16 2-134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3.272"/>
    </inkml:context>
    <inkml:brush xml:id="br0">
      <inkml:brushProperty name="width" value="0.05" units="cm"/>
      <inkml:brushProperty name="height" value="0.05" units="cm"/>
    </inkml:brush>
  </inkml:definitions>
  <inkml:trace contextRef="#ctx0" brushRef="#br0">39 35 15219,'-32'8'1961,"25"-7"-1002,21-4 740,178-30 1644,-159 29-3185,1 2 0,0 1 0,59 6 0,-84-4-142,0 1-1,-1 0 0,0 0 1,1 1-1,11 5 1,-17-7-16,0 1 0,0 0 0,-1-1 0,1 1 0,0 0 0,-1 1 0,0-1 0,1 0 0,-1 1 0,0-1 0,0 1 0,0-1 0,-1 1 0,1 0 0,0 0 0,-1 0 0,2 6 0,-2-2-4,0 1 0,0-1 0,-1 1-1,0 0 1,-1-1 0,1 1 0,-2-1-1,1 1 1,-1-1 0,0 0 0,0 1-1,-1-1 1,0 0 0,-4 7-1,-8 12-11,0-1 0,-25 30 0,-22 18 85,-3-2 0,-78 64 0,137-130-58,-6 5 11,8-7-7,0 1 0,0-1-1,0 1 1,0 0 0,1 0-1,-1 0 1,1 1 0,0-1-1,-4 10 1,7-13-11,-1-1 0,1 1 0,0 0 0,0-1 1,0 1-1,0 0 0,-1-1 0,1 1 0,0 0 0,0-1 0,0 1 0,1 0 0,-1-1 0,0 1 0,0 0 0,0-1 0,0 1 1,1 0-1,-1-1 0,0 1 0,0-1 0,1 1 0,-1 0 0,0-1 0,1 1 0,0 0 0,0 0 3,1 0-1,-1-1 1,0 1 0,1 0-1,-1 0 1,1-1 0,-1 1-1,1-1 1,-1 1-1,1-1 1,1 0 0,7 1 22,-1 0 1,0-2 0,13 0-1,234-47 256,-162 27-208,-15 4-52,95-19 72,-135 30-436,1 2 1,53 1-1,-86 3 159,28 2-472,-34-1 620,0-1 0,0 0 0,1 0 0,-1 1 0,0-1 0,0 0 0,0 1 0,0-1 0,0 1-1,0 0 1,0-1 0,0 1 0,0 0 0,0-1 0,0 1 0,0 0 0,0 0 0,-1 0 0,1 0 0,0 0 0,-1 0 0,2 2-1,-2 7-461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7.135"/>
    </inkml:context>
    <inkml:brush xml:id="br0">
      <inkml:brushProperty name="width" value="0.05" units="cm"/>
      <inkml:brushProperty name="height" value="0.05" units="cm"/>
    </inkml:brush>
  </inkml:definitions>
  <inkml:trace contextRef="#ctx0" brushRef="#br0">361 39 14611,'1'-2'314,"13"-17"1042,-13 19-1307,-1-1 1,0 1-1,1-1 0,-1 1 1,0-1-1,1 1 1,-1-1-1,0 0 0,1 1 1,-1-1-1,0 0 1,0 1-1,0-1 0,0 0 1,0 1-1,0-1 0,0 0 1,0 1-1,0-1 1,0 0-1,0 1 0,0-1 1,0 0-1,-1 1 1,1-1-1,0 0 0,-1 0 1,0 1 36,0 0 1,0 0 0,0 0-1,0 0 1,0 1 0,0-1-1,0 0 1,0 1 0,0-1-1,0 0 1,0 1 0,0-1-1,0 1 1,0 0 0,0-1-1,0 1 1,0 0 0,1-1-1,-1 1 1,0 0-1,1 0 1,-2 1 0,-2 1 159,-25 25 153,2 1 0,0 2 0,2 0 1,-40 65-1,24-23-227,-42 104 0,70-146-103,2 1-1,-10 42 1,18-62-105,0 0 0,2 1 1,0 0-1,0-1 0,1 1 0,0-1 1,1 1-1,1 0 0,3 15 0,-4-25-22,1 0-1,-1 1 0,0-1 0,1 0 0,0 0 1,0 0-1,0 0 0,0 0 0,0-1 0,0 1 1,1 0-1,-1-1 0,1 0 0,0 0 1,0 0-1,0 0 0,0 0 0,0 0 0,0-1 1,0 1-1,1-1 0,3 1 0,3 0-43,0 0-1,0-1 0,-1 0 0,1 0 1,0-1-1,17-3 0,28-5-377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7.549"/>
    </inkml:context>
    <inkml:brush xml:id="br0">
      <inkml:brushProperty name="width" value="0.05" units="cm"/>
      <inkml:brushProperty name="height" value="0.05" units="cm"/>
    </inkml:brush>
  </inkml:definitions>
  <inkml:trace contextRef="#ctx0" brushRef="#br0">389 9 14683,'21'-8'1600,"-21"9"-935,-14 9-273,-16 15 1272,-8 10-776,-6 18-384,-5 6-112,0 9-192,-1-1-39,10-1-65,3-6-24,13-14-208,3-12-129,13-22-407,2-12-176,6-22 648,4-11-152,4-21-160</inkml:trace>
  <inkml:trace contextRef="#ctx0" brushRef="#br0" timeOffset="1">79 52 14979,'3'3'1673,"0"14"-833,1 5-280,3 7 1104,2 2-448,8 6-335,3 2-65,9 0-368,2-3-352,4-6-624,-2-3-288,-2-6 616,-4-3-160,-11-6-169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19:55.323"/>
    </inkml:context>
    <inkml:brush xml:id="br0">
      <inkml:brushProperty name="width" value="0.05" units="cm"/>
      <inkml:brushProperty name="height" value="0.05" units="cm"/>
    </inkml:brush>
  </inkml:definitions>
  <inkml:trace contextRef="#ctx0" brushRef="#br0">200 6 15507,'-3'10'266,"-2"1"1,1 0-1,-1-1 0,-1 0 0,0 0 0,0-1 0,-1 0 0,0 0 0,-10 9 0,-18 26 590,17-17-82,-27 52 0,38-65-610,1 0 0,1 1 0,1-1 0,0 1 1,0 0-1,0 16 0,3-26-123,1 0 1,0 0-1,0-1 0,0 1 1,1 0-1,-1 0 1,1 0-1,1 0 1,2 9-1,-2-11-29,-1-1 0,1 1 0,0 0 0,0-1 0,0 1 0,0-1 0,0 1 0,0-1 0,1 0-1,-1 0 1,1 0 0,0 0 0,-1-1 0,1 1 0,0-1 0,5 2 0,0 0 5,1-1 0,1-1 0,-1 1 0,0-2 0,0 1 0,0-1-1,1 0 1,-1-1 0,0 0 0,0-1 0,0 0 0,0 0 0,0-1 0,-1 0 0,10-5 0,9-4 62,-2-1 0,0-2 1,36-27-1,-34 22 36,-1-1 1,-2-1-1,39-44 0,-55 58-78,-2-1 1,1-1 0,-1 1-1,0-1 1,-1 0 0,0-1-1,-1 1 1,0-1 0,0 0-1,-1 0 1,-1 0 0,0 0-1,0 0 1,0-19 0,-3 26-28,1 1 0,0 0 0,-1-1 1,1 1-1,-1-1 0,0 1 0,0 0 0,0 0 1,-1 0-1,1 0 0,-1-1 0,0 2 0,1-1 1,-1 0-1,-1 0 0,1 1 0,0-1 0,-1 1 0,-2-3 1,1 3-2,1 0-1,-1 0 1,0 0 0,0 0 0,0 1 0,0-1-1,0 1 1,-1 0 0,1 0 0,0 1 0,-1-1-1,1 1 1,0 0 0,-7 1 0,-1 0-47,1 1-1,-1 0 1,1 1 0,0 0 0,0 1-1,1 0 1,-1 1 0,1 0-1,0 0 1,0 1 0,0 0 0,-14 14-1,2-2-50,21-18 85,1 0-1,-1 0 1,1 1-1,-1-1 1,1 0 0,0-1-1,-1 1 1,1 0-1,-1 0 1,1 0 0,-1 0-1,1 0 1,-1 0-1,1-1 1,-1 1-1,1 0 1,-1 0 0,1-1-1,0 1 1,-1 0-1,1-1 1,0 1 0,-1 0-1,1-1 1,0 1-1,-1 0 1,1-1-1,-1 0 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8.015"/>
    </inkml:context>
    <inkml:brush xml:id="br0">
      <inkml:brushProperty name="width" value="0.05" units="cm"/>
      <inkml:brushProperty name="height" value="0.05" units="cm"/>
    </inkml:brush>
  </inkml:definitions>
  <inkml:trace contextRef="#ctx0" brushRef="#br0">90 292 18508,'-8'30'1816,"-1"-2"-1368,-5 5-216,0 0 881,-1 6-833,2-3-320,3-5-648,5-5-193,3-10-615,4-9 1096,6-13-320,4-8-296</inkml:trace>
  <inkml:trace contextRef="#ctx0" brushRef="#br0" timeOffset="1">82 2 16267,'-9'-1'1569,"3"3"-1017,2 4-248,1 0 632,2 0-344,1-3-816,4-3 448,2-2-224,5-1-128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8.483"/>
    </inkml:context>
    <inkml:brush xml:id="br0">
      <inkml:brushProperty name="width" value="0.05" units="cm"/>
      <inkml:brushProperty name="height" value="0.05" units="cm"/>
    </inkml:brush>
  </inkml:definitions>
  <inkml:trace contextRef="#ctx0" brushRef="#br0">1 98 19772,'0'15'1593,"7"-8"-1145,7-4-200,15-5 616,5-5-312,12-6-672,0-4-336,1-4-1561,-1-4 1793,-9 5-352,-5 3-232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8.923"/>
    </inkml:context>
    <inkml:brush xml:id="br0">
      <inkml:brushProperty name="width" value="0.05" units="cm"/>
      <inkml:brushProperty name="height" value="0.05" units="cm"/>
    </inkml:brush>
  </inkml:definitions>
  <inkml:trace contextRef="#ctx0" brushRef="#br0">3 662 16580,'-3'12'1290,"11"-12"-388,18-14 20,-5-4-591,-1 0-1,0-2 1,-2-1 0,0 0 0,16-26 0,-1 2-63,303-388 100,-369 464-500,33-31 132,-78 98 126,70-87-101,0 1 0,2-1-1,-1 1 1,2 0 0,-1 0 0,2 1 0,-5 15-1,9-26-10,-1 0-1,1 0 1,0 0-1,0 0 1,0 1-1,0-1 1,0 0-1,0 0 0,0 0 1,1 0-1,-1 0 1,1 0-1,-1 0 1,1 0-1,2 4 1,-3-5-2,1 0 0,0 0 0,1 0 0,-1 0 0,0 0 1,0 0-1,0 0 0,0 0 0,1-1 0,-1 1 0,0 0 1,1-1-1,-1 1 0,1-1 0,-1 1 0,0-1 0,3 1 1,3-1 17,-1 0 1,0-1-1,0 1 0,0-1 1,0 0-1,0-1 1,0 1-1,0-1 1,10-5-1,13-7 51,-1-2-1,0-1 0,-1-2 0,32-27 1,-23 14-64,-1-2 0,37-47-1,-71 81-16,3-5-15,1-1 0,-1 0 1,0 1-1,0-1 1,0-1-1,3-8 1,-7 15 12,0 0 0,0-1 1,0 1-1,0 0 0,-1 0 1,1 0-1,0-1 0,0 1 1,0 0-1,0 0 0,0 0 1,-1-1-1,1 1 0,0 0 1,0 0-1,0 0 0,-1 0 1,1 0-1,0 0 0,0 0 1,0-1-1,-1 1 0,1 0 1,0 0-1,0 0 0,0 0 1,-1 0-1,1 0 0,0 0 0,0 0 1,-1 0-1,1 0 0,0 0 1,0 0-1,-1 0 0,1 0 1,0 1-1,0-1 0,0 0 1,-1 0-1,1 0 0,0 0 1,0 0-1,0 0 0,-1 0 1,1 1-1,0-1 0,0 0 1,0 0-1,0 0 0,-15 8-35,2 4 29,0 0 0,1 1 0,0 0 1,2 0-1,-17 27 0,13-16-100,0 1 1,-17 49 0,28-64-47,0-1 0,1 0 0,0 1 0,1-1 0,0 1 0,0-1 0,2 15 0,-1-22 100,0 0 0,0 0 0,1-1 0,-1 1 0,1 0 0,-1 0 0,1 0 1,0-1-1,0 1 0,-1 0 0,1-1 0,1 1 0,-1 0 0,0-1 0,0 1 0,0-1 0,1 0 0,1 2 0,-1-2 21,0-1-1,0 1 1,0 0-1,0-1 1,0 1-1,1-1 1,-1 0 0,0 0-1,0 0 1,0 0-1,0 0 1,1 0-1,-1-1 1,0 1-1,0-1 1,0 1-1,0-1 1,0 0-1,0 0 1,2-1-1,32-19-602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39.357"/>
    </inkml:context>
    <inkml:brush xml:id="br0">
      <inkml:brushProperty name="width" value="0.05" units="cm"/>
      <inkml:brushProperty name="height" value="0.05" units="cm"/>
    </inkml:brush>
  </inkml:definitions>
  <inkml:trace contextRef="#ctx0" brushRef="#br0">398 0 16636,'0'20'1728,"-2"6"-1000,-1-2-288,2 6 1000,1 5-471,-2 11-353,-2 5-128,-7 17-208,-8 3-104,-11 7-120,-12 3-64,-9 2-344,-5-1-352,-6-13 592,1-12-80,8-21-104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1.099"/>
    </inkml:context>
    <inkml:brush xml:id="br0">
      <inkml:brushProperty name="width" value="0.05" units="cm"/>
      <inkml:brushProperty name="height" value="0.05" units="cm"/>
    </inkml:brush>
  </inkml:definitions>
  <inkml:trace contextRef="#ctx0" brushRef="#br0">1 109 16708,'8'10'1448,"27"-8"-896,9-5-168,25-11 480,19-8-216,9 1-135,6-4-145,0 8-544,-7 1-385,-24 14 1386,-20 4-905,-37 13-72,-13 8-56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1.551"/>
    </inkml:context>
    <inkml:brush xml:id="br0">
      <inkml:brushProperty name="width" value="0.05" units="cm"/>
      <inkml:brushProperty name="height" value="0.05" units="cm"/>
    </inkml:brush>
  </inkml:definitions>
  <inkml:trace contextRef="#ctx0" brushRef="#br0">9 13 14211,'-8'10'1600,"8"2"-999,15-5-41,14-3 712,20-3-272,11 1-88,13-2-88,4-4-71,4-2-449,-4-1-352,-8-6-2593,-7 6 2465,-21 1-392,-9 0-256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1.968"/>
    </inkml:context>
    <inkml:brush xml:id="br0">
      <inkml:brushProperty name="width" value="0.05" units="cm"/>
      <inkml:brushProperty name="height" value="0.05" units="cm"/>
    </inkml:brush>
  </inkml:definitions>
  <inkml:trace contextRef="#ctx0" brushRef="#br0">1 93 16059,'0'-7'1857,"3"0"-1201,11 1-208,13-1 1048,19-3-647,9 0-145,12-2-240,6 1-88,3 1-296,-3 4-200,-10 1-448,-11 3-184,-26 4-305,-13 3 2234,-22 4-1417,-13 1-120,-19-2 71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2.357"/>
    </inkml:context>
    <inkml:brush xml:id="br0">
      <inkml:brushProperty name="width" value="0.05" units="cm"/>
      <inkml:brushProperty name="height" value="0.05" units="cm"/>
    </inkml:brush>
  </inkml:definitions>
  <inkml:trace contextRef="#ctx0" brushRef="#br0">93 0 12283,'-11'4'714,"-21"7"574,31-10-1189,-1 0 0,0 0-1,1 0 1,-1 0 0,1 0-1,-1 0 1,1 0-1,0 1 1,-1-1 0,1 0-1,0 1 1,0-1-1,0 1 1,-2 2 0,3-3-6,0 0-1,0-1 1,0 1 0,0 0 0,0 0 0,0 0 0,0-1-1,0 1 1,0 0 0,0 0 0,1 0 0,-1-1 0,0 1 0,0 0-1,1-1 1,-1 1 0,1 0 0,-1 0 0,0-1 0,1 1-1,-1-1 1,1 1 0,0 0 0,-1-1 0,1 1 0,-1-1-1,1 1 1,0-1 0,-1 0 0,1 1 0,0-1 0,1 1 0,26 10 722,9-3-54,49 4-1,-56-9-551,-1 1-1,-1 2 0,41 12 0,-66-17-202,0 0 0,-1 0 0,1 0 0,0 0 0,-1 1 0,1-1 0,-1 1 0,1 0 0,-1-1 0,0 1 0,0 0 0,0 0 0,0 0-1,0 1 1,0-1 0,0 0 0,-1 1 0,1-1 0,-1 1 0,0 0 0,0-1 0,1 5 0,-1-3-6,-1 0 0,0 1-1,-1-1 1,1 0 0,-1 0 0,1 1 0,-1-1-1,0 0 1,-1 0 0,1 0 0,-1 0-1,0 0 1,0 0 0,0-1 0,-3 5-1,-19 24-29,-2-1 1,-2 0-1,0-2 0,-33 25 0,25-21 5,-21 16 19,-34 35 49,87-80-32,1-1 0,0 1-1,-1 1 1,1-1 0,-3 6 0,6-10-8,0 1 1,-1 0 0,1-1 0,0 1 0,-1 0-1,1-1 1,0 1 0,0 0 0,0-1 0,0 1-1,-1 0 1,1 0 0,0-1 0,0 1 0,0 0-1,1 0 1,-1-1 0,0 1 0,0 0 0,0 0-1,1-1 1,-1 1 0,0 0 0,0-1 0,1 1-1,-1 0 1,1-1 0,-1 1 0,1-1 0,-1 1-1,1-1 1,-1 1 0,1-1 0,-1 1 0,1-1-1,-1 1 1,1-1 0,0 0 0,-1 1 0,1-1-1,0 0 1,-1 0 0,1 1 0,0-1 0,0 0-1,-1 0 1,1 0 0,1 0 0,10 2 27,1-1 0,-1 0 1,0-1-1,1 0 0,-1-1 1,13-3-1,79-19 62,-72 16-85,140-41-617,-59 16 355,-68 22 85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2.811"/>
    </inkml:context>
    <inkml:brush xml:id="br0">
      <inkml:brushProperty name="width" value="0.05" units="cm"/>
      <inkml:brushProperty name="height" value="0.05" units="cm"/>
    </inkml:brush>
  </inkml:definitions>
  <inkml:trace contextRef="#ctx0" brushRef="#br0">366 3 15139,'15'-2'1441,"-12"10"-801,-8 7-224,-13 15 576,-10 8-160,-10 18-224,-8 4-88,-3 9-160,-1-1-111,7-8-161,6-4-72,8-13-200,5-13-137,12-26-447,8-8 1704,4-31-984,1-9-40,2-13-48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3.229"/>
    </inkml:context>
    <inkml:brush xml:id="br0">
      <inkml:brushProperty name="width" value="0.05" units="cm"/>
      <inkml:brushProperty name="height" value="0.05" units="cm"/>
    </inkml:brush>
  </inkml:definitions>
  <inkml:trace contextRef="#ctx0" brushRef="#br0">1 1 16820,'8'21'1880,"1"5"-1256,8 1-232,7 2 744,7 0-335,3-1-137,2 0-632,2-3-416,0 0-2073,-2-4 2193,-12-1-360,-4-1-256</inkml:trace>
  <inkml:trace contextRef="#ctx0" brushRef="#br0" timeOffset="1">737 290 17516,'-1'29'1888,"-5"4"-1328,-2-1-280,-1 0 1569,0 6-1489,-2 0-184,4-3-488,-2-6-304,5-9-417,0-9 801,5-10-192,5-5-184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3.887"/>
    </inkml:context>
    <inkml:brush xml:id="br0">
      <inkml:brushProperty name="width" value="0.05" units="cm"/>
      <inkml:brushProperty name="height" value="0.05" units="cm"/>
    </inkml:brush>
  </inkml:definitions>
  <inkml:trace contextRef="#ctx0" brushRef="#br0">118 3 17148,'12'-2'1472,"-2"11"-984,-13 13-168,-13 24 536,6 21-176,-8 10-199,6 7-73,3 9-152,-3-2-56,8-7-112,-3-9-80,5-12-264,2-12-208,2-13-441,-4-8-47,-6-12 680,-3-6-248,-17-9-160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3.633"/>
    </inkml:context>
    <inkml:brush xml:id="br0">
      <inkml:brushProperty name="width" value="0.05" units="cm"/>
      <inkml:brushProperty name="height" value="0.05" units="cm"/>
    </inkml:brush>
  </inkml:definitions>
  <inkml:trace contextRef="#ctx0" brushRef="#br0">0 2 18612,'0'-1'1584,"0"2"-1152,0 0-248,2-1 233,1 2 55,0-4-336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5.434"/>
    </inkml:context>
    <inkml:brush xml:id="br0">
      <inkml:brushProperty name="width" value="0.05" units="cm"/>
      <inkml:brushProperty name="height" value="0.05" units="cm"/>
    </inkml:brush>
  </inkml:definitions>
  <inkml:trace contextRef="#ctx0" brushRef="#br0">1 17 14627,'4'2'1945,"-2"3"-1089,2-4-232,4 4 944,7-3-384,2 1-119,9-1-257,1-2-112,7 0-424,2-3-312,-1-6 976,2 2-848,-4-2 16,-4 1 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7.124"/>
    </inkml:context>
    <inkml:brush xml:id="br0">
      <inkml:brushProperty name="width" value="0.05" units="cm"/>
      <inkml:brushProperty name="height" value="0.05" units="cm"/>
    </inkml:brush>
  </inkml:definitions>
  <inkml:trace contextRef="#ctx0" brushRef="#br0">77 61 14059,'-45'7'2044,"17"-3"-759,24-3 89,12-2 832,203-29-65,-52 6-1772,-121 19-305,1-1-90,-1 2 1,1 2-1,68 3 1,-105 0-34,1-1-1,0 0 1,-1 1 0,1 0 0,0-1 0,-1 1-1,1 0 1,-1 1 0,0-1 0,1 0 0,-1 1 0,0-1-1,3 3 1,-4-3 22,-1-1 0,0 0-1,1 1 1,-1-1 0,0 1 0,0-1-1,0 1 1,1-1 0,-1 1-1,0-1 1,0 1 0,0-1-1,0 1 1,0-1 0,0 1 0,0-1-1,0 1 1,0-1 0,0 1-1,0-1 1,0 1 0,0-1 0,0 1-1,0-1 1,-1 1 0,0 1-54,0-1 1,0 0 0,0 0 0,0 1-1,0-1 1,0 0 0,0 0 0,-1 0-1,1 0 1,0-1 0,-1 1 0,-1 1-1,-22 8-614,1-1-1,-2-2 0,1 0 0,-45 5 1,12-3-40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7.590"/>
    </inkml:context>
    <inkml:brush xml:id="br0">
      <inkml:brushProperty name="width" value="0.05" units="cm"/>
      <inkml:brushProperty name="height" value="0.05" units="cm"/>
    </inkml:brush>
  </inkml:definitions>
  <inkml:trace contextRef="#ctx0" brushRef="#br0">20 0 14779,'-2'1'132,"0"0"1,1 0-1,-1 0 0,1 0 1,-1 0-1,1 0 0,0 1 0,-1-1 1,1 1-1,0-1 0,0 1 1,-2 2-1,8 3 725,12-1-161,18-2 668,59 0 1,-68-4-1035,0 0 0,0 2 0,0 1 0,38 10 0,-61-13-316,-1 1 0,0 0 1,1-1-1,-1 1 0,0 0 0,0 0 0,0 0 0,0 1 0,0-1 0,0 0 0,0 1 0,0-1 0,0 1 0,-1 0 0,1 0 0,-1-1 0,1 1 0,-1 0 0,2 4 0,-2-3-9,-1-1 0,0 1 0,0-1 1,0 1-1,0-1 0,0 1 0,0-1 1,-1 1-1,1-1 0,-1 1 1,0-1-1,0 1 0,0-1 0,0 0 1,0 0-1,0 1 0,-1-1 0,-2 4 1,-19 23 21,-1-1 1,-2 0 0,-48 39-1,42-40-18,2 2 0,-42 50 0,72-79-9,-4 5 0,0 1 0,0 0 0,1 0 0,-4 8-1,6-13 2,1 0-1,-1 0 0,1 0 1,-1 0-1,1 0 0,0 0 0,0 0 1,-1 0-1,1 0 0,0 0 0,0 0 1,0 0-1,0 0 0,0 1 0,0-1 1,1 0-1,-1 0 0,0 0 0,0 0 1,1 0-1,-1 0 0,1 0 0,-1 0 1,1 0-1,-1 0 0,1 0 0,0 0 1,-1 0-1,1-1 0,0 1 0,0 0 1,-1 0-1,1-1 0,0 1 0,0 0 1,0-1-1,1 1 0,3 1 4,1 0-1,-1-1 0,0 0 0,1 0 1,-1 0-1,0-1 0,1 0 1,-1 0-1,1 0 0,7-2 1,58-14 34,-60 13-33,327-96-357,-234 68-867,-88 26 1044,-11 4 113,-1 0 0,0 0 0,0 0 0,0-1 0,0 0 0,0 0 0,6-4 0,-7 2-394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5:48.625"/>
    </inkml:context>
    <inkml:brush xml:id="br0">
      <inkml:brushProperty name="width" value="0.05" units="cm"/>
      <inkml:brushProperty name="height" value="0.05" units="cm"/>
    </inkml:brush>
  </inkml:definitions>
  <inkml:trace contextRef="#ctx0" brushRef="#br0">76 744 13731,'-72'68'4312,"69"-64"-2812,9-8-635,14-12-20,234-251 1123,-205 213-1829,288-369 131,-313 382-245,-24 41-25,0 0 1,0-1 0,1 1-1,-1 0 1,0-1-1,0 1 1,0 0-1,0-1 1,0 1 0,1-1-1,-1 1 1,0 0-1,0-1 1,0 1 0,0 0-1,0-1 1,0 1-1,-1-1 1,1 1 0,0 0-1,0-1 1,0 1-1,0-1 1,0 1 0,0 0-1,-1-1 1,1 1-1,0-1 1,-1 1 0,-1 0 0,1 0 1,0 0-1,0 1 0,0-1 0,0 0 0,0 0 0,0 1 0,0-1 1,0 0-1,0 1 0,0-1 0,1 1 0,-1 0 0,0-1 1,-1 2-1,-15 10 10,1 1 0,0 0 0,1 1 0,-25 31 0,-45 72 34,79-109-47,1 0-1,0 0 1,1 1 0,0 0 0,-5 14 0,9-21 1,0-1 1,-1 1 0,1-1 0,0 1 0,0-1 0,0 1 0,0-1 0,0 1 0,0-1-1,0 1 1,1-1 0,-1 1 0,1-1 0,-1 1 0,1-1 0,-1 0 0,2 3 0,0-3 1,-1 1 0,0-1 0,1 0 1,-1 0-1,1 0 0,0 0 1,-1 0-1,1 0 0,0 0 0,0-1 1,-1 1-1,1-1 0,0 1 1,0-1-1,0 0 0,0 1 1,0-1-1,2 0 0,11-1 8,0 0 1,0-1-1,0 0 1,-1-1-1,1 0 0,0-2 1,-1 0-1,0 0 0,19-11 1,3-3 35,-2-2 0,44-33 0,-75 51-38,87-71 151,-82 66-121,0 0 0,-1 1 1,0-2-1,0 1 0,-1-1 1,0 0-1,-1-1 0,6-14 1,-9 11 84,-2 13-119,0-1 1,0 1-1,0 0 1,0 0 0,0 0-1,-1 0 1,1 0-1,0-1 1,0 1 0,0 0-1,0 0 1,-1 0-1,1 0 1,0 0 0,0 0-1,0 0 1,0 0 0,-1 0-1,1 0 1,0-1-1,0 1 1,0 0 0,-1 0-1,1 0 1,0 0-1,0 0 1,0 0 0,-1 1-1,1-1 1,0 0-1,0 0 1,0 0 0,-1 0-1,1 0 1,0 0-1,-22 17 174,10-5-156,1 1 1,0 1 0,1 0-1,0 0 1,1 1 0,1 0-1,1 0 1,0 1 0,1 0-1,0 1 1,-4 23 0,9-37-45,1 0 1,0 0-1,0 0 1,0 0 0,0 0-1,0 0 1,0 0-1,1 0 1,0 0-1,-1 0 1,1 0-1,0 0 1,0 0-1,1 0 1,-1-1 0,1 1-1,-1 0 1,4 3-1,-2-4-16,0 1 0,0 0 0,0-1 0,1 0 0,-1 0 0,1 0 0,-1 0 0,1-1 0,0 1 0,0-1-1,0 0 1,0 0 0,6 1 0,30 1-129,0-3-48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01.459"/>
    </inkml:context>
    <inkml:brush xml:id="br0">
      <inkml:brushProperty name="width" value="0.05" units="cm"/>
      <inkml:brushProperty name="height" value="0.05" units="cm"/>
    </inkml:brush>
  </inkml:definitions>
  <inkml:trace contextRef="#ctx0" brushRef="#br0">1 32 17796,'3'1'1528,"4"1"-976,7-4-200,19-1 737,13-2-369,14 0-304,5 0-48,7-1-120,-1 0-168,-2 3-384,-6 3-184,-17 2-320,-10 3-113,-19 4-183,-8 1-80,-19 2 608,-12-1-232,-21 0 111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01.909"/>
    </inkml:context>
    <inkml:brush xml:id="br0">
      <inkml:brushProperty name="width" value="0.05" units="cm"/>
      <inkml:brushProperty name="height" value="0.05" units="cm"/>
    </inkml:brush>
  </inkml:definitions>
  <inkml:trace contextRef="#ctx0" brushRef="#br0">13 0 16371,'-13'17'1545,"15"-1"-873,8 0-216,18-3 672,11-3-135,18-3-257,6-3-128,9-4-280,0-1-328,-5-9 1256,-1-3-1128,-12-1 16,-9-1 24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07.709"/>
    </inkml:context>
    <inkml:brush xml:id="br0">
      <inkml:brushProperty name="width" value="0.05" units="cm"/>
      <inkml:brushProperty name="height" value="0.05" units="cm"/>
    </inkml:brush>
  </inkml:definitions>
  <inkml:trace contextRef="#ctx0" brushRef="#br0">1 8 18748,'2'-7'1990,"2"16"-1131,4 19-102,-2 34-223,-5-38-458,8 42 0,-8-64-69,-1 0 0,0-1 0,1 1 1,-1-1-1,1 1 0,0-1 0,-1 1 1,1-1-1,0 1 0,0-1 0,0 0 1,0 1-1,0-1 0,0 0 0,0 0 1,2 2-1,-2-3 4,1 1 1,-1-1-1,0 1 0,0-1 1,0 0-1,0 1 0,1-1 1,-1 0-1,0 0 0,0 0 1,1 0-1,-1 0 1,0 0-1,0 0 0,0-1 1,1 1-1,0-1 0,6-2 52,-1 0-1,0-1 0,-1 0 0,1 0 0,9-9 1,-11 10-44,41-36 313,-25 21-76,0 1-1,32-19 1,-51 35-236,0 0 1,0-1-1,0 1 1,0 0 0,0 0-1,1 1 1,-1-1 0,0 0-1,0 1 1,1-1-1,-1 1 1,0 0 0,1 0-1,-1 0 1,0 0-1,1 0 1,-1 0 0,3 1-1,-4 0-8,0 0 0,0 0 0,1 0 0,-1 0 0,0 0 0,0 1 0,0-1 0,-1 0 0,1 0-1,0 1 1,0-1 0,-1 1 0,1-1 0,-1 1 0,1-1 0,-1 1 0,1-1 0,-1 1 0,0-1 0,0 1 0,0-1 0,0 1-1,0-1 1,0 1 0,0-1 0,-1 4 0,-4 27 70,-2 0 0,-12 39 0,6-24-82,11-29-161,2-17 140,0-1-1,0 0 1,0 1-1,0-1 1,0 0-1,0 1 1,0-1-1,0 0 0,0 0 1,1 1-1,-1-1 1,0 0-1,0 0 1,0 1-1,0-1 1,1 0-1,-1 0 1,0 1-1,0-1 0,0 0 1,1 0-1,-1 0 1,0 0-1,0 1 1,1-1-1,-1 0 1,0 0-1,1 0 0,0 0-18,1-1-1,-1 1 0,0 0 0,0-1 1,1 0-1,-1 1 0,0-1 0,0 0 1,0 0-1,0 0 0,0 1 0,0-1 1,0 0-1,0 0 0,0 0 0,0-1 1,-1 1-1,1 0 0,1-3 0,5-9-291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0.205"/>
    </inkml:context>
    <inkml:brush xml:id="br0">
      <inkml:brushProperty name="width" value="0.05" units="cm"/>
      <inkml:brushProperty name="height" value="0.05" units="cm"/>
    </inkml:brush>
  </inkml:definitions>
  <inkml:trace contextRef="#ctx0" brushRef="#br0">281 1 16139,'-19'6'2201,"9"0"-1939,1 0-1,0 0 1,0 1-1,1 0 1,0 1 0,0 0-1,0 0 1,1 0 0,-11 19-1,-3 7 208,-22 48 0,21-34-310,2 1 0,-18 69 0,31-92-146,1 1 1,2 0-1,0 0 1,2 0-1,1 0 0,4 37 1,-3-57-39,1-1 1,0 1-1,1-1 1,-1 0-1,1 1 1,1-1-1,-1 0 0,1 0 1,0 0-1,0-1 1,1 1-1,0-1 1,0 0-1,0 0 1,0 0-1,1 0 1,0-1-1,0 0 0,0 0 1,0 0-1,1-1 1,0 1-1,-1-1 1,11 3-1,1-1-51,-1 0-1,1-2 0,0 0 1,0-1-1,0 0 1,0-1-1,0-2 0,20-1 1,39-9-170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0.914"/>
    </inkml:context>
    <inkml:brush xml:id="br0">
      <inkml:brushProperty name="width" value="0.05" units="cm"/>
      <inkml:brushProperty name="height" value="0.05" units="cm"/>
    </inkml:brush>
  </inkml:definitions>
  <inkml:trace contextRef="#ctx0" brushRef="#br0">446 19 13211,'16'-9'872,"4"-1"2869,-19 14-1977,-11 9-813,-168 192 2240,-77 93-2863,226-263-1769,29-35 1412,0 0 0,0 0 1,0 0-1,0 1 0,0-1 0,-1 0 1,1 0-1,0 0 0,0 0 0,0 1 0,0-1 1,0 0-1,-1 0 0,1 0 0,0 0 1,0 0-1,0 0 0,0 1 0,-1-1 1,1 0-1,0 0 0,0 0 0,0 0 1,-1 0-1,1 0 0,0 0 0,0 0 1,0 0-1,-1 0 0,1 0 0,0 0 1,0 0-1,0 0 0,-1 0 0,1 0 1,0 0-1,0 0 0,0 0 0,-1 0 0,1-1 1,0 1-1,0 0 0,0 0 0,0 0 1,-1 0-1,1 0 0,0 0 0,0-1 1,0 1-1,0 0 0,0 0 0,-1 0 1,-1-12-453,3-10-231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4.357"/>
    </inkml:context>
    <inkml:brush xml:id="br0">
      <inkml:brushProperty name="width" value="0.05" units="cm"/>
      <inkml:brushProperty name="height" value="0.05" units="cm"/>
    </inkml:brush>
  </inkml:definitions>
  <inkml:trace contextRef="#ctx0" brushRef="#br0">1 1099 14323,'9'21'1152,"8"-16"-776,8-3-64,13-11 369,4-8-33,13-15-80,2-1-48,5-9-128,-5-4-144,-6 1-440,-5 1-280,-18 0 408,-5 9-136,-15 2-56</inkml:trace>
  <inkml:trace contextRef="#ctx0" brushRef="#br0" timeOffset="1">104 99 17052,'14'-2'1256,"4"-2"-976,3-4-72,17-3 240,3 1-104,8-4-104,-2-4-176,2 4-568,-3 0-120,-6 11 512,-2 4-184,-11 8-88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1.346"/>
    </inkml:context>
    <inkml:brush xml:id="br0">
      <inkml:brushProperty name="width" value="0.05" units="cm"/>
      <inkml:brushProperty name="height" value="0.05" units="cm"/>
    </inkml:brush>
  </inkml:definitions>
  <inkml:trace contextRef="#ctx0" brushRef="#br0">45 317 15571,'5'5'1721,"3"8"-905,0 7-296,7 5 1072,3 5-439,8 4-417,6 4-88,2-1-224,3-1-224,3-5-488,-1-5-288,-5-7 1096,-3-6-608,-1-5-40,-3-4-88</inkml:trace>
  <inkml:trace contextRef="#ctx0" brushRef="#br0" timeOffset="0.06">0 26 19196,'2'-7'1993,"6"2"-1401,15 2-264,10 1 1072,17-3-736,9 2-208,10 2-544,1 1-416,-1 0 480,-2 6-136,-9 5-80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1.905"/>
    </inkml:context>
    <inkml:brush xml:id="br0">
      <inkml:brushProperty name="width" value="0.05" units="cm"/>
      <inkml:brushProperty name="height" value="0.05" units="cm"/>
    </inkml:brush>
  </inkml:definitions>
  <inkml:trace contextRef="#ctx0" brushRef="#br0">0 56 18212,'10'8'2112,"3"-4"-1351,11-6-265,7 1 1392,14 1-920,6-4-216,9-2-352,1 2-199,1-2-706,-3 2-335,-20-8 704,-9 1-192,-15-6-136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3.526"/>
    </inkml:context>
    <inkml:brush xml:id="br0">
      <inkml:brushProperty name="width" value="0.05" units="cm"/>
      <inkml:brushProperty name="height" value="0.05" units="cm"/>
    </inkml:brush>
  </inkml:definitions>
  <inkml:trace contextRef="#ctx0" brushRef="#br0">63 522 11226,'-10'8'845,"5"-5"-265,0 1-1,0 1 1,0-1-1,0 1 1,1-1-1,0 1 0,0 1 1,0-1-1,1 0 1,-6 12-1,9-17-543,0 0-1,0 1 0,0-1 0,0 0 1,0 0-1,0 0 0,0 0 1,1 1-1,-1-1 0,0 0 0,0 0 1,0 0-1,0 0 0,0 0 1,0 0-1,0 1 0,1-1 0,-1 0 1,0 0-1,0 0 0,0 0 0,0 0 1,0 0-1,1 0 0,-1 0 1,0 0-1,0 0 0,0 0 0,0 1 1,0-1-1,1 0 0,-1 0 1,0 0-1,0 0 0,0 0 0,0 0 1,1 0-1,-1-1 0,0 1 1,0 0-1,0 0 0,0 0 0,1 0 1,-1 0-1,0 0 0,0 0 1,0 0-1,0 0 0,0 0 0,1 0 1,-1-1-1,0 1 0,0 0 1,0 0-1,0 0 0,0 0 0,0 0 1,0-1-1,0 1 0,1 0 1,14-9 877,25-17-181,-1-3-1,-1-2 0,53-54 0,86-121-232,-124 129-448,-38 53-33,-34 78-2,5-23-16,4-7-1,0 1 0,1 0-1,1 0 1,-8 49-1,16-73 2,0 0 0,0 0 0,-1 0-1,1 0 1,0 0 0,0 0 0,0 0-1,1 0 1,-1 0 0,0 0 0,0 0-1,0 0 1,1-1 0,-1 1 0,0 0-1,1 0 1,-1 0 0,1 0 0,-1 0-1,1-1 1,-1 1 0,1 0 0,0 0-1,-1-1 1,2 2 0,-1-2 1,0 0 0,1 1 0,-1-1-1,0 0 1,0 0 0,1 0 0,-1 0 0,0 0 0,0 0 0,1 0 0,-1 0 0,0-1-1,0 1 1,0 0 0,1-1 0,1 0 0,7-4 11,-1 0 0,1-1 1,12-9-1,-21 14-11,62-48 152,65-66 0,47-64 317,-162 167-360,-19 25-30,-1-1-82,-16 30 28,8-17-150,0 2 0,2 0 0,1 0 0,2 1 0,-11 40-1,21-65 47,-1 0-1,1 0 0,-1 0 0,1 0 1,0 0-1,0 1 0,0-1 0,0 0 1,1 0-1,0 0 0,-1 0 0,1 0 1,0 0-1,0 0 0,0 0 0,1 0 0,-1-1 1,4 6-1,-3-7 40,0 0 1,-1 1-1,1-1 1,0 0-1,0 0 1,0 0-1,0 0 1,0-1-1,1 1 1,-1 0-1,0-1 1,0 0-1,0 1 1,1-1-1,-1 0 1,0 0-1,0 0 0,0 0 1,1-1-1,-1 1 1,0-1-1,0 1 1,0-1-1,0 0 1,0 0-1,0 0 1,3-1-1,40-25-586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3.995"/>
    </inkml:context>
    <inkml:brush xml:id="br0">
      <inkml:brushProperty name="width" value="0.05" units="cm"/>
      <inkml:brushProperty name="height" value="0.05" units="cm"/>
    </inkml:brush>
  </inkml:definitions>
  <inkml:trace contextRef="#ctx0" brushRef="#br0">291 0 16484,'13'0'1976,"3"14"-1216,-2 6-232,1 6 1233,2 13-801,-1 10-168,-11 19-216,-6 10-80,-16 9-192,-9 2-88,-14 7-216,-7 6-232,-12 1-808,-4-8 936,-6-22-144,4-13-88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18.877"/>
    </inkml:context>
    <inkml:brush xml:id="br0">
      <inkml:brushProperty name="width" value="0.05" units="cm"/>
      <inkml:brushProperty name="height" value="0.05" units="cm"/>
    </inkml:brush>
  </inkml:definitions>
  <inkml:trace contextRef="#ctx0" brushRef="#br0">93 374 14091,'0'0'19,"0"0"1,0 0-1,0 0 1,0 0-1,0 0 0,0 0 1,0 0-1,0 0 1,-1 0-1,1 0 0,0 0 1,0 0-1,0 0 0,0 0 1,0 0-1,0 0 1,0 0-1,0 0 0,0 0 1,0 1-1,0-1 1,-1 0-1,1 0 0,0 0 1,0 0-1,0 0 1,0 0-1,0 0 0,0 0 1,0 0-1,0 1 0,0-1 1,0 0-1,0 0 1,0 0-1,0 0 0,0 0 1,0 0-1,0 0 1,0 0-1,0 1 0,0-1 1,0 0-1,0 0 1,0 0-1,0 0 0,0 0 1,0 0-1,0 0 0,0 0 1,1 0-1,-1 1 1,0-1-1,0 0 0,0 0 1,0 0-1,0 0 1,0 0-1,0 0 0,0 0 1,0 0-1,0 0 1,1 0-1,-1 0 0,0 0 1,0 0-1,0 0 0,13 2 478,24-3-221,-33 1-115,396-36 1943,-135 8-1527,753-35 110,382-52 398,-1214 88-1122,-186 27 34,0 0-1,0 0 0,0 0 1,1 0-1,-1 0 1,0 0-1,0 0 1,1 0-1,-1 0 0,0 0 1,0 0-1,0 0 1,0 0-1,1 0 1,-1 0-1,0 0 1,0-1-1,0 1 0,1 0 1,-1 0-1,0 0 1,0 0-1,0 0 1,0-1-1,0 1 0,0 0 1,1 0-1,-1 0 1,0-1-1,0 1 1,0 0-1,0 0 1,0 0-1,0-1 0,0 1 1,0 0-1,0 0 1,0 0-1,0-1 1,0 1-1,0 0 0,0 0 1,0 0-1,0-1 1,0 1-1,0 0 1,0 0-1,0 0 1,0-1-1,-1 1 0,1 0 1,0 0-1,0 0 1,0-1-1,0 1 1,0 0-1,0 0 0,-1 0 1,1 0-1,0 0 1,0-1-1,0 1 1,-1 0-1,-11-8-181,-11-2-59,0 2 0,0 0 0,-1 2 1,-30-5-1,-101-7-379,125 16 543,-933-28-237,709 39 363,-474 81 1,664-79-87,-92 31 0,154-42-1,-1 1-1,1 0 1,-1 0 0,1 1-1,0-1 1,-1 0 0,1 1-1,0-1 1,0 1 0,-3 4-1,4-6 21,1 0 0,0 1-1,0-1 1,-1 1 0,1-1-1,0 1 1,0-1 0,0 1-1,-1-1 1,1 1 0,0-1-1,0 0 1,0 1-1,0-1 1,0 1 0,0-1-1,0 1 1,0-1 0,0 1-1,0-1 1,1 1 0,-1 0-1,1 0-10,-1 0 1,1 0-1,-1-1 0,1 1 0,0 0 0,0 0 0,0 0 0,-1-1 0,1 1 0,0-1 0,0 1 0,0 0 0,0-1 0,1 1 1,7 3-159,1-1 0,-1 0 1,1-1-1,-1 0 1,1 0-1,13 0 1,64-3-373,-60 0 461,653-38-206,-311 15 375,-269 18-111,168 11 1,-257-4 13,-6-1 1,1 0 0,-1 1 0,1 0 0,-1 0 0,1 0 0,-1 1 0,0-1 0,1 1-1,-1 1 1,8 4 0,-12-7 21,-1 1 0,1-1-1,0 0 1,-1 1 0,1-1 0,-1 1-1,1 0 1,0-1 0,-1 1-1,1-1 1,-1 1 0,0 0-1,1-1 1,-1 1 0,0 0-1,1 0 1,-1-1 0,0 1 0,0 0-1,1 0 1,-1 0 0,0-1-1,0 1 1,0 0 0,0 0-1,0 0 1,0-1 0,0 1 0,-1 0-1,1 0 1,0-1 0,0 1-1,0 0 1,-1 0 0,0 1-1,0 0-2,-1-1 0,0 1-1,1 0 1,-1 0 0,0-1-1,0 1 1,0-1 0,0 1-1,0-1 1,-1 0 0,1 0-1,-3 1 1,-19 6 30,-1-1 1,0 0-1,-35 3 1,-86 2 350,123-10-311,-1186 45 3061,1053-43-2744,100-2-248,-443-6 841,485 3-977,7 1-18,1 0 0,0-1 1,0 0-1,1 0 1,-1 0-1,0-1 1,-7-2-1,13 4 21,1 0-1,-1 0 0,0 0 0,0 0 1,0 0-1,0 0 0,1-1 1,-1 1-1,0 0 0,0 0 1,0 0-1,0 0 0,0 0 0,1 0 1,-1 0-1,0 0 0,0 0 1,0 0-1,0 0 0,0-1 1,0 1-1,0 0 0,1 0 0,-1 0 1,0 0-1,0 0 0,0-1 1,0 1-1,0 0 0,0 0 1,0 0-1,0 0 0,0 0 0,0-1 1,0 1-1,0 0 0,0 0 1,0 0-1,0 0 0,0-1 0,0 1 1,0 0-1,0 0 0,0 0 1,0 0-1,0 0 0,0-1 1,0 1-1,0 0 0,-1 0 0,1 0 1,0 0-1,0 0 0,0 0 1,0-1-1,0 1 0,0 0 1,0 0-1,-1 0 0,1 0 0,0 0 1,0 0-1,0 0 0,0 0 1,0 0-1,-1 0 0,1 0 0,0 0 1,16-5-153,-14 4 118,106-18-987,166-8 1,-136 16 662,24-4 53,710-50-239,-861 64 544,199-3-147,-154 5-71,96 15-1,-139-14 171,-9-2 32,0 1-1,-1-1 0,1 1 0,-1 0 0,1 0 1,-1 0-1,0 0 0,1 1 0,4 2 1,-8-4 19,0 0 1,0 0 0,0 0-1,1 0 1,-1 1 0,0-1-1,0 0 1,0 0-1,0 0 1,0 0 0,0 0-1,0 0 1,0 0 0,0 0-1,0 0 1,1 1 0,-1-1-1,0 0 1,0 0 0,0 0-1,0 0 1,0 0 0,0 0-1,0 1 1,0-1-1,0 0 1,0 0 0,0 0-1,0 0 1,0 0 0,0 0-1,0 1 1,0-1 0,0 0-1,0 0 1,0 0 0,0 0-1,0 0 1,-1 0 0,1 0-1,0 1 1,0-1-1,0 0 1,0 0 0,0 0-1,0 0 1,0 0 0,0 0-1,0 0 1,0 0 0,-1 0-1,1 0 1,0 1 0,0-1-1,0 0 1,0 0 0,0 0-1,0 0 1,-1 0-1,1 0 1,0 0 0,0 0-1,0 0 1,0 0 0,0 0-1,0 0 1,-1 0 0,1 0-1,0 0 1,-11 2-11,1 0 1,-1-1 0,-16 0-1,7 0 15,-339 15 473,-108 6 654,-836 104 1837,1283-124-2966,7-1-40,0 1 1,0 1-1,1-1 1,-1 2-1,-12 5 1,25-9 34,-1 0 0,1 0 0,0 0 1,0 0-1,0 0 0,0 0 0,0 0 1,0 0-1,-1 0 0,1 0 0,0 0 1,0 0-1,0 0 0,0 0 0,0 0 1,0 0-1,0 1 0,-1-1 0,1 0 1,0 0-1,0 0 0,0 0 0,0 0 1,0 0-1,0 0 0,0 1 0,0-1 1,0 0-1,0 0 0,0 0 0,0 0 1,0 0-1,0 0 0,0 1 0,0-1 1,0 0-1,0 0 0,0 0 0,0 0 1,0 0-1,0 1 0,0-1 0,0 0 1,0 0-1,0 0 0,0 0 0,0 0 1,0 0-1,0 0 0,0 1 0,1-1 1,-1 0-1,0 0 0,0 0 1,0 0-1,0 0 0,0 0 0,0 0 1,0 0-1,1 0 0,-1 0 0,0 0 1,0 0-1,0 1 0,0-1 0,0 0 1,1 0-1,11 3-171,36 1-97,0-2 0,1-2 0,54-8 0,-89 7 232,791-91-702,-251 23 57,-407 54 175,274-37-1651,-324 31 1641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0.047"/>
    </inkml:context>
    <inkml:brush xml:id="br0">
      <inkml:brushProperty name="width" value="0.05" units="cm"/>
      <inkml:brushProperty name="height" value="0.05" units="cm"/>
    </inkml:brush>
  </inkml:definitions>
  <inkml:trace contextRef="#ctx0" brushRef="#br0">13 346 13347,'-12'2'2437,"18"-11"-737,20-15 49,13-4-1105,0 2 1,2 1-1,68-31 0,144-38-81,-176 71-480,1 4 1,0 3 0,126-8-1,-147 21-83,0 3 0,-1 2 0,1 3 0,-1 2 0,105 27 1,-145-29-12,-1 0 0,0 1 0,0 0 0,28 18 0,-40-22 13,1 0 0,-1 1 0,0 0 0,0 0 0,0 0 0,0 0 0,0 0 1,-1 1-1,0-1 0,4 7 0,-5-7 2,0-1 1,0 1-1,-1 0 1,1-1-1,-1 1 1,0 0-1,0-1 1,0 1-1,0 0 0,0-1 1,0 1-1,-1 0 1,1-1-1,-1 1 1,0-1-1,0 1 1,0-1-1,-2 5 1,0-2-68,-1 1 0,0 0 0,0-1 0,0 0 0,-1 0 0,0 0 0,0-1 0,0 1 0,-7 3 0,10-7-2,0 1-1,-1-1 1,1 0-1,0 0 1,-1 0-1,0 0 1,1 0-1,-1-1 1,1 1-1,-1-1 1,-4 1 0,6-1 41,-1-1 0,1 1 1,-1 0-1,1 0 0,-1-1 1,1 1-1,-1-1 1,1 0-1,-1 1 0,1-1 1,0 0-1,-1 0 1,1 0-1,0 0 0,0 0 1,0 0-1,0 0 1,0 0-1,0-1 0,-2-1 1,-8-23-359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0.526"/>
    </inkml:context>
    <inkml:brush xml:id="br0">
      <inkml:brushProperty name="width" value="0.05" units="cm"/>
      <inkml:brushProperty name="height" value="0.05" units="cm"/>
    </inkml:brush>
  </inkml:definitions>
  <inkml:trace contextRef="#ctx0" brushRef="#br0">329 118 12235,'57'-38'1544,"-34"21"-647,0 2 1,2 0-1,36-16 0,-61 31-850,0 0 0,1 0 1,-1 0-1,0-1 0,1 1 0,-1 0 1,0 0-1,1 0 0,-1 0 0,0 0 1,1 0-1,-1 0 0,1-1 1,-1 1-1,0 0 0,1 0 0,-1 0 1,0 1-1,1-1 0,-1 0 0,0 0 1,1 0-1,-1 0 0,1 0 1,-1 0-1,0 0 0,1 1 0,-5 7 631,-15 14-167,17-20-439,-472 465 1491,469-463-1560,-15 18 4,19-22-6,1 0-1,0 0 1,0 0-1,0 1 0,-1-1 1,1 0-1,0 0 0,0 1 1,0-1-1,-1 0 0,1 0 1,0 1-1,0-1 0,0 0 1,0 0-1,0 1 1,0-1-1,-1 0 0,1 1 1,0-1-1,0 0 0,0 0 1,0 1-1,0-1 0,0 0 1,0 1-1,0-1 1,0 0-1,1 0 0,-1 1 1,0-1-1,0 0 0,0 1 1,0-1-1,0 0 0,0 0 1,1 1-1,-1-1 0,0 0 1,0 0-1,0 1 1,1-1-1,-1 0 0,0 0 1,0 0-1,0 0 0,1 1 1,-1-1-1,0 0 0,1 0 1,-1 0-1,0 0 0,0 0 1,1 0-1,-1 0 1,0 0-1,1 1 0,-1-1 1,0 0-1,0 0 0,1 0 1,-1-1-1,0 1 0,1 0 1,-1 0-1,0 0 1,1 0-1,24-2 18,0 0-1,30-8 1,6-1 1,279-10-1133,-263 20 898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1.188"/>
    </inkml:context>
    <inkml:brush xml:id="br0">
      <inkml:brushProperty name="width" value="0.05" units="cm"/>
      <inkml:brushProperty name="height" value="0.05" units="cm"/>
    </inkml:brush>
  </inkml:definitions>
  <inkml:trace contextRef="#ctx0" brushRef="#br0">142 36 14515,'3'-3'212,"1"-1"1,0 1-1,0 0 1,0 1-1,0-1 0,1 1 1,-1 0-1,1 0 1,0 0-1,-1 0 0,1 1 1,0 0-1,0 0 0,7-1 1,9 0 441,40 2 0,-46 0-539,-1 2 1,1 0-1,-1 0 0,0 1 0,0 1 0,0 1 0,0 0 0,-1 0 0,25 15 0,-31-16-106,0 1-1,0 0 0,0 1 1,-1-1-1,0 1 0,0 0 0,-1 1 1,0-1-1,0 1 0,0 0 0,-1 0 1,0 1-1,0-1 0,-1 1 1,0 0-1,0 0 0,-1 0 0,2 13 1,-3-13 20,0-1 1,0 1-1,-1 0 1,0 0-1,-1-1 0,0 1 1,0 0-1,-1-1 1,1 1-1,-2-1 1,1 1-1,-1-1 1,0 0-1,-1 0 1,1 0-1,-1-1 0,-1 1 1,1-1-1,-1 0 1,0 0-1,-1-1 1,-10 10-1,-10 6 205,-2-2-1,0 0 1,-41 20-1,-96 36 470,130-60-609,3-1-60,-67 26-253,93-38 169,6-4-44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4.900"/>
    </inkml:context>
    <inkml:brush xml:id="br0">
      <inkml:brushProperty name="width" value="0.05" units="cm"/>
      <inkml:brushProperty name="height" value="0.05" units="cm"/>
    </inkml:brush>
  </inkml:definitions>
  <inkml:trace contextRef="#ctx0" brushRef="#br0">62 406 10386,'-43'10'3327,"25"-8"454,25-12-1437,51-43-1111,111-76 1,-131 104-1234,1 2 1,1 2 0,1 1 0,62-19 0,9 7-49,145-22 1,-244 52 36,66-8-64,-71 10 65,-1 0 1,1 0-1,0 1 1,-1 0-1,0 0 1,1 1-1,-1 0 1,10 4-1,-14-5 11,1 1-1,-1 1 1,0-1 0,0 0 0,0 1-1,0 0 1,-1-1 0,1 1-1,-1 0 1,1 0 0,-1 1-1,0-1 1,0 0 0,-1 1-1,1-1 1,-1 1 0,0 0 0,1-1-1,0 8 1,1 6-18,-2 1-1,1-1 1,-2 19 0,0-25-31,2-15-1446,-2-8 1199,-7-3-15,-4 2-102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5.778"/>
    </inkml:context>
    <inkml:brush xml:id="br0">
      <inkml:brushProperty name="width" value="0.05" units="cm"/>
      <inkml:brushProperty name="height" value="0.05" units="cm"/>
    </inkml:brush>
  </inkml:definitions>
  <inkml:trace contextRef="#ctx0" brushRef="#br0">76 1 15403,'13'2'4443,"31"9"-2765,20 6-1633,12-4 61,-29-6-69,56 16 0,-100-22-36,0 0 0,0-1 0,-1 2 0,1-1 0,0 0 0,-1 0 0,0 1 1,1-1-1,-1 1 0,0 0 0,1 0 0,2 3 0,-5-4 0,1 0 0,-1 0 0,1 1 0,-1-1-1,0 0 1,1 0 0,-1 0 0,0 1 0,0-1 0,0 0-1,0 0 1,0 1 0,0-1 0,0 0 0,0 0 0,-1 0-1,1 1 1,0-1 0,-1 0 0,1 0 0,-1 0 0,1 0-1,-1 0 1,0 0 0,1 0 0,-1 0 0,0 0 0,0 0-1,0 0 1,0 0 0,-1 1 0,-15 14 15,-2-1 0,0-1 0,0 0-1,-1-2 1,-27 14 0,8-5 36,-217 125 336,243-140-796,13-10-510,21-13-34,-6 8 469</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4.756"/>
    </inkml:context>
    <inkml:brush xml:id="br0">
      <inkml:brushProperty name="width" value="0.05" units="cm"/>
      <inkml:brushProperty name="height" value="0.05" units="cm"/>
    </inkml:brush>
  </inkml:definitions>
  <inkml:trace contextRef="#ctx0" brushRef="#br0">1 464 14579,'7'17'872,"-6"-17"-849,-1 0 0,0 1 0,0-1-1,1 0 1,-1 0 0,0 1 0,1-1 0,-1 0 0,0 0 0,1 0 0,-1 0 0,1 0 0,-1 1 0,0-1 0,1 0 0,-1 0 0,1 0-1,-1 0 1,0 0 0,1 0 0,-1 0 0,0 0 0,1 0 0,-1 0 0,1-1 0,2 0 31,-1-1 1,1 0-1,-1 0 0,1 0 1,-1 0-1,0 0 0,0 0 1,0-1-1,0 1 1,1-4-1,201-293 2136,-160 232-1961,-27 42-235,28-31 0,-34 47-61,-11 9 65,0 0-1,0 0 1,0 0 0,1 0-1,-1 0 1,0 0 0,0 0-1,0 0 1,0 0 0,0 0-1,1 0 1,-1 0 0,0 0-1,0 0 1,0 0 0,0 0-1,0 1 1,0-1 0,1 0-1,-1 0 1,0 0 0,0 0-1,0 0 1,0 0 0,0 0-1,0 0 1,0 1 0,0-1-1,0 0 1,0 0 0,0 0-1,0 0 1,0 0 0,1 1-1,-1-1 1,0 0 0,0 0-1,0 0 1,0 0 0,0 0-1,0 1 1,0-1 0,-1 0-1,-3 23-175,4-21 169,-15 58-453,0 3-101,-33 87 1,27-104 298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6.275"/>
    </inkml:context>
    <inkml:brush xml:id="br0">
      <inkml:brushProperty name="width" value="0.05" units="cm"/>
      <inkml:brushProperty name="height" value="0.05" units="cm"/>
    </inkml:brush>
  </inkml:definitions>
  <inkml:trace contextRef="#ctx0" brushRef="#br0">317 0 14123,'-37'76'3171,"-74"93"-2530,-22 39-328,105-152-230,26-51-73,1-1-1,0 1 1,0 0-1,0 0 1,0 0-1,0-1 1,1 1-1,0 0 1,0 0-1,1 6 1,-1-10-6,1 0-1,-1 0 1,0 0 0,1 1 0,-1-1-1,0 0 1,1 0 0,0 0 0,-1 0-1,1 0 1,-1 0 0,1-1-1,0 1 1,0 0 0,-1 0 0,1 0-1,0-1 1,0 1 0,0 0 0,0-1-1,0 1 1,0-1 0,1 2-1,1-2 6,0 1 0,0-1 0,0 1 0,0-1 0,-1 0-1,1 0 1,0 0 0,0 0 0,4-1 0,6-2 27,1 0 0,-1-2 0,14-5 0,-24 9-27,315-120 36,-258 99-61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27.316"/>
    </inkml:context>
    <inkml:brush xml:id="br0">
      <inkml:brushProperty name="width" value="0.05" units="cm"/>
      <inkml:brushProperty name="height" value="0.05" units="cm"/>
    </inkml:brush>
  </inkml:definitions>
  <inkml:trace contextRef="#ctx0" brushRef="#br0">1958 0 10842,'-481'60'2965,"355"-35"-2362,-214 73 0,221-53-260,2 6 1,-139 82-1,233-119-275,1 1 0,0 2 0,1 0 0,1 1 0,-29 34 0,12-5 10,-46 75-1,45-60-53,2 1 0,3 2-1,3 2 1,-42 136 0,63-166-22,1 1 0,1 0-1,3 0 1,1 1 0,1-1 0,3 1 0,1-1 0,1 1 0,3-1 0,1 0 0,13 40 0,-7-41-2,1-1 1,1-1 0,2 0 0,2-2 0,1 0 0,2-1 0,0-1 0,3-1-1,49 49 1,-51-59 11,0-1 0,0-1 0,2-1 0,1-1 0,0-2 0,0 0 0,1-2 0,1 0 0,0-2 0,1-2 0,0 0 0,0-2 0,35 3 0,-6-6 42,0-3 0,0-3 0,0-2 0,-1-3 0,0-2 0,0-3 0,54-20 0,49-25 118,164-85 0,-227 95 17,-2-4 0,-2-4 0,-3-4 0,-3-4 1,143-136-1,-194 161-141,-1-2 1,-2-1 0,-2-1-1,-1-2 1,-3-1 0,-2-1-1,-2-1 1,-2-1 0,21-75-1,-35 98-45,-1-1 0,-1 0 0,-2 0 0,0 0 0,-2 0 0,-1-1 0,-2 1 0,0 0 0,-12-51 0,9 59-6,0 1 0,-1 0 0,-2 1 0,1 0 0,-2 0 0,0 0 0,-1 1 0,-1 1 0,0 0 1,-1 0-1,-1 1 0,0 1 0,-1 0 0,0 0 0,-18-10 0,9 8-16,-1 2 0,0 1 0,-1 1 0,-46-13 0,-108-17-305,1 1-109,109 15 313,11-6-40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43.153"/>
    </inkml:context>
    <inkml:brush xml:id="br0">
      <inkml:brushProperty name="width" value="0.05" units="cm"/>
      <inkml:brushProperty name="height" value="0.05" units="cm"/>
    </inkml:brush>
  </inkml:definitions>
  <inkml:trace contextRef="#ctx0" brushRef="#br0">14 195 10914,'-1'0'38,"1"1"0,-1-1-1,1 0 1,0 0-1,-1 0 1,1 0-1,-1 0 1,1 0 0,-1 0-1,1 0 1,0 0-1,-1 0 1,1 0 0,-1 0-1,1 0 1,-1-1-1,1 1 1,0 0-1,-1 0 1,1 0 0,-1-1-1,1 1 1,0 0-1,-1 0 1,1-1 0,0 1-1,0 0 1,-1-1-1,1 1 1,0 0-1,-1-1 1,1 1 0,0 0-1,0-1 1,9-12 940,22-9 160,-19 17-878,1 0-1,0 1 1,0 0 0,1 1 0,-1 0 0,14 0 0,87-2 368,-76 4-471,644-7 748,215-7-1340,-870 14 396,253-20-400,-271 20 423,1 0 0,-1-1 0,16-6 0,-25 8 16,0 0 0,0 0 0,0 0 0,0 0 0,1 0 0,-1 0 0,0 0 1,0 0-1,0 0 0,0 0 0,1 0 0,-1 0 0,0 0 0,0 0 0,0 0 0,0 0 0,0-1 0,0 1 0,1 0 0,-1 0 0,0 0 0,0 0 0,0 0 0,0 0 0,0 0 0,0-1 0,0 1 0,0 0 0,1 0 0,-1 0 0,0 0 0,0 0 0,0-1 0,0 1 0,0 0 0,0 0 0,0 0 0,0 0 0,0 0 1,0-1-1,0 1 0,0 0 0,0 0 0,0 0 0,0 0 0,0-1 0,0 1 0,0 0 0,-1 0 0,-8-4 5,-39-1-84,-78-1-1,56 5 20,-1176-8-118,736 12 647,490-4-408,26 0-16,29-1-15,462-9-123,53-2-229,-376 3 224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44.471"/>
    </inkml:context>
    <inkml:brush xml:id="br0">
      <inkml:brushProperty name="width" value="0.05" units="cm"/>
      <inkml:brushProperty name="height" value="0.05" units="cm"/>
    </inkml:brush>
  </inkml:definitions>
  <inkml:trace contextRef="#ctx0" brushRef="#br0">8 175 12419,'0'0'72,"-1"0"0,1 0 0,-1 1 0,1-1 0,-1 0 0,1 1 0,-1-1 0,1 1 0,0-1 1,-1 0-1,1 1 0,-1-1 0,1 1 0,0-1 0,0 1 0,-1-1 0,1 1 0,0-1 0,0 1 0,0-1 0,0 1 1,-1-1-1,1 1 0,0 0 0,0-1 0,0 1 0,0-1 0,0 1 0,0-1 0,1 1 0,-1 1 0,1-2 44,1 1 0,-1 0 0,1-1-1,-1 1 1,1-1 0,-1 1-1,1-1 1,-1 0 0,1 1 0,-1-1-1,4 0 1,64 0 903,0-2 0,102-16 0,-93 8-690,1170-116-1070,-1166 123 353,-77 4 159,-6 0 142,-10 3-17,-180 39-383,72-18 344,-280 74-32,29-6 417,-4-21 214,320-65-325,-79 3 1,114-14-94,19 4-38,0 0 1,0-1 0,0 1-1,-1 0 1,1 0-1,0 0 1,0-1 0,0 1-1,0 0 1,0 0 0,0 0-1,0-1 1,0 1-1,0 0 1,0 0 0,0-1-1,0 1 1,0 0 0,0 0-1,0 0 1,0-1 0,0 1-1,0 0 1,0 0-1,0-1 1,0 1 0,1 0-1,-1 0 1,0 0 0,0 0-1,0-1 1,0 1-1,0 0 1,1 0 0,-1 0-1,0 0 1,0-1 0,0 1-1,1 0 1,27-17 13,28-7-93,77-20 0,65-8-211,-182 48 264,603-121-1103,3 32-433,-520 78 1199,-82 11 228,-16 3 54,-12 1-91,-272 32 172,167-15 99,-55 8 140,-296 34 613,398-55-753,27-5-29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59.946"/>
    </inkml:context>
    <inkml:brush xml:id="br0">
      <inkml:brushProperty name="width" value="0.05" units="cm"/>
      <inkml:brushProperty name="height" value="0.05" units="cm"/>
    </inkml:brush>
  </inkml:definitions>
  <inkml:trace contextRef="#ctx0" brushRef="#br0">155 142 13899,'15'-17'1255,"0"1"-1,1 0 1,29-21-1,-35 29-860,1 1-1,0 1 1,0 0-1,1 0 0,-1 1 1,1 1-1,22-6 1,-31 9-337,0 0 0,1 1 0,-1-1 0,0 1 0,0 0 0,0 0 0,0 0 0,0 0 0,0 0 0,0 1 0,1 0 0,-1-1 0,0 1 0,0 0 0,-1 1 1,1-1-1,0 0 0,0 1 0,-1 0 0,1-1 0,2 3 0,-3-1-27,1 0 1,-2 0-1,1 0 0,0 0 1,0 0-1,-1 0 1,0 0-1,0 0 0,0 0 1,0 1-1,0-1 1,0 0-1,-1 1 0,0-1 1,0 1-1,0-1 1,0 1-1,0-1 0,-2 5 1,-1 11 15,-2 1 0,0-1 0,-2 0 0,0 0 0,-10 17 0,-53 86 63,-169 204-18,178-247-79,57-75-10,-17 27 5,20-30-8,1 0 1,0-1 0,-1 1 0,1-1-1,0 1 1,-1 0 0,1-1 0,0 1-1,0-1 1,0 1 0,-1 0 0,1 0-1,0-1 1,0 1 0,0 0 0,0-1-1,0 1 1,0 0 0,0-1 0,1 1-1,-1 0 1,0-1 0,0 1 0,0 0-1,1-1 1,-1 1 0,0-1 0,1 1-1,-1 0 1,0-1 0,1 1 0,-1-1-1,1 1 1,-1-1 0,1 1 0,-1-1-1,1 1 1,0-1 0,-1 0 0,1 1-1,-1-1 1,1 0 0,0 0 0,-1 1-1,2-1 1,7 1-2,1 0-1,0-1 1,-1-1-1,1 1 1,-1-2 0,1 1-1,-1-1 1,18-6-1,-9 3-1,73-20-317,-36 9 488,68-11 0,-88 24-170,-7 3 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0.408"/>
    </inkml:context>
    <inkml:brush xml:id="br0">
      <inkml:brushProperty name="width" value="0.05" units="cm"/>
      <inkml:brushProperty name="height" value="0.05" units="cm"/>
    </inkml:brush>
  </inkml:definitions>
  <inkml:trace contextRef="#ctx0" brushRef="#br0">97 52 20452,'-1'9'307,"-1"0"-1,0 0 0,0 0 1,0 0-1,-1 0 0,-6 12 1,-2 7 176,1-1-199,-4 9-146,2 2 0,2-1 0,-7 47 0,16-83-135,1 0 0,0 1 0,0-1 0,-1 0 0,1 1 0,0-1 0,0 0 0,1 1 0,-1-1 0,0 0 0,0 0 0,1 1 0,-1-1 0,1 0 0,-1 1 0,1-1 0,0 2 0,0-3-2,-1 0 0,1 0 0,0 1 1,-1-1-1,1 0 0,-1 0 0,1 0 0,-1 0 1,1 0-1,0 0 0,-1 0 0,1 0 1,-1 0-1,1 0 0,0 0 0,-1 0 1,1 0-1,-1-1 0,1 1 0,-1 0 1,1 0-1,-1-1 0,1 1 0,-1 0 0,1-1 1,0 0-1,7-5 9,-1 0-1,0-1 1,10-11 0,-14 14-6,73-83 60,-11 11 0,84-76-1,-148 151-62,7-6 5,0 0-1,1 1 0,16-10 0,-24 15-4,1 0 0,-1 1 1,0-1-1,1 1 0,-1-1 1,1 1-1,-1-1 0,1 1 1,0 0-1,-1 0 0,1 0 0,-1 0 1,1 0-1,2 1 0,-3-1 1,-1 0-1,1 1 1,0-1-1,0 1 1,0 0-1,0-1 1,0 1-1,-1 0 1,1-1-1,0 1 1,-1 0-1,1 0 1,-1 0-1,1 0 1,-1 0-1,1 0 1,-1-1-1,1 1 1,-1 0-1,0 0 1,1 0-1,-1 0 1,0 0-1,0 2 1,0 13 31,0 0 0,-1 0 0,0 0 0,-2 0 0,0 0 0,-7 22 0,4-13 15,-33 109-414,37-129 206,1-10 77,3-17-82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1.234"/>
    </inkml:context>
    <inkml:brush xml:id="br0">
      <inkml:brushProperty name="width" value="0.05" units="cm"/>
      <inkml:brushProperty name="height" value="0.05" units="cm"/>
    </inkml:brush>
  </inkml:definitions>
  <inkml:trace contextRef="#ctx0" brushRef="#br0">280 61 15163,'7'-13'738,"-4"7"-395,0 1 0,0-1 0,-1 0 0,1 0 0,-1 0 0,1-7 1,-3 13-254,-1 0 1,1 0-1,-1 0 0,1 0 1,-1 1-1,1-1 1,0 0-1,-1 0 1,1 0-1,-1 1 1,1-1-1,0 0 1,-1 0-1,1 1 1,-1-1-1,1 0 0,0 1 1,-1-1-1,1 0 1,0 1-1,0-1 1,-1 0-1,1 2 1,-15 20 404,1 0 0,1 1 0,-15 36 0,11-22-320,-110 271 269,105-242-339,3 2 1,-16 121-1,31-156-85,1 1 1,4 43-1,-1-65-95,1-1 0,1 0 0,0 0 0,0 0 0,1 0 1,1 0-1,0-1 0,0 1 0,1-1 0,10 15 0,-12-20 12,1-1 0,0 0-1,0 0 1,0 0 0,0-1-1,1 1 1,0-1 0,-1 0-1,1-1 1,0 1 0,0-1-1,1 0 1,-1 0 0,0 0-1,1-1 1,-1 0 0,1 0-1,-1 0 1,1-1 0,7 0 0,24-3-358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1.945"/>
    </inkml:context>
    <inkml:brush xml:id="br0">
      <inkml:brushProperty name="width" value="0.05" units="cm"/>
      <inkml:brushProperty name="height" value="0.05" units="cm"/>
    </inkml:brush>
  </inkml:definitions>
  <inkml:trace contextRef="#ctx0" brushRef="#br0">11 9 17212,'-5'-9'1608,"2"9"-451,0 19 146,6 32-356,6 20-1067,4 0 0,3-2-1,49 135 1,-63-199-96,0-2 117,-1-1 1,0 1-1,0 0 1,0 0-1,0 0 0,-1 0 1,1 0-1,-1-1 1,0 1-1,0 0 0,0 0 1,0 5-1,-4-6-409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2.394"/>
    </inkml:context>
    <inkml:brush xml:id="br0">
      <inkml:brushProperty name="width" value="0.05" units="cm"/>
      <inkml:brushProperty name="height" value="0.05" units="cm"/>
    </inkml:brush>
  </inkml:definitions>
  <inkml:trace contextRef="#ctx0" brushRef="#br0">1 422 17052,'26'-10'1792,"7"-16"-992,7-8-288,13-8 825,4-2-201,6-5-280,0 0-208,-4 5-352,-3 5-168,-13 11-400,-6 5-240,-15 7-680,-5 4 968,-17 11-208,-2-3-144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2.799"/>
    </inkml:context>
    <inkml:brush xml:id="br0">
      <inkml:brushProperty name="width" value="0.05" units="cm"/>
      <inkml:brushProperty name="height" value="0.05" units="cm"/>
    </inkml:brush>
  </inkml:definitions>
  <inkml:trace contextRef="#ctx0" brushRef="#br0">9 25 18388,'-9'-12'1888,"12"5"-1200,4 1-295,5 6 1031,5 3-296,7 4-464,5 2-216,8 1-248,8 0-56,1-1-64,4-2-112,-6-3-648,-1-1-296,-16-3 792,-9-3-144,-16-1-144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5.204"/>
    </inkml:context>
    <inkml:brush xml:id="br0">
      <inkml:brushProperty name="width" value="0.05" units="cm"/>
      <inkml:brushProperty name="height" value="0.05" units="cm"/>
    </inkml:brush>
  </inkml:definitions>
  <inkml:trace contextRef="#ctx0" brushRef="#br0">15 1 17916,'7'0'1248,"0"16"-1032,-7 12-64,5 15 416,0 5-352,4 17-88,-5-1-16,-1 6 8,1 2-80,-4-7-184,-2-7-136,-2-7-304,-3-6-160,-5-12 552,2-4-176,-13-15-96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3.249"/>
    </inkml:context>
    <inkml:brush xml:id="br0">
      <inkml:brushProperty name="width" value="0.05" units="cm"/>
      <inkml:brushProperty name="height" value="0.05" units="cm"/>
    </inkml:brush>
  </inkml:definitions>
  <inkml:trace contextRef="#ctx0" brushRef="#br0">1 0 17148,'-1'6'1584,"1"0"-984,6-1-200,7 4 800,7-2-95,11 0-337,8-2-176,13-4-176,-1-1-8,4-4-200,-2-2-208,-6-3-656,-6 1 648,-15 4-104,-23 2-88,-6-1-104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4.987"/>
    </inkml:context>
    <inkml:brush xml:id="br0">
      <inkml:brushProperty name="width" value="0.05" units="cm"/>
      <inkml:brushProperty name="height" value="0.05" units="cm"/>
    </inkml:brush>
  </inkml:definitions>
  <inkml:trace contextRef="#ctx0" brushRef="#br0">25 622 11771,'-11'28'2326,"8"-24"-1696,1 1 0,0 0 0,0 0 0,1 1 0,-2 8 0,3-14-599,0 0 0,0 0-1,0 0 1,0 0 0,-1 0 0,1 0-1,0 0 1,0 1 0,0-1 0,0 0-1,0 0 1,0 0 0,0 0-1,0 0 1,0 0 0,0 0 0,0 1-1,0-1 1,0 0 0,0 0 0,0 0-1,1 0 1,-1 0 0,0 0 0,0 0-1,0 0 1,0 1 0,0-1 0,0 0-1,0 0 1,0 0 0,0 0-1,0 0 1,0 0 0,0 0 0,0 0-1,1 0 1,-1 0 0,0 0 0,0 0-1,0 0 1,0 0 0,0 0 0,0 1-1,0-1 1,0 0 0,1 0 0,-1 0-1,0 0 1,0 0 0,0 0-1,0 0 1,0 0 0,0-1 0,0 1-1,1 0 1,-1 0 0,0 0 0,0 0-1,0 0 1,9-7 704,9-13-151,64-94 818,62-83-430,-85 119-743,-1 0 39,81-84 1,-123 147-172,-16 15-94,0 0-1,0 0 1,0 0 0,0 0 0,0 0-1,0 0 1,0 0 0,0 0 0,0 0-1,0 0 1,0 0 0,0 1 0,0-1 0,0 0-1,0 0 1,0 0 0,0 0 0,0 0-1,0 0 1,0 0 0,0 0 0,1 0 0,-1 0-1,0 0 1,0 0 0,0 0 0,-20 25 88,5-6-66,-26 41-109,-49 100 0,84-149 51,0 0 0,1 1 0,0 0 0,1 0 0,-4 21 0,7-33 29,1 1 1,0 0-1,0 0 0,0 0 0,0 0 1,0 0-1,0 0 0,0 0 0,0 0 1,0 0-1,0 0 0,1 0 0,-1 0 0,0-1 1,1 1-1,-1 0 0,0 0 0,1 0 1,-1 0-1,1-1 0,0 1 0,-1 0 1,1 0-1,-1-1 0,1 1 0,0-1 0,0 1 1,-1 0-1,1-1 0,0 1 0,0-1 1,0 0-1,-1 1 0,1-1 0,0 0 1,0 1-1,0-1 0,0 0 0,0 0 1,0 0-1,0 0 0,0 0 0,0 0 0,0 0 1,0 0-1,0 0 0,-1 0 0,1-1 1,0 1-1,1-1 0,7-2-7,-1 0 1,0-1-1,-1 0 0,1 0 1,0-1-1,10-9 0,43-41-28,-40 34 24,47-46 106,-3-2 1,60-84-1,-140 183-6,1 1-1,-14 49 0,25-72-127,1 1 0,0-1 0,1 1 0,0-1 0,0 1 0,1 15 1,0-22-16,0-1 0,0 1 0,1 0 0,-1 0 0,1 0 0,-1-1 0,1 1 0,0 0 0,0-1 0,-1 1 0,1 0 0,0-1 0,1 1 0,-1-1 0,0 0 0,0 1 0,0-1 0,1 0 0,-1 0 0,1 0 0,-1 0 0,1 0 0,-1 0 0,1 0 0,0 0 0,-1-1 0,1 1 0,0-1 0,0 1 0,-1-1 0,1 1 0,0-1 0,0 0 0,0 0 0,0 0 0,-1 0 0,4-1 0,11-1-307,-1-3-85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6.029"/>
    </inkml:context>
    <inkml:brush xml:id="br0">
      <inkml:brushProperty name="width" value="0.05" units="cm"/>
      <inkml:brushProperty name="height" value="0.05" units="cm"/>
    </inkml:brush>
  </inkml:definitions>
  <inkml:trace contextRef="#ctx0" brushRef="#br0">215 5 15523,'1'-1'82,"1"1"0,-1-1 0,1 0 0,-1 1 0,1-1 0,-1 1 0,1 0 0,-1-1 0,1 1-1,-1 0 1,1 0 0,-1 0 0,1 0 0,-1 0 0,1 0 0,-1 1 0,1-1 0,-1 0 0,1 1 0,-1-1 0,1 1-1,-1 0 1,1-1 0,-1 1 0,0 0 0,0 0 0,1 0 0,-1 0 0,0 0 0,0 0 0,0 0 0,0 0 0,0 0-1,0 1 1,0-1 0,1 3 0,3 5 231,1 1 0,-1 0 0,6 21 0,-9-27-172,7 25 57,-1 0 0,-1 0-1,-2 0 1,0 1 0,-3 0 0,0 0 0,-2 0 0,-1 0-1,-1 0 1,-2 0 0,-10 42 0,5-42-309,0 1 0,-2-2 0,-2 1 1,0-2-1,-2 0 0,-1 0 0,-1-2 0,-1 0 1,-2-1-1,-37 39 0,51-58 64,1-1 0,-1 1 0,0-1 0,-1 0 0,1-1 0,-1 0 0,0 0 0,0 0-1,0 0 1,-10 2 0,-16-3-301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06.493"/>
    </inkml:context>
    <inkml:brush xml:id="br0">
      <inkml:brushProperty name="width" value="0.05" units="cm"/>
      <inkml:brushProperty name="height" value="0.05" units="cm"/>
    </inkml:brush>
  </inkml:definitions>
  <inkml:trace contextRef="#ctx0" brushRef="#br0">1 49 16275,'0'-1'107,"0"-1"-1,0 1 0,0-1 0,0 0 0,1 1 0,-1-1 0,1 1 0,-1-1 1,1 1-1,0-1 0,0 1 0,-1-1 0,1 1 0,0 0 0,0-1 0,0 1 0,1 0 1,-1 0-1,0 0 0,0 0 0,1 0 0,-1 0 0,0 0 0,1 0 0,-1 1 1,1-1-1,-1 0 0,1 1 0,-1-1 0,1 1 0,1 0 0,7-3 280,1 1 0,-1 0-1,17-1 1,-2 1-87,0 1 0,0 1 1,0 1-1,0 2 0,-1 0 0,1 2 0,34 10 1,-55-14-272,0 1 1,0 0 0,0 0-1,0 0 1,0 0-1,-1 1 1,5 3 0,-8-5-24,1 0 1,0-1-1,0 1 1,0 0-1,-1 0 1,1 0-1,-1 0 1,1 0-1,0 0 1,-1 0-1,0 1 1,1-1-1,-1 0 1,0 0-1,0 0 1,1 0-1,-1 1 1,0-1-1,0 0 1,0 0-1,0 0 1,-1 0-1,1 1 1,0-1-1,0 0 1,-1 0-1,1 0 1,-1 0-1,1 0 1,-1 0-1,1 0 1,-1 0-1,0 1 1,-7 8 6,-1 0 0,0-1 0,-1 0 1,1-1-1,-21 13 0,0 1 3,10-6-4,-7 4 10,1 2 0,1 0 0,-38 45 0,61-65-22,0 0 1,1 1 0,-1-1 0,1 1 0,0-1-1,-1 1 1,1-1 0,0 1 0,1 0 0,-1-1-1,0 1 1,1 0 0,-1 5 0,1-6-10,1-1 0,-1 0 0,0 1 1,1-1-1,-1 1 0,1-1 0,0 0 0,-1 1 0,1-1 0,0 0 1,0 0-1,0 1 0,0-1 0,0 0 0,0 0 0,0 0 1,0 0-1,0 0 0,0-1 0,1 1 0,-1 0 0,0 0 1,1-1-1,-1 1 0,0-1 0,1 1 0,-1-1 0,3 1 0,4 0-76,0 1-1,0-2 0,0 1 0,0-1 0,0 0 0,0-1 0,0 1 0,10-4 0,65-19-116,-15-2-53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10.394"/>
    </inkml:context>
    <inkml:brush xml:id="br0">
      <inkml:brushProperty name="width" value="0.05" units="cm"/>
      <inkml:brushProperty name="height" value="0.05" units="cm"/>
    </inkml:brush>
  </inkml:definitions>
  <inkml:trace contextRef="#ctx0" brushRef="#br0">121 5 15307,'16'-5'1431,"-15"6"-1390,-1-1 0,0 0 1,0 0-1,1 0 1,-1 0-1,0 0 0,1 1 1,-1-1-1,0 0 1,0 0-1,1 0 1,-1 1-1,0-1 0,0 0 1,0 0-1,0 1 1,1-1-1,-1 0 0,0 1 1,0-1-1,0 0 1,0 1-1,0-1 1,0 0-1,0 0 0,0 1 1,0-1-1,1 0 1,-2 1-1,1 3 186,0 0-1,-1 1 1,0-1 0,0 0-1,0 0 1,-3 4 0,-26 70 1130,-36 107-153,59-159-1220,0-1 0,3 1-1,0 0 1,1 0-1,1 37 1,2-60-52,0 1 1,1 0-1,-1 0 0,1 0 0,0-1 1,0 1-1,0 0 0,0-1 0,4 7 1,-5-10 39,0 0 1,0 0-1,0-1 1,0 1-1,0 0 1,0 0 0,0 0-1,0 0 1,0-1-1,0 1 1,0 0-1,0 0 1,0 0 0,0 0-1,1 0 1,-1-1-1,0 1 1,0 0 0,0 0-1,0 0 1,0 0-1,0 0 1,1 0-1,-1 0 1,0-1 0,0 1-1,0 0 1,0 0-1,0 0 1,1 0-1,-1 0 1,0 0 0,0 0-1,0 0 1,1 0-1,-1 0 1,0 0-1,0 0 1,0 0 0,0 0-1,1 0 1,-1 0-1,0 0 1,0 0 0,0 0-1,0 0 1,1 0-1,-1 0 1,0 1-1,0-1 1,0 0 0,0 0-1,0 0 1,1 0-1,-1 0 1,0 0-1,0 1 1,-1-17-379,-8-7-53,-9-3-74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10.810"/>
    </inkml:context>
    <inkml:brush xml:id="br0">
      <inkml:brushProperty name="width" value="0.05" units="cm"/>
      <inkml:brushProperty name="height" value="0.05" units="cm"/>
    </inkml:brush>
  </inkml:definitions>
  <inkml:trace contextRef="#ctx0" brushRef="#br0">0 1 15163,'10'1'1673,"10"3"-817,5 1-296,9-2 928,5 0-320,11-2-263,1-1-41,4 0-448,-2-3-328,-9 2 1096,-3-1-1024,-10 5-8,-7 0 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11.772"/>
    </inkml:context>
    <inkml:brush xml:id="br0">
      <inkml:brushProperty name="width" value="0.05" units="cm"/>
      <inkml:brushProperty name="height" value="0.05" units="cm"/>
    </inkml:brush>
  </inkml:definitions>
  <inkml:trace contextRef="#ctx0" brushRef="#br0">40 53 16187,'1'-2'89,"0"-5"340,2 1 0,-1-1 1,1 0-1,5-10 1,-7 17-409,-1 0 1,0-1 0,0 1 0,0 0 0,0-1-1,0 1 1,0 0 0,0 0 0,0-1-1,1 1 1,-1 0 0,0-1 0,0 1 0,0 0-1,1 0 1,-1-1 0,0 1 0,0 0 0,1 0-1,-1 0 1,0 0 0,0-1 0,1 1-1,-1 0 1,0 0 0,1 0 0,-1 0 0,0 0-1,0 0 1,1 0 0,-1 0 0,0 0 0,1 0-1,-1 0 1,0 0 0,1 0 0,-1 0-1,0 0 1,1 0 0,-1 0 0,0 0 0,0 0-1,1 0 1,-1 0 0,0 0 0,1 1 0,-1-1-1,0 0 1,0 0 0,1 0 0,-1 1 0,0-1-1,0 0 1,0 0 0,1 1 0,-1-1-1,0 0 1,0 0 0,0 1 0,0-1 0,1 0-1,-1 1 1,0-1 0,5 25 1141,-4-5-830,-2-1 0,0 0 0,-6 30-1,-18 61 19,13-61-223,1-7-61,5-18-35,0 1 1,-2 26-1,7-49-30,1-1-1,0 0 0,0 0 1,0 0-1,0 1 0,0-1 1,0 0-1,0 0 0,1 1 1,-1-1-1,0 0 0,1 0 1,-1 0-1,1 0 0,-1 0 1,1 0-1,-1 1 0,2 0 1,-1-1-1,0-1 1,0 1-1,-1-1 1,1 0-1,0 1 1,0-1-1,0 0 1,0 0-1,-1 1 1,1-1-1,0 0 1,0 0-1,0 0 1,0 0-1,0 0 1,-1 0-1,1 0 1,0 0-1,2-1 1,4-2 6,-1 1 1,1-1 0,0-1 0,10-7-1,-15 10-7,139-103 124,-97 69 1,2 1 0,63-35 0,-78 57-29,-30 12-94,-1 0 1,1 0 0,0 0 0,0 0-1,0-1 1,-1 1 0,1 0 0,0 1-1,0-1 1,0 0 0,-1 0 0,1 0-1,0 0 1,0 1 0,-1-1 0,1 0-1,0 1 1,0-1 0,-1 0 0,1 1-1,0-1 1,-1 1 0,1-1 0,-1 1-1,1 0 1,0-1 0,-1 1 0,1-1-1,-1 1 1,0 0 0,1-1 0,-1 1-1,0 0 1,1 0 0,-1-1 0,0 1-1,0 0 1,1 1 0,-1 6 6,1 0 1,-2 0 0,1 0-1,-1 0 1,0 0-1,-1-1 1,-3 13 0,0 2-8,-6 28-534,-20 53 0,29-98 455,1-4 63,1 0 0,-1 0 0,1 0 0,-1 0 0,1 0 0,-1 0 0,1 0 0,0 0 0,0 0 0,-1 0 0,1 0 0,0 0 0,0 0 0,0 0 0,0 0 0,0 0 0,1 0 0,-1 0 0,0 0 1,0 0-1,1 0 0,-1 0 0,0 0 0,1 0 0,0 1 0,8 2-267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13.026"/>
    </inkml:context>
    <inkml:brush xml:id="br0">
      <inkml:brushProperty name="width" value="0.05" units="cm"/>
      <inkml:brushProperty name="height" value="0.05" units="cm"/>
    </inkml:brush>
  </inkml:definitions>
  <inkml:trace contextRef="#ctx0" brushRef="#br0">300 1 12243,'0'0'96,"0"0"1,1 0 0,-1 0 0,0 0-1,0 0 1,0-1 0,1 1-1,-1 0 1,0 0 0,0 0 0,1 0-1,-1 0 1,0 0 0,0 0-1,0 1 1,1-1 0,-1 0 0,0 0-1,0 0 1,1 0 0,-1 0 0,0 0-1,0 0 1,0 0 0,0 0-1,1 1 1,-1-1 0,0 0 0,0 0-1,0 0 1,0 0 0,1 1-1,-1-1 1,0 0 0,0 0 0,0 0-1,0 1 1,0-1 0,4 14 1683,-2 22-790,-2-30-598,15 175 1673,-8-118-1865,-2 1-1,-7 122 1,-3-135-98,-19 151 172,15-150-201,-27 92 0,30-128-64,-1 0 0,0 0 0,-1-1 0,0 0-1,-1-1 1,-1 0 0,-18 21 0,-5-2 19,-55 44 0,82-72-28,2-2 22,0 1-131,0-1 0,0 0 1,0 0-1,-1 0 0,-5 2 1,9-4 92,1-1 1,-1 0-1,1 0 1,-1 0-1,1 1 1,-1-1-1,1 0 1,-1 0-1,0 0 1,1 0-1,-1 0 1,1 0-1,-1 0 1,1 0-1,-1-1 1,1 1-1,-1 0 1,1 0-1,-1 0 1,1-1-1,-1 1 1,0-1 0,0 1 16,0-1 0,1 0 0,-1 0 0,1 0 0,-1 0 0,1 0 0,0 0 0,-1 0 0,1 0 0,0 0 0,0 0 0,-1-1 0,1 1 0,0 0 0,0 0 0,0-2 0,0-6-181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13.882"/>
    </inkml:context>
    <inkml:brush xml:id="br0">
      <inkml:brushProperty name="width" value="0.05" units="cm"/>
      <inkml:brushProperty name="height" value="0.05" units="cm"/>
    </inkml:brush>
  </inkml:definitions>
  <inkml:trace contextRef="#ctx0" brushRef="#br0">157 3 12635,'3'0'212,"-1"-1"-1,0 1 1,0-1 0,0 1 0,1 0 0,-1 0 0,0 0 0,0 0 0,1 0 0,-1 1 0,0-1-1,0 1 1,0-1 0,3 2 0,-4-1-104,0 0 0,0 0 0,-1 0 0,1 0 0,0 0 0,0 0 0,-1 0 0,1 1 0,-1-1 0,1 0 0,-1 0 0,1 1 0,-1-1 0,0 0 0,1 0 0,-1 1 0,0-1 0,0 0 0,0 1 0,0-1 0,0 0 0,-1 1 0,1-1 0,0 0 0,-1 2 0,-5 20 318,0-1 0,-2 0-1,0-1 1,-2 1 0,-15 26-1,-9 19-133,12-15-161,2 0-1,-21 91 0,34-110-114,1 0-1,2 1 0,2-1 0,1 1 0,5 58 0,-2-80-79,0 0 0,0 0 0,1-1 0,1 1 0,0-1 0,0 0 0,8 13 0,-9-18 21,1-1-1,-1 0 1,1 0 0,0 0 0,1 0-1,-1 0 1,1-1 0,0 0-1,0 0 1,1 0 0,-1-1 0,1 0-1,-1 0 1,1 0 0,7 2-1,28 3-184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15.165"/>
    </inkml:context>
    <inkml:brush xml:id="br0">
      <inkml:brushProperty name="width" value="0.05" units="cm"/>
      <inkml:brushProperty name="height" value="0.05" units="cm"/>
    </inkml:brush>
  </inkml:definitions>
  <inkml:trace contextRef="#ctx0" brushRef="#br0">133 61 12459,'-13'3'3170,"8"-9"-255,5 5-2757,0-1 1,1 1-1,-1 0 0,0 0 0,1 0 0,-1 0 1,0 0-1,1-1 0,-1 1 0,1 0 0,0 0 1,-1 0-1,1 0 0,0 0 0,0 1 0,0-1 1,-1 0-1,3-1 0,6-3-22,0 0 1,1 0-1,0 1 1,-1 0-1,2 1 0,-1 0 1,0 1-1,0 0 1,1 0-1,-1 1 0,1 1 1,0 0-1,-1 0 1,1 1-1,-1 0 0,1 1 1,16 5-1,-26-7-133,1 1 0,0 0-1,0 0 1,-1 0 0,1 0-1,0 0 1,-1 1 0,1-1 0,-1 0-1,1 1 1,-1-1 0,0 1-1,0-1 1,0 1 0,1 0 0,-2-1-1,1 1 1,0 0 0,0 0 0,0 0-1,-1 0 1,1 0 0,-1 0-1,0 0 1,1 0 0,-1 0 0,0 0-1,0 0 1,0 0 0,-1 0-1,1 0 1,0-1 0,-1 1 0,1 0-1,-2 3 1,-2 6 2,-1 1 1,0-1-1,0 0 0,-11 15 1,15-25-4,-146 196 41,0 1-31,143-193-14,1 0 0,0 0 0,1 0 1,-1 1-1,1-1 0,0 1 1,-1 7-1,3-12 2,0 0 0,-1 1 0,1-1 0,1 0 0,-1 0 0,0 0 0,0 0 0,0 0 0,0 1 0,1-1 0,-1 0 0,1 0 0,-1 0 0,1 0 0,-1 0 0,1 0 0,1 1 0,-1-1 1,0 1 0,1-1-1,-1 0 1,1 0 0,0 0-1,-1 0 1,1 0 0,0-1-1,0 1 1,0 0 0,-1-1-1,1 1 1,4-1-1,12 3 42,0-2 0,0 0-1,1-2 1,19-2 0,76-15 177,-10 1-246,-91 15-2,35-2-767,-46 4 761,-1 0 0,1 0 0,0 1 0,-1-1 0,1 0 0,0 0 0,-1 1 1,1-1-1,0 1 0,-1 0 0,1-1 0,-1 1 0,1 0 0,-1 0 0,0 0 0,1 0 0,-1 0 0,0 0 0,0 0 0,0 1 0,1-1 0,0 3 0,3 10-322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5.604"/>
    </inkml:context>
    <inkml:brush xml:id="br0">
      <inkml:brushProperty name="width" value="0.05" units="cm"/>
      <inkml:brushProperty name="height" value="0.05" units="cm"/>
    </inkml:brush>
  </inkml:definitions>
  <inkml:trace contextRef="#ctx0" brushRef="#br0">0 1148 14859,'23'2'1368,"10"-18"-839,4-10-153,19-11 472,4 0-176,8-7-64,2 1-32,-2 1-360,-3 7-248,-12 10-520,-9 4-192,-23 4 560,-7 1-168,-11 5-88</inkml:trace>
  <inkml:trace contextRef="#ctx0" brushRef="#br0" timeOffset="1">11 197 16772,'14'2'1192,"8"-13"-952,5-5-80,18-3 336,4-2-224,13-3-280,2-3-240,7-1 248,-5 4 0,-8 10-88,-6 0-88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4.614"/>
    </inkml:context>
    <inkml:brush xml:id="br0">
      <inkml:brushProperty name="width" value="0.05" units="cm"/>
      <inkml:brushProperty name="height" value="0.05" units="cm"/>
    </inkml:brush>
  </inkml:definitions>
  <inkml:trace contextRef="#ctx0" brushRef="#br0">245 15 14691,'0'-1'60,"0"1"1,0-1-1,0 1 0,0-1 1,0 1-1,0-1 0,0 1 1,0-1-1,0 1 0,0-1 1,0 1-1,-1-1 0,1 1 1,0-1-1,0 1 0,0-1 1,-1 1-1,1-1 1,0 1-1,0 0 0,-1-1 1,1 1-1,0-1 0,-1 1 1,1 0-1,0-1 0,-1 1 1,1 0-1,-1 0 0,1-1 1,-1 1-1,1 0 0,0 0 1,-1 0-1,0-1 0,-1 1 53,0 1 1,1-1-1,-1 0 0,0 1 1,1-1-1,-1 1 0,1-1 0,-1 1 1,1 0-1,-1-1 0,-1 2 1,-34 28 867,22-12-771,0 0-1,1 1 1,1 1-1,1 0 1,0 1-1,2 0 1,-9 27-1,3-2 337,2 1-1,-11 69 1,20-91-385,1-1 0,2 1 1,0 0-1,4 41 0,-2-60-139,1 1-1,0-1 1,0 0-1,1 0 0,0 0 1,0 0-1,0 0 1,1 0-1,0 0 0,0-1 1,0 0-1,1 1 1,0-1-1,0 0 0,0-1 1,0 1-1,1-1 1,0 0-1,0 0 0,0 0 1,0-1-1,1 1 1,10 4-1,14 2-21,-3-5 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5.468"/>
    </inkml:context>
    <inkml:brush xml:id="br0">
      <inkml:brushProperty name="width" value="0.05" units="cm"/>
      <inkml:brushProperty name="height" value="0.05" units="cm"/>
    </inkml:brush>
  </inkml:definitions>
  <inkml:trace contextRef="#ctx0" brushRef="#br0">1 0 18116,'1'0'84,"0"0"0,0 0-1,-1 0 1,1 0 0,0 1 0,0-1 0,0 0 0,0 0 0,0 0-1,-1 1 1,1-1 0,0 1 0,0-1 0,-1 0 0,1 1 0,0-1 0,0 1-1,-1-1 1,1 1 0,0 0 0,-1-1 0,1 1 0,-1 0 0,1-1-1,-1 1 1,1 0 0,-1 0 0,0 0 0,1-1 0,-1 1 0,0 0-1,0 0 1,1 1 0,11 38 737,-10-28-404,28 90 205,63 147 0,-49-169-2510,-43-80 1802,-1 0 7,1 1 1,-1-1-1,0 1 0,1-1 0,-1 0 1,1 1-1,-1-1 0,0 1 0,0-1 1,1 1-1,-1-1 0,0 1 0,0-1 1,0 1-1,1-1 0,-1 1 0,0 0 1,0-1-1,0 1 0,0-1 0,0 1 1,0-1-1,0 1 0,0 0 1,0-1-1,0 1 0,-1-1 0,1 1 1,0-1-1,0 1 0,0-1 0,-1 1 1,1-1-1,0 1 0,-1-1 0,1 1 1,0-1-1,-1 0 0,1 1 0,-1 0 1,-10 1-909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5.901"/>
    </inkml:context>
    <inkml:brush xml:id="br0">
      <inkml:brushProperty name="width" value="0.05" units="cm"/>
      <inkml:brushProperty name="height" value="0.05" units="cm"/>
    </inkml:brush>
  </inkml:definitions>
  <inkml:trace contextRef="#ctx0" brushRef="#br0">0 392 15307,'10'-2'2129,"5"-1"-1193,10-5-280,8-8 1152,17-10-583,4-7-145,7-10-256,1 0-168,-3-3-456,-5 3-272,-11 3-656,-10 6-424,-16 8 904,-5 9-176,-11 5-184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6.329"/>
    </inkml:context>
    <inkml:brush xml:id="br0">
      <inkml:brushProperty name="width" value="0.05" units="cm"/>
      <inkml:brushProperty name="height" value="0.05" units="cm"/>
    </inkml:brush>
  </inkml:definitions>
  <inkml:trace contextRef="#ctx0" brushRef="#br0">1 44 14819,'0'-18'2033,"1"6"-1017,1 4-456,8 6 2097,1-1-1481,15 3-472,4 1-184,9 2-336,4 0-240,7 0-640,0-2-384,-1 3 880,-2 2-168,-7-2-145</inkml:trace>
  <inkml:trace contextRef="#ctx0" brushRef="#br0" timeOffset="1">905 251 17996,'-7'6'1920,"7"-1"-1352,12-7-256,8-2 1489,8-3-1265,5-2-392,8-1-688,2 0-408,-8 0 808,-3 1-176,-11 5-177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6.920"/>
    </inkml:context>
    <inkml:brush xml:id="br0">
      <inkml:brushProperty name="width" value="0.05" units="cm"/>
      <inkml:brushProperty name="height" value="0.05" units="cm"/>
    </inkml:brush>
  </inkml:definitions>
  <inkml:trace contextRef="#ctx0" brushRef="#br0">0 758 18076,'82'-87'3646,"199"-290"-2530,-233 307-1056,39-79 0,-91 156-38,-49 100-20,48-94-2,-4 10 38,0 0 1,-10 49 0,19-70-25,-1 1 0,1-1 0,0 0 0,0 1 0,0-1 0,0 0 0,0 1 0,0-1 0,1 0 0,-1 0-1,1 1 1,-1-1 0,1 0 0,2 3 0,-3-4-4,1 0 0,0-1 0,0 1 0,0 0 0,0-1 1,0 1-1,0 0 0,0-1 0,0 1 0,0-1 0,0 0 0,0 1 0,0-1 0,0 0 0,0 0 0,0 0 0,1 0 0,-1 1 0,0-2 0,0 1 0,0 0 1,0 0-1,0 0 0,0 0 0,0-1 0,0 1 0,1 0 0,-1-1 0,1 0 0,9-4 55,0 0 0,-1-1 0,1 0 1,-1 0-1,17-15 0,46-49 180,-38 36-137,34-33 39,59-75 0,-134 149-115,-5 5-21,-19 24-1,12-6 1,0 0 1,-17 45-1,29-62-143,1 0 0,1 1-1,0 0 1,1 0 0,1 0-1,0 0 1,1 0 0,0 24 0,6-20-80,-5-18 205,0 1 1,0-1-1,1 0 1,-1 1 0,0-1-1,0 0 1,0 1-1,1-1 1,-1 0 0,0 0-1,0 1 1,1-1 0,-1 0-1,0 0 1,1 1-1,-1-1 1,0 0 0,0 0-1,1 0 1,-1 0 0,1 0-1,-1 1 1,0-1-1,1 0 1,-1 0 0,0 0-1,1 0 1,-1 0 0,0 0-1,1 0 1,-1 0-1,0 0 1,1 0 0,-1 0-1,1 0 1,-1-1 0,0 1-1,1 0 1,-1 0-1,0 0 1,1-1 0,13-14-293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7.608"/>
    </inkml:context>
    <inkml:brush xml:id="br0">
      <inkml:brushProperty name="width" value="0.05" units="cm"/>
      <inkml:brushProperty name="height" value="0.05" units="cm"/>
    </inkml:brush>
  </inkml:definitions>
  <inkml:trace contextRef="#ctx0" brushRef="#br0">158 84 13363,'9'-16'945,"-4"7"-484,0 1 0,0 0 0,1 0 0,0 0 0,7-7 0,-12 14-373,0 0 1,1 0-1,-1 0 0,0 0 0,1 0 0,-1 0 0,0 0 1,1 1-1,-1-1 0,1 0 0,-1 1 0,1-1 0,-1 1 0,1 0 1,-1-1-1,1 1 0,0 0 0,-1 0 0,1 0 0,-1 0 1,1 0-1,0 1 0,-1-1 0,1 0 0,-1 1 0,1-1 1,-1 1-1,1 0 0,-1-1 0,1 1 0,-1 0 0,0 0 1,1 0-1,-1 0 0,0 0 0,0 0 0,2 2 0,4 4 109,-1 1-1,0 0 1,0 1-1,-1-1 1,0 1-1,0 0 1,-1 0-1,0 1 1,3 13-1,1 7 175,7 56 1,-11-43-244,-1-1 1,-3 1 0,-1 0-1,-13 79 1,8-89-145,-2 0-1,-1 0 1,-2-1 0,-1-1 0,-1 0-1,-30 50 1,33-65-333,-1 0-1,-1-1 1,-1 0 0,-22 20-1,27-28 204,0-1 0,0 0-1,-1 0 1,0 0 0,0-1-1,0-1 1,0 1 0,-1-2-1,-19 6 1,-13-6-509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8.584"/>
    </inkml:context>
    <inkml:brush xml:id="br0">
      <inkml:brushProperty name="width" value="0.05" units="cm"/>
      <inkml:brushProperty name="height" value="0.05" units="cm"/>
    </inkml:brush>
  </inkml:definitions>
  <inkml:trace contextRef="#ctx0" brushRef="#br0">0 116 12691,'0'-3'187,"1"-1"-1,-1 1 1,1 0 0,-1 0 0,1 0 0,0 0 0,0 0 0,0 0 0,0 0 0,1 0-1,0 0 1,-1 0 0,1 0 0,4-4 0,-2 3 90,1-1 0,0 1 1,0 0-1,0 0 0,0 0 1,1 1-1,6-3 0,2 0 260,0 0 0,0 2-1,1-1 1,-1 2 0,26-3-1,-35 5-414,-1 1-1,1-1 0,-1 1 0,1 1 1,0-1-1,-1 0 0,1 1 0,-1 0 1,1 0-1,-1 1 0,0-1 0,6 4 1,-9-4-83,1-1-1,-1 1 1,0 0 0,0 1 0,0-1 0,0 0 0,0 0-1,0 0 1,0 1 0,0-1 0,0 0 0,0 1 0,-1-1-1,1 1 1,0 2 0,0-1-15,-1 0-1,0-1 1,1 1-1,-2 0 1,1 0 0,0 0-1,0-1 1,-1 1-1,1 0 1,-1 0-1,-2 4 1,-9 19 27,-2-1 0,0-1 1,-2 0-1,-30 36 0,1-1 2,32-42-41,8-11-12,0 0 0,0 1 0,1 0 0,0 0 0,0 0 0,0 0 0,1 0 0,0 1 0,-2 9 0,5-16-7,0 0 0,-1 0 0,1-1 0,1 1-1,-1 0 1,0-1 0,0 1 0,0 0-1,0 0 1,0-1 0,1 1 0,-1 0-1,0-1 1,0 1 0,1 0 0,-1-1 0,1 1-1,-1-1 1,1 1 0,-1-1 0,1 1-1,-1-1 1,1 1 0,-1-1 0,1 1 0,-1-1-1,1 1 1,0-1 0,-1 0 0,1 0-1,0 1 1,-1-1 0,1 0 0,0 0-1,0 0 1,-1 1 0,1-1 0,0 0 0,-1 0-1,1 0 1,1-1 0,32-3-573,-31 3 493,27-7-366,0-2 0,35-16 0,-32 12 227,31-11-229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29.785"/>
    </inkml:context>
    <inkml:brush xml:id="br0">
      <inkml:brushProperty name="width" value="0.05" units="cm"/>
      <inkml:brushProperty name="height" value="0.05" units="cm"/>
    </inkml:brush>
  </inkml:definitions>
  <inkml:trace contextRef="#ctx0" brushRef="#br0">376 0 14891,'1'0'55,"-1"0"0,1 0 0,-1 0 0,1 0 0,0 0 0,-1 0 0,1 0 0,-1 1 0,1-1 0,-1 0 0,1 0 0,-1 0 0,1 0 0,-1 1 0,1-1 0,-1 0 0,1 0 0,-1 1 0,1-1 0,-1 1 0,1-1 0,-1 0 0,0 1 0,1-1 0,-1 1 0,0-1 0,1 1 0,12 19 107,-10-15 6,18 31 115,-2 1-1,-1 1 1,-2 1 0,-2 1 0,-2 0 0,-1 0-1,-2 1 1,-2 1 0,-1-1 0,-1 52-1,-5-44-203,-3-1-1,-1 0 0,-3 0 1,-2 0-1,-2-1 0,-2 0 1,-2-1-1,-34 72 0,21-62-267,-3-1 0,-2-2 0,-2-1 0,-3-2-1,-2-1 1,-67 64 0,88-97 72,-25 18-1,-13 0-207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3.004"/>
    </inkml:context>
    <inkml:brush xml:id="br0">
      <inkml:brushProperty name="width" value="0.05" units="cm"/>
      <inkml:brushProperty name="height" value="0.05" units="cm"/>
    </inkml:brush>
  </inkml:definitions>
  <inkml:trace contextRef="#ctx0" brushRef="#br0">1 215 13643,'10'24'786,"-7"-13"-606,2 0 0,10 19 0,-13-26-149,1-1 0,0 1 0,0-1 0,0 0 1,0 0-1,0 0 0,0 0 0,1 0 1,0-1-1,-1 0 0,7 3 0,-1-1 64,0-1-1,1 0 0,0-1 0,0 0 0,0 0 1,0-1-1,0 0 0,0-1 0,13-1 1,9-2 331,51-12 0,201-59 1136,-18 4-778,-81 33-489,201-14 0,193 15-243,-211 16-16,-242 11-34,683-22 70,-706 35 20,166 28 0,-261-30-231,-16-2 85,-18-3 14,-11-4-15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3.955"/>
    </inkml:context>
    <inkml:brush xml:id="br0">
      <inkml:brushProperty name="width" value="0.05" units="cm"/>
      <inkml:brushProperty name="height" value="0.05" units="cm"/>
    </inkml:brush>
  </inkml:definitions>
  <inkml:trace contextRef="#ctx0" brushRef="#br0">1 226 14755,'2'1'83,"0"1"-1,0 0 1,1-1 0,-1 0-1,1 1 1,-1-1-1,1 0 1,0 0 0,-1-1-1,1 1 1,0 0-1,0-1 1,-1 0 0,1 0-1,4 0 1,-4 1-7,56 0 472,0-2-1,116-17 1,-79 6-221,912-51 682,-65-15-921,-796 56-58,253-25 92,-384 46-106,0 1 1,0 1-1,0 0 0,20 4 0,-32-4-15,-1 0-1,0 0 0,0 0 0,0 0 1,0 1-1,0-1 0,0 1 1,0 0-1,-1 0 0,1 0 0,0 0 1,2 3-1,-4-3-10,0-1 1,0 1-1,0 0 0,0 0 1,0 0-1,0 0 1,-1 0-1,1 0 0,-1 0 1,1 0-1,-1 0 1,0 0-1,0 0 0,0 0 1,0 0-1,0 0 1,0 0-1,-1 1 0,1-1 1,0 0-1,-2 2 0,-6 11-373,8-14 379,0-1 0,-1 0 0,1 0 1,0 1-1,0-1 0,0 0 0,0 0 0,-1 0 0,1 1 1,0-1-1,0 0 0,-1 0 0,1 0 0,0 0 0,0 1 1,-1-1-1,1 0 0,0 0 0,0 0 0,-1 0 0,1 0 1,0 0-1,0 0 0,-1 0 0,1 0 0,0 0 0,0 0 1,-1 0-1,1 0 0,0 0 0,-1 0 0,1 0 0,0 0 1,0 0-1,-1 0 0,1-1 0,0 1 0,0 0 1,-1 0-1,1 0 0,0 0 0,0-1 0,0 1 0,-1 0 1,1 0-1,0 0 0,0-1 0,0 1 0,0 0 0,-1 0 1,1 0-1,0-1 0,0 1 0,0 0 0,0-1 0,0 1 1,0 0-1,0 0 0,0-1 0,0 1 0,0 0 0,0 0 1,0-1-1,0 1 0,0 0 0,0-1 0,-4-24-149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6.282"/>
    </inkml:context>
    <inkml:brush xml:id="br0">
      <inkml:brushProperty name="width" value="0.05" units="cm"/>
      <inkml:brushProperty name="height" value="0.05" units="cm"/>
    </inkml:brush>
  </inkml:definitions>
  <inkml:trace contextRef="#ctx0" brushRef="#br0">0 104 15179,'21'-18'1475,"-18"15"-1362,0 0 0,1 0-1,-1 0 1,1 0 0,6-3-1,10-4 351,0 1-1,0 1 0,0 1 0,1 0 0,0 2 1,34-5-1,-24 6 38,-26 3-427,1 0 0,-1 0-1,0 0 1,0 1-1,0 0 1,0 0-1,0 0 1,0 0 0,0 1-1,10 3 1,-14-4-61,0 1 1,0-1-1,0 1 1,0-1-1,0 1 1,0 0-1,0-1 1,-1 1-1,1 0 1,0 0-1,-1 0 0,1 0 1,0 0-1,-1 0 1,1-1-1,-1 1 1,0 0-1,1 0 1,-1 1-1,0-1 1,1 0-1,-1 0 1,0 0-1,0 0 1,0 0-1,0 0 1,0 0-1,0 0 1,0 0-1,0 0 1,-1 0-1,1 0 1,0 1-1,-1-1 1,1 0-1,-1 0 1,0 1-1,-3 8 72,-1-1 0,0 0 0,-7 10 0,4-7 9,-14 21 315,-42 49 0,27-36-75,34-43-304,0 0 0,1 1-1,-1 0 1,1-1 0,0 1-1,0 0 1,1 0 0,-1 0 0,1 0-1,0 0 1,0 0 0,0 8 0,1-12-28,0 1 1,0-1 0,0 1 0,0-1-1,0 1 1,1-1 0,-1 1-1,0-1 1,0 1 0,1-1 0,-1 0-1,0 1 1,1-1 0,-1 1 0,1-1-1,-1 0 1,0 1 0,1-1 0,-1 0-1,1 1 1,-1-1 0,1 0 0,-1 0-1,1 0 1,-1 1 0,1-1 0,-1 0-1,1 0 1,-1 0 0,1 0 0,-1 0-1,1 0 1,0 0 0,-1 0 0,1 0-1,-1 0 1,1 0 0,-1 0 0,1-1-1,-1 1 1,1 0 0,-1 0 0,1 0-1,0-1 1,29-10-2,-26 9 10,20-9-9,-18 8-18,-1 0 0,1 0-1,-1 1 1,1-1 0,0 2 0,0-1-1,0 0 1,0 1 0,0 0 0,0 1-1,9-1 1,-13 2 8,-1-1 1,0 0-1,0 1 0,0-1 0,0 1 0,0-1 1,0 1-1,0-1 0,0 1 0,0 0 0,0 0 0,0-1 1,0 1-1,0 0 0,-1 0 0,1 0 0,0 0 1,0 0-1,-1 0 0,1 0 0,-1 0 0,1 0 1,-1 0-1,0 0 0,1 0 0,-1 1 0,0-1 1,0 0-1,1 0 0,-1 0 0,0 0 0,0 1 0,0-1 1,-1 0-1,1 0 0,0 0 0,0 1 0,-1-1 1,0 1-1,0 5 2,-1 0-1,0 0 1,-1-1 0,0 1-1,-4 6 1,-4 6 92,-2-2 0,-27 31 0,30-39-52,1 1-1,0 1 0,1 0 1,0 0-1,0 0 0,2 1 1,-1 0-1,1 1 1,-7 23-1,10-23-29,0-1 1,0 20 0,1-23-60,0-9-301,-1-16-783,8-58-698,-3 40 1242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6.986"/>
    </inkml:context>
    <inkml:brush xml:id="br0">
      <inkml:brushProperty name="width" value="0.05" units="cm"/>
      <inkml:brushProperty name="height" value="0.05" units="cm"/>
    </inkml:brush>
  </inkml:definitions>
  <inkml:trace contextRef="#ctx0" brushRef="#br0">1 1 15699,'1'4'1737,"4"1"-1089,3 0-80,5 4 816,7-1-311,3 2-65,13-1-216,4 1-56,9-3-184,2-1-120,2-5-216,-1-1-160,-2-2-400,-5-4-288,-11 2-592,-7-2 984,-15 6-192,-5 3-176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7.418"/>
    </inkml:context>
    <inkml:brush xml:id="br0">
      <inkml:brushProperty name="width" value="0.05" units="cm"/>
      <inkml:brushProperty name="height" value="0.05" units="cm"/>
    </inkml:brush>
  </inkml:definitions>
  <inkml:trace contextRef="#ctx0" brushRef="#br0">1 19 17124,'14'8'1912,"5"-3"-1232,11-3-192,4-2 833,12-3-473,3 0-120,3 0-240,3 0-376,-6-1-856,-3-2 744,-13 0-200,-4 1-144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8.026"/>
    </inkml:context>
    <inkml:brush xml:id="br0">
      <inkml:brushProperty name="width" value="0.05" units="cm"/>
      <inkml:brushProperty name="height" value="0.05" units="cm"/>
    </inkml:brush>
  </inkml:definitions>
  <inkml:trace contextRef="#ctx0" brushRef="#br0">29 441 15891,'-19'14'1855,"18"-14"-1739,1 1 0,-1-1 0,0 1 0,0 0 0,1-1 0,-1 1 0,1 0 1,-1 0-1,1-1 0,-1 1 0,1 0 0,-1 0 0,1 0 0,0 0 0,-1-1 1,1 1-1,0 0 0,0 0 0,-1 0 0,1 0 0,0 2 0,1-3-49,-1 0-1,1 1 1,-1-1-1,0 0 1,1 1-1,-1-1 1,1 0-1,-1 0 0,1 1 1,-1-1-1,1 0 1,-1 0-1,1 0 1,-1 0-1,1 0 1,0 0-1,-1 0 1,1 0-1,-1 0 1,1 0-1,-1 0 0,1 0 1,-1 0-1,1 0 1,-1 0-1,1-1 1,-1 1-1,1 0 1,-1 0-1,1-1 1,-1 1-1,1 0 1,-1-1-1,1 1 0,20-12 620,5-6-331,-1-2 1,0-1-1,-2 0 1,37-44-1,69-108 29,-44 45-396,-84 127 9,0-1 0,0 1-1,0 0 1,0 0-1,0-1 1,0 1 0,0 0-1,0 0 1,0 0-1,0 0 1,1 0-1,1-1 1,-3 2 1,1 1 1,-1-1 0,0 0-1,1 0 1,-1 0-1,0 0 1,0 1-1,0-1 1,1 0-1,-1 0 1,0 0-1,0 1 1,0-1-1,1 0 1,-1 0-1,0 1 1,0-1-1,0 0 1,0 1-1,0-1 1,1 0-1,-1 0 1,0 1-1,0-1 1,0 0-1,0 1 1,0-1-1,0 0 1,0 1-1,0-1 1,0 0-1,0 1 1,0-1 0,-1 0-1,1 1 1,-7 41-66,-15 32 23,6-18 45,2 0-1,-10 79 1,23-127-135,1-1 0,0 1 0,2 14 0,-2-21 43,0 0 0,0 0 1,0 0-1,0 0 0,0 0 0,0 0 1,1 0-1,-1 0 0,0 0 1,1 0-1,-1 0 0,1 0 0,-1 0 1,1 0-1,-1-1 0,1 1 0,0 0 1,-1 0-1,1 0 0,0-1 1,0 1-1,-1 0 0,1-1 0,0 1 1,0-1-1,0 1 0,0-1 0,0 1 1,0-1-1,0 0 0,0 1 1,0-1-1,0 0 0,0 0 0,0 0 1,0 0-1,2 0 0,2-3-562,-2-3-225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8.461"/>
    </inkml:context>
    <inkml:brush xml:id="br0">
      <inkml:brushProperty name="width" value="0.05" units="cm"/>
      <inkml:brushProperty name="height" value="0.05" units="cm"/>
    </inkml:brush>
  </inkml:definitions>
  <inkml:trace contextRef="#ctx0" brushRef="#br0">0 246 16011,'10'1'563,"-1"0"-1,1-1 0,0 0 0,-1-1 0,1 0 0,12-3 1,57-18 1088,-68 18-1319,191-68 2032,53-16-1553,-205 74-1174,0 2 0,1 2 0,61-3 0,-7 13-4147,-102-1 3699,1-4-109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9.096"/>
    </inkml:context>
    <inkml:brush xml:id="br0">
      <inkml:brushProperty name="width" value="0.05" units="cm"/>
      <inkml:brushProperty name="height" value="0.05" units="cm"/>
    </inkml:brush>
  </inkml:definitions>
  <inkml:trace contextRef="#ctx0" brushRef="#br0">14 0 16139,'1'35'5124,"0"55"-3594,-8-8-824,-1 27-173,8-109-531,0 1 1,0 0 0,0-1 0,0 1-1,0 0 1,0-1 0,0 1-1,0-1 1,0 1 0,0 0-1,0-1 1,1 1 0,-1-1-1,0 1 1,0 0 0,1-1 0,-1 1-1,0-1 1,1 1 0,-1-1-1,0 1 1,1-1 0,0 1-1,0 0-1,-1-1 1,1 0-1,0 0 0,-1-1 0,1 1 0,-1 0 0,1 0 0,0 0 0,-1 0 0,1 0 0,-1-1 1,1 1-1,-1 0 0,1 0 0,-1-1 0,1 1 0,-1 0 0,1-1 0,0 0 0,27-29 0,-24 25 5,50-65 5,-21 28 1,1 0 1,63-58-1,-93 97-12,0 0 0,0 0 0,0 0 0,0 0 0,1 0 0,0 1 0,-1 0 0,6-2 1,-8 4-2,-1 0 1,0-1 0,0 1 0,0 0 0,1 0 0,-1 0 0,0 0 0,0 0 0,0 1 0,1-1 0,-1 0 0,0 0 0,0 1 0,0-1 0,0 1 0,0-1 0,1 1 0,-1-1 0,0 1 0,0 0 0,-1-1 0,1 1 0,0 0-1,0 0 1,0 0 0,0 0 0,-1 0 0,1 0 0,0 0 0,-1 0 0,1 0 0,-1 0 0,1 0 0,-1 0 0,1 0 0,-1 1 0,0-1 0,1 1 0,1 15 6,1-1 0,-2 1 1,0-1-1,-1 1 0,-1-1 1,-4 22-1,1 30-1356,4-68 1327,0 0 0,0 0 1,0 0-1,0 0 0,0 0 0,0 0 0,0 0 0,0 0 0,0 0 0,0-1 0,0 1 1,1 0-1,-1 0 0,0 0 0,0 0 0,0 0 0,0 0 0,0 0 0,0 0 0,0 0 0,0 0 1,1 0-1,-1 0 0,0 0 0,0 0 0,0 0 0,0 0 0,0 0 0,0 0 0,0 0 1,0 0-1,1 0 0,-1 0 0,0 0 0,0 0 0,0 0 0,0 0 0,0 0 0,0 0 1,0 0-1,0 0 0,1 0 0,-1 0 0,0 1 0,0-1 0,0 0 0,0 0 0,0 0 1,0 0-1,0 0 0,0 0 0,0 0 0,0 0 0,0 0 0,0 1 0,0-1 0,0 0 0,0 0 1,0 0-1,0 0 0,0 0 0,0 0 0,0 0 0,0 1 0,7-10-252,6-9-304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9.610"/>
    </inkml:context>
    <inkml:brush xml:id="br0">
      <inkml:brushProperty name="width" value="0.05" units="cm"/>
      <inkml:brushProperty name="height" value="0.05" units="cm"/>
    </inkml:brush>
  </inkml:definitions>
  <inkml:trace contextRef="#ctx0" brushRef="#br0">1 40 15931,'1'8'1809,"8"-1"-1145,0-5-160,1-1 784,5-1-464,1-4-31,0-5-369,3 1-312,-1-1-888,-2 0 784,-5 1-232,-1-2-145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39.994"/>
    </inkml:context>
    <inkml:brush xml:id="br0">
      <inkml:brushProperty name="width" value="0.05" units="cm"/>
      <inkml:brushProperty name="height" value="0.05" units="cm"/>
    </inkml:brush>
  </inkml:definitions>
  <inkml:trace contextRef="#ctx0" brushRef="#br0">0 366 18540,'0'1'116,"0"0"0,0-1 0,0 1 0,0 0-1,1 0 1,-1-1 0,0 1 0,0 0 0,0-1 0,0 1 0,1-1 0,-1 1 0,0 0 0,1-1-1,-1 1 1,0-1 0,1 1 0,-1-1 0,1 1 0,-1-1 0,1 1 0,-1-1 0,1 1-1,0 0 1,0-1-34,-1-1 0,1 1 0,0 0-1,-1 0 1,1 0 0,0 0 0,-1 0-1,1-1 1,-1 1 0,1 0 0,0-1-1,-1 1 1,1 0 0,-1-1 0,1 1-1,-1-1 1,1 1 0,-1-1 0,2 0-1,25-39 1075,-21 31-965,69-115 446,42-61-538,-116 184-102,-1 0 1,1 0-1,-1 0 1,1 0 0,-1 0-1,1 0 1,0 1-1,-1-1 1,1 0 0,0 0-1,0 1 1,0-1-1,0 0 1,-1 1-1,1-1 1,0 1 0,0-1-1,0 1 1,0-1-1,0 1 1,0 0 0,1-1-1,-1 1 1,2 0-1,-3 1 1,1 0 0,0 0 0,0 0 0,-1 1-1,1-1 1,0 0 0,-1 0 0,1 1 0,-1-1-1,0 0 1,1 0 0,-1 1 0,0-1 0,0 1 0,0-1-1,0 0 1,0 1 0,0-1 0,0 2 0,-14 204-68,4-82-547,10-125 623,-1 3-13,1-1 0,0 1 0,0-1 0,0 1 0,0-1 0,0 1 0,1-1 0,-1 1 0,1-1 0,1 4 0,3-6-145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0.679"/>
    </inkml:context>
    <inkml:brush xml:id="br0">
      <inkml:brushProperty name="width" value="0.05" units="cm"/>
      <inkml:brushProperty name="height" value="0.05" units="cm"/>
    </inkml:brush>
  </inkml:definitions>
  <inkml:trace contextRef="#ctx0" brushRef="#br0">11 19 15803,'10'-19'2144,"-10"19"-2109,1 0 1,-1 0-1,0 0 0,0 0 1,0 0-1,1 0 1,-1 0-1,0 0 1,0 0-1,0 1 0,0-1 1,1 0-1,-1 0 1,0 0-1,0 0 0,0 0 1,0 0-1,1 0 1,-1 0-1,0 0 1,0 1-1,0-1 0,0 0 1,0 0-1,0 0 1,1 0-1,-1 0 1,0 1-1,0-1 0,0 0 1,0 0-1,0 0 1,0 0-1,0 1 0,0-1 1,0 0-1,0 0 1,0 0-1,0 0 1,0 1-1,0-1 0,0 0 1,0 0-1,0 0 1,0 1-1,0-1 1,0 0-1,0 42 1740,0-35-1722,-11 227 1380,-3 128-1790,16-334-453,0-23 149,3-14 25,7-57-298,-5 14 220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1.160"/>
    </inkml:context>
    <inkml:brush xml:id="br0">
      <inkml:brushProperty name="width" value="0.05" units="cm"/>
      <inkml:brushProperty name="height" value="0.05" units="cm"/>
    </inkml:brush>
  </inkml:definitions>
  <inkml:trace contextRef="#ctx0" brushRef="#br0">0 81 15235,'0'0'161,"0"-1"-1,0 1 0,0-1 1,0 0-1,0 1 0,0-1 1,0 0-1,1 1 0,-1-1 1,0 1-1,0-1 1,0 1-1,1-1 0,-1 0 1,0 1-1,0-1 0,1 1 1,-1-1-1,1 1 0,-1-1 1,0 1-1,1 0 0,-1-1 1,1 1-1,-1-1 1,1 1-1,-1 0 0,1-1 1,-1 1-1,1 0 0,0 0 1,-1 0-1,1-1 0,-1 1 1,1 0-1,0 0 0,-1 0 1,1 0-1,-1 0 1,1 0-1,1 0 0,37-1 1370,-22 1-1284,58-7 274,98-21 0,-19 2-2092,-150 25 1359,22 0-624,-26 0 813,1 1 1,-1 0 0,1 0 0,-1 0-1,1 0 1,-1 0 0,1 0 0,-1 0 0,1 0-1,-1 1 1,1-1 0,-1 0 0,0 0 0,1 0-1,-1 0 1,1 1 0,-1-1 0,1 0-1,-1 0 1,0 1 0,1-1 0,-1 0 0,0 1-1,1-1 1,-1 0 0,0 1 0,1-1 0,-1 0-1,0 1 1,0-1 0,1 1 0,-1-1-1,0 1 1,0-1 0,0 1 0,0-1 0,0 0-1,1 1 1,-1-1 0,0 1 0,0 0 0,-7 12-674</inkml:trace>
  <inkml:trace contextRef="#ctx0" brushRef="#br0" timeOffset="1">23 400 16564,'2'21'1656,"15"-12"-792,6-9-224,17-8 857,7-4-313,12-6-288,1 0-72,-1-1-288,-2 2-264,-8 7-608,-7 7-288,-19 9-472,-10 11-240,-18 10 888,-6 3-313,-19 12-143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1.590"/>
    </inkml:context>
    <inkml:brush xml:id="br0">
      <inkml:brushProperty name="width" value="0.05" units="cm"/>
      <inkml:brushProperty name="height" value="0.05" units="cm"/>
    </inkml:brush>
  </inkml:definitions>
  <inkml:trace contextRef="#ctx0" brushRef="#br0">6 2 15819,'-6'6'1737,"6"-1"-1153,7-2-80,5-1 1016,11-2-471,6 1-177,11-1-288,4 0-40,6 0-192,0-1-288,3-2-904,-2-1 1368,-3 1-608,-6 0-112,-9-2-64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6.799"/>
    </inkml:context>
    <inkml:brush xml:id="br0">
      <inkml:brushProperty name="width" value="0.05" units="cm"/>
      <inkml:brushProperty name="height" value="0.05" units="cm"/>
    </inkml:brush>
  </inkml:definitions>
  <inkml:trace contextRef="#ctx0" brushRef="#br0">0 160 14779,'2'-9'325,"0"1"0,0 0 0,1 0 0,0 1 0,0-1 0,1 1-1,0-1 1,0 1 0,1 0 0,-1 0 0,2 1 0,-1 0 0,1 0 0,0 0 0,13-10 0,-14 12-220,0 0 1,1 1 0,-1-1 0,1 1 0,0 0 0,0 0 0,0 1-1,0 0 1,0 0 0,0 0 0,1 1 0,-1 0 0,1 0-1,-1 0 1,1 1 0,-1 0 0,1 0 0,-1 1 0,1 0-1,-1 0 1,7 3 0,-9-3-77,0 1 0,0 0 0,-1 0 0,1 0 0,-1 0 0,0 0 0,1 1 0,-1 0 0,0 0 0,-1 0 0,1 0 0,0 0 1,-1 0-1,4 7 0,-3-4 5,-1 0 0,1 0 0,-1 0 0,-1 1 0,1-1 0,-1 1 0,0-1 0,0 11 0,-2 0 26,0 0 0,-1 0 1,-1-1-1,-1 1 0,0-1 0,-10 25 0,1-11 57,-1-2 0,-28 44 1,-46 52 187,35-52-151,49-67-145,1-1 1,0 1-1,1 0 1,-1 0 0,1 0-1,0 0 1,0 0-1,-2 9 1,4-12-9,0 0 1,0-1 0,0 1 0,0-1-1,0 1 1,0 0 0,1-1 0,-1 1-1,0-1 1,1 1 0,-1-1-1,1 1 1,0-1 0,0 1 0,-1-1-1,1 0 1,0 1 0,0-1-1,0 0 1,0 0 0,0 0 0,1 0-1,-1 0 1,0 0 0,1 0-1,-1 0 1,0 0 0,1 0 0,-1-1-1,1 1 1,-1-1 0,3 2 0,4 0 3,-1-1 1,0 0 0,1 0 0,-1 0-1,1-1 1,-1 1 0,1-2 0,0 1-1,-1-1 1,0-1 0,1 1 0,13-6-1,6-3-37,49-26 0,-75 35 31,24-13-663,0-1 1,0-2-1,41-37 1,-52 41 170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2.132"/>
    </inkml:context>
    <inkml:brush xml:id="br0">
      <inkml:brushProperty name="width" value="0.05" units="cm"/>
      <inkml:brushProperty name="height" value="0.05" units="cm"/>
    </inkml:brush>
  </inkml:definitions>
  <inkml:trace contextRef="#ctx0" brushRef="#br0">293 42 17836,'5'-32'2469,"-5"32"-2424,0-1 1,0 1-1,0 0 0,0-1 0,0 1 1,0-1-1,0 1 0,0 0 0,0-1 0,0 1 1,0-1-1,0 1 0,0 0 0,-1-1 1,1 1-1,0 0 0,0-1 0,0 1 1,-1 0-1,1-1 0,0 1 0,-1 0 0,1 0 1,0-1-1,0 1 0,-1 0 0,0-1 1,0 2 31,1-1 1,-1 0 0,0 0 0,0 1 0,0-1 0,0 0 0,0 1-1,0-1 1,0 1 0,1-1 0,-1 1 0,0 0 0,0-1 0,1 1-1,-1 0 1,0-1 0,0 2 0,-14 18 219,0 0 0,2 0 0,0 1 0,-18 44 0,13-28-214,-16 34-41,4 2 0,-25 90 0,39-106-11,4 0-1,2 1 1,-5 96-1,14-129-55,2-1 0,0 0-1,2 0 1,0 0-1,2 0 1,0 0 0,11 25-1,-13-41-14,0 0-1,1 0 1,0 0-1,0 0 1,1-1-1,0 0 1,0 0 0,1 0-1,0 0 1,0-1-1,0 0 1,1 0-1,0-1 1,0 0-1,0 0 1,1-1-1,0 0 1,0 0 0,0 0-1,0-1 1,1-1-1,12 3 1,30-2-187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2.808"/>
    </inkml:context>
    <inkml:brush xml:id="br0">
      <inkml:brushProperty name="width" value="0.05" units="cm"/>
      <inkml:brushProperty name="height" value="0.05" units="cm"/>
    </inkml:brush>
  </inkml:definitions>
  <inkml:trace contextRef="#ctx0" brushRef="#br0">18 134 15939,'-2'-1'166,"1"0"166,-1 0 1,1-1-1,-1 1 1,1-1-1,0 1 1,-1-1-1,1 1 1,0-1-1,0 0 1,0 1-1,0-3 1,6-3 1371,13 3-618,52-6 206,43-6-528,154-41 0,-259 54-805,8-2-755,33-6 0,-85 33 880,7-7-443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3.270"/>
    </inkml:context>
    <inkml:brush xml:id="br0">
      <inkml:brushProperty name="width" value="0.05" units="cm"/>
      <inkml:brushProperty name="height" value="0.05" units="cm"/>
    </inkml:brush>
  </inkml:definitions>
  <inkml:trace contextRef="#ctx0" brushRef="#br0">0 8 15907,'33'-3'5393,"-18"1"-4818,1 0 1,-1 2 0,30 1-1,-40 0-544,0-1 0,0 1-1,0 1 1,0-1-1,0 1 1,0 0-1,0 0 1,0 0-1,-1 1 1,1 0 0,-1 0-1,0 0 1,1 0-1,-2 1 1,1-1-1,0 1 1,-1 0-1,1 0 1,-1 1 0,0-1-1,-1 1 1,1-1-1,-1 1 1,0 0-1,0 0 1,0 0 0,-1 0-1,0 0 1,0 0-1,0 0 1,0 0-1,-1 1 1,0-1-1,0 0 1,-2 10 0,-1 6-7,0 1 1,-2-1 0,-1 0-1,0 0 1,-14 29 0,-1-7 171,-37 58 0,57-99-175,-14 25 82,15-27-99,-1 1 1,1-1-1,0 0 1,0 1-1,-1-1 1,1 1-1,0-1 1,0 0-1,0 1 1,0-1 0,0 0-1,0 1 1,-1-1-1,1 1 1,0-1-1,0 1 1,0-1-1,0 0 1,0 1-1,1-1 1,-1 1-1,0-1 1,0 0-1,0 1 1,0-1 0,0 0-1,0 1 1,1-1-1,-1 1 1,0-1-1,0 0 1,1 1-1,-1-1 1,0 0-1,0 0 1,1 1-1,-1-1 1,0 0-1,1 0 1,-1 1-1,0-1 1,1 0 0,-1 0-1,0 0 1,1 0-1,-1 1 1,1-1-1,-1 0 1,0 0-1,1 0 1,-1 0-1,1 0 1,-1 0-1,1 0 1,-1 0-1,0 0 1,1 0-1,27-5 42,42-11 0,-9 1-543,-38 10 110,6 0 32,38-13-1,-37 5 51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3.724"/>
    </inkml:context>
    <inkml:brush xml:id="br0">
      <inkml:brushProperty name="width" value="0.05" units="cm"/>
      <inkml:brushProperty name="height" value="0.05" units="cm"/>
    </inkml:brush>
  </inkml:definitions>
  <inkml:trace contextRef="#ctx0" brushRef="#br0">118 6 17652,'0'0'43,"0"0"0,0 0 0,0 0 1,0-1-1,0 1 0,0 0 0,0 0 0,0-1 0,0 1 1,0 0-1,0 0 0,0 0 0,0-1 0,0 1 1,0 0-1,-1 0 0,1 0 0,0-1 0,0 1 1,0 0-1,0 0 0,0 0 0,-1-1 0,1 1 1,0 0-1,0 0 0,0 0 0,0 0 0,-1 0 0,1 0 1,0-1-1,0 1 0,-1 0 0,1 0 0,0 0 1,0 0-1,0 0 0,-1 0 0,1 0 0,0 0 1,0 0-1,-1 0 0,1 0 0,0 0 0,-12 8 354,7 0-136,0 0 0,1 0 0,0 0 0,0 1 0,-5 17 0,-9 52 395,12-52-476,-9 47 101,2 0 0,4 1-1,4 0 1,2 0 0,8 79-1,-3-136-392,0 0 0,1-1-1,0 0 1,2 0 0,0 0-1,1 0 1,14 27 0,-18-39 26,1-1 0,-1 1 0,1 0 0,0-1-1,1 1 1,-1-1 0,0 0 0,1 0 0,0 0 0,0 0 0,0-1 0,0 0 0,7 3 0,-7-4 33,1 0 0,-1 0 1,1 0-1,0-1 0,-1 0 0,1 0 0,-1 0 0,1 0 0,0-1 1,-1 0-1,1 0 0,-1 0 0,1 0 0,-1-1 0,0 0 0,6-2 1,43-29-605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4.216"/>
    </inkml:context>
    <inkml:brush xml:id="br0">
      <inkml:brushProperty name="width" value="0.05" units="cm"/>
      <inkml:brushProperty name="height" value="0.05" units="cm"/>
    </inkml:brush>
  </inkml:definitions>
  <inkml:trace contextRef="#ctx0" brushRef="#br0">5 0 15395,'-1'2'341,"0"0"-1,1 0 0,-1 0 1,1 1-1,-1-1 1,1 0-1,0 0 0,0 0 1,0 0-1,0 1 0,0-1 1,1 4-1,-1 1 98,4 50 716,2 0 0,16 70-1,23 29-3299,-45-156 2107,0 1 0,0-1 0,1 0 0,-1 1 1,0-1-1,0 1 0,0-1 0,0 1 0,1-1 1,-1 1-1,0-1 0,0 1 0,0 0 1,0-1-1,0 1 0,0-1 0,0 1 0,0-1 1,-1 1-1,1-1 0,0 1 0,0 0 0,-8-2-565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4.682"/>
    </inkml:context>
    <inkml:brush xml:id="br0">
      <inkml:brushProperty name="width" value="0.05" units="cm"/>
      <inkml:brushProperty name="height" value="0.05" units="cm"/>
    </inkml:brush>
  </inkml:definitions>
  <inkml:trace contextRef="#ctx0" brushRef="#br0">0 418 17580,'0'0'1488,"10"-6"-872,4-6-208,11-6 721,5-2-297,9-6-296,6-1-88,6-3-336,-1 2-256,-6 6-840,-1 0-1777,-14 9 2321,-3 6-376,-8 6-328</inkml:trace>
  <inkml:trace contextRef="#ctx0" brushRef="#br0" timeOffset="1">667 388 17684,'-8'33'1816,"1"4"-1336,-1 4-240,0 4 1025,1-8-817,2-1-312,2-12-720,-2-7-297,4-17 681,4-11-160,5-18-136</inkml:trace>
  <inkml:trace contextRef="#ctx0" brushRef="#br0" timeOffset="2">747 1 20228,'-7'4'1273,"0"2"-1938,-2-1 673,6-6 289,2-3-201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5.119"/>
    </inkml:context>
    <inkml:brush xml:id="br0">
      <inkml:brushProperty name="width" value="0.05" units="cm"/>
      <inkml:brushProperty name="height" value="0.05" units="cm"/>
    </inkml:brush>
  </inkml:definitions>
  <inkml:trace contextRef="#ctx0" brushRef="#br0">0 32 19124,'6'0'1560,"9"0"-1095,2-3-177,7 0 504,2-3-224,5 2-304,2 0-264,0-3-744,-3 2 1960,-8 5-1240,-2 2-32,-7 2-32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5.619"/>
    </inkml:context>
    <inkml:brush xml:id="br0">
      <inkml:brushProperty name="width" value="0.05" units="cm"/>
      <inkml:brushProperty name="height" value="0.05" units="cm"/>
    </inkml:brush>
  </inkml:definitions>
  <inkml:trace contextRef="#ctx0" brushRef="#br0">3 918 18996,'-2'11'1260,"3"-11"-276,9-16 238,-4 6-948,79-133 1178,253-464-880,-352 640-655,2-1 0,1 2 0,1-1 0,-5 42 0,14-72 88,1 0 0,0 0-1,-1 0 1,2 0 0,-1 0 0,0 0-1,0 0 1,1 0 0,0 0-1,-1 0 1,1 0 0,2 4 0,-3-7-2,1 1 0,-1 0 0,1-1 0,-1 1 0,1-1 0,0 1 0,-1-1 0,1 1 0,-1-1 0,1 0 0,0 1 0,-1-1 0,1 0 0,0 1 0,-1-1 0,1 0 0,0 0 0,0 1 0,-1-1 0,2 0 0,0 0 4,0 0 0,0-1 1,0 1-1,0-1 0,0 1 0,0-1 0,0 1 1,0-1-1,0 0 0,2-2 0,12-6 27,-1-1 1,-1-1-1,0-1 0,-1 0 0,21-23 0,54-79 86,-70 90-94,100-151 81,-155 275-70,25-68-70,-3 6-490,1 1-1,2 1 0,-12 75 1,23-95 175,1-20 329,0 1 0,0 0-1,0-1 1,0 1 0,0-1 0,0 1 0,1-1 0,-1 1 0,0 0 0,0-1 0,0 1-1,1-1 1,-1 1 0,0-1 0,1 1 0,-1-1 0,0 1 0,1-1 0,-1 1 0,0-1-1,1 0 1,-1 1 0,2 0 0,8-4-534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6.078"/>
    </inkml:context>
    <inkml:brush xml:id="br0">
      <inkml:brushProperty name="width" value="0.05" units="cm"/>
      <inkml:brushProperty name="height" value="0.05" units="cm"/>
    </inkml:brush>
  </inkml:definitions>
  <inkml:trace contextRef="#ctx0" brushRef="#br0">214 20 16548,'1'-2'121,"0"1"1,0-1 0,0 1 0,1-1-1,-1 1 1,0 0 0,1 0 0,-1 0 0,1 0-1,0 0 1,-1 0 0,1 0 0,0 0 0,-1 0-1,1 1 1,0-1 0,0 1 0,0 0-1,0-1 1,-1 1 0,1 0 0,0 0 0,0 0-1,0 0 1,0 0 0,0 1 0,0-1-1,-1 1 1,1-1 0,0 1 0,0-1 0,-1 1-1,1 0 1,3 2 0,-1-1 13,0 1 1,0 0-1,0 1 0,0-1 1,0 0-1,0 1 0,-1 0 1,0 0-1,0 0 0,0 0 1,4 9-1,-1 2 20,-1 0 1,-1 1-1,0 0 1,-1 0-1,-1 0 0,0 1 1,-1-1-1,-2 19 0,-2 7 174,-15 81-1,5-66-258,-2-1 0,-37 90 0,41-120-295,-1-1 0,-1-1 0,-1 0 0,-2 0-1,0-2 1,-1 0 0,-33 32 0,42-48 160,1 0 0,-1-1 0,0 1 0,-11 4 0,-29 11-383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6.529"/>
    </inkml:context>
    <inkml:brush xml:id="br0">
      <inkml:brushProperty name="width" value="0.05" units="cm"/>
      <inkml:brushProperty name="height" value="0.05" units="cm"/>
    </inkml:brush>
  </inkml:definitions>
  <inkml:trace contextRef="#ctx0" brushRef="#br0">1 53 17852,'0'-2'169,"0"0"0,0 0 0,0 0 0,0 0 0,0 0 0,1 0 0,-1 0 0,1 0 0,0 0 0,0 0 0,-1 0 0,1 1 0,0-1 0,0 0 0,1 0 0,-1 1 0,0-1 0,0 1 0,1-1 0,-1 1 0,3-2 0,-1 1 2,0 1 0,0-1 0,0 1 0,1 0-1,-1 0 1,0 0 0,1 0 0,-1 1 0,1-1 0,-1 1-1,7 0 1,-3 0-42,0 1 0,1 0 0,-1 0 0,0 0 0,0 1-1,0 1 1,0-1 0,0 1 0,0 0 0,-1 0 0,11 8 0,-13-8-100,0 1 0,0-1 0,-1 1 0,1 0 1,-1 0-1,0 1 0,0-1 0,-1 0 0,1 1 1,-1 0-1,0 0 0,0-1 0,2 9 0,-3-5-3,0-1-1,-1 0 0,0 0 0,0 1 0,0-1 0,-1 0 1,0 1-1,-3 11 0,-5 6 34,-1 0 0,-1 0 0,0-1 1,-19 27-1,21-36-9,1-2-39,0-1 40,1 0 0,0 1 0,1 0 0,-8 25 0,13-36-60,1 1 0,-1-1 0,0 1 0,1-1 0,0 0-1,0 1 1,0-1 0,0 1 0,0-1 0,0 1 0,1-1 0,-1 0 0,1 1-1,-1-1 1,1 0 0,0 1 0,0-1 0,0 0 0,0 0 0,0 0 0,1 0-1,-1 0 1,1 0 0,-1 0 0,1 0 0,0-1 0,0 1 0,0 0 0,0-1-1,0 0 1,0 1 0,0-1 0,0 0 0,0 0 0,4 1 0,13 3-171,1-2-1,-1 1 1,1-2 0,-1-1 0,1 0 0,26-4 0,21-2-120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1.409"/>
    </inkml:context>
    <inkml:brush xml:id="br0">
      <inkml:brushProperty name="width" value="0.05" units="cm"/>
      <inkml:brushProperty name="height" value="0.05" units="cm"/>
    </inkml:brush>
  </inkml:definitions>
  <inkml:trace contextRef="#ctx0" brushRef="#br0">6 475 15027,'-2'-6'379,"1"1"1,0-1-1,0 1 0,1-1 0,-1 0 1,1 1-1,0-1 0,1 0 0,-1 0 0,4-9 1,17-56 1574,-20 67-1810,0 0-43,4-9 232,0 0 1,8-15-1,-12 26-298,1-1 1,-1 1-1,0-1 0,1 1 0,0 0 1,-1 0-1,1 0 0,0 0 0,0 0 0,0 0 1,1 1-1,-1-1 0,0 1 0,1-1 1,-1 1-1,0 0 0,1 0 0,3-1 1,-5 2-27,0 0 0,1 0 0,-1 0 0,0 0 0,0 0 1,0 1-1,1-1 0,-1 0 0,0 1 0,0-1 1,0 1-1,0-1 0,0 1 0,0 0 0,0-1 0,0 1 1,0 0-1,0 0 0,0 0 0,0 0 0,-1-1 0,1 1 1,0 0-1,-1 1 0,1-1 0,0 0 0,-1 0 0,1 2 1,12 38 92,-13-40-98,8 53 80,-2 0 0,-2 105 1,-4-132-6,-1-126 447,-5 0 0,-24-124-1,25 199-349,3 18 35,1 8-133,1 9-21,1-8-56,0 0-1,0-1 1,0 1 0,0-1-1,1 1 1,-1-1 0,1 0-1,-1 1 1,1-1 0,0 0-1,0 0 1,0 0 0,0 0-1,0 0 1,0-1 0,1 1 0,-1-1-1,0 1 1,1-1 0,-1 0-1,1 0 1,0 0 0,-1 0-1,1-1 1,0 1 0,0-1-1,-1 1 1,1-1 0,0 0-1,0 0 1,-1 0 0,1 0 0,0-1-1,0 1 1,-1-1 0,6-2-1,2 0-68,-1 0-1,0-1 0,0 0 1,0-1-1,0 0 0,-1-1 0,1 1 1,-1-1-1,8-9 0,-10 9-93,39-44-1046,-42 46 1176,0 0 0,0 0-1,-1 0 1,1 0 0,-1 0 0,0-1 0,-1 1 0,1-1-1,-1 1 1,0-1 0,1-6 0,-4-6-351,-7 8-82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8.547"/>
    </inkml:context>
    <inkml:brush xml:id="br0">
      <inkml:brushProperty name="width" value="0.05" units="cm"/>
      <inkml:brushProperty name="height" value="0.05" units="cm"/>
    </inkml:brush>
  </inkml:definitions>
  <inkml:trace contextRef="#ctx0" brushRef="#br0">6 0 16083,'-5'11'1697,"5"0"-873,5-2-232,11 2 904,1 1-119,12 3-249,0-3-192,11-1-256,3-1-96,3-4-296,1-2-256,-3-2-928,-4-2 952,-12-3-192,-8-1-104,-12-8-104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49.788"/>
    </inkml:context>
    <inkml:brush xml:id="br0">
      <inkml:brushProperty name="width" value="0.05" units="cm"/>
      <inkml:brushProperty name="height" value="0.05" units="cm"/>
    </inkml:brush>
  </inkml:definitions>
  <inkml:trace contextRef="#ctx0" brushRef="#br0">28 41 13995,'3'-4'830,"17"-20"1029,-19 22-1673,0 1 1,0 0 0,0 0-1,0 0 1,1 1 0,-1-1 0,0 0-1,1 0 1,-1 1 0,0-1-1,1 0 1,-1 1 0,1 0-1,-1-1 1,1 1 0,-1 0 0,2 0-1,-2 0-110,0 0 1,0 0-1,-1 1 0,1-1 0,0 1 0,-1-1 0,1 0 0,0 1 0,-1-1 1,1 1-1,-1 0 0,1-1 0,0 1 0,-1-1 0,0 1 0,1 0 1,-1-1-1,1 1 0,-1 0 0,0 0 0,1-1 0,-1 1 0,0 0 0,0 0 1,0-1-1,0 1 0,0 0 0,0 0 0,0 0 0,0 0 0,0 30 534,0-28-488,-8 58 288,-2 0 1,-20 62 0,-5 28-255,30-115-140,5-36-15,-1 1 0,1 0-1,0-1 1,0 1 0,0 0 0,0-1 0,0 1-1,0 0 1,0-1 0,1 1 0,-1-1 0,0 1 0,0 0-1,0-1 1,1 1 0,-1-1 0,0 1 0,0 0 0,1-1-1,-1 1 1,1-1 0,-1 1 0,1 0 0,0-1 0,-1 0 0,1 0 0,0 0 0,-1 0 0,1 0 0,0 0 0,-1 0 0,1 0 0,-1 0 0,1 0 0,0 0 0,-1 0 0,1 0 0,-1-1 0,1 1 0,0 0 0,-1 0 0,1-1 0,0 1 0,25-22 25,-25 21-25,126-136 106,-82 85-71,2 3 0,76-64-1,-122 113-35,7-7 2,0 1 0,1 1-1,16-9 1,-24 13-2,1 1 0,0-1 0,-1 1 0,1-1 1,-1 1-1,1 0 0,-1 0 0,1-1 0,0 1 1,-1 0-1,1 0 0,0 1 0,2-1 0,-3 1 1,0-1-1,0 1 0,0-1 1,-1 1-1,1 0 1,0-1-1,0 1 0,-1 0 1,1-1-1,0 1 1,-1 0-1,1 0 0,0 0 1,-1 0-1,0 0 0,1 0 1,-1-1-1,1 1 1,-1 0-1,0 0 0,0 0 1,1 0-1,-1 0 1,0 2-1,1 7 9,-1 1 1,0 0-1,-1-1 0,0 1 0,0-1 1,-1 1-1,-4 12 0,-28 75-345,17-55-353,6-8 252,12-45 150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0.299"/>
    </inkml:context>
    <inkml:brush xml:id="br0">
      <inkml:brushProperty name="width" value="0.05" units="cm"/>
      <inkml:brushProperty name="height" value="0.05" units="cm"/>
    </inkml:brush>
  </inkml:definitions>
  <inkml:trace contextRef="#ctx0" brushRef="#br0">258 15 15411,'4'-14'2414,"-9"19"-810,-15 27 91,15-24-1322,-20 32 499,-107 193 1156,119-204-1984,0 0 1,2 1-1,2 0 1,0 1-1,2 0 1,-4 44-1,10-65-40,1-1 1,0 1-1,0 0 1,1 0 0,1 0-1,0-1 1,0 1-1,0-1 1,6 12-1,-7-17-37,1 0 1,1 0-1,-1 0 1,0-1-1,1 1 0,0-1 1,0 1-1,0-1 0,0 0 1,1 0-1,-1 0 0,1 0 1,-1-1-1,1 1 1,0-1-1,0 0 0,0 0 1,1-1-1,-1 1 0,0-1 1,1 0-1,3 1 0,0-2-73,-1 1-1,1-1 0,-1-1 0,1 1 0,-1-1 0,0-1 1,1 1-1,-1-1 0,0-1 0,8-3 0,3-2-34,0-1-1,27-19 0,16-16-295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0.797"/>
    </inkml:context>
    <inkml:brush xml:id="br0">
      <inkml:brushProperty name="width" value="0.05" units="cm"/>
      <inkml:brushProperty name="height" value="0.05" units="cm"/>
    </inkml:brush>
  </inkml:definitions>
  <inkml:trace contextRef="#ctx0" brushRef="#br0">14 0 16484,'-2'30'6412,"-2"3"-4365,-4 35-1434,9-29-459,1-1 0,2 1 0,2-1 0,13 50 0,59 144-1568,-87-246 1103,-5-8-45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1.228"/>
    </inkml:context>
    <inkml:brush xml:id="br0">
      <inkml:brushProperty name="width" value="0.05" units="cm"/>
      <inkml:brushProperty name="height" value="0.05" units="cm"/>
    </inkml:brush>
  </inkml:definitions>
  <inkml:trace contextRef="#ctx0" brushRef="#br0">0 662 17332,'13'4'2096,"7"-6"-1272,13-8-256,5-4 977,13-9-465,5-3-144,1-4-376,2-3-256,-9 0-648,-5 3-352,-18 4 568,-5 8-152,-14 9-128</inkml:trace>
  <inkml:trace contextRef="#ctx0" brushRef="#br0" timeOffset="1">58 50 20828,'7'1'1729,"12"-4"-1217,5-3-216,13 4 664,6-1-216,6-3-384,1 0-192,2 2-624,-1 1-448,-8-1 744,-5-2-144,-14-1-120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1.702"/>
    </inkml:context>
    <inkml:brush xml:id="br0">
      <inkml:brushProperty name="width" value="0.05" units="cm"/>
      <inkml:brushProperty name="height" value="0.05" units="cm"/>
    </inkml:brush>
  </inkml:definitions>
  <inkml:trace contextRef="#ctx0" brushRef="#br0">0 48 18708,'3'1'1752,"16"1"-1039,4-4-273,8-2 712,5-2-264,6-1-264,2 0-192,0 0-784,1 1-624,-8 2 816,-5 1-184,-5-1-160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2.182"/>
    </inkml:context>
    <inkml:brush xml:id="br0">
      <inkml:brushProperty name="width" value="0.05" units="cm"/>
      <inkml:brushProperty name="height" value="0.05" units="cm"/>
    </inkml:brush>
  </inkml:definitions>
  <inkml:trace contextRef="#ctx0" brushRef="#br0">1 870 18604,'2'-1'129,"1"0"-1,-1 0 1,1 0 0,0 0-1,-1 0 1,0-1 0,1 1 0,-1-1-1,0 1 1,0-1 0,0 0-1,0 0 1,0 0 0,0 0-1,0 0 1,1-4 0,6-5 169,185-243 1793,-122 152-1986,61-94-72,-20 28-43,-97 145-36,-12 20 0,-9 12-3,-3 3 25,-41 73-82,43-71 105,0-1 0,1 0 0,0 1 0,-5 24 0,10-35 7,-1-1-1,1 1 1,0-1 0,0 1-1,0-1 1,0 1 0,0-1 0,0 1-1,1-1 1,-1 0 0,1 1 0,0 2-1,0-4 2,0 0 0,0 0-1,0 0 1,0 0 0,0 0-1,0 0 1,0 0 0,0 0-1,0-1 1,0 1 0,0 0-1,1-1 1,-1 1 0,0-1-1,1 1 1,-1-1 0,0 1 0,1-1-1,-1 0 1,0 0 0,1 0-1,-1 0 1,0 0 0,1 0-1,1 0 1,12-2 37,-1 0 1,1-1-1,0 0 0,-1-1 1,0-1-1,0 0 0,0-1 1,23-14-1,3-4 77,56-45 0,-80 56-100,73-60 103,-76 61-111,0-1 0,-1 0 1,0-1-1,11-18 0,-14 16-6,-14 19 8,-16 27 18,-39 96 84,53-107-382,0 1 0,1-1 0,1 1 0,-4 37 0,8-56 184,1 1 1,0-1-1,0 1 1,0-1-1,0 1 1,0-1-1,0 1 1,1-1-1,-1 1 1,1-1-1,-1 1 1,1-1-1,-1 1 1,1-1 0,1 3-1,-1-3 48,0-1-1,0 1 1,0 0 0,0-1-1,0 1 1,0-1-1,0 1 1,0-1 0,0 0-1,1 1 1,-1-1 0,0 0-1,0 0 1,0 1-1,0-1 1,1 0 0,-1 0-1,0-1 1,0 1 0,0 0-1,0 0 1,2-1-1,22-7-598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2.645"/>
    </inkml:context>
    <inkml:brush xml:id="br0">
      <inkml:brushProperty name="width" value="0.05" units="cm"/>
      <inkml:brushProperty name="height" value="0.05" units="cm"/>
    </inkml:brush>
  </inkml:definitions>
  <inkml:trace contextRef="#ctx0" brushRef="#br0">146 6 16043,'25'-6'1617,"7"6"-897,-1 4-256,4 15 848,-2 8-231,-6 18-177,-7 8-96,-17 17-184,-4 7-80,-25 15-168,-6 8-40,-11 5-120,-3-3-144,-5-12-528,1-8-368,7-22 672,7-11-136,13-45-104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3.284"/>
    </inkml:context>
    <inkml:brush xml:id="br0">
      <inkml:brushProperty name="width" value="0.05" units="cm"/>
      <inkml:brushProperty name="height" value="0.05" units="cm"/>
    </inkml:brush>
  </inkml:definitions>
  <inkml:trace contextRef="#ctx0" brushRef="#br0">1 63 14787,'0'-3'305,"0"0"-1,-1 0 1,1-1-1,1 1 1,-1 0 0,0-1-1,1 1 1,-1 0-1,3-5 1,-2 6-182,-1 1 1,1 0-1,0-1 1,0 1-1,1 0 0,-1-1 1,0 1-1,0 0 1,1 0-1,-1 0 1,0 0-1,1 0 1,-1 0-1,1 1 0,-1-1 1,1 0-1,0 1 1,-1-1-1,1 1 1,0 0-1,2-1 0,11-1 410,0 1-1,1 0 0,-1 1 0,1 0 1,24 5-1,-28-3-386,-1 0-1,0 1 1,0 0 0,0 1-1,-1 0 1,1 0 0,-1 2 0,14 8-1,-22-12-128,1 0 0,0 0 0,-1 0-1,1 0 1,-1 0 0,1 1 0,-1-1-1,0 1 1,0 0 0,0 0 0,-1-1-1,1 1 1,-1 0 0,1 0 0,-1 1 0,0-1-1,0 0 1,-1 0 0,1 1 0,-1-1-1,1 0 1,-1 1 0,0-1 0,0 0-1,-1 1 1,1-1 0,-1 0 0,1 0-1,-1 1 1,0-1 0,0 0 0,0 0-1,-4 5 1,-2 5 11,-2 0-1,1-1 0,-2 0 1,1-1-1,-2 0 0,-13 12 1,-12 9 60,17-17-28,2 1-1,0 1 1,-21 26 0,37-41-55,0-1 1,0 0-1,0 0 1,0 1 0,0-1-1,0 1 1,1-1-1,-1 1 1,1-1 0,-1 1-1,1-1 1,-1 1-1,1-1 1,0 1 0,0-1-1,0 1 1,0 0-1,0-1 1,0 1 0,0 1-1,1-2-5,0 1 0,0-1 0,-1 0-1,1 0 1,0 0 0,0 0 0,0 0-1,0 0 1,0 0 0,0-1 0,0 1 0,0 0-1,1-1 1,-1 1 0,0 0 0,0-1 0,0 0-1,3 1 1,7 2-81,0-2 0,0 0 0,0 0-1,18-1 1,-20-1-48,181-13-918,-162 11 934,53-7-210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7:54.186"/>
    </inkml:context>
    <inkml:brush xml:id="br0">
      <inkml:brushProperty name="width" value="0.05" units="cm"/>
      <inkml:brushProperty name="height" value="0.05" units="cm"/>
    </inkml:brush>
  </inkml:definitions>
  <inkml:trace contextRef="#ctx0" brushRef="#br0">371 58 12155,'1'-4'240,"0"0"1,0 1 0,0-1-1,1 0 1,0 1-1,0-1 1,0 1 0,0 0-1,0 0 1,1 0 0,0 0-1,-1 0 1,7-4 0,-7 6-114,0 0 0,-1 0 1,1 0-1,0 1 0,0-1 0,0 1 1,0-1-1,0 1 0,0 0 0,0 0 1,1 0-1,-1 0 0,0 0 1,0 0-1,0 1 0,0-1 0,0 1 1,0-1-1,0 1 0,-1 0 1,1 0-1,0 0 0,0 0 0,0 0 1,-1 0-1,1 0 0,-1 1 1,4 2-1,5 5 164,0 1-1,0 0 1,-1 0 0,-1 1 0,1 0 0,-2 1 0,12 22 0,-10-14-50,-1 0 0,-1 0 0,-1 1 0,5 32 1,-6-12-13,-1 1 1,-3-1 0,-1 1-1,-10 73 1,-4-37-174,-3-1-1,-4-1 1,-3-1 0,-3 0 0,-3-3 0,-59 102 0,60-124-702,-3-2 1,-2 0 0,-1-3 0,-3-1 0,-2-1 0,-45 36 0,16-28-338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7.170"/>
    </inkml:context>
    <inkml:brush xml:id="br0">
      <inkml:brushProperty name="width" value="0.05" units="cm"/>
      <inkml:brushProperty name="height" value="0.05" units="cm"/>
    </inkml:brush>
  </inkml:definitions>
  <inkml:trace contextRef="#ctx0" brushRef="#br0">0 374 16179,'2'2'131,"0"-1"0,0 0 0,1 0 0,-1 0 0,0 0 0,0 0 0,1-1 0,-1 1 0,0-1 0,1 1 0,-1-1 0,1 0 0,-1 0 0,1 0 0,-1 0 0,0 0-1,5-2 1,-3 1-4,0-1 0,0 1 0,-1-1 0,1 0 0,0 0 0,-1-1 0,0 1 0,1-1 0,4-5 0,4-5 118,-1-1-1,0-1 1,15-30 0,-19 34-115,56-120 397,-8 16-430,-46 104-108,-9 11 11,0 0-1,1 0 1,-1 0-1,0 0 1,0 0 0,0 0-1,1 0 1,-1 0 0,0-1-1,0 2 1,0-1 0,1 0-1,-1 0 1,0 0-1,0 0 1,0 0 0,1 0-1,-1 0 1,0 0 0,0 0-1,0 0 1,1 0 0,-1 0-1,0 0 1,0 1-1,0-1 1,0 0 0,1 0-1,-1 0 1,0 0 0,0 1-1,0-1 1,0 0-1,1 0 1,6 29-13,6 100 4,-10-78-309,3 1-1,13 52 1,-12-80 171,4-10-64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1.901"/>
    </inkml:context>
    <inkml:brush xml:id="br0">
      <inkml:brushProperty name="width" value="0.05" units="cm"/>
      <inkml:brushProperty name="height" value="0.05" units="cm"/>
    </inkml:brush>
  </inkml:definitions>
  <inkml:trace contextRef="#ctx0" brushRef="#br0">1 1 17244,'28'10'1272,"0"1"-936,-2-1-112,9 9 432,5 8-280,0 13-16,-1 7 0,-6 13-71,-6 6-49,-13 25-88,-9 6-32,-16 13-40,-6 6-56,-16-6-352,-4-1-385,-11-13 617,-6-10-104,-2-30-72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8:48.759"/>
    </inkml:context>
    <inkml:brush xml:id="br0">
      <inkml:brushProperty name="width" value="0.05" units="cm"/>
      <inkml:brushProperty name="height" value="0.05" units="cm"/>
    </inkml:brush>
  </inkml:definitions>
  <inkml:trace contextRef="#ctx0" brushRef="#br0">1 778 10090,'197'-37'2143,"-48"12"-1680,-88 12-287,21-6 28,121-11 0,-128 25-159,270-27 134,210-29-191,-237 33-3,314-22 324,-54 32-183,37-3-11,-452 17-88,289 31 1,-218-7-21,339-15 1,231-61 9,-627 41-16,330-6 19,0 28 0,528-21 3,-352-27 170,-245 13-18,-77 3-125,252-10-10,-599 35-48,762-22 278,-1-32 155,-209 6-502,-318 30 89,-167 12 55,111 5 1,-185 2 32,0 0-1,0 0 1,0 1 0,0 0 0,-1 0 0,1 1 0,-1 0 0,1 0 0,7 6 0,-13-9-99,0 1 1,0-1 0,0 1 0,1-1 0,-1 0-1,0 0 1,0 1 0,0-1 0,1 0 0,-1 0 0,0 0-1,0 0 1,0 0 0,1-1 0,-1 1 0,0 0 0,0-1-1,0 1 1,0 0 0,0-1 0,1 1 0,-1-1-1,0 0 1,0 1 0,0-1 0,0 0 0,-1 0 0,1 1-1,0-1 1,0 0 0,0 0 0,-1 0 0,1 0 0,0 0-1,0-2 1,4-6-58,0 0-1,0 0 1,3-12-1,-5 14 95,-1 4-11,0-1 1,0 1-1,0 0 0,1 0 1,0 0-1,-1 0 1,1 0-1,0 0 0,0 1 1,1-1-1,-1 1 1,6-3-1,2-2 334,-3 6 481,-7 1-815,-1 0-1,0 0 1,1 0-1,-1 0 1,0 0-1,1 0 1,-1 0-1,0 0 1,1 0-1,-1 0 1,0 0-1,0 0 1,1 0-1,-1-1 1,0 1-1,1 0 1,-1 0-1,0 0 1,0 0-1,1-1 1,-1 1-1,0 0 1,0 0-1,1 0 1,-1-1-1,0 1 1,0 0-1,0 0 1,1-1-1,-1 1 1,0 0-1,0-1 1,0 1-1,0 0 1,0 0-1,0-1 1,0 1-1,0 0 1,0-1-1,1 1 1,1-12 222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7.030"/>
    </inkml:context>
    <inkml:brush xml:id="br0">
      <inkml:brushProperty name="width" value="0.05" units="cm"/>
      <inkml:brushProperty name="height" value="0.05" units="cm"/>
    </inkml:brush>
  </inkml:definitions>
  <inkml:trace contextRef="#ctx0" brushRef="#br0">1 312 12195,'0'-1'51,"0"0"1,0 0-1,0 0 1,1 0-1,-1 0 0,1 0 1,-1 0-1,1 1 1,-1-1-1,1 0 1,-1 0-1,1 0 1,0 0-1,0 1 1,-1-1-1,1 0 1,0 0-1,0 1 1,0-1-1,0 1 1,-1-1-1,1 1 1,0-1-1,0 1 1,0 0-1,0-1 0,0 1 1,1 0-1,-1 0 1,0 0-1,0 0 1,0 0-1,0 0 1,0 0-1,1 0 1,43 3 132,-43-2-152,90 18 219,22 3-127,-98-20-102,-1-1 1,1-1-1,-1 0 0,1-1 0,23-5 0,82-27 199,-86 21-153,1 2 0,-1 2 0,50-6 0,-47 13-39,-1 0 1,1 3 0,57 9 0,109 37 3,-143-32-27,1-2 1,0-3 0,1-3-1,-1-3 1,113-5 0,122-27 12,71-4 6,-199 27-14,209-8-7,-2-21-3,-75-12 12,89-11 18,4 27-13,-308 28-18,169-6 3,-178 2 0,99-21 1,-48 3 142,134-7 1,-250 29-55,-8 1 49,0 0 0,-1 0 0,1 0 0,0-1 0,-1 1-1,1-1 1,0 0 0,3-2 0,-7 3-14,-1-1 0,0 0-1,0 0 1,0 0-1,0 0 1,1 0 0,-1 0-1,0 0 1,1 0 0,-1 0-1,1 0 1,0 0-1,-1 0 1,1-1 0,0 1-1,-1-2 1,4-11-126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0.574"/>
    </inkml:context>
    <inkml:brush xml:id="br0">
      <inkml:brushProperty name="width" value="0.05" units="cm"/>
      <inkml:brushProperty name="height" value="0.05" units="cm"/>
    </inkml:brush>
  </inkml:definitions>
  <inkml:trace contextRef="#ctx0" brushRef="#br0">6 78 16315,'-5'13'1449,"6"-5"-929,8 2-216,11-10 504,11-5-96,9-7-200,5-1-128,2-5-287,2-1-194,-6 3-535,-6 2-184,-14 4 632,-7 8-152,-15 8-128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1.040"/>
    </inkml:context>
    <inkml:brush xml:id="br0">
      <inkml:brushProperty name="width" value="0.05" units="cm"/>
      <inkml:brushProperty name="height" value="0.05" units="cm"/>
    </inkml:brush>
  </inkml:definitions>
  <inkml:trace contextRef="#ctx0" brushRef="#br0">0 87 17756,'0'2'1536,"12"-2"-968,6-2-224,11-6 561,5 0-161,8-4-448,7-1-336,1 2-752,-3-2 287,-12 4 273,-5 2-184,-10 2-192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1.444"/>
    </inkml:context>
    <inkml:brush xml:id="br0">
      <inkml:brushProperty name="width" value="0.05" units="cm"/>
      <inkml:brushProperty name="height" value="0.05" units="cm"/>
    </inkml:brush>
  </inkml:definitions>
  <inkml:trace contextRef="#ctx0" brushRef="#br0">0 15 18052,'46'0'1742,"62"-8"0,-71 4-1350,0 1 0,68 5 0,-102-2-394,0 0 1,-1 0-1,1 1 1,0-1-1,0 1 1,-1 0-1,1 0 1,0 0-1,-1 0 1,1 0-1,-1 0 1,0 1-1,1 0 1,-1-1 0,0 1-1,0 0 1,0 0-1,0 0 1,0 0-1,0 0 1,-1 0-1,1 1 1,-1-1-1,1 1 1,-1-1-1,0 1 1,0-1 0,0 1-1,0 0 1,-1-1-1,1 1 1,-1 0-1,1 0 1,-1 0-1,0-1 1,0 1-1,-1 4 1,-1 8-22,0-1 0,-2 0 0,1 0-1,-2 0 1,1-1 0,-8 14 0,-7 12-209,-2-1-1,-28 40 0,-57 64-1080,104-139 1297,-14 22-343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1.871"/>
    </inkml:context>
    <inkml:brush xml:id="br0">
      <inkml:brushProperty name="width" value="0.05" units="cm"/>
      <inkml:brushProperty name="height" value="0.05" units="cm"/>
    </inkml:brush>
  </inkml:definitions>
  <inkml:trace contextRef="#ctx0" brushRef="#br0">1 342 16796,'37'-22'3976,"85"-51"-2502,147-117-1,-252 177-1427,-13 10-44,8-6 0,0 0 0,21-10 0,-33 18-2,1 1 1,0 0-1,-1-1 0,1 1 0,-1 0 1,1-1-1,-1 1 0,1 0 1,0 0-1,-1 0 0,1 0 0,0-1 1,-1 1-1,1 0 0,0 0 0,-1 0 1,1 0-1,0 1 0,-1-1 0,1 0 1,-1 0-1,1 0 0,0 0 1,-1 1-1,1-1 0,-1 0 0,1 0 1,0 1-1,-1-1 0,1 1 0,-1-1 1,1 0-1,-1 1 0,1-1 1,-1 1-1,0-1 0,1 1 0,-1-1 1,0 1-1,1 0 0,-1-1 0,0 1 1,0-1-1,1 1 0,-1 0 0,1 4 4,0 0-1,-1 0 0,0-1 0,0 1 0,0 6 0,0-2-1,-20 304-1239,18-291 489,1-15 381,-5-1-123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2.341"/>
    </inkml:context>
    <inkml:brush xml:id="br0">
      <inkml:brushProperty name="width" value="0.05" units="cm"/>
      <inkml:brushProperty name="height" value="0.05" units="cm"/>
    </inkml:brush>
  </inkml:definitions>
  <inkml:trace contextRef="#ctx0" brushRef="#br0">3 106 14915,'-3'19'1545,"19"-12"-777,6-7-248,12-10 1048,6-4-608,15-5-216,9 1-39,6-2-169,1-1-256,-1 9-432,0 2-272,-8 4-537,-5 4-119,-12 2 760,-8 0-248,-10 0-248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2.820"/>
    </inkml:context>
    <inkml:brush xml:id="br0">
      <inkml:brushProperty name="width" value="0.05" units="cm"/>
      <inkml:brushProperty name="height" value="0.05" units="cm"/>
    </inkml:brush>
  </inkml:definitions>
  <inkml:trace contextRef="#ctx0" brushRef="#br0">19 59 16299,'-2'4'401,"-1"0"-1,1 0 0,0 1 0,0-1 0,1 1 0,-1-1 0,1 1 0,0 0 0,0-1 0,0 1 0,1 0 0,0 0 0,0 8 0,1-2-195,0-1 0,1 1 0,0-1-1,0 0 1,6 13 0,-8-22-195,1 1 0,0 0 0,0-1 0,0 1 0,0-1 0,0 1 0,0-1-1,0 0 1,0 1 0,0-1 0,1 0 0,-1 0 0,1 0 0,-1 0 0,1 0 0,-1 0 0,1 0 0,-1 0 0,1-1 0,0 1 0,0-1 0,-1 1 0,1-1 0,0 1-1,0-1 1,-1 0 0,1 0 0,0 0 0,0 0 0,0 0 0,-1-1 0,1 1 0,0 0 0,0-1 0,2-1 0,6-1 1,-1-1-1,0 0 1,0 0 0,0-1 0,10-8 0,81-66 105,-66 50-39,1 1 0,41-24 1,-75 51-74,0 0 1,1 1-1,-1-1 1,1 0-1,-1 0 1,1 1-1,-1-1 1,1 1-1,0-1 1,-1 1-1,1 0 0,0 0 1,-1 0-1,1 0 1,0 0-1,1 0 1,-2 0-2,-1 1 0,1-1 0,0 0 0,-1 1 0,1-1 0,0 1 0,-1-1 0,1 1 0,-1-1 0,1 1 0,-1 0 0,1-1 0,-1 1 1,1 0-1,-1-1 0,0 1 0,1 0 0,-1-1 0,0 1 0,0 0 0,1 0 0,-1-1 0,0 2 0,0 6 13,0-1 0,0 0 0,0 0 0,-1 1 0,-3 9-1,4-15-12,-14 64 64,-8 52-160,21-98-448,1-20 528,0 1-1,0-1 0,0 0 0,0 0 0,0 0 1,0 0-1,0 0 0,0 1 0,0-1 1,0 0-1,0 0 0,0 0 0,0 0 0,0 0 1,0 1-1,0-1 0,0 0 0,0 0 1,0 0-1,0 0 0,0 0 0,0 0 0,0 1 1,0-1-1,1 0 0,-1 0 0,0 0 1,0 0-1,0 0 0,0 0 0,0 0 0,0 0 1,1 0-1,-1 0 0,0 0 0,0 1 1,0-1-1,0 0 0,0 0 0,1 0 0,-1 0 1,0 0-1,0 0 0,0 0 0,0 0 1,0 0-1,1 0 0,18-23-700,-17 20 738,18-24-408</inkml:trace>
  <inkml:trace contextRef="#ctx0" brushRef="#br0" timeOffset="1">626 60 19060,'8'5'1632,"5"-5"-1087,6-3-241,8-3 528,3-1-176,7-2-280,-1 1-264,1 1-624,-4 2-416,-5 5 720,-5 0-176,-5 6-145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03.281"/>
    </inkml:context>
    <inkml:brush xml:id="br0">
      <inkml:brushProperty name="width" value="0.05" units="cm"/>
      <inkml:brushProperty name="height" value="0.05" units="cm"/>
    </inkml:brush>
  </inkml:definitions>
  <inkml:trace contextRef="#ctx0" brushRef="#br0">12 278 16139,'-2'6'566,"0"0"0,0 1 0,0-1 0,1 0 0,-1 13 0,2-19-466,1 0 0,-1 0 0,0 0 0,1 0 0,-1 0 0,1 0 0,-1 0 0,0 0 0,1 0 0,-1 0 0,0 0 0,1 0-1,-1-1 1,0 1 0,1 0 0,-1 0 0,0 0 0,1-1 0,-1 1 0,0 0 0,0 0 0,1-1 0,-1 1 0,0 0 0,0 0 0,1-1 0,-1 1 0,20-22 1121,29-44 0,-6 9-873,-17 23-278,-7 9-178,2 0 0,0 1 0,1 1-1,29-22 1,-51 44 105,0 1-1,0 0 0,0 0 1,0 0-1,0 0 0,0 0 0,0 0 1,0 0-1,1-1 0,-1 1 1,0 0-1,0 0 0,0 0 1,0 0-1,0 0 0,0 0 1,0 0-1,1 0 0,-1 0 1,0 0-1,0 0 0,0 0 0,0 0 1,0 0-1,0 0 0,1 0 1,-1 0-1,0 0 0,0 0 1,0 0-1,0 0 0,0 0 1,0 0-1,1 0 0,-1 0 1,0 0-1,0 0 0,0 0 0,0 0 1,0 0-1,0 0 0,1 0 1,-1 0-1,0 0 0,0 0 1,0 1-1,0-1 0,0 0 1,0 0-1,0 0 0,0 0 1,0 0-1,0 0 0,0 0 0,1 1 1,-1-1-1,0 0 0,0 0 1,0 0-1,0 0 0,0 0 1,0 0-1,0 1 0,0-1 1,-3 15-71,-9 16 58,-38 104 89,45-116-311,0 0-1,1 1 1,1-1-1,1 1 1,1 21-1,2-31-18,-1-10 252,0 0 1,0 0-1,0 0 1,0 0-1,0 0 1,0 0-1,0-1 1,0 1-1,0 0 1,0 0-1,0 0 1,0 0-1,0 0 1,1 0-1,-1 0 1,0 0-1,0 0 1,0 0-1,0 0 1,0-1-1,0 1 1,0 0-1,0 0 1,0 0 0,0 0-1,0 0 1,0 0-1,1 0 1,-1 0-1,0 0 1,0 0-1,0 0 1,0 0-1,0 0 1,0 0-1,0 0 1,0 0-1,1 0 1,-1 0-1,0 0 1,0 0-1,0 0 1,0 0-1,0 0 1,0 0-1,0 0 1,0 0-1,0 0 1,0 0-1,1 0 1,-1 0-1,0 0 1,0 0-1,0 1 1,0-1-1,0 0 1,0 0-1,0 0 1,0 0-1,0 0 1,0 0-1,0 0 1,0 0-1,0 0 1,0 0-1,0 1 1,0-1-1,0 0 1,1 0-1,4-13-352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7.247"/>
    </inkml:context>
    <inkml:brush xml:id="br0">
      <inkml:brushProperty name="width" value="0.05" units="cm"/>
      <inkml:brushProperty name="height" value="0.05" units="cm"/>
    </inkml:brush>
  </inkml:definitions>
  <inkml:trace contextRef="#ctx0" brushRef="#br0">8 15 17132,'-3'-4'2184,"-1"0"-1320,4-1-376,3 5 1049,11-1-369,9 1-120,16 0-376,7 0-160,11 0-207,3 4-65,2 1-16,-1 0-24,-8 2-360,-7-1-416,-16 6 512,-7-1-89,-13-8-63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4.723"/>
    </inkml:context>
    <inkml:brush xml:id="br0">
      <inkml:brushProperty name="width" value="0.05" units="cm"/>
      <inkml:brushProperty name="height" value="0.05" units="cm"/>
    </inkml:brush>
  </inkml:definitions>
  <inkml:trace contextRef="#ctx0" brushRef="#br0">2 1 13827,'2'0'75,"-1"1"0,0-1 0,0 1 0,0-1 0,1 1 0,-1 0 0,0-1 0,0 1 0,0 0 0,0 0 1,0-1-1,0 1 0,0 0 0,0 0 0,-1 0 0,1 1 0,1 1 0,15 26 31,-11-18 120,8 17-97,0 0 1,-2 0-1,-2 1 1,0 1-1,-2 0 1,-1 0-1,-1 0 0,-2 1 1,1 48-1,-6-14-106,-2 0 1,-4 0-1,-21 95 0,17-112-135,-3 0-1,-2-1 1,-38 77 0,54-122 19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00.842"/>
    </inkml:context>
    <inkml:brush xml:id="br0">
      <inkml:brushProperty name="width" value="0.05" units="cm"/>
      <inkml:brushProperty name="height" value="0.05" units="cm"/>
    </inkml:brush>
  </inkml:definitions>
  <inkml:trace contextRef="#ctx0" brushRef="#br0">535 114 12307,'1'-4'113,"0"0"1,-1 0 0,0 0 0,0 0-1,0 0 1,0 0 0,-1 0 0,0 0-1,0 0 1,0 0 0,0 0 0,0 1-1,-1-1 1,0 0 0,1 1 0,-1-1-1,-1 1 1,1 0 0,0 0 0,-1-1-1,0 2 1,1-1 0,-1 0 0,0 1-1,-1-1 1,1 1 0,0 0 0,-1 0-1,1 0 1,-1 0 0,0 1 0,1-1-1,-7 0 1,2 0-3,-1 0 0,0 1 0,1 0 0,-1 0-1,0 1 1,0 0 0,0 1 0,0 0 0,1 0 0,-1 1-1,0 0 1,1 1 0,0 0 0,-1 0 0,-12 7 0,0 2-2,1 0 1,0 1 0,1 0-1,-32 31 1,36-29-61,0 2 0,1 0 0,0 0 0,1 1 0,1 1 0,-18 40 0,18-29-29,0 1-1,3 0 0,0 1 1,-4 36-1,5 9-26,3 0 1,3 1-1,11 90 0,-1-57-15,6-2 0,39 161 0,-52-269 21,3 16-11,1 0 0,1 0 0,1-1 0,11 20 0,-17-33 10,1 0-1,0 0 0,0 0 1,0 0-1,0 0 0,0-1 1,0 1-1,1-1 0,0 0 1,-1 0-1,1 0 0,0 0 1,0 0-1,0 0 1,0-1-1,0 0 0,0 1 1,1-1-1,-1 0 0,0-1 1,1 1-1,-1 0 0,0-1 1,1 0-1,-1 0 0,1 0 1,-1 0-1,0-1 0,4 0 1,6-3 4,-1 0 1,0-1-1,0-1 0,0 0 1,0 0-1,-1-1 1,18-15-1,69-68 80,-96 88-81,177-191 241,-137 141-112,68-111 0,-95 135-101,-1 0 0,-2-1 0,-1 0 0,-1-1 1,-1 0-1,-2-1 0,-1 0 0,3-54 0,-8 48-36,-2 0-1,-1 0 1,-2 1-1,-1-1 1,-2 1-1,-1 0 1,-16-39 0,19 60-85,-1 0 1,-1 0-1,-1 0 1,0 1-1,0 0 1,-13-15-1,16 24 6,0 0 0,0 0-1,0 0 1,0 1 0,0 0 0,-1 0 0,0 0-1,0 1 1,0-1 0,0 1 0,-1 1-1,1-1 1,-1 1 0,0 1 0,1-1 0,-1 1-1,-9-1 1,-33 6-263,0 6-103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5.414"/>
    </inkml:context>
    <inkml:brush xml:id="br0">
      <inkml:brushProperty name="width" value="0.05" units="cm"/>
      <inkml:brushProperty name="height" value="0.05" units="cm"/>
    </inkml:brush>
  </inkml:definitions>
  <inkml:trace contextRef="#ctx0" brushRef="#br0">1 35 14691,'1'-3'195,"1"0"0,0 1 0,-1-1 0,1 1 0,0 0 0,1-1 0,-1 1 0,0 0 0,1 1 0,-1-1 0,1 0 0,-1 1 0,1-1 0,0 1 0,4-2 0,-4 3-84,-1 0 0,1 0-1,-1 0 1,0 0 0,1 0 0,-1 1-1,1-1 1,-1 1 0,0-1-1,0 1 1,1 0 0,-1 0 0,0 0-1,0 0 1,0 1 0,0-1-1,0 1 1,0-1 0,0 1 0,2 2-1,17 19 205,-1 1-1,-1 1 1,-2 1 0,29 53-1,-24-39-197,80 143-1421,-101-182 1193,-1 0 0,1 0 0,0 0 1,-1 0-1,1 0 0,-1 0 0,1 1 0,-1-1 1,0 0-1,0 0 0,1 1 0,-1-1 1,0 0-1,0 0 0,0 1 0,0-1 0,0 0 1,-1 1-1,1-1 0,0 0 0,-1 0 0,1 0 1,0 1-1,-1-1 0,0 0 0,1 0 1,-1 0-1,0 0 0,1 0 0,-2 1 0,-1 1-124,-1-1-1,1 1 0,0-1 0,-1 0 0,0 0 0,1 0 0,-1-1 0,-6 2 1,-21 6-735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5.889"/>
    </inkml:context>
    <inkml:brush xml:id="br0">
      <inkml:brushProperty name="width" value="0.05" units="cm"/>
      <inkml:brushProperty name="height" value="0.05" units="cm"/>
    </inkml:brush>
  </inkml:definitions>
  <inkml:trace contextRef="#ctx0" brushRef="#br0">0 464 14395,'45'-41'4316,"280"-212"-61,-276 216-4001,138-95-1179,-214 132-2029,15 0 2305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6.340"/>
    </inkml:context>
    <inkml:brush xml:id="br0">
      <inkml:brushProperty name="width" value="0.05" units="cm"/>
      <inkml:brushProperty name="height" value="0.05" units="cm"/>
    </inkml:brush>
  </inkml:definitions>
  <inkml:trace contextRef="#ctx0" brushRef="#br0">0 161 15571,'7'-24'1745,"6"-4"-1097,12 1-120,5 1 600,10 3-224,4 6-87,9 7-129,2 4-112,2 9-296,-1 4-200,-2 3-456,1 2-248,-5-9 496,-4-5-104,-12-5-96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6.820"/>
    </inkml:context>
    <inkml:brush xml:id="br0">
      <inkml:brushProperty name="width" value="0.05" units="cm"/>
      <inkml:brushProperty name="height" value="0.05" units="cm"/>
    </inkml:brush>
  </inkml:definitions>
  <inkml:trace contextRef="#ctx0" brushRef="#br0">66 15 18060,'3'-10'1592,"-7"6"-1304,-4 22-144,0 10 568,1 9-391,-5 0-97,4 7-472,2 1-249,-1-9-343,2-6-64,1-19 616,4-6-200,0-13-200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7.329"/>
    </inkml:context>
    <inkml:brush xml:id="br0">
      <inkml:brushProperty name="width" value="0.05" units="cm"/>
      <inkml:brushProperty name="height" value="0.05" units="cm"/>
    </inkml:brush>
  </inkml:definitions>
  <inkml:trace contextRef="#ctx0" brushRef="#br0">4 0 16476,'-2'6'1280,"2"7"-992,-2 0-144,5 1-24,3 0-352,2-4 352,4-1-96,6-6-224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7.765"/>
    </inkml:context>
    <inkml:brush xml:id="br0">
      <inkml:brushProperty name="width" value="0.05" units="cm"/>
      <inkml:brushProperty name="height" value="0.05" units="cm"/>
    </inkml:brush>
  </inkml:definitions>
  <inkml:trace contextRef="#ctx0" brushRef="#br0">168 0 13915,'1'3'127,"-1"1"-1,0-1 1,-1 0 0,1 1-1,0-1 1,-1 0 0,0 0-1,1 0 1,-2 1 0,1-1-1,0 0 1,0 0 0,-3 3-1,1-3 15,0 1-1,0-1 1,0 1 0,-1-1-1,1 0 1,-1 0-1,0-1 1,0 1 0,-5 2-1,-32 12 954,32-14-950,0 1-1,0-1 1,0 2-1,1-1 1,-13 10-1,20-14-138,0 1 0,0-1-1,1 1 1,-1-1 0,0 1 0,1 0-1,-1-1 1,1 1 0,-1 0-1,1-1 1,-1 1 0,1 0-1,-1 0 1,1 0 0,0-1-1,-1 1 1,1 0 0,0 0-1,0 0 1,0 0 0,0-1-1,-1 1 1,1 0 0,0 0-1,0 0 1,1 0 0,-1 0-1,0 0 1,0-1 0,0 1 0,1 0-1,-1 0 1,0 0 0,1 0-1,-1-1 1,0 1 0,1 0-1,-1-1 1,1 1 0,0 0-1,-1-1 1,1 1 0,-1 0-1,1-1 1,0 1 0,0-1-1,0 1 1,6 4 14,0-1-1,0 0 1,0-1-1,10 4 1,-9-4-14,61 23 51,-48-20-60,0 2 1,-1 0 0,0 1 0,0 1 0,-1 0 0,18 15-1,-34-23 8,0 0 0,-1 0-1,1 1 1,-1-1 0,0 1-1,0-1 1,0 1-1,0 0 1,0 0 0,-1 0-1,1 0 1,-1 0 0,0 0-1,0 0 1,0 0-1,0 0 1,0 1 0,-1-1-1,0 0 1,1 1-1,-2 4 1,1-5 42,-1 1 0,0 0-1,-1-1 1,1 1 0,0-1 0,-1 0 0,0 1-1,0-1 1,0 0 0,0 0 0,-1 0 0,1 0-1,-1-1 1,1 1 0,-1-1 0,0 1-1,0-1 1,-6 3 0,-1 1 60,-1-1 1,-1 0-1,1-1 1,-1 0-1,0-1 1,0 0-1,0-1 1,0 0-1,0-1 1,0-1-1,0 1 0,-1-2 1,1 0-1,0 0 1,0-1-1,-23-7 1,32 7-141,0 1-1,0 0 1,0-1 0,1 0 0,-1 0-1,0 0 1,1 0 0,-5-4 0,2-4-234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8.343"/>
    </inkml:context>
    <inkml:brush xml:id="br0">
      <inkml:brushProperty name="width" value="0.05" units="cm"/>
      <inkml:brushProperty name="height" value="0.05" units="cm"/>
    </inkml:brush>
  </inkml:definitions>
  <inkml:trace contextRef="#ctx0" brushRef="#br0">230 188 16652,'3'-10'430,"-1"-1"0,0 0 0,0-1 0,-1-11 0,0 21-363,-2 0-1,1-1 1,0 1-1,0 0 1,-1 0 0,1 0-1,-1 0 1,0 0-1,1 0 1,-1 0-1,0 0 1,-2-3 0,2 4-6,0 0 1,0 0-1,0 0 1,0 0-1,0 1 1,0-1-1,0 1 1,0-1-1,0 1 1,-1-1-1,1 1 1,0-1 0,0 1-1,0 0 1,-1 0-1,1 0 1,0 0-1,0 0 1,-1 0-1,1 0 1,0 0-1,0 0 1,0 0-1,-2 1 1,-5 1 38,1 1-1,0 0 1,0 0 0,0 1 0,1 0 0,-1 0 0,1 0-1,0 1 1,0 0 0,0 0 0,1 0 0,-9 11-1,-1 4-51,1 0-1,-20 35 0,31-48-43,-27 52 7,28-53-15,-1 0-1,1 1 1,0-1-1,1 1 1,0 0 0,0-1-1,0 10 1,0-15 3,1 0 1,0 1 0,0-1-1,0 0 1,1 0 0,-1 1-1,0-1 1,0 0-1,1 0 1,-1 0 0,1 1-1,-1-1 1,1 0-1,-1 0 1,1 0 0,0 0-1,0 0 1,-1 0 0,1 0-1,0 0 1,0 0-1,0-1 1,0 1 0,1 1-1,0-2 4,0 1-1,0-1 0,-1 1 1,1-1-1,0 0 1,0 0-1,0 0 0,0 0 1,0 0-1,0 0 1,0 0-1,0 0 0,-1-1 1,3 0-1,6-2 18,-1-1-1,0 0 1,0-1 0,0 0-1,8-6 1,29-25 131,-3-3 1,-1-1-1,58-71 0,-34 25 194,-28 35-78,-87 152 110,41-85-386,-18 34-378,2 2 1,2 1 0,-17 61 0,39-113 328,-1 0 1,1 0-1,-1 0 1,1 0-1,0 0 1,0 0-1,0 1 1,0-1-1,-1 0 1,2 0-1,-1 0 1,0 0-1,0 0 1,0 0-1,0 1 1,1-1-1,-1 0 1,0 0-1,1 0 0,-1 0 1,2 2-1,-1-3 24,-1 0 0,1 0 0,0 1-1,0-1 1,0 0 0,-1 0-1,1 0 1,0 0 0,0 0-1,0 0 1,-1 0 0,1 0 0,0 0-1,0 0 1,0-1 0,-1 1-1,1 0 1,0 0 0,0-1-1,-1 1 1,1 0 0,1-1 0,5-4-123,0 0 0,0 0 0,0 0 1,9-10-1,24-31-386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8.793"/>
    </inkml:context>
    <inkml:brush xml:id="br0">
      <inkml:brushProperty name="width" value="0.05" units="cm"/>
      <inkml:brushProperty name="height" value="0.05" units="cm"/>
    </inkml:brush>
  </inkml:definitions>
  <inkml:trace contextRef="#ctx0" brushRef="#br0">217 1 18156,'-11'14'1968,"-7"12"-1352,-6 14-255,0 10 839,-6 12-512,2 7-88,1 4-192,4-2-144,9-6-280,4-8-112,6-12-168,1-11-144,6-11-336,-1-7-192,4-10-1681,3-4 2081,4-2-272,1 0-232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9.198"/>
    </inkml:context>
    <inkml:brush xml:id="br0">
      <inkml:brushProperty name="width" value="0.05" units="cm"/>
      <inkml:brushProperty name="height" value="0.05" units="cm"/>
    </inkml:brush>
  </inkml:definitions>
  <inkml:trace contextRef="#ctx0" brushRef="#br0">271 1 19412,'-4'2'1284,"-15"6"-1111,1 1-1,0 1 0,0 0 0,0 2 0,2-1 0,-1 2 0,2 1 1,-1 0-1,2 0 0,0 2 0,-17 24 0,28-36-203,0 0 0,1 0 1,-1 0-1,1 1 0,0-1 0,-3 10 0,5-13 22,0 0 0,0 0 0,0 0-1,0 0 1,0-1 0,0 1 0,0 0 0,0 0-1,0 0 1,0 0 0,1-1 0,-1 1 0,0 0-1,1 0 1,-1 0 0,0-1 0,1 1 0,-1 0 0,1 0-1,-1-1 1,1 1 0,-1-1 0,1 1 0,0 0-1,-1-1 1,1 1 0,0-1 0,-1 1 0,1-1-1,0 0 1,-1 1 0,1-1 0,0 0 0,0 1-1,0-1 1,0 0 0,-1 0 0,1 0 0,0 0 0,0 0-1,0 0 1,0 0 0,-1 0 0,1 0 0,1 0-1,20-1-150,-1 0 0,25-6 0,-31 4 114,0 1-1,0 0 0,0 1 1,1 1-1,28 3 0,-41-3 41,-1 0-1,1 1 1,-1 0-1,0-1 1,0 1 0,1 0-1,-1 0 1,0 1-1,0-1 1,0 0-1,0 1 1,0-1-1,0 1 1,0-1-1,-1 1 1,3 3 0,-3-3 1,0-1 0,0 1 0,-1 0 1,1-1-1,-1 1 0,1 0 0,-1 0 1,0 0-1,0-1 0,1 1 0,-1 0 1,-1 0-1,1 0 0,0-1 0,0 1 1,-1 0-1,1 0 0,-1 0 0,1-1 1,-1 1-1,0 0 0,-1 2 1,-4 5 22,0 1 0,0-1 0,-1-1 1,-1 1-1,1-1 0,-1 0 0,-15 10 0,-2 1 182,-39 21-1,60-38-190,-56 28 307,56-27-375,-1-2 0,0 1 1,1-1-1,-1 1 0,0-2 0,0 1 0,0 0 1,0-1-1,0 0 0,-9-1 0,13 1 30,1 0 1,-1 0-1,0 0 0,0 0 0,0-1 1,1 1-1,-1 0 0,0-1 0,1 1 1,-1-1-1,0 1 0,1 0 0,-1-1 1,0 0-1,1 1 0,-1-1 0,1 1 1,-1-1-1,1 0 0,0 1 0,-1-1 1,1 0-1,-1 1 0,1-1 0,0 0 0,0 0 1,-1 1-1,1-1 0,0 0 0,0 0 1,0 1-1,0-3 0,0 1-11,0-1-1,1 1 1,-1-1 0,1 1-1,-1-1 1,1 1 0,0-1-1,2-2 1,11-18-419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5.651"/>
    </inkml:context>
    <inkml:brush xml:id="br0">
      <inkml:brushProperty name="width" value="0.05" units="cm"/>
      <inkml:brushProperty name="height" value="0.05" units="cm"/>
    </inkml:brush>
  </inkml:definitions>
  <inkml:trace contextRef="#ctx0" brushRef="#br0">73 0 12843,'1'0'45,"0"0"0,-1 0 1,1 0-1,0 0 0,-1 0 1,1 0-1,-1 1 0,1-1 1,0 0-1,-1 0 0,1 0 1,-1 1-1,1-1 0,0 0 1,-1 1-1,1-1 1,-1 0-1,1 1 0,-1-1 1,1 0-1,-1 1 0,0-1 1,1 1-1,-1-1 0,1 1 1,-1-1-1,0 1 0,0 0 1,1-1-1,-1 1 0,0-1 1,0 1-1,0 0 0,1-1 1,-1 2-1,9 28 310,-8-27-186,15 71 5,-3 1 0,-3 0 0,-4 0 0,-3 1 0,-12 142 0,3-173-137,-2-1-1,-15 49 0,16-71-46,-1 0 0,-1-1 0,0 0 1,-2-1-1,-26 38 0,24-45-170,7-12 101,5-11 16,5-7-33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9.592"/>
    </inkml:context>
    <inkml:brush xml:id="br0">
      <inkml:brushProperty name="width" value="0.05" units="cm"/>
      <inkml:brushProperty name="height" value="0.05" units="cm"/>
    </inkml:brush>
  </inkml:definitions>
  <inkml:trace contextRef="#ctx0" brushRef="#br0">132 7 16131,'0'0'40,"0"0"0,1 0 0,-1 0 0,0 0-1,0 0 1,0 0 0,1 0 0,-1 1-1,0-1 1,0 0 0,0 0 0,1 0-1,-1 0 1,0 1 0,0-1 0,0 0 0,0 0-1,1 0 1,-1 1 0,0-1 0,0 0-1,0 0 1,0 0 0,0 1 0,0-1-1,0 0 1,0 0 0,0 1 0,0-1-1,0 0 1,0 0 0,0 1 0,0-1 0,0 0-1,0 0 1,0 1 0,0-1 0,-7 13 632,-20 17-170,19-21 21,4-4-364,-51 62 1178,50-61-1270,1 1 0,-1 0 0,2 0-1,-1 0 1,1 0 0,0 0 0,1 1 0,-4 13 0,6-20-52,0 0-1,0 0 1,0 0-1,0 1 1,0-1-1,0 0 1,0 0 0,1 0-1,-1 0 1,0 1-1,1-1 1,-1 0 0,0 0-1,1 0 1,0 0-1,-1 0 1,1 0 0,0 0-1,-1 0 1,1 0-1,0 0 1,0-1 0,0 1-1,-1 0 1,1 0-1,0-1 1,0 1 0,0 0-1,1-1 1,-1 1-1,0-1 1,0 0-1,0 1 1,0-1 0,0 0-1,0 0 1,1 1-1,-1-1 1,0 0 0,0 0-1,2-1 1,5 1 73,0 0 0,1-1 0,-1 0 0,14-3 0,1-3 103,0-1-1,-1-1 0,0 0 0,-1-2 0,0-1 0,-1 0 0,0-2 0,-1 0 0,32-31 0,-47 40-137,0 1 0,0-1 0,0 1 0,-1-1 0,0-1 1,0 1-1,0 0 0,0-1 0,1-6 0,-3 11-37,-1-1-1,0 1 1,0 0 0,0-1-1,1 1 1,-1-1 0,0 1-1,-1 0 1,1-1 0,0 1-1,0-1 1,-1 1 0,1 0-1,0-1 1,-1 1 0,1 0-1,-2-2 1,1 1-5,-1 1 0,1 0-1,0 0 1,-1-1 0,1 1 0,-1 0 0,1 0 0,-1 1 0,1-1-1,-1 0 1,0 0 0,1 1 0,-1-1 0,0 1 0,1 0-1,-1-1 1,-3 1 0,-5-1-6,-1 1 0,0 1 0,0 0 1,0 0-1,0 1 0,1 0 0,-1 1 0,1 0 0,-12 5 0,2 1-357,-1 1 0,1 0 0,-24 18-1,34-20 186,1-1 0,0 2-1,-10 11 1,16-16-249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9.989"/>
    </inkml:context>
    <inkml:brush xml:id="br0">
      <inkml:brushProperty name="width" value="0.05" units="cm"/>
      <inkml:brushProperty name="height" value="0.05" units="cm"/>
    </inkml:brush>
  </inkml:definitions>
  <inkml:trace contextRef="#ctx0" brushRef="#br0">169 125 17260,'0'-11'692,"0"5"-348,0 0 0,-1 1-1,0-1 1,1 0 0,-2 0-1,-2-8 1,4 13-288,0 0 1,-1 0 0,1 0-1,-1 1 1,1-1-1,-1 0 1,0 0 0,1 1-1,-1-1 1,0 0-1,0 1 1,1-1-1,-1 1 1,0-1 0,0 1-1,0-1 1,1 1-1,-3-1 1,1 1 26,1-1 0,-1 1 0,0 0 0,1 0 0,-1 1 0,0-1 0,1 0 0,-1 0 0,0 1 0,1-1 0,-1 1 0,0 0 0,1-1 0,-3 2 0,-3 3 34,0-1 1,1 1-1,-1 1 0,1-1 0,0 1 1,0 0-1,0 0 0,1 1 1,-8 14-1,4-6-78,1 0 1,0 0 0,-9 30-1,15-38-34,0-1 1,0 1-1,1 0 0,0-1 0,1 1 0,-1 12 1,2-18-5,-1 0 0,0 1 1,0-1-1,0 0 1,1 0-1,-1 1 1,0-1-1,1 0 1,-1 0-1,1 0 0,0 0 1,-1 0-1,1 1 1,0-1-1,0 0 1,-1 0-1,1-1 1,0 1-1,0 0 1,0 0-1,0 0 0,0-1 1,0 1-1,1 0 1,-1-1-1,0 1 1,0-1-1,0 1 1,0-1-1,1 0 0,-1 0 1,0 1-1,1-1 1,-1 0-1,0 0 1,0 0-1,1 0 1,-1-1-1,0 1 0,0 0 1,1 0-1,1-2 1,9-1 9,-1 0 0,0-1 0,0-1 0,0 0 0,-1-1 0,0 0 0,16-12 0,65-59 162,-82 69-149,138-132 383,-117 115-314,-21 22-27,-7 7-24,-5 13 0,-32 67-310,-8 25-1091,37-92 1177,1 0 0,1 1 1,0-1-1,-1 22 0,9-7-264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0.491"/>
    </inkml:context>
    <inkml:brush xml:id="br0">
      <inkml:brushProperty name="width" value="0.05" units="cm"/>
      <inkml:brushProperty name="height" value="0.05" units="cm"/>
    </inkml:brush>
  </inkml:definitions>
  <inkml:trace contextRef="#ctx0" brushRef="#br0">114 0 17540,'-45'179'2408,"20"-86"-1700,-14 105-1,37-189-671,1-3 25,0 0 0,1 0 0,-1 0 0,1 0 0,0 0 0,1 0 0,1 12 0,-1-18-43,-1 1-1,0 0 1,0-1-1,0 1 0,1-1 1,-1 1-1,0 0 0,0-1 1,1 1-1,-1-1 1,1 1-1,-1 0 0,0-1 1,1 1-1,-1-1 1,1 0-1,-1 1 0,1-1 1,0 1-1,-1-1 1,1 0-1,-1 1 0,1-1 1,0 0-1,-1 0 0,1 1 1,0-1-1,-1 0 1,1 0-1,0 0 0,-1 0 1,1 0-1,0 0 1,-1 0-1,1 0 0,0 0 1,-1 0-1,1 0 1,0-1-1,0 1 0,1-1 37,1 0-1,-1-1 1,0 1-1,1 0 0,-1-1 1,0 1-1,0-1 0,0 0 1,-1 0-1,3-2 1,4-7 108,-1 0 0,-1 0 0,0 0 0,0-1 0,-1 0 1,3-13-1,19-78 619,-25 94-722,6-32 110,-1 0 0,2-73 1,-10 102-230,0 13-20,0 17-124,2-8-25,0 0-1,0 1 1,1-1 0,1 0 0,-1 0 0,2-1 0,6 17 0,-8-23 76,0 1 0,1-1 1,-1 0-1,1 1 0,-1-1 1,1-1-1,0 1 0,0 0 0,1-1 1,-1 1-1,0-1 0,1 0 1,-1 0-1,1 0 0,0-1 1,0 1-1,-1-1 0,1 0 0,0 0 1,0 0-1,0-1 0,6 1 1,2-1-199,0-1 0,0-1 0,0 0 0,-1 0 0,1-1 0,-1-1 0,0 0 0,0 0 0,17-10 0,20-11-454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1.011"/>
    </inkml:context>
    <inkml:brush xml:id="br0">
      <inkml:brushProperty name="width" value="0.05" units="cm"/>
      <inkml:brushProperty name="height" value="0.05" units="cm"/>
    </inkml:brush>
  </inkml:definitions>
  <inkml:trace contextRef="#ctx0" brushRef="#br0">296 0 16051,'-88'60'3673,"62"-44"-3153,1 1 0,1 0 0,0 2 0,1 1 0,-33 37 0,52-52-483,1 0 0,-1 1 0,1-1 0,0 1 1,0 0-1,1-1 0,-3 9 0,4-13-34,1 1-1,0-1 0,-1 0 1,1 1-1,0-1 1,0 1-1,0-1 1,0 0-1,0 1 1,0-1-1,0 1 1,1-1-1,-1 0 1,0 1-1,1-1 0,-1 0 1,1 0-1,0 1 1,-1-1-1,1 0 1,0 0-1,0 0 1,0 0-1,-1 0 1,1 0-1,0 0 0,0 0 1,1 0-1,-1 0 1,0 0-1,0-1 1,0 1-1,0 0 1,1-1-1,-1 1 1,0-1-1,1 1 1,1-1-1,7 2 1,-1-1 0,1 0 0,-1-1 0,1 0 0,-1 0 0,1-1 0,-1 0 0,1-1 0,-1 0 0,0-1 0,14-5 0,9-5 36,55-32 1,23-26 115,-57 36-52,-52 34-99,-1 1-1,1-1 1,0 1-1,0-1 1,0 1-1,0-1 1,0 1 0,0-1-1,0 1 1,-1 0-1,1 0 1,0-1-1,0 1 1,0 0-1,0 0 1,2 0-1,-2 0-1,-1 1 0,1-1 0,-1 0-1,0 0 1,1 1 0,-1-1 0,0 0 0,1 1 0,-1-1-1,0 1 1,0-1 0,1 0 0,-1 1 0,0-1 0,0 1-1,0-1 1,1 0 0,-1 1 0,0-1 0,0 1 0,0-1-1,0 1 1,0-1 0,0 0 0,0 1 0,0 0 0,-1 6 13,0 0 0,0 0 0,-4 13 0,1-4-7,3-9-11,-1 1 16,1-1 0,0 1 0,0-1 0,1 1 0,1 14 0,-1-21-8,0 1 0,1-1 0,-1 0 1,1 1-1,-1-1 0,1 1 0,-1-1 0,1 0 0,0 0 1,0 1-1,0-1 0,0 0 0,0 0 0,0 0 1,0 0-1,0 0 0,0 0 0,0 0 0,1 0 0,-1-1 1,0 1-1,0 0 0,1-1 0,-1 1 0,1-1 0,-1 1 1,0-1-1,1 0 0,-1 1 0,1-1 0,-1 0 1,1 0-1,-1 0 0,1 0 0,-1-1 0,2 1 0,15-2 35,0-1 0,-1 0 0,0-2 0,24-8 0,68-34 98,-58 24-75,-21 10-37,-17 6-24,0 1 0,0 1 0,0 0 0,1 1 0,26-4 0,-39 8-3,1-1 0,-1 1-1,1 0 1,-1 0 0,1 0-1,-1 0 1,1 1 0,-1-1 0,1 0-1,-1 1 1,0-1 0,3 2-1,-3-2 1,-1 0-1,1 1 1,-1-1-1,1 1 1,-1-1-1,0 1 0,1-1 1,-1 1-1,1-1 1,-1 1-1,0-1 0,0 1 1,1-1-1,-1 1 1,0 0-1,0-1 1,0 1-1,1-1 0,-1 1 1,0 1-1,-1 2-4,1-1 1,-1 1-1,1 0 0,-1-1 1,0 1-1,-1-1 0,1 1 1,-3 4-1,-5 9-48,-9 19-115,17-34 83,0 0 1,0 1-1,0-1 0,1 0 1,-1 1-1,1-1 0,0 0 1,0 1-1,-1-1 1,1 0-1,1 1 0,-1 3 1,1-6 47,-1 1 0,0 0 1,1-1-1,-1 1 1,1-1-1,-1 1 1,1 0-1,-1-1 0,1 1 1,-1-1-1,1 1 1,-1-1-1,1 1 1,0-1-1,-1 0 0,1 1 1,0-1-1,-1 0 1,1 0-1,0 1 1,-1-1-1,1 0 0,0 0 1,0 0-1,-1 0 1,1 0-1,0 0 0,0 0 1,-1 0-1,1 0 1,1 0-1,28-8-283,-25 7 196,31-13-414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1.498"/>
    </inkml:context>
    <inkml:brush xml:id="br0">
      <inkml:brushProperty name="width" value="0.05" units="cm"/>
      <inkml:brushProperty name="height" value="0.05" units="cm"/>
    </inkml:brush>
  </inkml:definitions>
  <inkml:trace contextRef="#ctx0" brushRef="#br0">221 279 17028,'-9'-1'227,"-1"1"0,1 0 1,0 0-1,0 1 0,0 0 1,0 0-1,0 1 1,0 1-1,0-1 0,0 1 1,1 1-1,0 0 0,-1 0 1,1 0-1,1 1 0,-1 0 1,1 1-1,0 0 0,0 0 1,0 0-1,1 1 1,0 0-1,0 0 0,1 1 1,0 0-1,-6 13 0,10-20-211,0 0-1,0 1 1,1-1-1,-1 1 0,1-1 1,-1 1-1,1 0 1,0-1-1,0 1 0,-1-1 1,1 1-1,0 0 1,0-1-1,1 1 1,-1 2-1,1-3-8,-1 0 0,1 0 0,-1 0 0,1 0 1,0 0-1,-1 0 0,1-1 0,0 1 0,-1 0 0,1 0 0,0-1 0,0 1 1,0-1-1,-1 1 0,1-1 0,0 1 0,0-1 0,2 1 0,1 0 1,1 0 0,-1 0 0,0-1 0,1 0 0,-1 0 0,0 0 0,1 0 0,-1-1 0,0 1 0,7-3 0,5-2 7,0-2 0,0 0 1,-1 0-1,0-1 0,0-1 1,-1-1-1,0 0 0,16-16 1,11-12 47,40-51 1,-62 67-17,0-1 0,-2 0 0,0-1 0,-2-1 0,-1-1 0,16-38 1,-28 48 8,-8 19 4,-13 20-4,-12 22-33,3 2 0,1 0 1,3 2-1,-19 54 1,38-88-93,0 0 0,2 1 0,-5 27 0,8-39-4,0 1 0,0 0 0,0 0 1,1-1-1,-1 1 0,1 0 0,2 6 0,-2-9 6,0 0-1,0 0 1,0 0-1,0 0 0,0 0 1,0-1-1,0 1 1,1 0-1,-1-1 0,1 1 1,-1-1-1,1 1 1,0-1-1,0 0 1,-1 0-1,1 1 0,2 0 1,2-1-6,0 1 0,0-1-1,0 0 1,0 0 0,0-1 0,1 0 0,-1 0 0,0 0 0,0-1 0,8-1 0,30-13-483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1.910"/>
    </inkml:context>
    <inkml:brush xml:id="br0">
      <inkml:brushProperty name="width" value="0.05" units="cm"/>
      <inkml:brushProperty name="height" value="0.05" units="cm"/>
    </inkml:brush>
  </inkml:definitions>
  <inkml:trace contextRef="#ctx0" brushRef="#br0">195 1 15387,'-19'15'1112,"-1"0"-1,-42 22 0,49-30-476,1 0 0,0 0 0,-12 11-1,22-17-553,-1 1 0,1 0 0,-1 1 0,1-1 0,0 0 0,0 1 0,0-1 0,0 1 0,0 0 0,1 0 0,-1 0 0,1-1 0,0 1 0,-1 0 0,1 1 0,1-1 0,-1 0 0,0 0 0,1 6 0,0-8-67,0 1 0,0-1 0,0 0 0,1 1 0,-1-1 0,1 1 0,-1-1 0,1 0 0,0 1 0,-1-1 1,1 0-1,0 0 0,0 1 0,0-1 0,0 0 0,0 0 0,0 0 0,0 0 0,0 0 0,2 0 0,-1 1-2,1-1-1,0 1 0,0-1 0,0 0 0,1 0 0,-1 0 0,0-1 0,6 1 0,2-1 2,1 0-1,-1 0 1,0-1 0,15-4-1,15-7 42,0-1 0,-1-3 0,55-28 0,-54 24 28,-38 19-72,-1 0 1,1-1-1,0 1 1,0 0 0,-1 1-1,1-1 1,5 0-1,-7 1-5,0 0 0,-1 0-1,1 0 1,0 0 0,-1 1-1,1-1 1,-1 0 0,1 1-1,0-1 1,-1 0 0,1 1-1,-1-1 1,1 1 0,-1-1-1,1 1 1,-1-1 0,1 1-1,-1-1 1,0 1 0,1-1-1,-1 1 1,0-1 0,1 1-1,-1 0 1,0-1 0,0 1-1,1 0 1,-1-1 0,0 1-1,0 0 1,0-1 0,0 1-1,0 0 1,0 1 0,0 0 3,0 1 0,0 0 0,0 0 0,1 0 1,-1-1-1,1 1 0,0 0 0,0-1 0,0 1 0,0 0 0,1-1 1,-1 0-1,0 1 0,1-1 0,0 0 0,0 1 0,-1-1 0,1 0 1,1-1-1,-1 1 0,0 0 0,0 0 0,1-1 0,-1 1 1,1-1-1,-1 0 0,1 0 0,-1 0 0,1 0 0,0 0 0,-1-1 1,1 1-1,0-1 0,0 0 0,4 0 0,22 1 13,0-2-1,0-1 0,0-1 1,0-1-1,39-12 0,-33 7-73,0 2 0,61-4 0,-94 11 46,0-1 0,-1 1 1,1 0-1,0 0 0,0 0 0,0 0 0,-1 1 1,1-1-1,0 0 0,0 1 0,-1-1 1,1 1-1,0 0 0,-1-1 0,1 1 0,-1 0 1,1 0-1,-1 0 0,1 0 0,1 2 1,-2-2 1,-1 1 0,0-1 0,1 1 1,-1-1-1,0 1 0,0-1 0,0 1 1,0-1-1,0 1 0,0-1 0,0 1 1,0-1-1,-1 1 0,1-1 0,0 1 1,-1-1-1,1 1 0,-1-1 0,0 0 1,0 1-1,-1 1 0,0 1 2,-11 29 7,12-32-1,1 0 1,0 0-1,0 0 1,0 0-1,-1 0 1,1 0-1,0 0 1,0 0-1,1-1 1,-1 1-1,0 0 1,0 0-1,0 0 1,1 0-1,-1 0 1,0 0-1,1 0 1,-1 0-1,1 0 1,-1-1-1,1 1 1,-1 0-1,1 0 1,-1-1 0,1 1-1,0 0 1,0-1-1,-1 1 1,1 0-1,0-1 1,0 1-1,0-1 1,1 1-1,5 1 11,-1-1-1,1 0 1,-1 0 0,1 0-1,-1-1 1,1 0 0,-1 0-1,1-1 1,12-2-1,63-19-97,-65 17 40,194-63-1343,-210 68 1360,4-2-99,1 1 0,-1 0 1,0 0-1,9 0 0,-13 1 97,-1 0-1,1 0 1,-1 0-1,1 0 0,-1 0 1,1 0-1,-1 0 1,1 0-1,0 1 1,-1-1-1,1 0 1,-1 0-1,0 1 1,1-1-1,-1 0 1,1 0-1,-1 1 0,1-1 1,-1 1-1,0-1 1,1 0-1,-1 1 1,0-1-1,1 1 1,-1-1-1,0 1 1,0-1-1,1 1 1,-1-1-1,0 1 0,0-1 1,0 1-1,0-1 1,0 1-1,0 0 1,0-1-1,0 1 1,0-1-1,0 1 1,0-1-1,0 1 0,0-1 1,0 1-1,0-1 1,0 1-1,-1-1 1,1 1-1,0-1 1,0 1-1,-1-1 1,1 1-1,0-1 1,-1 1-1,-25 54-2109,20-37 1667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3.064"/>
    </inkml:context>
    <inkml:brush xml:id="br0">
      <inkml:brushProperty name="width" value="0.05" units="cm"/>
      <inkml:brushProperty name="height" value="0.05" units="cm"/>
    </inkml:brush>
  </inkml:definitions>
  <inkml:trace contextRef="#ctx0" brushRef="#br0">73 11 17324,'0'0'60,"0"0"1,0 0 0,0-1 0,0 1 0,0 0-1,1 0 1,-1-1 0,0 1 0,0 0-1,1 0 1,-1-1 0,0 1 0,0 0-1,1 0 1,-1 0 0,0 0 0,0-1-1,1 1 1,-1 0 0,0 0 0,1 0-1,-1 0 1,0 0 0,0 0 0,1 0 0,-1 0-1,0 0 1,1 0 0,-1 0 0,0 0-1,1 0 1,-1 0 0,0 0 0,1 0-1,-1 0 1,0 0 0,0 0 0,1 1-1,-1-1 1,1 0 0,-5 18 1317,-15 33-1016,3 0 0,2 1 0,3 1 0,-7 73 1,17-120-359,1 1 0,0-1 0,0 1 0,0 0 0,1-1 0,0 1 0,0-1 0,0 0 1,1 1-1,0-1 0,4 7 0,-6-12 1,1 0 0,-1 0 0,1 0 1,0 0-1,0 0 0,0 0 0,-1-1 0,1 1 0,0 0 0,0 0 1,0-1-1,0 1 0,0 0 0,0-1 0,1 1 0,-1-1 0,0 0 1,0 1-1,0-1 0,0 0 0,1 1 0,-1-1 0,0 0 0,0 0 1,0 0-1,1 0 0,-1 0 0,0-1 0,0 1 0,0 0 0,1 0 1,-1-1-1,0 1 0,0-1 0,2 0 0,2-2 25,1 0 0,-1-1-1,0 1 1,0-1 0,0 0 0,4-5-1,14-18 163,-1-1-1,-1 0 1,-1-2-1,-2 0 1,0-1-1,-3-1 0,0 0 1,16-60-1,-29 85-141,9-36 167,-11 40-198,1 1 0,-1 0 0,0-1 0,0 1 0,0 0-1,0-1 1,0 1 0,-1 0 0,1-1 0,-1 1 0,1 0-1,-1 0 1,0-1 0,-2-2 0,3 4-16,-1 1-1,1-1 1,0 1 0,-1 0 0,1-1-1,-1 1 1,1 0 0,-1-1 0,1 1-1,-1 0 1,0 0 0,1-1 0,-1 1-1,1 0 1,-1 0 0,1 0 0,-1 0-1,0 0 1,1 0 0,-1 0 0,1 0-1,-1 0 1,0 0 0,1 0 0,-1 0-1,1 0 1,-1 0 0,0 1 0,1-1-1,-1 0 1,1 0 0,-1 1 0,1-1-1,-1 0 1,1 1 0,-1-1 0,1 0-1,-1 1 1,1-1 0,0 1 0,-1-1-1,1 1 1,0-1 0,-1 1 0,1 0-1,-18 25-207,15-21 20,0 1-1,1 0 1,0 0 0,-3 11-1,4-16 124,1 0-1,0 0 1,-1 0-1,1 0 0,0-1 1,0 1-1,0 0 0,0 0 1,0 0-1,0 0 1,0 0-1,0 0 0,0-1 1,1 1-1,-1 0 0,0 0 1,0 0-1,1 0 1,-1-1-1,1 1 0,-1 0 1,1 0-1,-1-1 0,1 1 1,-1 0-1,1-1 1,-1 1-1,1 0 0,0-1 1,0 1-1,-1-1 0,1 1 1,0-1-1,0 0 1,-1 1-1,1-1 0,0 0 1,0 1-1,0-1 0,0 0 1,0 0-1,-1 0 1,1 0-1,0 0 0,0 0 1,1 0-1,4 0-163,0-1 0,0 0 1,0-1-1,0 1 0,8-5 0,15-4-569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3.749"/>
    </inkml:context>
    <inkml:brush xml:id="br0">
      <inkml:brushProperty name="width" value="0.05" units="cm"/>
      <inkml:brushProperty name="height" value="0.05" units="cm"/>
    </inkml:brush>
  </inkml:definitions>
  <inkml:trace contextRef="#ctx0" brushRef="#br0">277 94 17484,'-3'-5'391,"-1"1"-1,0 0 1,0 0 0,0 0 0,-1 1-1,1 0 1,-1-1 0,-5-2 0,7 5-322,0 0 0,0 0 1,1 0-1,-1 1 0,0-1 0,0 1 1,0 0-1,0-1 0,0 1 0,0 0 1,1 1-1,-1-1 0,0 0 0,0 1 1,0 0-1,0 0 0,-4 2 0,-2 1-23,0 1 0,1 0 0,-1 1 0,1 0 0,1 1-1,-1-1 1,1 1 0,0 1 0,-10 14 0,2 0-37,0 0 1,-16 37-1,26-48-6,0 0-1,1 1 0,0-1 1,1 1-1,-3 21 0,5-31 1,1-1-1,0 1 1,0 0 0,0 0-1,0 0 1,1 0 0,-1 0-1,0 0 1,1 0-1,-1 0 1,1 0 0,0-1-1,0 1 1,0 0-1,-1 0 1,2-1 0,-1 1-1,1 1 1,0-1 4,0-1 1,0 0-1,0 0 0,0 0 1,0-1-1,0 1 0,0 0 1,1-1-1,-1 1 1,0-1-1,0 0 0,0 0 1,1 0-1,-1 0 1,0 0-1,0 0 0,0-1 1,0 1-1,1-1 1,2-1-1,15-5 42,1-1 1,-2-1 0,1 0-1,26-20 1,-15 11 10,21-14 43,-21 12 2,43-20 0,-71 38-104,0 1-1,-1 0 1,1 0 0,0 0-1,0 0 1,-1 0-1,1 0 1,0 1-1,0-1 1,0 1-1,0 0 1,0 0-1,0 0 1,0 0-1,0 1 1,0-1 0,4 2-1,-6-1-2,1 1 0,0-1 0,0 1 0,-1 0 0,1-1 0,-1 1 0,0 0 0,1 0 0,-1 0 1,0 0-1,0 0 0,0 0 0,0 0 0,0 0 0,-1 0 0,1 0 0,-1 0 0,1 1 0,-1-1 0,0 0 0,0 4 0,0 9-11,0-1-1,-1 1 1,-1 0-1,-6 25 0,0 3 211,15-50 379,4-9-390,15-47 555,37-131 1,-61 192-796,1 6 22,1 8-32,-3-5 25,2 1-1,-1-1 0,1 0 1,0 0-1,0 0 0,1-1 1,0 1-1,0-1 0,1 0 0,0 0 1,10 9-1,-11-11 25,0-1 0,0-1 0,0 1 0,1 0 0,-1-1 0,1 0 0,0 0 0,-1 0 0,1-1-1,0 0 1,0 0 0,0 0 0,0 0 0,0-1 0,0 0 0,1 0 0,-1 0 0,0-1 0,5 0 0,7-4 3,0 1 0,0-2 0,-1 0-1,1-1 1,-2-1 0,1 0 0,-1-1 0,20-16 0,12-13 44,45-47 0,-80 73-27,2 1-12,-14 11 7,0-1-1,0 1 1,0 0-1,0 0 1,0 0 0,1 0-1,-1 0 1,0 0-1,0 0 1,0 0 0,0 0-1,0 0 1,0 0-1,0 0 1,0 0 0,0 0-1,0 0 1,0 0-1,0 0 1,1 0-1,-1 0 1,0 0 0,0 0-1,0 0 1,0 0-1,0 0 1,0 0 0,0 0-1,0 0 1,0 0-1,0 0 1,1 0 0,-1 0-1,0 0 1,0 0-1,0 0 1,0 0 0,0 0-1,0 0 1,0 0-1,0 0 1,0 0 0,0 0-1,0 0 1,0 0-1,0 1 1,0-1-1,0 0 1,1 0 0,-1 0-1,0 0 1,0 0-1,0 0 1,0 0 0,0 0-1,0 0 1,0 0-1,0 0 1,0 1 0,0-1-1,0 0 1,0 0-1,0 0 1,0 0 0,0 0-1,0 0 1,0 0-1,-1 0 1,-10 27-61,7-19 56,-62 135-89,56-116-93,0 0 0,2 1 0,-6 40 0,12-38-437,2-30 592,0 1 1,0-1-1,0 0 0,0 1 0,0-1 1,0 0-1,0 1 0,0-1 1,0 1-1,0-1 0,0 0 0,1 1 1,-1-1-1,0 0 0,0 1 1,0-1-1,1 0 0,-1 1 0,0-1 1,0 0-1,1 1 0,-1-1 1,0 0-1,0 0 0,1 1 0,-1-1 1,0 0-1,1 0 0,-1 0 1,0 1-1,1-1 0,-1 0 1,1 0-1,0 0-19,0 0 1,-1-1 0,1 1-1,0 0 1,0 0-1,-1-1 1,1 1-1,-1 0 1,1-1 0,0 1-1,-1-1 1,1 1-1,-1-1 1,1 1-1,-1-1 1,1 1 0,0-2-1,6-11-244,0 0-1,-1 0 1,8-22-1,-14 34 283,18-54-743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4.181"/>
    </inkml:context>
    <inkml:brush xml:id="br0">
      <inkml:brushProperty name="width" value="0.05" units="cm"/>
      <inkml:brushProperty name="height" value="0.05" units="cm"/>
    </inkml:brush>
  </inkml:definitions>
  <inkml:trace contextRef="#ctx0" brushRef="#br0">36 1 17260,'-10'22'1216,"-1"4"-1112,1 0-256,6 0 960,4-3-632,8 0-24,9-5-40</inkml:trace>
  <inkml:trace contextRef="#ctx0" brushRef="#br0" timeOffset="1">448 206 15979,'-29'20'1059,"0"1"0,2 1 0,-25 27-1,38-34-825,1 0-1,1 1 0,0 0 1,1 0-1,1 2 0,-14 30 1,23-46-214,0 1 1,0 0 0,0 0 0,0-1-1,0 1 1,1 0 0,-1 0-1,1 0 1,0 0 0,0 0 0,0 0-1,0 0 1,0 0 0,1-1-1,0 1 1,-1 0 0,3 4 0,-3-6-16,1 0 1,-1 0 0,1 0 0,0 0 0,0-1 0,-1 1 0,1 0 0,0-1 0,0 1 0,0 0 0,0-1 0,0 1 0,0-1 0,0 1-1,0-1 1,0 1 0,0-1 0,2 0 0,-1 1-1,1-1 0,-1 0 0,1 0 0,0 0-1,-1-1 1,1 1 0,-1-1 0,1 1 0,-1-1 0,5-2-1,5-2 17,0-2-1,0 0 1,-1 0-1,0-1 0,0 0 1,12-13-1,56-62 166,-75 78-172,22-24 135,-2-2 1,-1-1-1,22-41 0,-38 56 72,-15 24-105,-15 24-24,10-10-146,1 1-1,-13 32 1,21-43-153,0 0 0,1 1 0,0-1-1,1 1 1,0 0 0,1 0 0,0 13 0,0-23 133,1 0 1,1 0 0,-1 0 0,0 0 0,0-1 0,1 1-1,-1 0 1,1 0 0,-1 0 0,1-1 0,0 1 0,0 0-1,0-1 1,0 1 0,0-1 0,0 1 0,0-1 0,0 0-1,0 1 1,3 1 0,-2-2-20,0 0 0,0-1 1,0 1-1,1 0 0,-1-1 0,0 1 0,0-1 1,1 0-1,-1 0 0,0 0 0,0 0 0,1 0 1,-1 0-1,0-1 0,1 1 0,-1-1 0,3-1 1,10-4-232,0 0-1,-1-1 1,0-1 0,24-18 0,22-18-413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4.600"/>
    </inkml:context>
    <inkml:brush xml:id="br0">
      <inkml:brushProperty name="width" value="0.05" units="cm"/>
      <inkml:brushProperty name="height" value="0.05" units="cm"/>
    </inkml:brush>
  </inkml:definitions>
  <inkml:trace contextRef="#ctx0" brushRef="#br0">248 53 12707,'9'-12'606,"-7"9"-417,0 0 0,0 0 0,0 0 0,0 0 0,0-1-1,-1 1 1,1 0 0,-1-1 0,2-6 0,-3 10-174,0 0 0,0 0 1,0 0-1,0 0 0,0 0 0,-1 0 1,1 0-1,0 0 0,0 1 0,0-1 1,0 0-1,0 0 0,0 0 0,0 0 1,0 0-1,0 0 0,0 0 0,-1 0 1,1 0-1,0 0 0,0 0 0,0 0 1,0 0-1,0 0 0,0 0 0,0 0 1,0 0-1,-1 0 0,1 0 0,0 0 1,0 0-1,0 0 0,0 0 0,0 0 1,0-1-1,0 1 0,0 0 0,0 0 1,0 0-1,-1 0 0,1 0 0,0 0 1,0 0-1,0 0 0,0 0 0,0 0 1,0 0-1,0 0 0,0-1 0,0 1 1,0 0-1,0 0 0,0 0 0,0 0 1,-16 14 832,0 0 0,1 1 1,1 1-1,-17 25 0,-46 76 413,76-115-1230,-12 19 151,-23 40 317,33-55-436,0 0 0,0 1 0,1-1 0,0 1 0,0 0 0,1-1 1,-2 10-1,3-14-54,0 0 1,0 0-1,0-1 1,0 1 0,1 0-1,-1-1 1,0 1 0,1-1-1,-1 1 1,1 0 0,0-1-1,0 1 1,-1-1 0,1 1-1,0-1 1,0 0 0,0 1-1,0-1 1,1 0-1,-1 0 1,0 0 0,0 0-1,1 0 1,-1 0 0,1 0-1,-1 0 1,1 0 0,-1-1-1,1 1 1,-1 0 0,1-1-1,0 0 1,-1 1 0,1-1-1,0 0 1,1 0 0,6 1 0,-1-1 0,1 0 0,-1 0 1,1-1-1,14-3 0,2-4 3,0 0 0,27-13 0,17-6-57,-66 26 32,0 0 1,0 0-1,0 0 1,1 1-1,-1-1 1,0 1 0,0 0-1,0 0 1,0 0-1,1 0 1,2 1-1,-5 0 7,0-1 0,0 0 0,0 1 1,0 0-1,0-1 0,-1 1 0,1-1 0,0 1 0,-1 0 0,1 0 0,0-1 0,-1 1 1,1 0-1,-1 0 0,1 0 0,-1 0 0,1 0 0,-1 0 0,0 0 0,1-1 0,-1 1 1,0 0-1,0 0 0,0 0 0,0 0 0,0 0 0,0 0 0,0 0 0,0 0 0,0 0 1,0 0-1,-1 0 0,1 0 0,0 0 0,-1 0 0,0 1 0,-3 10 12,0 0-1,-1 0 1,-1-1-1,1 0 1,-2 0-1,-13 18 0,4-10 106,0 0 1,-29 25-1,36-36-118,0 0 0,0-1 0,0-1 1,-1 1-1,0-2 0,0 1 0,0-1 0,-1-1 1,1 0-1,-1 0 0,0-1 0,-1-1 1,1 0-1,-17 1 0,26-3-56,-1 0 0,1 0 0,-1 0 1,1 0-1,-1-1 0,1 1 0,-1-1 0,1 0 0,0 0 1,-1 1-1,1-2 0,0 1 0,0 0 0,0 0 0,-1-1 0,2 1 1,-1-1-1,0 0 0,0 1 0,0-1 0,1 0 0,-3-3 1,2 2-5,1-1 0,-1 0 1,1 0-1,-1 0 0,1 0 1,0 0-1,1 0 0,-1 0 1,1 0-1,0 0 0,0 0 0,0 0 1,1-6-1,6-28-521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6.347"/>
    </inkml:context>
    <inkml:brush xml:id="br0">
      <inkml:brushProperty name="width" value="0.05" units="cm"/>
      <inkml:brushProperty name="height" value="0.05" units="cm"/>
    </inkml:brush>
  </inkml:definitions>
  <inkml:trace contextRef="#ctx0" brushRef="#br0">1 0 14803,'4'1'117,"0"-1"0,0 1 0,-1 0 0,1 0 0,0 0 0,0 1 0,-1-1 0,1 1 1,-1 0-1,1 0 0,-1 0 0,0 0 0,3 4 0,39 37 236,-43-40-280,10 10-17,-2 1 0,0 0 0,-1 1 1,0-1-1,-1 2 0,-1-1 1,0 1-1,-1 0 0,-1 1 1,0-1-1,-2 1 0,0 0 0,0 0 1,-2 1-1,0-1 0,-1 0 1,-4 29-1,0-13-58,-2 0 1,-2-1 0,-1 0-1,-1 0 1,-2-1-1,-1-1 1,-1 0-1,-24 37 1,30-55-81,0-1 0,0-1 0,-1 1 0,-19 16 0,18-20-28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5.004"/>
    </inkml:context>
    <inkml:brush xml:id="br0">
      <inkml:brushProperty name="width" value="0.05" units="cm"/>
      <inkml:brushProperty name="height" value="0.05" units="cm"/>
    </inkml:brush>
  </inkml:definitions>
  <inkml:trace contextRef="#ctx0" brushRef="#br0">319 1 19044,'16'10'1936,"-16"13"-1391,-17 16-185,-8 9 936,-11 15-640,-1 6-136,-6 11-160,-1 4-48,5-4-136,3-6-48,10-12-224,6-5-184,10-17-440,9-11-328,8-29 824,5-14-200,5-22-152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5.407"/>
    </inkml:context>
    <inkml:brush xml:id="br0">
      <inkml:brushProperty name="width" value="0.05" units="cm"/>
      <inkml:brushProperty name="height" value="0.05" units="cm"/>
    </inkml:brush>
  </inkml:definitions>
  <inkml:trace contextRef="#ctx0" brushRef="#br0">36 225 17820,'-2'1'438,"-24"16"1350,26-17-1743,-1 0 0,1 0 1,-1 1-1,1-1 0,0 0 0,-1 0 0,1 1 1,0-1-1,-1 0 0,1 1 0,0-1 0,-1 0 1,1 1-1,0-1 0,0 1 0,-1-1 0,1 0 1,0 1-1,0-1 0,0 1 0,0-1 0,0 1 1,0-1-1,-1 0 0,1 1 0,0-1 0,0 1 1,0-1-1,1 1 0,-1-1 0,0 1 0,0-1 1,0 1-1,0-1 0,0 0 0,0 1 0,1-1 1,-1 1-1,0-1 0,0 0 0,1 1 0,-1-1 1,0 0-1,0 1 0,1-1 0,-1 0 0,0 1 1,1-1-1,-1 0 0,1 1 0,-1-1 0,0 0 1,1 0-1,-1 0 0,1 0 0,-1 1 0,1-1 1,0 0-1,3 1 94,0 0 1,1 0-1,-1-1 1,1 1-1,-1-1 1,0 0-1,1 0 1,-1-1 0,1 1-1,-1-1 1,6-2-1,52-18 445,-57 19-520,49-20 360,59-33 0,-92 43-353,0-1 1,-1-1 0,0 0-1,-2-2 1,26-25-1,-42 39-64,0 0-1,0 0 1,-1 0-1,1 0 1,-1 0-1,0-1 1,1 1-1,-1 0 1,0-1-1,0 1 1,-1-1-1,1 1 1,0-3-1,-1 4-4,0 0-1,0 0 0,-1 0 0,1 0 1,0 0-1,-1 1 0,1-1 0,0 0 1,-1 0-1,1 1 0,-1-1 0,0 0 1,1 1-1,-1-1 0,1 0 0,-1 1 1,0-1-1,1 1 0,-1-1 0,0 1 1,0-1-1,0 1 0,1 0 0,-1-1 1,0 1-1,0 0 0,0 0 0,0 0 1,1-1-1,-1 1 0,0 0 0,0 0 1,0 0-1,0 0 0,0 0 0,-1 1 1,-9-1-3,-1 1-1,1 0 1,0 1 0,0 0 0,0 1 0,0 0 0,0 1 0,-17 8 0,1 1-10,1 2 0,-29 21 0,32-19 3,1 1 0,1 0 0,1 2 0,-33 40 0,44-47 1,0-1 1,1 1-1,0 0 0,1 1 1,1 0-1,0 0 0,0 1 1,2-1-1,0 1 0,-3 21 1,6-30-31,1-1 1,0 0 0,0 1 0,0-1 0,0 0 0,1 1-1,0-1 1,0 0 0,0 0 0,1 0 0,0 0-1,0 0 1,0 0 0,1 0 0,-1-1 0,1 1 0,0-1-1,1 1 1,-1-1 0,1 0 0,5 4 0,-4-4-49,0-1 1,1 1-1,0-1 1,-1 0 0,1-1-1,0 0 1,0 0-1,1 0 1,-1 0 0,0-1-1,1 0 1,-1-1-1,0 1 1,1-1 0,-1 0-1,1-1 1,7-1-1,0 0-38,-1-2-1,21-6 1,35-20-360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5.844"/>
    </inkml:context>
    <inkml:brush xml:id="br0">
      <inkml:brushProperty name="width" value="0.05" units="cm"/>
      <inkml:brushProperty name="height" value="0.05" units="cm"/>
    </inkml:brush>
  </inkml:definitions>
  <inkml:trace contextRef="#ctx0" brushRef="#br0">85 55 17492,'20'-21'2256,"-1"-1"-1368,-9 12-383,-7 9 1239,-6 21-616,-8 11-192,-5 21-384,-3 7-175,-2 10-225,-1 5-64,5 2-56,1-1-160,9-14-473,3-8-399,8-23 824,5-5-168,6-15-112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26.246"/>
    </inkml:context>
    <inkml:brush xml:id="br0">
      <inkml:brushProperty name="width" value="0.05" units="cm"/>
      <inkml:brushProperty name="height" value="0.05" units="cm"/>
    </inkml:brush>
  </inkml:definitions>
  <inkml:trace contextRef="#ctx0" brushRef="#br0">14 45 20444,'-10'23'1905,"6"-10"-1497,8-13-432,6-4 744,9-12-432,3-7-120,-1-14-264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0.321"/>
    </inkml:context>
    <inkml:brush xml:id="br0">
      <inkml:brushProperty name="width" value="0.05" units="cm"/>
      <inkml:brushProperty name="height" value="0.05" units="cm"/>
    </inkml:brush>
  </inkml:definitions>
  <inkml:trace contextRef="#ctx0" brushRef="#br0">485 126 16548,'-16'-16'996,"-2"0"1,0 1 0,0 1 0,-1 1 0,-35-17 0,49 26-986,-1 2-1,0-1 1,1 1 0,-1-1 0,0 1-1,0 1 1,0-1 0,0 1 0,0 0 0,0 1-1,-1 0 1,1-1 0,0 2 0,0-1-1,0 1 1,0 0 0,0 0 0,0 1 0,0 0-1,0 0 1,0 0 0,1 1 0,-1-1-1,1 1 1,-1 1 0,1-1 0,0 1 0,1 0-1,-1 0 1,1 0 0,-1 1 0,1 0-1,0 0 1,1 0 0,0 0 0,-1 0-1,-3 11 1,-3 17-20,1 1-1,2 0 0,1 1 0,-2 65 1,4-40-1,-29 403-3,-17 173-17,47-617 26,1-5-8,0 0 0,1 0 0,1 0 0,0 0 0,0 0 0,5 21 0,-5-34 7,1 0 0,-1 0 0,1 0 0,-1 0-1,1 1 1,0-1 0,-1 0 0,1 0 0,0 0 0,0 0 0,0-1 0,0 1 0,0 0 0,0 0 0,0 0 0,0-1-1,0 1 1,0-1 0,0 1 0,1-1 0,-1 1 0,0-1 0,0 0 0,0 1 0,1-1 0,-1 0 0,0 0 0,1 0-1,-1 0 1,0 0 0,0 0 0,1 0 0,-1 0 0,0-1 0,0 1 0,1-1 0,0 0 0,9-2 0,-1-1 1,1 0-1,14-8 0,-9 4 2,42-16-414,1 2 0,0 3 0,71-13 0,-89 20-307,-30 6 210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1.341"/>
    </inkml:context>
    <inkml:brush xml:id="br0">
      <inkml:brushProperty name="width" value="0.05" units="cm"/>
      <inkml:brushProperty name="height" value="0.05" units="cm"/>
    </inkml:brush>
  </inkml:definitions>
  <inkml:trace contextRef="#ctx0" brushRef="#br0">61 2 15291,'1'0'67,"-1"0"-1,1 0 1,-1-1-1,1 1 1,-1 0-1,1 0 1,-1 0-1,1 0 1,0 0-1,-1 0 1,1 0-1,-1 0 1,1 0-1,-1 0 1,1 0-1,-1 0 1,1 0 0,0 0-1,-1 1 1,1-1-1,-1 0 1,1 0-1,-1 1 1,1-1-1,-1 0 1,0 1-1,1-1 1,-1 0-1,1 1 1,-1 0-1,1 0 28,0 0 0,-1 1 0,1-1 0,-1 1 1,1-1-1,-1 0 0,0 1 0,0-1 0,0 1 0,0-1 0,0 4 0,-1 7 241,-1 1 0,-5 17-1,4-18 11,-9 39 155,-8 39-226,-15 136 0,35-224-1317,0-6 590,0-12 366,0 7-141,0-17-180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1.792"/>
    </inkml:context>
    <inkml:brush xml:id="br0">
      <inkml:brushProperty name="width" value="0.05" units="cm"/>
      <inkml:brushProperty name="height" value="0.05" units="cm"/>
    </inkml:brush>
  </inkml:definitions>
  <inkml:trace contextRef="#ctx0" brushRef="#br0">1 19 17636,'7'1'1608,"7"5"-1008,2-2-192,8 2 697,5-2-225,7-1-232,3-1-104,1-2-184,3-3-80,-3-7-200,0 3-128,-7-3-408,-3 2-192,-8 4-488,-9 1 2176,-21 5-1544,-12 5 208</inkml:trace>
  <inkml:trace contextRef="#ctx0" brushRef="#br0" timeOffset="1">80 310 16195,'0'6'1825,"14"-4"-913,6-2-312,7-5 888,5-2-231,4-3-297,2 1-160,-2 0-456,0 2-272,-9 7-536,-5 0-216,-11 10-568,-6 3 2208,-11 6-1224,-9 1-176,-5 4 72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2.226"/>
    </inkml:context>
    <inkml:brush xml:id="br0">
      <inkml:brushProperty name="width" value="0.05" units="cm"/>
      <inkml:brushProperty name="height" value="0.05" units="cm"/>
    </inkml:brush>
  </inkml:definitions>
  <inkml:trace contextRef="#ctx0" brushRef="#br0">9 53 15507,'-9'18'1721,"11"-11"-841,6-4-256,10-3 1056,5-3-391,8-1-337,3-2-120,5-1-256,1-3-160,0 2-464,-1-2-496,-7 3 1528,-5 0-1000,-11-2 16,-6-1-48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4.261"/>
    </inkml:context>
    <inkml:brush xml:id="br0">
      <inkml:brushProperty name="width" value="0.05" units="cm"/>
      <inkml:brushProperty name="height" value="0.05" units="cm"/>
    </inkml:brush>
  </inkml:definitions>
  <inkml:trace contextRef="#ctx0" brushRef="#br0">262 29 12675,'36'-24'3328,"-32"20"-775,-21 17-1374,3-1-1019,1 1 1,1 0-1,0 1 0,1 0 0,-14 22 1,-39 84-56,56-105-71,-16 36 27,2 1-1,-23 82 1,35-95-36,1 1 0,3-1 0,1 1 0,0 53 0,5-82-74,1 1-1,0-1 0,1 0 1,0 0-1,1 0 1,0 0-1,0 0 1,1-1-1,10 19 0,-11-25 10,-1 0-1,1 0 0,-1-1 0,1 1 0,0-1 0,0 0 0,1 0 0,-1 0 1,1 0-1,-1 0 0,1-1 0,0 0 0,0 0 0,0 0 0,0 0 0,0 0 0,1-1 1,-1 0-1,0 0 0,1 0 0,-1 0 0,1-1 0,-1 0 0,1 0 0,-1 0 1,1 0-1,4-2 0,31-9-266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4.721"/>
    </inkml:context>
    <inkml:brush xml:id="br0">
      <inkml:brushProperty name="width" value="0.05" units="cm"/>
      <inkml:brushProperty name="height" value="0.05" units="cm"/>
    </inkml:brush>
  </inkml:definitions>
  <inkml:trace contextRef="#ctx0" brushRef="#br0">6 31 16259,'-6'7'1465,"6"-4"-985,6-2-136,10-1 624,5 0-56,12-4-183,8 0-137,4-2-176,6-1-32,-1-2-56,0 3-112,-9 2-384,-2 3-184,-16 2-496,-13 3-201,-11 3 769,-15 1-216,-11-4-200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7.039"/>
    </inkml:context>
    <inkml:brush xml:id="br0">
      <inkml:brushProperty name="width" value="0.05" units="cm"/>
      <inkml:brushProperty name="height" value="0.05" units="cm"/>
    </inkml:brush>
  </inkml:definitions>
  <inkml:trace contextRef="#ctx0" brushRef="#br0">1 90 13731,'1'-4'131,"0"-1"1,1 0-1,-1 0 1,1 1-1,0-1 1,1 1-1,-1-1 0,1 1 1,0 0-1,0 0 1,0 0-1,0 0 1,1 1-1,-1 0 0,1-1 1,0 1-1,0 0 1,1 1-1,7-5 1,-7 5-54,0 1 1,0 0-1,1-1 1,-1 2-1,1-1 1,-1 1-1,0-1 1,1 1-1,-1 1 1,1-1 0,-1 1-1,0 0 1,1 0-1,-1 1 1,0 0-1,0 0 1,0 0-1,6 3 1,1 2-14,-1 0 1,0 1-1,-1-1 1,0 2-1,0 0 1,0 0-1,-2 1 1,1 0-1,-1 0 1,0 1-1,-1 0 1,-1 0-1,1 1 1,-2 0-1,0 0 1,5 16-1,-5-11-6,-1 1-1,-1-1 1,-1 0 0,0 1 0,-1-1-1,-1 1 1,0-1 0,-2 1-1,0-1 1,-1 1 0,-8 29 0,0-18 8,-1 0 0,-1-1 1,-1-1-1,-1 0 1,-2 0-1,-32 38 1,45-60-74,-1 0 0,1 0 0,-1 0 0,0-1 0,0 1 0,-1-1 0,1-1 0,-1 1 0,-8 3 0,12-6 12,0-1 1,0 1 0,0-1 0,0 1 0,0-1 0,0 0 0,0 0 0,0 0 0,0 0 0,0 0 0,0-1 0,0 1 0,0 0 0,0-1 0,0 0 0,0 1 0,0-1 0,1 0 0,-1 0 0,0 0 0,0 0 0,1 0 0,-1-1 0,0 1 0,1 0 0,0-1 0,-1 1 0,1-1 0,0 0 0,0 1 0,-1-1 0,1 0 0,0-2 0,-15-30-34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15.172"/>
    </inkml:context>
    <inkml:brush xml:id="br0">
      <inkml:brushProperty name="width" value="0.05" units="cm"/>
      <inkml:brushProperty name="height" value="0.05" units="cm"/>
    </inkml:brush>
  </inkml:definitions>
  <inkml:trace contextRef="#ctx0" brushRef="#br0">59 0 12107,'-7'8'201,"-1"4"4405,8-12-4399,1 1 1,0-1 0,0 1 0,0-1-1,0 1 1,0-1 0,0 0 0,0 0-1,0 1 1,0-1 0,0 0 0,0 0 0,0 0-1,1 0 1,-1 0 0,2-1 0,0 1-158,1 0 0,-1 0 0,1 0 0,0 1 0,-1-1 0,1 1 0,-1 0 0,1 0 1,-1 0-1,1 1 0,-1-1 0,0 1 0,0 0 0,0 0 0,0 0 0,0 0 0,0 0 0,0 1 0,-1-1 1,1 1-1,-1 0 0,1-1 0,-1 1 0,0 0 0,-1 1 0,1-1 0,0 0 0,-1 0 0,0 1 0,1-1 1,0 8-1,-1-2-19,1 1 1,-2 0 0,1-1-1,-1 1 1,-1 0 0,0-1-1,0 1 1,-1 0 0,0-1-1,-1 1 1,-4 8 0,-9 18 109,-3 0 1,0-2-1,-32 42 1,22-33 68,28-43-205,1 1 0,0-1 1,-1 0-1,1 1 0,0-1 0,0 0 0,0 1 0,-1-1 1,1 0-1,0 1 0,0-1 0,0 0 0,0 1 1,0-1-1,0 0 0,-1 1 0,1-1 0,0 1 0,0-1 1,0 0-1,0 1 0,1-1 0,-1 0 0,0 1 1,0-1-1,0 1 0,0-1 0,0 1 0,12 1 78,27-11-14,-22 5-24,31-2-299,0 2 1,0 1-1,82 8 1,-42 0-1671,-66-5 1282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2.042"/>
    </inkml:context>
    <inkml:brush xml:id="br0">
      <inkml:brushProperty name="width" value="0.05" units="cm"/>
      <inkml:brushProperty name="height" value="0.05" units="cm"/>
    </inkml:brush>
  </inkml:definitions>
  <inkml:trace contextRef="#ctx0" brushRef="#br0">230 41 11602,'1'-1'168,"20"-24"3073,-17 14-1014,-5 10-2143,1 1 0,-1-1 0,1 1 0,0 0 1,-1 0-1,1-1 0,-1 1 0,1 0 0,-1 0 0,1 0 0,-1-1 0,1 1 1,-1 0-1,1 0 0,-1 0 0,1 0 0,-1 0 0,1 0 0,-1 0 1,1 0-1,-1 0 0,1 0 0,-1 1 0,1-1 0,-1 0 0,0 0 0,-3 2 73,0-1 0,0 1 0,0-1 0,0 1 0,0 0 0,1 1 0,-1-1 0,1 0 0,-1 1-1,1 0 1,-4 4 0,-31 39 534,35-42-619,-18 25 183,2 0-1,1 2 1,1 0-1,-21 58 0,29-66-186,1 2 0,2-1 1,0 1-1,2 0 0,1 0 0,1 0 0,1 35 0,1-53-86,1 0 0,0 0-1,0 0 1,1 0 0,-1 0 0,2 0 0,-1 0 0,1 0 0,0-1 0,0 1 0,1-1 0,0 0-1,0 0 1,0 0 0,9 8 0,-7-9-191,-1-1 0,1 0 0,0 0 0,0-1 0,1 1-1,-1-1 1,1-1 0,0 1 0,-1-1 0,1 0 0,0-1 0,0 0 0,0 0 0,1 0-1,11-1 1,-1-1-149,-1 0-1,0-1 0,20-6 0,7-6-586</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2.495"/>
    </inkml:context>
    <inkml:brush xml:id="br0">
      <inkml:brushProperty name="width" value="0.05" units="cm"/>
      <inkml:brushProperty name="height" value="0.05" units="cm"/>
    </inkml:brush>
  </inkml:definitions>
  <inkml:trace contextRef="#ctx0" brushRef="#br0">6 1 16564,'-1'3'401,"0"1"1,0 0 0,0-1 0,1 1 0,-1 0 0,1 0 0,0 0-1,0 0 1,0-1 0,1 1 0,1 6 0,-1 0 253,3 35-133,2-1 0,2 0 0,17 50 0,-16-65-993,2-1 0,1-1 0,18 30 0,-30-56 423,1 0-1,0-1 1,-1 1 0,1 0 0,-1 0 0,0 0-1,1 0 1,-1 0 0,0 0 0,0 1 0,1-1-1,-1 0 1,0 2 0,-1-1-397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2.911"/>
    </inkml:context>
    <inkml:brush xml:id="br0">
      <inkml:brushProperty name="width" value="0.05" units="cm"/>
      <inkml:brushProperty name="height" value="0.05" units="cm"/>
    </inkml:brush>
  </inkml:definitions>
  <inkml:trace contextRef="#ctx0" brushRef="#br0">12 299 14219,'-8'1'1800,"5"3"-1063,6-4-113,7-2 1384,7-10-824,7-4-103,5-7-257,5-2-96,7-7-160,0-2-40,-4-2-376,2 2-248,-7 8-600,-7 4-376,-7 5 872,-7 3-224,-12 4-120</inkml:trace>
  <inkml:trace contextRef="#ctx0" brushRef="#br0" timeOffset="1">525 360 16636,'8'13'1624,"-4"2"-1000,-3 0-224,1 5 648,1 2-103,-3 1-313,-3 0-144,0-2-272,0-1-128,-1-7-344,-1-3-360,0-11 520,-1-8-112,2-9-48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3.285"/>
    </inkml:context>
    <inkml:brush xml:id="br0">
      <inkml:brushProperty name="width" value="0.05" units="cm"/>
      <inkml:brushProperty name="height" value="0.05" units="cm"/>
    </inkml:brush>
  </inkml:definitions>
  <inkml:trace contextRef="#ctx0" brushRef="#br0">12 11 20916,'-5'-5'1993,"4"2"-1537,-3 2-240,2-1 784,2 4-1152,2 1-576,-1 0 656,0-5-712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3.738"/>
    </inkml:context>
    <inkml:brush xml:id="br0">
      <inkml:brushProperty name="width" value="0.05" units="cm"/>
      <inkml:brushProperty name="height" value="0.05" units="cm"/>
    </inkml:brush>
  </inkml:definitions>
  <inkml:trace contextRef="#ctx0" brushRef="#br0">3 17 17532,'-3'0'2128,"3"3"-1312,3-3-272,6-1 1265,4-4-753,1 3-160,9-3-368,3-2-112,2 7-231,4 0-185,-2 3-529,0 4-351,-6 0-2160,-2 3 2599,-8 0-407,-2 3-344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4.338"/>
    </inkml:context>
    <inkml:brush xml:id="br0">
      <inkml:brushProperty name="width" value="0.05" units="cm"/>
      <inkml:brushProperty name="height" value="0.05" units="cm"/>
    </inkml:brush>
  </inkml:definitions>
  <inkml:trace contextRef="#ctx0" brushRef="#br0">37 736 12723,'-2'4'345,"-6"11"698,0 1 0,-6 20 0,9-7 2714,15-41-1584,32-65-741,45-110-1,-63 132-1213,17-36-98,85-210-35,-146 352-156,4-10 92,-21 80 0,36-119-13,0 1-1,1-1 1,-1 1 0,1-1-1,0 1 1,0-1-1,0 1 1,0-1 0,0 1-1,0-1 1,1 0-1,-1 1 1,1-1 0,1 5-1,-2-7-3,1 0 0,-1 1 0,1-1 0,-1 1 0,0-1 0,1 0-1,-1 0 1,1 1 0,-1-1 0,1 0 0,-1 0 0,1 1 0,-1-1 0,1 0 0,-1 0 0,1 0-1,0 0 1,-1 0 0,1 0 0,-1 0 0,1 0 0,-1 0 0,1 0 0,0 0 0,23-12 77,18-21-26,-2-3 0,-1-1-1,41-50 1,-54 57-45,87-94-120,-113 123 105,1 0-1,0 0 1,-1 0 0,1 0-1,0 1 1,0-1-1,-1 0 1,1 1-1,0-1 1,0 1 0,0-1-1,0 1 1,0-1-1,0 1 1,0-1-1,2 1 1,-3 0 4,0 0-1,1 1 1,-1-1 0,0 1-1,0-1 1,0 0 0,1 1-1,-1-1 1,0 1-1,0-1 1,0 1 0,0-1-1,0 1 1,0-1 0,0 1-1,0-1 1,0 1 0,0-1-1,0 1 1,0-1-1,0 1 1,0-1 0,-1 0-1,1 2 1,-16 42-6,14-38-1,-16 39-30,3-11-62,2 0 0,2 1 0,-12 56 0,22-86-76,1-1-1,0 1 0,0 0 1,0-1-1,0 6 0,1-9 143,-1-1-1,0 1 0,0 0 0,0-1 0,0 1 0,0-1 0,1 1 0,-1 0 0,0-1 0,0 1 0,1-1 0,-1 1 0,1-1 0,-1 1 1,0-1-1,1 1 0,-1-1 0,1 1 0,-1-1 0,1 0 0,-1 1 0,1-1 0,-1 0 0,1 1 0,0-1 0,-1 0 0,1 0 1,-1 1-1,1-1 0,0 0 0,-1 0 0,1 0 0,0 0 0,-1 0 0,1 0 0,-1 0 0,1 0 0,0 0 0,-1 0 0,1 0 1,0-1-1,-1 1 0,1 0 0,-1 0 0,1-1 0,0 1 0,-1 0 0,1-1 0,25-18-469,3-12-193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4.784"/>
    </inkml:context>
    <inkml:brush xml:id="br0">
      <inkml:brushProperty name="width" value="0.05" units="cm"/>
      <inkml:brushProperty name="height" value="0.05" units="cm"/>
    </inkml:brush>
  </inkml:definitions>
  <inkml:trace contextRef="#ctx0" brushRef="#br0">179 0 17780,'2'2'277,"-1"0"-1,1 0 1,-1 0 0,1 0 0,-1 1-1,0-1 1,0 0 0,0 0 0,0 1 0,0 3-1,3 5 575,10 24-392,-1 0 0,-2 1 0,-2 0-1,-1 1 1,-1 0 0,-3 0 0,1 47-1,-5-60-359,-2 0 0,-1 0 0,0-1 0,-2 0 0,-9 30-1,8-37-80,0 0-1,-2 0 0,1-1 0,-2 0 0,0 0 0,-1-1 0,0-1 0,-13 14 0,15-19-224,-1 0-1,0 0 1,0-1 0,-13 8-1,18-12 82,0-1 0,0 0 0,0 0 0,-1-1 0,1 1 0,0-1 0,-1 0 0,1 0 0,0 0 0,-1 0 0,1-1-1,-1 0 1,-7 0 0,10-1 86,1 1-1,0 0 0,-1-1 0,1 1 0,0-1 1,-1 1-1,1-1 0,0 0 0,0 1 0,0-1 1,-2-1-1,-8-12-627</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5.440"/>
    </inkml:context>
    <inkml:brush xml:id="br0">
      <inkml:brushProperty name="width" value="0.05" units="cm"/>
      <inkml:brushProperty name="height" value="0.05" units="cm"/>
    </inkml:brush>
  </inkml:definitions>
  <inkml:trace contextRef="#ctx0" brushRef="#br0">0 127 16243,'1'-4'379,"0"-1"0,1 1 0,-1 0-1,1 0 1,0 0 0,0 1-1,0-1 1,1 0 0,-1 1-1,1-1 1,0 1 0,0 0 0,0 0-1,6-5 1,3-1 398,1 0 1,24-12-1,8 0-129,-42 20-613,-1 0 0,1 0 0,0 0-1,-1 0 1,1 1 0,0-1 0,0 1-1,0 0 1,0 0 0,-1 0-1,1 0 1,0 0 0,0 0 0,3 2-1,-5-2-23,0 1-1,-1-1 0,1 1 1,-1 0-1,1-1 0,-1 1 0,1 0 1,-1 0-1,1-1 0,-1 1 1,1 0-1,-1 0 0,0 0 1,0 0-1,1-1 0,-1 1 0,0 0 1,0 0-1,0 0 0,0 0 1,0 0-1,0 0 0,0 0 1,0-1-1,0 1 0,-1 0 0,1 0 1,0 0-1,-1 1 0,-9 24 159,1-11-72,-1-1 0,0 0 1,-1-1-1,0 0 0,-1-1 1,-14 11-1,10-9 16,1 1 0,1 1 0,-15 19 0,28-34-106,0 0-1,1 0 0,-1 0 1,0 0-1,1 0 0,-1 0 0,0 1 1,1-1-1,-1 0 0,1 0 0,0 0 1,-1 1-1,1-1 0,0 0 0,0 1 1,0-1-1,0 0 0,0 0 1,0 1-1,0-1 0,0 0 0,1 2 1,0-2-10,0 0 1,0 0-1,-1 0 1,1 0-1,0 0 1,0 0 0,0 0-1,0-1 1,0 1-1,1 0 1,-1-1-1,0 1 1,0-1 0,0 1-1,1-1 1,-1 0-1,0 1 1,2-1-1,6 1-131,0 0 0,1-1 0,-1 0 0,16-2 0,91-19-600,-109 19 692,36-8-257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25.997"/>
    </inkml:context>
    <inkml:brush xml:id="br0">
      <inkml:brushProperty name="width" value="0.05" units="cm"/>
      <inkml:brushProperty name="height" value="0.05" units="cm"/>
    </inkml:brush>
  </inkml:definitions>
  <inkml:trace contextRef="#ctx0" brushRef="#br0">184 5 14923,'2'-1'160,"-1"0"0,1 0 1,0 1-1,0-1 0,0 1 0,0 0 0,0 0 0,0 0 1,0-1-1,0 2 0,0-1 0,0 0 0,-1 0 0,1 1 0,0-1 1,0 1-1,0-1 0,0 1 0,0 0 0,-1 0 0,1 0 1,0 0-1,-1 0 0,1 0 0,-1 0 0,3 3 0,7 4 489,-2 2 0,15 16 0,-19-21-393,6 9 12,0 1-1,-1 0 1,-1 1 0,0 0 0,-1 0 0,-1 1-1,0 0 1,-2 0 0,0 1 0,0-1-1,-2 1 1,0 0 0,0 35 0,-3-15-107,-2 1 0,-2-1 0,-1 0-1,-2 0 1,-17 55 0,1-25-465,-2-2-1,-3-1 0,-2-1 0,-4-2 1,-2-1-1,-3-2 0,-52 61 0,59-86-216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8.676"/>
    </inkml:context>
    <inkml:brush xml:id="br0">
      <inkml:brushProperty name="width" value="0.05" units="cm"/>
      <inkml:brushProperty name="height" value="0.05" units="cm"/>
    </inkml:brush>
  </inkml:definitions>
  <inkml:trace contextRef="#ctx0" brushRef="#br0">66 108 15491,'22'-108'4525,"-45"219"-2732,0-8-1428,-17 196-1,39-292-361,1 5 1,-1 0-1,4 23 1,-3-33-2,0 0 1,1 1-1,-1-1 0,1 0 0,-1 0 0,1 1 0,0-1 0,0 0 0,0 0 0,0 0 0,1 0 0,-1 0 0,0 0 1,1 0-1,-1-1 0,1 1 0,0 0 0,0-1 0,-1 1 0,1-1 0,3 2 0,0-2 4,0 0 0,-1 0 0,1 0 0,0-1-1,-1 0 1,1 0 0,0 0 0,-1-1 0,1 1 0,0-1-1,-1 0 1,1-1 0,-1 1 0,1-1 0,-1 0 0,6-3-1,10-5-10,37-26 1,-28 15-414,-1 0 0,33-32 0,-53 44 198,0 1 1,0-1-1,-1 0 1,-1-1-1,1 0 0,-1 0 1,-1 0-1,0-1 1,0 1-1,5-23 1,-2-24-405,-10 1-239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38.340"/>
    </inkml:context>
    <inkml:brush xml:id="br0">
      <inkml:brushProperty name="width" value="0.05" units="cm"/>
      <inkml:brushProperty name="height" value="0.05" units="cm"/>
    </inkml:brush>
  </inkml:definitions>
  <inkml:trace contextRef="#ctx0" brushRef="#br0">7 1 13851,'-1'3'180,"0"0"1,0 0 0,0 0-1,0 1 1,1-1-1,-1 0 1,1 5-1,1-3-161,1 1-1,0-1 0,0 1 1,0-1-1,1 0 0,-1 0 1,1 0-1,0 0 0,1 0 1,-1-1-1,1 1 0,8 7 1,5 3 24,35 23 1,-25-20 4,0-1 0,1-2 0,0-1 1,36 13-1,-41-20 41,0 0 0,1-2 0,0-1 1,-1 0-1,1-2 0,30-1 0,44-8 465,181-36 0,-11 0-218,370 31-227,-50 4-11,-285-24 211,106-8 66,-401 39-369,-1 1 1,1 0-1,0 1 0,13 2 0,-20-3 5,1 0 1,-1 0-1,0 1 1,0-1-1,0 0 0,0 1 1,0-1-1,0 1 1,0-1-1,0 1 1,0-1-1,0 1 0,0 0 1,-1 0-1,1-1 1,0 1-1,0 0 1,-1 0-1,1 0 1,0 0-1,-1 0 0,1 0 1,-1 0-1,1 0 1,-1 0-1,1 0 1,-1 0-1,0 0 0,0 0 1,0 0-1,1 0 1,-1 0-1,0 0 1,0 0-1,0 0 0,0 1 1,-1-1-1,1 0 1,0 0-1,0 0 1,-1 1-1,-16 32 389,14-29-376,0 0-1,0-1 1,1 1-1,0 1 0,0-1 1,-2 6-1,4-10-40,0-1 0,0 1-1,0-1 1,0 1 0,0-1 0,0 1-1,0-1 1,0 1 0,0-1 0,0 0-1,0 1 1,0-1 0,0 1 0,1-1-1,-1 1 1,0-1 0,0 0 0,0 1-1,1-1 1,-1 0 0,0 1 0,1-1-1,-1 1 1,0-1 0,1 0 0,-1 0-1,0 1 1,1-1 0,16 4-362,22-7-209,-35 2 500,70-14-906,34-4 469,-96 17 632,0 1 0,0 1 0,0 0 0,1 1 0,-1 0 1,19 5-1,12 10 583,-36-12-615,1-1 1,0 0 0,0 0 0,0-1-1,1 0 1,13 1 0,2-3-54,1-1 0,-1-1 0,36-7 0,71-25-175,-78 19 71,-13 5 9,14-6-86,1 4 0,56-7 0,-108 18 181,1 1 0,0 0 1,0 0-1,0 0 1,-1 0-1,1 0 1,0 1-1,0 0 0,0 0 1,-1 0-1,1 0 1,-1 0-1,1 1 1,-1-1-1,1 1 1,-1 0-1,0 0 0,0 1 1,0-1-1,0 1 1,0-1-1,3 5 1,-3-4 22,1-1 1,-1 1-1,0-1 1,1 0-1,0 0 0,-1 0 1,1-1-1,0 1 1,0-1-1,0 0 1,0 0-1,0 0 1,0 0-1,0-1 1,0 0-1,0 0 1,0 0-1,1 0 1,-1-1-1,0 1 0,6-3 1,9-2-361,-1-1-1,0-1 1,23-12 0,-29 13-261,50-21-285,-44 21 360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52.533"/>
    </inkml:context>
    <inkml:brush xml:id="br0">
      <inkml:brushProperty name="width" value="0.05" units="cm"/>
      <inkml:brushProperty name="height" value="0.05" units="cm"/>
    </inkml:brush>
  </inkml:definitions>
  <inkml:trace contextRef="#ctx0" brushRef="#br0">1 86 11514,'36'-19'1268,"0"2"-1,47-16 0,-72 29-1109,1 1 0,0 0 1,-1 1-1,1 0 0,0 0 0,0 2 0,0-1 0,0 1 0,0 1 0,0 0 0,22 6 0,-30-6-142,-1 0-1,0 0 1,0 1-1,1-1 1,-1 1 0,0 0-1,0 0 1,0 0-1,-1 0 1,1 1 0,0-1-1,-1 1 1,0-1-1,1 1 1,2 6 0,-3-6 4,-1-1 0,0 1 1,0 0-1,-1 0 0,1-1 1,-1 1-1,1 0 0,-1 0 0,0 0 1,0 0-1,0 0 0,-1 0 1,1-1-1,-1 1 0,1 0 1,-1 0-1,0 0 0,0-1 1,-3 6-1,-15 28 565,-43 57-1,21-35-150,-33 54 226,-61 126 0,129-225-637,0 0 0,1 0 0,1 0 0,0 0 0,0 1 0,-1 18 0,4-28-17,1 1 0,0 0 0,0-1 0,0 1 1,1-1-1,0 1 0,0-1 0,0 0 1,0 1-1,1-1 0,-1 0 0,1 0 0,0 0 1,0 0-1,1 0 0,-1 0 0,1 0 1,0-1-1,0 1 0,0-1 0,0 0 0,1 0 1,4 3-1,-1-2 15,1 0-1,0 0 1,0-1 0,0 0-1,1-1 1,-1 0 0,1 0-1,-1 0 1,1-1 0,-1-1 0,1 1-1,0-1 1,-1-1 0,1 0-1,16-3 1,6-3 98,-1-1-1,59-25 1,51-32 228,-115 52-220,0-1 0,-2-2 1,30-24-1,-48 36-67,-1 0 1,0 0-1,0 0 1,0-1 0,0 0-1,3-6 1,-6 10-46,-1 1 1,0-1-1,1 0 1,-1 0-1,1 0 1,-1 0-1,0 0 1,0 0-1,1 0 1,-1 0 0,0 0-1,0 0 1,0 0-1,0 0 1,0 0-1,0 0 1,-1 0-1,1 0 1,0 0-1,0 0 1,-1 0-1,1 1 1,0-1-1,-1 0 1,1 0 0,-1 0-1,1 0 1,-1 0-1,0 1 1,1-1-1,-1 0 1,0 1-1,0-1 1,1 0-1,-1 1 1,0-1-1,0 1 1,0-1-1,0 1 1,0-1 0,-1 1-1,-8-4 58,1 2-1,-1-1 1,1 1-1,-1 1 1,0 0-1,1 0 1,-1 1-1,0 0 1,-11 2-1,-12 2 11,-44 12-1,-91 38-1352,183-61 1038,9-5-56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53.628"/>
    </inkml:context>
    <inkml:brush xml:id="br0">
      <inkml:brushProperty name="width" value="0.05" units="cm"/>
      <inkml:brushProperty name="height" value="0.05" units="cm"/>
    </inkml:brush>
  </inkml:definitions>
  <inkml:trace contextRef="#ctx0" brushRef="#br0">69 229 15371,'1'-4'200,"-1"0"0,1-1-1,0 1 1,0 0 0,1 0 0,-1 0-1,1 0 1,0 0 0,0 0-1,4-6 1,30-36 566,-33 43-615,10-12 166,0 0 0,1 0 0,1 2 0,0 0 0,1 0 0,1 2 0,29-17-1,-45 27-298,0 1 0,1-1-1,-1 0 1,1 1-1,-1-1 1,1 1-1,0 0 1,-1-1-1,1 1 1,0 0 0,-1 0-1,1 0 1,-1 0-1,1 0 1,3 1-1,-5-1-6,1 1 0,0-1 0,-1 1 0,1-1-1,-1 1 1,1-1 0,-1 1 0,1-1 0,-1 1 0,0-1-1,1 1 1,-1-1 0,1 1 0,-1 0 0,0-1-1,0 1 1,1 0 0,-1-1 0,0 1 0,0 0 0,0-1-1,0 1 1,0 0 0,0 1 0,0 3 25,-1 0 0,1 0 0,-1 0 0,-1 0 0,1 0-1,-1 0 1,-4 9 0,-10 16 85,-1-1-1,-33 42 0,-50 48 139,6-7-85,94-111-172,-17 25 45,16-25-44,1-1 0,-1 1 0,1-1 0,0 1 0,-1 0-1,1-1 1,0 1 0,-1 0 0,1-1 0,0 1 0,0 0 0,0 0 0,0-1-1,0 1 1,0 0 0,0 0 0,0-1 0,0 1 0,0 0 0,0-1 0,0 1-1,0 0 1,1 0 0,-1-1 0,0 1 0,1 0 0,-1-1 0,0 1 0,1-1-1,-1 1 1,1 0 0,-1-1 0,1 1 0,-1-1 0,1 1 0,-1-1-1,1 1 1,0-1 0,9 3 20,-1-2-1,1 0 1,-1 0-1,1 0 1,0-1-1,-1-1 1,1 0-1,15-3 1,3 0 25,-27 4-42,116-8-273,-98 9 33,-1-1 1,0 2-1,1 1 0,26 7 0,-21-3-68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1:14.343"/>
    </inkml:context>
    <inkml:brush xml:id="br0">
      <inkml:brushProperty name="width" value="0.05" units="cm"/>
      <inkml:brushProperty name="height" value="0.05" units="cm"/>
    </inkml:brush>
  </inkml:definitions>
  <inkml:trace contextRef="#ctx0" brushRef="#br0">11 97 9562,'-10'-6'889,"10"11"-132,1-4-664,0 1 0,0-1 0,0 1 0,0-1 0,0 1 0,1-1 1,-1 0-1,0 0 0,1 1 0,2 0 0,5 2 81,-1 0 0,1-1 0,1 0 0,-1-1 0,0 0 0,1-1 0,-1 0 0,0 0 1,18-1-1,10-3 33,43-8 1,-43 4-82,105-12 240,165-2 0,292-16-249,-398 22-86,-1 9-1,289 28 0,202 14 58,261-21 20,-693-10 105,368-40 1,-615 34-201,53-6 140,126 2 1,-177 8 920,-26-6 292,3 0-1291,7 3-106,1 0 0,-1-1 1,0 1-1,1-1 1,-1 1-1,1-1 1,-1 0-1,0 1 0,1-1 1,0 0-1,-1 0 1,1 0-1,-1 0 0,1 0 1,0-1-1,0 1 1,0 0-1,-2-3 1,-2-18-153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3.312"/>
    </inkml:context>
    <inkml:brush xml:id="br0">
      <inkml:brushProperty name="width" value="0.05" units="cm"/>
      <inkml:brushProperty name="height" value="0.05" units="cm"/>
    </inkml:brush>
  </inkml:definitions>
  <inkml:trace contextRef="#ctx0" brushRef="#br0">1 132 13483,'4'-16'980,"1"0"1,1 0 0,0 0-1,1 1 1,1 0-1,11-17 1,-19 32-941,0-1-1,1 1 1,-1 0 0,0 0-1,0-1 1,0 1 0,0 0-1,0-1 1,0 1 0,1 0-1,-1 0 1,0-1 0,0 1-1,0 0 1,1 0 0,-1 0-1,0-1 1,0 1-1,1 0 1,-1 0 0,0 0-1,1 0 1,-1 0 0,0-1-1,0 1 1,1 0 0,-1 0-1,0 0 1,1 0 0,-1 0-1,0 0 1,1 0 0,-1 0-1,0 0 1,0 0 0,1 0-1,-1 0 1,0 0 0,1 1-1,-1-1 1,0 0 0,1 0-1,-1 0 1,0 0 0,0 0-1,1 1 1,-1-1 0,0 0-1,0 0 1,0 0 0,1 1-1,-1-1 1,4 20 1124,-7 28-293,-17 94-1,12-97-752,1-1-1,0 68 1,6-111-118,1 0 0,0 0 0,0 0 0,0 0 0,0 0 1,0 0-1,1 0 0,-1 0 0,0 0 0,0 0 0,1 0 0,-1 0 0,0 0 0,1 0 1,-1 0-1,1 0 0,-1 0 0,1-1 0,0 1 0,-1 0 0,2 1 0,-1-2 0,-1 0 0,1 0 0,0 0 0,0 0 0,-1 0 0,1 0 0,0 0 0,-1 0 0,1 0 0,0-1 0,0 1 0,-1 0 0,1 0 0,0-1 0,-1 1 0,1 0 0,0-1 0,-1 1 0,1 0 0,-1-1 0,1 1 0,0-2 0,7-5-1,-1 0-1,-1-1 0,8-9 0,-10 12 0,71-102 2,-41 55 76,53-60 0,-87 111-73,1 0-1,0 0 0,0 0 1,0 0-1,0 0 1,0 0-1,0 0 0,0 0 1,1 0-1,-1 0 1,0 1-1,0-1 0,1 1 1,-1-1-1,0 1 1,3-1-1,-3 1-1,-1 0 1,1 0-1,-1 1 0,0-1 1,1 0-1,-1 0 0,1 1 1,-1-1-1,0 1 1,1-1-1,-1 0 0,0 1 1,1-1-1,-1 1 0,0-1 1,0 1-1,1-1 0,-1 1 1,0-1-1,0 1 1,0-1-1,0 1 0,0-1 1,0 1-1,0-1 0,0 1 1,0-1-1,0 2 0,0 7 0,-1 1-1,0-1 1,-2 12-1,2-19-6,-4 32-198,4-22-72,-1 0 1,0 0-1,-1 0 1,-5 15 0,0-17 25,2-9-98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4.805"/>
    </inkml:context>
    <inkml:brush xml:id="br0">
      <inkml:brushProperty name="width" value="0.05" units="cm"/>
      <inkml:brushProperty name="height" value="0.05" units="cm"/>
    </inkml:brush>
  </inkml:definitions>
  <inkml:trace contextRef="#ctx0" brushRef="#br0">143 0 15867,'0'2'148,"0"-1"-1,0 1 1,1-1 0,-2 1-1,1 0 1,0-1-1,0 1 1,0-1-1,-1 1 1,1-1-1,-1 1 1,1-1-1,-1 1 1,-1 2 0,1-1 107,-46 146 1355,-38 216 1,81-333-1491,3-22-167,4-17-441,0-11 135,-1-1 1,1-28-1,-3 40 284,1-37-270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5.257"/>
    </inkml:context>
    <inkml:brush xml:id="br0">
      <inkml:brushProperty name="width" value="0.05" units="cm"/>
      <inkml:brushProperty name="height" value="0.05" units="cm"/>
    </inkml:brush>
  </inkml:definitions>
  <inkml:trace contextRef="#ctx0" brushRef="#br0">0 31 19796,'4'-1'247,"-1"0"0,0 0 0,1 0 0,-1 0 0,1 0 0,-1 1 0,1 0 0,-1-1 0,1 2 0,-1-1 0,1 0 0,-1 0 0,1 1 1,4 1-1,11 1 336,-18-3-573,165 10 1061,-140-11-1228,0 0 1,0-2 0,0 0-1,35-11 1,-41 4-1382,-17 4-106,-13 3 542,-4 4 302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5.660"/>
    </inkml:context>
    <inkml:brush xml:id="br0">
      <inkml:brushProperty name="width" value="0.05" units="cm"/>
      <inkml:brushProperty name="height" value="0.05" units="cm"/>
    </inkml:brush>
  </inkml:definitions>
  <inkml:trace contextRef="#ctx0" brushRef="#br0">237 9 17604,'-1'8'1568,"9"-2"-968,5 0-184,14-5 673,5-1-121,10-3-256,1-1-136,2-2-176,-2 1-128,-7-1-400,-1 2-256,-17 2-464,-5 4-216,-14 6 752,-6 1-233,-8 5-175</inkml:trace>
  <inkml:trace contextRef="#ctx0" brushRef="#br0" timeOffset="1">1 479 16187,'4'20'1761,"17"-13"-817,7-5-280,16-2 760,5-5-135,10-3-241,1-2-112,3 0-368,-6 0-232,-7 4-624,-8 3-344,-15 7 1560,-5 3-1008,-8 9 8,-4 0-96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6.409"/>
    </inkml:context>
    <inkml:brush xml:id="br0">
      <inkml:brushProperty name="width" value="0.05" units="cm"/>
      <inkml:brushProperty name="height" value="0.05" units="cm"/>
    </inkml:brush>
  </inkml:definitions>
  <inkml:trace contextRef="#ctx0" brushRef="#br0">292 71 13643,'9'-19'1138,"-7"15"-797,1-1 0,-1 0 0,0 0 0,0 0 0,0 0 0,-1 0 0,2-10 0,-3 15-294,0-1 0,-1 1 0,1 0 0,0 0-1,0 0 1,0 0 0,0 0 0,0 0 0,0-1 0,0 1 0,-1 0-1,1 0 1,0 0 0,0 0 0,0 0 0,0 0 0,-1 0 0,1 0-1,0 0 1,0 0 0,0 0 0,0 0 0,-1 0 0,1 0 0,0 0 0,0 0-1,0 0 1,0 0 0,-1 0 0,1 0 0,0 0 0,0 0 0,0 0-1,0 0 1,-1 0 0,1 0 0,0 0 0,0 0 0,0 0 0,0 1-1,0-1 1,-1 0 0,1 0 0,0 0 0,0 0 0,0 0 0,0 1 0,-10 7 821,-12 19-295,2 2 0,1 0 0,-20 42 1,26-48-465,-27 54 4,-36 95 1,60-128-76,1 0-1,3 1 1,-12 88-1,22-115-13,0 0-1,2 1 1,0-1-1,1 0 0,1 0 1,1 0-1,8 29 0,-9-40-34,1-1 0,0 1 0,0 0 0,0-1 0,1 0 0,0 1 0,0-2 0,1 1 0,0 0 0,0-1 0,0 0 0,1 0 0,-1 0 0,1-1 0,0 0 0,0 0 0,1-1 0,-1 1-1,1-1 1,0-1 0,10 4 0,4-2-183,-1-1-1,1-1 1,0-1-1,24-1 1,-27 0 119,24 0-183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7.823"/>
    </inkml:context>
    <inkml:brush xml:id="br0">
      <inkml:brushProperty name="width" value="0.05" units="cm"/>
      <inkml:brushProperty name="height" value="0.05" units="cm"/>
    </inkml:brush>
  </inkml:definitions>
  <inkml:trace contextRef="#ctx0" brushRef="#br0">0 31 12507,'1'-2'443,"-1"-1"0,1 1 0,-1 0 0,1-1 0,0 1 0,0 0 0,0-1 0,0 1 0,3-3 0,-4 5-329,0-1 0,0 1 0,0 0 0,1-1 0,-1 1 0,0 0 0,0 0 0,1 0 1,-1-1-1,0 1 0,1 0 0,-1 0 0,0 0 0,0-1 0,1 1 0,-1 0 1,0 0-1,1 0 0,-1 0 0,0 0 0,1 0 0,-1 0 0,0 0 0,1 0 1,-1 0-1,1 0 0,0 0-20,-1 1 0,1-1 0,0 1 0,-1 0 0,1-1 0,-1 1 0,1-1 0,-1 1 1,1 0-1,-1-1 0,1 1 0,-1 0 0,0 0 0,0-1 0,1 1 0,-1 0 0,0 1 0,26 91 1761,-19-62-1752,2 1-1,1-1 1,1 0-1,21 39 0,-31-70-107,7 15-28,19 24-1,-25-36-80,1 0 1,-1 0-1,1 0 0,-1-1 0,1 1 0,0-1 1,0 1-1,0-1 0,0 0 0,1 0 1,-1-1-1,0 1 0,1-1 0,5 2 0,-8-3 88,-1 0 0,0 0 0,0 1 0,1-1 0,-1 0 0,0 0-1,0 0 1,1 0 0,-1 0 0,0 0 0,0 0 0,1 0-1,-1 0 1,0 0 0,0 0 0,1 0 0,-1-1 0,0 1 0,0 0-1,1 0 1,-1 0 0,0 0 0,0 0 0,1 0 0,-1-1-1,0 1 1,0 0 0,0 0 0,1 0 0,-1-1 0,0 1 0,0 0-1,0 0 1,0 0 0,0-1 0,1 1 0,-1 0 0,0 0-1,0-1 1,0 1 0,0 0 0,0 0 0,0-1 0,0 1 0,0 0-1,0 0 1,0-1 0,0 1 0,-5-13-593,-5 2-48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39.073"/>
    </inkml:context>
    <inkml:brush xml:id="br0">
      <inkml:brushProperty name="width" value="0.05" units="cm"/>
      <inkml:brushProperty name="height" value="0.05" units="cm"/>
    </inkml:brush>
  </inkml:definitions>
  <inkml:trace contextRef="#ctx0" brushRef="#br0">14 0 16019,'-1'67'1345,"-5"1"-921,1 2-200,3 6 464,2-3-192,4-11-1896,-2-13 1488,1-21-272,2-9-144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8.291"/>
    </inkml:context>
    <inkml:brush xml:id="br0">
      <inkml:brushProperty name="width" value="0.05" units="cm"/>
      <inkml:brushProperty name="height" value="0.05" units="cm"/>
    </inkml:brush>
  </inkml:definitions>
  <inkml:trace contextRef="#ctx0" brushRef="#br0">7 251 16291,'-6'7'1753,"7"-5"-913,5-4-232,7-8 936,3-3-191,7-8-313,5-1-176,5-5-272,2-3-96,1 0-200,-2 1-159,-4 6-330,-3 3-231,-8 7-600,-5 0-256,-12 8 936,-4 3-248,-6 2-192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8.664"/>
    </inkml:context>
    <inkml:brush xml:id="br0">
      <inkml:brushProperty name="width" value="0.05" units="cm"/>
      <inkml:brushProperty name="height" value="0.05" units="cm"/>
    </inkml:brush>
  </inkml:definitions>
  <inkml:trace contextRef="#ctx0" brushRef="#br0">1 99 19564,'0'0'1657,"10"-4"-1169,4-6-184,14-2 712,5-2-216,12 3-384,8-2-144,6 4-320,0 0-256,-3 5-752,-5 3 928,-6-5-168,-14 0-120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49.660"/>
    </inkml:context>
    <inkml:brush xml:id="br0">
      <inkml:brushProperty name="width" value="0.05" units="cm"/>
      <inkml:brushProperty name="height" value="0.05" units="cm"/>
    </inkml:brush>
  </inkml:definitions>
  <inkml:trace contextRef="#ctx0" brushRef="#br0">17 7 16548,'-13'-6'3711,"10"5"-1597,9 4-622,11 2-1064,1 0 0,0-1 0,1-1 0,18 0 0,76 0-191,-97-3-121,223-9-1938,-230 9 1435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51.127"/>
    </inkml:context>
    <inkml:brush xml:id="br0">
      <inkml:brushProperty name="width" value="0.05" units="cm"/>
      <inkml:brushProperty name="height" value="0.05" units="cm"/>
    </inkml:brush>
  </inkml:definitions>
  <inkml:trace contextRef="#ctx0" brushRef="#br0">3 791 14819,'0'0'39,"0"0"-1,0 0 1,0 0-1,0 0 0,0 0 1,0 0-1,0 0 1,0 0-1,0 0 1,0 0-1,0 0 1,-1-1 461,1 1-462,0 0 1,0 0-1,0 0 0,0 0 1,0 0-1,0 0 1,0 0-1,0 0 1,0 0-1,0 0 1,0 0-1,-1 0 1,1 0-1,0 0 0,0 0 1,0 0-1,0 0 1,0 0-1,0 0 1,0 0-1,0 0 1,0 0-1,0 0 1,-1 0 384,1 0-385,0 1 1,0-1-1,0 0 0,3-8 933,8-9 109,107-141 1916,-37 51-2546,-72 94-405,285-404 1277,-297 423-1119,-22 31-7,3 0 0,0 2 0,-19 52 0,40-87-198,0 0 0,0-1 0,0 1 0,0 0 0,1 0 0,0 0 0,-1 4 0,2-7 2,-1-1 1,0 1-1,0 0 0,0-1 0,0 1 0,0 0 0,1-1 0,-1 1 1,0-1-1,1 1 0,-1 0 0,0-1 0,1 1 0,-1-1 0,1 1 1,-1-1-1,1 1 0,-1-1 0,1 1 0,-1-1 0,1 0 0,-1 1 1,1-1-1,0 0 0,-1 1 0,1-1 0,0 0 0,-1 0 0,1 0 1,0 1-1,-1-1 0,1 0 0,0 0 0,-1 0 0,1 0 0,0 0 1,-1 0-1,1 0 0,0-1 0,-1 1 0,1 0 0,1-1 0,7-1 7,1-2 0,-1 0 0,0 0 0,0 0 0,0-1 0,0-1 0,-1 0 0,0 0 0,8-7 0,6-4 11,195-173 277,-187 161-239,-23 23-43,32-26 71,-38 34-59,-5 7-19,-9 14-8,11-19 5,-11 19-157,2 0-1,0 1 1,1 0-1,2 1 1,0-1-1,-8 53 1,16-74 34,-1 1-1,1-1 1,1 1 0,-1-1-1,0 1 1,1-1 0,-1 1-1,3 4 1,-3-7 82,1 0-1,-1 0 1,1 0 0,0 0-1,-1 0 1,1 0-1,0 0 1,-1-1 0,1 1-1,0 0 1,0 0-1,0-1 1,0 1 0,0 0-1,0-1 1,0 1-1,0-1 1,0 0 0,0 1-1,0-1 1,0 0-1,0 1 1,0-1 0,0 0-1,0 0 1,0 0-1,0 0 1,1 0 0,-1 0-1,0 0 1,0-1 0,1 1-1,28-11-532,6-8-192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51.573"/>
    </inkml:context>
    <inkml:brush xml:id="br0">
      <inkml:brushProperty name="width" value="0.05" units="cm"/>
      <inkml:brushProperty name="height" value="0.05" units="cm"/>
    </inkml:brush>
  </inkml:definitions>
  <inkml:trace contextRef="#ctx0" brushRef="#br0">305 2 17420,'8'-2'1680,"7"5"-1056,0 3-232,3 14 833,0 7-329,-4 15-360,1 8-128,-9 14-232,-6 7-56,-10 16-96,-9 8-48,-13 5-72,-8 2-72,-10-3-272,-10-6-392,-9-7 672,0-10-120,5-20-88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9:54.111"/>
    </inkml:context>
    <inkml:brush xml:id="br0">
      <inkml:brushProperty name="width" value="0.05" units="cm"/>
      <inkml:brushProperty name="height" value="0.05" units="cm"/>
    </inkml:brush>
  </inkml:definitions>
  <inkml:trace contextRef="#ctx0" brushRef="#br0">89 33 13939,'-39'-17'4434,"47"13"-1117,10 2-2770,99-6-197,1 6-1,174 19 1,-283-16-357,-4-1-7,-1 0 0,1 1 0,0 0 0,-1 0 0,8 2 0,-11-3 10,-1 1-1,1-1 1,0 0 0,0 1 0,-1-1 0,1 1 0,0 0 0,-1-1 0,1 1-1,0-1 1,-1 1 0,1 0 0,-1-1 0,1 1 0,-1 0 0,1 0 0,-1 0-1,0-1 1,1 1 0,-1 0 0,0 0 0,0 0 0,1 0 0,-1-1 0,0 1-1,0 0 1,0 0 0,0 0 0,0 0 0,0 0 0,-1 0 0,1-1 0,0 1-1,0 0 1,-1 1 0,-62 195-93,47-129 97,2 2 0,4-1 0,3 1 0,3 1 0,3-1 0,3 0 0,3 1 0,3-1 0,23 93 0,-4-67-5,-15-58 10,-1 1 0,8 65-1,-18-99 3,-1-1 1,1 0-1,-1 0 0,-1 0 0,1 0 1,0 1-1,-1-1 0,0 0 0,0 0 0,0 0 1,-1 0-1,1 0 0,-1-1 0,-3 7 0,2-7 33,-1 1-1,1-1 1,-1 1-1,0-1 0,0 0 1,0 0-1,0-1 0,0 1 1,0-1-1,-1 0 1,0 0-1,-4 1 0,-78 24 820,-101 18 0,42-12-316,-16 7-318,161-40-250,1 0 0,0 0 0,0 0 0,0 0 0,-1-1 0,1 1 0,0 0 0,0 0 0,0 0 0,-1 0 0,1 0-1,0 0 1,0 0 0,0-1 0,0 1 0,0 0 0,-1 0 0,1 0 0,0 0 0,0-1 0,0 1 0,0 0 0,0 0 0,0 0 0,0-1 0,0 1 0,0 0-1,-1 0 1,1 0 0,0-1 0,0 1 0,0 0 0,0 0 0,0-1 0,0 1 0,0 0 0,1 0 0,-1 0 0,0-1 0,0 1 0,0 0 0,0 0-1,0 0 1,0-1 0,0 1 0,0 0 0,1 0 0,2-11-100,5-6-122,2-4-93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3.733"/>
    </inkml:context>
    <inkml:brush xml:id="br0">
      <inkml:brushProperty name="width" value="0.05" units="cm"/>
      <inkml:brushProperty name="height" value="0.05" units="cm"/>
    </inkml:brush>
  </inkml:definitions>
  <inkml:trace contextRef="#ctx0" brushRef="#br0">1 432 11875,'0'2'69,"0"0"1,0 0 0,0-1-1,0 1 1,0 0 0,0 0-1,0-1 1,1 1 0,-1 0-1,1-1 1,-1 1 0,1 0 0,-1-1-1,1 1 1,0-1 0,0 1-1,0-1 1,0 1 0,0-1-1,0 0 1,1 1 0,-1-1-1,0 0 1,0 0 0,1 0 0,-1 0-1,1 0 1,-1 0 0,1-1-1,0 1 1,1 0 0,6 2 83,0-1 1,0 0-1,0 0 1,17 0 0,-25-2-148,44 1 314,0-2-1,68-9 1,91-26 67,-118 19-310,115-21 13,354-60-1,727-55-107,3 69 32,-1217 82-5,338-26 75,-401 28 3,1-1-1,-1 0 0,0-1 1,10-3-1,-15 5-69,0 0-1,0 0 1,0 0-1,0 0 0,0 0 1,0 0-1,0 0 1,1 0-1,-1 0 1,0 0-1,0-1 1,0 1-1,0 0 1,0 0-1,0 0 0,0 0 1,0 0-1,0 0 1,1 0-1,-1 0 1,0 0-1,0 0 1,0-1-1,0 1 1,0 0-1,0 0 0,0 0 1,0 0-1,0 0 1,0 0-1,0 0 1,0 0-1,0-1 1,0 1-1,0 0 1,0 0-1,0 0 0,0 0 1,0 0-1,0 0 1,0-1-1,0 1 1,0 0-1,0 0 1,0 0-1,0 0 1,0 0-1,0 0 0,0 0 1,0 0-1,-1-1 1,1 1-1,0 0 1,0 0-1,0 0 1,0 0-1,0 0 1,0 0-1,0 0 0,0 0 1,-1 0-1,-19-4 694,-20 2-387,-14 1 130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0:14.342"/>
    </inkml:context>
    <inkml:brush xml:id="br0">
      <inkml:brushProperty name="width" value="0.05" units="cm"/>
      <inkml:brushProperty name="height" value="0.05" units="cm"/>
    </inkml:brush>
  </inkml:definitions>
  <inkml:trace contextRef="#ctx0" brushRef="#br0">800 16 12531,'-20'-6'789,"14"4"-663,1 0 0,-1 1 0,0-1 0,1 1 0,-1 0 0,0 1 0,0-1 0,1 1 0,-1 1 0,0-1-1,0 1 1,1-1 0,-9 4 0,-3 3 63,1 0-1,0 2 1,0 0-1,0 1 1,-27 23 0,-65 70 128,67-61-217,-86 86 108,-122 116 184,242-238-383,1 0 1,0 0-1,1 1 1,-7 10-1,11-16-8,0 0 0,0 0-1,1 0 1,-1 0 0,1 0 0,-1 0-1,1 0 1,-1 0 0,1 0 0,0 0-1,-1 0 1,1 1 0,0-1 0,0 0-1,0 0 1,0 0 0,0 0 0,0 1-1,0-1 1,1 0 0,-1 0 0,0 0-1,1 0 1,-1 0 0,0 1 0,1-1-1,-1 0 1,1 0 0,0 0 0,-1 0-1,1 0 1,0-1 0,0 1 0,0 0-1,-1 0 1,1 0 0,0-1 0,0 1-1,2 1 1,5 2 12,1-1 0,-1 1 0,1-2 0,0 1 0,0-1 0,16 2 0,57 1 126,-73-5-121,548-35-1137,-550 34 1113,71-7-319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7.234"/>
    </inkml:context>
    <inkml:brush xml:id="br0">
      <inkml:brushProperty name="width" value="0.05" units="cm"/>
      <inkml:brushProperty name="height" value="0.05" units="cm"/>
    </inkml:brush>
  </inkml:definitions>
  <inkml:trace contextRef="#ctx0" brushRef="#br0">0 200 14715,'8'-15'339,"0"1"0,1 0 1,1 0-1,0 1 0,1 0 0,0 0 0,1 2 0,0-1 1,1 2-1,0-1 0,1 2 0,0 0 0,1 1 0,0 0 0,29-11 1,-40 18-256,0 0 1,0-1 0,1 1 0,-1 1 0,0-1 0,1 1 0,-1-1-1,1 1 1,-1 1 0,0-1 0,1 0 0,-1 1 0,0 0-1,9 3 1,-11-3-55,0 1-1,0-1 1,1 1 0,-1-1-1,-1 1 1,1 0-1,0 0 1,0 0-1,-1 0 1,1 0-1,-1 0 1,0 0 0,1 1-1,-1-1 1,0 0-1,0 1 1,-1-1-1,1 1 1,0-1 0,-1 1-1,0-1 1,1 1-1,-1-1 1,0 1-1,0-1 1,-1 1 0,0 3-1,0 8 17,-2-1-1,0 1 1,-1-1 0,0 0-1,0 0 1,-2 0 0,-7 14-1,-57 85 95,54-89-109,-87 115 118,37-53-118,65-83-34,-1 0-1,1 0 0,0-1 1,0 1-1,0 0 0,0 0 1,0 0-1,0 0 0,0 0 1,1 0-1,-1 4 0,1-5 3,0-1-1,0 1 0,0-1 0,0 1 0,0-1 0,0 0 1,0 1-1,1-1 0,-1 1 0,0-1 0,0 1 0,1-1 1,-1 0-1,0 1 0,1-1 0,-1 0 0,0 1 0,1-1 1,-1 0-1,0 1 0,1-1 0,-1 0 0,1 0 0,-1 1 1,0-1-1,1 0 0,-1 0 0,1 0 0,-1 0 0,1 0 1,0 0-1,6 1-15,-1-1 1,0-1-1,1 1 0,-1-1 1,1-1-1,6-1 1,76-21-749,-26 7-742,97-15 0,-98 26 870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2.363"/>
    </inkml:context>
    <inkml:brush xml:id="br0">
      <inkml:brushProperty name="width" value="0.05" units="cm"/>
      <inkml:brushProperty name="height" value="0.05" units="cm"/>
    </inkml:brush>
  </inkml:definitions>
  <inkml:trace contextRef="#ctx0" brushRef="#br0">275 2 14067,'0'0'37,"0"0"0,0 0 1,0 0-1,0 0 0,-1 0 0,1 1 0,0-1 0,0 0 1,0 0-1,0 0 0,0 0 0,0 0 0,0 0 1,0 0-1,0 0 0,0 0 0,0 0 0,-1 0 0,1 0 1,0 0-1,0 0 0,0 0 0,0 0 0,0 0 0,0 0 1,0 0-1,0 0 0,0 0 0,-1 0 0,1 0 1,0 0-1,0 0 0,0 0 0,0 0 0,0 0 0,0 0 1,0 0-1,0 0 0,0 0 0,0 0 0,-1 0 1,1 0-1,0 0 0,0-1 0,0 1 0,0 0 0,0 0 1,0 0-1,0 0 0,0 0 0,0 0 0,0 0 1,0 0-1,0 0 0,0 0 0,0-1 0,0 1 0,0 0 1,0 0-1,0 0 0,0 0 0,0 0 0,0 0 0,0 0 1,-6 13 863,-5 22-181,-140 446 1936,71-236-2481,77-233-198,-2 0-145,1 1-1,1 0 0,0 0 0,-2 25 1,9-41-1457,1-7 956,-2-5 249,0-1 0,0-22 1,-3 36 390,3-57-760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2.230"/>
    </inkml:context>
    <inkml:brush xml:id="br0">
      <inkml:brushProperty name="width" value="0.05" units="cm"/>
      <inkml:brushProperty name="height" value="0.05" units="cm"/>
    </inkml:brush>
  </inkml:definitions>
  <inkml:trace contextRef="#ctx0" brushRef="#br0">23 223 15539,'-17'12'1233,"13"-2"-745,3-1-112,18-14 552,16-13-112,13-4-216,5-6-48,10-4-64,6 0-23,-3 1-337,3 1-176,-11 7-473,-5 4-239,-16 10 1721,-16 4-1081,-24 9-41,-13 1-95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2.880"/>
    </inkml:context>
    <inkml:brush xml:id="br0">
      <inkml:brushProperty name="width" value="0.05" units="cm"/>
      <inkml:brushProperty name="height" value="0.05" units="cm"/>
    </inkml:brush>
  </inkml:definitions>
  <inkml:trace contextRef="#ctx0" brushRef="#br0">1 49 15875,'44'-10'3060,"86"-10"0,-115 19-2948,75-10-634,0 4-1,133 7 0,-221 0 421,16 3-684,-16-1 301,-11 1 6,-20 4-76</inkml:trace>
  <inkml:trace contextRef="#ctx0" brushRef="#br0" timeOffset="1">68 304 13027,'-13'36'1624,"13"-6"-736,4-5-304,15-11 1409,8-5-881,18-12-264,9-7-104,6-6-263,2-1-201,-6 0-464,-3 1-257,-19 10-335,-8 9-112,-32 14 584,-14 7-200,-18 14-200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3.291"/>
    </inkml:context>
    <inkml:brush xml:id="br0">
      <inkml:brushProperty name="width" value="0.05" units="cm"/>
      <inkml:brushProperty name="height" value="0.05" units="cm"/>
    </inkml:brush>
  </inkml:definitions>
  <inkml:trace contextRef="#ctx0" brushRef="#br0">12 108 13555,'-12'26'1688,"12"-7"-928,18-18-63,13-7 855,14-11-376,5-3-80,8-3-159,3-3-97,-3 5-344,-5-1-256,-10 14-744,-7 2-424,-14 5 752,-5 1-160,-8-3-161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4.129"/>
    </inkml:context>
    <inkml:brush xml:id="br0">
      <inkml:brushProperty name="width" value="0.05" units="cm"/>
      <inkml:brushProperty name="height" value="0.05" units="cm"/>
    </inkml:brush>
  </inkml:definitions>
  <inkml:trace contextRef="#ctx0" brushRef="#br0">382 28 13059,'1'-1'78,"-1"1"0,1-1 1,-1 1-1,1-1 0,-1 0 0,0 1 0,1-1 1,-1 1-1,0-1 0,0 0 0,0 0 1,1 1-1,-1-1 0,0 0 0,0 1 1,0-1-1,0 0 0,0 0 0,0 1 1,0-1-1,0 0 0,-1 1 0,1-1 1,0 0-1,0 1 0,-1-1 0,1 0 0,0 1 1,-1-1-1,1 0 0,0 1 0,-1-1 1,1 1-1,-1-1 0,1 1 0,-1-1 1,1 1-1,-1-1 0,1 1 0,-1 0 1,0-1-1,1 1 0,-1 0 0,0-1 1,1 1-1,-1 0 0,0 0 0,1-1 0,-1 1 1,0 0-1,0 0 0,1 0 0,-1 0 1,0 0-1,1 0 0,-1 0 0,0 1 1,0-1-1,1 0 0,-1 0 0,0 0 1,1 1-1,-1-1 0,0 0 0,1 1 1,-1-1-1,1 0 0,-2 2 0,-7 5 151,-1 0 0,1 2 0,1-1-1,-1 1 1,-9 14 0,-35 56 187,16-15-312,3 2 1,3 1-1,3 2 0,3 0 1,4 2-1,2 1 1,3 0-1,4 1 0,-6 121 1,17-160-141,1 1 1,1-1-1,10 53 1,-9-75-18,1-1 1,0 0-1,0-1 1,1 1-1,1 0 1,0-1-1,0 0 1,1 0-1,0-1 1,1 0-1,0 0 1,0 0-1,1-1 1,14 13-1,8-2-111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5.002"/>
    </inkml:context>
    <inkml:brush xml:id="br0">
      <inkml:brushProperty name="width" value="0.05" units="cm"/>
      <inkml:brushProperty name="height" value="0.05" units="cm"/>
    </inkml:brush>
  </inkml:definitions>
  <inkml:trace contextRef="#ctx0" brushRef="#br0">4 1 15299,'-1'0'97,"1"0"-1,0 0 1,0 1 0,-1-1-1,1 0 1,0 1-1,0-1 1,-1 0 0,1 1-1,0-1 1,0 0-1,0 1 1,0-1-1,-1 1 1,1-1 0,0 0-1,0 1 1,0-1-1,0 0 1,0 1-1,0-1 1,0 1 0,0-1-1,0 0 1,0 1-1,1-1 1,-1 1 0,0 0-1,3 17 285,-2-14 95,10 61 606,3-1 0,24 68 0,-26-98-1317,2 0 1,1 0-1,2-2 0,1 0 1,30 39-1,-47-70 71,-1 0 0,1 0 0,0 0 0,0 0 0,-1 0 1,1 0-1,-1 0 0,1 0 0,-1 1 0,1-1 0,-1 0 0,0 0 0,1 0 0,-1 0 0,0 3 0,0-3 92,-1-1 0,1 1 0,0 0 0,-1-1 0,1 1 0,-1-1 0,1 1 0,-1-1 0,1 1 0,-1-1-1,1 1 1,-1-1 0,0 0 0,1 1 0,-1-1 0,1 0 0,-1 1 0,0-1 0,1 0 0,-1 0 0,0 1 0,0-1-1,1 0 1,-1 0 0,0 0 0,0 0 0,-16 0-919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5.500"/>
    </inkml:context>
    <inkml:brush xml:id="br0">
      <inkml:brushProperty name="width" value="0.05" units="cm"/>
      <inkml:brushProperty name="height" value="0.05" units="cm"/>
    </inkml:brush>
  </inkml:definitions>
  <inkml:trace contextRef="#ctx0" brushRef="#br0">1 679 16075,'4'0'1761,"13"-4"-1121,14-14-160,7-3 736,18-15-456,10-4-55,3-5-113,-2-3-88,-2 0-408,-6 4-264,-16 8-560,-10 6-144,-32 13 655,-13 5-175,-20 8-184</inkml:trace>
  <inkml:trace contextRef="#ctx0" brushRef="#br0" timeOffset="1">63 58 17108,'-2'-7'1760,"8"3"-1264,4-3-200,6 2 752,8 0-463,6 2-113,7-2-208,6 3-96,5 2-296,-5-5-168,0 2-497,-2-2-119,-15 2 672,-10 0-168,-19 3-184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6.122"/>
    </inkml:context>
    <inkml:brush xml:id="br0">
      <inkml:brushProperty name="width" value="0.05" units="cm"/>
      <inkml:brushProperty name="height" value="0.05" units="cm"/>
    </inkml:brush>
  </inkml:definitions>
  <inkml:trace contextRef="#ctx0" brushRef="#br0">0 1 17716,'10'14'1512,"9"-5"-1016,8 0-128,16-4 633,4 0-313,12-3-144,3 0-104,1-2-600,-1 0-312,-11-4 480,-11-8-152,-18 1-128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8.566"/>
    </inkml:context>
    <inkml:brush xml:id="br0">
      <inkml:brushProperty name="width" value="0.05" units="cm"/>
      <inkml:brushProperty name="height" value="0.05" units="cm"/>
    </inkml:brush>
  </inkml:definitions>
  <inkml:trace contextRef="#ctx0" brushRef="#br0">21 916 14227,'-19'47'2003,"17"-39"-1377,6-10-13,11-21 400,-1 4-596,33-42 482,153-214 1089,6-66-933,-188 310-928,0 0-1,-3-1 1,0-1 0,17-60-1,-28 66 17,-6 24-15,-3 8-75,-3 9 14,-2 12-54,0 1 0,2 0 0,1 0 1,1 1-1,-3 39 0,9-64-23,-1 1 0,1-1 0,1 0 0,-1 0 1,0 1-1,1-1 0,1 4 0,-2-6 4,1 0 1,-1 0-1,0 0 1,1 0-1,-1 0 0,1-1 1,-1 1-1,1 0 1,0-1-1,-1 1 1,1 0-1,-1-1 0,1 1 1,0 0-1,0-1 1,0 1-1,-1-1 1,1 0-1,1 1 0,0-1-2,1 0-1,-1 0 1,1 0-1,-1 0 0,0 0 1,1-1-1,-1 1 0,0-1 1,1 0-1,-1 0 1,0 0-1,0 0 0,1 0 1,-1 0-1,0-1 1,0 1-1,0-1 0,-1 1 1,4-4-1,31-29-71,55-67 0,-41 43 92,-50 57-10,1 0-1,0-1 1,0 1-1,-1 1 1,1-1 0,0 0-1,0 0 1,0 0 0,0 0-1,0 1 1,0-1-1,0 0 1,0 1 0,0-1-1,1 1 1,-1-1-1,0 1 1,0-1 0,2 1-1,-2 0 1,-1 1 0,1 0 0,-1-1 0,0 1-1,1-1 1,-1 1 0,0 0 0,1-1 0,-1 1 0,0 0-1,0-1 1,0 1 0,1 0 0,-1-1 0,0 1 0,0 0-1,0 0 1,0-1 0,0 1 0,0 0 0,0-1-1,-1 1 1,1 1 0,-2 12 18,-1 0-1,-5 15 1,3-14-11,-9 29-329,1 0 1,3 1 0,-6 46-1,16-87 225,-1 31-540,2-34 609,-1 1 0,0-1 1,0 1-1,1-1 0,-1 1 0,0-1 0,1 1 0,0-1 0,-1 1 1,1-1-1,0 0 0,0 0 0,-1 1 0,1-1 0,0 0 0,0 0 1,1 0-1,1 2 0,-3-3 9,1 1 1,0-1-1,0 0 0,0 1 1,0-1-1,0 0 0,0 0 1,0 0-1,-1 0 0,1 1 1,0-1-1,0 0 0,0-1 1,0 1-1,0 0 1,0 0-1,0 0 0,0 0 1,0-1-1,0 1 0,-1 0 1,1-1-1,0 1 0,1-2 1,36-27-554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19.328"/>
    </inkml:context>
    <inkml:brush xml:id="br0">
      <inkml:brushProperty name="width" value="0.05" units="cm"/>
      <inkml:brushProperty name="height" value="0.05" units="cm"/>
    </inkml:brush>
  </inkml:definitions>
  <inkml:trace contextRef="#ctx0" brushRef="#br0">274 2 15115,'1'0'66,"0"0"1,-1-1-1,1 1 0,0 0 0,0 0 0,0 0 1,0-1-1,-1 1 0,1 0 0,0 0 0,0 0 1,0 0-1,0 0 0,0 1 0,-1-1 0,1 0 0,0 0 1,0 1-1,0-1 0,-1 0 0,1 1 0,0-1 1,0 0-1,0 2 0,1-1 20,-1 1 1,1 0-1,-1-1 0,1 1 1,-1 0-1,0 0 1,0 0-1,1 0 0,0 3 1,2 8 135,0 0 0,3 23 0,-4-22 31,8 46-113,-1 1-1,-4 0 1,-2 0 0,-3 0-1,-2 0 1,-4 0-1,-1 0 1,-4-1 0,-2 0-1,-2-1 1,-31 77-1,-27 33-651,61-146 402,-2 0 0,-1 0-1,-1-1 1,-33 37-1,41-52 64,-1 0 1,0 0-1,-16 10 0,-23 9-198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0.155"/>
    </inkml:context>
    <inkml:brush xml:id="br0">
      <inkml:brushProperty name="width" value="0.05" units="cm"/>
      <inkml:brushProperty name="height" value="0.05" units="cm"/>
    </inkml:brush>
  </inkml:definitions>
  <inkml:trace contextRef="#ctx0" brushRef="#br0">0 96 15259,'10'-9'411,"0"1"-1,0 0 1,0 0-1,1 1 0,0 0 1,1 1-1,0 1 1,20-8-1,-14 7-19,-1 1-1,1 1 1,0 1-1,1 0 1,26 0 0,-40 2-322,0 2 1,0-1-1,0 1 1,0-1 0,0 1-1,0 1 1,0-1 0,0 1-1,0 0 1,0 0 0,-1 0-1,1 0 1,-1 1 0,4 3-1,-5-4-46,-1 0-1,0 1 0,0-1 1,0 1-1,0-1 1,-1 1-1,1 0 0,-1-1 1,1 1-1,-1 0 0,0 0 1,0 0-1,0 0 0,0 0 1,-1 0-1,1 1 1,-1-1-1,0 0 0,0 0 1,0 0-1,0 0 0,-1 0 1,-1 5-1,-1 6 16,-2-1-1,0 0 0,-1 0 0,0-1 1,-1 1-1,-15 20 0,13-20-3,0 1 1,1 0-1,1 0 0,-9 24 0,15-37-44,1 0-1,-1 0 0,1 1 1,0-1-1,-1 0 1,1 0-1,0 1 0,0-1 1,0 0-1,0 0 0,0 1 1,0-1-1,0 0 1,1 0-1,-1 1 0,0-1 1,1 0-1,-1 0 0,1 0 1,-1 1-1,1-1 1,-1 0-1,2 2 0,0-2 27,-1 0-1,1 0 0,-1 0 1,1-1-1,0 1 0,-1 0 0,1-1 1,0 1-1,-1 0 0,1-1 1,0 0-1,0 0 0,-1 1 1,4-1-1,7-1 150,0 0 0,-1-1-1,23-5 1,-33 6-161,42-11 62,0-2 45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1.168"/>
    </inkml:context>
    <inkml:brush xml:id="br0">
      <inkml:brushProperty name="width" value="0.05" units="cm"/>
      <inkml:brushProperty name="height" value="0.05" units="cm"/>
    </inkml:brush>
  </inkml:definitions>
  <inkml:trace contextRef="#ctx0" brushRef="#br0">522 42 15323,'0'-1'111,"1"0"-1,0 0 1,-1 0-1,1-1 1,0 1 0,-1 0-1,0 0 1,1-1-1,-1 1 1,0-1-1,1 1 1,-1 0-1,0-1 1,0 1-1,0 0 1,0-1-1,-1 1 1,1-1 0,0 1-1,-1 0 1,1-1-1,0 1 1,-1 0-1,0-2 1,0 2-29,0 0-1,0 1 1,-1-1 0,1 0-1,0 1 1,0-1 0,0 1-1,0-1 1,0 1 0,-1 0 0,1-1-1,0 1 1,0 0 0,-1 0-1,1 0 1,0 0 0,-1 0 0,1 0-1,0 0 1,0 0 0,-1 1-1,1-1 1,0 0 0,0 1 0,0-1-1,0 1 1,-1 0 0,0 0-1,-11 6 124,0 0 0,0 1-1,1 0 1,0 1 0,1 0-1,0 1 1,-12 15-1,1-1-109,2 2-1,-21 33 1,34-47-96,0 0 0,1 0 0,1 1 0,0 0 0,1 0 0,0 0 0,1 0 0,0 1 1,-1 19-1,3-4-36,2-1 0,1 1 0,8 42 1,-5-28 17,-1-1 1,-3 1 0,-1 0 0,-2 0-1,-10 57 1,-58 210-7,1-69 15,-33 134-5,102-373 15,-5 20 1,1-1 1,1 2 0,1-1-1,0 26 1,2-43-2,1 0 0,-1 0 1,1 0-1,0 0 0,0 0 1,0 0-1,1 0 0,0-1 1,0 1-1,0 0 0,0-1 1,1 1-1,0-1 0,0 0 1,0 0-1,0 0 0,0 0 0,1-1 1,0 1-1,0-1 0,0 0 1,0 0-1,0-1 0,7 4 1,8 1 0,0 0 0,0-2 0,0 0 0,1-1 0,29 2 0,104-2-1027,-121-4 381,88-1-1742,-71-4 1646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2.706"/>
    </inkml:context>
    <inkml:brush xml:id="br0">
      <inkml:brushProperty name="width" value="0.05" units="cm"/>
      <inkml:brushProperty name="height" value="0.05" units="cm"/>
    </inkml:brush>
  </inkml:definitions>
  <inkml:trace contextRef="#ctx0" brushRef="#br0">1 211 13675,'0'26'1248,"14"-19"-760,7-9-160,10-12 817,11-3-593,16-10-168,7 1-96,9-4-424,-1-3-232,-1 2 336,-9-3-120,-16 5-96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2.100"/>
    </inkml:context>
    <inkml:brush xml:id="br0">
      <inkml:brushProperty name="width" value="0.05" units="cm"/>
      <inkml:brushProperty name="height" value="0.05" units="cm"/>
    </inkml:brush>
  </inkml:definitions>
  <inkml:trace contextRef="#ctx0" brushRef="#br0">454 13 15755,'0'-1'121,"0"0"-1,-1 0 0,1 1 0,-1-1 0,1 0 0,-1 0 0,0 1 1,1-1-1,-1 0 0,0 1 0,1-1 0,-1 0 0,0 1 0,0-1 1,0 1-1,-1-1 0,2 1-73,-1 0 0,1 0 0,0 0 1,-1 0-1,1 0 0,0 0 0,-1 0 1,1 0-1,0 0 0,-1 0 0,1 1 1,0-1-1,-1 0 0,1 0 0,0 0 0,-1 0 1,1 1-1,0-1 0,0 0 0,-1 0 1,1 1-1,0-1 0,0 0 0,-1 0 1,1 1-1,0-1 0,0 0 0,0 1 0,0-1 1,-1 2 13,1-1 1,-1 0 0,1 1-1,0-1 1,0 1 0,0-1-1,0 0 1,0 1-1,0-1 1,0 1 0,0-1-1,0 0 1,1 1 0,-1-1-1,1 0 1,-1 1 0,1-1-1,-1 0 1,1 0-1,0 1 1,-1-1 0,3 2-1,2 2-6,0-1 1,1 0-1,-1 0 0,1 0 0,0-1 0,0 0 0,0 0 0,0 0 0,1-1 0,11 4 0,4-1-17,-1-1-1,26 1 1,-8-4-20,-1-1-1,53-8 1,33-2-52,-122 10 30,0 0 1,0 0-1,-1 0 1,1 0-1,0 0 1,0 1-1,-1-1 1,1 1-1,0-1 1,0 1-1,-1-1 1,1 1-1,0 0 1,-1 0-1,1 0 1,-1 0-1,1 0 1,-1 0-1,0 0 1,1 0-1,0 2 1,-1 0-2,1-1 0,-1 1-1,-1-1 1,1 1 0,0 0 0,-1-1 0,1 1 0,-1 0 0,0-1 0,0 1 0,0 0 0,0 0 0,0-1 0,-1 5 0,-5 21-18,-1-1 1,-1 0 0,-14 30 0,4-9 7,-22 68 15,-34 163 0,59-198-10,3 2-1,-1 161 1,18-110-50,0 57-32,-6-154 84,-2 0 0,-1 0 0,-10 39 0,7-52 89,-1 0 1,-1-1 0,-1 0-1,-1-1 1,-1 0 0,-1-1-1,-30 39 1,23-36 151,-2-1 0,0-1-1,-2 0 1,0-2 0,-49 31 0,58-42-113,-1-1 1,1-1 0,-2 0-1,1-1 1,-1-1 0,1-1-1,-1 0 1,0-1 0,-1-1-1,-22 1 1,29-3-170,0-1 1,0 1 0,0-2-1,1 0 1,-1 0-1,1-1 1,-1 0 0,1 0-1,0-1 1,0-1-1,0 0 1,1 0 0,0-1-1,0 0 1,0-1-1,1 0 1,-12-11 0,18 15-28,0 0 0,0 0 0,0 1 1,0-1-1,0 0 0,1-1 1,-1 1-1,1 0 0,0 0 0,0-1 1,0 1-1,0-1 0,1 1 0,-1 0 1,1-1-1,0 1 0,0-1 0,0 1 1,1-1-1,-1 1 0,1-1 0,0 1 1,2-6-1,13-20-506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3.623"/>
    </inkml:context>
    <inkml:brush xml:id="br0">
      <inkml:brushProperty name="width" value="0.05" units="cm"/>
      <inkml:brushProperty name="height" value="0.05" units="cm"/>
    </inkml:brush>
  </inkml:definitions>
  <inkml:trace contextRef="#ctx0" brushRef="#br0">4 94 18356,'0'0'38,"-1"0"-1,1 1 1,0-1 0,-1 0-1,1 0 1,0 1-1,0-1 1,0 0 0,-1 0-1,1 1 1,0-1 0,0 0-1,0 1 1,0-1 0,-1 0-1,1 1 1,0-1 0,0 0-1,0 1 1,0-1 0,0 0-1,0 1 1,0-1-1,0 1 1,0-1 0,0 0-1,0 1 1,0-1 0,1 0-1,-1 1 1,0-1 0,0 0-1,0 1 1,0-1 0,0 0-1,1 1 1,-1-1 0,0 0-1,0 0 1,1 1-1,-1-1 1,0 0 0,0 0-1,1 1 1,-1-1 0,0 0-1,1 0 1,-1 0 0,0 0-1,1 1 1,-1-1 0,0 0-1,1 0 1,-1 0 0,0 0-1,1 0 1,0 0-1,24-1 246,-25 1-270,170-33 1629,-69 12-1251,-42 9-217,114-19-116,-131 26-426,0 1 1,45 2-1,-81 2 190,0 0 0,1 1 1,-1-1-1,0 1 1,0 0-1,-1 0 0,1 1 1,0 0-1,11 5 0,-17-7 145,1 0-1,-1 1 0,0-1 1,1 1-1,-1-1 0,0 0 1,0 1-1,1-1 0,-1 1 1,0-1-1,0 0 0,0 1 1,1-1-1,-1 1 0,0-1 1,0 1-1,0-1 0,0 1 1,0-1-1,0 1 0,0-1 1,0 1-1,0-1 0,0 1 1,0-1-1,0 1 0,0-1 1,-1 1-1,1-1 0,0 0 1,0 1-1,0-1 0,-1 1 1,1-1-1,-1 1 0,-15 14-619,-2-4 280,-1-2 0,-26 11 0,-14 4-147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4.042"/>
    </inkml:context>
    <inkml:brush xml:id="br0">
      <inkml:brushProperty name="width" value="0.05" units="cm"/>
      <inkml:brushProperty name="height" value="0.05" units="cm"/>
    </inkml:brush>
  </inkml:definitions>
  <inkml:trace contextRef="#ctx0" brushRef="#br0">16 46 14963,'-15'19'1392,"16"-3"-783,9-5-129,17-2 656,9-5-128,13-1-272,7-3-80,13-6-159,7-2-177,2-5-520,0-2-345,-9 0 457,-5-5-112,-15-11-96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5.966"/>
    </inkml:context>
    <inkml:brush xml:id="br0">
      <inkml:brushProperty name="width" value="0.05" units="cm"/>
      <inkml:brushProperty name="height" value="0.05" units="cm"/>
    </inkml:brush>
  </inkml:definitions>
  <inkml:trace contextRef="#ctx0" brushRef="#br0">136 166 14419,'8'-13'311,"1"0"-1,0 1 1,1 0-1,0 0 0,1 1 1,0 0-1,1 1 1,0 1-1,0 0 1,1 0-1,18-8 1,-21 13-187,0-1 0,0 1 1,1 1-1,0 0 0,-1 0 1,1 1-1,0 1 0,0-1 0,1 2 1,-1 0-1,0 0 0,0 1 1,0 0-1,0 1 0,0 0 0,12 5 1,-19-6-112,-1 0 1,0 0 0,0 0-1,0 0 1,0 1 0,0-1-1,-1 1 1,1 0-1,0 0 1,-1 0 0,1 0-1,-1 0 1,0 1 0,0-1-1,0 1 1,0-1 0,0 1-1,0 0 1,-1 0 0,1 0-1,-1 0 1,0 0-1,0 0 1,0 0 0,0 0-1,-1 0 1,1 1 0,-1-1-1,0 0 1,0 0 0,0 1-1,0-1 1,0 0 0,-1 0-1,-1 7 1,-2 3 49,-1 1-1,-1-1 1,0 0 0,0 0 0,-1-1 0,-17 23 0,-103 118 616,19-24-193,-29 64 100,120-165-521,1 2 0,1 0 0,1 0-1,2 2 1,-9 32 0,18-53-48,1 1 0,0-1 0,1 1 0,0 22 0,1-30-11,0 0-1,1 0 0,-1 0 0,1 0 1,0-1-1,0 1 0,1 0 0,-1 0 1,1-1-1,0 1 0,0-1 1,0 1-1,0-1 0,0 0 0,1 0 1,0 0-1,-1 0 0,4 3 0,1-2 3,0 0 0,0-1 0,1 1-1,-1-1 1,1-1 0,-1 1-1,1-2 1,0 1 0,0-1-1,0 0 1,0 0 0,0-1 0,0 0-1,9-1 1,16-3 22,0-1 1,32-9-1,-17 1 18,0-2 0,-2-2 0,0-2-1,-1-2 1,-1-3 0,-1 0 0,64-50 0,-90 61 4,-1-1 1,15-17-1,-27 27-29,0 0 0,0 0 0,-1-1 0,0 0 0,0 0 0,0 0-1,-1 0 1,0 0 0,1 0 0,-2-1 0,1 1 0,1-11 0,-3 14-13,0 1 0,0-1 0,0 0-1,0 0 1,0 0 0,0 0 0,0 1 0,-1-1 0,1 0 0,-1 0 0,0 1 0,1-1 0,-1 0 0,0 1 0,0-1 0,0 1 0,0-1 0,0 1 0,-3-3 0,2 2 5,-1 0 0,1 0 0,-1 1-1,0-1 1,1 1 0,-1 0 0,0 0 0,0 0 0,0 0 0,-6-1 0,-4 1 30,-1 0 1,0 1 0,1 0 0,-18 4 0,-10 3 45,-70 22 1,-16 3-938,125-32 778,0 0 1,0 1 0,0-1-1,0 0 1,0 0-1,0 0 1,0-1-1,0 1 1,0 0 0,0-1-1,-4 0 1,6 0 54,-1 1 0,1 0-1,0 0 1,-1-1 0,1 1 0,0 0 0,-1 0 0,1-1 0,0 1 0,0 0 0,-1-1 0,1 1 0,0-1 0,0 1 0,0 0-1,-1-1 1,1 1 0,0 0 0,0-1 0,0 1 0,0-1 0,0 1 0,0-1 0,0 1 0,7-17-246,19-9-157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7.075"/>
    </inkml:context>
    <inkml:brush xml:id="br0">
      <inkml:brushProperty name="width" value="0.05" units="cm"/>
      <inkml:brushProperty name="height" value="0.05" units="cm"/>
    </inkml:brush>
  </inkml:definitions>
  <inkml:trace contextRef="#ctx0" brushRef="#br0">1 254 11859,'0'-7'236,"0"0"0,0 1 1,0-1-1,1 0 1,0 1-1,0-1 1,0 1-1,1-1 1,0 1-1,1 0 1,-1-1-1,1 1 1,0 0-1,1 1 1,-1-1-1,1 1 1,0-1-1,7-6 0,6-6 580,1 1 0,37-29 0,-47 40-608,0 0 1,1 1-1,-1 0 1,1 1-1,0 0 0,0 0 1,1 1-1,-1 0 0,1 1 1,11-2-1,-19 4-183,0-1-1,0 1 0,0 0 0,0 0 1,0 0-1,0 0 0,0 0 1,0 0-1,0 1 0,-1-1 1,1 1-1,0-1 0,0 1 1,0 0-1,0 0 0,-1-1 1,1 1-1,0 1 0,-1-1 1,1 0-1,0 0 0,-1 0 1,0 1-1,1-1 0,-1 1 1,0-1-1,0 1 0,0 0 1,0-1-1,0 1 0,0 0 1,0 0-1,0 0 0,-1-1 0,1 1 1,-1 0-1,0 0 0,1 0 1,-1 0-1,0 0 0,0 3 1,-1 3 7,1 0-1,-1 0 1,-1 0 0,0 0 0,0 0 0,0 0 0,-1 0 0,-7 13-1,-10 10 112,-1 0 0,-1-2 0,-47 47 0,-3 5 130,67-75-251,0 1 1,0-1 0,1 1-1,0 0 1,-4 9 0,7-15-21,1 0 1,-1 0-1,1 0 1,0 0-1,-1 1 1,1-1 0,0 0-1,0 0 1,0 1-1,0-1 1,0 0-1,0 0 1,0 0-1,0 1 1,0-1-1,1 0 1,-1 0-1,1 0 1,-1 0 0,0 1-1,1-1 1,0 0-1,-1 0 1,1 0-1,0 0 1,-1 0-1,1 0 1,0 0-1,0-1 1,0 1-1,0 0 1,0 0 0,0-1-1,0 1 1,0 0-1,0-1 1,0 1-1,1-1 1,-1 0-1,0 1 1,2-1-1,10 4-14,0-1 0,0-1-1,1 0 1,-1-1 0,18-1-1,69-7-644,-83 6 460,180-19-267,-149 17 191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8.151"/>
    </inkml:context>
    <inkml:brush xml:id="br0">
      <inkml:brushProperty name="width" value="0.05" units="cm"/>
      <inkml:brushProperty name="height" value="0.05" units="cm"/>
    </inkml:brush>
  </inkml:definitions>
  <inkml:trace contextRef="#ctx0" brushRef="#br0">30 42 23269,'-29'-42'104,"55"67"-64,1 29 40,6 6 0,-2-2 0,0-7-48,-7-10 8,2-3 0,-5-5-24,-2-13-16,-5-4-80,-4-13-272,-3-5-216,-7-9-568,-4-5 936,-9-5-209,-8-2-127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8.593"/>
    </inkml:context>
    <inkml:brush xml:id="br0">
      <inkml:brushProperty name="width" value="0.05" units="cm"/>
      <inkml:brushProperty name="height" value="0.05" units="cm"/>
    </inkml:brush>
  </inkml:definitions>
  <inkml:trace contextRef="#ctx0" brushRef="#br0">0 359 15299,'2'9'1745,"12"-12"-841,9-10-304,14-11 1128,11-7-495,9-9-377,5-3-72,-1-1-272,1-1-136,-8 5-328,-3 3-192,-20 11-424,-8 9-328,-22 16 704,4-2-136,-11 10-152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29"/>
    </inkml:context>
    <inkml:brush xml:id="br0">
      <inkml:brushProperty name="width" value="0.05" units="cm"/>
      <inkml:brushProperty name="height" value="0.05" units="cm"/>
    </inkml:brush>
  </inkml:definitions>
  <inkml:trace contextRef="#ctx0" brushRef="#br0">11 101 16844,'-5'0'2016,"0"-2"-1312,4-1-272,4 0 881,13 0-337,7-4-168,15-3-304,10 2-152,9-4-176,5 1-48,2-1-48,1 1-80,-10 4-376,-3 4-408,-20 1 656,-8-1-96,-13-1-112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35.908"/>
    </inkml:context>
    <inkml:brush xml:id="br0">
      <inkml:brushProperty name="width" value="0.05" units="cm"/>
      <inkml:brushProperty name="height" value="0.05" units="cm"/>
    </inkml:brush>
  </inkml:definitions>
  <inkml:trace contextRef="#ctx0" brushRef="#br0">1 0 16067,'7'1'649,"0"0"0,0 0-1,1 1 1,-1-1 0,8 5-1,16 3 518,13-1-368,2-2 0,-1-2 0,48-2 0,138-14-1343,-176 8-357,-42 1-253,-26 2 239,-10 1 209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36.334"/>
    </inkml:context>
    <inkml:brush xml:id="br0">
      <inkml:brushProperty name="width" value="0.05" units="cm"/>
      <inkml:brushProperty name="height" value="0.05" units="cm"/>
    </inkml:brush>
  </inkml:definitions>
  <inkml:trace contextRef="#ctx0" brushRef="#br0">2 24 16980,'-2'18'1872,"8"-3"-1200,17-5-224,10-2 1241,21-8-921,8-5-176,9-3-120,4-2-72,0-5-416,-5 4-328,-14-1-704,-8 4 888,-25 4-160,-8 2-152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3.098"/>
    </inkml:context>
    <inkml:brush xml:id="br0">
      <inkml:brushProperty name="width" value="0.05" units="cm"/>
      <inkml:brushProperty name="height" value="0.05" units="cm"/>
    </inkml:brush>
  </inkml:definitions>
  <inkml:trace contextRef="#ctx0" brushRef="#br0">0 20 16508,'26'-6'828,"-14"2"-509,0 1-1,-1 1 0,1 0 0,24 0 0,-31 2-282,0 1 1,0 0-1,0 0 0,-1 0 0,1 1 0,0-1 1,-1 1-1,1 0 0,-1 1 0,1-1 1,-1 1-1,0 0 0,0 0 0,0 0 1,6 7-1,0 1 17,-1 1-1,-1 0 1,0 0-1,0 1 1,-1 0 0,-1 0-1,0 0 1,-1 1 0,6 28-1,-3-4 20,-1 1 0,1 60-1,-7-32-77,-10 95 1,-22 64-642,19-146 466,5-40 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56.294"/>
    </inkml:context>
    <inkml:brush xml:id="br0">
      <inkml:brushProperty name="width" value="0.05" units="cm"/>
      <inkml:brushProperty name="height" value="0.05" units="cm"/>
    </inkml:brush>
  </inkml:definitions>
  <inkml:trace contextRef="#ctx0" brushRef="#br0">63 698 15155,'-29'35'2672,"23"-27"-1606,-1-1 1,-11 17-1,15-12 385,3-12-1426,1 1 0,-1-1 1,0 0-1,1 0 1,-1 0-1,0 0 0,1 0 1,-1 1-1,0-1 0,1 0 1,-1 0-1,1 0 1,-1 0-1,0 0 0,1 0 1,-1 0-1,0 0 0,1 0 1,-1 0-1,0-1 1,1 1-1,-1 0 0,0 0 1,1 0-1,-1 0 0,0 0 1,1-1-1,-1 1 1,0 0-1,1 0 0,-1-1 1,0 1-1,0 0 0,1 0 1,-1-1-1,0 1 1,0 0-1,1-1 0,325-271 1050,-22-27-1140,-261 256 114,-7 6-23,-2-2 0,36-52 0,-182 276 305,95-153-323,1 2 0,1 0 1,2 0-1,-12 52 0,23-70-302,0-1 0,1 1 1,1-1-1,0 1 0,1-1 1,1 1-1,0-1 0,6 19 0,-6-32-132,2-2-146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56.782"/>
    </inkml:context>
    <inkml:brush xml:id="br0">
      <inkml:brushProperty name="width" value="0.05" units="cm"/>
      <inkml:brushProperty name="height" value="0.05" units="cm"/>
    </inkml:brush>
  </inkml:definitions>
  <inkml:trace contextRef="#ctx0" brushRef="#br0">1 111 16868,'0'0'36,"0"0"1,0 0 0,0 0 0,0 0 0,0 0 0,0 0 0,0 0 0,0 0 0,0 0-1,0 1 1,0-1 0,0 0 0,-1 0 0,1 0 0,0 0 0,0 0 0,0 0 0,0 0-1,0 0 1,0 0 0,0 1 0,0-1 0,0 0 0,0 0 0,0 0 0,0 0 0,0 0-1,0 0 1,0 0 0,0 0 0,0 1 0,0-1 0,0 0 0,1 0 0,-1 0 0,0 0-1,0 0 1,0 0 0,0 0 0,0 0 0,0 0 0,0 0 0,0 1 0,0-1 0,0 0-1,0 0 1,0 0 0,1 0 0,-1 0 0,0 0 0,0 0 0,0 0 0,9 2 682,12-1-111,-20-1-483,83-5 1238,144-25 0,-128 13-1060,527-41-1462,-567 52-16,-52 5 755,-13 0-118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57.209"/>
    </inkml:context>
    <inkml:brush xml:id="br0">
      <inkml:brushProperty name="width" value="0.05" units="cm"/>
      <inkml:brushProperty name="height" value="0.05" units="cm"/>
    </inkml:brush>
  </inkml:definitions>
  <inkml:trace contextRef="#ctx0" brushRef="#br0">0 3 16019,'2'-1'243,"-1"1"-1,1 0 0,-1-1 1,1 1-1,-1 0 0,1-1 1,0 1-1,-1 0 0,1 0 0,-1 0 1,1 1-1,-1-1 0,1 0 1,-1 0-1,1 1 0,-1-1 1,1 1-1,-1 0 0,1-1 1,1 2-1,2 0-98,-1 0 0,0 1 0,0-1 0,0 1 0,0-1 0,-1 1-1,6 5 1,-6-3-75,0 0-1,1 0 0,-2 0 1,1 0-1,-1 0 0,1 1 1,-1-1-1,-1 1 0,1 0 1,0 5-1,0 10 64,1 32 1,-2-14-15,-1-37-112,0 1 0,1 0-1,-1-1 1,1 1 0,-1-1-1,1 1 1,0 0 0,0-1 0,0 0-1,0 1 1,0-1 0,0 1-1,1-1 1,-1 0 0,1 0-1,0 0 1,0 0 0,3 3-1,-3-4-1,1 1-1,0-1 0,-1 0 0,1 0 0,0 0 0,-1-1 0,1 1 0,0 0 0,0-1 0,0 0 0,0 0 0,-1 0 0,1 0 0,0 0 0,0-1 0,0 1 0,3-2 0,9-2 8,0-1-1,-1 0 1,1-1 0,23-14-1,53-40 38,-55 35-6,5-4 4,74-45 140,-113 73-176,-1 0 1,1 0-1,0 0 1,0 0 0,-1 0-1,1 0 1,0 1-1,0-1 1,0 1-1,0-1 1,0 1 0,0 0-1,0-1 1,0 1-1,0 0 1,0 1-1,0-1 1,2 0-1,-4 1-2,1 0 0,0-1 0,0 1-1,-1 0 1,1 0 0,-1-1 0,1 1-1,-1 0 1,1 0 0,-1 0 0,1 0-1,-1-1 1,0 1 0,1 0 0,-1 0-1,0 0 1,0 0 0,0 0 0,0 0-1,0 0 1,0 0 0,0 0 0,0 0-1,0 0 1,-1 1 0,-1 11 61,-1 0 0,-1-1 0,-10 24 0,10-26-51,-29 67 171,-21 60-762,54-127-324,7-10 552,9-11 60,2-8-131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2:58.583"/>
    </inkml:context>
    <inkml:brush xml:id="br0">
      <inkml:brushProperty name="width" value="0.05" units="cm"/>
      <inkml:brushProperty name="height" value="0.05" units="cm"/>
    </inkml:brush>
  </inkml:definitions>
  <inkml:trace contextRef="#ctx0" brushRef="#br0">0 90 13395,'65'-23'1743,"100"-28"1669,-145 46-3078,1 1-1,-1 1 1,1 1 0,-1 1-1,1 1 1,24 3 0,-39-3-278,-1 1 0,1 0 1,-1 0-1,1 1 0,-1 0 0,0 0 1,0 0-1,0 0 0,0 1 0,-1 0 1,7 4-1,-9-5-40,1 1 1,-1-1-1,0 1 1,0-1-1,0 1 1,0 0-1,-1 0 1,1 0-1,-1 0 1,0 0-1,0 0 1,0 0-1,0 0 1,0 1-1,-1-1 1,1 0-1,-1 0 1,0 1-1,0-1 1,-1 5-1,-1 8 7,-1-1-1,0 0 0,-1 0 0,-1 0 0,-1 0 0,-13 25 0,-55 84 43,70-119-62,-89 127 195,44-64 140,-49 87 1,93-147-281,1 1-1,0 0 1,0 0-1,1 0 1,0 0 0,-2 15-1,4-21-40,1 0-1,0-1 1,0 1-1,0-1 1,0 1-1,1 0 1,-1-1-1,0 1 0,1-1 1,0 1-1,0-1 1,0 1-1,0-1 1,0 1-1,0-1 1,1 0-1,-1 0 1,1 0-1,-1 0 0,1 0 1,0 0-1,0 0 1,0 0-1,0-1 1,0 1-1,0-1 1,5 3-1,3 0 7,1 0-1,0 0 1,0-1-1,0 0 0,0-1 1,0 0-1,1-1 1,-1-1-1,12 0 1,14-2 19,53-9 1,-53 5 17,-1-2 1,1-1 0,-2-2 0,1-1-1,-2-2 1,42-23 0,-69 33-18,1-1 0,-1 0 0,-1 0 0,10-9 0,-15 13-33,0 0 0,0 1 0,0-1 0,0 0-1,0-1 1,0 1 0,0 0 0,-1 0-1,1 0 1,0 0 0,-1-1 0,1 1 0,-1 0-1,1 0 1,-1-1 0,0 1 0,1-1 0,-1 1-1,0 0 1,0-1 0,0 1 0,0 0-1,0-1 1,0 1 0,-1-1 0,1 1 0,0 0-1,-1-1 1,1 1 0,-1 0 0,1 0-1,-1-1 1,1 1 0,-1 0 0,0 0 0,-1-2-1,-2 0 17,0 0-1,0 0 0,0 0 0,0 1 0,-1 0 1,1 0-1,-1 0 0,0 0 0,1 1 0,-1 0 1,-8-2-1,-60-3 155,65 5-163,-25 0-207,0 0-1,0 3 1,-1 0-1,1 2 1,1 2-1,-40 11 1,107-25-1943,-7-2 1435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01.616"/>
    </inkml:context>
    <inkml:brush xml:id="br0">
      <inkml:brushProperty name="width" value="0.05" units="cm"/>
      <inkml:brushProperty name="height" value="0.05" units="cm"/>
    </inkml:brush>
  </inkml:definitions>
  <inkml:trace contextRef="#ctx0" brushRef="#br0">0 168 13787,'3'-7'301,"0"-1"1,0 1-1,0 0 1,1 0-1,0 1 1,0-1-1,0 1 1,1 0-1,0 0 0,1 0 1,-1 1-1,1 0 1,0 0-1,0 0 1,10-5-1,0 1 199,1 0-1,-1 1 1,1 1-1,0 1 1,27-7-1,-25 9-176,1 1-1,26-2 0,-38 5-263,1-1-1,-1 2 1,0-1 0,1 2 0,-1-1-1,0 1 1,0 0 0,9 4-1,-15-6-52,-1 1 0,1 0 0,0-1-1,-1 1 1,1 0 0,-1 0-1,1 0 1,-1 1 0,0-1 0,1 0-1,-1 0 1,0 1 0,0-1 0,0 1-1,0-1 1,0 1 0,0-1 0,0 1-1,0 0 1,-1-1 0,1 1 0,-1 0-1,1 0 1,-1-1 0,0 1 0,0 0-1,0 0 1,1 0 0,-2-1 0,1 1-1,0 0 1,0 0 0,-1 3 0,-2 1-2,1 1 0,-1 0 0,0-1 1,0 1-1,-1-1 0,0 0 0,-6 7 1,-29 32 65,-62 56 0,69-72 54,1 2 1,2 0-1,1 2 0,-30 46 0,56-77-106,0 1-1,1-1 1,-1 1-1,1 0 1,0 0-1,0 0 1,0 0-1,0 0 1,0 0-1,0 0 1,1 0-1,0 0 1,-1 0-1,1 0 1,1 5-1,-1-7-8,0 0 0,1 0 0,-1 0 0,1 0-1,-1 0 1,1 0 0,0-1 0,-1 1 0,1 0 0,0 0-1,-1 0 1,1-1 0,0 1 0,0 0 0,0-1 0,0 1-1,1 0 1,1 0 5,0 0-1,0 0 1,0 0-1,0 0 1,0-1-1,0 1 0,6-1 1,31 0-63,56-8 0,25-1-1048,-106 9 935,1 0 0,-1 2 0,0 0 0,1 0 0,25 9 0,-10 2-258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2.276"/>
    </inkml:context>
    <inkml:brush xml:id="br0">
      <inkml:brushProperty name="width" value="0.05" units="cm"/>
      <inkml:brushProperty name="height" value="0.05" units="cm"/>
    </inkml:brush>
  </inkml:definitions>
  <inkml:trace contextRef="#ctx0" brushRef="#br0">1 662 16556,'0'1'69,"0"-1"0,0 0 0,0 0 0,0 0 0,0 0 0,0 0 0,0 1 0,0-1 0,0 0 0,0 0 0,0 0 0,0 0 0,0 0 0,1 1 0,-1-1 0,0 0 0,0 0 0,0 0 0,0 0 0,0 0 0,0 0 0,0 0 0,1 0 0,-1 1 1,0-1-1,0 0 0,0 0 0,0 0 0,0 0 0,0 0 0,1 0 0,-1 0 0,0 0 0,0 0 0,0 0 0,0 0 0,1 0 0,-1 0 0,0 0 0,0 0 0,0 0 0,11-3 857,10-9-70,15-13 338,61-56 0,26-42-578,-80 78-469,251-288 100,-285 321-246,19-20-1,-28 32 0,0 0-1,0 0 1,-1 1 0,1-1 0,0 0 0,0 0-1,0 0 1,0 0 0,0 0 0,0 0-1,0 0 1,0 1 0,0-1 0,0 0-1,0 0 1,0 0 0,0 0 0,0 0-1,0 0 1,0 0 0,1 0 0,-1 1-1,0-1 1,0 0 0,0 0 0,0 0 0,0 0-1,0 0 1,0 0 0,0 0 0,0 0-1,0 0 1,0 0 0,0 0 0,0 1-1,1-1 1,-1 0 0,0 0 0,0 0-1,0 0 1,0 0 0,0 0 0,0 0 0,0 0-1,0 0 1,1 0 0,-1 0 0,0 0-1,0 0 1,0 0 0,0 0 0,0 0-1,0 0 1,0 0 0,1 0 0,-1 0-1,0 0 1,0 0 0,0 0 0,0 0 0,0 0-1,0-1 1,0 1 0,0 0 0,0 0-1,0 0 1,1 0 0,-1 0 0,0 0-1,-2 9-13,-36 128-210,-34 242 0,70-365-447,1 0-1,1 0 0,0 0 1,4 25-1,-4-37-19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2.757"/>
    </inkml:context>
    <inkml:brush xml:id="br0">
      <inkml:brushProperty name="width" value="0.05" units="cm"/>
      <inkml:brushProperty name="height" value="0.05" units="cm"/>
    </inkml:brush>
  </inkml:definitions>
  <inkml:trace contextRef="#ctx0" brushRef="#br0">8 130 14923,'-8'24'1497,"14"-5"-721,10-13-232,24-11 1192,13-3-640,23-11-215,9-2-89,16-5-184,10 0-64,5 0-312,-3 5-208,-15 8-480,-10 3-256,-19 10-376,-9 1 1592,-17-1-792,-11 0-136,-15-4-25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37.698"/>
    </inkml:context>
    <inkml:brush xml:id="br0">
      <inkml:brushProperty name="width" value="0.05" units="cm"/>
      <inkml:brushProperty name="height" value="0.05" units="cm"/>
    </inkml:brush>
  </inkml:definitions>
  <inkml:trace contextRef="#ctx0" brushRef="#br0">0 33 15419,'0'0'107,"1"0"0,-1 0 0,0-1 0,0 1 0,0 0 0,0 0 0,0 0 0,1 0 0,-1 0 0,0-1 0,0 1 0,0 0 0,1 0 0,-1 0 0,0 0 0,0 0 0,0 0 0,1 0 0,-1 0 0,0 0 0,0 0 0,0 0 0,1 0 0,-1 0 0,0 0 0,0 0 0,0 0 0,1 0 0,-1 0 0,0 0 0,0 0 0,0 0 0,1 0 0,-1 0 0,0 0 0,0 0 0,0 1 0,1-1 0,-1 0 0,0 0 0,0 0 0,0 0 0,0 0 0,0 1 0,1-1 0,-1 0 0,0 0 0,18 12 1675,-1-1-798,-6-7-764,0 0-1,-1-1 1,1 0-1,0-1 1,1 0 0,-1-1-1,13 0 1,81-5 357,-98 3-536,222-28-1468,-220 27 1304,-5 2 82,-1 0 0,1-1 0,-1 1-1,1-1 1,-1 0 0,0 0 0,1-1-1,-1 1 1,0-1 0,0 1 0,1-1 0,-1 0-1,3-3 1,5-16-411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31.709"/>
    </inkml:context>
    <inkml:brush xml:id="br0">
      <inkml:brushProperty name="width" value="0.05" units="cm"/>
      <inkml:brushProperty name="height" value="0.05" units="cm"/>
    </inkml:brush>
  </inkml:definitions>
  <inkml:trace contextRef="#ctx0" brushRef="#br0">558 178 14563,'1'-1'84,"5"-17"932,1-1 0,2-20 0,-8 34-795,0 0-1,0 1 1,-1-1-1,1 1 1,-1-1-1,0 1 1,-1-1-1,1 0 1,-1 1-1,0-1 1,0 1-1,0-1 1,-1 1-1,0 0 1,-2-5-1,2 6-146,0 1-1,0 0 1,-1 0 0,1 1-1,-1-1 1,1 0-1,-1 1 1,1-1-1,-1 1 1,0 0 0,0 0-1,0 0 1,0 0-1,0 1 1,1-1 0,-1 1-1,0 0 1,0-1-1,0 1 1,0 1 0,0-1-1,-5 1 1,-9 1 54,1 1 1,-27 9-1,38-11-91,-3 2-10,-142 45 372,123-38-288,1 1 1,0 2 0,-35 22 0,57-32-102,1 0 0,-1 0 1,1 0-1,0 0 1,0 0-1,0 1 1,0 0-1,1-1 0,-1 1 1,1 0-1,0 0 1,0 0-1,1 1 0,-1-1 1,1 0-1,0 0 1,0 1-1,0-1 1,1 1-1,0-1 0,0 1 1,0 6-1,2 9-4,1-1 0,1 1 0,12 35 0,-4-12-5,-1 1-30,-3 0 0,-1 0 0,-2 0 0,-2 1 0,-2 0 0,-3 0 0,-1-1 0,-12 62 1,-38 113-53,-6 29 117,51-199-10,1 0 0,3 0 0,1 54 1,4-91-23,-1 0 0,2 0 1,-1 0-1,2-1 1,5 19-1,-6-26-2,-1 0-1,1 0 1,0-1-1,0 1 1,0-1 0,1 1-1,-1-1 1,1 0 0,0 0-1,0 0 1,0 0-1,0-1 1,0 1 0,0-1-1,1 0 1,-1 0-1,1 0 1,0 0 0,6 1-1,0 0 3,1-2 0,-1 1 0,0-1 0,1-1 0,-1 0 0,0-1 0,1 0 0,-1 0 0,0-1 0,16-5 0,14-5-19,47-24-1,-63 26-31,172-70-1531,-168 68 1246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34.450"/>
    </inkml:context>
    <inkml:brush xml:id="br0">
      <inkml:brushProperty name="width" value="0.05" units="cm"/>
      <inkml:brushProperty name="height" value="0.05" units="cm"/>
    </inkml:brush>
  </inkml:definitions>
  <inkml:trace contextRef="#ctx0" brushRef="#br0">197 136 13787,'14'-12'490,"88"-63"1293,-91 68-1489,0 0 1,0 1-1,1 1 1,-1 0-1,1 0 1,0 1-1,21-4 1,-32 8-233,1-1 1,0 1-1,0 0 1,-1 0-1,1 0 0,0 0 1,0 0-1,0 0 0,-1 0 1,1 1-1,0-1 1,0 1-1,-1-1 0,1 1 1,0 0-1,-1 0 1,1-1-1,-1 1 0,1 0 1,-1 0-1,1 0 1,2 3-1,-3-2-2,0 1 1,0-1-1,0 0 0,0 1 1,0-1-1,0 1 1,0-1-1,-1 1 0,1 0 1,-1-1-1,0 1 1,0-1-1,0 6 0,-2 5 84,0 0-1,-1 0 0,0 0 0,-10 24 1,1-9-2,-2-1 1,-1 0-1,-1-1 0,-21 26 1,-84 92 391,85-103-391,-11 10 7,22-26-42,2 1-1,1 1 0,1 1 1,-29 51-1,48-75-93,0 0 0,0 0 1,0 1-1,1-1 0,-1 1 0,1-1 0,1 1 0,-1-1 1,0 1-1,1-1 0,0 1 0,0 0 0,1-1 1,-1 1-1,3 8 0,-2-10-7,1 0 1,-1 0-1,1 0 0,0 0 0,0 0 1,0-1-1,1 1 0,-1-1 1,0 0-1,1 1 0,0-1 0,-1 0 1,1 0-1,0-1 0,0 1 1,0 0-1,0-1 0,0 0 1,1 0-1,-1 0 0,0 0 0,5 0 1,6 1 10,0-1-1,0 0 1,0-1 0,1 0 0,-1-2 0,0 1-1,0-2 1,0 0 0,24-8 0,0-3 17,-1-2 1,44-24-1,13-16 53,-83 48-42,0 0 1,-1 0 0,1-1 0,-2 0-1,17-21 1,-25 29-37,0 0-1,0 1 1,-1-1 0,1 0 0,-1 0-1,1 0 1,0 0 0,-1 0-1,0 0 1,1 0 0,-1 0 0,1 0-1,-1 0 1,0 0 0,0 0 0,0 0-1,0 0 1,0 0 0,0 0-1,0 0 1,0 0 0,0 0 0,0 0-1,0 0 1,-1 0 0,0-2 0,0 2 3,0 0 0,0 0 0,0 0 1,0 1-1,0-1 0,-1 0 0,1 0 1,0 1-1,0-1 0,-1 1 1,1-1-1,-1 1 0,1 0 0,0-1 1,-1 1-1,-1 0 0,-9-1 59,1 1-1,0 1 1,-19 3 0,-133 37 149,114-27-716,44-14-2738,15-7 2356,18-7 326,6 0-437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7.946"/>
    </inkml:context>
    <inkml:brush xml:id="br0">
      <inkml:brushProperty name="width" value="0.05" units="cm"/>
      <inkml:brushProperty name="height" value="0.05" units="cm"/>
    </inkml:brush>
  </inkml:definitions>
  <inkml:trace contextRef="#ctx0" brushRef="#br0">1 3 15531,'0'-1'49,"1"1"-1,-1 0 1,1 0-1,-1 0 1,0-1-1,1 1 0,-1 0 1,1 0-1,-1 0 1,1 0-1,-1 0 1,1 0-1,-1 0 1,1 0-1,-1 0 0,0 0 1,1 0-1,-1 0 1,1 0-1,-1 1 1,1-1-1,-1 0 1,1 0-1,-1 0 0,0 1 1,1-1-1,-1 0 1,1 1-1,7 15 617,0 29-179,-7-32-124,5 27 49,37 183 1078,-36-194-1537,2 0-1,1-1 1,2 0 0,0-1-1,25 39 1,-35-63-5,0 0-45,0 1 1,0-1-1,0 0 0,0 0 0,1-1 1,-1 1-1,1 0 0,0-1 1,-1 1-1,1-1 0,4 2 0,-7-4 60,1 1-1,-1-1 0,0 0 1,0 0-1,1 0 1,-1 0-1,0 0 0,0 0 1,1 0-1,-1 0 1,0 0-1,0 0 0,1 0 1,-1 0-1,0 0 0,0 0 1,1 0-1,-1 0 1,0 0-1,0 0 0,1 0 1,-1 0-1,0 0 0,0 0 1,1 0-1,-1 0 1,0-1-1,0 1 0,0 0 1,1 0-1,-1 0 0,0 0 1,0-1-1,0 1 1,1 0-1,-1 0 0,-1-12-1265,-10-13 157,-13-6 294,-8-2-212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7.445"/>
    </inkml:context>
    <inkml:brush xml:id="br0">
      <inkml:brushProperty name="width" value="0.05" units="cm"/>
      <inkml:brushProperty name="height" value="0.05" units="cm"/>
    </inkml:brush>
  </inkml:definitions>
  <inkml:trace contextRef="#ctx0" brushRef="#br0">1 1 16051,'3'15'1521,"-1"15"-897,3 5-264,-1 11 1280,-3 6-920,3 11-367,-1 6-9,-3-1-40,6 4-104,-3-9-160,-1-5-104,0-13-288,1-6-144,-3-13-329,0-8-135,-3-18 624,-6-9-176,2-10-168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35.768"/>
    </inkml:context>
    <inkml:brush xml:id="br0">
      <inkml:brushProperty name="width" value="0.05" units="cm"/>
      <inkml:brushProperty name="height" value="0.05" units="cm"/>
    </inkml:brush>
  </inkml:definitions>
  <inkml:trace contextRef="#ctx0" brushRef="#br0">0 99 10674,'26'-13'1537,"9"-5"2456,50-18 1,-78 34-3455,1 0-1,-1 1 1,15-1 0,18-3 36,-24 0-270,-2 1-28,0 1 1,0 0-1,21-2 1,-31 5-254,-1 0 1,0 0-1,1 0 1,-1 1 0,1-1-1,-1 1 1,0-1-1,1 1 1,-1 0-1,0 1 1,0-1 0,0 0-1,0 1 1,0 0-1,0 0 1,0-1-1,-1 2 1,1-1 0,0 0-1,1 3 1,-2-3-22,-1 0 1,0 0 0,-1 0 0,1 0 0,0 0-1,0 0 1,-1 0 0,1 0 0,-1 0-1,0 0 1,0 0 0,0 0 0,0 0 0,0 0-1,0 1 1,0-1 0,-1 0 0,1 0-1,-1 0 1,1 0 0,-1 0 0,0 0 0,0 0-1,0-1 1,-1 3 0,-4 6 15,1-1 0,-2 0 0,-10 12 0,-32 30 220,-73 59-1,24-22 180,79-69-311,19-19-104,0 0-1,0-1 1,1 1-1,-1 0 1,0 0 0,0 0-1,1 0 1,-1 0 0,0 0-1,0 0 1,1 0-1,-1 0 1,0 0 0,0 0-1,1 0 1,-1 0 0,0 0-1,0 0 1,1 0-1,-1 0 1,0 0 0,0 1-1,0-1 1,1 0 0,-1 0-1,0 0 1,0 0 0,0 0-1,1 1 1,-1-1-1,0 0 1,0 0 0,0 0-1,0 1 1,1-1 0,-1 0-1,0 0 1,0 0-1,0 1 1,0-1 0,0 0-1,0 0 1,0 1 0,0-1-1,0 0 1,0 0-1,0 1 1,0-1 0,0 0-1,0 0 1,0 1 0,0-1-1,0 0 1,0 0-1,0 1 1,0-1 0,0 0-1,0 0 1,0 0 0,0 1-1,-1-1 1,1 0 0,0 0-1,0 0 1,0 1-1,0-1 1,-1 0 0,1 0-1,23-4 50,-20 3-45,77-22 64,-57 15-93,0 1 1,0 1 0,1 1 0,46-3 0,-65 8-112,0 0-1,-1 1 1,1-1-1,-1 1 1,1 0-1,-1 1 1,1-1-1,-1 1 1,0 0-1,0 0 1,0 0-1,0 1 1,0-1-1,0 1 1,0 0-1,-1 0 1,1 0-1,4 6 1,1-3-310,-2-10-157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48.058"/>
    </inkml:context>
    <inkml:brush xml:id="br0">
      <inkml:brushProperty name="width" value="0.05" units="cm"/>
      <inkml:brushProperty name="height" value="0.05" units="cm"/>
    </inkml:brush>
  </inkml:definitions>
  <inkml:trace contextRef="#ctx0" brushRef="#br0">84 73 15923,'0'-1'22,"20"-61"3429,-16 52-1544,-11 42-691,-17 53-417,-48 224 316,71-303-1088,0 2 7,-1 1 0,2-1 0,0 13 0,-1-20-30,1 0 0,0-1 0,0 1 0,0 0 0,0 0 0,0-1 0,1 1 1,-1 0-1,0 0 0,0-1 0,0 1 0,1 0 0,-1 0 0,0-1 0,1 1 0,-1 0 0,0-1 0,1 1 1,-1-1-1,1 1 0,-1-1 0,1 1 0,0-1 0,-1 1 0,1-1 0,-1 1 0,1-1 0,0 1 0,-1-1 1,1 0-1,0 0 0,0 1 0,-1-1 0,1 0 0,0 0 0,0 0 0,-1 0 0,1 1 0,0-1 0,0-1 0,-1 1 1,1 0-1,0 0 0,0 0 0,-1 0 0,2-1 0,4-1 15,0-1 0,1 0-1,-1-1 1,-1 0 0,1 0 0,-1 0 0,1 0-1,-1-1 1,7-8 0,-4 5 2,127-139 237,-22 22-126,-107 119-138,-1 0 0,1 1 0,0-1 0,1 1 1,-1 1-1,1-1 0,8-4 0,-14 9 5,-1 0 0,0 0 0,1 0 0,-1 0 0,0 0 0,1 0 0,-1 0 0,0 0 0,1 0 0,-1 0 0,0 0 0,1 0 0,-1 0 0,0 0 0,1 0 0,-1 0 0,0 0 0,0 1-1,1-1 1,-1 0 0,0 0 0,1 0 0,-1 1 0,0-1 0,0 0 0,1 0 0,-1 0 0,0 1 0,0-1 0,1 0 0,-1 0 0,0 1 0,0-1 0,0 0 0,0 1 0,0-1 0,1 0 0,-1 1 0,0-1 0,0 0 0,0 1 0,0-1 0,0 0 0,0 1 0,0 17-29,0-16 27,-23 116-76,16-91-137,1 0 0,2 0 0,0 1 0,1 28 0,3-55 200,0 1-1,0-1 0,0 0 0,1 1 0,-1-1 0,0 0 0,1 0 0,-1 1 0,0-1 0,1 0 0,0 0 0,0 2 0,0-2 10,-1-1 0,1 0-1,-1 1 1,1-1 0,-1 0 0,0 1-1,1-1 1,-1 0 0,1 0-1,-1 0 1,1 1 0,0-1-1,-1 0 1,1 0 0,-1 0-1,1 0 1,-1 0 0,1 0 0,-1 0-1,1 0 1,-1 0 0,1 0-1,-1 0 1,1 0 0,-1-1-1,2 1 1,17-12-265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08.524"/>
    </inkml:context>
    <inkml:brush xml:id="br0">
      <inkml:brushProperty name="width" value="0.05" units="cm"/>
      <inkml:brushProperty name="height" value="0.05" units="cm"/>
    </inkml:brush>
  </inkml:definitions>
  <inkml:trace contextRef="#ctx0" brushRef="#br0">1 204 14819,'0'-1'105,"0"0"0,0 1-1,0-1 1,0 1 0,0-1-1,0 0 1,-1 1 0,1-1 0,0 0-1,1 1 1,-1-1 0,0 1-1,0-1 1,0 0 0,0 1-1,0-1 1,1 1 0,-1-1 0,0 0-1,1 1 1,-1-1 0,0 1-1,1-1 1,-1 1 0,0-1 0,1 1-1,-1 0 1,1-1 0,0 0-1,19-12 707,-14 10-257,10-8 95,136-79 2457,-124 76-2897,-1 1 0,1 1 1,51-13-1,-75 24-204,-1 0 0,0 0 0,1 1 0,-1-1 0,1 1 0,-1 0 0,1 0 0,-1 0 0,1 0 0,-1 1 0,1-1 0,-1 1 1,0 0-1,1 0 0,-1 0 0,6 3 0,-7-2-3,0-1 0,-1 1 0,1 0 0,-1 0 0,1 0 0,-1 0 0,0 0 0,0 0 0,0 1 0,0-1 0,0 0 1,0 0-1,-1 1 0,1-1 0,-1 0 0,1 1 0,-1-1 0,0 1 0,0-1 0,0 0 0,0 1 0,-1-1 0,1 1 0,-2 3 0,-1 7 21,-1 1 0,0-1 0,-1 0-1,-1 0 1,0-1 0,-1 0-1,0 0 1,-1 0 0,0-1-1,-13 13 1,-10 10 273,-63 51 0,93-84-280,-1 0 0,1 1-1,-1-1 1,1 0 0,-1 0 0,1 1 0,0-1 0,0 1-1,0-1 1,0 1 0,0 0 0,0-1 0,0 1 0,0 2-1,1-4-9,0 1-1,0-1 1,0 0-1,0 1 1,0-1-1,0 0 1,0 1-1,1-1 1,-1 0-1,0 1 1,0-1-1,0 0 1,0 0-1,1 1 1,-1-1-1,0 0 1,0 0-1,1 1 0,-1-1 1,0 0-1,0 0 1,1 0-1,-1 1 1,0-1-1,1 0 1,-1 0-1,19 3 62,48-4-95,-45 0-308,1 0 0,-1 2 0,1 1 1,33 6-1,-31 0-4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09.452"/>
    </inkml:context>
    <inkml:brush xml:id="br0">
      <inkml:brushProperty name="width" value="0.05" units="cm"/>
      <inkml:brushProperty name="height" value="0.05" units="cm"/>
    </inkml:brush>
  </inkml:definitions>
  <inkml:trace contextRef="#ctx0" brushRef="#br0">143 54 13955,'-31'-45'3403,"24"36"1560,61 37-4610,1-2 0,1-3 0,2-2 1,0-3-1,0-2 0,117 15 0,-139-26-364,-19-4-31,0 1 0,1 1 0,-1 1 0,28 9 0,-43-12 30,0 0 0,0 0 0,0 0 0,0 1 0,0-1 0,0 1 0,0-1 0,-1 1 0,1 0 0,-1-1 0,1 1 0,-1 0 0,0 0 0,1 0 0,-1 0 0,0 0 0,0 1 0,-1-1 0,1 0 0,0 0 0,-1 1 0,1-1 0,-1 0 0,0 0 0,0 1 0,0-1 1,0 1-1,0-1 0,-1 4 0,-1 7-28,-1-1 0,0 1 1,-1 0-1,-7 14 0,1-1 0,-14 48 29,4 0 0,-15 106-1,30-142 28,3-1 0,1 1 0,1-1 0,3 1 0,0-1 0,3 0 0,10 39 0,-10-56-2,-2 1 1,0 0 0,-1 0-1,-1 1 1,-1-1 0,-1 1-1,-1-1 1,-6 37 0,4-42 62,-2-1 1,1 0 0,-2 0-1,0 0 1,-1-1 0,0 0-1,-1 0 1,-1-1 0,0 0-1,-1 0 1,0-1 0,-18 16-1,11-13 114,-1-1 0,-1-1 0,-1-1 0,1-1 0,-2 0 0,1-1-1,-2-2 1,1 0 0,-1-1 0,0-1 0,-24 3 0,27-6-131,0 0 0,0-2 0,0 0 0,0-1 0,0-1 0,0-1 0,1 0 0,-1-1 0,0-2-1,1 0 1,0 0 0,0-2 0,-27-13 0,40 16-271,-1 1 1,1-1-1,-1 0 0,1-1 0,0 1 0,-5-8 0,9 11 164,0 0 0,0 0 0,0 0 0,0-1 0,0 1-1,0 0 1,1-1 0,-1 1 0,1 0 0,-1-1 0,1 1 0,-1-1 0,1 1 0,0-1 0,0 1-1,-1-1 1,1 1 0,0 0 0,0-1 0,1 1 0,-1-1 0,0 1 0,0-1 0,1 1-1,-1-1 1,1 1 0,-1 0 0,1-1 0,0 1 0,0 0 0,-1-1 0,1 1 0,2-2-1,21-14-672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55.662"/>
    </inkml:context>
    <inkml:brush xml:id="br0">
      <inkml:brushProperty name="width" value="0.05" units="cm"/>
      <inkml:brushProperty name="height" value="0.05" units="cm"/>
    </inkml:brush>
  </inkml:definitions>
  <inkml:trace contextRef="#ctx0" brushRef="#br0">172 0 15203,'-29'34'5395,"6"0"-4344,2 0 1,-26 59 0,37-68-872,0 1-1,1 1 1,2 0-1,-7 44 1,13-65-162,1 0 0,-1 0 1,1 0-1,0 0 1,1 0-1,0 0 0,1 7 1,-2-12-17,1 0 1,-1 0 0,1 0 0,-1 0-1,1 0 1,-1 0 0,1 0-1,-1 0 1,1 0 0,0 0-1,0-1 1,-1 1 0,1 0-1,0 0 1,0-1 0,0 1-1,0-1 1,1 2 0,0-2-1,-1 0 0,1 1 0,-1-1 0,1 0 0,-1 0 0,1 0 0,0 0 0,-1 0 0,1-1 1,-1 1-1,1 0 0,-1-1 0,1 1 0,-1-1 0,1 1 0,1-2 0,14-8 11,-1-1-1,0-1 1,-1 0 0,0-1-1,21-23 1,3-4 16,-35 37-27,105-91 56,-96 84-57,0 1 1,1 1-1,1-1 0,-1 2 1,1 0-1,26-8 1,-38 14-7,1 1 0,-1-1 1,0 0-1,1 1 1,-1 0-1,1 0 0,-1 0 1,1 0-1,-1 0 0,0 1 1,4 0-1,-5 0 1,0 0 0,-1-1 0,1 1 1,-1 0-1,1 0 0,-1 0 0,1 0 0,-1 1 0,0-1 0,0 0 0,1 1 0,-1-1 0,0 1 0,0-1 0,0 1 1,-1-1-1,1 1 0,0 0 0,0-1 0,-1 1 0,1 0 0,-1-1 0,1 4 0,0 9-12,1 0 0,-2 0 0,0 0-1,0 1 1,-2-1 0,1 0 0,-7 21 0,-34 99-551,38-121 424,-30 93-834,27-78 732,7-27 237,1-1 0,-1 0 0,0 0 1,0 0-1,0 1 0,1-1 1,-1 0-1,0 0 0,0 0 1,1 0-1,-1 0 0,0 1 1,0-1-1,1 0 0,-1 0 1,0 0-1,1 0 0,-1 0 1,0 0-1,0 0 0,1 0 1,-1 0-1,0 0 0,0 0 0,1 0 1,-1 0-1,0 0 0,0-1 1,1 1-1,-1 0 0,0 0 1,0 0-1,1 0 0,-1 0 1,0 0-1,0-1 0,1 1 1,-1 0-1,0 0 0,0 0 1,1-1-1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58.052"/>
    </inkml:context>
    <inkml:brush xml:id="br0">
      <inkml:brushProperty name="width" value="0.05" units="cm"/>
      <inkml:brushProperty name="height" value="0.05" units="cm"/>
    </inkml:brush>
  </inkml:definitions>
  <inkml:trace contextRef="#ctx0" brushRef="#br0">9 30 18996,'-9'6'2129,"9"1"-1457,3-1-336,-1 1 2624,1-7-2888,8-1-576,2-5-408,10-8 760,3-2-168,4-3-136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03.724"/>
    </inkml:context>
    <inkml:brush xml:id="br0">
      <inkml:brushProperty name="width" value="0.05" units="cm"/>
      <inkml:brushProperty name="height" value="0.05" units="cm"/>
    </inkml:brush>
  </inkml:definitions>
  <inkml:trace contextRef="#ctx0" brushRef="#br0">1 643 16131,'4'-1'320,"0"1"0,0-1-1,0 1 1,0-1-1,0-1 1,0 1-1,0 0 1,0-1-1,-1 0 1,1 0-1,3-2 1,38-32 724,-34 26-615,86-73 924,319-283 94,-304 270-1339,-70 62 0,-55 46-50,1 0 0,0 2 1,-13 18-1,-32 54-37,49-73-14,-22 34-2,3 2 0,-23 55 0,39-77-7,1 0 1,1 1-1,2 0 0,0 0 0,-3 53 0,12-45-243,5-21-320,-7-15 520,1 1 0,-1-1-1,1 0 1,-1 1 0,1-1 0,-1 0-1,0 0 1,1 0 0,-1 1 0,1-1 0,-1 0-1,1 0 1,-1 0 0,1 0 0,-1 0-1,1 0 1,-1 0 0,1 0 0,-1 0-1,1 0 1,-1 0 0,1 0 0,-1-1-1,1 1 1,-1 0 0,0 0 0,1 0-1,0-1 1,0 0 4,0 1-1,0-1 0,-1 0 1,1 0-1,0 0 1,0 0-1,-1 0 0,1 0 1,0 0-1,-1 0 0,1 0 1,-1 0-1,1 0 1,-1-1-1,0 1 0,0 0 1,1 0-1,-1 0 1,0-2-1,-1-15-495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04.175"/>
    </inkml:context>
    <inkml:brush xml:id="br0">
      <inkml:brushProperty name="width" value="0.05" units="cm"/>
      <inkml:brushProperty name="height" value="0.05" units="cm"/>
    </inkml:brush>
  </inkml:definitions>
  <inkml:trace contextRef="#ctx0" brushRef="#br0">1 101 18380,'0'3'1856,"11"-3"-1328,18-9-183,5-3 935,13-2-672,6-2-120,9 1-144,4 0-96,-4 5-152,-5 0-112,-13 7-328,-5 3-152,-15 9-296,-8 2-216,-14 2 688,-8 2-209,-14-1-127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04.595"/>
    </inkml:context>
    <inkml:brush xml:id="br0">
      <inkml:brushProperty name="width" value="0.05" units="cm"/>
      <inkml:brushProperty name="height" value="0.05" units="cm"/>
    </inkml:brush>
  </inkml:definitions>
  <inkml:trace contextRef="#ctx0" brushRef="#br0">61 26 16163,'-16'17'848,"9"-11"-537,1 1 1,0 0-1,1 0 1,-1 0 0,2 1-1,-6 8 1,10-16-263,0 1-1,0-1 1,0 1 0,0-1 0,0 1-1,0-1 1,0 1 0,0 0-1,0-1 1,0 1 0,0-1-1,0 1 1,0-1 0,0 1 0,1-1-1,-1 1 1,0-1 0,0 1-1,1-1 1,-1 1 0,0-1-1,0 1 1,1-1 0,-1 0-1,1 1 1,-1-1 0,0 0 0,1 1-1,-1-1 1,1 0 0,-1 1-1,1-1 1,-1 0 0,1 0-1,-1 1 1,1-1 0,-1 0 0,1 0-1,-1 0 1,1 0 0,-1 0-1,1 0 1,1 0 0,25 2 673,-25-2-640,20-2 159,0 0-1,0-1 1,0-1-1,0-2 1,24-8-1,-8-1 121,69-36-1,-101 47-315,0 1 1,0 0-1,0 0 1,1 1 0,11-3-1,-17 4-40,1 1-1,-1 0 0,1 0 0,-1 0 0,0 0 0,1 0 0,-1 0 0,1 0 1,-1 0-1,1 1 0,-1-1 0,0 0 0,1 1 0,-1 0 0,0-1 1,1 1-1,-1 0 0,0-1 0,0 1 0,0 0 0,0 0 0,1 0 1,-1 0-1,0 0 0,-1 0 0,1 0 0,0 1 0,0-1 0,0 0 0,-1 0 1,1 1-1,-1-1 0,1 0 0,-1 1 0,1 1 0,1 5 2,0 0-1,-1 1 0,0-1 1,-1 1-1,0 0 0,0-1 1,-1 1-1,-1 9 1,-19 71 54,16-71-38,-36 108 230,39-114-202,7-14-696,8-17-406,-7 6 769,0 0-105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05.437"/>
    </inkml:context>
    <inkml:brush xml:id="br0">
      <inkml:brushProperty name="width" value="0.05" units="cm"/>
      <inkml:brushProperty name="height" value="0.05" units="cm"/>
    </inkml:brush>
  </inkml:definitions>
  <inkml:trace contextRef="#ctx0" brushRef="#br0">40 235 14747,'8'-14'383,"-1"1"-1,1 0 1,1 0-1,0 1 1,1 1 0,0-1-1,1 1 1,0 1-1,25-17 1,-15 12-17,1 2 1,0 0-1,1 2 0,0 0 1,28-8-1,-39 16-242,0-1 0,1 1 0,-1 1 0,1 0 1,19 0-1,-29 2-106,0 0 1,0 0 0,0 0 0,-1 0-1,1 1 1,0 0 0,0-1 0,0 1-1,0 0 1,-1 0 0,1 0 0,0 1-1,-1-1 1,1 1 0,-1-1 0,0 1-1,1 0 1,-1 0 0,0 0 0,0 0-1,0 0 1,0 0 0,-1 1 0,1-1-1,0 1 1,-1-1 0,0 1 0,0 0-1,2 5 1,-2-2-5,0 1 0,0 0 0,-1 0-1,0 0 1,0 0 0,0 0 0,-1 0 0,0 0-1,-1-1 1,1 1 0,-6 12 0,-2 2 4,0-1-1,-17 27 1,-21 22 156,-3-2 0,-96 99 0,8-10 424,135-153-581,-2 3 27,0-1-1,0 1 0,1 0 1,0 0-1,0 0 0,0 1 1,1-1-1,0 1 0,0 0 1,1 0-1,-3 11 0,5-17-33,0 0 0,0 0 0,-1 0 0,1 0 0,0 1 0,0-1 0,1 0 0,-1 0 0,0 0 0,0 0 0,1 1 0,-1-1 0,0 0 0,1 0 0,-1 0 0,1 0 0,-1 0 0,1 0-1,0 0 1,0 0 0,-1 0 0,1 0 0,0-1 0,0 1 0,0 0 0,0 0 0,0-1 0,0 1 0,0 0 0,0-1 0,0 1 0,0-1 0,0 0 0,0 1 0,0-1 0,0 0 0,1 0 0,-1 1-1,0-1 1,0 0 0,0 0 0,2 0 0,6-1 20,-1 1 0,1-2 0,0 1 0,16-5 0,31-14 22,0-3 1,-2-1-1,78-48 0,-122 66-44,13-7 18,0-1 1,0-1 0,-2-1 0,34-31 0,-53 46-22,-1 0-1,0-1 1,1 1 0,-1-1 0,0 1 0,0-1 0,0 0 0,0 1 0,0-1 0,0 0 0,0 0 0,0-2 0,-1 4-4,0-1 0,0 1 1,0 0-1,0-1 1,0 1-1,0 0 0,0-1 1,-1 1-1,1 0 1,0 0-1,0-1 1,0 1-1,0 0 0,0 0 1,-1-1-1,1 1 1,0 0-1,0 0 0,-1-1 1,1 1-1,0 0 1,0 0-1,-1 0 0,1 0 1,0-1-1,0 1 1,-1 0-1,1 0 0,-19-1 35,-13 5-1,1 3 0,1 0 1,-58 22-1,41-12-142,30-15-507,17-2 597,0 0 0,0 0 0,0 0 0,0 0 0,0 0 0,-1-1 0,1 1 0,0 0 0,0 0 0,0 0 0,0-1 0,0 1 0,0 0 0,0 0 0,0 0 0,0-1 0,0 1 0,0 0 0,0 0 0,0 0 0,0-1 0,0 1 0,0 0 0,0 0 0,0 0 0,0-1 0,0 1 0,0 0 0,1 0 0,-1 0 0,0 0 0,0-1 0,0 1 0,0 0 0,0 0 0,0 0 0,1 0 0,-1-1 0,21-20-534,1 4 191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7.901"/>
    </inkml:context>
    <inkml:brush xml:id="br0">
      <inkml:brushProperty name="width" value="0.05" units="cm"/>
      <inkml:brushProperty name="height" value="0.05" units="cm"/>
    </inkml:brush>
  </inkml:definitions>
  <inkml:trace contextRef="#ctx0" brushRef="#br0">1 412 16299,'16'18'1353,"5"-15"-817,3-6-160,11-18 416,4-9-88,5-5-32,1-4-23,-1-11-321,1 4-200,-10-3-536,-5 5-313,-9 9-775,-3 4 1184,-9 4-280,-2 5-232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0.102"/>
    </inkml:context>
    <inkml:brush xml:id="br0">
      <inkml:brushProperty name="width" value="0.05" units="cm"/>
      <inkml:brushProperty name="height" value="0.05" units="cm"/>
    </inkml:brush>
  </inkml:definitions>
  <inkml:trace contextRef="#ctx0" brushRef="#br0">13 31 15363,'-4'-18'1873,"-2"6"-1209,3 12-248,5 11 880,6 16-216,5 6-151,12 9-297,3 5-152,20 12-200,6 4-160,15 3-448,5 4-400,12-4 616,5 0-176,16-7-96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0.694"/>
    </inkml:context>
    <inkml:brush xml:id="br0">
      <inkml:brushProperty name="width" value="0.05" units="cm"/>
      <inkml:brushProperty name="height" value="0.05" units="cm"/>
    </inkml:brush>
  </inkml:definitions>
  <inkml:trace contextRef="#ctx0" brushRef="#br0">0 0 16828,'5'3'1688,"-1"4"-1136,10 6-104,6 0 680,18 6-287,5 1-129,10 4-312,5 2-296,7 4-744,-2 0 696,-11-1-208,-8 1-152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0.566"/>
    </inkml:context>
    <inkml:brush xml:id="br0">
      <inkml:brushProperty name="width" value="0.05" units="cm"/>
      <inkml:brushProperty name="height" value="0.05" units="cm"/>
    </inkml:brush>
  </inkml:definitions>
  <inkml:trace contextRef="#ctx0" brushRef="#br0">8 5 19572,'-7'0'1625,"8"0"-817,15 3 168,7 0-216,14 1-240,6-1-96,12-2-200,5 1-56,7-1-216,0-1-192,-5-3-200,-6 1-208,-13-4-600,-7 0-1201,-16 3 1857,-17 3-352,-5-1-120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0.997"/>
    </inkml:context>
    <inkml:brush xml:id="br0">
      <inkml:brushProperty name="width" value="0.05" units="cm"/>
      <inkml:brushProperty name="height" value="0.05" units="cm"/>
    </inkml:brush>
  </inkml:definitions>
  <inkml:trace contextRef="#ctx0" brushRef="#br0">1 46 19276,'7'29'1921,"10"-10"-1369,20-15-200,12-3 648,11-5-424,5-5-96,6-4-392,0-2-448,-5-1 360,-6-4-120,-16-2-136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4.798"/>
    </inkml:context>
    <inkml:brush xml:id="br0">
      <inkml:brushProperty name="width" value="0.05" units="cm"/>
      <inkml:brushProperty name="height" value="0.05" units="cm"/>
    </inkml:brush>
  </inkml:definitions>
  <inkml:trace contextRef="#ctx0" brushRef="#br0">95 43 18236,'2'-17'1390,"0"-8"1921,-5 38-2719,-8 34-212,-25 71 0,21-73-290,-17 76-1,32-119-81,-1 0 1,1 0-1,0 0 0,0 1 1,0-1-1,0 0 0,0 0 1,0 0-1,1 0 1,0 2-1,6 1 72,9-10 0,3-8-31,-1-1-1,0-1 1,-1-1-1,29-35 1,-17 19-3,-3 3-13,-9 11-14,0 0 0,36-29 0,-52 46-21,1-1 1,0 1 0,0 0 0,0-1-1,0 1 1,0 0 0,0 0-1,1 1 1,-1-1 0,0 0-1,4 0 1,-6 1 0,0 0 0,1 0 0,-1 0 0,1 1 0,-1-1 0,1 0 0,-1 0 0,1 0 0,-1 0-1,0 1 1,1-1 0,-1 0 0,0 0 0,1 1 0,-1-1 0,1 0 0,-1 0 0,0 1 0,0-1 0,1 1 0,-1-1 0,0 0 0,1 1 0,2 20-30,-6 1-42,0 0-1,-1 0 1,-9 29 0,-28 67-1089,30-87 446,2-6-46,12-29 281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5.247"/>
    </inkml:context>
    <inkml:brush xml:id="br0">
      <inkml:brushProperty name="width" value="0.05" units="cm"/>
      <inkml:brushProperty name="height" value="0.05" units="cm"/>
    </inkml:brush>
  </inkml:definitions>
  <inkml:trace contextRef="#ctx0" brushRef="#br0">1 85 19828,'2'-11'1969,"8"-1"-1433,8-2-280,6 1 1272,2 0-1224,4 3-120,-3 3-472,2 3-488,-6 4-992,-5 1 1424,-8 5-257,-2-2-263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3:15.659"/>
    </inkml:context>
    <inkml:brush xml:id="br0">
      <inkml:brushProperty name="width" value="0.05" units="cm"/>
      <inkml:brushProperty name="height" value="0.05" units="cm"/>
    </inkml:brush>
  </inkml:definitions>
  <inkml:trace contextRef="#ctx0" brushRef="#br0">2 410 19092,'0'1'142,"0"1"0,-1-1-1,1 0 1,0 0 0,-1 1 0,1-1-1,0 0 1,0 1 0,0-1 0,0 0 0,0 0-1,1 1 1,-1 1 0,1-3-103,-1 0 0,0 1 0,0-1 0,0 0 0,1 0 0,-1 0 0,0 1-1,1-1 1,-1 0 0,0 0 0,0 0 0,1 0 0,-1 1 0,0-1 0,1 0 0,-1 0 0,0 0 0,1 0 0,-1 0 0,0 0 0,1 0 0,-1 0 0,0 0 0,1 0-1,-1 0 1,0 0 0,1 0 0,-1 0 0,0 0 0,0-1 0,1 1 0,-1 0 0,5-2 146,0-1 1,0 0-1,-1 0 1,0 0-1,7-6 0,25-26 21,-2-2 1,32-45-1,-39 48-233,70-102-209,-52 68 4,-44 67 220,0 0 0,-1-1-1,1 1 1,0 0-1,0 0 1,0 0 0,0 0-1,0 0 1,0 0 0,0 0-1,0 0 1,1 0-1,-1 0 1,2 0 0,-2 1 7,-1 0 0,0 0 0,1 1 0,-1-1 0,0 0 1,0 1-1,1-1 0,-1 1 0,0-1 0,0 0 0,1 1 0,-1-1 1,0 1-1,0-1 0,0 0 0,0 1 0,0-1 0,0 1 0,1-1 1,-1 1-1,0-1 0,0 1 0,-1-1 0,1 0 0,0 1 0,0-1 0,0 1 1,0 0-1,-9 47-151,9-47 153,-21 81-59,-37 177-872,55-221 819,2-7-50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0.397"/>
    </inkml:context>
    <inkml:brush xml:id="br0">
      <inkml:brushProperty name="width" value="0.05" units="cm"/>
      <inkml:brushProperty name="height" value="0.05" units="cm"/>
    </inkml:brush>
  </inkml:definitions>
  <inkml:trace contextRef="#ctx0" brushRef="#br0">0 82 18436,'6'-2'1672,"17"-5"-1056,8-4-271,24-2 815,19-1-392,11-1-304,4 4-56,-3 5-336,-2 3-216,-11 7-368,-8 6-112,-26 8-304,-14 0-137,-19 5-207,-7 2-904,-19-1 1480,-6-1-225,-23-2 49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0.819"/>
    </inkml:context>
    <inkml:brush xml:id="br0">
      <inkml:brushProperty name="width" value="0.05" units="cm"/>
      <inkml:brushProperty name="height" value="0.05" units="cm"/>
    </inkml:brush>
  </inkml:definitions>
  <inkml:trace contextRef="#ctx0" brushRef="#br0">5 36 16596,'-5'19'1496,"14"-15"-744,10-2-224,18-7 584,9 1-159,13-5-145,4 2-168,5 2-616,1-1-432,-1-1 392,-4-1-152,-12-2-184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1.867"/>
    </inkml:context>
    <inkml:brush xml:id="br0">
      <inkml:brushProperty name="width" value="0.05" units="cm"/>
      <inkml:brushProperty name="height" value="0.05" units="cm"/>
    </inkml:brush>
  </inkml:definitions>
  <inkml:trace contextRef="#ctx0" brushRef="#br0">24 508 14115,'0'0'12,"-21"21"2880,21-21-2834,0 1 0,0-1 0,-1 0-1,1 1 1,0-1 0,0 0 0,0 0 0,0 1 0,-1-1 0,1 0 0,0 1 0,0-1 0,0 0-1,0 1 1,0-1 0,0 0 0,0 1 0,0-1 0,0 0 0,0 1 0,0-1 0,0 0-1,0 1 1,0-1 0,0 0 0,1 1 0,-1 0 0,1-1 24,0 0-1,-1 1 1,1-1 0,0 0-1,0 1 1,0-1 0,0 0-1,0 0 1,-1 0 0,1 0-1,0 0 1,0 0 0,0 0-1,0 0 1,0 0 0,1 0-1,9-2 241,0-1-1,0 0 0,0 0 1,0-1-1,-1 0 1,16-9-1,61-42 430,-63 39-560,414-307 714,-408 297-904,-16 14-24,0-1-1,1 2 1,1 0 0,0 1 0,0 0 0,23-9 0,-38 19 20,0-1 0,-1 1-1,1 0 1,-1-1 0,1 1 0,0 0 0,-1 0 0,1 0 0,-1 0 0,1 0 0,0 0 0,-1 0-1,1 0 1,0 0 0,-1 0 0,1 0 0,0 0 0,-1 0 0,1 0 0,-1 0 0,1 1 0,0-1-1,-1 0 1,1 1 0,-1-1 0,1 0 0,-1 1 0,1-1 0,-1 0 0,1 1 0,-1-1 0,1 1-1,-1-1 1,1 1 0,-1-1 0,0 1 0,1-1 0,-1 1 0,0 0 0,0-1 0,1 1 0,-1-1-1,0 1 1,0 0 0,0-1 0,0 1 0,0 0 0,0-1 0,0 1 0,0 0 0,0-1 0,0 2 0,-1 4-15,1 0 0,-1 0 0,-1 0 1,-1 7-1,2-9 9,-64 176-182,40-116 180,-19 72 0,42-133-41,2 1-1,-1-1 1,0 0 0,1 0-1,-1 1 1,1-1-1,0 0 1,0 1 0,0-1-1,1 0 1,0 6 0,0-8-7,0 0-1,-1 0 1,1 0 0,0-1 0,0 1 0,0 0 0,0 0 0,0 0-1,0-1 1,0 1 0,0 0 0,0-1 0,0 1 0,0-1-1,1 1 1,-1-1 0,0 0 0,0 1 0,1-1 0,-1 0 0,0 0-1,0 0 1,0 0 0,1 0 0,-1 0 0,0 0 0,0-1 0,1 1-1,-1 0 1,2-1 0,14-4-346,2-3-125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8.380"/>
    </inkml:context>
    <inkml:brush xml:id="br0">
      <inkml:brushProperty name="width" value="0.05" units="cm"/>
      <inkml:brushProperty name="height" value="0.05" units="cm"/>
    </inkml:brush>
  </inkml:definitions>
  <inkml:trace contextRef="#ctx0" brushRef="#br0">0 107 17044,'9'-5'1376,"12"5"-984,0-7-160,11-7 936,8 3-752,7-8-232,6 1-128,5 1-456,1 6-320,-8 8 616,-2 1-144,-9 13-160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2.298"/>
    </inkml:context>
    <inkml:brush xml:id="br0">
      <inkml:brushProperty name="width" value="0.05" units="cm"/>
      <inkml:brushProperty name="height" value="0.05" units="cm"/>
    </inkml:brush>
  </inkml:definitions>
  <inkml:trace contextRef="#ctx0" brushRef="#br0">0 273 15475,'16'17'1617,"18"-19"-865,11-12-232,21-12 832,11-4-184,26-7-295,9-2-145,11-1-248,-4 1-80,-6 12-184,-6 4-168,-17 13-376,-8 7-208,-29 11-424,-13 7-129,-20 5 761,-7 0-272,-13-4-184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2.745"/>
    </inkml:context>
    <inkml:brush xml:id="br0">
      <inkml:brushProperty name="width" value="0.05" units="cm"/>
      <inkml:brushProperty name="height" value="0.05" units="cm"/>
    </inkml:brush>
  </inkml:definitions>
  <inkml:trace contextRef="#ctx0" brushRef="#br0">7 67 16692,'1'5'632,"0"0"0,0 0 1,-1 0-1,0 0 0,0 0 1,-1 8-1,1-8-459,-6 51 1163,4 80 1,1-133-1327,1-1 1,0 1 0,1 0-1,-1 0 1,1-1 0,-1 1-1,1 0 1,0-1-1,0 1 1,0-1 0,0 1-1,0-1 1,0 1 0,1-1-1,-1 0 1,5 4-1,-5-5-7,1 0-1,0 0 0,0 0 0,0-1 0,0 1 0,0-1 0,0 0 0,1 1 0,-1-1 0,0 0 0,0 0 0,0-1 1,0 1-1,0 0 0,0-1 0,0 1 0,0-1 0,0 1 0,0-1 0,0 0 0,0 0 0,0 0 0,2-2 1,14-7-2,-1 0 0,-1-1 1,25-22-1,44-48-5,-48 45 5,-19 18-2,17-16-15,77-59 0,-107 89 10,1 1 0,-1 0 0,0 0 0,1 0-1,9-3 1,-14 6 6,0-1-1,0 1 1,0 0-1,0 0 1,1 0-1,-1 0 1,0 0-1,0 0 1,0 0-1,0 0 1,0 0-1,0 0 1,0 0-1,0 1 1,0-1-1,1 0 1,-1 1-1,0-1 1,0 1-1,-1-1 1,1 1-1,0 0 1,0-1-1,0 1 1,0 0-1,0-1 1,-1 1-1,1 0 1,0 0-1,-1 0 1,1 0-1,-1 0 1,1 0-1,-1 0 1,1 0-1,-1 0 1,1 0-1,-1 0 0,0 0 1,0 2-1,2 7-2,-1-1-1,0 1 1,-1 0-1,0-1 0,-1 1 1,-3 18-1,-18 61 9,15-65 6,-6 18 13,8-30-60,1 0-1,0 0 1,1 0-1,1 0 0,0 0 1,-1 22-1,3-34 8,0 0-1,0 0 1,0 1 0,0-1 0,0 0-1,0 1 1,0-1 0,0 0-1,0 1 1,0-1 0,1 0-1,-1 0 1,0 1 0,0-1-1,0 0 1,0 0 0,0 1 0,1-1-1,-1 0 1,0 0 0,0 1-1,1-1 1,-1 0 0,0 0-1,0 0 1,1 1 0,-1-1-1,0 0 1,0 0 0,1 0 0,-1 0-1,0 0 1,1 0 0,-1 0-1,1 0 1,11-4-505,9-14 223,5-11-64,4-16-122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3.177"/>
    </inkml:context>
    <inkml:brush xml:id="br0">
      <inkml:brushProperty name="width" value="0.05" units="cm"/>
      <inkml:brushProperty name="height" value="0.05" units="cm"/>
    </inkml:brush>
  </inkml:definitions>
  <inkml:trace contextRef="#ctx0" brushRef="#br0">11 0 17580,'-9'20'1776,"8"-5"-1256,9-7-128,9-1 737,11-7-353,0-4-112,11-4-256,-2-2-72,3 0-264,-4-1-192,-7 6-600,-2 3-328,-8 5 824,-1 4-192,-6-2-153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3.554"/>
    </inkml:context>
    <inkml:brush xml:id="br0">
      <inkml:brushProperty name="width" value="0.05" units="cm"/>
      <inkml:brushProperty name="height" value="0.05" units="cm"/>
    </inkml:brush>
  </inkml:definitions>
  <inkml:trace contextRef="#ctx0" brushRef="#br0">1 515 20100,'0'5'407,"-1"18"749,1-22-1136,0-1 0,0 1 0,0-1 0,1 1 0,-1-1 0,0 1 0,0-1 0,0 1 0,0-1 0,0 1 0,1-1-1,-1 0 1,0 1 0,1-1 0,-1 1 0,0-1 0,0 1 0,1-1 0,-1 0 0,1 1 0,-1-1 0,0 0 0,1 0 0,-1 1 0,1-1 0,-1 0 0,1 0 0,-1 1-1,1-1 1,-1 0 0,1 0 0,-1 0 0,1 0 0,-1 0 0,1 0 0,-1 0 0,1 0 0,-1 0 0,1 0 0,5-1 113,-1-1 0,1 0 1,-1 0-1,0 0 0,0 0 0,0-1 1,0 0-1,6-5 0,38-33 281,-40 32-358,63-62 12,-3-3 0,84-118-1,-63 56-378,-83 130 171,-5 11 38,-4 10 76,0 1 0,-2-1 1,-8 26-1,-3 9 30,-6 29-240,4 2-1,-6 85 1,23-131-561,0-34 785,0 0 0,0-1-1,0 1 1,0-1 0,0 1-1,0-1 1,1 1 0,-1-1 0,0 1-1,0-1 1,0 1 0,1-1-1,-1 1 1,0-1 0,1 1-1,-1-1 1,0 1 0,1-1-1,-1 0 1,1 1 0,-1-1-1,1 0 1,-1 1 0,0-1-1,2 1 1,-2-1-1,1-1-1,0 1 1,-1 0 0,1 0-1,0 0 1,-1-1-1,1 1 1,-1 0 0,1-1-1,-1 1 1,1 0 0,-1-1-1,1 1 1,-1-1-1,1 1 1,-1 0 0,1-1-1,-1 1 1,0-1-1,1 0 1,-1 1 0,0-1-1,1 1 1,-1-2 0,15-33-439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4.465"/>
    </inkml:context>
    <inkml:brush xml:id="br0">
      <inkml:brushProperty name="width" value="0.05" units="cm"/>
      <inkml:brushProperty name="height" value="0.05" units="cm"/>
    </inkml:brush>
  </inkml:definitions>
  <inkml:trace contextRef="#ctx0" brushRef="#br0">631 71 14539,'3'-2'399,"36"-20"1672,-37 21-1794,1-1 1,-1 1 0,0-1 0,0 0 0,0 1 0,-1-1 0,1 0-1,0 0 1,-1 0 0,1 0 0,-1-1 0,0 1 0,1 0 0,0-4 0,-2 6-204,0-1 1,0 1-1,0-1 1,0 1-1,0 0 1,0-1-1,0 1 1,0-1-1,0 1 1,-1 0-1,1-1 1,0 1-1,0 0 1,0-1-1,-1 1 1,1-1-1,0 1 1,0 0-1,-1 0 1,1-1-1,0 1 1,-1 0 0,1-1-1,0 1 1,-1 0-1,1 0 1,0 0-1,-1-1 1,1 1-1,0 0 1,-1 0-1,1 0 1,-1 0-1,0 0 1,-15-3 761,15 3-765,-37-2 119,-1 2 0,0 2 0,1 1 0,-1 2-1,1 2 1,0 1 0,1 2 0,0 2 0,-64 29 0,83-32-148,-35 25 0,48-31-36,0 1 1,1 0-1,-1 0 1,1 0 0,0 0-1,0 1 1,1 0-1,-1 0 1,1 0 0,0 0-1,-4 9 1,7-12-8,-1 0 1,1-1 0,0 1 0,-1 0-1,1 0 1,0 0 0,0-1-1,1 1 1,-1 0 0,0 0 0,1-1-1,-1 1 1,1 0 0,-1 0-1,1-1 1,0 1 0,-1 0 0,3 2-1,24 26-16,-9-11 2,-10-7 7,0 0 0,-1 1 0,0 0-1,-1 0 1,-1 0 0,0 1 0,0 0-1,-2 0 1,0 0 0,0 0 0,0 25-1,-2 1-1,-1-1-1,-3 1 0,-8 43 0,-16 48-2,-67 195 1,34-135 3,57-180 10,-5 15-14,-6 43 1,12-62 9,2 0-1,-1 0 1,1-1-1,0 1 1,1 0-1,-1 0 1,1-1 0,1 1-1,-1 0 1,1-1-1,5 12 1,-5-15 1,0 0 0,0 0 1,0 0-1,1 0 0,-1-1 0,1 1 0,-1-1 1,1 0-1,0 0 0,0 0 0,0 0 0,0 0 0,0-1 1,1 1-1,-1-1 0,0 0 0,1 0 0,-1 0 1,1-1-1,-1 1 0,1-1 0,-1 1 0,1-1 1,6-1-1,7-1-12,0 0 0,0-1 0,29-10 0,93-35-303,-15 5 491,-89 32-223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7.313"/>
    </inkml:context>
    <inkml:brush xml:id="br0">
      <inkml:brushProperty name="width" value="0.05" units="cm"/>
      <inkml:brushProperty name="height" value="0.05" units="cm"/>
    </inkml:brush>
  </inkml:definitions>
  <inkml:trace contextRef="#ctx0" brushRef="#br0">182 9 15643,'5'-4'714,"2"-1"1901,-13 24-997,-69 161 1447,-22 64-1936,96-240-1116,-3 5 14,2 0 0,-1 0 0,1 0 0,-1 15 0,3-23-24,0 0 1,0 0-1,0 0 0,0 0 0,0 1 0,0-1 0,0 0 0,0 0 1,0 0-1,1 1 0,-1-1 0,1 0 0,-1 0 0,1 0 0,-1 0 1,1 0-1,-1 0 0,1 0 0,0 0 0,0 0 0,-1 0 1,1 0-1,0 0 0,0-1 0,0 1 0,0 0 0,0-1 0,0 1 1,0 0-1,0-1 0,0 1 0,0-1 0,1 0 0,-1 1 0,0-1 1,0 0-1,0 0 0,0 0 0,1 0 0,-1 0 0,0 0 0,0 0 1,2 0-1,9-2 12,0 0 1,0-1 0,-1-1 0,1 0 0,-1 0-1,0-1 1,0 0 0,19-14 0,79-63 61,-95 71-67,51-43 32,60-64 0,-120 112-40,-1 2-2,0-1 1,0 1-1,0 0 1,1 0-1,0 1 1,9-6-1,-14 9 0,0-1 0,1 1-1,-1 0 1,0 0-1,0 0 1,1 0 0,-1 0-1,0-1 1,1 1-1,-1 0 1,0 0 0,1 0-1,-1 0 1,1 0 0,-1 0-1,0 0 1,1 0-1,-1 0 1,0 0 0,1 0-1,-1 1 1,0-1-1,1 0 1,-1 0 0,0 0-1,1 0 1,-1 0-1,0 1 1,0-1 0,1 0-1,-1 0 1,0 0-1,0 1 1,1-1 0,-1 0-1,0 0 1,0 1-1,1-1 1,-1 0 0,0 1-1,0-1 1,0 1-1,2 20-17,-10 26-3,-32 112-891,40-158 883,0-1 19,0 0 1,0 0 0,0 1 0,-1-1 0,1 0-1,0 1 1,0-1 0,0 0 0,0 1-1,0-1 1,0 0 0,0 1 0,0-1 0,0 0-1,0 0 1,0 1 0,0-1 0,0 0-1,0 1 1,0-1 0,0 0 0,0 1 0,0-1-1,0 0 1,0 1 0,1-1 0,-1 0-1,0 0 1,0 1 0,0-1 0,1 0 0,-1 0-1,0 1 1,0-1 0,0 0 0,1 1-1,6-2-235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8.613"/>
    </inkml:context>
    <inkml:brush xml:id="br0">
      <inkml:brushProperty name="width" value="0.05" units="cm"/>
      <inkml:brushProperty name="height" value="0.05" units="cm"/>
    </inkml:brush>
  </inkml:definitions>
  <inkml:trace contextRef="#ctx0" brushRef="#br0">0 141 13971,'11'-12'409,"0"-1"1,0 2-1,1 0 0,1 0 0,0 1 1,0 1-1,1 0 0,0 1 0,0 0 1,1 1-1,0 1 0,0 0 0,1 1 1,0 1-1,0 0 0,29-2 0,-40 5-326,0 1-1,0 0 1,0 1-1,0-1 0,0 1 1,0 0-1,0 0 0,-1 0 1,1 1-1,0 0 0,-1 0 1,1 0-1,4 4 0,-6-5-57,-1 1-1,0 0 0,0 0 0,0 0 1,-1 0-1,1 0 0,0 0 0,-1 0 0,0 1 1,1-1-1,-1 1 0,0-1 0,0 1 1,0-1-1,0 1 0,-1-1 0,1 1 1,-1 0-1,0-1 0,0 1 0,1 0 0,-2 0 1,1-1-1,0 1 0,-1 0 0,0 2 1,-1 4 3,-1 0-1,0 0 1,-1 0 0,0-1 0,0 1 0,-6 7 0,-37 50 121,23-35-67,-38 52 145,-31 44 156,74-98-250,1 0 0,-20 47-1,33-64-91,1-1-1,0 1 0,0 0 0,1 1 0,1-1 0,0 0 0,0 19 0,2-27-32,0 0 0,0 0 0,1 0-1,-1 0 1,1-1 0,0 1-1,0 0 1,1 0 0,-1-1 0,1 1-1,-1-1 1,1 1 0,0-1 0,0 0-1,1 0 1,-1 0 0,1 0 0,-1 0-1,1-1 1,0 1 0,0-1 0,0 1-1,0-1 1,1 0 0,-1 0-1,1-1 1,6 3 0,4 0-1,0-1 0,0 0 1,1-1-1,-1-1 0,0 0 1,1-1-1,-1 0 0,0-2 0,1 1 1,16-6-1,-7 2 13,-1-2-1,0-1 1,-1 0-1,0-2 1,28-16-1,-40 20 17,-2 0-1,1 0 0,-1-1 0,0 0 1,14-16-1,-21 21-22,1 0 0,-1 0 0,0 0 0,0 1 0,0-1 0,0 0 0,0-1 0,0 1 0,-1 0 1,1 0-1,-1 0 0,1 0 0,-1 0 0,0-1 0,0-2 0,0 4-1,-1-1 0,1 0 0,-1 1 0,0-1 0,1 0 0,-1 1 1,0-1-1,0 1 0,0-1 0,0 1 0,-1 0 0,1-1 0,0 1 0,-1 0 0,1 0 0,0 0 1,-1 0-1,0 0 0,1 0 0,-1 0 0,-3-1 0,-4-1 38,-1 0 0,1 0 0,-1 1 0,0 0-1,1 1 1,-1 0 0,0 0 0,0 1 0,0 0 0,-13 3-1,-13 3-912,-47 13 0,82-19 854,1 0-3,0 0 0,0 0 0,-1 1 0,1-1 0,0 0 0,0 0 0,-1 0 0,1-1 0,0 1 0,0 0 0,-1 0 0,1 0 0,0 0 0,0 0 0,-1 0 0,1 0 0,0 0 0,0 0 0,-1-1 0,1 1 0,0 0 0,0 0 0,0 0 0,-1-1 0,1 1 0,0 0 0,0 0 0,0 0 0,0-1 0,0 1 0,-1 0 0,1 0 0,0-1 0,0 1 0,0 0 0,0 0 0,0-1 0,0 1 0,0 0 0,0 0 0,0-1 0,0 1 0,0 0 0,0-1 0,1-10-169,11-13-282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19.292"/>
    </inkml:context>
    <inkml:brush xml:id="br0">
      <inkml:brushProperty name="width" value="0.05" units="cm"/>
      <inkml:brushProperty name="height" value="0.05" units="cm"/>
    </inkml:brush>
  </inkml:definitions>
  <inkml:trace contextRef="#ctx0" brushRef="#br0">1 78 17612,'-1'-2'103,"1"1"0,0-1-1,0 1 1,0-1 0,0 0 0,1 1 0,-1-1 0,0 0 0,1 1 0,-1-1 0,1 1 0,0-1 0,-1 1-1,1-1 1,0 1 0,0 0 0,0-1 0,0 1 0,0 0 0,0 0 0,0-1 0,0 1 0,0 0-1,1 0 1,-1 0 0,0 0 0,1 1 0,-1-1 0,1 0 0,2 0 0,5-3 256,0 0 1,1 1-1,16-3 0,11-2 295,42-2 0,-62 9-546,0 1 0,1 0 0,-1 1 1,30 6-1,-45-7-101,0 0 1,0 1-1,0-1 1,0 1-1,0 0 0,0-1 1,0 1-1,-1 0 1,1 0-1,0 1 1,-1-1-1,1 0 0,-1 0 1,1 1-1,-1-1 1,2 3-1,-2-3-4,-1 0-1,1 1 1,-1-1-1,0 1 1,1-1-1,-1 1 1,0-1-1,0 1 1,0-1-1,0 1 1,0-1-1,0 1 1,-1-1-1,1 1 1,-1-1 0,1 1-1,-1-1 1,1 1-1,-1-1 1,1 0-1,-1 1 1,0-1-1,0 0 1,-1 2-1,-17 21 25,0-1 1,-39 36-1,-4 4 47,52-52-56,-2 1 10,1 1 1,0 0-1,1 1 1,0 0-1,1 0 1,1 1-1,-9 21 1,16-33-21,0 0 0,0-1 0,0 1 0,1 0 0,-1 0 1,1 0-1,0 0 0,0-1 0,0 1 0,0 0 0,0 0 0,1 0 1,-1-1-1,1 1 0,0 0 0,1 2 0,-1-3-3,0 1 1,1-1-1,0 0 0,-1-1 0,1 1 0,0 0 0,0 0 0,0-1 0,0 1 1,0-1-1,0 0 0,0 1 0,0-1 0,1 0 0,-1 0 0,0 0 1,1-1-1,-1 1 0,4 0 0,8 1-64,0-1-1,1 0 1,-1-1-1,1 0 1,-1-1 0,1-1-1,18-4 1,11-5-48,45-18 1,-12-1-25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1.705"/>
    </inkml:context>
    <inkml:brush xml:id="br0">
      <inkml:brushProperty name="width" value="0.05" units="cm"/>
      <inkml:brushProperty name="height" value="0.05" units="cm"/>
    </inkml:brush>
  </inkml:definitions>
  <inkml:trace contextRef="#ctx0" brushRef="#br0">1 14 17004,'7'19'2160,"0"0"-1336,16-6-240,10-1 1785,14-10-1513,17-2-128,9-6-184,-2-2-240,2-1-760,-2-3-520,-10-3 808,-9 0-176,-19 1-184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2.727"/>
    </inkml:context>
    <inkml:brush xml:id="br0">
      <inkml:brushProperty name="width" value="0.05" units="cm"/>
      <inkml:brushProperty name="height" value="0.05" units="cm"/>
    </inkml:brush>
  </inkml:definitions>
  <inkml:trace contextRef="#ctx0" brushRef="#br0">31 148 12907,'25'-19'546,"0"2"-1,1 0 1,1 2 0,1 0 0,0 2 0,0 1 0,1 2 0,1 1-1,41-8 1,-63 16-370,0 0-1,0 0 0,0 1 1,0 0-1,1 0 0,-1 1 1,0 0-1,0 1 1,13 3-1,-18-4-121,-1 1 0,1-1-1,-1 0 1,1 1 0,-1-1 0,0 1-1,1-1 1,-1 1 0,0 0 0,0 0-1,0 0 1,0 1 0,-1-1 0,1 0 0,0 1-1,-1-1 1,0 1 0,0-1 0,0 1-1,0-1 1,0 1 0,0 0 0,0 0 0,-1-1-1,0 1 1,1 0 0,-1 0 0,0 0-1,0 0 1,-1 3 0,-1 3 28,0 0 0,0 0 0,-1 0 0,0-1-1,0 1 1,-1-1 0,0 1 0,-10 14 0,-7 5 121,-23 26 0,-86 83 458,75-83-273,-73 95-1,115-132-295,1 1 0,-13 28 0,21-39-61,1 0 0,0 1 0,1-1 1,0 1-1,0 0 0,1 0 0,-1 0 0,2 0 0,-1 12 0,2-17-22,-1 0 0,0 0 0,1 1 0,0-1 0,0 0 0,0 0 0,0 0 0,0 0 0,1 0 0,-1 0 0,1 0 0,0 0 0,0-1 0,0 1 0,0-1 0,0 1 0,1-1 0,-1 0 0,1 0 0,-1 0 0,1 0 0,0 0 0,0-1 0,0 1 0,0-1 0,0 0 0,0 0 0,0 0 0,0 0 0,4 0 0,5 1 7,1 0 0,0-1-1,-1-1 1,1 0 0,0-1 0,21-4-1,6-3 9,-1-3-1,1-1 1,-2-2-1,0-2 1,-1-1-1,0-2 1,-2-1-1,0-2 1,33-28-1,-60 44-11,0 0 1,0 0-1,-1-1 0,0-1 1,0 1-1,-1-1 0,0 0 1,9-16-1,-15 22-10,1 1 0,-1 0 0,1-1 0,-1 1 0,0 0 0,0-1 0,0 1 0,1 0 1,-1-1-1,0 1 0,-1-1 0,1 1 0,0 0 0,0-1 0,-1 1 0,1 0 0,0-1 0,-1 1 0,0 0 0,1-1 1,-1 1-1,0 0 0,1 0 0,-1 0 0,0 0 0,0 0 0,0 0 0,0 0 0,0 0 0,0 0 0,0 0 1,0 0-1,-1 1 0,1-1 0,0 0 0,-3 0 0,-2-2 5,-1 1 0,1 0 0,-1 1 0,1 0 0,-14-2 0,-1 3-18,1 0 1,-1 1 0,0 1 0,1 1-1,-38 11 1,25-4-524,1 2 0,-54 28 0,71-31 262,15-6-81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8.841"/>
    </inkml:context>
    <inkml:brush xml:id="br0">
      <inkml:brushProperty name="width" value="0.05" units="cm"/>
      <inkml:brushProperty name="height" value="0.05" units="cm"/>
    </inkml:brush>
  </inkml:definitions>
  <inkml:trace contextRef="#ctx0" brushRef="#br0">1 46 16980,'16'-5'587,"7"-4"-170,0 2 1,0 0-1,1 1 0,0 2 1,0 0-1,29 0 0,-48 4-393,-1 0 0,1 1 0,-1 0-1,0-1 1,1 1 0,-1 1-1,0-1 1,1 1 0,-1-1 0,0 1-1,0 1 1,-1-1 0,1 0-1,0 1 1,-1 0 0,1 0 0,-1 0-1,0 0 1,0 0 0,0 1 0,0-1-1,-1 1 1,0 0 0,1 0-1,-1 0 1,-1 0 0,1 0 0,0 0-1,-1 1 1,0-1 0,0 0-1,0 7 1,3 17 66,-1-1 0,-2 0-1,0 1 1,-2-1 0,-1 1-1,-1-1 1,-8 28 0,10-49-62,0-1-1,0 1 1,0 0 0,0 0 0,1-1 0,1 12 0,-1-16-26,0 0 1,0 0 0,0-1 0,1 1 0,-1 0 0,0 0 0,1 0 0,-1-1 0,0 1 0,1 0 0,-1-1 0,1 1-1,-1 0 1,1-1 0,-1 1 0,1-1 0,0 1 0,-1-1 0,1 1 0,0-1 0,0 1 0,1-1-3,0 1 1,-1-1-1,1 0 1,-1 0-1,1 0 1,0 0-1,-1 0 1,1 0-1,-1 0 0,1-1 1,-1 1-1,1-1 1,-1 1-1,1-1 1,1-1-1,2 0-2,3-1-20,1-1 0,-1 1 0,1 0 0,14-2 1,-20 5 14,-1 0 1,1-1 0,0 1-1,-1 1 1,1-1 0,0 0-1,-1 1 1,1-1 0,-1 1-1,1 0 1,-1 0 0,1 0 0,-1 0-1,1 0 1,-1 0 0,0 1-1,0-1 1,0 1 0,0 0-1,0 0 1,2 2 0,3 4-2,-1 1 0,0 0 0,-1 1 0,0-1 0,-1 1 0,0 0 0,0 0 0,-1 1 0,0-1 0,1 15 0,-1-6 98,-1 1-1,0-1 0,-2 1 0,-4 36 0,2-46 5,0 0 0,0 0 0,-1 0 0,-1 0 0,0-1-1,0 1 1,-1-1 0,0 0 0,0-1 0,-1 1 0,0-1-1,-1 0 1,1 0 0,-2-1 0,1 0 0,-16 11 0,16-13-151,0-1 0,-1 1 1,0-1-1,0-1 1,0 1-1,-1-1 1,1-1-1,-1 0 1,0 0-1,1 0 1,-1-1-1,0-1 0,0 1 1,0-1-1,0-1 1,0 0-1,1 0 1,-1-1-1,-13-3 1,-41-22-659,33 14 223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3.415"/>
    </inkml:context>
    <inkml:brush xml:id="br0">
      <inkml:brushProperty name="width" value="0.05" units="cm"/>
      <inkml:brushProperty name="height" value="0.05" units="cm"/>
    </inkml:brush>
  </inkml:definitions>
  <inkml:trace contextRef="#ctx0" brushRef="#br0">1 62 16091,'1'-4'163,"1"1"-1,0-1 1,1 0-1,-1 1 1,0 0-1,1-1 1,0 1-1,0 0 1,0 0-1,0 1 1,0-1-1,0 0 1,1 1-1,0 0 1,-1 0-1,1 0 1,0 1-1,0-1 1,0 1-1,0 0 1,0 0-1,0 0 1,7-1-1,-2 1 32,0 0 0,0 1 0,0 0 0,-1 0-1,1 1 1,0 0 0,0 0 0,-1 1 0,1 0 0,11 5-1,-17-6-154,-1 0 0,1 0 0,0 1 0,-1-1 0,0 1 0,1 0 0,-1-1 0,0 1 0,0 0-1,0 0 1,0 0 0,0 1 0,0-1 0,-1 0 0,1 1 0,-1-1 0,0 1 0,2 4 0,-2-5-24,-1 1 0,0 0 0,0 0 0,0 0 0,0 0 1,0 0-1,-1 0 0,1 0 0,-1 0 0,0-1 0,0 1 0,0 0 0,0 0 1,0-1-1,-1 1 0,1-1 0,-1 1 0,-2 2 0,-7 8 47,0-1-1,0 0 0,-17 12 0,19-17 7,0 1-1,1 0 1,0 0 0,0 0-1,0 1 1,1 0 0,1 1-1,-11 18 1,16-26-53,1 0 0,-1-1 1,0 1-1,1 0 0,-1 0 1,1 0-1,0 0 0,-1 0 1,1 0-1,0 0 0,0 0 1,0 0-1,1 0 0,-1 0 1,0-1-1,1 1 0,-1 0 1,1 0-1,0 0 0,-1 0 0,3 2 1,-1-2-2,0 0 0,0 0 0,0 0 0,0 0 0,0 0 0,1-1 0,-1 1 0,1-1-1,-1 0 1,1 1 0,-1-1 0,1 0 0,3 0 0,9 2-7,0-1 0,0 0-1,1-1 1,18-1 0,-33 0-9,44-4-252,0-1 0,0-2 0,-1-3 1,0-1-1,52-21 0,-21 4-58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4.104"/>
    </inkml:context>
    <inkml:brush xml:id="br0">
      <inkml:brushProperty name="width" value="0.05" units="cm"/>
      <inkml:brushProperty name="height" value="0.05" units="cm"/>
    </inkml:brush>
  </inkml:definitions>
  <inkml:trace contextRef="#ctx0" brushRef="#br0">50 4 18180,'-34'-3'1732,"34"3"-1700,-1 0-1,1 0 1,-1-1 0,1 1-1,-1 0 1,1 0 0,-1 0-1,0 0 1,1 0 0,-1 1-1,1-1 1,-1 0 0,1 0-1,-1 0 1,1 0 0,-1 1-1,1-1 1,-1 0 0,1 0-1,-1 1 1,1-1 0,-1 0-1,1 1 1,0-1 0,-1 1-1,1-1 1,0 0 0,-1 1-1,1-1 1,0 1 0,-1-1-1,1 1 1,0-1-1,0 1 1,0-1 0,-1 1-1,1-1 1,0 1 0,0 0-1,0-1 1,0 1 0,0-1-1,0 1 1,0-1 0,0 1-1,0-1 1,0 1 0,1-1-1,-1 1 1,0 0 0,0-1-1,0 1 1,1-1 0,-1 1-1,0-1 1,1 1 0,1 2 67,0-1 0,0 0 1,0 0-1,0 0 0,0 0 1,0 0-1,0-1 0,1 1 1,-1-1-1,1 1 1,-1-1-1,6 2 0,38 10 225,-37-11-228,51 9 62,77 6 0,28 3-541,-160-19 355,-1 0 0,1 0-1,-1 0 1,0 0 0,0 1 0,0 0-1,1 0 1,-2 0 0,1 0 0,0 1-1,0-1 1,5 6 0,-6-5 6,-1 1-1,0-1 1,0 1 0,0-1-1,0 1 1,-1 0 0,1 0 0,-1 0-1,0 0 1,0 0 0,0 0-1,-1 0 1,1 0 0,-1 4 0,1 175-161,-3-100 215,12 100 0,33 42 47,-6-49-41,-31-136 29,-2 0-1,0 56 0,-4-88 0,-1 0 0,0 0 0,0 0 0,0 0 0,-1 0 1,0-1-1,-5 12 0,5-15 5,0 0-1,-1 0 1,1-1 0,-1 1 0,0-1 0,0 1-1,0-1 1,0 0 0,0 0 0,-1-1 0,1 1-1,-1-1 1,0 1 0,0-1 0,-4 1 0,-5 2 155,0-1 1,0 0 0,0-1 0,-1-1 0,1 0-1,-22 0 1,-83-7 844,114 4-1040,-90-10-401,-139-35-1,229 45-1201,14 3 1254,-1 0-6,17 2-444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5.522"/>
    </inkml:context>
    <inkml:brush xml:id="br0">
      <inkml:brushProperty name="width" value="0.05" units="cm"/>
      <inkml:brushProperty name="height" value="0.05" units="cm"/>
    </inkml:brush>
  </inkml:definitions>
  <inkml:trace contextRef="#ctx0" brushRef="#br0">2 93 19428,'-1'18'1705,"5"-10"-1153,6-2-184,24-6 632,18-7-216,23-9-200,6-5-96,10-5-344,0 0-232,-2 9-520,-4 5-200,-24 15-400,-15 9 872,-26 16-240,-10 7-281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5.956"/>
    </inkml:context>
    <inkml:brush xml:id="br0">
      <inkml:brushProperty name="width" value="0.05" units="cm"/>
      <inkml:brushProperty name="height" value="0.05" units="cm"/>
    </inkml:brush>
  </inkml:definitions>
  <inkml:trace contextRef="#ctx0" brushRef="#br0">1 12 17308,'14'21'1936,"7"0"-1288,17-16-288,12 4 1457,13-8-1225,7-1-376,6-7 1264,3-9-1240,-3-7 24,0 1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7.684"/>
    </inkml:context>
    <inkml:brush xml:id="br0">
      <inkml:brushProperty name="width" value="0.05" units="cm"/>
      <inkml:brushProperty name="height" value="0.05" units="cm"/>
    </inkml:brush>
  </inkml:definitions>
  <inkml:trace contextRef="#ctx0" brushRef="#br0">0 549 17988,'0'0'45,"0"0"1,0 1 0,0-1-1,0 0 1,0 0 0,0 0-1,0 0 1,0 0-1,0 0 1,0 0 0,0 0-1,0 1 1,0-1 0,0 0-1,0 0 1,0 0-1,0 0 1,0 0 0,0 0-1,0 0 1,0 0 0,0 0-1,0 1 1,0-1-1,0 0 1,1 0 0,-1 0-1,0 0 1,0 0-1,0 0 1,0 0 0,0 0-1,0 0 1,0 0 0,0 0-1,0 0 1,0 0-1,0 1 1,1-1 0,-1 0-1,0 0 1,0 0 0,0 0-1,0 0 1,0 0-1,0 0 1,0 0 0,0 0-1,0 0 1,1 0 0,-1 0-1,0 0 1,0 0-1,0 0 1,0 0 0,0 0-1,0 0 1,0-1 0,0 1-1,0 0 1,1 0-1,-1 0 1,0 0 0,0 0-1,12-6 1096,15-11 157,139-104 310,253-239 0,-405 346-1627,-12 11 8,1-1-1,0 1 0,0 0 1,0 0-1,0 0 0,1 1 0,-1-1 1,1 1-1,0 0 0,7-4 0,-11 7 8,1 0 0,-1 0-1,1-1 1,-1 1 0,0 0 0,0 0-1,1-1 1,-1 1 0,0 0 0,0 0-1,0 0 1,0-1 0,0 1-1,0 0 1,0 0 0,0 0 0,0 0-1,0-1 1,0 1 0,0 0-1,-1 0 1,1 0 0,0-1 0,-1 1-1,0 1 1,-10 29-65,-77 160-140,51-117 182,-54 154 1,91-228 25,-2 7-6,0 0-1,0 0 0,1 0 0,-1 13 1,2-19-5,0 1 1,0-1 0,0 1-1,0-1 1,0 1 0,1-1-1,-1 1 1,1-1 0,-1 1-1,1-1 1,-1 1 0,1-1-1,0 0 1,0 1 0,-1-1-1,1 0 1,0 0 0,0 1-1,0-1 1,1 0 0,-1 0-1,0 0 1,0 0 0,0-1-1,1 1 1,-1 0 0,0 0-1,1-1 1,1 1 0,3 1-145,0-1 0,0-1 0,0 1 0,0-1 0,0 0 0,0 0-1,0-1 1,0 0 0,0 0 0,0 0 0,9-3 0,10-5-1092,31-15 0,-37 15 812,-4 2-378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8.115"/>
    </inkml:context>
    <inkml:brush xml:id="br0">
      <inkml:brushProperty name="width" value="0.05" units="cm"/>
      <inkml:brushProperty name="height" value="0.05" units="cm"/>
    </inkml:brush>
  </inkml:definitions>
  <inkml:trace contextRef="#ctx0" brushRef="#br0">1 119 16203,'0'25'2193,"5"-9"-1209,21-16-272,10-3 2089,17-9-1825,9-2-96,11-6-120,3-2-223,1-5-433,-2 3-216,-12 4-633,-10 4-343,-19 15 1560,-12 3-760,-17 14-96,-7 9-80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8.522"/>
    </inkml:context>
    <inkml:brush xml:id="br0">
      <inkml:brushProperty name="width" value="0.05" units="cm"/>
      <inkml:brushProperty name="height" value="0.05" units="cm"/>
    </inkml:brush>
  </inkml:definitions>
  <inkml:trace contextRef="#ctx0" brushRef="#br0">38 98 17236,'-8'10'922,"5"-7"-607,0 1 0,0-1-1,1 1 1,-1-1 0,1 1-1,0 0 1,0 0 0,0 0-1,1 0 1,-1 0 0,1 0-1,0 1 1,0-1 0,0 5-1,0 1 177,1 0-1,1 0 0,0 0 1,3 19-1,-3-27-469,-1-1 0,0 1 0,1 0 0,-1 0 0,1-1 0,0 1 0,0 0 0,-1-1 0,1 1 0,0-1 0,0 1 0,0-1 0,1 1-1,-1-1 1,0 0 0,0 1 0,1-1 0,-1 0 0,1 0 0,-1 0 0,1 0 0,-1 0 0,1-1 0,0 1 0,0 0 0,-1-1 0,1 1 0,0-1 0,0 0 0,-1 1 0,1-1-1,0 0 1,0 0 0,0 0 0,2-1 0,5-1-15,-1 0-1,1-1 1,-1 0 0,1 0-1,-1-1 1,0 0-1,0-1 1,8-6 0,59-51-46,-39 31 28,-3 4-11,-11 7-3,0 2 1,1 0-1,2 2 1,44-24-1,-67 39 22,0 0-1,0 0 0,1 0 0,-1 1 1,0-1-1,1 1 0,-1-1 1,1 1-1,-1 0 0,0-1 1,1 1-1,-1 1 0,1-1 1,-1 0-1,0 1 0,1-1 1,3 2-1,-4-1 2,0 0 0,-1 0 0,1 1 1,-1-1-1,0 0 0,1 1 0,-1-1 1,0 1-1,0-1 0,0 1 0,0 0 0,0-1 1,0 1-1,0 0 0,0 0 0,-1 0 0,1 2 1,1 6 7,-1 0 1,0 0-1,-1 0 1,0 0-1,0 0 1,-4 18-1,-1 5 157,-3 0 0,0 0 0,-2 0 0,-2-1 0,-22 44 0,51-121-2354,0 9 1768,1-9-123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8.964"/>
    </inkml:context>
    <inkml:brush xml:id="br0">
      <inkml:brushProperty name="width" value="0.05" units="cm"/>
      <inkml:brushProperty name="height" value="0.05" units="cm"/>
    </inkml:brush>
  </inkml:definitions>
  <inkml:trace contextRef="#ctx0" brushRef="#br0">6 42 20140,'-5'27'2145,"5"-4"-1473,7-8-288,3-4 1248,13-7-888,3-4-159,4-7-529,3-6-224,4-4-689,0-3-391,-7 0 960,-3-1-232,-8-2-200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29.386"/>
    </inkml:context>
    <inkml:brush xml:id="br0">
      <inkml:brushProperty name="width" value="0.05" units="cm"/>
      <inkml:brushProperty name="height" value="0.05" units="cm"/>
    </inkml:brush>
  </inkml:definitions>
  <inkml:trace contextRef="#ctx0" brushRef="#br0">1 416 18044,'0'5'387,"1"0"0,0 1 0,1-1 0,-1 0 0,1-1 0,0 1 0,5 9 0,-6-13-288,0 0 0,1 0 0,-1 0 1,0 0-1,0 0 0,0 0 0,1 0 0,-1-1 0,1 1 0,-1 0 1,0-1-1,1 1 0,-1-1 0,1 1 0,-1-1 0,1 0 1,-1 0-1,1 0 0,-1 0 0,1 0 0,-1 0 0,1 0 0,-1 0 1,1 0-1,-1-1 0,1 1 0,-1-1 0,1 1 0,-1-1 0,1 0 1,-1 1-1,2-3 0,9-3 17,0-1-1,-1-1 1,-1 0 0,1 0-1,-1-1 1,9-11 0,55-68-85,-65 77-28,45-62-274,55-98-1,-107 168 258,3-6-61,0 0 1,1 0-1,0 0 1,10-10 0,-16 19 71,0 0 0,0 0 1,0 0-1,0-1 0,0 1 1,0 0-1,0 0 1,0 0-1,1 0 0,-1 0 1,0 0-1,0 0 1,0-1-1,0 1 0,0 0 1,1 0-1,-1 0 0,0 0 1,0 0-1,0 0 1,0 0-1,1 0 0,-1 0 1,0 0-1,0 0 1,0 0-1,1 0 0,-1 0 1,0 0-1,0 0 1,0 0-1,0 0 0,1 0 1,-1 0-1,0 0 0,0 0 1,0 1-1,0-1 1,0 0-1,1 0 0,-1 0 1,0 0-1,0 0 1,0 0-1,0 0 0,0 1 1,0-1-1,0 0 0,1 0 1,-1 0-1,0 0 1,0 1-1,0-1 0,0 0 1,0 0-1,0 0 1,0 0-1,0 1 0,0-1 1,0 0-1,0 0 1,0 0-1,0 0 0,0 1 1,0-1-1,0 0 0,-1 15-28,1-14 28,-33 195 281,19-129-688,-10 114-1,26-157 219,-3-23 185,1-1 0,0 0 0,0 1 0,0-1 0,0 1-1,0-1 1,0 1 0,0-1 0,0 0 0,0 1 0,0-1 0,0 1 0,0-1-1,0 0 1,0 1 0,1-1 0,-1 1 0,0-1 0,0 0 0,0 1-1,1-1 1,-1 0 0,0 1 0,0-1 0,1 0 0,-1 1 0,0-1-1,1 0 1,-1 1 0,0-1 0,1 0 0,-1 0 0,1 1 0,8-22-296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4.507"/>
    </inkml:context>
    <inkml:brush xml:id="br0">
      <inkml:brushProperty name="width" value="0.05" units="cm"/>
      <inkml:brushProperty name="height" value="0.05" units="cm"/>
    </inkml:brush>
  </inkml:definitions>
  <inkml:trace contextRef="#ctx0" brushRef="#br0">0 150 17316,'24'-19'699,"0"0"1,2 2-1,0 0 1,38-16-1,-46 25-395,0 0 1,0 2-1,0 0 1,1 1-1,0 1 1,0 1-1,38-2 1,-50 5-242,0 1-1,0-1 1,0 1 0,0 0 0,-1 1 0,1 0-1,-1 0 1,1 0 0,6 4 0,-10-4-42,1 0 1,-1 1 0,0-1 0,1 1 0,-1-1 0,0 1-1,-1 0 1,1 0 0,0 1 0,-1-1 0,0 0 0,0 1-1,0 0 1,0-1 0,0 1 0,1 7 0,0 0-10,-2 0 1,0 0-1,0 0 1,-1 0-1,0 0 0,-1 0 1,0 0-1,0 0 1,-2 0-1,1 0 0,-7 14 1,-4 11 4,-2-1 1,-20 34-1,-87 127 255,-16 30 300,132-214-516,0 1 0,1 0 0,0-1 0,1 2-1,-4 18 1,7-30-43,1 1-1,0 0 0,-1-1 0,1 1 1,0-1-1,0 1 0,0 0 0,1-1 1,-1 1-1,1-1 0,-1 1 0,1-1 1,0 1-1,0-1 0,0 0 1,0 1-1,0-1 0,1 0 0,-1 0 1,1 0-1,0 0 0,-1 0 0,1 0 1,0 0-1,0 0 0,0-1 0,0 1 1,0-1-1,1 1 0,-1-1 1,0 0-1,1 0 0,-1 0 0,4 1 1,6 0 5,-1 0 1,1-1-1,0 0 1,-1-1 0,1 0-1,0-1 1,-1 0-1,1-1 1,-1 0 0,16-6-1,13-5 24,57-27 0,-60 23-12,0-2 1,-2-1 0,0-1-1,-1-3 1,-2 0 0,56-55-1,-79 70 4,0-1-1,-1 0 1,11-20 0,-18 28-26,1 0 0,-1 0 1,0-1-1,0 1 0,0-1 1,0 1-1,0-1 1,0 1-1,-1-1 0,0 1 1,1-1-1,-1 1 1,0-1-1,0 0 0,0 1 1,0-1-1,-1 1 0,1-1 1,-1 0-1,0 1 1,1-1-1,-1 1 0,0 0 1,-1-1-1,-1-2 0,0 2 6,0 0-1,0 0 0,-1 1 0,1-1 1,-1 1-1,1 0 0,-1 0 1,0 0-1,0 1 0,0 0 0,0-1 1,0 1-1,0 0 0,0 1 0,-7-1 1,-7-1 29,-1 2 1,-21 2-1,13 0-98,-1 2 0,-43 10 0,59-10-228,0-1 1,0 2-1,1-1 1,-1 2-1,1 0 0,0 0 1,-19 15-1,30-21 274,0 0 0,0 0-1,0 0 1,0 0-1,1 0 1,-1 0 0,0 0-1,0 0 1,0 0 0,0 0-1,0 0 1,0 0-1,0 0 1,0 0 0,1 0-1,-1 0 1,0 0 0,0 1-1,0-1 1,0 0 0,0 0-1,0 0 1,0 0-1,0 0 1,0 0 0,0 0-1,1 0 1,-1 0 0,0 0-1,0 1 1,0-1-1,0 0 1,0 0 0,0 0-1,0 0 1,0 0 0,0 0-1,0 0 1,0 0-1,0 1 1,0-1 0,0 0-1,0 0 1,0 0 0,0 0-1,0 0 1,0 0-1,0 0 1,0 1 0,0-1-1,0 0 1,0 0 0,-1 0-1,1 0 1,0 0 0,0 0-1,0 0 1,0 0-1,0 0 1,0 0 0,0 1-1,10-3-297,14-7-325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9.258"/>
    </inkml:context>
    <inkml:brush xml:id="br0">
      <inkml:brushProperty name="width" value="0.05" units="cm"/>
      <inkml:brushProperty name="height" value="0.05" units="cm"/>
    </inkml:brush>
  </inkml:definitions>
  <inkml:trace contextRef="#ctx0" brushRef="#br0">251 6 17020,'1'-5'1202,"2"7"-317,2 21 160,5 33-255,14 113-570,2 242 0,-26-400-54,-1 34 427,0-43-586,1 0 1,0 0 0,-1 1-1,1-1 1,-1 0 0,0 0-1,0 0 1,0 0 0,0 0-1,0 0 1,0 0 0,-1 0-1,1 0 1,0 0 0,-3 2-1,-7 1 7</inkml:trace>
  <inkml:trace contextRef="#ctx0" brushRef="#br0" timeOffset="1">0 1061 16091,'20'-7'1817,"6"-6"-1185,5-16-144,8-8 928,13-12-703,8-9-17,8-5-88,2-4-160,1 8-392,-5 5-232,-8 13-536,-7 10-240,-18 10 671,-12 10-7,-26 2-232,-13 2-120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4.936"/>
    </inkml:context>
    <inkml:brush xml:id="br0">
      <inkml:brushProperty name="width" value="0.05" units="cm"/>
      <inkml:brushProperty name="height" value="0.05" units="cm"/>
    </inkml:brush>
  </inkml:definitions>
  <inkml:trace contextRef="#ctx0" brushRef="#br0">1 116 19780,'15'-13'578,"0"0"1,1 1-1,1 0 0,0 2 0,1 0 0,30-13 1,-37 19-407,1 0 0,0 0 0,0 1 1,0 1-1,0-1 0,1 2 0,-1 0 1,0 1-1,1 0 0,-1 0 1,22 5-1,-30-4-155,-1-1 0,0 1 0,0 0 0,1 0 0,-1 0 0,0 1 0,0-1 0,-1 1 0,1 0-1,0-1 1,0 1 0,-1 1 0,1-1 0,-1 0 0,0 0 0,1 1 0,-1 0 0,0-1 0,-1 1 0,1 0 0,0 0 0,-1 0 0,1 0 0,-1 0 0,0 0 0,0 0 0,-1 0 0,1 1 0,0-1 0,-1 0 0,0 1 0,0-1 0,0 4 0,-1 3-10,-1 0 1,0 0 0,-1 0-1,0-1 1,0 1 0,-1-1-1,0 1 1,0-1 0,-10 14-1,-20 22 3,-78 82-1,-8 9 54,115-129-59,0-1-1,0 1 1,1 0 0,0 0 0,0 0 0,1 0 0,0 1 0,0-1-1,-3 15 1,6-20-6,0-1 0,0 1 0,0-1 0,0 1 0,0-1 0,1 1 0,-1-1 0,1 1 0,-1-1 0,1 0 0,-1 1 1,1-1-1,0 0 0,0 1 0,-1-1 0,1 0 0,0 0 0,0 0 0,0 1 0,1-1 0,-1 0 0,0 0 0,0-1 0,0 1 0,1 0 0,-1 0 0,0-1 0,1 1 0,-1-1 0,1 1 0,-1-1 0,1 1 0,-1-1 0,3 0 0,4 2-50,1-2-1,0 1 1,0-1 0,11-1 0,-19 1 40,53-8-833,-1-1 1,-1-3 0,86-32-1,-100 31 749,51-16-607</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0.680"/>
    </inkml:context>
    <inkml:brush xml:id="br0">
      <inkml:brushProperty name="width" value="0.05" units="cm"/>
      <inkml:brushProperty name="height" value="0.05" units="cm"/>
    </inkml:brush>
  </inkml:definitions>
  <inkml:trace contextRef="#ctx0" brushRef="#br0">452 63 16339,'-2'-4'600,"-1"0"0,1 0-1,-1 0 1,0 1 0,0-1-1,-1 1 1,1 0-1,-1 0 1,1 0 0,-9-5-1,5 5-214,1 0 0,-1 1 0,0-1 0,1 1 0,-1 0 0,-11-1 0,-5 2-265,-1 0 0,1 2-1,-33 4 1,45-4-33,5 0-86,-20 1 10,0 2 0,-43 11 0,69-15-12,-1 0 0,1 0 0,-1 0 0,1 0 0,-1 0 0,1 1 0,0-1 0,-1 0 0,1 0 0,-1 0 1,1 1-1,-1-1 0,1 0 0,0 1 0,-1-1 0,1 0 0,0 1 0,-1-1 0,1 0 0,0 1 0,-1-1 0,1 0 1,0 1-1,0-1 0,0 1 0,-1-1 0,1 1 0,0-1 0,0 1 0,0-1 0,0 0 0,0 1 0,0-1 0,0 1 1,0-1-1,0 1 0,0-1 0,0 1 0,0-1 0,0 1 0,0-1 0,1 1 0,14 19-67,-5-7 45,-1 5 7,-1 0 0,-1 0 0,0 1 0,-2 0 0,0 0 0,-1 0 0,2 32 0,-2 7 6,-6 75 0,-4-50 12,-4-1-1,-4 1 1,-40 137 0,42-182-4,-45 175-18,56-208 20,0 0 0,0 0 0,1 1 0,0-1 0,0 0 0,0 1-1,0-1 1,1 0 0,2 11 0,-2-14 0,0 0 1,0-1-1,0 1 0,0 0 0,0 0 1,1 0-1,-1-1 0,1 1 0,-1-1 1,1 1-1,-1-1 0,1 0 0,0 1 0,0-1 1,0 0-1,-1 0 0,1 0 0,0 0 1,0-1-1,0 1 0,1-1 0,-1 1 1,0-1-1,0 1 0,0-1 0,3 0 1,9 0-6,0 0 0,0-1 0,0 0 0,0-1 0,15-5 0,67-24 140,-71 21-453,0 2 0,0 1 0,1 0 0,30-2 0,-54 8 293,-1 1-1,1 0 1,0-1-1,-1 1 1,1 0 0,-1 0-1,1 0 1,0 1-1,-1-1 1,1 0-1,-1 0 1,1 1-1,-1-1 1,1 1-1,-1 0 1,1-1 0,-1 1-1,1 0 1,-1 0-1,0 0 1,1 0-1,-1 0 1,2 2-1,5 11-367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1.632"/>
    </inkml:context>
    <inkml:brush xml:id="br0">
      <inkml:brushProperty name="width" value="0.05" units="cm"/>
      <inkml:brushProperty name="height" value="0.05" units="cm"/>
    </inkml:brush>
  </inkml:definitions>
  <inkml:trace contextRef="#ctx0" brushRef="#br0">16 61 15811,'20'-52'2846,"-14"43"-1927,-3 15 222,-2 16 51,-25 161 1129,5-58-1938,18-121-367,0 34 72,1-37-85,0 0 0,0 0 0,0-1 1,0 1-1,0 0 0,0 0 0,0-1 0,0 1 1,0 0-1,1-1 0,-1 1 0,0 0 0,1 0 1,-1-1-1,0 1 0,1-1 0,-1 1 0,1 0 1,-1-1-1,1 1 0,-1-1 0,1 1 0,-1-1 0,1 1 1,0-1-1,-1 0 0,1 1 0,0-1 0,-1 0 1,1 1-1,0-1 0,-1 0 0,1 0 0,0 0 1,0 0-1,-1 1 0,1-1 0,0 0 0,0 0 1,-1 0-1,1-1 0,0 1 0,0 0 0,11-5 12,0 0 0,-1-1 0,1 0 0,-2 0 0,1-2-1,-1 1 1,15-14 0,-4 3 6,30-23 21,-5 3-4,83-52 1,-128 89-39,3-2-1,1 0-1,-1 1 1,0-1 0,1 1 0,-1 0 0,1 1-1,0-1 1,-1 1 0,1-1 0,0 2-1,0-1 1,0 0 0,9 1 0,-13 0-1,1 1 1,0 0-1,-1-1 1,1 1-1,-1 0 0,1 0 1,-1-1-1,0 1 1,1 0-1,-1 1 1,0-1-1,0 0 1,1 0-1,-1 0 1,0 1-1,0-1 1,0 1-1,-1-1 1,1 1-1,0-1 0,0 1 1,-1-1-1,1 1 1,-1 0-1,0-1 1,1 1-1,-1 0 1,0-1-1,0 1 1,0 3-1,0 7-3,0 1 0,-1-1 1,-2 15-1,1-18 4,-28 126-388,23-107-396,7-28 769,-1 0 1,1 1-1,0-1 1,0 1-1,0-1 0,-1 1 1,1-1-1,0 1 1,0-1-1,0 1 0,0-1 1,0 1-1,0-1 0,0 1 1,0-1-1,0 1 1,0-1-1,0 0 0,0 1 1,1-1-1,-1 1 1,0-1-1,0 1 0,0-1 1,1 1-1,-1-1 0,0 0 1,0 1-1,1-1 1,0 1-1,6 1-304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2.082"/>
    </inkml:context>
    <inkml:brush xml:id="br0">
      <inkml:brushProperty name="width" value="0.05" units="cm"/>
      <inkml:brushProperty name="height" value="0.05" units="cm"/>
    </inkml:brush>
  </inkml:definitions>
  <inkml:trace contextRef="#ctx0" brushRef="#br0">24 47 21036,'-17'12'1905,"11"-7"-1305,7-5-232,15-3 904,4-4-279,7-3-441,4-2-128,2 2-360,2 2-160,-2 0-592,-3 4-513,-7 3 977,-4 1-208,-8 1-200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2.615"/>
    </inkml:context>
    <inkml:brush xml:id="br0">
      <inkml:brushProperty name="width" value="0.05" units="cm"/>
      <inkml:brushProperty name="height" value="0.05" units="cm"/>
    </inkml:brush>
  </inkml:definitions>
  <inkml:trace contextRef="#ctx0" brushRef="#br0">0 532 16836,'4'-1'502,"0"1"1,0-1 0,0 0 0,0-1 0,0 1 0,0 0 0,-1-1 0,1 0-1,-1 0 1,1 0 0,-1 0 0,0-1 0,1 1 0,2-5 0,9-8-216,20-25 0,-20 22 341,304-390 882,-301 386-1523,-19 30-52,-7 13 43,-17 34-1,3 1 0,3 1 1,2 0-1,2 2 0,3-1 0,-5 73 0,16-124-58,1 37-155,0-42 160,0-1-1,0 0 1,0 0-1,1 0 1,-1 1-1,0-1 1,0 0-1,1 0 1,-1 0-1,1 0 0,-1 1 1,1-1-1,-1 0 1,1 0-1,0 0 1,-1 0-1,1 0 1,0-1-1,0 1 0,0 0 1,0 0-1,0 0 1,0-1-1,0 1 1,0 0-1,0-1 1,0 1-1,2 0 1,1-3-339,-1-6-148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3.679"/>
    </inkml:context>
    <inkml:brush xml:id="br0">
      <inkml:brushProperty name="width" value="0.05" units="cm"/>
      <inkml:brushProperty name="height" value="0.05" units="cm"/>
    </inkml:brush>
  </inkml:definitions>
  <inkml:trace contextRef="#ctx0" brushRef="#br0">0 3 19428,'2'-2'1427,"10"3"-753,25 4-331,-14-2 240,65 2-69,0-3 0,96-11-1,-87 2-636,132 8 0,-220-1 98,0 1 0,0 1-1,0 0 1,0 0 0,0 0-1,0 1 1,0 1 0,-1-1-1,10 7 1,-14-8 14,-1 1 0,1-1 1,-1 1-1,0 0 0,0 0 0,0 0 0,-1 1 0,1-1 0,-1 0 1,0 1-1,0 0 0,0-1 0,0 1 0,0 0 0,-1 0 1,0 0-1,0 0 0,0 0 0,0 0 0,-1 1 0,0-1 1,0 6-1,-3 22 66,-1 0 0,-2-1 1,-1 1-1,-17 44 0,6-17 107,18-57-157,-54 220 698,50-195-615,1 0 0,1 0 0,2 0 0,1 0 0,0 1-1,9 39 1,-8-62-72,-1 1-1,0-1 1,-1 1-1,1-1 1,-1 1-1,0 5 1,-1-8 2,1-1 0,-1 0 1,0 0-1,1 0 0,-1 0 1,0 0-1,0 0 0,0 0 0,0 0 1,-1 0-1,1-1 0,-1 1 1,1 0-1,-1-1 0,1 1 1,-1-1-1,0 0 0,-2 2 0,-8 4 120,0 0-1,0-1 0,-1-1 1,0 0-1,0-1 0,-18 4 1,-83 9 644,93-14-634,-131 11 727,123-13-920,-1-1 1,-59-9-1,77 5-1638,16 1 945,22-2 374,-20 4 79,22-5-410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6.010"/>
    </inkml:context>
    <inkml:brush xml:id="br0">
      <inkml:brushProperty name="width" value="0.05" units="cm"/>
      <inkml:brushProperty name="height" value="0.05" units="cm"/>
    </inkml:brush>
  </inkml:definitions>
  <inkml:trace contextRef="#ctx0" brushRef="#br0">1 1734 15251,'0'2'66,"-1"0"0,1 0-1,0 0 1,0 0-1,0 0 1,0 0 0,1 0-1,-1 0 1,1 0 0,-1 0-1,1 0 1,0 0 0,-1 0-1,1 0 1,0 0-1,0-1 1,0 1 0,1 0-1,-1-1 1,0 1 0,1-1-1,-1 1 1,1-1-1,-1 0 1,1 1 0,0-1-1,-1 0 1,1 0 0,0 0-1,0 0 1,0-1 0,4 2-1,0-1 92,0 0 0,0-1 0,0 0 0,0 0 0,0 0 0,0-1 0,0 0 0,0 0 0,0-1 0,11-3 0,41-19 324,-1-2 0,56-36 0,-12 7-110,506-283 806,343-228-668,-233 100-1435,-575 370 114,21-19 134,-127 84 270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6.706"/>
    </inkml:context>
    <inkml:brush xml:id="br0">
      <inkml:brushProperty name="width" value="0.05" units="cm"/>
      <inkml:brushProperty name="height" value="0.05" units="cm"/>
    </inkml:brush>
  </inkml:definitions>
  <inkml:trace contextRef="#ctx0" brushRef="#br0">42 1495 14411,'-27'12'1568,"13"-7"-1071,21-13-33,13-14 928,26-27-544,17-12-56,39-24-112,12-12-87,41-29-73,16-13-48,8-9-192,9 0-88,9 9-272,-3 7-272,-25 1 312,-8 5-56,-42 25-64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7.471"/>
    </inkml:context>
    <inkml:brush xml:id="br0">
      <inkml:brushProperty name="width" value="0.05" units="cm"/>
      <inkml:brushProperty name="height" value="0.05" units="cm"/>
    </inkml:brush>
  </inkml:definitions>
  <inkml:trace contextRef="#ctx0" brushRef="#br0">6 71 17356,'-4'13'1752,"3"-4"-1208,19-7-72,20-2 985,22-5-697,27-8-112,25-4-128,3-2-64,-2 0-368,-4 4-328,-17 9-688,-14 6-184,-26 10 824,-19 6-257,-43 7-199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7.955"/>
    </inkml:context>
    <inkml:brush xml:id="br0">
      <inkml:brushProperty name="width" value="0.05" units="cm"/>
      <inkml:brushProperty name="height" value="0.05" units="cm"/>
    </inkml:brush>
  </inkml:definitions>
  <inkml:trace contextRef="#ctx0" brushRef="#br0">1 11 18084,'3'10'1864,"11"0"-1280,19-6-200,13-1 769,21 0-489,9-3-112,6-2-368,2 0-392,-3-6 264,-4-2-96,-9-8-136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09.640"/>
    </inkml:context>
    <inkml:brush xml:id="br0">
      <inkml:brushProperty name="width" value="0.05" units="cm"/>
      <inkml:brushProperty name="height" value="0.05" units="cm"/>
    </inkml:brush>
  </inkml:definitions>
  <inkml:trace contextRef="#ctx0" brushRef="#br0">0 307 17092,'26'-10'1592,"6"1"-1216,7-10-104,1-6 736,12-8-680,8 0-88,6-8-248,6 6-256,-5 2 1305,-2 3-993,-20 7-40,-1 8 16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8.892"/>
    </inkml:context>
    <inkml:brush xml:id="br0">
      <inkml:brushProperty name="width" value="0.05" units="cm"/>
      <inkml:brushProperty name="height" value="0.05" units="cm"/>
    </inkml:brush>
  </inkml:definitions>
  <inkml:trace contextRef="#ctx0" brushRef="#br0">18 299 15035,'3'-16'307,"1"-1"0,1 1 0,0 1 0,2-1-1,0 1 1,0 0 0,1 0 0,1 1 0,18-22 0,-17 25-66,0 1 0,1 0 0,0 0 0,0 1 0,1 1 0,1 0 0,-1 1 0,1 0 0,0 1 0,1 0 0,19-5 0,-13 6 144,0 0-1,0 1 0,41-2 1,-55 6-326,0 0 0,0 0 0,0 0 0,-1 1 0,1-1 0,0 2 0,0-1 0,0 0 0,0 1 0,-1 0 1,1 1-1,-1-1 0,0 1 0,1 0 0,-1 0 0,-1 1 0,10 7 0,-12-7-47,0-1 0,0 1 0,0-1 0,0 1 0,-1 0 0,0 0 0,0 0 0,0 0 0,0 0 0,-1 0 0,1 0 0,-1 0 0,0 0 0,0 0 0,0 0 0,-1 0 0,0 0 0,1 0 0,-1 0 0,-1 0 0,1-1 0,-3 7 0,-5 10 4,-1 0-1,-22 33 0,29-48-9,-171 222 196,123-168-38,3 2 1,-72 122-1,112-167-130,0 1 0,1 0-1,1 0 1,0 0 0,1 1 0,1 0 0,1 0-1,-1 22 1,3-34-26,1 0 0,0 0-1,1-1 1,-1 1 0,1 0-1,0 0 1,1-1 0,-1 1-1,1-1 1,0 1 0,0-1-1,1 0 1,0 0 0,0 0-1,0 0 1,0 0 0,1-1-1,0 1 1,0-1 0,0 0 0,0 0-1,1-1 1,-1 1 0,1-1-1,0 0 1,0 0 0,0 0-1,1-1 1,7 3 0,2-1 2,1-1 0,0 0 1,0-1-1,0-1 0,0 0 1,1-1-1,-1-1 0,0 0 0,0-1 1,0-1-1,18-6 0,2-2 13,0-1 1,-2-2-1,61-33 0,6-18 67,-88 55-35,0 0 0,0-1 0,-1-1 0,20-25 0,-29 34-35,-1 0 0,0 0 0,0 0 0,0-1 0,-1 1 0,1 0 0,-1-1-1,0 1 1,0-1 0,0 0 0,0 1 0,0-1 0,-1 0 0,0 1 0,0-1 0,0 0 0,0 0 0,0 1 0,-2-7-1,0 7 4,1-1-1,-1 1 1,0 0-1,1 0 0,-2 0 1,1 0-1,0 0 0,-1 0 1,1 1-1,-1-1 0,0 1 1,1 0-1,-1 0 1,0 0-1,-1 0 0,1 0 1,0 0-1,0 1 0,-7-2 1,-8-2 27,-1 0 0,0 2 0,0 0-1,-1 1 1,1 1 0,-29 1 0,-116 19-4563,158-18 4137,-11 2-448,16-1-270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39.755"/>
    </inkml:context>
    <inkml:brush xml:id="br0">
      <inkml:brushProperty name="width" value="0.05" units="cm"/>
      <inkml:brushProperty name="height" value="0.05" units="cm"/>
    </inkml:brush>
  </inkml:definitions>
  <inkml:trace contextRef="#ctx0" brushRef="#br0">1 280 16844,'11'-19'360,"1"1"0,1 1 1,1 0-1,0 1 0,1 1 0,1 0 1,0 1-1,1 0 0,0 1 1,28-14-1,-16 11 46,1 2 0,0 1-1,1 1 1,1 2 0,-1 1 0,38-5 0,-57 11-300,-1 2 1,1-1-1,0 2 1,0-1-1,0 2 1,-1 0-1,20 3 1,-29-3-93,0 0 0,0-1 1,0 1-1,0 0 0,-1 0 0,1 1 1,0-1-1,-1 0 0,1 1 0,-1-1 1,1 1-1,-1-1 0,0 1 0,1-1 1,-1 1-1,0 0 0,0 0 0,0 0 1,-1 0-1,1 0 0,0-1 0,-1 1 1,1 0-1,-1 1 0,0-1 0,1 0 1,-1 0-1,0 0 0,-1 2 0,1 5 13,-1 1-1,-1-1 0,0 0 0,-5 16 1,-3 1 3,-1 0-1,-1 0 1,-1-2 0,-1 1 0,-25 31 0,-99 106 123,88-106-79,20-23-34,12-14-14,0 1 0,1 1 0,1 1 0,2 0 0,-18 32 0,31-52-24,0 0-1,0 0 1,1-1-1,-1 1 1,0 0-1,1 0 0,-1 0 1,1 0-1,-1-1 1,1 1-1,0 0 1,0 0-1,0 0 0,0 0 1,0 0-1,0 0 1,1 0-1,-1 0 1,1 0-1,-1-1 0,1 1 1,0 0-1,0 0 1,-1 0-1,1-1 1,2 3-1,0-2-6,0 0-1,0 1 1,0-1 0,1 0-1,-1-1 1,1 1 0,-1-1-1,1 1 1,0-1 0,-1 0-1,1 0 1,0-1 0,6 1-1,27 2-206,0-1-1,44-4 0,79-13-141,-146 13 342,82-10-196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0.809"/>
    </inkml:context>
    <inkml:brush xml:id="br0">
      <inkml:brushProperty name="width" value="0.05" units="cm"/>
      <inkml:brushProperty name="height" value="0.05" units="cm"/>
    </inkml:brush>
  </inkml:definitions>
  <inkml:trace contextRef="#ctx0" brushRef="#br0">34 14 16924,'-23'8'1552,"14"-1"-984,8-4-176,26 2 1056,20 0-535,18-5-225,7-1-64,22-6-112,7 0-64,1-2-136,0 0-136,-16 4-560,-11 2-360,-20 7-296,-16 5 784,-40 9-200,-21 1-193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1.252"/>
    </inkml:context>
    <inkml:brush xml:id="br0">
      <inkml:brushProperty name="width" value="0.05" units="cm"/>
      <inkml:brushProperty name="height" value="0.05" units="cm"/>
    </inkml:brush>
  </inkml:definitions>
  <inkml:trace contextRef="#ctx0" brushRef="#br0">0 12 18212,'23'15'1872,"10"0"-1296,13-13-248,10-2 993,20 0-825,7-5-272,4-1-800,2-4 680,-8 0-192,-8-3-160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1.731"/>
    </inkml:context>
    <inkml:brush xml:id="br0">
      <inkml:brushProperty name="width" value="0.05" units="cm"/>
      <inkml:brushProperty name="height" value="0.05" units="cm"/>
    </inkml:brush>
  </inkml:definitions>
  <inkml:trace contextRef="#ctx0" brushRef="#br0">111 0 18732,'7'6'1664,"-9"22"-1088,-4 10-215,-6 23 519,-2 11-192,-6 13-96,1 3-88,2 6-272,3-1-80,5-12-176,5-9-112,7-25-200,5-14-136,7-23-512,2-10 520,-1-20 176,-2-8-192,-4-33-49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2.104"/>
    </inkml:context>
    <inkml:brush xml:id="br0">
      <inkml:brushProperty name="width" value="0.05" units="cm"/>
      <inkml:brushProperty name="height" value="0.05" units="cm"/>
    </inkml:brush>
  </inkml:definitions>
  <inkml:trace contextRef="#ctx0" brushRef="#br0">0 76 19404,'20'-1'2041,"6"2"-1417,12-4-240,9-1 856,17-3-552,9-3-128,11-3-168,2 2-200,-9-2-512,-5 1-272,-16 9-456,-13 3-168,-26 8-1361,-13 2 1929,-27 7-416,-10 3-304</inkml:trace>
  <inkml:trace contextRef="#ctx0" brushRef="#br0" timeOffset="0.98">138 354 16420,'-6'30'1792,"19"-7"-888,10-8-312,17-10 1385,15-5-841,16-8-368,11-6-96,1-5-224,-3-1-208,-9 5-688,-8 7-312,-23 12-440,-17 8 936,-27 16-240,-18 8-192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2.528"/>
    </inkml:context>
    <inkml:brush xml:id="br0">
      <inkml:brushProperty name="width" value="0.05" units="cm"/>
      <inkml:brushProperty name="height" value="0.05" units="cm"/>
    </inkml:brush>
  </inkml:definitions>
  <inkml:trace contextRef="#ctx0" brushRef="#br0">0 120 19532,'19'18'1921,"18"-16"-1177,6-4-280,15-8 736,6-3-232,6-5-232,2-2-223,-7-2-545,-8 5-385,-10 6 1178,-8-1-793,-15 5-16,-9 0-24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3.266"/>
    </inkml:context>
    <inkml:brush xml:id="br0">
      <inkml:brushProperty name="width" value="0.05" units="cm"/>
      <inkml:brushProperty name="height" value="0.05" units="cm"/>
    </inkml:brush>
  </inkml:definitions>
  <inkml:trace contextRef="#ctx0" brushRef="#br0">554 20 15091,'6'-14'1349,"-7"9"-572,-8 10 65,-14 15-174,1 0 1,2 2 0,-33 44-1,32-39-425,-33 43-58,3 2 0,3 3-1,4 1 1,3 2-1,3 2 1,4 2-1,-41 148 1,68-199-154,0 0 1,2 0-1,2 1 1,1-1 0,1 1-1,1 0 1,6 31-1,-4-49-23,0 0 0,2 0 0,0 0-1,0-1 1,1 1 0,1-1 0,0-1-1,1 1 1,0-1 0,1 0 0,0-1-1,1 0 1,0 0 0,1 0 0,0-2-1,1 1 1,22 15 0,-13-13-110,1 0-1,0-2 1,0 0 0,37 11-1,-45-18 72,1 1-1,-1-2 0,1 0 0,-1 0 0,1-1 1,0-1-1,0 0 0,-1-1 0,17-3 0,6-8-154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4.310"/>
    </inkml:context>
    <inkml:brush xml:id="br0">
      <inkml:brushProperty name="width" value="0.05" units="cm"/>
      <inkml:brushProperty name="height" value="0.05" units="cm"/>
    </inkml:brush>
  </inkml:definitions>
  <inkml:trace contextRef="#ctx0" brushRef="#br0">0 241 13859,'80'-58'2096,"-14"9"-1074,73-35 1155,-121 75-1903,-1 1 0,2 1 0,-1 1 0,1 0 0,0 1 0,23-2 1,-38 6-227,1 1 1,0-1 0,0 1-1,0 1 1,0-1 0,0 1 0,-1 0-1,1 0 1,0 0 0,-1 0 0,1 1-1,0 0 1,-1 0 0,6 4 0,-7-4-35,0 0 1,-1 1 0,1-1-1,-1 1 1,0 0 0,0-1-1,0 1 1,0 0-1,0 0 1,-1 0 0,1 1-1,-1-1 1,0 0 0,0 0-1,0 1 1,0-1 0,-1 1-1,0-1 1,1 1 0,-1-1-1,0 4 1,-2 6-9,1 0 0,-2 0 0,1 0 0,-2-1 0,0 1-1,0-1 1,-1 0 0,0 0 0,-9 13 0,-71 100 7,84-123-13,-127 156 166,-1 1 204,99-118-106,-47 85 0,70-113-192,1 0-1,0 0 0,1 1 1,1 0-1,-5 26 0,8-36-51,1 0 0,-1 0 0,1 0-1,0 1 1,0-1 0,0 0 0,1 0-1,0 0 1,0 0 0,0 0 0,0 0 0,0 0-1,1 0 1,0 0 0,0 0 0,0-1 0,0 1-1,0-1 1,1 1 0,-1-1 0,1 0 0,0 0-1,7 5 1,-2-3-1,1-1-1,0 1 0,1-1 1,-1-1-1,1 0 0,-1 0 1,1-1-1,0-1 0,0 1 1,0-1-1,0-1 0,0 0 1,0 0-1,18-4 0,6-2 36,-1-1 0,0-1-1,32-14 1,-34 11 22,0-1 1,-2-2 0,0 0-1,0-2 1,-1-2 0,-1 0-1,36-33 1,-57 45-38,0 0-1,0 0 1,-1-1-1,0 0 1,0 0-1,-1 0 1,6-13-1,-9 18-26,0 0 1,0 0-1,0 0 0,-1 0 0,1 0 0,-1 0 0,0 0 0,0 0 0,1-1 0,-1 1 0,-1 0 0,1 0 0,0 0 0,0 0 0,-1-1 1,1 1-1,-1 0 0,0 0 0,0 0 0,0 0 0,0 0 0,0 0 0,0 1 0,0-1 0,0 0 0,-1 0 0,1 1 0,-1-1 1,1 1-1,-1-1 0,0 1 0,0 0 0,-3-2 0,-4-2 18,-1 1 0,0 0 1,0 1-1,0 0 0,0 1 0,0 0 1,-1 0-1,1 1 0,-1 0 0,-17 2 1,-2 1 2,0 1 0,-42 10 0,61-11-254,0 1 1,0-1 0,1 2-1,0 0 1,-1 0-1,1 1 1,1 0-1,-19 12 1,20-8-1234,10-4 405,19-5-135,7-5 104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5.144"/>
    </inkml:context>
    <inkml:brush xml:id="br0">
      <inkml:brushProperty name="width" value="0.05" units="cm"/>
      <inkml:brushProperty name="height" value="0.05" units="cm"/>
    </inkml:brush>
  </inkml:definitions>
  <inkml:trace contextRef="#ctx0" brushRef="#br0">21 725 14483,'-4'9'815,"-10"28"952,13-34-1576,1-1-1,-1 1 1,1 0-1,-1-1 1,1 1-1,0-1 1,0 1-1,0 0 1,1-1-1,-1 1 1,0-1-1,2 5 1,-2-7-131,1 1 0,-1-1 0,0 1 0,0-1 0,1 1 0,-1-1 0,1 1 1,-1-1-1,0 0 0,1 1 0,-1-1 0,1 1 0,-1-1 0,1 0 0,-1 1 1,1-1-1,-1 0 0,1 0 0,-1 1 0,1-1 0,-1 0 0,1 0 0,-1 0 1,1 0-1,0 0 0,-1 0 0,2 0 0,19-5 960,19-20 0,-37 23-911,35-26 432,-2-2 0,-1-2 0,55-62 0,75-120 69,-101 125-410,101-192-1,-158 265-167,-10 20-10,-11 23-7,-1 11-26,1 1-1,3 0 0,1 1 0,1 0 0,3 1 0,1 0 1,1 71-1,4-100-127,1 0 0,1 0 1,0 0-1,0 0 0,1 0 1,1 0-1,9 20 1,-11-27 58,1 0 1,0-1-1,0 1 1,0-1 0,1 0-1,0 0 1,0 0 0,0 0-1,0 0 1,0-1-1,1 0 1,-1 0 0,1 0-1,0-1 1,0 1 0,0-1-1,0 0 1,0-1-1,11 3 1,26-1-445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0.165"/>
    </inkml:context>
    <inkml:brush xml:id="br0">
      <inkml:brushProperty name="width" value="0.05" units="cm"/>
      <inkml:brushProperty name="height" value="0.05" units="cm"/>
    </inkml:brush>
  </inkml:definitions>
  <inkml:trace contextRef="#ctx0" brushRef="#br0">51 1 18444,'-6'43'3929,"-4"22"-3074,-20 149 762,27-166-1442,2 0 0,7 69-1,-6-110-160,1 0 0,1 0 0,-1-1 0,1 1 0,4 9 0,-5-14-14,0-1 0,-1 1 0,1-1 0,0 0 0,0 1 0,0-1 0,-1 0-1,1 0 1,1 0 0,-1 0 0,0 0 0,0 0 0,0 0 0,1 0 0,-1 0 0,0 0 0,1 0 0,-1-1 0,0 1 0,1-1 0,-1 1-1,1-1 1,-1 0 0,1 1 0,-1-1 0,1 0 0,0 0 0,-1 0 0,1 0 0,1-1 0,3-1-33,0-1 1,0 0 0,-1 0-1,1-1 1,-1 1 0,0-1-1,0 0 1,0-1 0,-1 1-1,1-1 1,4-7 0,35-42-1269,51-80 0,26-68-4552,-111 188 4916,-10 14 925,0 0-1,0 0 1,0 0 0,0 0-1,0 0 1,0 0 0,0 0-1,0 0 1,0 0 0,0 1-1,0-1 1,0 0 0,0 0-1,0 0 1,0 0 0,0 0-1,0 0 1,0 0 0,0 0-1,0 0 1,0 0 0,0 0-1,0 0 1,1 0 0,-1 0-1,0 0 1,0 0 0,0 0-1,0 0 1,0 0 0,0 0-1,0 0 1,0 0 0,0 0-1,0 0 1,0 0 0,0 0-1,0 0 1,0 0-1,0 0 1,0 0 0,1 0-1,-1 0 1,0 0 0,0 0-1,0 0 1,0 0 0,0 0-1,0 0 1,0 0 0,0 0-1,0 0 1,0 0 0,0 0-1,0 0 1,0 0 0,-7 26-543,1-3 992,-7 35 507,3 0 1,2 0-1,3 1 0,3 1 1,2-1-1,11 93 1,-8-123-837,-3-13-152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6.388"/>
    </inkml:context>
    <inkml:brush xml:id="br0">
      <inkml:brushProperty name="width" value="0.05" units="cm"/>
      <inkml:brushProperty name="height" value="0.05" units="cm"/>
    </inkml:brush>
  </inkml:definitions>
  <inkml:trace contextRef="#ctx0" brushRef="#br0">9 244 13875,'-1'-1'118,"0"0"1,0-1-1,1 1 1,-1 0-1,0-1 1,0 1-1,1 0 1,-1-1-1,1 1 1,0-1-1,-1 1 0,1 0 1,0-1-1,0 1 1,0-1-1,0 1 1,0-1-1,0 1 1,0-1-1,0 1 1,1-1-1,-1 1 0,1-1 1,-1 1-1,2-3 1,1-2 117,0-1 0,0 1 0,1 0 1,6-7-1,1 0 184,1 0 0,1 1 1,0 0-1,0 1 0,2 1 1,-1 0-1,1 1 0,21-10 0,-13 8-60,1 1 0,0 1 0,0 2 0,1 0-1,28-3 1,-46 9-289,1 0 0,-1 0 0,0 1 0,1 0 0,-1 0 0,1 1-1,-1 0 1,0 0 0,13 5 0,-18-6-56,0 1 1,0 0-1,0 0 0,0 1 0,-1-1 0,1 0 1,0 1-1,-1-1 0,1 1 0,-1-1 0,1 1 1,-1 0-1,0-1 0,0 1 0,1 3 0,0-2-6,-2 0 0,1 0 0,0 0-1,-1 1 1,1-1 0,-1 0-1,0 0 1,0 1 0,0-1 0,0 0-1,-1 0 1,-1 6 0,-3 9 2,-1 0 1,-1 0 0,-1-1 0,0 0-1,-18 27 1,-64 77 40,73-99-38,-47 55 37,28-35 9,-45 68 1,80-108-58,0 0 0,0 0 0,0 0 0,0-1 0,0 1 0,0 0-1,0 0 1,1 0 0,-1 0 0,1 0 0,0 0 0,-1 0 0,1 1 0,0-1 0,0 0 0,1 3 0,-1-4-4,1 0 1,-1 0-1,1 0 0,-1 0 1,1 0-1,0 0 1,0 0-1,-1 0 0,1 0 1,0 0-1,0 0 0,0 0 1,0-1-1,0 1 1,0 0-1,0-1 0,0 1 1,0 0-1,1-1 0,0 1 1,7 1-77,0 0 0,1-1 1,-1 0-1,0-1 1,16 0-1,-14-1-91,180-10-1146,-124 4 941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47.325"/>
    </inkml:context>
    <inkml:brush xml:id="br0">
      <inkml:brushProperty name="width" value="0.05" units="cm"/>
      <inkml:brushProperty name="height" value="0.05" units="cm"/>
    </inkml:brush>
  </inkml:definitions>
  <inkml:trace contextRef="#ctx0" brushRef="#br0">574 22 13843,'6'-4'254,"1"1"0,-1 0 0,1 0-1,0 1 1,9-3 0,-13 4-209,-1 1 0,1 0 0,-1-1 1,1 1-1,0 0 0,-1 1 0,1-1 0,-1 0 0,1 1 0,-1-1 1,1 1-1,-1 0 0,0-1 0,1 1 0,-1 1 0,0-1 0,1 0 1,-1 0-1,3 3 0,0 1 119,0 1 1,0 0-1,0 0 1,-1 0 0,1 1-1,-2 0 1,1-1-1,-1 1 1,3 8-1,4 13 392,5 29 1,-5-7-179,-2 0 1,-2 0-1,-3 1 1,-1 0 0,-11 95-1,-4-51-60,-5-1 1,-34 109-1,2-52-360,-6-3 1,-6-1 0,-7-4-1,-111 172 1,141-255-107,-2-2 0,-86 95 0,69-103-113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4:50.495"/>
    </inkml:context>
    <inkml:brush xml:id="br0">
      <inkml:brushProperty name="width" value="0.05" units="cm"/>
      <inkml:brushProperty name="height" value="0.05" units="cm"/>
    </inkml:brush>
  </inkml:definitions>
  <inkml:trace contextRef="#ctx0" brushRef="#br0">25 155 17436,'-1'0'100,"-22"14"1458,23-14-1535,0 0-1,1 0 0,-1 0 0,0 0 0,1 0 1,-1 0-1,0 0 0,1 0 0,-1 0 0,0 0 1,1 1-1,-1-1 0,0 0 0,1 0 0,-1 0 1,0 0-1,0 0 0,1 1 0,-1-1 0,0 0 1,0 0-1,1 0 0,-1 1 0,0-1 0,0 0 1,1 1-1,-1-1 0,0 0 0,0 0 0,0 1 1,0-1-1,0 0 0,1 1 0,-1-1 0,0 0 1,0 1-1,0-1 0,0 0 0,0 1 0,0-1 1,0 0-1,0 1 0,0-1 0,0 0 0,0 1 1,0-1-1,-1 0 0,1 1 0,0-1 0,0 0 1,0 0-1,0 1 0,0-1 0,-1 0 0,1 1 1,0-1-1,0 0 0,0 0 0,-1 1 0,1-1 1,0 0-1,-1 0 0,1 0 0,0 0 0,0 1 1,-1-1-1,1 0 0,0 0 0,-1 0 0,14 2 312,0-1 0,0 0-1,0-1 1,0 0-1,21-4 1,-10 1-59,346-50 1535,-235 32-1525,182-23-304,479-4-1,-770 50-1939,-49-6 1565,-19-9-133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19.064"/>
    </inkml:context>
    <inkml:brush xml:id="br0">
      <inkml:brushProperty name="width" value="0.05" units="cm"/>
      <inkml:brushProperty name="height" value="0.05" units="cm"/>
    </inkml:brush>
  </inkml:definitions>
  <inkml:trace contextRef="#ctx0" brushRef="#br0">0 0 19364,'5'0'1048,"0"0"-2160,10 0 1000,12 0 24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27.427"/>
    </inkml:context>
    <inkml:brush xml:id="br0">
      <inkml:brushProperty name="width" value="0.05" units="cm"/>
      <inkml:brushProperty name="height" value="0.05" units="cm"/>
    </inkml:brush>
  </inkml:definitions>
  <inkml:trace contextRef="#ctx0" brushRef="#br0">4 56 12891,'-2'6'720,"0"0"626,6-7-488,10-2-412,-9 3-352,-1 0 0,1 0 0,0 1 1,-1 0-1,0-1 0,1 2 0,-1-1 1,0 0-1,1 1 0,-1 0 0,0 0 0,0 0 1,0 1-1,-1-1 0,8 7 0,-7-6-11,1 1 0,-1-1 0,1 0-1,0 0 1,0-1 0,0 0 0,0 0-1,1 0 1,-1 0 0,7 1 0,17-2 202,33-2 0,-43 0-218,1 0 1,0 2-1,0 0 0,33 7 1,-22-2-23,1 0 0,0-2 0,42 0 0,96-10 135,-158 5-161,66-4 17,122-23 1,89-18 58,-274 44-78,16-2 0,-5-1-11,0 3 1,0 0 0,35 2 0,-35 2-12,0-1 1,0-1-1,0-1 1,0-1-1,30-7 1,-7-2-5,68-13 69,-101 22-39,-1 1 0,1 1-1,-1 0 1,1 1-1,25 4 1,-31-3-10,1-1 1,-1 0-1,19-2 1,-21 0-5,0 1 0,0 0 0,0 0 0,0 1 0,0 0 0,-1 1 0,12 2 0,-4 1-2,1-1 0,0 0-1,26 1 1,-21-3 2,33 9-1,-13-2-13,1-1-1,0-3 0,0-1 0,0-2 0,62-5 1,-60-3 24,9-1-4,-44 9-10,-8-2-1,0 0 0,-1 1 0,1-1 0,0 0 0,0 0-1,0 0 1,-1 0 0,1 0 0,0 0 0,0 0-1,-1 0 1,1 0 0,0 0 0,0 0 0,0-1 0,-1 1-1,1 0 1,0-1 0,0 1 0,-1 0 0,1-1-1,0 1 1,0-1 0,0 0-2,5 4-11,-5-2 10,-1-1 1,0 0-1,0 0 1,1 1-1,-1-1 1,0 0-1,1 0 0,-1 1 1,0-1-1,1 0 1,-1 0-1,0 0 1,1 0-1,-1 0 1,0 1-1,1-1 1,-1 0-1,1 0 1,-1 0-1,0 0 1,1 0-1,-1 0 1,0 0-1,1 0 1,-1 0-1,1-1 1,-1 1-1,0 0 1,1 0-1,-1 0 1,0 0-1,1 0 0,-1-1 1,0 1-1,1 0 1,-1-1-1,2 1 2,-1 0-1,1 1 0,-1-1 1,1 0-1,-1 0 0,1 1 1,-1-1-1,1 1 0,-1-1 1,1 1-1,-1 0 0,0-1 1,3 3-1,17 5 2,16-10-9,-34 1 8,0 1-1,1-1 1,-1 1 0,1 0 0,-1 0-1,0 1 1,1-1 0,-1 1-1,0 0 1,1 0 0,4 2-1,1-1-2,1 0-1,-1 0 1,1-1 0,-1 0-1,20-1 1,-26 0-24,1 1 0,-1 0 1,0-1-1,1 1 0,-1 0 0,0 1 1,0-1-1,4 2 0,-4-1-7,0-1 0,0 1 0,0-1 0,0 0 0,1 0 0,-1 0-1,0-1 1,4 1 0,12-1 11,-12-1 11,0 1 0,0 0 0,0 1 0,14 2 0,-10-6-1297,-8 2-288,-10 2 973,-6 1 270,-4-2-59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01.726"/>
    </inkml:context>
    <inkml:brush xml:id="br0">
      <inkml:brushProperty name="width" value="0.05" units="cm"/>
      <inkml:brushProperty name="height" value="0.05" units="cm"/>
    </inkml:brush>
  </inkml:definitions>
  <inkml:trace contextRef="#ctx0" brushRef="#br0">5 452 12379,'-2'-8'322,"1"0"0,0 0 1,1 0-1,-1 0 0,2 0 1,-1-1-1,1 1 0,0 0 1,1 0-1,0 0 0,0 0 0,1 1 1,0-1-1,0 1 0,1-1 1,5-6-1,6-11 242,2 1 1,1 1-1,23-24 0,-16 20-20,1 2 1,47-35-1,-57 48-396,0 2 0,1 0 1,0 1-1,0 0 0,1 1 0,29-8 0,-42 15-119,1 0 0,0-1 1,0 2-1,0-1 0,1 1 0,-1 0 0,10 1 1,-14-1-22,0 1 0,1-1 0,-1 1 1,0 0-1,0 0 0,1 0 0,-1 0 0,0 0 1,0 0-1,0 1 0,0-1 0,0 1 0,-1-1 1,1 1-1,0 0 0,-1 0 0,1 0 1,-1 0-1,0 0 0,1 0 0,-1 0 0,1 3 1,1 4 13,-1-1 1,0 1 0,0-1 0,-1 1 0,0 0 0,-1 0-1,0-1 1,0 1 0,-1 0 0,0 0 0,0-1 0,-5 15-1,-4 10 102,-28 60 0,-18 18 189,-91 134 1,-4 7 38,149-248-347,-5 7 9,2 0 0,-1 1 0,2 0 0,-7 23 0,10-33-13,1 0-1,-1 0 0,1 0 0,0 0 0,-1 0 1,1 0-1,0 0 0,1 0 0,-1 0 0,0 0 1,0 0-1,1 0 0,-1 0 0,1 0 1,0 0-1,0 0 0,0-1 0,-1 1 0,2 0 1,-1 0-1,0-1 0,0 1 0,0 0 0,1-1 1,-1 0-1,1 1 0,-1-1 0,1 0 1,0 0-1,0 1 0,-1-1 0,1-1 0,0 1 1,0 0-1,0 0 0,0-1 0,0 1 0,3 0 1,9 1-4,0 0 0,0-1 1,0-1-1,0 0 1,21-2-1,74-17 5,-75 12 6,27-7 12,-35 7-212,-1 1-1,37-2 1,-60 8 88,1 0 0,0 0-1,0 0 1,0 0 0,-1 1 0,1-1 0,0 1 0,-1 0 0,1 0-1,0 0 1,-1 0 0,1 0 0,-1 1 0,0-1 0,1 1 0,-1-1 0,0 1-1,0 0 1,0 0 0,0 0 0,0 0 0,2 4 0,6 6-484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07.618"/>
    </inkml:context>
    <inkml:brush xml:id="br0">
      <inkml:brushProperty name="width" value="0.05" units="cm"/>
      <inkml:brushProperty name="height" value="0.05" units="cm"/>
    </inkml:brush>
  </inkml:definitions>
  <inkml:trace contextRef="#ctx0" brushRef="#br0">2715 270 8034,'-22'-21'2058,"-42"-32"1,46 40-1781,-1 1 0,0 1 0,-1 1 1,0 1-1,-35-11 0,-54-12-54,-2 5 0,-1 5 0,0 4-1,-155-3 1,198 22-166,1 3 0,-1 3-1,-117 28 1,-192 81 33,272-75-62,1 5 1,3 4 0,2 4 0,-179 132 0,248-162-2,1 1 0,1 1 0,1 2 0,2 0 0,-38 53 0,51-61-15,1 1-1,0 0 1,2 0 0,0 1-1,2 0 1,0 1-1,2 0 1,0 0 0,2 0-1,-3 37 1,7-14-11,1 0 0,3 0 0,2 0 0,20 83 0,72 172 2,-87-269-7,2-2-1,1 0 1,20 32-1,-25-48 2,0-1 0,1 0 0,1-1 0,0 0 0,1-1 0,0-1 0,0 1 0,22 12 0,2-3-7,1-1 0,55 20 0,84 18-14,-77-27 4,-79-23 20,359 102-37,-323-97 11,1-3 1,0-2-1,0-3 0,109-5 0,136-36-8,-55 6 37,138-19-22,-308 35-6,0-3-1,140-53 0,-149 41 8,-2-2 0,0-3 0,-3-2 1,105-82-1,-132 89-1,-1-2 1,-2-1-1,-2-1 1,0-2-1,-3-1 1,-1-1-1,-2-2 1,34-71 0,-50 90 5,-1 0-1,-1-1 1,-1 0 0,-1 0 0,-1 0 0,-1-1 0,-1 1 0,-1-1 0,-2-24 0,-1 18-11,-3-1 0,0 0 0,-2 1-1,-1 0 1,-1 0 0,-18-36 0,-2 2 20,-2 0 1,-3 2 0,-3 2-1,-86-106 1,105 147 49,1 2 0,-2 0 0,0 1 0,-1 1 1,-1 0-1,0 2 0,0 1 0,-1 0 0,-1 2 0,0 0 0,0 2 1,-48-10-1,-10 6 159,-1 3-1,-121 3 1,134 5-147,49 0-64,1 0-1,0-1 1,-1-1-1,1-1 1,0-1-1,0-1 0,0 0 1,1-1-1,0-2 1,-18-8-1,-28-22-33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16.903"/>
    </inkml:context>
    <inkml:brush xml:id="br0">
      <inkml:brushProperty name="width" value="0.05" units="cm"/>
      <inkml:brushProperty name="height" value="0.05" units="cm"/>
    </inkml:brush>
  </inkml:definitions>
  <inkml:trace contextRef="#ctx0" brushRef="#br0">11902 817 10362,'0'-15'242,"-1"0"0,0 0-1,-1 0 1,-1 0 0,-1 1-1,0-1 1,0 1 0,-2 0-1,0 0 1,0 1 0,-1 0-1,-13-18 1,13 22-222,0 0 0,0 1-1,-1 0 1,0 0 0,-1 1-1,1 0 1,-2 1 0,1 0 0,-1 0-1,1 1 1,-1 0 0,-1 1-1,1 0 1,-1 0 0,1 1 0,-1 1-1,-14-2 1,7 3 154,1 0-1,0 2 1,0 0 0,-34 6-1,-69 25 653,30-7-413,50-16-497,-1-2 0,0-2 1,-1-2-1,1-1 0,0-2 0,-73-10 0,-144-30-689,-220-28 671,-611-87-242,879 124 529,-1 9 0,-417 12 0,304 29 176,-151 6-139,-2-26-389,-60-36-138,-83-3 221,119 29 154,-235-14-8,595 15-64,-466-29-7,-1 34 12,-468 87 22,960-71-14,105-10-10,-425 49 50,344-34-21,1 4 0,-149 53 1,108-18 47,2 6 0,4 5 0,2 6 0,4 5 0,-124 104 0,228-169-64,1 2-1,1 0 1,-15 17 0,23-23-14,1-1 0,0 1 0,0 1 0,0-1 0,1 1 1,1-1-1,-1 1 0,-2 15 0,1 2-12,1 1 1,2 0 0,0 0 0,2 0-1,5 38 1,0-23 22,2-1 0,24 73 0,-24-93 5,1 0-1,1-1 1,1-1-1,1 1 1,1-1 0,0-1-1,25 28 1,-19-27-2,1-1 0,1-1 1,0-1-1,1 0 1,1-2-1,28 14 0,-4-6-20,-1-3-1,2-1 0,65 14 0,151 21-91,-186-40 70,601 132-91,-413-85 143,-36-14-65,1-9-1,287 9 0,335-52-272,63 3 253,-264 43 202,345 8 52,84-83-170,-120 1-26,-309 37 22,260-4 15,-5-76-226,51-138-165,-21-80 370,-910 286-4,75-25 15,156-74-1,-229 94-42,0-2 0,-2 0 0,0-2 0,-1-1 0,0-1 1,-2-1-1,-1-1 0,0-1 0,-2-1 0,21-30 0,-31 36 1,0 0 1,-1 0-1,-1-1 1,-1 0 0,-1-1-1,0 0 1,-1 0-1,-2 0 1,0 0-1,-1-1 1,-1 1-1,-1-1 1,0 1 0,-7-39-1,2 34 10,-1 0 0,-1 1 0,-1 0 1,-2 0-1,0 1 0,-1 0 0,-1 1 0,-2 0 0,0 1 0,-1 1 1,-29-32-1,7 18 9,0 1 0,-2 2 0,-2 2 0,-1 2 0,0 1 0,-2 3 0,-90-35 0,-20 6 69,-173-35 0,285 77-53,-804-169 363,657 150-296,-2 9 0,-296 5 0,116 42-70,191-3-52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20.492"/>
    </inkml:context>
    <inkml:brush xml:id="br0">
      <inkml:brushProperty name="width" value="0.05" units="cm"/>
      <inkml:brushProperty name="height" value="0.05" units="cm"/>
    </inkml:brush>
  </inkml:definitions>
  <inkml:trace contextRef="#ctx0" brushRef="#br0">4133 316 11803,'-24'-10'95,"0"1"0,0 2 0,-1 0 1,-43-5-1,-105-1-678,94 9 485,-50-8-94,2-6 0,-149-41-1,0-1 826,-423-36 1,605 90-553,0 4 0,-1 4 0,1 4 0,-1 4-1,-122 30 1,-16 18 89,-377 149 0,556-184-113,1 2-1,2 2 0,1 3 0,1 1 1,-58 50-1,74-53-61,2 2 1,0 2-1,3 0 0,0 2 1,3 1-1,0 1 0,-32 67 1,46-78-3,2 1 0,0 0 0,2 0 1,1 1-1,1 0 0,1 0 1,2 0-1,1 33 0,3 9 6,4 0-1,15 70 0,-14-102 4,1 0-1,2 0 1,2-1-1,1 0 1,1-1 0,2-1-1,2-1 1,1 0-1,1-1 1,2-1-1,48 52 1,-33-45-90,3-2 0,1-1 0,2-2 0,0-2 0,3-2 1,0-2-1,2-3 0,0-1 0,92 29 0,72 6 103,253 36 1,-333-75 145,240 2 0,132-55-54,414-95-62,-779 106-96,-1-5-1,206-72 1,-278 76 41,-2-3 1,0-3-1,-2-3 0,-2-2 0,-1-3 1,-2-3-1,57-51 0,-76 54 27,-2-1-1,-1-1 1,-2-2-1,-3-2 1,-1 0-1,-2-2 1,-2-2-1,-2 0 0,-2-1 1,-3-1-1,16-65 1,-28 88 40,-1 1 1,-2-1 0,0 0-1,-2 0 1,-1 1 0,-5-37-1,2 43-17,-1 0-1,-1 1 1,0-1 0,-2 1-1,-1 0 1,0 0 0,-1 1-1,-23-34 1,9 20 22,-2 1 0,-1 1 0,-2 2 0,0 1 0,-2 1 0,-39-26-1,26 23 10,-3 3-1,0 1 1,-1 3-1,-59-20 1,21 16-87,-1 4 1,0 4 0,-2 3-1,0 5 1,-121 0-1,-114 25-132,160 2 47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32.949"/>
    </inkml:context>
    <inkml:brush xml:id="br0">
      <inkml:brushProperty name="width" value="0.05" units="cm"/>
      <inkml:brushProperty name="height" value="0.05" units="cm"/>
    </inkml:brush>
  </inkml:definitions>
  <inkml:trace contextRef="#ctx0" brushRef="#br0">842 430 6825,'-25'5'206,"-136"31"339,138-29-439,1 1 1,0 1-1,0 1 1,-38 23-1,-122 98 1210,55-37-427,102-77-579,0 2-1,-33 33 1,51-45-249,0 1 0,0 0 1,1 1-1,0 0 0,1 0 1,0 0-1,0 0 0,1 1 0,0 0 1,1 0-1,-3 13 0,-2 33 46,3 2 0,1 60-1,2-32-67,0-25-23,-2 418 104,7-437-125,2 0 0,1 0-1,13 43 1,-14-68-5,1 0 0,0-1 1,1 0-1,1 0 0,0 0 0,1-1 0,1 0 0,0-1 0,1 0 1,14 13-1,-4-8-2,1-2 0,1 0 0,1-1 0,1-1 0,44 19 0,139 44 83,-189-71-57,105 34 96,139 27-1,-215-59-97,0-3-1,1-1 1,0-2-1,-1-2 1,1-3-1,59-9 1,-49-1-7,-1-2 0,90-35 0,101-64 16,-145 57-6,113-82 0,82-87 18,-221 162-18,-2-4 0,128-146 1,-169 170-4,-3-2 0,-1-1 0,-2-1 0,-3-1 0,-1-2 0,34-102 0,-42 93 39,-3-1-1,-3 0 0,7-102 0,-16 114 43,-3 0-1,-1 0 1,-3 0-1,-2 1 1,-15-58 0,16 83-31,-2 0 0,-1 0 1,0 0-1,-2 1 1,0 1-1,-1 0 1,-1 0-1,-1 2 0,-1-1 1,0 2-1,-2 0 1,-24-20-1,15 17-7,-2 1 0,0 2 0,-1 0 0,0 2 0,-2 1 0,0 2 0,0 1 0,-41-9 1,-15 2-10,0 4 1,-94-4 0,-184 10 30,351 8-74,-112 0-58,-1 5 0,1 6 0,-140 31 0,223-31-95,0 2 0,1 2 1,0 2-1,-75 42 1,44-14-292,-109 88 1,39-9 165,2 24-71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0.772"/>
    </inkml:context>
    <inkml:brush xml:id="br0">
      <inkml:brushProperty name="width" value="0.05" units="cm"/>
      <inkml:brushProperty name="height" value="0.05" units="cm"/>
    </inkml:brush>
  </inkml:definitions>
  <inkml:trace contextRef="#ctx0" brushRef="#br0">1 16 19596,'14'19'1448,"9"-5"-1319,15-16-81,8-3 224,19-9-216,5 9-48,5-4-376,-3 4-249,-6 1-247,-9-1 664,-15 12-152,-7 11-152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53.257"/>
    </inkml:context>
    <inkml:brush xml:id="br0">
      <inkml:brushProperty name="width" value="0.05" units="cm"/>
      <inkml:brushProperty name="height" value="0.05" units="cm"/>
    </inkml:brush>
  </inkml:definitions>
  <inkml:trace contextRef="#ctx0" brushRef="#br0">1073 244 10930,'-13'-12'534,"0"0"-1,-1 2 1,-25-16-1,30 21-395,0 1-1,0 0 0,-1 1 1,1 0-1,-1 0 0,0 1 1,1 1-1,-12-2 0,4 3-32,-1 1 0,1 0-1,0 1 1,0 1 0,0 1-1,0 0 1,0 1 0,1 1-1,-17 8 1,-21 13 122,-61 41-1,108-63-204,-25 14-1,1 3-1,1 0 1,2 2-1,0 1 1,1 1-1,2 1 1,1 2-1,1 0 1,-33 56-1,23-22-10,2 1 0,4 1 0,-37 129 0,39-88 12,-20 200 0,40-247 4,3 1-1,3 0 0,3 0 0,18 104 0,-11-118 30,1-1-1,2-1 1,2 0 0,2 0-1,1-2 1,42 66 0,-44-85-38,0-1 1,1-1 0,1 0 0,1-1 0,1-1-1,1-1 1,1-1 0,0-1 0,1-1 0,0-1 0,1-1-1,1-2 1,0 0 0,0-1 0,43 8 0,-31-10-37,1-2 0,0-1 1,-1-2-1,2-2 0,-1-2 1,0-1-1,-1-2 0,1-2 1,-1-1-1,64-22 1,-35 4-69,-2-3 1,-1-4 0,118-76-1,-68 26-7,106-98 0,189-221 131,-315 293 11,-5-4-1,75-123 1,-135 189-39,-2-1 0,-3-1 0,-1-1 0,-3-2 0,20-73 0,-34 101-4,-2-1 1,0 1-1,-1-1 0,-2 0 0,0 0 0,-2 1 1,0-1-1,-2 0 0,0 1 0,-2-1 0,-1 1 1,0 0-1,-2 1 0,-18-38 0,13 36 25,-2 1-1,0 0 1,-2 1 0,0 1-1,-1 1 1,-1 0-1,-1 2 1,-1 0 0,-1 1-1,0 1 1,-1 1-1,0 1 1,-44-18 0,28 16 50,-1 3 1,0 1 0,-1 2-1,0 2 1,-1 1 0,1 3-1,-1 1 1,-55 3-1,9 7 70,1 4 0,-103 25-1,-167 63-127,12 13-725,234-69 362,-108 58 1,104-38 63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56.488"/>
    </inkml:context>
    <inkml:brush xml:id="br0">
      <inkml:brushProperty name="width" value="0.05" units="cm"/>
      <inkml:brushProperty name="height" value="0.05" units="cm"/>
    </inkml:brush>
  </inkml:definitions>
  <inkml:trace contextRef="#ctx0" brushRef="#br0">1650 46 13139,'-282'-27'939,"194"16"-859,62 7-64,-1 2 0,0 0 1,0 2-1,1 1 0,-1 2 1,0 0-1,1 2 0,0 0 1,0 2-1,0 1 0,-43 20 1,29-6-1,1 2 1,2 2-1,0 1 1,2 2 0,-50 51-1,29-18 56,2 2 1,-52 82-1,56-66 31,4 3 0,3 2 0,-37 105 1,-63 279 175,122-387-231,4 1 0,4 1 1,4 0-1,1 128 0,10-168-28,2 1 0,3-1-1,1-1 1,15 48 0,-12-59-10,2 0 0,1 0 0,1-1 0,1-1 0,41 56 0,-34-59-8,1-1 1,1 0-1,2-2 0,0-1 1,1-1-1,2-2 0,0 0 0,1-2 1,0-2-1,57 21 0,-27-15 11,2-4 0,0-3-1,1-2 1,0-3 0,66 2-1,-56-10 13,0-2 0,0-5 0,0-2 0,-1-4 0,0-2 0,87-29 0,-75 13-15,-1-4-1,-2-3 0,-2-3 0,134-89 1,-94 42-3,-3-6 1,-5-4-1,-4-5 1,-4-5-1,-6-5 1,-4-3-1,-5-4 1,-5-5-1,-6-2 1,74-163-1,-125 230 62,-3-2-1,-2 0 0,-3-1 0,20-111 0,-35 140-20,-2 0 1,0 0-1,-3-1 1,-6-54-1,3 66-19,0 0 1,-2-1-1,0 2 0,-1-1 1,-2 1-1,0 0 1,-20-33-1,14 33-12,0 1 0,0 0 0,-2 1-1,0 1 1,-1 0 0,-1 2 0,-1 0 0,-32-18 0,16 12-31,-2 3 1,0 1-1,-2 2 1,-47-12-1,21 11-43,0 3 1,-1 3-1,-113-2 0,62 14-12,-153 21 0,-51 33-71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6:16.922"/>
    </inkml:context>
    <inkml:brush xml:id="br0">
      <inkml:brushProperty name="width" value="0.05" units="cm"/>
      <inkml:brushProperty name="height" value="0.05" units="cm"/>
    </inkml:brush>
  </inkml:definitions>
  <inkml:trace contextRef="#ctx0" brushRef="#br0">3709 309 12419,'-159'-65'934,"104"40"-918,-92-28 1,-354-60 284,413 99 6,-1 4-1,0 4 1,-112 6 0,86 9 123,1 4 1,-122 32-1,-195 68-33,11 40-613,354-121 114,1 3-1,1 3 0,3 2 1,1 3-1,-102 95 0,83-58 35,3 3 0,4 4-1,-69 109 1,107-146 103,3 2 0,2 1 0,2 1 0,2 2 0,-20 72 0,38-103-23,1 0 0,1 0 0,1 1 0,1 0 0,2 0 0,0 0 0,2 0 0,1 0-1,1 0 1,1 0 0,1-1 0,2 0 0,0 0 0,19 41 0,-7-30-38,2-1 1,1-1-1,2-1 1,1-1-1,47 47 0,163 126-97,-151-140 36,158 95 0,-190-132 54,1-2 1,2-2-1,0-2 0,96 23 0,-57-27 32,1-4-1,1-4 1,0-5 0,112-7-1,379-67 163,-390 31-116,-2-9 0,-2-8 0,-3-8 0,-3-9 1,-3-8-1,-4-7 0,210-139 0,-100 27-91,433-387 0,-560 435 122,-117 105 17,55-72 1,-95 110-79,0 0 1,-1 0-1,0 0 1,0-1 0,0 0-1,-1 0 1,-1 0-1,0 0 1,0-1 0,0 1-1,-2-1 1,1 0-1,-1 1 1,0-1-1,-1 0 1,0 0 0,-1 0-1,0 1 1,0-1-1,-1 0 1,0 1-1,-1-1 1,0 1 0,-5-10-1,-5-6 6,-1 1-1,-1 0 1,-1 1-1,0 1 1,-2 1-1,-26-25 1,-134-104 66,110 100-26,-2 3-1,-2 4 1,-2 3 0,-1 3-1,-2 3 1,-142-41 0,128 52-53,-2 4-1,0 4 1,-1 4 0,-1 4 0,-173 11 0,2 27 35,-5 15-35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6:57.680"/>
    </inkml:context>
    <inkml:brush xml:id="br0">
      <inkml:brushProperty name="width" value="0.05" units="cm"/>
      <inkml:brushProperty name="height" value="0.05" units="cm"/>
    </inkml:brush>
  </inkml:definitions>
  <inkml:trace contextRef="#ctx0" brushRef="#br0">0 636 16508,'2'0'189,"0"0"0,-1 1 1,1-1-1,-1 0 0,1 0 1,0-1-1,-1 1 1,1 0-1,-1 0 0,1-1 1,-1 1-1,1-1 0,1 0 1,38-16 785,-2-1-1,67-41 1,69-61-267,-98 64-510,87-61-25,149-101-134,-305 213-80,33-18-418,-37 24-721,-8 5 455,-8 7-137,-26 11-121,13-10 388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07.567"/>
    </inkml:context>
    <inkml:brush xml:id="br0">
      <inkml:brushProperty name="width" value="0.05" units="cm"/>
      <inkml:brushProperty name="height" value="0.05" units="cm"/>
    </inkml:brush>
  </inkml:definitions>
  <inkml:trace contextRef="#ctx0" brushRef="#br0">367 32 12075,'-25'0'524,"1"1"0,-1 1 0,-23 5 0,35-4-367,0 1-1,0 0 1,1 1-1,0 0 1,0 1-1,0 0 1,-13 10-1,14-7-88,0 0 0,1 0 1,0 1-1,1 0 0,-1 1 0,2 0 0,0 0 0,0 1 0,1 0 0,0 1 0,1-1 0,1 1 0,0 0 0,1 1 0,0-1 0,1 1 0,0 0 1,2 0-1,-1 0 0,2 0 0,-1 0 0,2 0 0,4 26 0,-5-38-65,1 1 1,-1-1-1,1 1 1,0 0-1,0-1 1,0 1-1,0-1 1,1 0-1,-1 1 1,0-1-1,1 0 1,0 0-1,-1 0 1,1 0-1,0 0 1,0 0-1,0 0 1,1-1-1,-1 1 1,0-1-1,0 1 1,1-1-1,-1 0 1,1 0-1,-1 0 1,1 0-1,0-1 1,-1 1-1,1-1 1,0 0-1,-1 1 1,1-1-1,0 0 1,-1 0-1,1-1 1,0 1-1,-1-1 1,1 1-1,0-1 1,-1 0-1,5-2 1,8-4 9,-1 0 0,0-1 0,-1-1 0,0 0 1,0-1-1,-1 0 0,21-23 0,-1-4 40,35-51-1,-48 60 7,21-41 0,-34 56-13,1-1-1,-2 1 1,0-2-1,-1 1 1,4-20-1,-8 32-34,1 1 0,-1-1 0,0 1-1,0-1 1,0 0 0,0 1 0,0-1 0,0 1 0,0-1-1,0 0 1,-1 1 0,1-1 0,-1 1 0,1-1-1,-1 1 1,0-1 0,1 1 0,-1-1 0,-2-1 0,2 2 0,0 0 1,0 0-1,0 1 1,-1-1-1,1 1 1,0-1-1,0 1 1,-1-1-1,1 1 0,0 0 1,-1 0-1,1-1 1,0 1-1,-1 0 1,1 0-1,0 0 1,-1 0-1,-1 1 1,-4 1-12,0 0 1,0 0-1,1 0 1,-1 1-1,1 0 1,-1 1-1,-7 5 1,4-3-144,7-4-34,0 0 0,0 0 0,-1 0-1,1 1 1,1-1 0,-1 1 0,0-1 0,1 1 0,-1 0 0,1 0 0,-4 6-1,6 0-226,11-8-156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08.561"/>
    </inkml:context>
    <inkml:brush xml:id="br0">
      <inkml:brushProperty name="width" value="0.05" units="cm"/>
      <inkml:brushProperty name="height" value="0.05" units="cm"/>
    </inkml:brush>
  </inkml:definitions>
  <inkml:trace contextRef="#ctx0" brushRef="#br0">322 0 12363,'-16'1'286,"1"-1"0,0 2 1,0 0-1,0 1 0,0 0 0,0 1 1,0 1-1,1 1 0,0 0 1,0 0-1,1 2 0,-22 14 1,25-15-188,1 1-1,1 0 1,-1 1 0,1-1 0,1 2 0,-1-1 0,2 1 0,-1 0 0,1 0 0,1 1 0,0 0 0,0 0 0,1 0 0,1 0 0,0 1 0,-3 20-1,5-26-62,1 0-1,0-1 0,0 1 0,0 0 0,1 0 0,-1 0 0,1 0 0,1-1 0,1 7 0,-2-10-26,0 0-1,0 0 0,0 0 0,0 0 1,0 0-1,0-1 0,0 1 1,1 0-1,-1-1 0,1 1 0,-1-1 1,1 0-1,0 1 0,-1-1 0,1 0 1,0 0-1,0 0 0,0 0 1,0 0-1,0-1 0,0 1 0,0 0 1,0-1-1,0 0 0,0 1 0,0-1 1,0 0-1,3 0 0,2-1 3,-1 0 0,1-1 0,0 1 0,0-1 0,0-1 0,-1 1 0,1-1 0,-1 0 0,0-1-1,0 1 1,0-1 0,-1-1 0,11-8 0,-6 3 18,0 0-1,-1 0 1,-1-1 0,0 0-1,0 0 1,8-17 0,-13 21-6,1 0 1,-2-1 0,1 1-1,-1-1 1,0 0 0,-1 0 0,0 0-1,1-15 1,-2 20-20,0 1 0,0-1 0,-1 0 0,1 1 0,-1-1 0,1 0 0,-1 1 0,0-1 0,0 0 0,0 1 0,-1 0 0,1-1 0,0 1 0,-1 0 0,0-1 0,1 1 0,-1 0 0,0 0 0,0 0 0,0 1 0,0-1 0,-1 0 0,1 1 0,0-1 0,-1 1 0,1 0 0,-1 0 0,1 0 0,-4-1 0,2 1-41,0 0 0,0 0 0,0 1 0,-1-1 0,1 1 0,0 0 0,0 0 0,0 1 0,0-1 0,0 1 0,0 0 0,0 0 0,0 0 0,0 0-1,0 1 1,0 0 0,1-1 0,-1 1 0,1 1 0,-1-1 0,-4 5 0,-1 9-156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09.022"/>
    </inkml:context>
    <inkml:brush xml:id="br0">
      <inkml:brushProperty name="width" value="0.05" units="cm"/>
      <inkml:brushProperty name="height" value="0.05" units="cm"/>
    </inkml:brush>
  </inkml:definitions>
  <inkml:trace contextRef="#ctx0" brushRef="#br0">10 57 17500,'-6'14'1112,"2"-10"-1024,7-2-112,20-7-128,8-5-312,12-8 352,6-4-80,8 1-112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09.490"/>
    </inkml:context>
    <inkml:brush xml:id="br0">
      <inkml:brushProperty name="width" value="0.05" units="cm"/>
      <inkml:brushProperty name="height" value="0.05" units="cm"/>
    </inkml:brush>
  </inkml:definitions>
  <inkml:trace contextRef="#ctx0" brushRef="#br0">4 140 13411,'-3'16'1480,"3"-8"-1128,10-15-528,9-12 1977,11-5-1617,7-2-160</inkml:trace>
  <inkml:trace contextRef="#ctx0" brushRef="#br0" timeOffset="1">521 67 14811,'0'3'784,"3"-9"-2768,11-14 2104,7-2 200,3 1-824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09.906"/>
    </inkml:context>
    <inkml:brush xml:id="br0">
      <inkml:brushProperty name="width" value="0.05" units="cm"/>
      <inkml:brushProperty name="height" value="0.05" units="cm"/>
    </inkml:brush>
  </inkml:definitions>
  <inkml:trace contextRef="#ctx0" brushRef="#br0">338 32 15147,'-4'-3'103,"0"1"0,1 0 0,-1 0-1,0 1 1,0-1 0,0 1 0,0 0-1,-1 0 1,1 0 0,0 0 0,0 1 0,0 0-1,-1 0 1,-7 0 0,5 2 8,-1-1-1,1 1 1,0 1 0,0-1-1,0 1 1,1 0 0,-1 1-1,-5 4 1,-6 5 160,1 0 0,0 2 0,2 0 0,-28 33 0,31-33-123,1 1 0,0 0 1,1 1-1,0 0 0,1 1 0,-11 36 0,18-48-107,0 1-1,1 0 1,0-1 0,0 1-1,1 0 1,0 0 0,0 0-1,0 0 1,1 0-1,2 7 1,-2-10-21,1 1 0,-1-1 0,1 0 0,1 1 0,-1-1 0,0 0 0,1 0 0,0-1 0,0 1 0,0 0-1,0-1 1,1 0 0,-1 0 0,1 0 0,0 0 0,5 2 0,0 0-9,1-1 0,0 0 0,0-1 0,0 0 0,0 0-1,1-1 1,-1-1 0,1 1 0,-1-2 0,1 0 0,-1 0 0,1 0 0,-1-2 0,16-3 0,-4 1-1,0-2 0,-1-1 1,0-1-1,0 0 0,37-22 1,-41 19 4,0-1 1,-1-1-1,0 0 1,-1-2-1,-1 1 1,0-1-1,16-24 1,-23 30-9,-1-1 1,0 1-1,-1-1 0,0 0 1,-1-1-1,0 1 0,0-1 1,-1 0-1,0 0 0,-1 0 1,-1 0-1,1 0 1,-2-1-1,-1-21 0,1 28-11,-1 1-1,0 0 0,0 0 1,0-1-1,-1 1 0,0 0 1,1 0-1,-1 0 0,-1 1 1,1-1-1,0 0 1,-1 1-1,0 0 0,0-1 1,0 1-1,0 0 0,-1 0 1,1 1-1,-1-1 0,1 1 1,-1 0-1,0 0 1,0 0-1,0 0 0,-7-1 1,4 1-48,1 1 1,-1 0 0,0 0 0,1 1-1,-1 0 1,0 0 0,0 0-1,1 1 1,-1 0 0,1 1 0,-1-1-1,1 1 1,-1 1 0,1-1 0,0 1-1,-7 4 1,2 1-19,0 0 1,1 0-1,1 1 1,-1 0-1,-9 14 1,0 5-193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0.574"/>
    </inkml:context>
    <inkml:brush xml:id="br0">
      <inkml:brushProperty name="width" value="0.05" units="cm"/>
      <inkml:brushProperty name="height" value="0.05" units="cm"/>
    </inkml:brush>
  </inkml:definitions>
  <inkml:trace contextRef="#ctx0" brushRef="#br0">1 330 12211,'0'2'91,"-1"0"1,1 0-1,0 0 1,0 0 0,0 0-1,1 0 1,-1 0 0,0 0-1,1 0 1,-1 0-1,1 0 1,0 0 0,0 0-1,0 0 1,0 0-1,0 0 1,0 0 0,0-1-1,3 3 1,-1-1 0,-1-1-1,1 0 1,0 0 0,0 0-1,0-1 1,1 1 0,-1-1 0,0 0-1,1 0 1,5 2 0,7-1 109,-1-1 1,1 0-1,0-1 1,17-2-1,25-4 285,89-21 0,55-27-317,-185 49-181,104-32-157,91-24-479,-170 51 274,0 2 1,84-4 0,-115 11 267,1 2-1,-1-1 1,0 2 0,1-1-1,-1 2 1,0-1-1,12 6 1,-6-1 23,-1 2 1,1-1-1,21 18 1,-24-17 120,1 1 0,1-2 0,0 0 0,0-1 0,1 0 0,-1-2 0,1 0 0,1-1 0,-1 0 0,0-1 0,1-1 0,23-1 0,16-2 98,1-2 0,75-15 0,112-35 33,105-16-149,-295 66-45,1 2 0,72 8 0,65 0 112,-94-15 82,0-5 1,0-4 0,102-33-1,-159 39-72,106-26 334,-121 32-244,-1 1-1,0 2 1,47 1-1,-58 2 3,0 2 0,23 6 0,-23-5-168,0-1-1,16 2 1,-26-5-49,1 0 1,-1 0-1,1 0 1,-1-1-1,1 1 1,-1-1-1,0-1 1,1 1-1,7-4 0,21-15-50,3-5-62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1.309"/>
    </inkml:context>
    <inkml:brush xml:id="br0">
      <inkml:brushProperty name="width" value="0.05" units="cm"/>
      <inkml:brushProperty name="height" value="0.05" units="cm"/>
    </inkml:brush>
  </inkml:definitions>
  <inkml:trace contextRef="#ctx0" brushRef="#br0">1 44 16676,'23'3'1384,"14"1"-968,3-2-144,12-2 392,8-2-192,5-5-520,1-4-152,-10 1 248,2-1-112,-16-1-152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1.294"/>
    </inkml:context>
    <inkml:brush xml:id="br0">
      <inkml:brushProperty name="width" value="0.05" units="cm"/>
      <inkml:brushProperty name="height" value="0.05" units="cm"/>
    </inkml:brush>
  </inkml:definitions>
  <inkml:trace contextRef="#ctx0" brushRef="#br0">0 346 15091,'2'-1'158,"0"0"-1,0 1 0,0-1 1,0 0-1,0 0 1,0-1-1,0 1 1,-1 0-1,1 0 0,0-1 1,-1 1-1,1-1 1,-1 0-1,2-1 0,3-3 184,188-172 2922,-91 87-3009,-91 79-258,-4 5-14,0-1 1,1 1-1,10-6 0,-8 10-39,-9 11 20,-13 19 2,10-24 32,-19 38-16,-30 71 47,43-96-14,2 1-1,0 0 1,1 0 0,-3 32 0,6-46-36,1-1 1,0 1-1,0-1 1,0 1-1,0-1 1,0 0-1,0 1 1,1-1-1,-1 1 1,1-1-1,0 1 1,0-1-1,0 0 1,0 0-1,0 1 1,0-1-1,1 0 1,-1 0 0,3 3-1,-2-4-44,1 0 0,-1 0 0,0 0-1,1 0 1,-1 0 0,1 0 0,-1-1 0,1 1 0,-1-1 0,1 1-1,-1-1 1,1 0 0,-1 0 0,1 0 0,0-1 0,-1 1 0,1-1-1,-1 1 1,4-2 0,22-7-333,-1-1 0,1-1 0,36-22 0,-61 31 367,54-28-628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1.696"/>
    </inkml:context>
    <inkml:brush xml:id="br0">
      <inkml:brushProperty name="width" value="0.05" units="cm"/>
      <inkml:brushProperty name="height" value="0.05" units="cm"/>
    </inkml:brush>
  </inkml:definitions>
  <inkml:trace contextRef="#ctx0" brushRef="#br0">122 133 13739,'0'0'18,"0"0"0,0 0 0,0 1 0,0-1 0,0 0 0,0 0 0,0 0 0,0 0-1,0 0 1,0 0 0,0 0 0,0 0 0,0 1 0,0-1 0,0 0 0,0 0 0,0 0 0,0 0 0,0 0 0,0 0 0,0 0 0,0 0 0,0 0 0,0 0 0,0 1 0,0-1 0,0 0-1,1 0 1,-1 0 0,0 0 0,0 0 0,0 0 0,0 0 0,0 0 0,0 0 0,0 0 0,0 0 0,0 0 0,1 0 0,-1 0 0,0 0 0,0 0 0,0 0 0,0 0 0,0 0 0,0 0 0,0 0-1,0 0 1,0 0 0,1 0 0,-1 0 0,0 0 0,0 0 0,0 0 0,0 0 0,0 0 0,0 0 0,0 0 0,0 0 0,0 0 0,0-1 0,1 1 0,-1 0 0,0 0 0,0 0 0,0 0 0,-6 14 649,-21 29-136,10-17-77,5-6-261,1 1 0,0 0 0,2 0 0,0 1 0,1 0 0,-6 33 0,14-53-180,-1 1-1,1-1 1,0 0-1,-1 1 1,1-1-1,0 1 0,1-1 1,-1 0-1,0 1 1,1-1-1,-1 0 1,1 1-1,0-1 1,0 0-1,0 0 1,0 0-1,0 0 1,2 4-1,-1-5-6,-1 0 0,1 0 0,0 0-1,-1 0 1,1 0 0,0 0 0,-1 0 0,1-1-1,0 1 1,0-1 0,0 1 0,0-1 0,-1 0-1,1 0 1,0 1 0,0-1 0,0 0 0,2-1 0,6-1 5,1 0 0,-1 0 1,0-2-1,0 1 0,0-1 1,16-9-1,3-4 64,-2-2 1,0 0-1,0-2 1,-2-1-1,-1-1 1,-1-1-1,-1-1 1,-1-1-1,35-56 1,-51 73-27,0-1 0,-1 0 0,0 0 0,0 0 1,-1 0-1,3-17 0,-6 24-34,0 0 0,0 0 0,0 0 0,0 0 1,0 0-1,0 0 0,-1 1 0,1-1 0,-1 0 0,0 0 0,0 0 0,-2-3 0,2 4-5,0 1-1,0-1 0,-1 1 0,1-1 1,0 1-1,-1-1 0,1 1 0,-1 0 1,0 0-1,0 0 0,1 0 0,-1 0 1,0 0-1,0 0 0,0 1 0,0-1 1,0 1-1,0-1 0,-3 1 0,-3-1 6,0 1 1,0 1-1,-1 0 0,1 0 0,0 0 1,0 1-1,1 0 0,-1 1 0,0 0 0,1 0 1,-1 0-1,-8 7 0,2-2-122,0 1 0,1 1 0,0 0 0,0 1 0,-13 15 0,12-8-479,34-34 141,20-18 136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41.914"/>
    </inkml:context>
    <inkml:brush xml:id="br0">
      <inkml:brushProperty name="width" value="0.05" units="cm"/>
      <inkml:brushProperty name="height" value="0.05" units="cm"/>
    </inkml:brush>
  </inkml:definitions>
  <inkml:trace contextRef="#ctx0" brushRef="#br0">71 0 15411,'0'0'53,"1"1"0,0-1 0,-1 1 0,1-1 1,-1 0-1,1 1 0,0-1 0,-1 1 0,1-1 0,-1 1 0,1-1 0,-1 1 0,0 0 0,1-1 0,-1 1 0,0 0 0,1-1 0,-1 1 0,0 0 0,1-1 0,-1 1 0,0 0 0,0 0 0,0-1 0,0 1 0,0 0 0,0-1 0,0 1 0,0 0 1,0 0-1,0-1 0,0 1 0,-1 0 0,1 0 0,0-1 0,0 1 0,-1 0 0,0 0 0,-15 40 315,8-22-77,1-1-160,-5 15 64,2 0-1,-14 67 0,24-98-181,0-1 0,-1 1 0,1-1 0,0 0 0,0 1 0,0-1 0,0 1 0,0-1 0,0 1 0,1-1 0,-1 1-1,0-1 1,1 1 0,-1-1 0,1 0 0,1 3 0,-1-3-4,-1-1 1,1 0-1,-1 0 0,1 1 0,-1-1 0,1 0 1,0 0-1,-1 0 0,1 0 0,-1 0 1,1 0-1,0 0 0,-1 0 0,1 0 1,-1 0-1,1 0 0,0 0 0,-1 0 0,1 0 1,-1-1-1,1 1 0,-1 0 0,1 0 1,0-1-1,-1 1 0,1 0 0,0-1 0,7-5 95,0 0 1,-1-1-1,12-12 0,-12 12-62,77-84 565,40-38 109,-122 127-707,15-11 89,-16 13-96,-1 0 0,0 0 0,0 0 1,1 0-1,-1 0 0,0-1 0,1 1 0,-1 0 0,0 0 0,1 0 0,-1 0 0,0 0 0,1 0 0,-1 0 0,0 0 0,1 0 1,-1 0-1,0 1 0,1-1 0,-1 0 0,0 0 0,1 0 0,-1 0 0,0 0 0,0 1 0,1-1 0,-1 0 0,0 0 0,0 0 0,1 1 1,-1-1-1,0 0 0,0 0 0,1 1 0,-1-1 0,0 0 0,0 1 0,0-1 0,0 0 0,0 0 0,0 1 0,1-1 0,-1 0 1,0 1-1,0-1 0,0 0 0,0 1 0,0-1 0,0 0 0,0 1 0,0-1 0,0 0 0,0 1 0,-1-1 0,1 0 0,0 1 0,0-1 1,-2 24 26,0-1 0,-2 0 0,-7 26-1,-4 25 11,13-67-76,-1 19 20,3-25-15,0 0-1,0 1 0,0-1 0,0 0 1,0 0-1,0 0 0,0 0 0,0 0 0,0 0 1,1 0-1,-1 0 0,0 0 0,1 0 0,-1 0 1,1 0-1,-1 0 0,2 1 0,-2-2 9,1 0-1,-1 1 1,1-1-1,-1 0 1,1 0-1,-1 0 1,1-1-1,-1 1 1,1 0-1,-1 0 0,0 0 1,1 0-1,-1 0 1,1 0-1,-1-1 1,1 1-1,-1 0 1,0 0-1,1-1 1,-1 1-1,1 0 1,-1-1-1,0 1 1,1 0-1,-1-1 1,0 1-1,0-1 1,1 1-1,-1-1 1,12-16-113,-9 13 16,9-15-189</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42.724"/>
    </inkml:context>
    <inkml:brush xml:id="br0">
      <inkml:brushProperty name="width" value="0.05" units="cm"/>
      <inkml:brushProperty name="height" value="0.05" units="cm"/>
    </inkml:brush>
  </inkml:definitions>
  <inkml:trace contextRef="#ctx0" brushRef="#br0">3 1 15331,'-3'0'1609,"3"1"-1161,3 1-160,3 0 664,9 1-320,6 0-88,4 0-272,4-1-104,4-1-88,-2 0-80,-2-1-264,-2 0-128,-8 0-312,-2-1-40,-10-2 480,-8 0-712</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43.140"/>
    </inkml:context>
    <inkml:brush xml:id="br0">
      <inkml:brushProperty name="width" value="0.05" units="cm"/>
      <inkml:brushProperty name="height" value="0.05" units="cm"/>
    </inkml:brush>
  </inkml:definitions>
  <inkml:trace contextRef="#ctx0" brushRef="#br0">2 25 13235,'-1'24'1624,"5"-5"-992,9-11-128,7-1 1017,7-7-657,8-5-88,2-4-176,2-4-192,-2-1-600,0 2-312,-10 1 456,-5 1-136,-9 1-168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43.560"/>
    </inkml:context>
    <inkml:brush xml:id="br0">
      <inkml:brushProperty name="width" value="0.05" units="cm"/>
      <inkml:brushProperty name="height" value="0.05" units="cm"/>
    </inkml:brush>
  </inkml:definitions>
  <inkml:trace contextRef="#ctx0" brushRef="#br0">17 391 14427,'-7'7'668,"-2"2"42,8-9-97,5-4 327,17-18-269,311-359 2255,-356 417-2764,1 1-1,3 1 1,1 0 0,-28 82-1,45-115-166,-1 3-21,0 1-1,0-1 0,1 1 0,0 0 0,1 0 0,-1-1 0,2 1 1,-1 0-1,2 9 0,-1-17 4,0 0 1,0-1-1,0 1 1,0 0-1,0-1 1,0 1-1,0-1 1,1 1-1,-1 0 0,0-1 1,0 1-1,1-1 1,-1 1-1,0-1 1,1 1-1,-1 0 1,0-1-1,1 0 0,-1 1 1,1-1-1,-1 1 1,1-1-1,-1 1 1,1-1-1,-1 0 1,1 0-1,-1 1 1,1-1-1,0 0 0,-1 0 1,1 1-1,-1-1 1,1 0-1,0 0 1,-1 0-1,1 0 1,0 0-1,-1 0 0,1 0 1,-1 0-1,1 0 1,0 0-1,-1-1 1,1 1-1,0 0 1,-1 0-1,1-1 1,-1 1-1,1 0 0,-1 0 1,1-1-1,-1 1 1,1-1-1,4-2-53,-1 0-1,-1 0 0,1 0 1,0-1-1,3-4 0,9-14-283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45.215"/>
    </inkml:context>
    <inkml:brush xml:id="br0">
      <inkml:brushProperty name="width" value="0.05" units="cm"/>
      <inkml:brushProperty name="height" value="0.05" units="cm"/>
    </inkml:brush>
  </inkml:definitions>
  <inkml:trace contextRef="#ctx0" brushRef="#br0">192 43 15299,'1'-1'84,"-1"0"-1,0 1 0,1-1 1,-1 1-1,0-1 1,1 0-1,-1 1 0,0-1 1,0 0-1,1 1 1,-1-1-1,0 0 0,0 1 1,0-1-1,0 0 1,0 0-1,0 1 0,0-1 1,0 0-1,0 1 1,0-1-1,-1 0 0,1 1 1,0-1-1,0 0 1,-1 1-1,0-2 0,0 2-3,1 0-1,-1-1 1,0 1-1,0 0 1,0 0-1,0 0 1,0 0-1,0 0 1,0 0-1,0 1 1,0-1-1,0 0 1,0 0-1,1 1 1,-1-1-1,0 0 1,-1 1-1,-39 24 938,26-14-969,0 1-1,1 0 1,1 2 0,-18 20 0,26-27-51,0 0 0,0 0 0,0 0 0,1 0 0,0 1 1,1 0-1,0 0 0,0 0 0,1 0 0,0 0 0,0 0 0,-1 11 0,3-17 3,0 0-1,0-1 1,0 1 0,0-1 0,0 1-1,0 0 1,1-1 0,-1 1-1,1-1 1,-1 1 0,1-1 0,-1 1-1,1-1 1,0 1 0,0-1-1,0 0 1,-1 1 0,1-1 0,1 0-1,-1 0 1,2 2 0,-1-2 3,0 0 1,0 0 0,0 0-1,0 0 1,0-1 0,0 1 0,1-1-1,-1 1 1,0-1 0,0 0-1,1 0 1,-1 0 0,4 0-1,3-2 23,0 1 0,0-1 1,0-1-1,-1 0 0,1 0 0,11-7 0,0-1 77,-1-1-1,-1 0 1,0-2 0,22-21-1,-31 27-37,-2 0-1,1 0 1,-1-1-1,0 0 1,-1-1-1,0 1 1,-1-1-1,0 0 1,0 0-1,5-18 1,-10 25-49,1 1 0,-1-1 0,1 1 0,-1-1 0,0 1 0,0-1 0,0 1 0,0-1 0,0 1 0,-1 0 0,1-1 0,-1 1 0,1-1 0,-2-2 0,1 4-11,0 0-1,1 0 1,-1-1 0,0 1 0,0 0 0,0 0-1,0 0 1,0 1 0,0-1 0,0 0-1,-1 0 1,1 1 0,0-1 0,0 0-1,0 1 1,-1-1 0,1 1 0,0 0-1,-2-1 1,-1 1-37,0-1 0,0 1 1,0 1-1,0-1 0,0 1 0,0-1 0,0 1 0,0 0 0,1 1 0,-1-1 1,0 0-1,1 1 0,-1 0 0,1 0 0,-7 5 0,4-3-107,1 1 0,0 0 0,0 0-1,0 0 1,1 1 0,-1-1 0,1 1 0,0 0 0,1 1-1,0-1 1,0 1 0,0-1 0,1 1 0,0 0-1,-2 9 1,8 3-357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7:45.645"/>
    </inkml:context>
    <inkml:brush xml:id="br0">
      <inkml:brushProperty name="width" value="0.05" units="cm"/>
      <inkml:brushProperty name="height" value="0.05" units="cm"/>
    </inkml:brush>
  </inkml:definitions>
  <inkml:trace contextRef="#ctx0" brushRef="#br0">76 75 14099,'-15'13'859,"7"-6"-489,1-1-1,-1 1 0,1 0 0,1 1 0,-8 9 0,13-15-306,-1 1 1,1 0-1,0-1 0,0 1 0,0 0 1,0 0-1,0 0 0,1 0 0,-1 0 0,1 0 1,0 0-1,0 0 0,0 0 0,0 0 0,0 0 1,1 0-1,-1 0 0,1 0 0,0 0 1,0 0-1,2 4 0,-1-3-30,0 0-1,0-1 1,0 1-1,0-1 1,1 1 0,-1-1-1,1 0 1,0 0 0,0 0-1,0-1 1,0 1-1,0-1 1,1 1 0,-1-1-1,1 0 1,7 3 0,-6-4 23,1 1 0,-1-1 1,1 0-1,0 0 0,0-1 1,-1 0-1,1 0 1,0 0-1,0-1 0,-1 1 1,7-3-1,-4 1 40,-1 0 0,1 0 0,-1-1 0,0 0 0,0 0 0,0-1 0,0 0 0,-1 0 0,0-1 0,0 1 0,0-1 0,0-1 0,-1 1 0,0-1 0,0 0 0,0 0 0,-1-1 0,4-6 0,-6 7-40,0 0 0,0 1-1,-1-1 1,0 0 0,0 0 0,0 0-1,-1 0 1,0 0 0,0 0-1,0 0 1,-1 1 0,0-1 0,0 0-1,-1 0 1,0 0 0,0 1-1,0-1 1,0 1 0,-1-1 0,-4-6-1,4 9-158,1-1-1,-1 1 0,0 0 0,1 0 0,-1 0 1,-1 0-1,1 0 0,0 1 0,-1 0 1,1-1-1,-1 1 0,0 1 0,0-1 0,1 0 1,-1 1-1,0 0 0,0 0 0,-1 0 1,1 0-1,0 1 0,0 0 0,0 0 0,0 0 1,-1 0-1,1 0 0,0 1 0,0 0 1,0 0-1,0 0 0,-4 2 0,-2 2-163,0 0 0,0 0-1,0 1 1,-16 14 0,-2 6-565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2.158"/>
    </inkml:context>
    <inkml:brush xml:id="br0">
      <inkml:brushProperty name="width" value="0.05" units="cm"/>
      <inkml:brushProperty name="height" value="0.05" units="cm"/>
    </inkml:brush>
  </inkml:definitions>
  <inkml:trace contextRef="#ctx0" brushRef="#br0">153 0 17556,'-5'3'198,"-1"1"1,1-1-1,-1 1 0,1-1 1,0 2-1,1-1 1,-1 0-1,1 1 0,0 0 1,-6 8-1,0 1 156,2 0 0,-14 29 0,20-38-284,-1 2-5,0-1 0,0 1 0,0-1 0,1 1 0,0 0 0,1 0 0,-1 0 0,1 0 0,1 0 0,-1 0 0,2 9 0,-1-15-61,0 0-1,1 0 1,0 0-1,-1-1 1,1 1 0,-1 0-1,1 0 1,0 0-1,0 0 1,-1-1 0,1 1-1,0 0 1,0-1-1,0 1 1,0-1 0,0 1-1,0-1 1,0 1-1,0-1 1,0 0 0,0 1-1,0-1 1,0 0-1,0 0 1,0 0 0,0 0-1,0 0 1,0 0-1,0 0 1,0 0 0,0 0-1,0 0 1,0-1-1,0 1 1,2-1 0,46-15-95,-38 11 68,3 0-11,0 0-11,0 0 0,1 0 0,24-3 1,-37 7 46,1 1 0,-1 0 0,1-1-1,0 1 1,-1 0 0,1 0 0,-1 1 0,1-1 0,0 0 0,-1 1 0,1 0 0,-1-1 0,1 1 0,-1 0 0,0 0 0,1 1 0,-1-1 0,0 0 0,0 1 0,0-1 0,0 1 0,0 0-1,0 0 1,0 0 0,0 0 0,-1 0 0,3 4 0,-2-1 23,0 1-1,0-1 1,0 1-1,-1 0 1,0 0 0,0 0-1,-1 0 1,1 0-1,-1-1 1,-1 9-1,-2 9 110,-8 29-1,11-51-127,-8 33 195,-2 0 0,-1-1 1,-2-1-1,-1 0 0,-2 0 0,-1-2 1,-39 54-1,53-79-199,-1-1 1,1 0 0,-1 0-1,0 0 1,-1 0-1,1-1 1,0 1 0,-1-1-1,0-1 1,0 1-1,-8 3 1,12-6-37,-1 1 0,1-1 0,-1 0 0,0 0 0,0 0 0,1 0 0,-1 0 0,0 0 0,1 0 0,-1 0 0,0-1 0,1 1 0,-1-1 0,0 1 0,1-1 0,-3-1 0,2 1-38,0-1 0,-1 0 0,1 0 0,0 0 0,0 0 0,0 0 0,0-1 0,0 1 0,1-1 0,-1 1 0,1-1 0,-2-2 0,-2-9-36,1 1 1,0 0-1,1-1 1,0 1-1,2-1 1,-2-27 0,2-53-474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2.656"/>
    </inkml:context>
    <inkml:brush xml:id="br0">
      <inkml:brushProperty name="width" value="0.05" units="cm"/>
      <inkml:brushProperty name="height" value="0.05" units="cm"/>
    </inkml:brush>
  </inkml:definitions>
  <inkml:trace contextRef="#ctx0" brushRef="#br0">3 28 17116,'-1'9'1784,"-1"-1"-1264,5-6-272,6-2 1185,6-3-1025,5-3-256,8-1-512,3 1-353,7-1 585,5-1-168,7-1-88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1.727"/>
    </inkml:context>
    <inkml:brush xml:id="br0">
      <inkml:brushProperty name="width" value="0.05" units="cm"/>
      <inkml:brushProperty name="height" value="0.05" units="cm"/>
    </inkml:brush>
  </inkml:definitions>
  <inkml:trace contextRef="#ctx0" brushRef="#br0">5 883 17764,'-4'7'1076,"8"-10"-534,12-18-197,200-320 1352,-149 229-1435,-38 64-173,143-224 233,-131 217-284,-37 51-32,-1-1 0,1 1 0,0 0 0,1 1 0,-1-1 0,1 1 0,-1 0 0,6-3 0,-9 6-5,-1-1 0,1 1 0,-1 0 1,1 0-1,-1 0 0,1-1 0,-1 1 1,1 0-1,0 0 0,-1 0 0,1 0 1,-1 0-1,1 0 0,-1 0 0,1 0 0,0 0 1,-1 0-1,1 0 0,-1 1 0,1-1 1,-1 0-1,1 0 0,-1 0 0,1 1 1,-1-1-1,1 0 0,-1 1 0,1-1 1,-1 0-1,0 1 0,1-1 0,-1 1 0,1-1 1,-1 1-1,0-1 0,1 0 0,-1 1 1,0-1-1,0 1 0,0 0 0,1 0 1,3 28 24,-6 14 17,-11 66 0,2-25 29,-1 18 24,-15 217 60,27-315-220,0 1 0,0-1 0,0 1 1,1-1-1,0 1 0,1 4 0,-2-9 54,0 0 0,0 0-1,0 0 1,0 1 0,0-1-1,0 0 1,0 0 0,0 0-1,0 0 1,0 0 0,0 0-1,0 1 1,0-1 0,1 0-1,-1 0 1,0 0 0,0 0-1,0 0 1,0 0 0,0 0 0,0 0-1,0 0 1,0 1 0,1-1-1,-1 0 1,0 0 0,0 0-1,0 0 1,0 0 0,0 0-1,1 0 1,-1 0 0,0 0-1,0 0 1,0 0 0,0 0 0,0 0-1,0 0 1,1 0 0,-1 0-1,0 0 1,0 0 0,0 0-1,0 0 1,0 0 0,0 0-1,1 0 1,-1-1 0,0 1-1,0 0 1,0 0 0,0 0-1,8-16-585,-3-6 382,-1 0 0,1-24 1,-4 35 127,5-57-414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3.091"/>
    </inkml:context>
    <inkml:brush xml:id="br0">
      <inkml:brushProperty name="width" value="0.05" units="cm"/>
      <inkml:brushProperty name="height" value="0.05" units="cm"/>
    </inkml:brush>
  </inkml:definitions>
  <inkml:trace contextRef="#ctx0" brushRef="#br0">162 74 15539,'-41'64'2198,"23"-39"-1282,-27 52 1,35-56-688,1 0 1,1 1 0,1 0 0,0 0 0,2 1 0,1-1 0,1 1 0,-1 28 0,4-48-201,0 1-1,0-1 0,0 1 1,1-1-1,-1 0 0,1 1 1,0-1-1,0 0 0,0 0 1,1 1-1,-1-1 0,1 0 1,-1 0-1,1 0 0,0-1 1,0 1-1,0 0 1,1-1-1,-1 1 0,4 2 1,-3-4-6,1 1 0,-1-1 0,1 1 0,-1-1 1,1 0-1,0 0 0,-1 0 0,1-1 0,0 0 1,0 1-1,-1-1 0,1 0 0,0-1 0,0 1 1,-1-1-1,1 1 0,0-1 0,4-2 1,6-2 52,1-1 1,-1-1-1,0 0 1,0-1-1,-1-1 1,0 1-1,0-2 1,-1 0 0,12-13-1,-6 3 72,0 0 0,-2 0 0,0-2 0,21-39 0,-30 48-96,-1 0 1,-1-1-1,0 1 0,0-1 1,-2 0-1,1-1 0,-2 1 1,0 0-1,0-26 0,-2 35-101,0-1 0,-1 0 0,0 1 0,0-1 0,0 1 0,-1-1 0,1 1 1,-1-1-1,0 1 0,-1 0 0,1 0 0,-1 0 0,0 0 0,-1 0 0,1 1 0,-1-1 0,0 1 0,0 0 0,0 0 0,0 1 0,-1-1 0,0 1 0,1 0 0,-1 0 0,-1 1 0,1-1 0,-8-2 0,1 2-193,0 0 0,-1 1-1,1 0 1,-1 1 0,1 1 0,-1 0-1,-19 2 1,-3 3-389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4.093"/>
    </inkml:context>
    <inkml:brush xml:id="br0">
      <inkml:brushProperty name="width" value="0.05" units="cm"/>
      <inkml:brushProperty name="height" value="0.05" units="cm"/>
    </inkml:brush>
  </inkml:definitions>
  <inkml:trace contextRef="#ctx0" brushRef="#br0">218 25 12387,'-5'-2'136,"1"0"0,-1 0 0,1 0 0,-1 1 0,1 0 0,-1 0 0,0 0 1,0 0-1,0 1 0,0 0 0,1 0 0,-1 0 0,0 0 0,0 1 0,0 0 1,-4 1-1,2 1-13,1-1 1,0 1 0,0 0 0,1 0 0,-1 1-1,1 0 1,0 0 0,0 0 0,0 1 0,-8 8-1,6-3-49,0 0 0,0 0 0,1 0 0,0 1 0,1-1 0,0 2 0,0-1 0,2 0 0,-1 1 0,1 0 0,1-1 0,-1 21 0,2-28-64,1-1 1,1 1 0,-1-1-1,0 1 1,1-1-1,0 0 1,-1 1 0,1-1-1,2 4 1,-2-5-4,0-1-1,0 0 1,-1 0 0,1 0 0,0 1-1,0-1 1,0 0 0,1 0 0,-1-1-1,0 1 1,0 0 0,0 0-1,1 0 1,-1-1 0,0 1 0,1-1-1,-1 1 1,1-1 0,-1 0 0,0 1-1,1-1 1,-1 0 0,1 0 0,-1 0-1,3 0 1,4-1 28,-1-1 0,1 1 0,0-1 0,-1-1 0,0 1-1,1-1 1,-1-1 0,0 1 0,0-1 0,-1-1 0,1 1 0,-1-1 0,9-9 0,2-2 147,-1 0-1,-1-2 1,19-27 0,-32 43-164,29-49 458,-29 46-417,0 1 0,0 0 0,0-1 0,0 1 0,-1-1 0,0 1 0,0-1 0,-1 1 0,1-1 0,-1-6 0,0 9-44,0 1 1,0 0-1,-1 0 0,1 0 0,0 0 1,-1 0-1,1 0 0,-1 0 0,1 0 1,-1 0-1,1 0 0,-1 0 0,0 0 1,0 0-1,1 0 0,-1 0 0,0 1 1,0-1-1,0 0 0,0 0 0,0 1 1,0-1-1,0 1 0,0-1 0,0 1 1,0 0-1,0-1 0,0 1 0,-1 0 1,1 0-1,0-1 0,0 1 0,0 0 1,0 0-1,-1 0 0,1 1 0,0-1 1,0 0-1,-2 1 0,-2 0 9,-1 0-1,1 0 1,-1 1-1,1 0 1,0 0 0,-9 5-1,10-5-98,0 0 1,1 0-1,-1 1 0,1 0 1,0 0-1,0 0 0,0 0 1,0 0-1,0 1 0,0-1 1,1 1-1,0 0 0,0-1 0,0 1 1,-2 6-1,4-9 65,-1-1 1,1 1-1,0-1 0,0 1 1,0-1-1,0 1 0,0-1 0,0 1 1,0-1-1,0 1 0,0-1 1,0 1-1,0-1 0,0 1 0,0-1 1,0 1-1,0-1 0,1 1 1,-1-1-1,0 1 0,0-1 0,1 0 1,-1 1-1,0-1 0,1 1 0,-1-1 1,0 0-1,1 1 0,-1-1 1,0 0-1,1 1 0,-1-1 0,1 0 1,-1 0-1,1 1 0,-1-1 1,0 0-1,1 0 0,-1 0 0,1 0 1,-1 0-1,1 1 0,-1-1 1,1 0-1,-1 0 0,1 0 0,-1 0 1,1-1-1,-1 1 0,1 0 1,-1 0-1,1 0 0,-1 0 0,1 0 1,0-1-1,23-6-342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4.723"/>
    </inkml:context>
    <inkml:brush xml:id="br0">
      <inkml:brushProperty name="width" value="0.05" units="cm"/>
      <inkml:brushProperty name="height" value="0.05" units="cm"/>
    </inkml:brush>
  </inkml:definitions>
  <inkml:trace contextRef="#ctx0" brushRef="#br0">15 607 14771,'0'0'100,"-12"27"1207,10-18-493,9-18 265,179-258 1991,-106 151-2660,87-114 372,-149 209-548,-32 49 32,-21 35-200,2 2 1,3 0-1,3 3 1,-24 95-1,46-142-63,1 1-1,-3 42 1,7-56-25,0 0 0,0 0 0,1-1 0,0 1 1,0 0-1,1-1 0,0 1 0,1-1 0,-1 0 0,1 0 0,5 9 0,-7-14-30,1 0 1,-1 0-1,0 0 0,1 0 0,-1 0 0,1 0 1,0 0-1,0-1 0,0 1 0,-1-1 0,1 1 0,1-1 1,-1 0-1,0 1 0,0-1 0,0 0 0,1-1 1,-1 1-1,0 0 0,1-1 0,-1 1 0,1-1 0,-1 0 1,1 0-1,-1 0 0,0 0 0,5 0 0,-3-2-15,-1 1-1,1 0 0,0-1 0,-1 0 0,1 0 1,-1 0-1,0 0 0,0 0 0,0-1 0,0 1 1,0-1-1,0 0 0,-1 0 0,1 0 1,-1 0-1,3-5 0,14-28-459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5.287"/>
    </inkml:context>
    <inkml:brush xml:id="br0">
      <inkml:brushProperty name="width" value="0.05" units="cm"/>
      <inkml:brushProperty name="height" value="0.05" units="cm"/>
    </inkml:brush>
  </inkml:definitions>
  <inkml:trace contextRef="#ctx0" brushRef="#br0">30 449 13603,'-9'8'662,"-11"12"925,20-20-1572,0 0 1,0 0-1,0 0 1,0 0-1,0 0 1,0 0-1,0 0 1,0 0-1,0 0 1,0 0-1,0 0 1,1 0-1,-1 0 1,0 0-1,0 0 1,0 1 0,0-1-1,0 0 1,0 0-1,0 0 1,0 0-1,0 0 1,0 0-1,0 0 1,0 0-1,0 0 1,0 0-1,0 0 1,0 0-1,0 0 1,0 0-1,0 0 1,0 0-1,0 1 1,0-1-1,0 0 1,0 0-1,0 0 1,0 0-1,0 0 1,0 0-1,0 0 1,0 0-1,0 0 1,0 0-1,0 0 1,0 0-1,-1 0 1,1 0-1,16-8 688,2-5-374,-1-1 0,0 0-1,0-1 1,17-22-1,54-74 193,-57 69-352,63-93 120,-37 51-206,-57 84-82,0-1 0,0 1 0,0 0 0,0 0 0,0-1 0,0 1-1,0 0 1,0 0 0,0 0 0,0-1 0,0 1 0,0 0 0,1 0 0,-1 0 0,0-1 0,0 1 0,0 0 0,0 0 0,1 0 0,-1-1 0,0 1-1,0 0 1,0 0 0,1 0 0,-1 0 0,0 0 0,0 0 0,0 0 0,1-1 0,-1 1 0,0 0 0,0 0 0,1 0 0,-1 0 0,0 0 0,0 0-1,1 0 1,-1 0 0,0 0 0,1 0 0,-2 13 34,-10 27 17,10-38-49,-11 37 26,-38 134 128,41-136-143,2 0 0,-4 65 0,10-98-60,1 0-1,0 0 1,0 0-1,1-1 1,-1 1-1,1 0 1,0 0 0,0 0-1,0 0 1,1 0-1,1 3 1,-3-6 29,1-1 0,-1 1 0,1 0 0,-1-1 1,1 1-1,0-1 0,-1 1 0,1-1 0,0 1 0,-1-1 1,1 1-1,0-1 0,0 0 0,-1 1 0,1-1 0,0 0 1,0 1-1,0-1 0,-1 0 0,3 0 0,-1 0 5,0 0 0,0-1-1,0 1 1,-1-1 0,1 1-1,0-1 1,0 0 0,0 0-1,0 1 1,-1-1 0,1-1-1,2 0 1,21-20-216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6.717"/>
    </inkml:context>
    <inkml:brush xml:id="br0">
      <inkml:brushProperty name="width" value="0.05" units="cm"/>
      <inkml:brushProperty name="height" value="0.05" units="cm"/>
    </inkml:brush>
  </inkml:definitions>
  <inkml:trace contextRef="#ctx0" brushRef="#br0">13 398 15579,'-12'36'1982,"12"-36"-1968,0 1 1,-1-1-1,1 0 0,0 0 1,0 0-1,0 1 1,0-1-1,0 0 0,0 0 1,0 1-1,0-1 0,0 0 1,0 0-1,0 0 0,1 1 1,-1-1-1,0 0 0,0 0 1,0 0-1,0 1 0,0-1 1,0 0-1,0 0 0,0 0 1,1 0-1,-1 1 0,0-1 1,0 0-1,0 0 1,0 0-1,1 0 0,-1 0 1,0 0-1,0 1 0,0-1 1,0 0-1,1 0 0,-1 0 1,0 0-1,0 0 0,1 0 1,-1 0-1,0 0 0,0 0 1,0 0-1,1 0 0,11-3 588,18-10-237,-1-1-1,-1-1 1,-1-2-1,37-28 1,-33 23-211,349-280 445,-368 293-601,-13 12-3,-20 24-2,8-11 11,-1 3 10,-70 105 119,76-111-110,1 0-1,1 1 1,0 0-1,0 0 1,2 0-1,0 1 1,-4 25-1,8-39-32,-1 1 0,1-1-1,0 1 1,0 0 0,0-1 0,0 1-1,1 0 1,-1-1 0,0 1 0,1 0-1,-1-1 1,1 1 0,-1-1 0,3 3-1,-3-3-42,1-1-1,-1 1 1,1-1-1,-1 1 1,1-1-1,-1 1 1,1-1-1,0 1 1,-1-1-1,1 0 1,0 0-1,0 1 1,-1-1-1,1 0 1,0 0-1,0 0 1,-1 0-1,1 1 1,0-1-1,0 0 1,-1-1-1,2 1 1,2-1-132,-1 0 0,1 0 0,0 0 0,-1-1 0,0 1 0,1-1 0,-1 0 0,0 0 0,0 0 0,0-1 0,3-2 1,7-8-491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5.828"/>
    </inkml:context>
    <inkml:brush xml:id="br0">
      <inkml:brushProperty name="width" value="0.05" units="cm"/>
      <inkml:brushProperty name="height" value="0.05" units="cm"/>
    </inkml:brush>
  </inkml:definitions>
  <inkml:trace contextRef="#ctx0" brushRef="#br0">1 204 17316,'1'5'1280,"11"-6"-1280,5-13-376,9-3 256,5-8 16,9 1-104,6-2-96</inkml:trace>
  <inkml:trace contextRef="#ctx0" brushRef="#br0" timeOffset="1">859 25 12123,'26'-8'544,"-3"-2"-400,1 3-56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6.281"/>
    </inkml:context>
    <inkml:brush xml:id="br0">
      <inkml:brushProperty name="width" value="0.05" units="cm"/>
      <inkml:brushProperty name="height" value="0.05" units="cm"/>
    </inkml:brush>
  </inkml:definitions>
  <inkml:trace contextRef="#ctx0" brushRef="#br0">0 80 16692,'9'2'1064,"5"-5"-1088,6-9-256,7-6 544,6-4-256,2-5-96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8.174"/>
    </inkml:context>
    <inkml:brush xml:id="br0">
      <inkml:brushProperty name="width" value="0.05" units="cm"/>
      <inkml:brushProperty name="height" value="0.05" units="cm"/>
    </inkml:brush>
  </inkml:definitions>
  <inkml:trace contextRef="#ctx0" brushRef="#br0">1 342 12899,'107'-24'535,"370"-61"242,-402 82-634,0 3 0,150 21-1,-183-16-98,19 0 32,0-2 0,0-4-1,0-2 1,81-14 0,236-67 1146,-355 79-1109,33-9 227,0 2-1,1 3 1,0 3 0,115 1 0,-156 6-314,69 4-62,120-10-1,-181 3-81,-1-1 1,1-1-1,-1-1 0,1-1 1,-1-1-1,-1-1 1,0-1-1,0-1 1,38-24-1,-37 14-103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7.720"/>
    </inkml:context>
    <inkml:brush xml:id="br0">
      <inkml:brushProperty name="width" value="0.05" units="cm"/>
      <inkml:brushProperty name="height" value="0.05" units="cm"/>
    </inkml:brush>
  </inkml:definitions>
  <inkml:trace contextRef="#ctx0" brushRef="#br0">8 193 12435,'-8'4'1240,"8"-5"-896,15-17-96,19-5 800,34-4-600,13 0-64,28 0-152,26 2-47,24 7-177,10 5-128,30 7-313,1 3 377,-3 0-96,13-2-80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8.973"/>
    </inkml:context>
    <inkml:brush xml:id="br0">
      <inkml:brushProperty name="width" value="0.05" units="cm"/>
      <inkml:brushProperty name="height" value="0.05" units="cm"/>
    </inkml:brush>
  </inkml:definitions>
  <inkml:trace contextRef="#ctx0" brushRef="#br0">1 254 14067,'0'-3'155,"0"0"-1,-1 0 1,1 0-1,0 1 1,1-1-1,-1 0 1,0 0-1,1 1 1,0-1-1,-1 0 1,1 0-1,0 1 1,0-1-1,1 1 1,-1-1-1,0 1 1,1 0-1,2-3 1,5-7 269,0 1-1,15-13 1,-13 13 366,9-9-316,0 1-1,1 1 0,1 1 1,1 1-1,42-23 1,-60 36-428,-1 1 1,0 1 0,1-1-1,-1 0 1,1 1 0,0 0-1,6 0 1,-10 1-40,0 0 0,1 0-1,-1 0 1,0 0 0,1 0 0,-1 1-1,0-1 1,0 1 0,1-1 0,-1 1-1,0-1 1,0 1 0,0 0 0,0-1-1,0 1 1,0 0 0,0 0 0,0 0-1,0 0 1,0 0 0,0 0 0,0 0-1,-1 0 1,1 0 0,0 0 0,-1 0 0,1 0-1,-1 1 1,1 0 0,1 6 0,0 0-1,-1 0 1,0 0 0,0 0-1,-1 1 1,0-1 0,0 0 0,-1 0-1,0 0 1,-4 15 0,-4 12 6,-17 36 1,17-46 1,-12 28 15,-12 33 37,30-75-57,0 0 1,0 0-1,1 1 1,1-1-1,0 20 1,0-28-44,2 0 0,-1 0 0,0 0 0,1 1 0,-1-1 1,1 0-1,0 0 0,0-1 0,0 1 0,0 0 0,1 0 0,-1 0 0,1-1 0,0 1 1,0-1-1,0 1 0,0-1 0,0 0 0,0 0 0,0 0 0,1 0 0,-1 0 0,5 2 1,-2-2-110,0 0 1,0-1-1,0 1 1,0-1 0,0 0-1,0-1 1,0 1 0,0-1-1,0 0 1,0-1-1,0 1 1,0-1 0,0 0-1,6-1 1,20-8-402,43-20-1,-74 30 544,64-28-764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8.396"/>
    </inkml:context>
    <inkml:brush xml:id="br0">
      <inkml:brushProperty name="width" value="0.05" units="cm"/>
      <inkml:brushProperty name="height" value="0.05" units="cm"/>
    </inkml:brush>
  </inkml:definitions>
  <inkml:trace contextRef="#ctx0" brushRef="#br0">8 200 14899,'-7'-2'1360,"7"1"-879,1-2-161,12-1 688,6-3-240,12-5-328,6-2-320,9-6-648,2-3-984,5-7 1344,0-3-256,-2-17-233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2.113"/>
    </inkml:context>
    <inkml:brush xml:id="br0">
      <inkml:brushProperty name="width" value="0.05" units="cm"/>
      <inkml:brushProperty name="height" value="0.05" units="cm"/>
    </inkml:brush>
  </inkml:definitions>
  <inkml:trace contextRef="#ctx0" brushRef="#br0">92 30 18356,'3'-4'163,"1"1"-1,1 0 1,-1 0-1,0 1 1,1-1-1,0 1 1,-1 0 0,1 1-1,0-1 1,0 1-1,0 0 1,0 0 0,0 0-1,0 1 1,6-1-1,-8 2-82,1-1-1,-1 0 0,0 1 0,0 0 0,0 0 0,1 0 1,-1 0-1,0 0 0,0 1 0,0-1 0,-1 1 1,1 0-1,0 0 0,-1 0 0,1 0 0,-1 0 0,1 0 1,-1 1-1,0-1 0,0 1 0,0 0 0,0 0 1,-1-1-1,3 6 0,-1 2 25,0 0 1,-1 0-1,0 0 1,0 0-1,-1 0 1,0 0-1,-1 0 1,0 0-1,-1 0 1,0 1-1,-1-1 1,-4 17-1,-5 11 228,-31 68-1,37-94-264,1-2-27,-2 6 24,-1 0 0,-1-1 1,0 0-1,-19 26 1,28-43-201,4-2 40,1-1 0,-1 1 0,1 0 0,0 0 0,0 0 0,13-5 0,-14 8 51,0 0 0,0 0 1,0 1-1,0-1 1,0 1-1,0 0 1,0 0-1,1 1 1,-1-1-1,0 1 0,0 0 1,9 4-1,-7-2 0,1 1 0,-1-1 0,0 2 0,0-1 0,0 1 0,-1 0 0,10 9 0,-5-2-9,-1 0-1,0 1 1,-1 0-1,0 1 0,-1 0 1,0 0-1,11 30 0,-17-37 75,0-1-1,0 1 0,-1 0 1,0 0-1,0 0 0,0 0 0,-1 1 1,0-1-1,-1 0 0,0 0 1,0 0-1,0 0 0,-1 0 1,0 0-1,0-1 0,0 1 1,-1-1-1,0 1 0,-1-1 1,1 0-1,-1 0 0,0 0 1,-1-1-1,1 1 0,-1-1 0,0 0 1,-1 0-1,-5 3 0,-8 6 150,-1-2-1,0 0 0,-1-1 1,-34 12-1,-93 21 467,143-43-653,-26 6-119,30-7 68,0 1 0,-1-1 0,1 0 0,0 0 0,0 0 0,-1 0 0,1 0 0,0 0 0,-1 0 0,1 0 0,0-1 0,0 1 0,-1 0 0,1-1 0,0 1 0,0-1 0,0 0 0,-2 0 0,3 0 50,0 0 1,0 1-1,0-1 0,0 1 1,0-1-1,0 1 0,0-1 0,1 1 1,-1-1-1,0 1 0,0-1 1,1 1-1,-1-1 0,0 1 0,1-1 1,-1 1-1,0-1 0,1 1 1,-1 0-1,0-1 0,1 1 0,-1 0 1,1-1-1,-1 1 0,1 0 1,-1 0-1,1-1 0,-1 1 0,1 0 1,-1 0-1,2 0 0,0-1-62,14-9-359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19.420"/>
    </inkml:context>
    <inkml:brush xml:id="br0">
      <inkml:brushProperty name="width" value="0.05" units="cm"/>
      <inkml:brushProperty name="height" value="0.05" units="cm"/>
    </inkml:brush>
  </inkml:definitions>
  <inkml:trace contextRef="#ctx0" brushRef="#br0">85 253 15251,'-10'25'1148,"-16"24"0,14-27-524,-12 33 1,21-48-517,1 1 0,0-1 0,0 1 0,1-1 0,0 1 0,0 0 0,1-1 0,0 15 0,1-20-87,-1-1 0,0 1 0,1 0 0,-1 0 0,1 0 0,-1 0 0,1-1 0,0 1 1,0 0-1,0 0 0,0-1 0,0 1 0,0-1 0,0 1 0,1-1 0,-1 1 0,0-1 0,1 0 0,-1 0 0,1 0 0,0 0 0,-1 0 0,1 0 0,0 0 0,-1 0 0,1-1 0,0 1 0,0-1 0,0 1 0,0-1 0,0 0 0,3 1 0,4-1 37,1 0 0,-1-1-1,0 0 1,0-1 0,16-4-1,-2-2 65,1 0 0,-1-2-1,0-1 1,-1-1-1,0 0 1,-1-2 0,31-26-1,-24 16 122,-2-1-1,-1-1 0,-1-1 1,35-52-1,-49 64-131,-1-1 1,0 0-1,7-19 0,-14 29-77,0 0-1,0 0 1,-1 0-1,1 0 1,-1 0 0,-1 0-1,1 0 1,-1-1-1,0 1 1,-1 0-1,1 0 1,-3-9-1,2 13-20,1-1-1,-1 0 0,0 1 0,0-1 0,0 1 0,-1-1 0,1 1 1,-1 0-1,1 0 0,-1-1 0,0 1 0,0 0 0,0 0 1,0 1-1,0-1 0,0 0 0,0 1 0,-4-3 0,2 3-45,0-1 1,0 1-1,0 0 0,0 0 0,-1 1 0,1-1 0,0 1 0,0 0 1,-1 0-1,-7 1 0,-4 2-55,-1 1 0,1 1 1,0 1-1,-30 14 0,-37 24-105,51-28-10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0.884"/>
    </inkml:context>
    <inkml:brush xml:id="br0">
      <inkml:brushProperty name="width" value="0.05" units="cm"/>
      <inkml:brushProperty name="height" value="0.05" units="cm"/>
    </inkml:brush>
  </inkml:definitions>
  <inkml:trace contextRef="#ctx0" brushRef="#br0">0 561 15179,'4'5'206,"-1"1"1,1-1-1,0 0 0,1 0 0,5 6 0,-8-10-193,0 1 1,0-1-1,1 0 0,-1 0 1,0 1-1,0-2 0,1 1 1,-1 0-1,0 0 0,1-1 0,-1 1 1,1-1-1,-1 0 0,1 0 1,-1 0-1,1 0 0,3-1 1,15-2-89,0-2 1,0-1-1,33-14 1,63-34-555,-66 29 334,200-85-1051,-207 94 1100,1 2-1,0 2 1,82-11 0,-112 22 246,0 0 1,-1 1-1,1 0 0,-1 2 1,1-1-1,-1 2 0,1 0 1,-1 1-1,14 5 1,-11-2 132,-1 1 1,0 1 0,0 0 0,-1 2-1,0-1 1,22 22 0,-19-14 79,-11-10-97,1 0 1,0-1 0,1 1-1,0-2 1,0 1-1,0-1 1,1 0 0,0-1-1,13 5 1,-11-8-56,1 1-1,0-2 1,0 0 0,-1 0-1,1-1 1,0-1 0,0 0-1,0-1 1,13-3 0,22-8-108,48-18 1,-63 19-21,35-12-99,13-5-375,152-34-1,-208 58 440,0 1 1,0 2-1,0 0 0,0 2 0,0 1 0,0 1 0,0 0 0,0 3 0,-1 0 0,46 15 0,18 20-52,-61-26 101,2-2 1,-1 0-1,2-2 0,-1-1 0,36 6 0,-28-11-1,0-2 0,0-2 0,0-2-1,0-1 1,48-10 0,182-56-1292,-140 33 99,-49 16 1248,0 2 0,1 5 0,0 2 0,144 1 0,-107 15 654,284-2 1170,-212-24-1481,239-59 0,62-13 737,-48 11-612,-354 62-459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3.544"/>
    </inkml:context>
    <inkml:brush xml:id="br0">
      <inkml:brushProperty name="width" value="0.05" units="cm"/>
      <inkml:brushProperty name="height" value="0.05" units="cm"/>
    </inkml:brush>
  </inkml:definitions>
  <inkml:trace contextRef="#ctx0" brushRef="#br0">0 213 13939,'9'-14'548,"0"0"1,1 1-1,1 0 0,0 0 1,1 2-1,22-19 0,-14 14 7,2 1 1,0 1-1,36-16 0,-43 23-327,0 1 0,23-6 1,-32 11-180,-1 0 0,1 0 0,-1 0 0,1 1 0,-1-1 0,1 1 0,-1 1 0,1-1 0,0 1 0,7 2 0,-11-3-41,-1 1 0,1 0 0,0-1 0,-1 1 0,1 0 0,-1 0 0,1 0-1,-1 0 1,0 0 0,1 0 0,-1 0 0,0 0 0,0 1 0,0-1 0,0 0 0,0 1 0,0-1 0,0 1 0,0-1 0,0 3 0,0-1-4,0 1 1,-1-1-1,0 0 1,1 0-1,-1 0 1,0 0-1,-1 1 1,1-1-1,0 0 0,-2 4 1,-2 6-4,0-2 0,-1 1 0,-1 0 0,-10 17 0,-16 18 20,-75 83-1,18-24 47,84-100-58,0 0 0,0 0-1,1 1 1,0 0 0,0 0-1,0 0 1,1 0 0,0 1-1,-2 8 1,5-14-6,0 0 0,0-1 0,0 1 1,1-1-1,-1 1 0,0 0 0,1-1 0,-1 1 0,1-1 0,-1 1 1,1-1-1,0 1 0,0-1 0,0 1 0,0-1 0,0 0 0,0 0 1,0 1-1,0-1 0,0 0 0,1 0 0,-1 0 0,0 0 0,1 0 1,-1 0-1,1-1 0,-1 1 0,1 0 0,-1-1 0,1 1 0,-1-1 1,3 1-1,9 2 10,0 0-1,0-1 1,14 1 0,-16-2-5,64 8-488,141 37 1,-161-32 305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4.048"/>
    </inkml:context>
    <inkml:brush xml:id="br0">
      <inkml:brushProperty name="width" value="0.05" units="cm"/>
      <inkml:brushProperty name="height" value="0.05" units="cm"/>
    </inkml:brush>
  </inkml:definitions>
  <inkml:trace contextRef="#ctx0" brushRef="#br0">0 69 17476,'10'13'1104,"7"-9"-1008,9-2-88,14-5-280,6-8-272,16-8 496,5-7-136,5-3-80</inkml:trace>
  <inkml:trace contextRef="#ctx0" brushRef="#br0" timeOffset="1">960 102 12395,'36'20'1752,"0"-14"-1752,-4-9-56,9-1 352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4.480"/>
    </inkml:context>
    <inkml:brush xml:id="br0">
      <inkml:brushProperty name="width" value="0.05" units="cm"/>
      <inkml:brushProperty name="height" value="0.05" units="cm"/>
    </inkml:brush>
  </inkml:definitions>
  <inkml:trace contextRef="#ctx0" brushRef="#br0">0 121 9610,'42'-7'749,"0"2"-1,72-1 1,-68 8-969,0-2 0,0-2 0,53-10 0,-26-3-17,-37 6 951,1 2 0,0 1 0,59-1 0,-56 7-270,0-2 0,0-1 0,0-2 0,60-16 0,-48 6-448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4.892"/>
    </inkml:context>
    <inkml:brush xml:id="br0">
      <inkml:brushProperty name="width" value="0.05" units="cm"/>
      <inkml:brushProperty name="height" value="0.05" units="cm"/>
    </inkml:brush>
  </inkml:definitions>
  <inkml:trace contextRef="#ctx0" brushRef="#br0">91 41 17628,'3'-3'257,"-1"0"1,1 0 0,0 0-1,0 1 1,0-1-1,0 1 1,0 0-1,1-1 1,-1 2 0,1-1-1,-1 0 1,1 1-1,0 0 1,-1-1 0,5 1-1,1-1-51,-1 0 0,1 1 1,-1 0-1,1 1 0,15 0 0,-23 0-192,1 0 0,-1 1 0,0-1 0,0 0-1,0 0 1,0 0 0,0 1 0,0-1 0,0 1-1,0-1 1,0 1 0,0-1 0,0 1 0,0 0 0,0-1-1,0 1 1,0 0 0,-1 0 0,1 0 0,0-1-1,0 1 1,-1 0 0,2 2 0,-2-1-3,1 0 1,-1-1-1,0 1 0,1 0 1,-1 0-1,0 0 0,0 0 1,0 0-1,0 0 0,-1 0 0,1 0 1,-1 3-1,-3 6 14,-1 1 0,1-1 0,-12 17 0,14-24-9,-88 136 262,-9 16 192,96-151-447,0 0-1,1 0 1,0 0 0,0 0-1,0 1 1,1-1 0,-2 8-1,3-11-17,0-1 1,0 0-1,0 0 0,0 1 0,1-1 0,-1 0 0,0 1 0,0-1 0,1 0 1,-1 0-1,1 0 0,-1 1 0,1-1 0,0 0 0,-1 0 0,1 0 0,0 0 0,0 0 1,0 0-1,-1 0 0,1 0 0,0 0 0,0-1 0,1 1 0,-1 0 0,0 0 1,0-1-1,0 1 0,0-1 0,1 1 0,-1-1 0,0 0 0,0 1 0,1-1 0,1 0 1,13 2-105,0 0 1,1-2-1,-1 0 1,23-3-1,70-15-1161,-59 9 1036,19-3-104,2 0-89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6.985"/>
    </inkml:context>
    <inkml:brush xml:id="br0">
      <inkml:brushProperty name="width" value="0.05" units="cm"/>
      <inkml:brushProperty name="height" value="0.05" units="cm"/>
    </inkml:brush>
  </inkml:definitions>
  <inkml:trace contextRef="#ctx0" brushRef="#br0">0 67 14331,'5'7'1032,"6"-4"-992,8-6-40,11-4 128,14-5-232,2 1-24,9 2-96,5-1-48,7 3 1832,6 0-1527,12 4 111,-2-4 120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32.358"/>
    </inkml:context>
    <inkml:brush xml:id="br0">
      <inkml:brushProperty name="width" value="0.05" units="cm"/>
      <inkml:brushProperty name="height" value="0.05" units="cm"/>
    </inkml:brush>
  </inkml:definitions>
  <inkml:trace contextRef="#ctx0" brushRef="#br0">1 159 10666,'0'-5'240,"0"1"0,0-1 1,0 1-1,1 0 0,0-1 0,-1 1 0,2 0 0,-1 0 0,0-1 0,1 1 0,0 0 0,0 0 1,0 1-1,5-7 0,-3 4 66,1 1 0,1 0 1,-1 0-1,0 0 0,1 1 1,0 0-1,0 0 0,9-4 1,3 0 102,1 1 0,1 0 0,-1 2 1,1 0-1,29-3 0,-32 6-217,1 1 0,0 0 0,27 3 0,-39-1-166,1 0-1,-1 0 1,0 0 0,0 1-1,0 0 1,0 0 0,-1 0-1,1 1 1,-1 0-1,1 0 1,-1 0 0,0 1-1,7 6 1,-10-8-23,0 0-1,-1 0 1,1 0 0,-1 0-1,0 0 1,1 1 0,-1-1-1,0 0 1,0 1 0,-1-1-1,1 1 1,0-1 0,-1 1-1,0-1 1,1 1 0,-1-1-1,0 1 1,0-1 0,-1 1-1,1 0 1,0-1 0,-1 1-1,0-1 1,1 0 0,-1 1-1,0-1 1,0 1 0,0-1-1,-3 3 1,-2 5 6,-1 0-1,0 0 1,-1-1-1,-17 17 1,-1-4 13,-1-1 1,-1-1-1,-43 23 0,41-25-6,19-8-11,12-10-5,-1 0 1,0 1-1,0-1 0,0 0 0,0 0 0,0 1 0,0-1 1,1 0-1,-1 0 0,0 1 0,0-1 0,0 0 0,0 0 1,1 0-1,-1 1 0,0-1 0,0 0 0,1 0 0,-1 0 1,0 0-1,0 0 0,1 1 0,-1-1 0,0 0 0,0 0 0,1 0 1,-1 0-1,0 0 0,1 0 0,-1 0 0,34 1 7,-26-1-7,35 1 1,9-1 1,-1 2 1,78 14-1,-123-15-3,0 1 0,0 0 0,0 0 0,-1 0-1,1 0 1,0 1 0,-1 0 0,0 0 0,1 1-1,5 5 1,-9-7 2,0 0 0,0 0-1,-1 0 1,1 0 0,-1 1-1,1-1 1,-1 1 0,0-1 0,0 1-1,0-1 1,0 1 0,0-1-1,-1 1 1,1 0 0,-1 0 0,0-1-1,1 1 1,-1 0 0,-1 0-1,1-1 1,0 1 0,-1 0 0,1 0-1,-1-1 1,-1 3 0,-1 4 79,-1 0 0,-1 0 1,0-1-1,0 0 0,0 0 1,-1 0-1,0-1 0,-1 0 1,1 0-1,-1 0 0,-1-1 1,1 0-1,-1-1 0,0 1 0,-12 4 1,-9 5 304,0-2 0,-1-1 0,-38 10 1,61-21-328,-11 5 81,0 0 1,0-2-1,-1 0 0,1-1 1,-1-2-1,-21 1 0,39-2-168,1 0 1,-1 0-1,1 0 0,-1 0 0,1 0 0,-1 0 0,0 0 0,1 0 0,-1 0 0,1 0 1,-1 0-1,1 0 0,-1 0 0,1-1 0,-1 1 0,1 0 0,-1 0 0,1-1 1,-1 1-1,1 0 0,-1-1 0,1 1 0,-1 0 0,1-1 0,0 1 0,-1-1 1,1 1-1,0-1 0,-1 1 0,1-1 0,0 1 0,0-1 0,-1 1 0,1-1 0,0 1 1,0-1-1,0 1 0,0-1 0,0 1 0,0-1 0,0 0 0,0 1 0,0-1 1,0 1-1,0-1 0,0 1 0,0-1 0,0 1 0,0-1 0,1 0 0,-1 1 1,0-1-1,0 1 0,1-1 0,-1 1 0,1-1 0,3-5-233,0 0 1,1 1-1,8-10 0,-5 7 169,13-15-505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32.857"/>
    </inkml:context>
    <inkml:brush xml:id="br0">
      <inkml:brushProperty name="width" value="0.05" units="cm"/>
      <inkml:brushProperty name="height" value="0.05" units="cm"/>
    </inkml:brush>
  </inkml:definitions>
  <inkml:trace contextRef="#ctx0" brushRef="#br0">0 119 15179,'22'0'1441,"5"-8"-937,3-4-200,10-2 608,5-2-328,8-2 1456,4-1-1631,-1 3 23,-2 1 24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7.471"/>
    </inkml:context>
    <inkml:brush xml:id="br0">
      <inkml:brushProperty name="width" value="0.05" units="cm"/>
      <inkml:brushProperty name="height" value="0.05" units="cm"/>
    </inkml:brush>
  </inkml:definitions>
  <inkml:trace contextRef="#ctx0" brushRef="#br0">0 83 16379,'106'3'457,"6"-16"-425,-10-23 8,17-1-88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2.918"/>
    </inkml:context>
    <inkml:brush xml:id="br0">
      <inkml:brushProperty name="width" value="0.05" units="cm"/>
      <inkml:brushProperty name="height" value="0.05" units="cm"/>
    </inkml:brush>
  </inkml:definitions>
  <inkml:trace contextRef="#ctx0" brushRef="#br0">81 1 17380,'-5'11'514,"2"0"1,-1 1 0,2-1-1,-1 1 1,2 0 0,-1 0-1,2 0 1,-1 0 0,2 0-1,3 21 1,-4-27-506,2-1 0,-1 0-1,1 0 1,-1 0 0,1 0-1,1 0 1,-1 0 0,1 0 0,0-1-1,0 1 1,0-1 0,0 0-1,1 0 1,0 0 0,0 0 0,0-1-1,0 1 1,1-1 0,-1 0-1,1 0 1,0-1 0,-1 0 0,1 0-1,1 0 1,7 2 0,25 3-312,52 3 0,-59-8 96,0 1 0,61 16 0,-86-18 213,0 2 0,-1-1 1,1 0-1,-1 1 0,1 0 0,-1 1 1,0-1-1,0 1 0,-1 0 1,1 0-1,-1 0 0,0 1 1,0 0-1,0-1 0,0 1 0,-1 1 1,0-1-1,0 0 0,0 1 1,-1 0-1,0-1 0,0 1 0,-1 0 1,1 0-1,-1 0 0,0 0 1,-1 0-1,0 1 0,0-1 0,0 0 1,-2 9-1,-1 2 100,0 0 0,-2 0 0,0-1 0,-1 1 0,-1-1 0,0 0 0,-1-1-1,-1 0 1,0 0 0,-1-1 0,0 0 0,-2-1 0,-13 13 0,16-17-16,0-1 1,-1 0-1,-1 0 0,1-1 0,-1-1 1,0 0-1,-1 0 0,-14 5 0,17-9-52,1 1-1,0-2 0,-1 1 0,1-1 1,-1 0-1,0-1 0,1 0 0,-1 0 0,1-1 1,-1 0-1,1-1 0,-17-4 0,15 2-128,1-1 0,-1 0 0,1 0 0,0-1 0,0 0-1,1 0 1,0-1 0,0 0 0,0 0 0,1-1 0,0 0 0,1-1-1,-1 1 1,2-1 0,-10-18 0,6 7-161,1 1 0,1-1 1,1-1-1,0 1 0,2-1 0,0 0 0,0-22 1,1-22-470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27.875"/>
    </inkml:context>
    <inkml:brush xml:id="br0">
      <inkml:brushProperty name="width" value="0.05" units="cm"/>
      <inkml:brushProperty name="height" value="0.05" units="cm"/>
    </inkml:brush>
  </inkml:definitions>
  <inkml:trace contextRef="#ctx0" brushRef="#br0">0 114 9234,'63'7'850,"0"-3"1,86-5-1,124-24 117,100-2-69,-348 27-606,0 2 1,0 0 0,0 2 0,0 0 0,0 2 0,-1 1 0,35 14 0,-43-15-150,0-1 1,0-1 0,1 0-1,0-1 1,-1-1 0,1 0-1,0-2 1,0 1 0,0-2 0,0-1-1,25-4 1,15-8-255,106-37 0,-156 48 101,27-9-97,19-8-342,61-13 0,-85 30 238,-13 8-47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33.318"/>
    </inkml:context>
    <inkml:brush xml:id="br0">
      <inkml:brushProperty name="width" value="0.05" units="cm"/>
      <inkml:brushProperty name="height" value="0.05" units="cm"/>
    </inkml:brush>
  </inkml:definitions>
  <inkml:trace contextRef="#ctx0" brushRef="#br0">0 74 16099,'26'0'1193,"4"-4"-1233,8-5-344,6-1 528,15 0-216,5-1-144,8 2-40</inkml:trace>
  <inkml:trace contextRef="#ctx0" brushRef="#br0" timeOffset="1">1001 1 12819,'21'4'832,"-2"3"-920,-2-1-80,5 1-1064,2 0 1160,6-1-200,2 0-137</inkml:trace>
  <inkml:trace contextRef="#ctx0" brushRef="#br0" timeOffset="2">1382 57 12067,'33'0'1136,"-4"0"-824,-2 0-88,-3 0 544,2-2-352,-3 2-48,-3 0-32,-4 0-104,-5 3-88,-3 0 0,-6 0-48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34.156"/>
    </inkml:context>
    <inkml:brush xml:id="br0">
      <inkml:brushProperty name="width" value="0.05" units="cm"/>
      <inkml:brushProperty name="height" value="0.05" units="cm"/>
    </inkml:brush>
  </inkml:definitions>
  <inkml:trace contextRef="#ctx0" brushRef="#br0">0 49 16283,'25'-10'522,"0"1"0,1 2 0,0 0-1,0 2 1,1 0 0,0 2-1,-1 1 1,1 1 0,48 5 0,-65-3-351,0 1 0,0 0 0,0 0 0,19 8 0,-28-10-153,1 1 1,-1-1-1,0 1 1,1-1 0,-1 1-1,0 0 1,1 0-1,-1-1 1,0 1-1,0 0 1,0 0-1,1 0 1,-1 0-1,0 1 1,-1-1-1,1 0 1,0 0-1,0 1 1,0-1 0,-1 0-1,1 1 1,-1-1-1,1 1 1,-1-1-1,1 1 1,-1-1-1,0 1 1,0-1-1,0 1 1,0-1-1,0 1 1,0-1-1,0 1 1,0-1 0,-1 1-1,1-1 1,0 1-1,-1-1 1,1 0-1,-1 1 1,-1 1-1,-2 3 26,0 1-1,-1 0 1,0-1 0,0 0-1,-1 0 1,1-1-1,-9 6 1,-49 33 193,37-27-127,-3 1 6,18-12-58,1 1 0,0 0 0,0 0 0,-14 14 0,23-20-55,1-1-1,0 0 1,-1 1 0,1-1-1,0 0 1,0 1 0,-1-1-1,1 0 1,0 1 0,0-1-1,-1 1 1,1-1 0,0 0-1,0 1 1,0-1 0,0 1-1,0-1 1,0 1 0,0-1-1,0 1 1,0-1 0,0 0 0,0 1-1,0-1 1,0 1 0,0-1-1,0 1 1,0-1 0,0 0-1,1 1 1,-1-1 0,0 1-1,0-1 1,0 0 0,1 1-1,-1-1 1,0 0 0,1 1-1,-1-1 1,0 0 0,1 1-1,-1-1 1,0 0 0,1 0 0,-1 1-1,1-1 1,-1 0 0,0 0-1,1 0 1,-1 0 0,1 1-1,-1-1 1,0 0 0,1 0-1,-1 0 1,1 0 0,28 4 49,-27-4-46,93 2 54,-62-3-58,-1 2 0,1 1-1,-1 1 1,36 9 0,-64-10-4,1-1 0,-1 1-1,1 0 1,-1 0 0,0 0 0,0 0 0,0 1 0,0-1-1,0 1 1,0 0 0,-1 1 0,1-1 0,-1 1-1,0-1 1,5 9 0,-6-9 5,-1 0 0,0 0 0,0 0 0,0 0 0,0 0 0,0 1 0,-1-1 0,1 0 0,-1 1 0,0-1-1,0 0 1,0 1 0,0-1 0,-1 0 0,0 1 0,1-1 0,-1 0 0,0 0 0,-1 0 0,1 0 0,0 0 0,-1 0 0,0 0 0,-2 3 0,-3 4 43,-2 0-1,1 0 1,-1-1 0,-1 0 0,0 0 0,0-1 0,-19 11 0,-6 1 182,-45 19-1,47-25-63,0-2 0,0-1-1,-1-1 1,-1-2-1,-57 6 1,86-13-231,1-1 0,-1 0 0,1 0 0,-1 0 0,1-1 0,-1 0 0,1 0 0,-10-3-1,13 3 47,1 1-1,-1-1 0,1 0 0,0 0 0,-1-1 0,1 1 1,0 0-1,0 0 0,0-1 0,-1 1 0,2 0 1,-1-1-1,0 1 0,0-1 0,0 1 0,1-1 0,-1 1 1,1-1-1,-1 0 0,1 1 0,-1-1 0,1 0 0,0 1 1,0-1-1,0 0 0,0 0 0,0 1 0,1-1 0,-1 0 1,1-3-1,8-29-300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31.112"/>
    </inkml:context>
    <inkml:brush xml:id="br0">
      <inkml:brushProperty name="width" value="0.05" units="cm"/>
      <inkml:brushProperty name="height" value="0.05" units="cm"/>
    </inkml:brush>
  </inkml:definitions>
  <inkml:trace contextRef="#ctx0" brushRef="#br0">0 105 15083,'1'-1'101,"-1"0"0,0-1 0,0 1-1,1 0 1,-1-1 0,1 1 0,-1 0 0,1 0-1,0 0 1,-1-1 0,1 1 0,0 0 0,0 0-1,0 0 1,0 0 0,0 0 0,0 0 0,0 0-1,0 1 1,0-1 0,2 0 0,30-15 684,-25 13-391,34-14 409,61-15 0,-88 29-706,0-1 1,0 2-1,0 0 0,1 1 0,-1 0 0,0 1 0,31 5 0,-44-5-92,0 0 0,-1 1 0,1-1 0,0 0 0,0 1 0,0 0-1,-1-1 1,1 1 0,0 0 0,-1 0 0,1 0 0,0 0 0,-1 0 0,1 0 0,-1 0 0,0 1 0,1-1-1,-1 0 1,0 1 0,0 0 0,0-1 0,0 1 0,0-1 0,0 1 0,0 0 0,-1 0 0,1-1 0,-1 1-1,1 0 1,-1 0 0,0 0 0,1 0 0,-1-1 0,0 1 0,0 0 0,0 0 0,-1 0 0,1 0 0,0 0-1,-1-1 1,1 1 0,-1 0 0,0 0 0,1 0 0,-1-1 0,-2 4 0,-11 20 62,-1-1 0,-1 0 0,-1-1 0,-31 33 0,17-21 97,-2 3 61,-37 45 301,64-74-431,-1 0 1,2 1-1,-1 0 1,1 0-1,1 0 1,0 1-1,-4 12 1,8-21-98,-1-1 1,1 1 0,-1-1 0,1 1-1,0 0 1,-1-1 0,1 1-1,0 0 1,0-1 0,0 1 0,0 0-1,1-1 1,-1 1 0,0 0 0,1-1-1,-1 1 1,1 0 0,-1-1 0,1 1-1,0-1 1,0 1 0,0-1-1,0 0 1,0 1 0,0-1 0,0 0-1,0 0 1,0 1 0,1-1 0,-1 0-1,0 0 1,1-1 0,-1 1 0,1 0-1,-1 0 1,1-1 0,-1 1-1,1 0 1,3 0 0,3 0-35,1 0 0,0 0 1,0-1-1,0 0 0,0-1 1,0 0-1,0 0 0,-1-1 0,14-4 1,10-5 18,35-18 0,-66 29 4,67-32-195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31.549"/>
    </inkml:context>
    <inkml:brush xml:id="br0">
      <inkml:brushProperty name="width" value="0.05" units="cm"/>
      <inkml:brushProperty name="height" value="0.05" units="cm"/>
    </inkml:brush>
  </inkml:definitions>
  <inkml:trace contextRef="#ctx0" brushRef="#br0">206 138 16067,'-4'-1'139,"0"1"-1,0 0 1,0 0-1,0 1 1,0-1-1,0 1 0,1 0 1,-1 0-1,0 0 1,0 0-1,1 1 1,-1 0-1,0-1 0,1 1 1,0 1-1,-4 2 1,-7 5 313,0 1 0,-15 16 1,20-17-290,1 0 0,-1 0 0,2 1 0,0 0 0,0 1 0,1 0 0,0 0 0,-4 14 0,7-19-118,1 0-1,-1 1 1,2 0 0,-1-1-1,1 1 1,1 0-1,-1 0 1,1-1 0,0 1-1,1 0 1,0 0-1,0 0 1,1-1-1,5 15 1,-5-18-34,0 0 1,0 0-1,1-1 1,-1 1-1,1-1 1,0 1-1,0-1 0,0 0 1,1 0-1,-1-1 1,1 1-1,-1-1 1,1 1-1,0-1 0,0 0 1,0-1-1,0 1 1,0-1-1,0 0 1,1 1-1,-1-2 0,0 1 1,1-1-1,-1 1 1,8-2-1,-2 1 7,0-1 0,0 0 0,0-1 0,0 0 1,-1 0-1,1-1 0,-1 0 0,1-1 0,-1 0 0,10-7 0,-6 2 67,0 0-1,-1-1 1,0-1-1,-1 0 0,0 0 1,-1-1-1,0-1 1,-1 0-1,0 0 1,-1 0-1,-1-1 1,12-29-1,-16 34-25,0 0-1,-1-1 0,0 1 1,-1-1-1,0 1 0,0-1 1,-1 1-1,0-1 1,-3-17-1,1 19-69,0 1 1,0 0-1,-1 0 0,0 0 1,0 0-1,0 0 0,-1 1 1,0-1-1,-1 1 0,1 0 0,-1 0 1,0 1-1,-10-9 0,2 5-154,-1 1 0,1 0 0,-1 1 0,-1 1 0,1 0 0,-1 0-1,-23-4 1,31 8 121,-57-15-400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6.929"/>
    </inkml:context>
    <inkml:brush xml:id="br0">
      <inkml:brushProperty name="width" value="0.05" units="cm"/>
      <inkml:brushProperty name="height" value="0.05" units="cm"/>
    </inkml:brush>
  </inkml:definitions>
  <inkml:trace contextRef="#ctx0" brushRef="#br0">0 1 17204,'44'65'2582,"55"75"-2418,-66-101-121,3-2 0,0-1 0,2-2 1,2-2-1,1-1 0,1-2 0,2-2 1,52 24-1,-122-61-1801,-5 6 1365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7.395"/>
    </inkml:context>
    <inkml:brush xml:id="br0">
      <inkml:brushProperty name="width" value="0.05" units="cm"/>
      <inkml:brushProperty name="height" value="0.05" units="cm"/>
    </inkml:brush>
  </inkml:definitions>
  <inkml:trace contextRef="#ctx0" brushRef="#br0">3 641 16083,'-1'-2'135,"1"1"0,-1-1-1,1 1 1,-1-1-1,1 0 1,0 1-1,0-1 1,0 0-1,0 1 1,0-1-1,0 1 1,1-1-1,-1 0 1,0 1 0,2-4-1,12-24 306,-9 19-25,31-59-3,3 1 1,3 2 0,3 2-1,3 1 1,2 3 0,60-55-1,-110 115-415,48-42-355,-44 39 150,0-1 1,1 1 0,-1 0-1,1 1 1,0-1 0,0 1-1,9-3 1,-24 7-172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8.157"/>
    </inkml:context>
    <inkml:brush xml:id="br0">
      <inkml:brushProperty name="width" value="0.05" units="cm"/>
      <inkml:brushProperty name="height" value="0.05" units="cm"/>
    </inkml:brush>
  </inkml:definitions>
  <inkml:trace contextRef="#ctx0" brushRef="#br0">344 37 13819,'2'-1'210,"0"0"0,0 0-1,0-1 1,0 1 0,-1-1 0,1 1 0,0-1-1,-1 0 1,1 0 0,-1 0 0,1 0 0,-1 0-1,0 0 1,0 0 0,0 0 0,0 0 0,0 0-1,0-3 1,-7 7 684,-1 0-1,1 1 1,-13 8-1,-5 3-444,-127 83 906,126-79-1202,1 1 0,1 1-1,-37 42 1,57-58-129,1-2-19,0 0 1,-1 0-1,1 1 0,1-1 0,-1 1 0,0-1 0,1 1 1,-1 0-1,1 0 0,0-1 0,0 1 0,0 0 1,0 0-1,0 0 0,0 4 0,2-6-7,-1 0-1,0-1 0,1 1 1,-1-1-1,1 1 0,0-1 1,-1 1-1,1-1 1,-1 1-1,1-1 0,0 1 1,0-1-1,-1 0 1,1 1-1,0-1 0,-1 0 1,1 0-1,0 0 1,0 1-1,-1-1 0,1 0 1,0 0-1,0 0 0,0 0 1,0 0-1,28-2-193,-22 2 107,-4-1 62,-1 1 0,0 0 0,1 0 0,-1 0 0,1 0 0,-1 1 0,1-1 0,-1 1 0,1-1 0,-1 1 0,0 0 0,1 0 0,-1 0 0,0 0 0,0 0 0,0 0 0,0 1 0,0-1 0,0 1 0,3 3 0,-3-2 2,-1 0 0,1 0 0,0 1 0,-1-1 0,0 0 0,0 1 0,0-1 0,0 1 0,-1 0 0,1-1 0,-1 1 0,0 0 1,0 5-1,-2 20-16,-2-1 0,-13 53 0,9-51 45,2-1 0,-3 42 0,8-69-1,1 0 1,0 0-1,0 1 1,0-1-1,0 0 0,0 0 1,1 1-1,-1-1 1,1 0-1,-1 0 0,1 0 1,0 0-1,0 0 1,2 4-1,-2-5 0,0-1-1,0 1 1,0 0 0,1-1-1,-1 1 1,0-1-1,0 0 1,0 1-1,1-1 1,-1 0 0,0 0-1,0 0 1,1 0-1,-1 0 1,0 0 0,1 0-1,-1 0 1,0 0-1,0 0 1,0-1 0,1 1-1,-1-1 1,0 1-1,0-1 1,0 1 0,0-1-1,2-1 1,100-56-57,-74 40-336,2 0 1,55-22-1,-58 32 133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8.624"/>
    </inkml:context>
    <inkml:brush xml:id="br0">
      <inkml:brushProperty name="width" value="0.05" units="cm"/>
      <inkml:brushProperty name="height" value="0.05" units="cm"/>
    </inkml:brush>
  </inkml:definitions>
  <inkml:trace contextRef="#ctx0" brushRef="#br0">99 3 15083,'0'0'33,"0"0"1,0 0-1,0 0 0,0-1 0,0 1 1,0 0-1,0 0 0,0 0 0,0 0 0,0 0 1,0 0-1,0 0 0,0 0 0,0 0 1,0-1-1,0 1 0,0 0 0,0 0 1,0 0-1,0 0 0,-1 0 0,1 0 0,0 0 1,0 0-1,0 0 0,0 0 0,0 0 1,0 0-1,0 0 0,0-1 0,0 1 0,0 0 1,0 0-1,-1 0 0,1 0 0,0 0 1,0 0-1,0 0 0,0 0 0,0 0 1,0 0-1,0 0 0,0 0 0,0 0 0,-1 0 1,1 0-1,0 0 0,0 0 0,0 0 1,0 0-1,0 0 0,0 0 0,0 1 0,0-1 1,0 0-1,-1 0 0,1 0 0,0 0 1,0 0-1,0 0 0,0 0 0,0 0 1,0 0-1,-7 10 1028,-8 17 122,13-24-806,-14 29 301,1 0 0,2 1-1,-11 40 1,23-71-670,1 0 0,-1 0 0,1-1 0,-1 1 0,1 0 0,0 0 0,0 0 0,0 0-1,0-1 1,0 1 0,1 0 0,-1 0 0,1 2 0,0-3-7,-1-1 0,0 1 0,1-1 0,-1 1 1,0-1-1,1 0 0,-1 1 0,1-1 0,-1 0 0,1 1 0,-1-1 0,1 0 0,-1 0 0,1 1 0,-1-1 0,1 0 0,-1 0 1,1 0-1,-1 0 0,1 0 0,0 0 0,-1 0 0,1 0 0,-1 0 0,1 0 0,-1 0 0,2 0 0,4-2-5,1 0 0,-1-1 0,0 0-1,0 0 1,8-6 0,-6 5 6,27-18-14,-22 13 10,1 0 0,0 1 0,0 0 0,0 1 0,1 1 1,1 0-1,17-4 0,-32 10 0,1-1 1,-1 1-1,1 0 1,0 0-1,-1-1 1,1 1-1,-1 0 1,1 1-1,-1-1 1,1 0-1,-1 0 1,1 1-1,-1-1 1,1 1-1,-1-1 1,1 1-1,-1-1 1,0 1-1,1 0 1,-1 0-1,0 0 1,0 0-1,1 0 1,-1 0-1,0 0 1,0 0-1,0 0 1,0 1-1,0-1 1,-1 0-1,1 1 1,0-1-1,-1 0 1,1 1-1,0-1 0,-1 1 1,0-1-1,1 1 1,-1-1-1,0 1 1,0-1-1,0 1 1,0 0-1,0-1 1,0 2-1,-1 7-1,0-1-1,-1 1 0,0-1 0,0 0 0,-1 0 1,-4 10-1,-3 3 102,-1 0 0,-18 27 1,22-38-18,0-1 1,-1 0-1,0-1 1,-1 0-1,0 0 1,-14 11-1,21-19-108,1 0 0,-1 1 0,0-1-1,0 0 1,0 0 0,0 0-1,0 0 1,0-1 0,0 1 0,-1 0-1,1-1 1,0 0 0,0 1 0,0-1-1,-1 0 1,1 0 0,0 0-1,0 0 1,0-1 0,-1 1 0,1-1-1,0 1 1,0-1 0,0 0 0,0 0-1,0 0 1,0 0 0,-2-1-1,1-1-56,0 1 0,0-1 0,0 0 0,1-1 0,-1 1 0,1 0 0,0-1 0,0 1-1,0-1 1,0 1 0,0-1 0,1 0 0,0 0 0,-1-5 0,-2-18-390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9.055"/>
    </inkml:context>
    <inkml:brush xml:id="br0">
      <inkml:brushProperty name="width" value="0.05" units="cm"/>
      <inkml:brushProperty name="height" value="0.05" units="cm"/>
    </inkml:brush>
  </inkml:definitions>
  <inkml:trace contextRef="#ctx0" brushRef="#br0">1 39 18084,'0'-4'1480,"5"0"-1072,2 1-184,4 1 616,1 2-303,6 0-633,0-3-401,4-1 465,1-3-96,0-5-136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3.415"/>
    </inkml:context>
    <inkml:brush xml:id="br0">
      <inkml:brushProperty name="width" value="0.05" units="cm"/>
      <inkml:brushProperty name="height" value="0.05" units="cm"/>
    </inkml:brush>
  </inkml:definitions>
  <inkml:trace contextRef="#ctx0" brushRef="#br0">1 88 17012,'29'-2'1816,"3"-1"-1208,5-4-264,5 0 1041,5 0-809,2-5-112,-3 1-504,-1 2-464,-8 1 496,0-1-160,0-4-96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9.511"/>
    </inkml:context>
    <inkml:brush xml:id="br0">
      <inkml:brushProperty name="width" value="0.05" units="cm"/>
      <inkml:brushProperty name="height" value="0.05" units="cm"/>
    </inkml:brush>
  </inkml:definitions>
  <inkml:trace contextRef="#ctx0" brushRef="#br0">49 38 13619,'-9'26'1288,"-1"0"-205,1 1 0,-7 32 0,15-51-996,-1 1 0,1-1 1,1 0-1,0 0 1,0 1-1,1-1 1,0 0-1,0 0 0,0 0 1,1 0-1,1 0 1,3 8-1,-6-14-67,2 1 0,-1-1-1,0 1 1,0-1 0,1 1-1,-1-1 1,1 0 0,0 0-1,0 0 1,0 0 0,0 0 0,0 0-1,0 0 1,0-1 0,1 1-1,-1-1 1,0 0 0,1 1-1,-1-1 1,1 0 0,0-1 0,-1 1-1,1 0 1,0-1 0,0 1-1,-1-1 1,1 0 0,0 0-1,0 0 1,-1 0 0,1-1 0,0 1-1,0-1 1,-1 1 0,1-1-1,2-1 1,5-2 66,0-1-1,-1 0 1,0 0 0,0-1 0,0 0-1,-1 0 1,0-1 0,10-10-1,-6 4 84,-1-1-1,0 1 0,-1-2 0,0 1 0,8-19 0,-14 25-86,-1 0 1,1 0-1,-2-1 1,1 1-1,-1-1 1,0 0-1,-1 0 0,1 0 1,-2 0-1,0 0 1,-1-14-1,1 21-74,0 0 1,0 0-1,0 0 0,-1 0 0,1 0 0,-1 0 0,1 1 0,-1-1 1,0 0-1,0 0 0,0 0 0,0 0 0,0 1 0,0-1 0,0 1 1,0-1-1,-1 1 0,1-1 0,-1 1 0,1 0 0,-1-1 1,1 1-1,-1 0 0,0 0 0,0 0 0,1 0 0,-1 1 0,0-1 1,0 0-1,0 1 0,0 0 0,0-1 0,0 1 0,0 0 0,0 0 1,0 0-1,0 0 0,0 0 0,0 0 0,0 1 0,-3 0 1,-2 1-148,-1 0 1,1 1 0,1 0 0,-1 0-1,0 1 1,1 0 0,0 0-1,0 0 1,-11 10 0,-9 17-534,28-30 254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9:59.891"/>
    </inkml:context>
    <inkml:brush xml:id="br0">
      <inkml:brushProperty name="width" value="0.05" units="cm"/>
      <inkml:brushProperty name="height" value="0.05" units="cm"/>
    </inkml:brush>
  </inkml:definitions>
  <inkml:trace contextRef="#ctx0" brushRef="#br0">0 1 16612,'30'10'3210,"32"-6"-2226,112-6 0,-27-1-1287,-144 3 283,0 0-1,0 0 1,0 0-1,1 0 0,-1 1 1,0-1-1,0 1 1,0 0-1,0 0 0,0 0 1,-1 1-1,4 1 1,-5-2 7,0 0 0,0 0 1,0 1-1,0-1 0,0 0 1,0 1-1,0-1 0,-1 1 1,1-1-1,-1 1 0,1-1 1,-1 1-1,1-1 0,-1 1 1,0-1-1,0 1 0,0 0 1,0-1-1,0 1 0,0-1 1,0 1-1,-1 0 0,1-1 1,-1 3-1,-25 155 29,24-137 25,1 0 1,2 0-1,0 1 0,1-1 1,6 28-1,-4-33-12,1 1 25,-1-1-1,-1 1 0,1 34 1,-4-48-11,0 1 1,0-1-1,0 1 1,-1-1 0,0 1-1,0-1 1,0 1-1,-1-1 1,0 0-1,1 0 1,-2 0 0,1 0-1,0 0 1,-1 0-1,1 0 1,-1-1-1,0 1 1,0-1 0,-1 0-1,-5 5 1,-5 0 121,0 0 0,0-1 1,-1-1-1,1 0 0,-1-1 1,-1-1-1,-15 3 0,10-3-111,-1-1-1,1-1 1,-1-1-1,-35-2 0,55 1-100,-20-5-403,21 5 436,1 0 0,-1 0 0,1 0 0,-1 0 0,1 0 0,-1-1 0,0 1 0,1 0 0,-1-1 0,1 1 0,-1 0 0,1-1 0,-1 1 0,1 0 0,0-1 0,-1 1 0,1-1 0,-1 1 0,1-1 0,0 1 0,0-1 0,-1 1 0,1-1 0,0 1 0,0-1 0,-1 0-1,1 1 1,0-1 0,0 1 0,0-1 0,0 0 0,0 0 0,4-9-287</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0.414"/>
    </inkml:context>
    <inkml:brush xml:id="br0">
      <inkml:brushProperty name="width" value="0.05" units="cm"/>
      <inkml:brushProperty name="height" value="0.05" units="cm"/>
    </inkml:brush>
  </inkml:definitions>
  <inkml:trace contextRef="#ctx0" brushRef="#br0">220 1 17652,'2'4'1424,"0"12"-976,-1 5-168,1 11 464,-2 4-207,1 10-153,1 1-24,-1 4-104,2 0-104,1-6-232,2-3-128,0-9-368,2-6-249,-2-15 649,0-9-160,-3-11-120</inkml:trace>
  <inkml:trace contextRef="#ctx0" brushRef="#br0" timeOffset="1">0 233 16684,'15'-3'1624,"5"3"-1176,4 0-192,8-1 792,9-2-568,6-2-304,8-3-632,4-1 184,-2 4 216,-1-3-144,-2 0-120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0.904"/>
    </inkml:context>
    <inkml:brush xml:id="br0">
      <inkml:brushProperty name="width" value="0.05" units="cm"/>
      <inkml:brushProperty name="height" value="0.05" units="cm"/>
    </inkml:brush>
  </inkml:definitions>
  <inkml:trace contextRef="#ctx0" brushRef="#br0">0 0 15163,'3'12'525,"0"-1"-1,1 0 1,1 0 0,-1 0-1,2 0 1,8 13-1,2 4 128,111 200 1342,-96-180-1913,1-1 0,60 66-1,-67-90-216,5 7-1299,-30-30 1410,0 0 0,0 0 0,0 0 0,1 0 0,-1 0 0,0 1 0,0-1 0,0 0 0,0 0 0,0 0 0,0 0 0,0 1 0,0-1 0,1 0 0,-1 0 0,0 0 0,0 1 0,0-1 0,0 0 0,0 0 0,0 0 0,0 1 0,0-1 0,0 0 0,0 0 0,0 0 0,-1 1 0,1-1-1,0 0 1,0 0 0,0 0 0,0 1 0,0-1 0,0 0 0,0 0 0,0 0 0,-1 0 0,1 1 0,0-1 0,0 0 0,0 0 0,0 0 0,0 0 0,-1 0 0,1 0 0,0 0 0,-1 1 0,-9 1-284,8-2 184,-15 3-444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1.340"/>
    </inkml:context>
    <inkml:brush xml:id="br0">
      <inkml:brushProperty name="width" value="0.05" units="cm"/>
      <inkml:brushProperty name="height" value="0.05" units="cm"/>
    </inkml:brush>
  </inkml:definitions>
  <inkml:trace contextRef="#ctx0" brushRef="#br0">19 620 16700,'-14'-9'1632,"10"-7"-992,4-4-248,11-8 680,9-10-127,10-13-281,10-8-152,12-10-248,10 0-120,-7 3-320,1 5-168,-10 9-448,-6 9-209,-18 19 729,-19 10-200,-16 15-176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1.806"/>
    </inkml:context>
    <inkml:brush xml:id="br0">
      <inkml:brushProperty name="width" value="0.05" units="cm"/>
      <inkml:brushProperty name="height" value="0.05" units="cm"/>
    </inkml:brush>
  </inkml:definitions>
  <inkml:trace contextRef="#ctx0" brushRef="#br0">302 9 15835,'5'-8'2927,"-13"7"-753,-15 9-433,21-8-1861,-95 26 687,77-23-513,0 2 0,-1 0 0,2 2 0,-1 0-1,1 1 1,-19 11 0,36-18-50,1 0 0,0-1 0,0 1 0,-1 0 0,1 0 0,0 0 0,0 0-1,0 0 1,0 1 0,0-1 0,0 0 0,0 0 0,0 1 0,0-1 0,1 0 0,-1 1 0,1-1 0,-1 2 0,1-2-6,0 0 1,0 0-1,1 0 0,-1 0 1,0 0-1,1-1 1,-1 1-1,1 0 1,-1 0-1,1 0 1,-1-1-1,1 1 1,0 0-1,-1-1 1,1 1-1,0-1 1,0 1-1,-1 0 0,1-1 1,0 0-1,0 1 1,0-1-1,-1 1 1,1-1-1,0 0 1,0 0-1,0 1 1,0-1-1,0 0 1,0 0-1,0 0 1,1 0-1,41 3-181,-33-3 134,1 0-1,-1 1 0,0 0 0,0 0 1,15 5-1,-22-5 41,-1 0-1,0 0 1,0 0 0,0 0-1,0 0 1,0 1 0,-1-1 0,1 1-1,0-1 1,-1 1 0,1-1-1,0 1 1,-1 0 0,0 0-1,0 0 1,1 0 0,-1 0 0,0 0-1,-1 0 1,1 0 0,0 0-1,0 1 1,-1-1 0,0 0-1,1 0 1,-1 1 0,0-1 0,0 0-1,-1 5 1,0 7 5,-1 1 0,-1-1 1,0 1-1,-11 26 0,-29 57 139,33-77-94,-12 21 71,14-28-33,0 1-1,1 0 1,1 0 0,-6 21 0,12-35-71,-1 0 1,1 0-1,0 0 1,0 0-1,0 0 1,-1 0-1,1 0 1,0 0 0,0 0-1,0-1 1,1 1-1,-1 0 1,0 0-1,0 0 1,0 0-1,1 0 1,-1 0-1,1 0 1,0 1 0,-1-1-5,1-1 1,-1 0 0,1 0 0,0 1-1,-1-1 1,1 0 0,-1 0 0,1 1 0,0-1-1,-1 0 1,1 0 0,0 0 0,-1 0-1,1 0 1,0 0 0,-1 0 0,1 0 0,-1 0-1,1-1 1,0 1 0,0 0 0,7-3 16,-1-1 0,0 1 1,12-9-1,-11 7-12,74-45-119,80-47-2982,-144 87 2508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2.309"/>
    </inkml:context>
    <inkml:brush xml:id="br0">
      <inkml:brushProperty name="width" value="0.05" units="cm"/>
      <inkml:brushProperty name="height" value="0.05" units="cm"/>
    </inkml:brush>
  </inkml:definitions>
  <inkml:trace contextRef="#ctx0" brushRef="#br0">101 9 14459,'6'-8'4149,"-6"13"-1891,-11 27-1074,1-4-594,10-26-586,-1-1 1,1 1 0,-1-1 0,1 1 0,0-1 0,0 1 0,-1 0 0,1-1 0,0 1 0,0-1 0,1 1 0,-1 0 0,0-1 0,0 1 0,1-1 0,-1 1 0,1-1 0,0 1 0,-1-1 0,1 1 0,0-1 0,0 0 0,0 1 0,0-1 0,0 0-1,0 0 1,0 0 0,0 1 0,0-1 0,3 1 0,1 0-31,0 0 0,0-1 0,0 1 0,1-1 0,-1 0 0,0-1-1,1 1 1,6-1 0,19-1-88,18 1-53,-46 0 152,1 0 0,-1 1 0,1-1 0,-1 1 0,1 0 1,-1 0-1,0 0 0,0 1 0,1-1 0,4 4 0,-7-4 11,0 0 1,1 0 0,-1 0-1,0 1 1,0-1 0,0 0 0,0 1-1,0-1 1,0 1 0,0-1-1,0 1 1,-1 0 0,1-1-1,-1 1 1,1 0 0,-1-1-1,1 5 1,-1-2 2,0 0 0,0-1 0,-1 1 0,1 0 0,-1 0 0,0 0-1,-2 6 1,-2 2 28,-1-1-1,1 0 0,-2 0 0,-7 10 0,2-5 90,0-1-1,-1 0 1,-22 19-1,32-30-111,-1-1 0,1 0 0,-1 0 0,0-1 0,0 1 0,0-1 1,-1 0-1,1 0 0,0 0 0,-1-1 0,1 1 0,-1-1 0,0 0 0,1 0 0,-1-1 0,0 1 0,0-1 0,0 0 0,1-1 0,-6 0 0,7 0-116,0 0-1,-1-1 1,1 1-1,0-1 0,0 0 1,1 1-1,-1-2 1,0 1-1,0 0 1,1 0-1,0-1 1,-1 1-1,1-1 0,0 0 1,0 0-1,0 0 1,1 0-1,-2-3 1,-3-6-168,2-1 0,-1 0 0,-2-15 1,7 26 277,-10-39-721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2.764"/>
    </inkml:context>
    <inkml:brush xml:id="br0">
      <inkml:brushProperty name="width" value="0.05" units="cm"/>
      <inkml:brushProperty name="height" value="0.05" units="cm"/>
    </inkml:brush>
  </inkml:definitions>
  <inkml:trace contextRef="#ctx0" brushRef="#br0">1 124 18908,'7'-1'1608,"5"-4"-1168,3-2-183,11-4 655,6-2-456,5 0-880,3-3-312,-1-4 640,1-1-201,-4 5-159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3.182"/>
    </inkml:context>
    <inkml:brush xml:id="br0">
      <inkml:brushProperty name="width" value="0.05" units="cm"/>
      <inkml:brushProperty name="height" value="0.05" units="cm"/>
    </inkml:brush>
  </inkml:definitions>
  <inkml:trace contextRef="#ctx0" brushRef="#br0">15 302 16091,'-6'14'1524,"5"-12"-1381,-1 0 0,1 0 0,0 0 0,1 0 0,-1 0 0,0 0 0,0 1 0,1-1 0,0 0 0,-1 4 0,1-6-100,0 0 1,0 1-1,1-1 0,-1 0 1,0 0-1,0 1 0,0-1 0,0 0 1,1 0-1,-1 0 0,0 1 1,0-1-1,1 0 0,-1 0 1,0 0-1,0 0 0,1 1 0,-1-1 1,0 0-1,0 0 0,1 0 1,-1 0-1,0 0 0,0 0 1,1 0-1,-1 0 0,0 0 0,1 0 1,-1 0-1,0 0 0,0 0 1,1 0-1,-1 0 0,0 0 1,1 0-1,-1 0 0,0-1 0,14-3 299,-12 3-196,12-5 39,0-1 1,-1 0-1,0-1 0,0-1 1,-1 0-1,20-17 1,60-71-133,-88 91-41,102-131-275,-86 109 121,-20 28 138,0 0-1,0 0 1,0 0 0,0 0-1,0 0 1,0 0-1,0 0 1,0 0-1,1 0 1,-1 0-1,0 0 1,0 0-1,0 0 1,0 0-1,0 0 1,0 0-1,0 0 1,0 0-1,0 0 1,0 0-1,0 0 1,0 0-1,0 0 1,0 0 0,0 0-1,0 0 1,0 0-1,0 0 1,1 0-1,-1 0 1,0 0-1,0 0 1,0 0-1,0 0 1,0 0-1,0 0 1,0 0-1,0 0 1,0 0-1,0 0 1,0 0-1,0 0 1,0 0-1,-2 9-49,-8 16 41,9-24 10,-26 56-51,3 2 0,2 0 1,-15 68-1,36-125 42,0 1 1,1 0-1,0-1 1,-1 1 0,1 0-1,0-1 1,0 1-1,0 0 1,1-1 0,-1 1-1,1-1 1,-1 1-1,1 0 1,1 2 0,-1-4 10,0 0 1,0 0 0,0-1 0,0 1 0,0 0 0,0-1-1,0 1 1,0 0 0,0-1 0,0 1 0,0-1 0,1 0 0,-1 1-1,0-1 1,0 0 0,0 0 0,1 0 0,-1 0 0,0 0-1,0 0 1,1 0 0,-1 0 0,0 0 0,0-1 0,0 1 0,1 0-1,-1-1 1,0 1 0,0-1 0,0 1 0,1-2 0,25-11-168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3.607"/>
    </inkml:context>
    <inkml:brush xml:id="br0">
      <inkml:brushProperty name="width" value="0.05" units="cm"/>
      <inkml:brushProperty name="height" value="0.05" units="cm"/>
    </inkml:brush>
  </inkml:definitions>
  <inkml:trace contextRef="#ctx0" brushRef="#br0">47 0 16820,'-1'0'102,"0"0"1,0 0-1,0 0 0,0 1 1,0-1-1,0 0 1,0 0-1,0 1 1,0-1-1,0 0 1,0 1-1,1-1 1,-1 1-1,0 0 0,0-1 1,0 1-1,0-1 1,1 1-1,-1 0 1,0 0-1,1 0 1,-1-1-1,0 1 1,1 0-1,-1 0 1,1 0-1,0 0 0,-1 0 1,1 0-1,0 0 1,-1 0-1,1 0 1,0 0-1,0 0 1,0 0-1,0 0 1,0 0-1,0 0 1,0 0-1,0 0 0,1 2 1,-1-1-4,1 1-1,0-1 1,0 1-1,0-1 1,0 1 0,1-1-1,-1 0 1,1 0-1,-1 0 1,1 1 0,0-1-1,0-1 1,0 1 0,0 0-1,3 2 1,5 1-87,0-1 1,0-1-1,1 1 1,0-2-1,-1 1 1,1-1-1,0-1 0,0 0 1,20-1-1,37 5-384,-61-4 329,-1 0 1,1 1-1,-1 0 1,0 0-1,0 0 1,0 1-1,0 0 1,7 5-1,-9-5 21,0 1 1,0-1-1,0 1 0,0 0 0,0 1 1,-1-1-1,0 1 0,0-1 0,0 1 1,0 0-1,-1 0 0,3 7 0,0 6 13,0 1 0,3 24 0,-5-26 6,1 0-1,9 28 1,-2-20 11,-6-14-3,-1 0 0,0 0 0,0 0 0,2 14 0,-5-21 14,-1 0 0,0 1 1,0-1-1,0 0 0,0 0 0,-1 1 0,1-1 1,-1 0-1,0 0 0,-1 0 0,1 0 0,-1 0 0,0 0 1,1 0-1,-5 5 0,-4 4 117,0-1 0,0-1 0,-1 1-1,-1-2 1,0 1 0,-14 8 0,-82 47 974,23-24-243,77-39-797,0 0-1,-1 0 1,1-1 0,-1 0 0,1-1-1,-1 1 1,1-2 0,-15 1-1,22-1-94,-1-1-1,1 1 1,0 0-1,-1 0 0,1 0 1,-1-1-1,1 1 1,-1-1-1,1 1 0,0-1 1,-1 0-1,1 0 1,0 1-1,0-1 0,-1 0 1,1 0-1,0 0 1,0 0-1,0 0 0,0-1 1,0 1-1,0 0 1,1 0-1,-1-1 0,0 1 1,1 0-1,-1-1 1,1 1-1,-1 0 0,1-1 1,-1 1-1,1-4 1,0 0-36,0 0-1,0-1 1,1 1 0,0 0 0,0 0 0,0 0 0,4-10 0,8-17-310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3.814"/>
    </inkml:context>
    <inkml:brush xml:id="br0">
      <inkml:brushProperty name="width" value="0.05" units="cm"/>
      <inkml:brushProperty name="height" value="0.05" units="cm"/>
    </inkml:brush>
  </inkml:definitions>
  <inkml:trace contextRef="#ctx0" brushRef="#br0">247 15 17644,'-51'66'1253,"-58"83"452,96-128-1506,2 0-1,0 1 1,1 0-1,1 0 0,-9 39 1,13-42-98,2 0 1,0 0-1,1 1 0,1-1 1,0 0-1,4 27 1,-2-40-88,0 0 1,0-1 0,0 1-1,1 0 1,0 0 0,0-1-1,0 0 1,1 1 0,0-1-1,0 0 1,0 0-1,0 0 1,1-1 0,0 1-1,0-1 1,0 0 0,1 0-1,-1 0 1,1-1 0,0 1-1,0-1 1,0-1 0,1 1-1,-1-1 1,6 3 0,1-3-1,-1 0 1,1 0 0,-1-1-1,1 0 1,0-1 0,0 0-1,-1-1 1,1 0 0,-1-1-1,1 0 1,-1-1 0,1-1-1,-1 0 1,13-6 0,0-1 23,-1-1 1,-1-1 0,-1-1-1,1-1 1,29-27 0,-28 21 26,-2-1 0,0-2 0,33-46 0,-47 59-47,-1 1 0,0-2 0,0 1 0,-1-1-1,0 0 1,-1 0 0,-1 0 0,0-1 0,0 1-1,-1-1 1,-1 0 0,0-16 0,-1 24-31,-1-1 0,0 0-1,1 0 1,-2 1 0,1-1 0,-1 0 0,0 1 0,0 0 0,0-1 0,-1 1-1,0 0 1,0 0 0,0 0 0,-1 1 0,1-1 0,-1 1 0,0 0 0,-1 0 0,-7-6-1,-4 0-72,0 1-1,0 1 0,-1 1 0,-33-10 0,35 12 69,-1 0 0,1-1 0,0 0-1,1-2 1,-1 1 0,-12-11 0,-2-11-93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4.315"/>
    </inkml:context>
    <inkml:brush xml:id="br0">
      <inkml:brushProperty name="width" value="0.05" units="cm"/>
      <inkml:brushProperty name="height" value="0.05" units="cm"/>
    </inkml:brush>
  </inkml:definitions>
  <inkml:trace contextRef="#ctx0" brushRef="#br0">1 794 14171,'5'4'87,"0"0"0,0-1 1,1 0-1,0 0 0,0 0 0,0-1 0,0 0 0,0 0 1,0 0-1,0-1 0,1 0 0,11 1 0,5-3-27,0 0-1,31-5 1,-34 3 103,415-76 316,-264 44-351,198-27-130,672-25 1,-882 83-131,408-15-318,-2-28 997,180-68 1818,-121 17-342,-112 43-966,210-33-79,-625 69-816,-2-4 1,105-40-1,-182 54-93,-18 8-72,0 1 0,0 0 0,0 0 0,0 0 0,0 0 0,0-1 0,0 1 0,0 0 0,0 0 0,0 0 0,0 0 0,0 0 0,0-1 0,0 1 0,0 0 0,0 0 0,0 0 0,0 0 0,0 0 0,-1-1 0,1 1 0,0 0 0,0 0 0,0 0 0,0 0 0,0 0 0,0 0 0,0 0 0,-1 0 0,1-1 0,0 1 0,0 0 0,0 0 0,0 0 0,0 0 0,-1 0 0,1 0 0,0 0 0,0 0 0,0 0 0,0 0 0,-1 0 0,1 0 0,0 0 0,0 0 0,0 0 0,0 0 0,-1 0 0,1 0 0,-36 1-632,7 0-310,1 0 0,-51-6 1,54 0 229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5.250"/>
    </inkml:context>
    <inkml:brush xml:id="br0">
      <inkml:brushProperty name="width" value="0.05" units="cm"/>
      <inkml:brushProperty name="height" value="0.05" units="cm"/>
    </inkml:brush>
  </inkml:definitions>
  <inkml:trace contextRef="#ctx0" brushRef="#br0">1 193 17276,'1'-7'179,"0"-1"1,1 1-1,-1 0 1,2 0-1,-1 1 1,1-1-1,0 0 1,1 1 0,-1 0-1,1 0 1,1 0-1,-1 0 1,1 0-1,0 1 1,0 0-1,7-6 1,1 1-10,0 1 0,0 0 0,1 0 0,0 1 0,1 1 0,18-7 0,-26 11-100,2 1-1,-1 0 1,0 0-1,0 0 1,1 1 0,-1 0-1,1 1 1,-1 0 0,16 2-1,-21-2-53,1 1 0,0 0 0,-1 0 0,1 1 0,-1-1 0,1 1 0,-1-1 0,0 1 0,0 0 0,0 1 0,0-1 0,0 0 0,0 1 0,0-1 0,-1 1 0,1 0 0,-1 0 0,0 0 0,0 0 0,0 1 0,0-1 0,-1 0 0,1 1 0,0 5 0,1 3-6,-1 1 0,0 0 0,-1-1 0,0 1 0,-1 0 0,-1 0 0,0-1 0,-1 1 0,0 0 0,-1-1 0,0 1 0,-8 18 0,-8 15 21,-45 79-1,2-25 19,-12 21-9,74-121-40,-3 5 1,1 1-1,-1-1 1,1 1 0,-2 8-1,4-13 0,-1 0 0,1 0 0,0 0-1,0 1 1,0-1 0,0 0 0,0 0 0,0 1-1,0-1 1,0 0 0,0 0 0,1 1 0,-1-1 0,0 0-1,1 0 1,-1 0 0,1 0 0,-1 0 0,1 1-1,0-1 1,0 0 0,-1 0 0,1-1 0,0 1 0,0 0-1,0 0 1,0 0 0,0 0 0,1 0 0,3 1-2,1 1 0,-1-1 0,1-1 0,-1 1 0,1-1 0,0 0 0,11 1 0,46-3-72,-40 1 12,82-7-1790,117-23 0,-137 17 1172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5.976"/>
    </inkml:context>
    <inkml:brush xml:id="br0">
      <inkml:brushProperty name="width" value="0.05" units="cm"/>
      <inkml:brushProperty name="height" value="0.05" units="cm"/>
    </inkml:brush>
  </inkml:definitions>
  <inkml:trace contextRef="#ctx0" brushRef="#br0">3 0 17148,'-2'6'1400,"4"-2"-1176,8 1-16,6-3 520,13 0-384,8-2-72,16-3-32,6 0-80,0-1-280,0 0-216,-9 1-384,-7 1 608,-22 7-192,-14 3-112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06.472"/>
    </inkml:context>
    <inkml:brush xml:id="br0">
      <inkml:brushProperty name="width" value="0.05" units="cm"/>
      <inkml:brushProperty name="height" value="0.05" units="cm"/>
    </inkml:brush>
  </inkml:definitions>
  <inkml:trace contextRef="#ctx0" brushRef="#br0">1 103 15747,'5'22'1457,"14"-6"-1121,23-16-112,6-3 704,25-9-632,6-3-32,0-11-432,-1-3 504,-2 5-280,-5 4-16,-19 8-80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54.749"/>
    </inkml:context>
    <inkml:brush xml:id="br0">
      <inkml:brushProperty name="width" value="0.05" units="cm"/>
      <inkml:brushProperty name="height" value="0.05" units="cm"/>
    </inkml:brush>
  </inkml:definitions>
  <inkml:trace contextRef="#ctx0" brushRef="#br0">0 114 15947,'2'-3'159,"-1"1"-1,0 0 0,1 0 0,-1 0 1,1 0-1,-1 0 0,1 0 0,3-2 0,-5 4-144,0-1 0,0 1 0,0 0 0,0 0 0,0 0-1,1 0 1,-1 0 0,0 0 0,0 0 0,0 0-1,0 0 1,1 0 0,-1 0 0,0 0 0,0 0-1,0 0 1,0 0 0,1 0 0,-1 0 0,0 0 0,0 0-1,0 0 1,0 0 0,1 0 0,-1 0 0,0 0-1,0 0 1,0 0 0,0 1 0,0-1 0,1 0-1,-1 0 1,0 0 0,0 0 0,0 0 0,0 0 0,0 0-1,0 1 1,0-1 0,3 15 565,-4 39 400,1 44-398,0-97-593,0 1 0,0-1-1,0 0 1,0 1 0,0-1 0,1 0 0,-1 1-1,0-1 1,1 0 0,-1 0 0,1 1 0,0-1-1,-1 0 1,1 0 0,0 0 0,0 1 0,0-1-12,-1-1 0,1 0 0,-1 0 0,1 0 1,-1 1-1,1-1 0,-1 0 0,1 0 0,-1 0 1,1 0-1,-1 0 0,1 0 0,-1 0 0,1 0 1,-1 0-1,1 0 0,0 0 0,-1-1 0,1 1 1,-1 0-1,0 0 0,1 0 0,-1-1 0,1 1 1,-1 0-1,2-1 0,2-3-158,0 1 0,0-1 0,-1 0 0,1 0 0,-1-1 0,5-6 0,59-110-2481,-9 14 891,-44 89 1776,-14 18 4,0 0-1,0 0 1,0 0-1,0 0 1,0 0-1,0-1 1,0 1-1,1 0 1,-1 0-1,0 0 1,0 0-1,0 0 1,0 0-1,0 0 0,0 0 1,0 0-1,1 0 1,-1 0-1,0 0 1,0 0-1,0 1 1,0-1-1,0 0 1,0 0-1,0 0 1,1 0-1,-1 0 1,0 0-1,0 0 1,0 0-1,0 0 0,0 0 1,0 0-1,0 0 1,0 1-1,0-1 1,0 0-1,1 0 1,-1 0-1,0 0 1,0 0-1,0 0 1,0 0-1,0 0 1,0 1-1,0-1 0,0 0 1,0 0-1,0 0 1,0 0-1,0 0 1,0 0-1,0 1 1,0-1-1,0 0 1,0 0-1,0 0 1,0 0-1,0 0 1,-1 0-1,1 0 1,0 1-1,0-1 0,0 0 1,-7 37 1252,4-25-1064,-14 52 1202,10-40-1022,0 1 0,2 0 0,-3 32 0,9-44-289,2-15-98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55.233"/>
    </inkml:context>
    <inkml:brush xml:id="br0">
      <inkml:brushProperty name="width" value="0.05" units="cm"/>
      <inkml:brushProperty name="height" value="0.05" units="cm"/>
    </inkml:brush>
  </inkml:definitions>
  <inkml:trace contextRef="#ctx0" brushRef="#br0">8 217 14547,'-1'-3'235,"0"1"-1,0-1 1,0 0 0,0 0 0,0 0-1,1 0 1,-1 0 0,1 0-1,0 0 1,0 0 0,0 0-1,0 0 1,1 0 0,-1 0-1,2-3 1,-1 0 45,1 1 1,1 0-1,-1 0 1,1 1-1,-1-1 1,1 0-1,7-7 1,1 0 41,1 2 0,0-1 0,0 1 1,26-16-1,-22 17-188,-1 1 0,2 0 0,29-10 1,-41 16-121,0 1 1,0-1 0,0 1-1,0 0 1,0 1-1,0-1 1,0 1 0,0 0-1,1 0 1,-1 1 0,0-1-1,0 1 1,0 0-1,0 1 1,0-1 0,0 1-1,7 4 1,-10-5-11,0 0 1,0 1 0,0-1-1,-1 1 1,1-1-1,0 1 1,-1 0-1,1 0 1,-1 0-1,0 0 1,0 0 0,0 0-1,0 0 1,0 0-1,0 0 1,0 0-1,0 1 1,0 3-1,-1-2 4,0 1-1,0-1 0,-1 0 0,1 0 0,-1 0 1,0 0-1,0 0 0,0 0 0,-3 7 1,-4 4 26,0 0 1,-1-1-1,-21 26 1,29-39-33,-78 79 239,79-79-241,-1-1 1,1 0-1,-1 1 0,1-1 0,0 0 1,-1 1-1,1-1 0,0 1 1,-1-1-1,1 1 0,0-1 0,0 1 1,-1-1-1,1 1 0,0-1 0,0 1 1,0-1-1,0 1 0,0-1 1,0 1-1,0 0 0,0-1 0,0 1 1,0-1-1,0 1 0,0-1 1,0 1-1,0-1 0,0 1 0,0-1 1,1 1-1,-1-1 0,0 1 1,0-1-1,1 1 0,-1-1 0,0 1 1,1-1-1,-1 0 0,1 1 0,-1-1 1,0 1-1,1-1 0,-1 0 1,1 0-1,-1 1 0,1-1 0,-1 0 1,1 0-1,-1 1 0,1-1 1,-1 0-1,2 0 0,35 7-124,-29-6 44,175 32-2517,-140-30 2098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56.249"/>
    </inkml:context>
    <inkml:brush xml:id="br0">
      <inkml:brushProperty name="width" value="0.05" units="cm"/>
      <inkml:brushProperty name="height" value="0.05" units="cm"/>
    </inkml:brush>
  </inkml:definitions>
  <inkml:trace contextRef="#ctx0" brushRef="#br0">7 105 15083,'1'0'98,"0"1"0,0 0 1,0-1-1,0 1 0,0 0 0,0 0 0,0 0 0,0 0 0,-1 0 0,1 0 0,0 0 0,-1 0 0,1 0 1,-1 0-1,1 0 0,-1 0 0,1 0 0,-1 1 0,0-1 0,0 0 0,1 0 0,-1 3 0,-3 29 464,1-21-56,-4 29 128,2-15-419,0 1 0,2 0-1,2 39 1,0-65-229,0 0 1,0 0-1,0 0 0,0 0 0,0 0 0,0 0 0,0 0 0,1 0 0,-1 0 1,0 0-1,1 0 0,-1 0 0,0-1 0,1 1 0,-1 0 0,1 0 0,0 0 1,-1-1-1,1 1 0,0 0 0,-1-1 0,1 1 0,0 0 0,0-1 0,1 2 1,-1-2-21,0 0 0,0 0 0,1 0 0,-1-1 0,0 1 0,0 0 0,0 0 0,0-1 0,1 1 0,-1 0 0,0-1 0,0 1 0,0-1 0,0 0 0,0 1 0,0-1 0,1-1 0,5-4-184,1-1-1,-2 1 1,1-2 0,5-7 0,125-197-3147,-77 113 2513,-44 77 922,-16 22-61,0 0-1,0-1 1,0 1 0,0 0 0,0 0 0,1 0 0,-1 0 0,0 0 0,0 0 0,0 0 0,0 0 0,1-1 0,-1 1 0,0 0 0,0 0 0,0 0 0,1 0 0,-1 0 0,0 0 0,0 0 0,0 0-1,1 0 1,-1 0 0,0 0 0,0 0 0,0 0 0,1 0 0,-1 1 0,0-1 0,0 0 0,0 0 0,0 0 0,1 0 0,-1 0 0,0 0 0,0 0 0,0 0 0,0 1 0,1-1 0,-1 0-1,0 0 1,0 0 0,0 0 0,0 1 0,0-1 0,0 0 0,0 0 0,0 0 0,0 0 0,1 1 0,-1-1 0,0 0 0,0 0 0,0 0 0,0 1 0,0-1 0,0 0 0,0 0 0,0 0-1,0 1 1,0-1 0,0 0 0,-1 0 0,1 1 0,0 16 479,-9 37 947,-20 65-1,14-63-829,-8 62 1,23-116-636,-2 26-193,2-27 217,0-1 0,0 1-1,0 0 1,0-1 0,-1 1-1,1-1 1,0 1 0,0 0-1,0-1 1,1 1 0,-1-1-1,0 1 1,0 0-1,0-1 1,0 1 0,1-1-1,-1 1 1,0-1 0,0 1-1,1 0 1,-1-1 0,0 0-1,1 1 1,-1-1 0,1 1-1,-1-1 1,1 1 0,-1-1-1,1 0 1,-1 1 0,1-1-1,-1 0 1,1 1 0,-1-1-1,1 0 1,-1 0 0,2 0-1,6-5-206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0:56.996"/>
    </inkml:context>
    <inkml:brush xml:id="br0">
      <inkml:brushProperty name="width" value="0.05" units="cm"/>
      <inkml:brushProperty name="height" value="0.05" units="cm"/>
    </inkml:brush>
  </inkml:definitions>
  <inkml:trace contextRef="#ctx0" brushRef="#br0">0 232 14787,'5'-12'252,"0"1"0,1-1-1,0 1 1,1 1 0,0-1 0,1 1 0,0 0-1,0 1 1,1 0 0,0 0 0,21-14 0,-11 9 100,1 2 1,0 0 0,1 1 0,1 2 0,35-12 0,-45 17-171,1 0 0,0 2 0,22-3 0,-31 5-146,-1 0 1,1 0-1,0 0 1,-1 0 0,1 1-1,-1 0 1,1 0-1,4 1 1,-6-1-22,-1 0 1,0-1-1,1 1 1,-1 0-1,0 0 1,1 0 0,-1 0-1,0 0 1,0 1-1,0-1 1,0 0-1,0 0 1,0 1 0,0-1-1,0 1 1,-1-1-1,1 0 1,0 1-1,0 2 1,-1 0 5,1 1-1,-1-1 1,1 1-1,-1-1 1,-1 1 0,1-1-1,-1 1 1,1-1-1,-1 1 1,0-1 0,-1 0-1,1 1 1,-4 6 0,-4 6 46,-21 30 1,25-40-51,-57 77 373,-78 80-1,64-78-51,74-84-322,0 0 1,0 1-1,0-1 1,0 1-1,0 0 1,1-1-1,-1 1 1,1 0-1,-1 3 1,2-5-13,0-1 1,0 1-1,0-1 0,0 1 0,0-1 1,0 1-1,0-1 0,0 0 0,0 1 1,0-1-1,0 1 0,0-1 0,1 1 1,-1-1-1,0 1 0,0-1 0,0 0 1,1 1-1,-1-1 0,0 1 0,1-1 1,-1 0-1,0 1 0,1 0 0,1-1 3,-1 1-1,1 0 0,-1-1 1,1 1-1,-1-1 0,1 0 1,-1 1-1,1-1 1,0 0-1,-1 0 0,3 0 1,23-2-35,-1-2 1,1-1 0,-1-1 0,28-10-1,-7 2-278,-12 4-83,0 2 1,54-6-1,-51 13 107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1.910"/>
    </inkml:context>
    <inkml:brush xml:id="br0">
      <inkml:brushProperty name="width" value="0.05" units="cm"/>
      <inkml:brushProperty name="height" value="0.05" units="cm"/>
    </inkml:brush>
  </inkml:definitions>
  <inkml:trace contextRef="#ctx0" brushRef="#br0">129 197 10378,'4'-14'1944,"2"-2"1817,-7 24-2403,-61 279 824,15-74-1957,43-195-206,-20 123 181,42-246 361,34-108 0,-24 106-484,31-120-129,-67 259 28,2 0-1,1 0 1,-1 38 0,6-67 23,0 0 0,0 0 0,0 0 0,0 0 1,1 0-1,-1 0 0,1 0 0,0-1 0,-1 1 1,1 0-1,1 0 0,-1-1 0,0 1 0,1-1 1,-1 1-1,1-1 0,1 3 0,-1-4 1,0 1 0,0-1 0,0 0 0,0 0 0,0 0 1,1 0-1,-1-1 0,0 1 0,0 0 0,0-1 0,1 1 0,-1-1 0,0 0 0,1 0 0,-1 0 0,0 0 0,1 0 0,-1-1 0,0 1 0,0-1 0,1 1 0,2-2 0,7-2 5,0-1-1,-1 0 0,0-1 1,0 0-1,0-1 0,0 0 1,12-12-1,65-67 64,-80 77-59,35-40 118,-2-3 0,57-94 1,-98 146-127,0 0 1,0-1 0,0 1 0,0 0 0,0 0 0,0 0 0,0-1-1,0 1 1,0 0 0,0 0 0,0 0 0,0 0 0,0-1 0,0 1-1,0 0 1,0 0 0,0 0 0,1 0 0,-1-1 0,0 1 0,0 0-1,0 0 1,0 0 0,0 0 0,0 0 0,1 0 0,-1 0 0,0-1-1,0 1 1,0 0 0,0 0 0,0 0 0,1 0 0,-1 0-1,0 0 1,0 0 0,0 0 0,1 0 0,-1 0 0,0 0 0,0 0-1,0 0 1,0 0 0,1 0 0,-1 0 0,0 0 0,0 0 0,0 0-1,0 0 1,1 0 0,-1 0 0,0 0 0,0 0 0,0 1 0,1 10 49,-7 21 30,-1 0 0,-2-1 0,-17 45 1,4-15-2,-6 25 93,-22 115 0,48-187-156,0 0 0,1-1 1,1 1-1,1 19 0,-1-30-59,1 1-1,-1 0 1,1 0-1,0 0 1,1-1-1,-1 1 1,0 0-1,1-1 1,2 4 0,-3-5-36,1-1 1,-1 1-1,0-1 1,1 0 0,-1 1-1,0-1 1,1 0 0,0 0-1,-1 0 1,1 0-1,0 0 1,-1 0 0,1-1-1,0 1 1,0 0 0,-1-1-1,1 0 1,0 1-1,3-1 1,-4 0 45,0 0-1,1 0 1,-1 0 0,0-1-1,0 1 1,0 0 0,0 0-1,0-1 1,1 1 0,-1-1-1,0 1 1,0-1-1,0 0 1,0 1 0,0-1-1,-1 0 1,1 0 0,0 1-1,0-1 1,0 0 0,-1 0-1,2-2 1,9-12-483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2.310"/>
    </inkml:context>
    <inkml:brush xml:id="br0">
      <inkml:brushProperty name="width" value="0.05" units="cm"/>
      <inkml:brushProperty name="height" value="0.05" units="cm"/>
    </inkml:brush>
  </inkml:definitions>
  <inkml:trace contextRef="#ctx0" brushRef="#br0">49 121 15027,'3'2'186,"0"-1"-1,0 0 1,1 0-1,-1 1 1,0-2 0,0 1-1,1 0 1,-1-1-1,0 1 1,1-1-1,-1 0 1,1 0-1,-1-1 1,6 0 0,45-12 823,-37 8-712,0-1 0,21-11-1,-32 14-246,-1 0-1,0 0 1,0 0-1,0-1 0,0 0 1,0 0-1,-1 0 0,0-1 1,0 0-1,5-6 1,-9 11-38,1-1 1,0 0 0,-1 0-1,1 0 1,-1 0 0,1-1-1,-1 1 1,1 0 0,-1 0-1,0 0 1,1 0 0,-1 0-1,0-1 1,0 1 0,0 0-1,0 0 1,0 0 0,0-1-1,0 1 1,0 0 0,-1 0-1,0-3 1,1 4-2,-1-1 0,0 0 0,0 0 0,0 0 1,0 0-1,0 1 0,0-1 0,0 0 0,0 1 0,0-1 1,-1 1-1,1-1 0,0 1 0,0 0 0,0-1 0,0 1 1,-3 0-1,-3-1 30,-1 1 0,1 0 1,0 1-1,0 0 0,-15 3 1,8 0-6,0 2 1,0 0-1,0 0 1,1 1 0,0 1-1,0 0 1,1 1-1,-13 10 1,18-12-30,0-1 0,0 1 1,0 0-1,1 1 0,0-1 0,1 1 1,0 1-1,0-1 0,0 1 0,1-1 1,1 1-1,-1 0 0,-2 16 1,5-22-33,1-1 0,-1 1 1,1 0-1,0 0 0,0 0 1,0-1-1,0 1 0,0 0 1,1 0-1,-1-1 0,1 1 1,0 0-1,0-1 0,0 1 1,0-1-1,0 1 0,0-1 1,1 1-1,-1-1 0,1 0 1,0 0-1,0 1 0,0-1 1,0-1-1,0 1 0,0 0 1,0 0-1,1-1 0,-1 1 1,0-1-1,1 0 0,-1 0 0,1 0 1,0 0-1,-1 0 0,5 0 1,5 1-94,0 0 0,0-1 0,0-1 0,1 0 0,-1 0 0,0-1 0,13-3 0,30-8-230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2.146"/>
    </inkml:context>
    <inkml:brush xml:id="br0">
      <inkml:brushProperty name="width" value="0.05" units="cm"/>
      <inkml:brushProperty name="height" value="0.05" units="cm"/>
    </inkml:brush>
  </inkml:definitions>
  <inkml:trace contextRef="#ctx0" brushRef="#br0">2 1117 13539,'0'5'418,"-1"-3"-278,1 1 0,0-1 0,0 1 0,0-1 0,0 1 1,0-1-1,1 1 0,-1-1 0,1 0 0,-1 1 0,1-1 0,0 1 0,0-1 0,0 0 0,1 0 0,-1 0 0,3 4 0,-4-6-98,1 1 0,-1-1-1,0 0 1,1 0 0,-1 0-1,0 1 1,1-1 0,-1 0-1,0 0 1,1 0 0,-1 0-1,0 0 1,1 0 0,-1 0-1,1 0 1,-1 0 0,0 0-1,1 0 1,-1 0 0,0 0-1,1 0 1,-1 0 0,1 0-1,-1 0 1,0 0 0,1-1-1,-1 1 1,0 0 0,1 0-1,-1 0 1,0-1 0,0 1-1,1 0 1,-1 0 0,0-1-1,1 1 1,8-15 693,-8 13-637,13-28 741,0-1-1,11-46 1,-9 29-337,24-84 58,-5-2-1,-6-1 1,16-207-1,-43 323-542,1-7 14,-1 0 0,-2 0 1,0 0-1,-2 0 0,-6-34 0,4 49 1,0 11-9,0 21 5,2 25-11,1 0-1,2 0 1,9 55 0,34 137-12,-42-231-33,41 158 33,-37-146-285,1-1 0,0 0 0,2-1 0,0 0 1,1 0-1,19 25 0,-24-38-549,-8-11 431,-12-14-83,-8-6-109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2.745"/>
    </inkml:context>
    <inkml:brush xml:id="br0">
      <inkml:brushProperty name="width" value="0.05" units="cm"/>
      <inkml:brushProperty name="height" value="0.05" units="cm"/>
    </inkml:brush>
  </inkml:definitions>
  <inkml:trace contextRef="#ctx0" brushRef="#br0">250 343 16388,'-4'0'116,"1"-1"0,-1 1 1,1 0-1,-1 0 1,1 0-1,-1 0 1,1 1-1,-1-1 1,1 1-1,0 0 1,-1 0-1,1 0 1,0 0-1,-1 1 1,-2 1-1,-7 5 108,0 0 1,-12 10-1,13-9-156,0 0 0,1 1 0,1 0 0,-1 1 0,2 0 0,-1 1 0,2 0 0,-1 1-1,2-1 1,0 2 0,0-1 0,1 1 0,1-1 0,0 2 0,1-1 0,-3 20 0,7-29-63,-1-1-1,1 0 1,0 1 0,0-1 0,1 1 0,0 5-1,0-9-1,-1 0-1,0 0 1,1 0-1,-1 0 1,1 0-1,-1 0 1,1-1-1,-1 1 1,1 0-1,0 0 1,-1 0-1,1 0 1,0-1-1,0 1 1,-1 0-1,1-1 1,0 1-1,0 0 1,0-1-1,0 1 1,0-1-1,0 0 1,0 1-1,0-1 1,0 0-1,0 1 1,0-1-1,0 0 1,0 0-1,0 0 1,1 0-1,0 0 1,4-1 6,1 0 0,-1-1 0,-1 1 0,1-1 1,0 0-1,0-1 0,-1 1 0,1-1 0,9-7 0,5-5 30,20-18-1,-39 32-37,31-29 84,-1-3-1,-1 0 0,36-55 0,60-120 276,-120 198-343,5-8 30,-1-1 1,0 0-1,-1-1 0,-2 0 0,0-1 0,7-32 1,-14 52-45,1 0 1,-1-1 0,0 1-1,0 0 1,1 0-1,-1 0 1,0 0 0,0 0-1,-1-1 1,1 1 0,0 0-1,0 0 1,0 0 0,-1 0-1,0-2 1,1 3-3,-1 0 1,1 0-1,-1 0 1,1 0-1,0 0 1,-1 0-1,1 0 1,-1 0-1,1 0 0,0 0 1,-1 0-1,1 0 1,-1 0-1,1 1 1,0-1-1,-1 0 1,1 0-1,0 0 0,-1 1 1,1-1-1,0 0 1,-1 1-1,1-1 1,0 0-1,0 1 1,-1-1-1,1 0 0,0 1 1,-28 39 54,-67 156 101,79-158-121,3 1-1,1 1 1,-9 52 0,20-85-28,0 0 0,1 0 0,-1 1 0,1-1 0,1 0 0,-1 0 0,1 1 1,1-1-1,-1 0 0,4 7 0,-4-10-48,1 0 1,0 0 0,0 0-1,1-1 1,-1 1-1,1-1 1,0 0 0,0 0-1,0 0 1,0 0-1,0 0 1,1 0 0,-1-1-1,1 0 1,0 0-1,-1 0 1,9 3 0,-6-3-150,1 0 1,-1 0-1,1 0 1,-1-1 0,1 0-1,0-1 1,-1 1 0,1-1-1,0-1 1,-1 1-1,12-3 1,5-4-368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3.227"/>
    </inkml:context>
    <inkml:brush xml:id="br0">
      <inkml:brushProperty name="width" value="0.05" units="cm"/>
      <inkml:brushProperty name="height" value="0.05" units="cm"/>
    </inkml:brush>
  </inkml:definitions>
  <inkml:trace contextRef="#ctx0" brushRef="#br0">117 325 17500,'0'24'1600,"-8"-2"-1136,0-1-184,-2 4 616,0 0-279,3 0-361,1-1-304,0-4-625,3-3-223,0-7-120,2-8 656,-3-5-248,2-9-256</inkml:trace>
  <inkml:trace contextRef="#ctx0" brushRef="#br0" timeOffset="0.5">81 1 17524,'-10'3'1320,"-5"8"-1072,2 4-256,1 6 72,-1 2 200,3-6-256,2-4-104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3.751"/>
    </inkml:context>
    <inkml:brush xml:id="br0">
      <inkml:brushProperty name="width" value="0.05" units="cm"/>
      <inkml:brushProperty name="height" value="0.05" units="cm"/>
    </inkml:brush>
  </inkml:definitions>
  <inkml:trace contextRef="#ctx0" brushRef="#br0">225 2 14075,'-1'0'110,"0"-1"0,1 1-1,-1 0 1,0 0 0,0 0 0,0-1-1,0 1 1,1 0 0,-1 0 0,0 0-1,0 0 1,0 1 0,0-1 0,1 0-1,-1 0 1,0 0 0,0 1 0,0-1-1,1 0 1,-1 1 0,0-1-1,0 1 1,1-1 0,-2 2 0,-21 16 790,16-12-95,-16 14-297,1 0-1,0 2 1,2 0 0,0 2 0,2 0-1,-20 34 1,37-55-480,-1-1-1,1 1 1,0-1 0,0 1-1,0 0 1,0-1 0,0 1-1,0 0 1,1-1 0,0 1-1,-1 0 1,1 0 0,0 3-1,0-5-21,1 0-1,-1 0 0,0-1 1,0 1-1,1 0 0,-1-1 1,0 1-1,1 0 0,-1-1 1,1 1-1,-1-1 0,1 1 1,-1 0-1,1-1 0,-1 1 1,1-1-1,0 0 0,-1 1 0,2 0 1,0-1-8,-1 1 0,1-1 0,0 1 0,0-1 1,0 0-1,0 1 0,-1-1 0,1 0 0,0 0 0,4-1 0,3-1-46,0 0 0,0-1 0,0 0-1,-1-1 1,1 1 0,-1-2-1,0 1 1,12-9 0,57-50-448,-76 63 493,56-56-541,-69 103 609,11-43-50,-1 3 29,0 1 0,0-1 1,1 1-1,-1 0 0,1 12 0,1-18-34,0-1 0,0 1 0,0-1 1,1 1-1,-1-1 0,1 1 0,-1-1 1,1 1-1,-1-1 0,1 0 0,0 1 1,-1-1-1,1 0 0,0 1 0,0-1 1,0 0-1,0 0 0,0 0 0,0 0 0,1 0 1,-1 0-1,0 0 0,0 0 0,1 0 1,-1-1-1,0 1 0,1-1 0,-1 1 1,1-1-1,-1 1 0,1-1 0,-1 0 1,1 0-1,-1 1 0,4-1 0,8 0 29,0-1 0,0 0 0,0 0 0,-1-1 0,18-6 0,65-23 55,-66 20-74,38-16 1,-46 18-31,-1 0 1,1 1-1,0 1 1,1 1 0,0 1-1,24-2 1,-46 7 13,1 0-1,0 0 1,0 0 0,-1 0-1,1 0 1,0 0-1,0 0 1,-1 0 0,1 0-1,0 1 1,-1-1 0,1 0-1,0 0 1,0 1-1,-1-1 1,1 0 0,-1 1-1,1-1 1,0 1 0,-1-1-1,1 1 1,-1-1-1,1 1 1,-1-1 0,1 1-1,-1-1 1,1 1-1,-1 0 1,0-1 0,1 1-1,-1 0 1,1 1 0,-1 27 224,-1-27-199,1 0 0,-1 0 0,1 0 0,0 0 0,0 0 0,0 0 0,0 0 0,0 0 0,0 0 0,1 0 0,-1 0 0,1 0 0,-1 0 0,1 0 0,0 0 0,0 0 0,1 2 0,-1-3-25,0-1 1,1 1-1,-1 0 1,0-1-1,1 0 1,-1 1-1,1-1 1,-1 0-1,0 0 1,1 0-1,-1 0 1,1 0-1,-1 0 1,0 0-1,1 0 1,-1-1-1,0 1 1,1 0-1,-1-1 1,0 1-1,1-1 1,-1 0-1,0 1 1,0-1-1,2-1 1,17-5-1397,-20 7 1379,0 0 1,0 0 0,0 0-1,1 0 1,-1 0 0,0 0 0,0 0-1,0 1 1,0-1 0,1 0-1,-1 0 1,0 0 0,0 0 0,0 0-1,0 0 1,0 0 0,1 0-1,-1 1 1,0-1 0,0 0 0,0 0-1,0 0 1,0 0 0,0 1-1,0-1 1,1 0 0,-1 0 0,0 0-1,0 0 1,0 1 0,0-1-1,0 0 1,0 0 0,0 0 0,0 1-1,0-1 1,0 0 0,0 0-1,0 0 1,0 0 0,0 1 0,0-1-1,0 0 1,-1 0 0,1 1-1,0-1-44,-1 8-369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4.370"/>
    </inkml:context>
    <inkml:brush xml:id="br0">
      <inkml:brushProperty name="width" value="0.05" units="cm"/>
      <inkml:brushProperty name="height" value="0.05" units="cm"/>
    </inkml:brush>
  </inkml:definitions>
  <inkml:trace contextRef="#ctx0" brushRef="#br0">306 6 16724,'0'-5'2262,"-6"8"-1569,-12 10 123,-6 12-418,1 1 0,2 1 0,0 0 0,-26 50 0,16-18-258,-34 92 0,54-122-84,1 1 0,1-1 0,2 2 0,-4 36 1,10-57-52,1 0 1,0 0-1,0 0 1,1 0 0,0 0-1,1 0 1,4 14-1,-3-18-19,-1-1 0,0 1-1,1-1 1,0 1-1,1-1 1,-1 0 0,1-1-1,0 1 1,0 0-1,0-1 1,1 0 0,-1 0-1,8 4 1,-4-3-31,1-1-1,0 0 1,0-1 0,0 0 0,0-1-1,0 0 1,1 0 0,-1-1 0,1 0-1,-1-1 1,1 0 0,-1 0 0,1-1-1,11-2 1,34-8-128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5.281"/>
    </inkml:context>
    <inkml:brush xml:id="br0">
      <inkml:brushProperty name="width" value="0.05" units="cm"/>
      <inkml:brushProperty name="height" value="0.05" units="cm"/>
    </inkml:brush>
  </inkml:definitions>
  <inkml:trace contextRef="#ctx0" brushRef="#br0">1 0 16155,'1'1'85,"0"-1"-1,-1 0 0,1 0 0,0 1 0,0-1 1,0 1-1,0-1 0,-1 0 0,1 1 1,0-1-1,-1 1 0,1 0 0,0-1 0,-1 1 1,1 0-1,-1-1 0,1 1 0,-1 0 0,1 0 1,-1-1-1,1 1 0,-1 0 0,0 0 0,1 0 1,-1 0-1,0-1 0,0 2 0,7 32 315,-6-23 100,45 212 1224,-34-179-1606,2-1-1,2 0 1,21 40 0,-29-67-145,1 0-1,17 21 1,-22-31-169,1-1 1,-1 0-1,1-1 0,0 1 0,0-1 0,1 0 1,-1 0-1,1 0 0,10 4 0,-14-7-578,-9-4 246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5.711"/>
    </inkml:context>
    <inkml:brush xml:id="br0">
      <inkml:brushProperty name="width" value="0.05" units="cm"/>
      <inkml:brushProperty name="height" value="0.05" units="cm"/>
    </inkml:brush>
  </inkml:definitions>
  <inkml:trace contextRef="#ctx0" brushRef="#br0">2 422 15843,'-2'-2'1457,"11"0"-881,8-7-160,18-4 664,6-8-104,12-10-223,4-6-161,5-7-184,0-2-24,-9-1-248,-7 2-248,-13 8-536,-6 7-289,-14 5 737,-5 7-168,-6 3-152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6.116"/>
    </inkml:context>
    <inkml:brush xml:id="br0">
      <inkml:brushProperty name="width" value="0.05" units="cm"/>
      <inkml:brushProperty name="height" value="0.05" units="cm"/>
    </inkml:brush>
  </inkml:definitions>
  <inkml:trace contextRef="#ctx0" brushRef="#br0">0 4 15771,'2'0'152,"1"-1"-1,-1 0 0,1 0 0,-1 1 0,0 0 0,1-1 0,-1 1 1,1 0-1,-1 0 0,1 0 0,-1 1 0,1-1 0,-1 0 0,0 1 1,1 0-1,-1-1 0,0 1 0,1 0 0,3 3 0,4 2 166,0 0 0,17 15-1,-20-16-206,10 11-41,0 0 1,-1 1-1,0 1 1,-2 1 0,0 0-1,-1 1 1,-1 0-1,12 28 1,-11-18-53,-1 0-1,-1 1 1,-2 0-1,-2 1 1,7 49-1,-12-55-30,-1 0-1,-2 1 1,0-1-1,-2 0 1,0 0-1,-2 0 1,-1-1-1,-11 30 0,10-36-89,-1-1-1,0 1 1,-2-2-1,0 0 1,-1 0-1,0 0 0,-2-2 1,0 1-1,0-2 1,-1 0-1,-21 16 0,27-24 60,0 0 0,-1-1-1,0 0 1,-9 4 0,8-6-30,1 0 0,0-1 1,-14 1-1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18:06.561"/>
    </inkml:context>
    <inkml:brush xml:id="br0">
      <inkml:brushProperty name="width" value="0.05" units="cm"/>
      <inkml:brushProperty name="height" value="0.05" units="cm"/>
    </inkml:brush>
  </inkml:definitions>
  <inkml:trace contextRef="#ctx0" brushRef="#br0">2 2 16331,'-1'22'1457,"11"-7"-929,16-7-208,18-8 944,15 0-640,11-8-264,5 3-47,2-4-233,-2 1-168,-12 0-521,-9 1-207,-25 6 616,-15 4-144,-15 2-144</inkml:trace>
  <inkml:trace contextRef="#ctx0" brushRef="#br0" timeOffset="1">27 221 14723,'-12'15'1576,"14"-2"-807,9-3-241,22-6 1120,13-1-560,17-6-271,7-3-105,6-4-464,2-1-336,-5-2 192,-3 1-72,-17 1-160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28.023"/>
    </inkml:context>
    <inkml:brush xml:id="br0">
      <inkml:brushProperty name="width" value="0.05" units="cm"/>
      <inkml:brushProperty name="height" value="0.05" units="cm"/>
    </inkml:brush>
  </inkml:definitions>
  <inkml:trace contextRef="#ctx0" brushRef="#br0">3 12 12603,'-2'-12'2282,"6"16"-763,16 26-82,-7-9-1082,2-3-234,0 0-1,2 0 1,0-2 0,1 0 0,1-1-1,0-1 1,1-1 0,1 0 0,34 15-1,-2-6-83,0-2-1,104 24 0,-100-33-59,30 9-1046,-87-20 1058,1 0-16,0 0 1,1 0-1,-1 1 1,0-1-1,0 1 0,0-1 1,0 1-1,0-1 1,0 1-1,0 0 1,0-1-1,0 1 1,0 0-1,0 0 0,1 1 1,-1 6-282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28.475"/>
    </inkml:context>
    <inkml:brush xml:id="br0">
      <inkml:brushProperty name="width" value="0.05" units="cm"/>
      <inkml:brushProperty name="height" value="0.05" units="cm"/>
    </inkml:brush>
  </inkml:definitions>
  <inkml:trace contextRef="#ctx0" brushRef="#br0">26 520 14459,'-14'21'1608,"2"-5"-1127,12-9-97,9-5 632,22-18-88,9-11-80,19-16-192,6-6-112,6-8-135,0-6-33,-4-1-168,-7 0-192,-15 12-440,-12 9-289,-19 9 553,-6 4-88,-8 7-144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2.704"/>
    </inkml:context>
    <inkml:brush xml:id="br0">
      <inkml:brushProperty name="width" value="0.05" units="cm"/>
      <inkml:brushProperty name="height" value="0.05" units="cm"/>
    </inkml:brush>
  </inkml:definitions>
  <inkml:trace contextRef="#ctx0" brushRef="#br0">15 163 17724,'-2'-3'107,"0"0"1,1-1 0,-1 1 0,0-1-1,1 1 1,0-1 0,0 1-1,0-1 1,0 0 0,1 0 0,-1 1-1,1-1 1,0 0 0,0 0-1,1 1 1,-1-1 0,1 0-1,-1 0 1,1 1 0,0-1 0,1 0-1,-1 1 1,1 0 0,-1-1-1,1 1 1,0 0 0,0 0-1,1-1 1,-1 2 0,0-1 0,5-3-1,-2 1-1,0 0 0,1 1 0,0-1 0,0 1 0,0 1 0,1-1 0,-1 1 0,1 0 0,0 1 0,0-1 0,-1 1 0,2 1 0,-1-1 0,0 1 0,12 0 0,-14 1-80,0 0-1,0 1 1,0-1-1,0 1 1,0 0 0,0 0-1,-1 1 1,1 0-1,0-1 1,-1 1-1,1 1 1,-1-1-1,0 1 1,0 0-1,0 0 1,5 4 0,-5-2-11,0 0 0,0 1 0,-1-1 0,1 0-1,-1 1 1,-1 0 0,1 0 0,-1 0 0,0 0 0,0 0 0,1 8 0,-1 7 2,0-1 0,-2 1-1,0-1 1,-1 1 0,-1-1-1,-9 39 1,-73 215 563,81-268-557,-6 21 156,-6 30-1,13-50-125,1 0 0,0 0 0,0 0-1,1 0 1,0 0 0,0 1 0,1-1 0,0 0 0,3 11-1,-4-16-50,1 0 0,0 0 0,0 0 0,0 0 0,0 0 0,0-1 0,0 1-1,1 0 1,-1-1 0,0 1 0,1-1 0,0 0 0,-1 1 0,1-1 0,0 0-1,-1 0 1,1 0 0,0 0 0,0 0 0,0 0 0,0-1 0,0 1 0,0-1-1,0 1 1,0-1 0,0 0 0,0 0 0,0 0 0,0 0 0,1 0 0,-1 0-1,0 0 1,0-1 0,0 1 0,2-2 0,7-1-276,0 0 0,0-1 0,0-1 0,18-10-1,0-4-263,0-1-1,-2-1 0,39-38 0,-8 2-180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28.889"/>
    </inkml:context>
    <inkml:brush xml:id="br0">
      <inkml:brushProperty name="width" value="0.05" units="cm"/>
      <inkml:brushProperty name="height" value="0.05" units="cm"/>
    </inkml:brush>
  </inkml:definitions>
  <inkml:trace contextRef="#ctx0" brushRef="#br0">9 169 15443,'-9'-15'1425,"11"-6"-961,1-4-200,5 4 560,7 2-136,9 2-264,9 1-104,16 6-200,9 3-112,17 4-224,5 0-176,8 2-232,3-1-88,-3 1 488,-6-2-144,-15-1-192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2.169"/>
    </inkml:context>
    <inkml:brush xml:id="br0">
      <inkml:brushProperty name="width" value="0.05" units="cm"/>
      <inkml:brushProperty name="height" value="0.05" units="cm"/>
    </inkml:brush>
  </inkml:definitions>
  <inkml:trace contextRef="#ctx0" brushRef="#br0">83 1 17452,'-7'10'1736,"-1"8"-1264,-4 21-256,-1 7 1409,2 10-1321,1 5-160,3 1-160,1-2-144,2-10-336,1-7-169,3-22-175,-2-16 552,4-26-168,2-16-144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2.683"/>
    </inkml:context>
    <inkml:brush xml:id="br0">
      <inkml:brushProperty name="width" value="0.05" units="cm"/>
      <inkml:brushProperty name="height" value="0.05" units="cm"/>
    </inkml:brush>
  </inkml:definitions>
  <inkml:trace contextRef="#ctx0" brushRef="#br0">20 1 17660,'-7'21'1952,"1"-5"-1360,2-3-288,1 0 1241,3 0-1305,3-7-352,0-3-592,1-3 648,3-9-248,2-3-153</inkml:trace>
  <inkml:trace contextRef="#ctx0" brushRef="#br0" timeOffset="1">247 395 17044,'0'13'1928,"7"-2"-1264,12-8-296,9-1 1673,17-7-1457,5-2-192,6-6-384,1-1-248,-1-2-736,-6 2-169,-17 4 857,-7 3-264,-10 5-224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3.117"/>
    </inkml:context>
    <inkml:brush xml:id="br0">
      <inkml:brushProperty name="width" value="0.05" units="cm"/>
      <inkml:brushProperty name="height" value="0.05" units="cm"/>
    </inkml:brush>
  </inkml:definitions>
  <inkml:trace contextRef="#ctx0" brushRef="#br0">4 46 14227,'-3'16'1168,"3"-14"-1152,0-7-168,0-9 768,0-2-384,3-12-232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3.554"/>
    </inkml:context>
    <inkml:brush xml:id="br0">
      <inkml:brushProperty name="width" value="0.05" units="cm"/>
      <inkml:brushProperty name="height" value="0.05" units="cm"/>
    </inkml:brush>
  </inkml:definitions>
  <inkml:trace contextRef="#ctx0" brushRef="#br0">1 124 19708,'16'-6'1633,"1"2"-1209,2 1-152,9-4 576,7-3-288,6-4-216,4 1-40,2-4-304,-3-2-144,-4 5-256,-7 1-136,-8 10-360,-9 3-217,-11 7 737,-2 2-256,-1-4-8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3.945"/>
    </inkml:context>
    <inkml:brush xml:id="br0">
      <inkml:brushProperty name="width" value="0.05" units="cm"/>
      <inkml:brushProperty name="height" value="0.05" units="cm"/>
    </inkml:brush>
  </inkml:definitions>
  <inkml:trace contextRef="#ctx0" brushRef="#br0">1 364 17916,'0'4'319,"0"0"-51,0 0 0,0 0-1,0 0 1,1 0-1,-1 0 1,3 8 0,-3-12-244,0 0 1,1 1-1,-1-1 0,0 0 1,0 1-1,0-1 1,1 0-1,-1 1 1,0-1-1,1 0 1,-1 0-1,0 1 1,0-1-1,1 0 1,-1 0-1,1 1 1,-1-1-1,0 0 1,1 0-1,-1 0 0,0 0 1,1 0-1,-1 0 1,1 0-1,-1 1 1,0-1-1,1 0 1,0-1-1,0 1 56,1 0-1,0-1 1,-1 0-1,1 1 1,-1-1-1,1 0 1,-1 0 0,1 0-1,-1 0 1,0 0-1,2-2 1,23-22 385,0-1 1,32-43-1,38-68-462,-38 52-18,-19 30-65,-63 140-11,7-29-125,3 0 0,2 1 0,-8 96 0,20-113 24,0-40 184,0 1 0,-1 0 0,1-1 0,0 1 1,1 0-1,-1 0 0,0-1 0,0 1 0,0 0 0,0-1 0,0 1 0,1 0 1,-1-1-1,0 1 0,1 0 0,-1-1 0,0 1 0,1-1 0,-1 1 0,1-1 1,0 2-1,10-10-216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29.294"/>
    </inkml:context>
    <inkml:brush xml:id="br0">
      <inkml:brushProperty name="width" value="0.05" units="cm"/>
      <inkml:brushProperty name="height" value="0.05" units="cm"/>
    </inkml:brush>
  </inkml:definitions>
  <inkml:trace contextRef="#ctx0" brushRef="#br0">1 75 15603,'10'12'1209,"11"-12"-857,11-2-144,18-7 224,9-1-56,8-3-272,5-4-144,-2 1-408,-4 3 384,-13 6-88,-7 7-88,-19 7-128</inkml:trace>
  <inkml:trace contextRef="#ctx0" brushRef="#br0" timeOffset="1">193 298 14059,'18'4'1072,"14"-1"-672,5-1-152,13-2 312,3-3-143,8-3-409,-3-1 2192,0 3-1864,-13 1 144,-9 1-72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1.289"/>
    </inkml:context>
    <inkml:brush xml:id="br0">
      <inkml:brushProperty name="width" value="0.05" units="cm"/>
      <inkml:brushProperty name="height" value="0.05" units="cm"/>
    </inkml:brush>
  </inkml:definitions>
  <inkml:trace contextRef="#ctx0" brushRef="#br0">39 78 14739,'-8'3'938,"-17"11"245,24-14-1151,1 1-1,-1-1 0,1 0 1,0 1-1,-1-1 0,1 0 0,0 1 1,-1-1-1,1 1 0,0-1 1,0 1-1,-1-1 0,1 1 1,0-1-1,0 1 0,0-1 0,0 1 1,0-1-1,0 1 0,0-1 1,0 1-1,0-1 0,0 1 0,0 0 1,0-1-1,0 1 0,0-1 1,0 1-1,0-1 0,1 1 1,-1-1-1,0 1 0,0-1 0,1 0 1,-1 1-1,0-1 0,1 1 1,-1-1-1,0 1 0,1-1 1,-1 0-1,0 1 0,1-1 0,-1 0 1,1 0-1,-1 1 0,1-1 1,3 3 101,0-1 1,0 0 0,0 0 0,1-1 0,-1 1 0,0-1-1,0 0 1,1 0 0,-1 0 0,8 0 0,49-2 336,-52 0-385,31-2 172,-1-2 1,52-13-1,76-30 210,30-6-683,-169 51-113,-28 3 307,1 0 1,-1 0 0,1 0 0,-1 0 0,1 1-1,-1-1 1,1 0 0,-1 0 0,1 0-1,-1 0 1,0 0 0,1 1 0,-1-1 0,1 0-1,-1 0 1,0 1 0,1-1 0,-1 0-1,1 1 1,-1-1 0,0 0 0,0 1 0,1-1-1,-1 0 1,0 1 0,0-1 0,1 1-1,-1-1 1,0 1 0,0-1 0,0 0-1,0 1 1,1-1 0,-1 1 0,0-1 0,0 1-1,0-1 1,0 1 0,0-1 0,0 1-1,0-1 1,-1 1 0,1-1 0,0 1 0,0-1-1,0 1 1,0-1 0,0 0 0,-1 1-1,1-1 1,0 1 0,-1-1 0,1 0 0,-1 1-1,-2 4-146,0 0-1,-1 0 1,1 0-1,-1-1 1,0 1-1,-1-1 1,1 0-1,-1-1 1,0 1-1,0-1 1,-7 4 0,-11 5-213,-32 11 1,46-20 274,-56 21-446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1.720"/>
    </inkml:context>
    <inkml:brush xml:id="br0">
      <inkml:brushProperty name="width" value="0.05" units="cm"/>
      <inkml:brushProperty name="height" value="0.05" units="cm"/>
    </inkml:brush>
  </inkml:definitions>
  <inkml:trace contextRef="#ctx0" brushRef="#br0">105 1 14259,'0'3'210,"1"-1"0,-1 1-1,1 0 1,0-1 0,0 1 0,0-1 0,0 1-1,0-1 1,0 0 0,1 1 0,-1-1 0,1 0-1,0 0 1,0 0 0,0 0 0,0 0 0,0-1 0,0 1-1,0 0 1,0-1 0,1 0 0,2 2 0,7 3 44,0 0 0,25 7 0,-35-12-197,72 16 412,-51-12-398,-1 0 0,24 9 0,-45-14-70,1 1 0,-1-1 0,0 1 0,0-1 0,0 1 0,0 0 0,0-1 1,0 1-1,0 0 0,0 0 0,0 0 0,0 0 0,0 0 0,0 0 0,-1 0 0,1 0 1,0 0-1,-1 0 0,1 0 0,-1 0 0,1 1 0,-1 0 0,1 1 0,-1-1 0,0 0 1,0 1-1,0-1 0,-1 0 0,1 0 0,-1 1 0,1-1 0,-1 0 0,0 0 1,-1 4-1,-3 5 1,-2-1 1,1 1 0,-15 15 0,19-23-3,-134 155 25,-35 44 133,169-199-156,-2 2 3,0-1-1,0 1 0,1 0 1,0 1-1,0-1 1,0 1-1,1-1 0,0 1 1,0 0-1,0 0 0,-1 8 1,3-12-5,0-1 1,0 0-1,0 0 0,1 0 1,-1 1-1,0-1 1,1 0-1,-1 0 1,0 0-1,1 0 0,-1 0 1,1 0-1,0 0 1,-1 0-1,1 0 0,0 0 1,0 0-1,0 0 1,-1 0-1,1-1 1,0 1-1,0 0 0,0-1 1,0 1-1,0 0 1,0-1-1,0 1 0,1-1 1,-1 0-1,0 1 1,0-1-1,0 0 1,0 0-1,1 0 0,-1 0 1,1 0-1,8 1 4,0-1 0,0 0 0,15-2 0,-18 1-3,237-46-20,-180 31-410,0 3 0,130-10 0,-153 24 229,-18 6-68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4.629"/>
    </inkml:context>
    <inkml:brush xml:id="br0">
      <inkml:brushProperty name="width" value="0.05" units="cm"/>
      <inkml:brushProperty name="height" value="0.05" units="cm"/>
    </inkml:brush>
  </inkml:definitions>
  <inkml:trace contextRef="#ctx0" brushRef="#br0">0 590 14707,'69'-125'4431,"47"-57"-2899,12-23-1131,-83 128 118,-64 111-350,1 2 0,1 0 1,-20 67-1,29-80-135,2-6-55,0 0 1,1 1 0,0 0-1,2 0 1,0 0 0,1 0-1,1 23 1,1-39-12,0 0 0,0-1-1,0 1 1,0 0 0,1 0 0,-1 0-1,1 0 1,-1 0 0,1-1 0,0 1-1,0 0 1,0 0 0,0-1 0,0 1 0,0-1-1,0 1 1,2 1 0,-2-3 11,-1 1 0,1-1 0,-1 0 1,1 1-1,0-1 0,-1 0 0,1 0 0,0 0 0,-1 0 1,1 0-1,0 0 0,-1 1 0,1-1 0,0-1 0,-1 1 1,1 0-1,0 0 0,-1 0 0,2-1 0,0 1 15,0-1 0,0-1 0,0 1 0,0 0 0,0 0 0,-1-1 0,1 1 0,2-4 0,8-9-89,-1-1-1,14-25 0,-20 31 43,24-40-234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3.164"/>
    </inkml:context>
    <inkml:brush xml:id="br0">
      <inkml:brushProperty name="width" value="0.05" units="cm"/>
      <inkml:brushProperty name="height" value="0.05" units="cm"/>
    </inkml:brush>
  </inkml:definitions>
  <inkml:trace contextRef="#ctx0" brushRef="#br0">101 28 16668,'0'-1'53,"0"1"0,-1 0 0,1-1 1,0 1-1,-1 0 0,1-1 1,0 1-1,-1 0 0,1-1 1,-1 1-1,1 0 0,-1 0 0,1 0 1,0-1-1,-1 1 0,1 0 1,-1 0-1,1 0 0,-1 0 1,1 0-1,-1 0 0,1 0 0,-1 0 1,1 0-1,-1 0 0,1 0 1,-1 0-1,1 0 0,0 0 0,-1 1 1,1-1-1,-1 0 0,1 0 1,-1 0-1,1 1 0,0-1 1,-1 0-1,1 1 0,-1-1 0,1 0 1,0 1-1,-1-1 0,1 0 1,0 1-1,-1 0 0,-14 22 228,14-20-151,-9 17 284,1 0 0,1 1 1,1 0-1,1 0 0,-6 35 1,6-9 74,-2 74 0,8-121-488,0 29 187,4 36 0,-3-57-153,0 1 0,1-1-1,0 0 1,1 0 0,0 0 0,0 0 0,0 0 0,9 12 0,-11-18-27,1 0-1,-1 0 1,0 0-1,1 0 1,0-1 0,-1 1-1,1 0 1,0-1-1,0 1 1,0-1 0,0 0-1,0 0 1,0 0-1,0 0 1,0 0-1,1 0 1,-1 0 0,0-1-1,0 1 1,1-1-1,-1 0 1,1 1 0,-1-1-1,0 0 1,1-1-1,-1 1 1,0 0 0,1-1-1,-1 1 1,0-1-1,0 0 1,1 1-1,-1-1 1,4-2 0,3-3 10,0 0 0,0 0 0,0-1 1,-1 0-1,0-1 0,11-11 0,0-3 29,-1-1 0,-1-1-1,0-1 1,-2 0-1,-1 0 1,-1-2-1,-2 0 1,0 0 0,-2-1-1,-1 0 1,6-38-1,-12 55-19,-2 0-1,1 1 1,-2-1-1,1 1 0,-1-1 1,-1 0-1,-4-15 1,5 22-18,0 0 0,-1 0 0,1 1 0,-1-1 0,0 0 0,-1 0 0,1 1 0,0-1 0,-1 1 0,0 0 0,0 0 0,0 0 0,0 0 0,0 0 0,-1 1 0,1 0 0,-1-1 0,1 1 0,-1 0 0,0 1 0,-5-3 0,1 3-17,1-1 1,-1 1-1,0 0 1,0 1-1,0 0 0,0 0 1,0 1-1,0 0 1,1 0-1,-1 1 1,0 0-1,1 0 1,-1 1-1,-8 3 0,5 0-250,1-1-1,-1 1 0,1 1 0,0 0 0,1 0 0,0 1 0,0 1 0,-13 14 1,15-13-155,8-3-117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5.046"/>
    </inkml:context>
    <inkml:brush xml:id="br0">
      <inkml:brushProperty name="width" value="0.05" units="cm"/>
      <inkml:brushProperty name="height" value="0.05" units="cm"/>
    </inkml:brush>
  </inkml:definitions>
  <inkml:trace contextRef="#ctx0" brushRef="#br0">89 64 16900,'1'-1'51,"-1"1"0,0 0 0,0 0 0,0 0 0,0 0 0,0 0 0,0 0 0,0 0 0,0 0 0,0 0 0,0-1 0,0 1 0,0 0 0,0 0 0,0 0 0,0 0 0,0 0 0,0 0 0,0 0 0,0-1 1,0 1-1,0 0 0,0 0 0,0 0 0,0 0 0,0 0 0,0 0 0,0 0 0,0 0 0,0 0 0,-1-1 0,1 1 0,0 0 0,0 0 0,0 0 0,0 0 0,0 0 0,0 0 0,0 0 0,0 0 0,0 0 0,0 0 0,-1 0 1,1 0-1,0 0 0,0 0 0,0 0 0,0 0 0,0 0 0,0 0 0,0 0 0,0 0 0,-1 0 0,1 0 0,0 0 0,0 0 0,0 0 0,0 0 0,0 0 0,0 0 0,0 0 0,0 0 0,-1 0 0,1 0 0,0 0 0,0 0 1,0 0-1,0 0 0,-12 6 862,5 3-817,0 2-1,0-1 0,1 1 1,1 0-1,-1 0 1,2 0-1,-5 17 0,2-4-107,2 0 0,-4 44 0,8-60 5,1 1 0,0-1 0,0 1 0,1 0 0,0-1 0,3 13 0,-3-19 7,-1-1-1,1 1 0,-1 0 1,1-1-1,0 1 0,0-1 1,-1 1-1,1-1 1,0 1-1,0-1 0,1 1 1,-1-1-1,0 0 0,0 0 1,1 0-1,-1 0 1,1 0-1,-1 0 0,1 0 1,-1 0-1,1 0 0,-1-1 1,1 1-1,0-1 0,-1 1 1,1-1-1,0 0 1,0 1-1,-1-1 0,1 0 1,0 0-1,0 0 0,-1 0 1,1-1-1,0 1 1,0 0-1,-1-1 0,3 0 1,3-2 4,1 0 1,-1-1 0,0 0-1,-1 0 1,1 0 0,-1-1-1,1 0 1,-2 0 0,1 0-1,0-1 1,8-12 0,0 0 40,-2-1 1,21-39 0,-24 38 54,0 0-1,11-39 1,-19 54-71,1-1 0,-1 0 0,0 1 0,0-1 0,-1 0 0,0 1 0,0-1 1,0 0-1,-1 0 0,0 1 0,0-1 0,0 0 0,-1 1 0,1 0 0,-6-10 0,6 12-13,-1 2-1,1-1 1,-1 0 0,0 0-1,0 0 1,0 1-1,0-1 1,0 1 0,0-1-1,0 1 1,0 0-1,0 0 1,-1 0 0,1 0-1,0 0 1,-1 1-1,1-1 1,-1 1 0,1-1-1,-1 1 1,1 0-1,-1 0 1,1 0 0,-1 0-1,1 1 1,-1-1-1,1 1 1,-1-1 0,1 1-1,-5 2 1,-1 0-15,1 0 0,-1 1 0,1 0 1,0 0-1,0 1 0,0-1 0,-12 12 1,16-12-119,-1-1 1,1 1-1,0 0 1,0 0 0,0 0-1,0 0 1,1 1-1,-1-1 1,-2 10-1,4-13 106,1-1-1,0 1 1,0 0-1,0-1 1,-1 1-1,1 0 1,0-1-1,0 1 0,0 0 1,0-1-1,0 1 1,0 0-1,0-1 1,0 1-1,0 0 1,1-1-1,-1 1 0,0-1 1,0 1-1,0 0 1,1-1-1,-1 1 1,0-1-1,1 1 1,-1 0-1,1-1 0,-1 1 1,0-1-1,1 1 1,-1-1-1,1 0 1,0 1-1,-1-1 1,1 1-1,-1-1 0,1 0 1,-1 0-1,2 1 1,1-1-27,-1 1 1,1-1 0,-1 0 0,1 0 0,-1 0-1,1 0 1,0 0 0,-1-1 0,5 0 0,27-12-388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5.465"/>
    </inkml:context>
    <inkml:brush xml:id="br0">
      <inkml:brushProperty name="width" value="0.05" units="cm"/>
      <inkml:brushProperty name="height" value="0.05" units="cm"/>
    </inkml:brush>
  </inkml:definitions>
  <inkml:trace contextRef="#ctx0" brushRef="#br0">213 68 12331,'7'-9'872,"18"-20"412,-24 28-1157,0 0 1,0 0-1,0 0 1,-1-1-1,1 1 1,0 0-1,-1-1 1,1 1-1,0 0 1,-1-1-1,0 1 1,1-1-1,-1 1 1,0-1-1,0 1 1,0-1-1,0 1 0,0-3 1,-1 4-27,0-1 1,0 1-1,0 0 1,0 0-1,0 0 1,0-1-1,0 1 1,0 0-1,0 0 1,0 0-1,0 1 1,0-1-1,0 0 1,0 0-1,0 0 1,0 1-1,0-1 1,0 1-1,1-1 0,-1 0 1,-1 2-1,-10 4 178,1 1 0,0 0-1,1 1 1,0 1-1,0-1 1,1 2 0,-12 13-1,3 0-91,1 0-1,-18 34 1,21-32-117,1 2 0,-11 31 0,20-47-54,1-1 0,0 1 0,1-1 0,0 1-1,1 0 1,0 0 0,0-1 0,2 1-1,0 13 1,0-22-13,-1 1 0,0-1 0,1 1 0,0-1 0,-1 0 0,1 1-1,0-1 1,0 0 0,0 0 0,1 1 0,-1-1 0,0 0 0,1 0 0,0 0 0,-1-1 0,1 1 0,0 0 0,0-1-1,0 1 1,0-1 0,0 1 0,0-1 0,0 0 0,1 0 0,-1 0 0,0 0 0,1-1 0,-1 1 0,0 0 0,1-1-1,-1 0 1,1 1 0,-1-1 0,3-1 0,4 1 8,0-1-1,0-1 1,0 0-1,0 0 1,0 0 0,0-1-1,-1-1 1,11-5-1,6-5 33,0-1 0,-1-1 0,0-1 0,26-26 0,-34 28-6,-2 0-1,0-1 1,0 0 0,-2-1 0,0 0 0,14-30 0,-23 42-55,-1 0 0,0 0 0,0-1 1,0 1-1,-1-1 0,0 1 1,0-1-1,0 0 0,-1 1 1,0-1-1,-1-10 0,1 14-29,-1-1-1,0 1 1,1 0-1,-1 0 1,0 0-1,0-1 1,-1 1 0,1 0-1,0 0 1,-1 0-1,1 1 1,-1-1-1,1 0 1,-1 1-1,0-1 1,0 1-1,0-1 1,0 1-1,0 0 1,0 0-1,0 0 1,0 0-1,-1 0 1,1 0 0,0 0-1,-1 1 1,1-1-1,0 1 1,-5 0-1,-3-1-40,0 2-1,0-1 1,0 1-1,-1 1 1,1 0-1,1 0 1,-11 4-1,-28 14-394</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8.578"/>
    </inkml:context>
    <inkml:brush xml:id="br0">
      <inkml:brushProperty name="width" value="0.05" units="cm"/>
      <inkml:brushProperty name="height" value="0.05" units="cm"/>
    </inkml:brush>
  </inkml:definitions>
  <inkml:trace contextRef="#ctx0" brushRef="#br0">0 66 14971,'3'-16'1229,"9"-33"1574,-5 68-1060,2 21-1486,2-1 1,1 0 0,2 0 0,31 57-1,-37-80-273,1-1-1,1 0 1,0 0-1,1-1 1,1-1-1,0 0 1,0-1-1,1 0 1,1-1-1,0 0 1,1-1-1,0-1 1,17 9-1,-23-15-105,0 0-1,0 0 1,0-1-1,0 0 1,1-1-1,-1 0 1,0 0-1,17-2 0,-23 1 48,0 0 1,0 0-1,0 0 0,0-1 0,0 1 0,0-1 0,0 0 0,0 0 0,0 0 0,0-1 0,0 1 0,0-1 0,-1 1 0,1-1 0,-1 0 0,1 0 0,-1 0 0,0 0 0,0 0 0,0-1 0,0 1 0,0-1 0,0 1 0,-1-1 0,1 0 1,-1 0-1,1 0 0,0-5 0,0-13-544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9.032"/>
    </inkml:context>
    <inkml:brush xml:id="br0">
      <inkml:brushProperty name="width" value="0.05" units="cm"/>
      <inkml:brushProperty name="height" value="0.05" units="cm"/>
    </inkml:brush>
  </inkml:definitions>
  <inkml:trace contextRef="#ctx0" brushRef="#br0">1 335 15099,'0'14'1232,"7"-14"-671,7-4-153,19-12 496,7-8-128,13-9-120,3-5-56,6-5-96,-4-1-167,-3 2-570,-6 1-367,-18 11 496,-4 8-80,-11 11-128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39.455"/>
    </inkml:context>
    <inkml:brush xml:id="br0">
      <inkml:brushProperty name="width" value="0.05" units="cm"/>
      <inkml:brushProperty name="height" value="0.05" units="cm"/>
    </inkml:brush>
  </inkml:definitions>
  <inkml:trace contextRef="#ctx0" brushRef="#br0">91 276 17092,'10'-6'1400,"-9"20"-1032,-5 8-192,-7 14 656,-5 4-304,0 6-472,2-1-184,-1-3-384,5-5-144,3-18 480,6-16-120,-6 1-152</inkml:trace>
  <inkml:trace contextRef="#ctx0" brushRef="#br0" timeOffset="1">29 1 18092,'-4'4'1240,"1"3"-1040,0-1-208,8-2-664,0 0 752,-2-4-128,0 0-88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6.252"/>
    </inkml:context>
    <inkml:brush xml:id="br0">
      <inkml:brushProperty name="width" value="0.05" units="cm"/>
      <inkml:brushProperty name="height" value="0.05" units="cm"/>
    </inkml:brush>
  </inkml:definitions>
  <inkml:trace contextRef="#ctx0" brushRef="#br0">48 346 12947,'-14'19'1865,"9"-13"-1081,0 1-1,1 0 0,0 0 0,0 0 1,0 0-1,-3 10 0,8-13-120,4-6-427,6-8-129,161-194 319,-29 32-176,-141 169-245,4-4 19,0 1-1,1-1 0,9-7 0,-16 14-21,0 0-1,0 0 0,1-1 0,-1 1 1,0 0-1,0 0 0,0 0 0,0 0 1,1 0-1,-1 0 0,0 0 0,0 0 1,0 0-1,0 0 0,1 0 0,-1 0 1,0 0-1,0 0 0,0 0 0,1 0 1,-1 0-1,0 0 0,0 0 0,0 0 1,0 0-1,1 0 0,-1 0 0,0 0 1,0 0-1,0 0 0,0 0 0,1 1 1,-1-1-1,0 0 0,0 0 0,0 0 0,0 0 1,0 0-1,1 1 0,1 9 25,-1 12-1,-1-21-22,-4 63-17,-3 0 0,-3 0 0,-3-1 0,-2 0-1,-26 65 1,22-71-1054,13-46 831,5-11 232,1 0 0,0 0 1,0 0-1,0 0 1,-1 0-1,1 0 0,0 0 1,0 0-1,0 0 1,0 0-1,-1 0 0,1 0 1,0 0-1,0 0 1,0 0-1,-1 0 0,1 0 1,0 0-1,0 0 1,0 0-1,0 0 0,-1 0 1,1-1-1,0 1 1,0 0-1,0 0 0,0 0 1,0 0-1,0 0 1,-1 0-1,1-1 0,0 1 1,0 0-1,0 0 1,0 0-1,0 0 0,0-1 1,0 1-1,0 0 1,0 0-1,0 0 0,0-1 1,0 1-1,0 0 1,0 0-1,0 0 0,0 0 1,0-1-1,0 1 1,0 0-1,0 0 0,0 0 1,0-1-1,0 1 1,0 0-1,-1-17-314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6.687"/>
    </inkml:context>
    <inkml:brush xml:id="br0">
      <inkml:brushProperty name="width" value="0.05" units="cm"/>
      <inkml:brushProperty name="height" value="0.05" units="cm"/>
    </inkml:brush>
  </inkml:definitions>
  <inkml:trace contextRef="#ctx0" brushRef="#br0">0 269 16420,'0'0'73,"0"-1"0,0 1 1,0 0-1,0-1 1,0 1-1,0 0 0,1-1 1,-1 1-1,0 0 1,0-1-1,0 1 1,0 0-1,0-1 0,1 1 1,-1 0-1,0 0 1,0-1-1,1 1 1,-1 0-1,0 0 0,0-1 1,1 1-1,-1 0 1,0 0-1,0 0 1,1 0-1,-1-1 0,0 1 1,1 0-1,-1 0 1,0 0-1,1 0 1,0 0-1,18-9 453,-16 7-206,433-175 2343,-345 149-3869,-90 28 1177,0 0 0,0-1 1,0 1-1,0-1 0,0 1 0,0-1 0,0 1 0,0-1 0,-1 0 0,1 1 0,0-1 1,0 0-1,-1 0 0,1 0 0,0 1 0,-1-1 0,1 0 0,-1 0 0,1 0 1,-1 0-1,0 0 0,1 0 0,-1 0 0,0 0 0,0 0 0,0 0 0,0 0 1,0 0-1,0 0 0,0 0 0,0 0 0,0 0 0,0 0 0,-1-2 0,0-11-319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7.122"/>
    </inkml:context>
    <inkml:brush xml:id="br0">
      <inkml:brushProperty name="width" value="0.05" units="cm"/>
      <inkml:brushProperty name="height" value="0.05" units="cm"/>
    </inkml:brush>
  </inkml:definitions>
  <inkml:trace contextRef="#ctx0" brushRef="#br0">12 634 14187,'-6'17'919,"0"1"403,16-31-17,199-313 1626,-22 25-2509,-167 275-461,-15 23 12,-4 11 22,-4 15 13,-15 54 99,-31 78 0,5-17 110,27-76-94,-16 99 1,32-152-183,0-6-5,0 0 1,1 0 0,-1 0-1,1 0 1,0 1 0,0-1-1,0 0 1,0 0 0,0 0-1,1 0 1,0 0 0,-1 0-1,1 0 1,0 0 0,2 4-1,-3-6 21,1-1 1,-1 0-1,1 1 0,-1-1 0,0 0 0,1 1 0,-1-1 0,1 0 0,-1 0 0,0 0 0,1 1 0,-1-1 0,1 0 0,-1 0 1,1 0-1,-1 0 0,1 0 0,-1 0 0,1 0 0,-1 0 0,1 0 0,-1 0 0,1 0 0,-1 0 0,1 0 0,-1 0 0,1 0 1,-1 0-1,1 0 0,-1-1 0,0 1 0,1 0 0,-1 0 0,1-1 0,0 1 0,14-15-268,-13 13 252,22-31-461,3-22-181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7.511"/>
    </inkml:context>
    <inkml:brush xml:id="br0">
      <inkml:brushProperty name="width" value="0.05" units="cm"/>
      <inkml:brushProperty name="height" value="0.05" units="cm"/>
    </inkml:brush>
  </inkml:definitions>
  <inkml:trace contextRef="#ctx0" brushRef="#br0">57 1 14643,'-19'68'1577,"-14"63"379,31-119-1783,1 1 0,0-1 0,0 1 0,1-1 0,1 1 0,0-1 1,1 1-1,4 15 0,-5-25-151,0 1 1,0-1 0,0 1-1,1-1 1,0 0 0,0 1 0,0-1-1,0 0 1,0 0 0,0 0-1,1-1 1,0 1 0,-1 0 0,1-1-1,0 0 1,0 0 0,6 4-1,-4-4 1,0-1 0,0 1-1,1-1 1,-1 1-1,0-2 1,1 1-1,-1 0 1,0-1-1,1 0 1,-1-1-1,7 0 1,3-2 46,-1 0 0,1-1 0,-1-1 0,1 0 0,-1-1 1,-1-1-1,25-15 0,-19 8 99,0 0-1,-1-2 1,30-31 0,-40 38-91,-1 0 0,0 0 0,-1-1 0,0 1 0,0-1 0,-1-1 0,0 1 0,-1-1 0,6-21 0,-9 29-58,0 0-1,-1 0 1,1 0-1,-1-1 0,0 1 1,0 0-1,0 0 0,-1-1 1,1 1-1,-1 0 0,1 0 1,-1 0-1,0 0 0,0 0 1,-1 0-1,1 0 0,0 0 1,-1 0-1,0 0 0,0 1 1,0-1-1,0 1 0,0-1 1,0 1-1,-4-3 0,1 2-15,1 1-1,-1 0 0,0 0 1,0 0-1,1 0 0,-1 1 0,0 0 1,-1 0-1,1 0 0,0 0 1,0 1-1,0 0 0,0 0 0,0 1 1,-7 0-1,-5 2-103,0 1-1,1 1 1,0 0 0,-21 10-1,27-11-134,1 1-1,-1 0 0,1 1 0,0 0 0,1 0 0,-1 1 0,-13 15 0,21-21 137,-8 11-444,9-12 520,0 0 0,0 1 0,-1-1 0,1 0 0,0 0 0,0 1 1,0-1-1,-1 0 0,1 0 0,0 1 0,0-1 0,0 0 1,0 0-1,0 1 0,0-1 0,-1 0 0,1 1 0,0-1 1,0 0-1,0 0 0,0 1 0,0-1 0,0 0 0,0 1 0,0-1 1,0 0-1,0 1 0,1-1 0,-1 0 0,0 0 0,0 1 1,0-1-1,0 0 0,1 1 0,-1-1 2,1 0 0,-1 0 0,1 0 0,-1 0-1,0 0 1,1 0 0,-1 0 0,1 0 0,-1 0 0,1-1 0,-1 1 0,1 0 0,-1 0-1,0 0 1,1-1 0,-1 1 0,1 0 0,-1 0 0,0-1 0,1 1 0,-1 0 0,0-1-1,1 0 1,17-21-563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7.949"/>
    </inkml:context>
    <inkml:brush xml:id="br0">
      <inkml:brushProperty name="width" value="0.05" units="cm"/>
      <inkml:brushProperty name="height" value="0.05" units="cm"/>
    </inkml:brush>
  </inkml:definitions>
  <inkml:trace contextRef="#ctx0" brushRef="#br0">146 1 14163,'-22'31'519,"2"1"0,2 1-1,1 0 1,1 2 0,2 0 0,-15 57-1,26-80-405,1 1 0,0 0 0,1 0 0,0 0 0,1 0-1,1 13 1,-1-23-91,0 0-1,1-1 1,-1 1 0,0-1-1,1 1 1,0-1-1,0 1 1,0-1 0,0 0-1,0 1 1,0-1-1,0 0 1,1 0-1,-1 0 1,1 0 0,-1 0-1,1 0 1,0 0-1,0-1 1,0 1 0,0-1-1,0 1 1,0-1-1,1 0 1,-1 1-1,0-1 1,1 0 0,-1-1-1,0 1 1,1 0-1,-1-1 1,1 1-1,0-1 1,-1 0 0,1 0-1,4 0 1,0-1 34,0-1 0,0 0 1,1 0-1,-1 0 0,0-1 1,-1 1-1,1-2 0,0 1 0,-1-1 1,0 0-1,0 0 0,0-1 1,0 0-1,-1 0 0,0 0 0,0-1 1,8-11-1,-2 2 147,-1-1 0,-1-1 0,0 1 0,-1-2 0,11-34 0,-14 36 63,-1-1 0,3-33 1,-6 43-185,-1 0 1,0-1-1,0 1 1,0 0-1,-1 0 1,-1-1 0,1 1-1,-1 0 1,-4-10-1,5 15-66,1 1 1,-1 0-1,0-1 0,1 1 0,-1 0 0,0-1 0,0 1 1,0 0-1,0 0 0,0 0 0,0 0 0,-1 0 0,1 0 1,0 0-1,0 0 0,-1 0 0,1 0 0,-1 1 0,1-1 1,0 1-1,-1-1 0,-2 0 0,2 1-6,-1 0-1,1 1 1,-1-1 0,1 0-1,0 1 1,-1-1 0,1 1-1,0 0 1,0 0 0,-1 0-1,1 0 1,0 0 0,-2 2-1,-4 3-156,1-1 0,0 1 1,1 1-1,0-1 0,0 1 0,-10 15 0,15-20 100,-2 3-155,-1 0 1,2 0 0,-1 1 0,0 0-1,-1 6 1,5-5-195,6-7-106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3.644"/>
    </inkml:context>
    <inkml:brush xml:id="br0">
      <inkml:brushProperty name="width" value="0.05" units="cm"/>
      <inkml:brushProperty name="height" value="0.05" units="cm"/>
    </inkml:brush>
  </inkml:definitions>
  <inkml:trace contextRef="#ctx0" brushRef="#br0">196 51 17540,'-2'-4'204,"1"0"0,-1 1 0,0-1 0,0 1 1,-1 0-1,1-1 0,-1 1 0,1 0 0,-1 0 0,0 1 1,0-1-1,0 1 0,-5-4 0,5 6-126,1-1 0,0 0 0,0 1 0,0-1 0,0 1 0,-1 0 0,1 0 0,0 0 0,0 0 0,-1 0 0,1 0 0,0 1 0,0-1 0,0 1 0,-1 0 0,1-1 1,0 1-1,0 0 0,0 0 0,0 0 0,0 0 0,1 1 0,-1-1 0,0 1 0,0-1 0,-1 3 0,-6 5 35,0 1 0,1-1 1,0 2-1,1-1 0,0 1 0,0 1 1,1-1-1,1 1 0,0 0 1,1 0-1,0 0 0,-4 22 0,3-6-87,2 0-1,0 0 0,2 0 1,5 51-1,-3-66-10,1-1 0,0 0 0,1 1 0,1-1 0,0 0 0,0 0 0,10 15 0,-12-22-6,1 0 0,0-1 0,0 0 0,0 1 0,1-1 0,-1 0 0,1-1 0,0 1 0,0-1 0,0 0 0,1 0 0,-1 0 0,1 0 0,0-1 0,0 0 0,0 0 0,0 0 0,0 0 0,0-1 0,6 1 0,-4-2 6,1 0 0,0-1 0,-1 0 0,1 0 0,-1 0 0,1-1 0,-1 0 0,1-1 0,-1 0 1,0 0-1,0 0 0,-1-1 0,1 0 0,-1 0 0,10-8 0,7-8 82,-1 0 1,31-37 0,-39 40-36,-1 0 1,-1 0-1,-1-1 1,13-26-1,-19 33-24,-1 0-1,0 0 0,0 0 0,-1 0 0,-1 0 0,0-1 0,0 1 1,-1-1-1,-1-16 0,0 23-27,-1 1 0,1 0 0,-1 0 0,-1 0 1,1 0-1,0 1 0,-1-1 0,0 0 0,0 0 0,0 1 0,0 0 1,-1-1-1,1 1 0,-1 0 0,0 0 0,0 0 0,0 0 0,0 1 1,-1-1-1,1 1 0,-1 0 0,1 0 0,-1 0 0,0 0 1,0 1-1,0 0 0,0-1 0,-7 0 0,3 1-264,1-1 0,-1 2 0,0-1 0,1 1 0,-1 0 0,1 0 0,-1 1 0,0 0 0,1 1 0,0 0 0,-1 0 0,1 0 0,0 1 0,-14 7 0,18-8 52,0 1 0,0-1 0,0 1 0,1-1 0,-1 1 0,0 0 0,-2 5 0,-1-1-757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2.318"/>
    </inkml:context>
    <inkml:brush xml:id="br0">
      <inkml:brushProperty name="width" value="0.05" units="cm"/>
      <inkml:brushProperty name="height" value="0.05" units="cm"/>
    </inkml:brush>
  </inkml:definitions>
  <inkml:trace contextRef="#ctx0" brushRef="#br0">1 105 19228,'9'6'1288,"13"-6"-1080,10 0-128,14-10 409,21-5-257,15 0-184,2-3-104,1 1-433,-6 0-287,-12 6 632,-7 3-104,-19 10-144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2.751"/>
    </inkml:context>
    <inkml:brush xml:id="br0">
      <inkml:brushProperty name="width" value="0.05" units="cm"/>
      <inkml:brushProperty name="height" value="0.05" units="cm"/>
    </inkml:brush>
  </inkml:definitions>
  <inkml:trace contextRef="#ctx0" brushRef="#br0">25 0 15035,'-20'32'1481,"15"-1"-809,5 1-216,22-5 840,8-4-272,24-9-240,8-2-71,14-14-417,4-8-360,2-17 184,-2-4-48,-12-7-168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4.898"/>
    </inkml:context>
    <inkml:brush xml:id="br0">
      <inkml:brushProperty name="width" value="0.05" units="cm"/>
      <inkml:brushProperty name="height" value="0.05" units="cm"/>
    </inkml:brush>
  </inkml:definitions>
  <inkml:trace contextRef="#ctx0" brushRef="#br0">0 644 17084,'1'0'73,"0"0"0,-1 0 1,1 0-1,0 0 0,-1 0 1,1 0-1,0 0 0,-1 0 1,1 0-1,0 0 0,-1 0 1,1-1-1,0 1 0,-1 0 1,1 0-1,0-1 0,-1 1 1,1 0-1,-1-1 0,1 1 1,-1 0-1,1-1 0,0 0 1,14-16-4,-9 10 123,192-185 1149,-98 102-1043,186-167 4,-251 224-294,-26 23 12,1 1-1,18-13 1,-28 22-18,1-1 1,-1 1-1,0 0 1,0 0-1,0 0 0,0 0 1,0 0-1,1 0 1,-1 0-1,0 0 1,0 0-1,0 0 0,0 0 1,1 0-1,-1 0 1,0 0-1,0 0 1,0 0-1,1 0 1,-1 0-1,0 0 0,0 0 1,0 0-1,0 0 1,1 0-1,-1 0 1,0 0-1,0 0 0,0 0 1,0 0-1,0 0 1,1 0-1,-1 1 1,0-1-1,0 0 0,0 0 1,0 0-1,0 0 1,0 0-1,0 0 1,1 1-1,-1-1 0,0 0 1,0 0-1,0 0 1,0 0-1,0 1 1,2 14 107,-5 23 60,3-31-113,-1 4-10,-29 257 90,26-240-551,-1 5-336,-2 46 0,7-67 331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5.333"/>
    </inkml:context>
    <inkml:brush xml:id="br0">
      <inkml:brushProperty name="width" value="0.05" units="cm"/>
      <inkml:brushProperty name="height" value="0.05" units="cm"/>
    </inkml:brush>
  </inkml:definitions>
  <inkml:trace contextRef="#ctx0" brushRef="#br0">1 265 16540,'0'5'1336,"14"-2"-832,10-6-120,28-9 424,12-9-160,18-9-88,7-7-7,5-4-321,5-1-232,-4 6-617,-6 9-287,-28 10 704,-16 11-192,-25 19-120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5.767"/>
    </inkml:context>
    <inkml:brush xml:id="br0">
      <inkml:brushProperty name="width" value="0.05" units="cm"/>
      <inkml:brushProperty name="height" value="0.05" units="cm"/>
    </inkml:brush>
  </inkml:definitions>
  <inkml:trace contextRef="#ctx0" brushRef="#br0">1 346 16131,'37'-29'3394,"62"-47"-2731,2-8-220,65-51 19,-138 116-417,-28 19-44,1 0 0,-1-1 0,0 1 1,1 0-1,-1 0 0,0-1 0,1 1 0,-1 0 1,0 0-1,1 0 0,-1 0 0,1 0 0,-1 0 1,0-1-1,1 1 0,-1 0 0,0 0 1,1 0-1,-1 0 0,1 0 0,-1 1 0,0-1 1,1 0-1,-1 0 0,1 0 0,-1 0 0,0 0 1,1 0-1,-1 1 0,0-1 0,1 0 0,-1 0 1,0 1-1,1-1 0,-1 0 0,0 0 0,0 1 1,1-1-1,-1 1 0,1 15 50,-7 16 14,-2 0 1,-1 0-1,-2-1 1,-16 34-1,14-34 8,-38 88 210,-47 129 195,93-234-499,3-9-53,0 0-1,1 0 1,-1 1-1,1-1 0,0 0 1,0 1-1,1-1 1,-1 1-1,2 6 0,-1-12 59,0 0 0,0 1 0,0-1 0,0 0-1,0 0 1,0 1 0,0-1 0,0 0 0,0 1-1,0-1 1,0 0 0,0 0 0,1 1 0,-1-1-1,0 0 1,0 0 0,0 1 0,1-1 0,-1 0-1,0 0 1,0 0 0,1 1 0,-1-1 0,0 0-1,0 0 1,1 0 0,-1 0 0,0 0 0,0 1-1,1-1 1,-1 0 0,0 0 0,1 0 0,-1 0-1,0 0 1,1 0 0,-1 0 0,0 0 0,0 0 0,1 0-1,-1 0 1,0 0 0,1-1 0,-1 1 0,0 0-1,1 0 1,-1 0 0,0 0 0,0 0 0,1 0-1,-1-1 1,0 1 0,0 0 0,0 0 0,1 0-1,-1-1 1,17-14-125,-17 14 114,31-36-334,6-14-102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6.259"/>
    </inkml:context>
    <inkml:brush xml:id="br0">
      <inkml:brushProperty name="width" value="0.05" units="cm"/>
      <inkml:brushProperty name="height" value="0.05" units="cm"/>
    </inkml:brush>
  </inkml:definitions>
  <inkml:trace contextRef="#ctx0" brushRef="#br0">119 96 16347,'-36'102'1659,"-17"54"-377,44-127-1007,2 1-1,2 0 0,-3 38 1,7-61-228,1 0 0,0-1-1,1 1 1,-1 0 0,1-1 0,1 1 0,1 7 0,-2-12-38,0 0 0,-1-1 0,1 1 0,0 0 1,0-1-1,0 1 0,0-1 0,1 1 0,-1-1 0,0 0 0,0 1 0,1-1 0,-1 0 0,1 0 0,-1 0 0,1 0 1,0 0-1,-1 0 0,1-1 0,0 1 0,0 0 0,-1-1 0,1 0 0,0 1 0,0-1 0,0 0 0,0 0 0,2 0 0,2 0-2,0-1-1,1 0 0,-1 0 0,0-1 0,0 1 0,1-1 0,-1-1 0,-1 1 1,1-1-1,0 0 0,7-6 0,4-4-15,0 0-1,18-20 1,-7 4 56,-1-2 0,-2-1 1,-1-1-1,-1-1 0,-2-1 0,27-62 1,-43 86 6,-1-1 1,0 0-1,-1 0 1,0 0-1,2-24 1,-5 33-37,0 0 0,0 0 0,-1-1 0,1 1 0,-1 0 0,1 0 0,-1 0 0,0 0 0,0 0 0,0 0 0,-4-6 0,4 8-5,0-1 0,-1 0 0,1 1 0,-1-1 0,1 1 0,-1 0 0,0-1 0,0 1 0,0 0 0,1 0 1,-1 0-1,0 0 0,0 0 0,-1 1 0,1-1 0,0 1 0,0-1 0,0 1 0,-3 0 0,-2 0 1,0 1 0,0-1-1,0 1 1,0 1 0,1 0 0,-1 0 0,0 0 0,1 1 0,0-1 0,0 2 0,0-1-1,0 1 1,-7 5 0,-6 5-65,1 2-1,-26 26 1,32-28-167,-18 24 1,27-34 96,0 0 0,0 1 0,1-1 0,0 1 0,0 0 1,0 0-1,0 0 0,1 0 0,0 0 0,-1 8 0,2-12 94,0 0-1,0 0 1,0-1-1,0 1 1,0 0 0,0 0-1,0-1 1,0 1-1,0 0 1,1 0-1,-1-1 1,0 1-1,1 0 1,-1 0-1,0-1 1,1 1-1,-1-1 1,1 1-1,-1 0 1,1-1-1,-1 1 1,1-1-1,0 1 1,-1-1 0,1 1-1,-1-1 1,1 0-1,0 1 1,0-1-1,-1 0 1,1 1-1,0-1 1,0 0-1,-1 0 1,1 0-1,0 0 1,0 1-1,-1-1 1,1 0-1,0-1 1,0 1-1,-1 0 1,1 0 0,0 0-1,1-1 1,4 0-61,0 0-1,0-1 1,0 0 0,0 0 0,6-4 0,39-25-508</inkml:trace>
  <inkml:trace contextRef="#ctx0" brushRef="#br0" timeOffset="0.5">658 0 15083,'-17'80'1485,"6"-29"-662,1-1 0,-5 96-1,15-142-734,0 1 1,0 0-1,1 0 0,-1 0 0,1 0 1,0-1-1,1 1 0,-1 0 0,1-1 1,0 1-1,3 5 0,-4-8-57,1 0 0,0 0 1,-1 0-1,1-1 0,0 1 0,0 0 0,0-1 0,0 0 0,1 1 0,-1-1 1,0 0-1,0 0 0,1 0 0,-1 0 0,1-1 0,-1 1 0,1-1 0,-1 1 1,1-1-1,-1 0 0,1 0 0,3 0 0,5-2 56,0 1-1,0-2 1,-1 1-1,0-1 1,1-1-1,-1 0 0,0 0 1,-1-1-1,1-1 1,-1 1-1,16-13 1,-10 5 109,0 0-1,-1-1 1,0 0 0,-1-1 0,17-27 0,-25 35-113,0 0 1,-1-1-1,-1 0 1,1 1-1,-1-1 1,0-1 0,-1 1-1,0 0 1,0-1-1,-1 1 1,0-1 0,-1-13-1,0 18-77,-1 0-1,1 0 1,-1 1-1,0-1 1,-1 0 0,1 0-1,-1 0 1,1 1-1,-1-1 1,0 1-1,0-1 1,-1 1 0,1 0-1,-1 0 1,0 0-1,1 0 1,-1 0 0,-1 0-1,1 1 1,0 0-1,0 0 1,-1 0-1,0 0 1,1 0 0,-1 0-1,0 1 1,0 0-1,-4-1 1,-2 0-154,1 1 1,-1 0 0,-1 1-1,1 0 1,0 0 0,0 1-1,0 0 1,1 1 0,-1 0-1,0 1 1,0 0-1,1 0 1,-17 9 0,2 1-337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7.809"/>
    </inkml:context>
    <inkml:brush xml:id="br0">
      <inkml:brushProperty name="width" value="0.05" units="cm"/>
      <inkml:brushProperty name="height" value="0.05" units="cm"/>
    </inkml:brush>
  </inkml:definitions>
  <inkml:trace contextRef="#ctx0" brushRef="#br0">537 229 14875,'7'-36'908,"-3"18"-584,-1 0 0,0-1 0,-1 1 0,-1-1 0,-1 0 0,-3-25 0,3 43-271,0-1 0,-1 0 0,1 0 1,-1 0-1,1 1 0,-1-1 0,0 0 1,1 1-1,-1-1 0,0 1 0,0-1 1,0 1-1,0-1 0,-1 1 1,1 0-1,0-1 0,-1 1 0,1 0 1,-1 0-1,1 0 0,-1 0 0,1 0 1,-1 0-1,0 1 0,1-1 0,-1 0 1,0 1-1,1-1 0,-1 1 1,0 0-1,0 0 0,0 0 0,0 0 1,-2 0-1,-5 1 109,1 0 0,-1 1 1,1 0-1,0 1 0,-16 6 0,-76 40 545,-184 122 0,277-167-695,-3 2-6,7-5-11,0 1 0,0-1 0,0 1 0,0 0 0,0 0 0,0 0-1,1 0 1,-1 1 0,1-1 0,-1 1 0,1 0 0,0-1 0,0 1 0,-2 4-1,6-5-19,0 0-1,0 0 0,0 0 1,0-1-1,1 1 0,-1-1 0,0 1 1,1-1-1,-1 0 0,5 1 1,0 2-19,9 5-31,0 0 1,-1 2 0,25 20-1,-34-25 64,0 1 0,0-1-1,-1 1 1,0 0 0,0 0 0,-1 0-1,0 1 1,0 0 0,-1 0 0,4 10-1,-2 2-3,-1 0 0,-1 1 0,-1-1 0,-1 1 0,0-1 0,-2 1 0,-4 33 0,-5 1-9,-26 85-1,-13 8 25,-7 23 47,45-132-29,2 0 0,-5 60 0,13-85-16,0 0 0,1 0 0,1 0 0,0 0 0,1 1 0,7 26 0,-7-35-6,0 0 0,0-1 0,1 1 0,0-1 0,0 0 0,0 0-1,1 0 1,-1 0 0,1 0 0,0-1 0,1 1 0,-1-1 0,1 0 0,0-1 0,0 1 0,0-1-1,0 0 1,9 4 0,3-1-116,0-1 0,0-1 0,0 0 0,0-2-1,1 1 1,-1-2 0,1 0 0,30-4 0,9-4-1406,71-18 0,-123 23 1486,37-5-674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5.039"/>
    </inkml:context>
    <inkml:brush xml:id="br0">
      <inkml:brushProperty name="width" value="0.05" units="cm"/>
      <inkml:brushProperty name="height" value="0.05" units="cm"/>
    </inkml:brush>
  </inkml:definitions>
  <inkml:trace contextRef="#ctx0" brushRef="#br0">129 58 13795,'-12'10'767,"15"-14"-130,21-22 482,-18 21-795,0 0 0,0 0 0,0 1-1,1-1 1,13-5 0,-19 10-284,0-1-1,0 1 1,0-1 0,1 1 0,-1-1 0,0 1-1,0 0 1,0 0 0,1-1 0,-1 1 0,0 0-1,1 0 1,-1 0 0,0 0 0,0 1 0,1-1-1,-1 0 1,0 0 0,0 1 0,0-1-1,1 1 1,-1-1 0,0 1 0,0 0 0,0-1-1,0 1 1,0 0 0,0 0 0,0-1 0,0 1-1,0 0 1,-1 0 0,1 0 0,0 0-1,-1 0 1,1 0 0,0 1 0,-1-1 0,1 0-1,-1 0 1,0 0 0,1 1 0,-1-1 0,0 0-1,0 0 1,1 3 0,0 8 59,0 0 0,0 0 0,-2 0 0,1 1 0,-1-1 0,-4 18 0,-23 73 133,16-64-141,-56 171 181,29-92-96,-36 170 0,70-260-124,-2 55 0,6-76-46,1 0 0,1-1 0,-1 1 0,1 0 0,0-1 0,0 1-1,1-1 1,0 1 0,0-1 0,1 1 0,-1-1 0,1 0 0,1 0 0,4 7-1,-6-11-2,1 0-1,-1 0 1,1 0-1,0 0 0,-1-1 1,1 1-1,0 0 1,0-1-1,0 0 0,0 0 1,0 0-1,0 0 1,0 0-1,0-1 0,0 1 1,1-1-1,-1 0 1,0 0-1,0 0 0,0-1 1,1 1-1,-1-1 1,0 1-1,0-1 0,0 0 1,4-2-1,6-2 16,1-2 1,-1 1-1,0-2 0,14-10 0,13-11 142,-2-1 0,-1-2 0,-1-2 1,-2-1-1,48-65 0,-76 93-74,-1 0 0,-1-1 0,1 0 1,-1 0-1,-1 0 0,0-1 0,4-14 0,-6 21-62,-1 0 0,0 0-1,0 0 1,1 0-1,-1 0 1,0 0-1,-1 0 1,1 0-1,0 0 1,-1 0-1,1 0 1,-1 0-1,1 0 1,-1 1-1,0-1 1,0 0-1,0 0 1,0 1 0,0-1-1,0 0 1,-1 1-1,1-1 1,0 1-1,-1-1 1,1 1-1,-1 0 1,0 0-1,1 0 1,-1 0-1,0 0 1,0 0-1,0 0 1,1 0-1,-1 1 1,0-1 0,0 1-1,0-1 1,0 1-1,-3 0 1,-8-1 34,1 0 0,-1 1 1,0 0-1,1 1 1,0 0-1,-1 1 1,1 1-1,0 0 1,0 0-1,-14 7 0,8-3-362,0 2-1,1-1 0,0 2 0,1 1 1,-28 22-1,42-31-232,4-3 377,8-10-287</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6.150"/>
    </inkml:context>
    <inkml:brush xml:id="br0">
      <inkml:brushProperty name="width" value="0.05" units="cm"/>
      <inkml:brushProperty name="height" value="0.05" units="cm"/>
    </inkml:brush>
  </inkml:definitions>
  <inkml:trace contextRef="#ctx0" brushRef="#br0">13 771 17260,'-13'19'1779,"18"-25"-771,25-33-105,90-135 88,183-351 1,-284 489-945,-18 35-46,-1 1 1,0-1 0,0 1 0,1-1 0,-1 1 0,0-1 0,1 1 0,-1-1 0,1 1 0,-1-1 0,0 1-1,1-1 1,-1 1 0,1 0 0,-1-1 0,1 1 0,-1 0 0,1 0 0,-1-1 0,1 1 0,0 0 0,-1 0-1,1 0 1,0 0 1,-1 0 0,1 1-1,-1-1 1,1 1 0,-1-1-1,0 1 1,1-1 0,-1 1-1,0-1 1,1 1 0,-1-1-1,0 1 1,0 0-1,1-1 1,-1 1 0,0-1-1,0 1 1,0 0 0,0-1-1,0 1 1,0 0 0,3 117 173,-3-18-78,13 27-26,-10-107-90,1-1 0,1 0 1,0 0-1,12 26 0,-14-41-75,-1 1 1,1-1-1,-1 0 0,1 0 0,1 0 1,-1 0-1,0 0 0,1-1 1,0 0-1,0 1 0,0-1 1,7 4-1,-9-7-6,-1 1 0,1 0 0,0 0 0,0-1 0,-1 1 0,1-1 0,0 0 0,0 1 0,0-1 0,0 0 0,-1 0 0,1 0 0,0 0 0,0 0 0,0-1 1,0 1-1,-1-1 0,1 1 0,0-1 0,0 1 0,-1-1 0,1 0 0,0 0 0,-1 0 0,1 0 0,-1 0 0,1 0 0,-1 0 0,0-1 0,1 1 0,-1-1 0,0 1 0,0-1 0,0 1 0,1-3 0,7-17-696,-7-5-227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6.585"/>
    </inkml:context>
    <inkml:brush xml:id="br0">
      <inkml:brushProperty name="width" value="0.05" units="cm"/>
      <inkml:brushProperty name="height" value="0.05" units="cm"/>
    </inkml:brush>
  </inkml:definitions>
  <inkml:trace contextRef="#ctx0" brushRef="#br0">0 224 16636,'4'-13'210,"0"0"0,1 1 1,1 0-1,-1 0 1,2 1-1,0-1 0,0 1 1,1 1-1,0-1 1,1 2-1,0-1 0,1 1 1,0 0-1,0 1 1,1 0-1,0 1 0,0 0 1,1 1-1,0 0 1,0 1-1,0 0 0,1 1 1,-1 0-1,1 1 1,0 0-1,0 1 0,1 1 1,-1 0-1,20 2 1,-27-1-197,-1 1 1,0 0 0,0 0-1,1 0 1,-1 1 0,0-1-1,0 1 1,-1 0 0,1 1-1,0-1 1,-1 1 0,1 0-1,-1 0 1,0 1 0,0-1-1,0 1 1,-1 0 0,1 0-1,-1 0 1,0 0 0,4 8-1,-4-6-2,-1 1 0,0-1 0,0 1-1,0-1 1,-1 1 0,0 0 0,0 0-1,-1 0 1,0-1 0,0 1 0,-1 0 0,0 0-1,0 0 1,0-1 0,-1 1 0,-3 8-1,-3 7 79,-2-1 0,0 0 0,-22 32 0,-47 54 396,39-55-194,39-51-289,-3 5 42,0 0 0,0 0 0,0 0 0,-4 9 1,8-14-44,0-1 0,-1 1 0,1 0 0,0 0 0,0-1 1,-1 1-1,1 0 0,0 0 0,0-1 0,0 1 0,0 0 0,0 0 1,0-1-1,0 1 0,0 0 0,0 0 0,0 0 0,0-1 1,1 1-1,-1 0 0,0-1 0,1 1 0,-1 0 0,0 0 0,1-1 1,-1 1-1,1-1 0,-1 1 0,1 0 0,-1-1 0,1 1 0,-1-1 1,1 1-1,0-1 0,-1 1 0,1-1 0,0 0 0,-1 1 1,1-1-1,0 0 0,0 0 0,-1 1 0,1-1 0,0 0 0,0 0 1,-1 0-1,1 0 0,0 0 0,0 0 0,-1 0 0,1 0 1,1 0-1,25-2-352,1 0 1,-1-1-1,0-2 0,-1-1 1,1-1-1,-1-1 1,38-18-1,-24 8-143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4.415"/>
    </inkml:context>
    <inkml:brush xml:id="br0">
      <inkml:brushProperty name="width" value="0.05" units="cm"/>
      <inkml:brushProperty name="height" value="0.05" units="cm"/>
    </inkml:brush>
  </inkml:definitions>
  <inkml:trace contextRef="#ctx0" brushRef="#br0">141 41 16460,'0'0'59,"-1"-5"305,1 1 0,-1 0 0,0-1 0,1 1 0,-3-6 0,2 9-325,1 1-1,0-1 1,0 1-1,-1-1 1,1 1-1,0-1 1,-1 1-1,1-1 1,0 1-1,-1 0 1,1-1-1,-1 1 1,1-1 0,-1 1-1,1 0 1,-1 0-1,1-1 1,-1 1-1,1 0 1,-1 0-1,0-1 1,0 1 18,0 0 1,0 0 0,0 1-1,0-1 1,0 0-1,1 0 1,-1 1-1,0-1 1,0 0-1,0 1 1,0-1 0,0 1-1,1-1 1,-1 1-1,0 0 1,0-1-1,1 1 1,-2 0-1,-2 4 114,0 0-1,1-1 1,-1 1-1,1 1 1,0-1-1,0 0 1,0 1-1,-1 6 1,-15 52 455,16-51-531,-15 62 101,4 1 0,3 1 1,4 0-1,3 0 1,3 1-1,13 105 1,-9-156-169,2 1 0,0-1 0,2 0 0,16 43 1,-20-63-64,0-1 0,0 1 0,0-1 0,1 0 0,0 0 0,1 0 0,-1 0 0,1-1 0,0 1 0,0-1 0,1-1 0,-1 1 0,1-1 0,0 0 1,1 0-1,-1 0 0,0-1 0,1 0 0,0-1 0,0 1 0,0-1 0,0 0 0,8 0 0,-2-1-146,-1-1 1,1 0-1,-1-1 0,1-1 1,-1 0-1,0 0 0,0-2 1,14-4-1,-5 0-73,0-2 0,0 0 0,29-20 0,-7-3-365</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7.222"/>
    </inkml:context>
    <inkml:brush xml:id="br0">
      <inkml:brushProperty name="width" value="0.05" units="cm"/>
      <inkml:brushProperty name="height" value="0.05" units="cm"/>
    </inkml:brush>
  </inkml:definitions>
  <inkml:trace contextRef="#ctx0" brushRef="#br0">6 1 17148,'-6'20'1656,"9"0"-1040,10-6-232,10-2 1329,9-4-1001,16-5-328,7-3-32,11-3-128,1-4-144,-1-4-344,-4-2-224,-9 3-520,-12 2-105,-19 6 777,-12 2-256,-27 4-168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7.654"/>
    </inkml:context>
    <inkml:brush xml:id="br0">
      <inkml:brushProperty name="width" value="0.05" units="cm"/>
      <inkml:brushProperty name="height" value="0.05" units="cm"/>
    </inkml:brush>
  </inkml:definitions>
  <inkml:trace contextRef="#ctx0" brushRef="#br0">1 76 16564,'5'15'1872,"11"-2"-1176,11-9-240,11-3 952,13-6-567,8-4-153,7-7-576,0-4-544,0-1 488,-5 1-152,-12 2-160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8.647"/>
    </inkml:context>
    <inkml:brush xml:id="br0">
      <inkml:brushProperty name="width" value="0.05" units="cm"/>
      <inkml:brushProperty name="height" value="0.05" units="cm"/>
    </inkml:brush>
  </inkml:definitions>
  <inkml:trace contextRef="#ctx0" brushRef="#br0">12 644 15307,'-9'13'1999,"6"-10"-813,11-7 558,16-12-1052,-2-1-1,37-37 1,-21 19-423,125-114 289,216-186-308,-363 321-262,31-19 1,-36 30 7,-8 9 5,-8 14 5,4-19-6,-11 33 7,-64 205 41,67-203-45,2 0-1,1 1 1,2 0-1,1 64 1,3-92-213,1 0 0,0 0 0,0 0 0,1 0 1,4 12-1,-6-22 197,0 1 1,0 0 0,0 0-1,0 0 1,0 0 0,0 0-1,0 0 1,1-1 0,-1 1-1,0 0 1,0 0 0,0 0-1,0 0 1,0 0-1,0 0 1,0 0 0,1 0-1,-1 0 1,0 0 0,0 0-1,0-1 1,0 1 0,0 0-1,0 0 1,1 0 0,-1 0-1,0 0 1,0 0 0,0 0-1,0 0 1,0 0 0,1 0-1,-1 0 1,0 0-1,0 0 1,0 1 0,0-1-1,0 0 1,1 0 0,-1 0-1,0 0 1,-2-18-305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9.083"/>
    </inkml:context>
    <inkml:brush xml:id="br0">
      <inkml:brushProperty name="width" value="0.05" units="cm"/>
      <inkml:brushProperty name="height" value="0.05" units="cm"/>
    </inkml:brush>
  </inkml:definitions>
  <inkml:trace contextRef="#ctx0" brushRef="#br0">2 195 16716,'0'0'46,"-1"1"1,1-1 0,0 0 0,0 1 0,0-1-1,0 1 1,0-1 0,0 1 0,0-1 0,0 1-1,0-1 1,0 1 0,0-1 0,0 1 0,0-1-1,0 1 1,0-1 0,1 0 0,-1 1 0,0-1-1,0 1 1,1-1 0,-1 1 0,0-1 0,0 0-1,1 1 1,-1-1 0,0 0 0,1 1 0,-1-1-1,1 0 1,-1 0 0,0 1 0,1-1 0,-1 0-1,1 0 1,-1 0 0,1 1 0,-1-1 0,0 0-1,1 0 1,-1 0 0,1 0 0,-1 0 0,1 0-1,-1 0 1,1 0 0,-1 0 0,1 0 0,-1 0-1,1 0 1,-1 0 0,1-1 0,33-8 704,-26 6-322,151-48 1493,168-46-665,-248 80-1092,152-13-1,-189 28-214,0 2-1,0 2 1,0 2 0,-1 1-1,62 17 1,-82-16-77,-13-3-127,-1 0 1,1-1-1,-1 0 0,1-1 1,0 0-1,0 0 0,0 0 1,15-2-1,-19-1-201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09.957"/>
    </inkml:context>
    <inkml:brush xml:id="br0">
      <inkml:brushProperty name="width" value="0.05" units="cm"/>
      <inkml:brushProperty name="height" value="0.05" units="cm"/>
    </inkml:brush>
  </inkml:definitions>
  <inkml:trace contextRef="#ctx0" brushRef="#br0">4 474 14579,'0'0'32,"0"0"0,-1 0 0,1 0 0,0 0 0,0-1 0,0 1 0,0 0-1,0 0 1,-1 0 0,1 0 0,0 0 0,0 0 0,0 0 0,0 0 0,0 0 0,0 0 0,-1 0 0,1 0 0,0-1-1,0 1 1,0 0 0,0 0 0,0 0 0,0 0 0,0 0 0,0 0 0,0-1 0,0 1 0,-1 0 0,1 0 0,0 0-1,0 0 1,0 0 0,0-1 0,0 1 0,0 0 0,0 0 0,0 0 0,0 0 0,0 0 0,0-1 0,0 1 0,1 0 0,-1 0-1,0 0 1,0 0 0,0 0 0,0-1 0,0 1 0,0 0 0,0 0 0,0 0 0,0 0 0,0 0 0,1-1 0,4-14 419,13-17 307,0 2-1,33-42 1,-10 16-266,117-176 651,-134 205-1001,-24 27-140,0-1 0,0 1 0,0 0 0,0 0 0,1 0 0,-1 0 0,0 0 1,0 0-1,0-1 0,0 1 0,1 0 0,-1 0 0,0 0 0,0 0 0,0 0 0,0 0 0,1 0 0,-1 0 0,0 0 0,0 0 0,0 0 0,1 0 0,-1 0 1,0 0-1,0 0 0,0 0 0,1 0 0,-1 0 0,0 0 0,0 0 0,0 0 0,0 0 0,1 0 0,-1 0 0,0 0 0,0 1 0,0-1 0,0 0 0,1 0 1,-1 0-1,0 1 0,-1 16 82,-61 214 411,39-156-505,-27 145 0,49-209-84,0-5 93,0 1 0,0-1 0,0 1 0,1-1 0,0 1-1,1-1 1,2 13 0,-3-18 2,0-1 0,0 1 0,0-1 0,0 1 0,0-1 0,1 1 0,-1-1 0,0 0 0,0 1 0,1-1 0,-1 1 0,0-1 0,0 0 0,1 1 0,-1-1 0,0 0 0,1 1 0,-1-1 0,0 0 0,1 0 0,-1 1 0,1-1 0,-1 0 0,0 0 0,1 0 0,-1 0 0,1 1 0,-1-1 0,1 0 0,-1 0 0,1 0 0,-1 0 0,0 0 0,1 0 0,-1 0 0,1 0 0,-1 0 0,1 0 0,0-1 0,17-10-70,11-20-36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0.375"/>
    </inkml:context>
    <inkml:brush xml:id="br0">
      <inkml:brushProperty name="width" value="0.05" units="cm"/>
      <inkml:brushProperty name="height" value="0.05" units="cm"/>
    </inkml:brush>
  </inkml:definitions>
  <inkml:trace contextRef="#ctx0" brushRef="#br0">88 37 15619,'-19'48'708,"2"2"0,2 0 0,3 0 0,-11 89 0,22-132-672,1 1 1,-1-1-1,1 1 1,1-1-1,0 1 1,-1-1 0,2 1-1,-1-1 1,4 7-1,-5-13-29,0 0 1,1 0-1,-1 0 0,1 0 0,-1-1 1,1 1-1,0 0 0,-1 0 1,1-1-1,0 1 0,-1 0 0,1-1 1,0 1-1,0-1 0,-1 1 0,1-1 1,0 1-1,0-1 0,0 1 0,0-1 1,0 0-1,0 0 0,0 1 0,0-1 1,0 0-1,-1 0 0,1 0 1,0 0-1,0 0 0,0 0 0,0 0 1,0-1-1,0 1 0,0 0 0,0 0 1,0-1-1,0 1 0,0-1 0,1 0 1,3-2 43,0 0 0,-1 0 1,1 0-1,0-1 1,7-8-1,7-11 195,0-1 0,-1-1 0,-1 0 0,-1-2 0,-2 0 0,-1 0 0,-1-2 0,15-51 0,-27 80-246,15-69 667,-14 64-597,0 0 1,-1-1-1,0 1 1,0 0-1,0-1 1,-1 1-1,0 0 1,0-1 0,0 1-1,-3-8 1,4 12-55,-1 0 0,1 0 0,0 1 0,-1-1 0,0 0 0,1 0 0,-1 0 0,1 0 0,-1 1 0,0-1 0,0 0 0,1 0 0,-1 1 0,0-1 0,0 1 1,0-1-1,0 1 0,0-1 0,0 1 0,1-1 0,-1 1 0,0 0 0,0 0 0,0-1 0,-2 1 0,1 0 0,0 1 1,0-1-1,0 0 1,0 1-1,0 0 0,1-1 1,-1 1-1,0 0 0,0 0 1,0 0-1,-3 2 1,-2 3-16,0 0 1,0 1 0,1-1 0,-9 12 0,6-4-323,-1 1 0,2 0 1,0 0-1,1 1 1,1 0-1,0 0 0,1 1 1,1 0-1,-4 33 1,8-35-241,5-19-71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0.758"/>
    </inkml:context>
    <inkml:brush xml:id="br0">
      <inkml:brushProperty name="width" value="0.05" units="cm"/>
      <inkml:brushProperty name="height" value="0.05" units="cm"/>
    </inkml:brush>
  </inkml:definitions>
  <inkml:trace contextRef="#ctx0" brushRef="#br0">68 1 16083,'-15'48'1116,"-24"83"361,35-110-1220,0 0-1,1 0 1,1 1-1,1 27 1,2-43-220,-1-1 1,1 1-1,0 0 0,0 0 0,1-1 1,0 1-1,0-1 0,0 1 1,0-1-1,5 7 0,-6-10-20,0-1 0,1 1 1,-1-1-1,0 0 0,1 1 0,-1-1 0,0 0 0,1 0 0,0 0 0,-1 0 0,1 0 0,0 0 0,-1 0 1,1-1-1,0 1 0,0-1 0,0 1 0,0-1 0,-1 0 0,1 1 0,0-1 0,0 0 0,0 0 0,0 0 0,0-1 1,0 1-1,0 0 0,-1-1 0,1 1 0,0-1 0,0 0 0,-1 0 0,1 1 0,0-1 0,2-2 0,3-2 84,0 0 0,-1 0-1,0-1 1,0 0-1,0 0 1,0-1-1,-1 1 1,0-1 0,-1 0-1,0 0 1,0-1-1,0 1 1,3-11-1,0-1 174,-1-1-1,-1 1 0,-1-1 0,3-27 0,-6 34-122,-1 0-1,0 0 1,-1 0-1,0 0 1,-5-21-1,5 30-126,0 1 0,-1-1 0,1 1 0,-1-1 0,1 1 0,-1-1 0,0 1-1,0 0 1,-1 0 0,-3-4 0,5 6-36,-1-1 0,0 1 0,1 0 0,-1 0-1,0 0 1,1 0 0,-1 1 0,0-1 0,0 0 0,0 1 0,0-1 0,0 1-1,0 0 1,0-1 0,0 1 0,0 0 0,0 0 0,1 1 0,-1-1 0,0 0-1,-3 1 1,1 1-108,-1 0-1,1 0 0,0 1 0,0-1 1,0 1-1,0 0 0,1 0 0,-1 0 1,1 0-1,0 1 0,0-1 1,0 1-1,0 0 0,0 0 0,1 0 1,0 0-1,0 0 0,0 1 1,0-1-1,-1 8 0,0 12-484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1.145"/>
    </inkml:context>
    <inkml:brush xml:id="br0">
      <inkml:brushProperty name="width" value="0.05" units="cm"/>
      <inkml:brushProperty name="height" value="0.05" units="cm"/>
    </inkml:brush>
  </inkml:definitions>
  <inkml:trace contextRef="#ctx0" brushRef="#br0">0 43 19356,'2'17'1945,"3"-6"-1425,5-14-272,6-2 1440,10-7-1320,4-2-256,3 1-576,3 1-416,-3 5 728,-2 3-160,-12 5-112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1.643"/>
    </inkml:context>
    <inkml:brush xml:id="br0">
      <inkml:brushProperty name="width" value="0.05" units="cm"/>
      <inkml:brushProperty name="height" value="0.05" units="cm"/>
    </inkml:brush>
  </inkml:definitions>
  <inkml:trace contextRef="#ctx0" brushRef="#br0">32 571 13643,'0'1'42,"-22"53"1966,20-49-1685,1 1-1,-1 0 0,1 0 1,0 0-1,0 0 0,0 0 1,1 7-1,0-13-271,0 1 1,0-1-1,0 0 0,0 1 1,0-1-1,0 0 0,0 1 0,0-1 1,0 1-1,0-1 0,0 0 1,0 1-1,0-1 0,1 0 1,-1 1-1,0-1 0,0 0 1,0 0-1,0 1 0,1-1 1,-1 0-1,0 1 0,0-1 1,1 0-1,-1 0 0,0 0 1,0 1-1,1-1 0,-1 0 0,0 0 1,1 0-1,-1 1 0,0-1 1,1 0-1,-1 0 0,1 0 1,11-9 799,9-21-70,133-282 1350,-23 43-1737,-125 257-383,0 1-1,0 1 1,1-1 0,12-12-1,-19 22-9,0 1-1,0 0 0,0 0 0,0 0 1,0 0-1,0 0 0,0-1 1,0 1-1,1 0 0,-1 0 1,0 0-1,0 0 0,0 0 1,0 0-1,0 0 0,0-1 1,1 1-1,-1 0 0,0 0 1,0 0-1,0 0 0,0 0 1,1 0-1,-1 0 0,0 0 0,0 0 1,0 0-1,1 0 0,-1 0 1,0 0-1,0 0 0,0 0 1,0 0-1,1 0 0,-1 0 1,0 0-1,0 0 0,0 0 1,0 1-1,0-1 0,1 0 1,-1 0-1,0 0 0,0 0 1,0 0-1,0 0 0,0 0 0,0 1 1,1-1-1,-1 0 0,0 0 1,0 0-1,0 0 0,0 0 1,0 1-1,0-1 0,0 0 1,0 0-1,0 0 0,0 0 1,0 1-1,0-1 0,0 0 1,0 0-1,0 0 0,0 0 1,0 1-1,0-1 0,0 15 10,0-14-10,-22 156 30,-1 8-196,20-128-501,1 1 0,5 52 1,-2-83 539,2 20-138,-3-26 240,0 0 0,1 0 0,-1 0 0,0 0 0,0 0 0,1 0 0,-1 0-1,0 0 1,1 0 0,-1 0 0,1 0 0,-1-1 0,1 1 0,-1 0 0,1 0 0,0-1 0,1 2 0,-2-2-3,1 0-1,-1 0 1,1 0 0,0 0 0,-1 0-1,1-1 1,-1 1 0,1 0-1,-1 0 1,1-1 0,-1 1 0,1 0-1,-1-1 1,1 1 0,-1-1 0,1 1-1,-1 0 1,0-1 0,1 0-1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2.850"/>
    </inkml:context>
    <inkml:brush xml:id="br0">
      <inkml:brushProperty name="width" value="0.05" units="cm"/>
      <inkml:brushProperty name="height" value="0.05" units="cm"/>
    </inkml:brush>
  </inkml:definitions>
  <inkml:trace contextRef="#ctx0" brushRef="#br0">1 24 8514,'5'7'9429,"-4"-7"-9066,15 3 2902,20-4-3697,-29 0 1479,152-12 450,81-4-902,-162 15-1230,85 9 1,-141-4-212,-17-2-412,-15 0-356,-16-1-101,-72 3-342,47 3 1413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4.923"/>
    </inkml:context>
    <inkml:brush xml:id="br0">
      <inkml:brushProperty name="width" value="0.05" units="cm"/>
      <inkml:brushProperty name="height" value="0.05" units="cm"/>
    </inkml:brush>
  </inkml:definitions>
  <inkml:trace contextRef="#ctx0" brushRef="#br0">0 822 16436,'1'-12'419,"0"0"1,1 0 0,0 0-1,5-16 1,1-3-79,47-170 1634,-14 54-1183,57-214 867,-95 356-1408,-3 14-99,-3 27 5,2-29-117,-9 129-139,7 1 0,18 188 0,-10-285-689,-3-27 145,-1-11 283,-1-7-18,-2-25-55,-1-13-165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3.391"/>
    </inkml:context>
    <inkml:brush xml:id="br0">
      <inkml:brushProperty name="width" value="0.05" units="cm"/>
      <inkml:brushProperty name="height" value="0.05" units="cm"/>
    </inkml:brush>
  </inkml:definitions>
  <inkml:trace contextRef="#ctx0" brushRef="#br0">112 0 13259,'-111'45'5804,"117"-43"-5370,0-1 1,-1 1 0,1 0 0,0 0-1,-1 0 1,10 6 0,-2-1-496,0 0 1,21 16 0,-31-21 68,0 1 0,-1 0 1,1 0-1,-1 0 0,1 0 1,-1 1-1,0-1 0,0 1 1,-1-1-1,1 1 0,-1-1 1,0 1-1,1 5 0,-1-2 30,0 0-1,0 0 0,-1 0 0,0 1 0,-1-1 1,-1 12-1,-2-2 80,-1-1 1,0 1-1,-1-1 0,0 0 1,-12 18-1,-45 64 711,53-84-686,9-12-131,1 0 0,-1 0 0,0 0 0,1 0 0,-1 0 0,1 0 0,0 0 1,0 0-1,-1 0 0,1 0 0,0 0 0,1 0 0,-1 0 0,0 0 0,1 0 0,-1-1 0,1 1 1,-1 0-1,1 0 0,0 0 0,1 2 0,27 43-28,-20-33 34,1 0-12,-1 0 1,2 0-1,0-1 1,0 0-1,17 13 1,-20-20-9,0 1 1,1-2 0,0 1 0,0-1 0,0-1 0,1 1 0,0-2 0,-1 1 0,20 3 0,-5-1 8,-1 1 0,-1 1-1,1 1 1,-1 1 0,32 20 0,-18-10-12,-31-17-100,1-1 0,0 0 0,-1 0 1,12 3-1,-16-5 83,0 0 0,-1 1 1,1-1-1,0 0 1,0 0-1,0 0 0,0 1 1,-1-1-1,1 0 1,0 0-1,0 0 0,0 0 1,0-1-1,0 1 0,-1 0 1,1 0-1,0 0 1,0-1-1,0 1 0,-1 0 1,1-1-1,0 1 1,0-1-1,-1 1 0,1-1 1,0 1-1,-1-1 1,1 1-1,-1-1 0,1 0 1,-1 1-1,1-1 0,-1 0 1,1 0-1,-1 1 1,1-1-1,-1 0 0,0 0 1,0 0-1,1 1 1,-1-1-1,0 0 0,0 0 1,0-1-1,-3-15-262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4.026"/>
    </inkml:context>
    <inkml:brush xml:id="br0">
      <inkml:brushProperty name="width" value="0.05" units="cm"/>
      <inkml:brushProperty name="height" value="0.05" units="cm"/>
    </inkml:brush>
  </inkml:definitions>
  <inkml:trace contextRef="#ctx0" brushRef="#br0">118 1 17220,'-13'27'1688,"1"3"-1248,-2 3-216,1 3 760,0 5-576,2 1-111,2-4-481,0-3-353,2-8 1458,2-8-977,3-18 16,-8 2-56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4.463"/>
    </inkml:context>
    <inkml:brush xml:id="br0">
      <inkml:brushProperty name="width" value="0.05" units="cm"/>
      <inkml:brushProperty name="height" value="0.05" units="cm"/>
    </inkml:brush>
  </inkml:definitions>
  <inkml:trace contextRef="#ctx0" brushRef="#br0">1 20 15419,'7'3'1865,"-6"1"-1113,-1 1-336,0-2 1840,3-3-1631,4 0-681,5-5-337,2-3-199,2-1 392,4 2-168,0 1-152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4.954"/>
    </inkml:context>
    <inkml:brush xml:id="br0">
      <inkml:brushProperty name="width" value="0.05" units="cm"/>
      <inkml:brushProperty name="height" value="0.05" units="cm"/>
    </inkml:brush>
  </inkml:definitions>
  <inkml:trace contextRef="#ctx0" brushRef="#br0">2 72 21973,'-2'7'1520,"5"-6"-1304,6-1-104,5-4 400,8-2-208,8-5-304,4-2-160,8-1-392,1-1-296,-7 5 1848,-5 3-1128,-14 7-24,-9 3-112</inkml:trace>
  <inkml:trace contextRef="#ctx0" brushRef="#br0" timeOffset="1">39 291 16716,'4'1'1904,"5"1"-1248,7-2-312,2-3 1385,10-4-1249,2-2-288,4-5-720,2-2 840,-4 2-352,-7 1-160,-3 4-56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5.393"/>
    </inkml:context>
    <inkml:brush xml:id="br0">
      <inkml:brushProperty name="width" value="0.05" units="cm"/>
      <inkml:brushProperty name="height" value="0.05" units="cm"/>
    </inkml:brush>
  </inkml:definitions>
  <inkml:trace contextRef="#ctx0" brushRef="#br0">1 464 19404,'22'-43'3131,"85"-194"-1958,-44 92-1449,-45 112 79,-17 32 190,-1 1 1,0 0 0,0 0 0,0-1-1,1 1 1,-1 0 0,0-1-1,0 1 1,1 0 0,-1 0 0,0-1-1,0 1 1,1 0 0,-1 0 0,0 0-1,1-1 1,-1 1 0,0 0-1,1 0 1,-1 0 0,0 0 0,1 0-1,-1 0 1,1 0 0,0 0 0,-1 0-6,1 1 0,-1-1 1,1 1-1,-1 0 1,0-1-1,1 1 1,-1 0-1,0 0 0,0-1 1,1 1-1,-1 0 1,0 0-1,0-1 0,0 1 1,0 0-1,0 0 1,0 0-1,0 0 1,-1 40-562,-1-1 1,-3 0 0,-10 48 0,-1 2-1680,2 24 621,13-80 626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5.809"/>
    </inkml:context>
    <inkml:brush xml:id="br0">
      <inkml:brushProperty name="width" value="0.05" units="cm"/>
      <inkml:brushProperty name="height" value="0.05" units="cm"/>
    </inkml:brush>
  </inkml:definitions>
  <inkml:trace contextRef="#ctx0" brushRef="#br0">1 55 14675,'0'-1'155,"0"0"0,0-1 0,0 1 0,0 0 0,0-1 0,0 1 0,0-1 0,1 1 0,-1 0 0,1-1 0,-1 1 0,1 0 0,-1 0 0,1-1 0,0 1 0,-1 0 0,1 0 0,0 0 0,0 0 0,0 0 0,0 0 0,0 0 0,0 0 0,0 0 0,0 0 0,0 1 0,3-2 0,0-1 263,1 0-1,0 0 0,0 0 1,0 1-1,9-3 0,-12 4-348,0 1-1,0-1 0,0 1 1,-1 0-1,1-1 0,0 1 0,0 0 1,0 0-1,0 0 0,0 0 1,0 1-1,0-1 0,-1 0 1,1 1-1,0 0 0,0-1 1,0 1-1,-1 0 0,1 0 1,0 0-1,-1 0 0,1 0 1,-1 0-1,1 0 0,1 2 1,0 2 3,0-1 1,-1 1 0,1 0-1,-1 0 1,0 0 0,3 11 0,-3-10-59,-1-1 1,1 1-1,1 0 1,-1-1-1,7 10 1,-8-15-17,-1 1-1,1 0 1,0-1 0,0 1 0,0-1 0,0 1-1,0-1 1,0 1 0,0-1 0,0 0 0,0 1-1,0-1 1,1 0 0,-1 0 0,0 0 0,0 0-1,0 0 1,0 0 0,0 0 0,0 0 0,0-1-1,0 1 1,0 0 0,0-1 0,0 1 0,0 0-1,0-1 1,0 0 0,2 0 0,32-22-57,-29 18 49,6-4-8,0 0-10,0 0-1,1 1 1,18-9-1,-30 17 29,-1-1-1,1 1 1,0-1-1,0 1 1,0-1-1,0 1 1,-1 0-1,1-1 1,0 1 0,0 0-1,0 0 1,0 0-1,0 0 1,0 0-1,0 0 1,0 0-1,0 0 1,0 0-1,0 0 1,0 0 0,0 0-1,-1 1 1,1-1-1,0 0 1,0 1-1,0-1 1,0 1-1,-1-1 1,1 1-1,0-1 1,0 1 0,-1 0-1,1-1 1,0 1-1,-1 0 1,1 0-1,-1-1 1,1 1-1,-1 0 1,1 0-1,-1 0 1,1 0 0,-1-1-1,0 1 1,0 0-1,1 0 1,-1 0-1,0 1 1,1 6-5,-1 0 0,0 0-1,-1 0 1,-2 14 0,3-18-7,-4 23-440,-1-1-1,-2-1 1,0 1 0,-1-1-1,-14 28 1,21-52 419,1 0 0,-1 0 1,0 1-1,0-1 0,1 0 0,-1 0 0,0 0 1,0 0-1,0 0 0,0 0 0,0 0 0,-3 1 0,-8-1-539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7.778"/>
    </inkml:context>
    <inkml:brush xml:id="br0">
      <inkml:brushProperty name="width" value="0.05" units="cm"/>
      <inkml:brushProperty name="height" value="0.05" units="cm"/>
    </inkml:brush>
  </inkml:definitions>
  <inkml:trace contextRef="#ctx0" brushRef="#br0">16 328 17348,'-12'15'1885,"8"-10"-1299,10-12 498,60-72-111,130-148-451,-193 224-508,27-26 250,-30 29-258,0 0 0,0-1 0,0 1 0,0 0 0,0 0 0,1 0 0,-1-1 0,0 1 0,0 0 0,0 0 0,1 0-1,-1 0 1,0 0 0,0 0 0,1-1 0,-1 1 0,0 0 0,0 0 0,1 0 0,-1 0 0,0 0 0,0 0 0,1 0-1,-1 0 1,0 0 0,0 0 0,1 0 0,-1 0 0,0 0 0,0 0 0,1 0 0,-1 1 0,0-1 0,0 0 0,0 0-1,1 0 1,-1 0 0,-4 20 266,-23 48-36,-32 86 55,48-119-662,1 0-1,-7 54 1,16-54-6,1-34 385,0-1 0,0 0-1,0 0 1,0 0 0,0 1-1,0-1 1,0 0 0,0 0-1,0 0 1,0 0-1,0 1 1,0-1 0,0 0-1,0 0 1,0 0 0,0 1-1,0-1 1,0 0 0,0 0-1,1 0 1,-1 0-1,0 0 1,0 1 0,0-1-1,0 0 1,0 0 0,1 0-1,-1 0 1,0 0 0,0 0-1,0 0 1,0 1-1,1-1 1,-1 0 0,0 0-1,0 0 1,0 0 0,0 0-1,1 0 1,-1 0 0,0 0-1,10-15-144,1-9-67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8.173"/>
    </inkml:context>
    <inkml:brush xml:id="br0">
      <inkml:brushProperty name="width" value="0.05" units="cm"/>
      <inkml:brushProperty name="height" value="0.05" units="cm"/>
    </inkml:brush>
  </inkml:definitions>
  <inkml:trace contextRef="#ctx0" brushRef="#br0">105 0 18212,'-2'1'93,"1"-1"1,-1 1-1,0 0 0,0 0 1,1 0-1,-1 0 1,0 0-1,1 0 0,-1 0 1,1 0-1,-1 0 1,1 1-1,0-1 0,0 1 1,-1-1-1,0 3 0,-16 32 13,14-28 41,-7 21-49,1 1 1,1 1-1,1-1 0,2 1 0,1 0 1,2 1-1,0-1 0,3 1 0,0-1 0,6 39 1,-4-61-102,0 0 0,0 0 0,1-1 0,0 1 1,1-1-1,5 11 0,-8-17 10,-1-1 1,1 0-1,0 1 0,0-1 0,0 0 1,0 1-1,0-1 0,0 0 0,0 0 1,0 0-1,0 0 0,0 0 1,1 0-1,-1 0 0,0-1 0,1 1 1,-1 0-1,0-1 0,1 1 1,-1-1-1,1 1 0,-1-1 0,1 0 1,-1 0-1,1 1 0,0-1 1,-1 0-1,1 0 0,-1-1 0,1 1 1,-1 0-1,1 0 0,-1-1 0,1 1 1,-1-1-1,1 1 0,-1-1 1,0 0-1,1 0 0,-1 1 0,0-1 1,0 0-1,1 0 0,0-2 1,7-5 81,-1 0 0,0-1 1,-1-1-1,0 1 0,0-1 0,-1-1 1,0 1-1,4-12 0,33-94 771,-33 87-569,-1-1 0,-2-1-1,-1 0 1,-1 0 0,1-62 0,-5 91-275,-1 0 0,-1 0 0,1 0 0,0 0 0,0 0 0,-1 0-1,1 0 1,-1 0 0,1 0 0,-1 1 0,0-1 0,0 0 0,0 0-1,0 0 1,0 1 0,0-1 0,-1 1 0,1-1 0,0 1 0,-1-1 0,-1 0-1,2 1-13,-1 1 1,1 0-1,0-1 0,-1 1 0,1 0 0,-1 0 0,1 0 0,0 0 0,-1 0 0,1 1 0,-1-1 0,1 0 0,0 1 1,-1-1-1,1 1 0,0-1 0,0 1 0,-1 0 0,1-1 0,0 1 0,0 0 0,0 0 0,0 0 0,0 0 0,0 0 1,0 0-1,0 0 0,-1 2 0,-9 12-329,1 0 0,0 1 0,1-1 0,1 2 0,1-1 0,0 1 1,1 0-1,-4 22 0,6-18-912,4-21 1225,0 0 1,0 0-1,-1 1 1,1-1-1,0 0 1,0 0-1,0 0 0,0 0 1,0 0-1,0 0 1,0 1-1,0-1 1,0 0-1,0 0 1,0 0-1,0 0 0,0 0 1,0 0-1,0 0 1,0 1-1,0-1 1,0 0-1,0 0 1,0 0-1,0 0 0,0 0 1,0 0-1,0 1 1,0-1-1,0 0 1,1 0-1,-1 0 1,0 0-1,0 0 0,0 0 1,0 0-1,0 0 1,0 0-1,0 1 1,0-1-1,0 0 1,1 0-1,-1 0 0,0 0 1,0 0-1,0 0 1,0 0-1,0 0 1,0 0-1,0 0 1,1 0-1,-1 0 0,0 0 1,0 0-1,0 0 1,0 0-1,0 0 1,0 0-1,1 0 1,-1 0-1,0 0 0,0 0 1,0 0-1,0 0 1,7-7-513,-7 7 521,14-17-873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8.599"/>
    </inkml:context>
    <inkml:brush xml:id="br0">
      <inkml:brushProperty name="width" value="0.05" units="cm"/>
      <inkml:brushProperty name="height" value="0.05" units="cm"/>
    </inkml:brush>
  </inkml:definitions>
  <inkml:trace contextRef="#ctx0" brushRef="#br0">86 0 14299,'-34'115'3310,"-5"22"-698,34-115-2383,2-1 0,0 1 0,1 0 0,3 33 0,-1-49-203,0 0 0,1 0 0,0 0 0,1 0 0,-1 0 1,1 0-1,0-1 0,1 1 0,-1 0 0,1-1 0,6 8 0,-7-10 0,0-1 1,0 0-1,0 1 0,1-1 0,-1-1 0,1 1 0,-1 0 0,1-1 0,0 1 0,0-1 1,0 0-1,0 0 0,0 0 0,0 0 0,0 0 0,0-1 0,0 1 0,0-1 1,0 0-1,0 0 0,0 0 0,1 0 0,4-2 0,5-1 97,-1 0-1,0-1 0,0-1 1,0 0-1,0-1 1,-1 0-1,0-1 0,0 0 1,0 0-1,16-17 1,-14 12 17,-1-1 0,0 0 1,-1-1-1,0 0 1,-1-1-1,-1 0 1,10-22-1,-16 31-99,-1 0 0,0-1 0,0 1 0,0-1 0,-1 1 0,0-1 0,0 1-1,-1-1 1,0 0 0,0 1 0,0-1 0,-1 0 0,0 1 0,0-1 0,-1 1 0,0-1 0,-3-7 0,2 9-30,1 1 0,-1-1-1,0 1 1,0 0 0,0 0 0,-1 0 0,1 0 0,-1 1 0,0-1 0,0 1-1,0 0 1,0 0 0,-1 1 0,1-1 0,-1 1 0,0 0 0,1 0-1,-1 0 1,0 1 0,0 0 0,0 0 0,-8-1 0,6 2-134,-1-1 1,1 1 0,-1 1-1,1-1 1,-1 1-1,1 0 1,-1 1 0,1 0-1,0 0 1,0 1-1,0 0 1,0 0 0,1 0-1,-1 1 1,1 0-1,-1 0 1,2 1 0,-1 0-1,0 0 1,1 0 0,0 0-1,0 1 1,0 0-1,1 0 1,0 1 0,-4 7-1,3 1-418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19.347"/>
    </inkml:context>
    <inkml:brush xml:id="br0">
      <inkml:brushProperty name="width" value="0.05" units="cm"/>
      <inkml:brushProperty name="height" value="0.05" units="cm"/>
    </inkml:brush>
  </inkml:definitions>
  <inkml:trace contextRef="#ctx0" brushRef="#br0">247 62 13083,'17'-55'2662,"-17"55"-2644,0 0 0,0 0 0,0 0 0,0 0 0,0 0 1,0 0-1,1-1 0,-1 1 0,0 0 0,0 0 0,0 0 1,0 0-1,0 0 0,0 0 0,0-1 0,0 1 0,0 0 0,0 0 1,0 0-1,0 0 0,0 0 0,0-1 0,0 1 0,0 0 1,0 0-1,0 0 0,0 0 0,0-1 0,0 1 0,0 0 0,0 0 1,0 0-1,0 0 0,0 0 0,0-1 0,0 1 0,0 0 1,0 0-1,0 0 0,0 0 0,-1 0 0,1 0 0,0 0 0,0-1 1,0 1-1,0 0 0,0 0 0,0 0 0,-1 0 0,1 0 1,0 0-1,0 0 0,0 0 0,0 0 0,0 0 0,-1 0 0,1 0 1,0 0-1,0 0 0,0 0 0,-1 0 0,-6 7 1108,-10 20-598,2 1 0,1 1 0,1 0 1,-10 34-1,15-42-413,-35 103 74,-42 186-1,72-240-148,2 0-1,4 1 1,3-1 0,6 100-1,0-141-12,2-1-1,1 1 1,2 0 0,14 39-1,-16-53-129,1-1 1,1 0-1,1 0 0,0 0 0,0-1 0,1 0 1,1-1-1,0 0 0,23 21 0,-28-29 71,-1-1 0,1 1 0,0-1 0,0 0 0,0 0 0,0-1 0,0 1 0,0-1 0,1 0 0,0-1 0,-1 1 0,1-1 0,8 1 0,27-1-252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8.812"/>
    </inkml:context>
    <inkml:brush xml:id="br0">
      <inkml:brushProperty name="width" value="0.05" units="cm"/>
      <inkml:brushProperty name="height" value="0.05" units="cm"/>
    </inkml:brush>
  </inkml:definitions>
  <inkml:trace contextRef="#ctx0" brushRef="#br0">0 525 12811,'6'-12'1401,"-1"0"-1,1 0 1,10-14 0,-6 11-839,123-227 1438,-59 101-1841,-41 78-197,-33 63 36,0 0 1,0 0 0,0 0-1,0 0 1,0 0 0,0 0 0,0 1-1,0-1 1,0 0 0,0 0-1,0 0 1,0 0 0,1 0 0,-1 0-1,0 0 1,0 0 0,0 0-1,0 0 1,0 0 0,0 0 0,0 0-1,0 0 1,0 0 0,0 0-1,1 0 1,-1 0 0,0 0 0,0 0-1,0 0 1,0 0 0,0 0 0,0 0-1,0 0 1,0 0 0,0 0-1,0 0 1,1 0 0,-1-1 0,0 1-1,0 0 1,0 0 0,0 0-1,0 0 1,0 0 0,0 0 0,0 0-1,0 0 1,0 0 0,0 0-1,0 0 1,0 0 0,0-1 0,0 1-1,0 0 1,0 0 0,0 0-1,0 0 1,0 0 0,0 0 0,0 0-1,0 12-37,-4 22 0,-26 228-38,29-225 96,2 0 0,1-1 1,1 1-1,2 0 0,12 39 0,-14-65-143,1-1-1,0 1 1,1-1 0,1 0 0,-1-1-1,2 1 1,-1-1 0,1 0-1,0-1 1,1 0 0,11 10 0,-9-8-570,-9-10 677,-1 0-1,0 0 1,1 1 0,-1-1-1,0 0 1,0 0-1,1 0 1,-1 1-1,0-1 1,0 0-1,0 0 1,1 0-1,-1 1 1,0-1 0,0 0-1,0 0 1,0 1-1,0-1 1,1 0-1,-1 1 1,0-1-1,0 0 1,0 0-1,0 1 1,0-1 0,0 0-1,0 1 1,0-1-1,0 0 1,0 1-1,0-1 1,0 0-1,0 0 1,0 1 0,0-1-1,-1 0 1,1 1-1,0-1 1,0 0-1,0 0 1,0 1-1,0-1 1,-1 0-1,1 0 1,0 1 0,-11 2-514</inkml:trace>
  <inkml:trace contextRef="#ctx0" brushRef="#br0" timeOffset="1">125 881 14899,'13'10'1665,"3"-10"-1041,10-12-160,1-4 728,12-7-448,1-1-152,4-9-600,1 2-376,-5-2 440,-3 5-168,-8 8-224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6.327"/>
    </inkml:context>
    <inkml:brush xml:id="br0">
      <inkml:brushProperty name="width" value="0.05" units="cm"/>
      <inkml:brushProperty name="height" value="0.05" units="cm"/>
    </inkml:brush>
  </inkml:definitions>
  <inkml:trace contextRef="#ctx0" brushRef="#br0">0 0 18572,'4'4'1696,"-1"11"-1328,3 26-128,-3 11 681,2 11-585,-1 6-72,3 6-128,2-7-232,-1-10-464,1-7-265,0-23-215,-2-14 760,-2-19-264,0-11-192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2.086"/>
    </inkml:context>
    <inkml:brush xml:id="br0">
      <inkml:brushProperty name="width" value="0.05" units="cm"/>
      <inkml:brushProperty name="height" value="0.05" units="cm"/>
    </inkml:brush>
  </inkml:definitions>
  <inkml:trace contextRef="#ctx0" brushRef="#br0">2 10 16844,'0'0'73,"-1"0"1,1-1 0,0 1 0,0 0 0,0 0-1,0-1 1,0 1 0,0 0 0,0-1 0,0 1-1,0 0 1,0-1 0,0 1 0,0 0 0,0-1-1,0 1 1,0 0 0,0-1 0,0 1 0,0 0-1,0-1 1,1 1 0,-1 0 0,0 0 0,0-1 0,0 1-1,0 0 1,1-1 0,-1 1 0,0 0 0,0 0-1,1 0 1,-1-1 0,6 12 1109,6 26-272,-12-36-836,5 14 103,63 197 786,-57-184-1088,1 0 1,2-1 0,0-1 0,2 0 0,24 31 0,-33-49-72,0 0 1,1-1 0,10 9 0,-15-14 75,-1 0 0,1 0 1,0-1-1,-1 1 0,1-1 0,0 1 1,0-1-1,0 0 0,0 0 0,0 0 1,0-1-1,1 1 0,-1-1 1,6 0-1,-9 1 99,1-1-1,-1 0 1,1 0 0,-1 0 0,1 0 0,-1 0 0,0 0-1,1 0 1,-1 0 0,1-1 0,-1 1 0,1 0 0,-1 0-1,0 0 1,1 0 0,-1 0 0,1-1 0,-1 1 0,0 0-1,1 0 1,-1-1 0,0 1 0,1 0 0,-1-1 0,0 1-1,1 0 1,-1-1 0,0 1 0,0 0 0,0-1-1,1 1 1,-1-1 0,0 1 0,0 0 0,0-1 0,0 1-1,0-1 1,1 1 0,-1-1 0,-4-6-456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2.499"/>
    </inkml:context>
    <inkml:brush xml:id="br0">
      <inkml:brushProperty name="width" value="0.05" units="cm"/>
      <inkml:brushProperty name="height" value="0.05" units="cm"/>
    </inkml:brush>
  </inkml:definitions>
  <inkml:trace contextRef="#ctx0" brushRef="#br0">0 485 17804,'0'-7'1504,"9"-5"-1056,4-6-144,12-12 632,8-8-215,13-10-273,1-4-88,7-4-136,-1 0-160,-5 8-416,-2 2-384,-17 11 624,-8 10-136,-22 12-81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3.010"/>
    </inkml:context>
    <inkml:brush xml:id="br0">
      <inkml:brushProperty name="width" value="0.05" units="cm"/>
      <inkml:brushProperty name="height" value="0.05" units="cm"/>
    </inkml:brush>
  </inkml:definitions>
  <inkml:trace contextRef="#ctx0" brushRef="#br0">59 0 18204,'1'5'1688,"-1"10"-1160,-4 8-208,-2 7 713,-1 5-305,0 2-280,-2 3-224,4-4-456,-1-2-288,2-11-464,-2-7 1688,5-15-864,-4 7-120,5-16-56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3.413"/>
    </inkml:context>
    <inkml:brush xml:id="br0">
      <inkml:brushProperty name="width" value="0.05" units="cm"/>
      <inkml:brushProperty name="height" value="0.05" units="cm"/>
    </inkml:brush>
  </inkml:definitions>
  <inkml:trace contextRef="#ctx0" brushRef="#br0">13 5 19300,'-1'-3'1448,"-1"3"-1296,-1-1-264,1 1-96,-1 0 440,1 0-456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3.909"/>
    </inkml:context>
    <inkml:brush xml:id="br0">
      <inkml:brushProperty name="width" value="0.05" units="cm"/>
      <inkml:brushProperty name="height" value="0.05" units="cm"/>
    </inkml:brush>
  </inkml:definitions>
  <inkml:trace contextRef="#ctx0" brushRef="#br0">0 15 18644,'1'-2'1904,"5"-1"-1367,7 1-169,6 0 832,15-1-456,6 2-136,13 1-232,6-2-80,3 2-88,1 2-56,-5-2-120,-3 0-64,-15 1-232,-6 1-184,-15-1-656,-7-1 936,-11 0-216,0-3-112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4.968"/>
    </inkml:context>
    <inkml:brush xml:id="br0">
      <inkml:brushProperty name="width" value="0.05" units="cm"/>
      <inkml:brushProperty name="height" value="0.05" units="cm"/>
    </inkml:brush>
  </inkml:definitions>
  <inkml:trace contextRef="#ctx0" brushRef="#br0">0 12 17516,'0'0'60,"0"-1"0,0 1 1,0-1-1,0 1 0,0-1 1,0 1-1,0-1 0,1 1 1,-1-1-1,0 1 0,0-1 1,0 1-1,0-1 0,1 1 1,-1-1-1,0 1 0,0 0 1,1-1-1,-1 1 0,0-1 1,1 1-1,-1 0 0,1-1 1,7 7 627,6 22 176,-14-26-846,25 58 954,52 94 0,-67-137-1193,1-1 0,0 0 1,1-1-1,0-1 0,1 0 0,1 0 0,0-2 0,1 0 0,1 0 0,22 12 0,-37-23-61,7 4-642,-8-5 897,1 0 0,-1 0 0,0 0 0,0 0 0,0 0 0,0 0-1,0 0 1,0 0 0,0 0 0,0 0 0,1 0 0,-1 0 0,0 0 0,0 1-1,0-1 1,0 0 0,0 0 0,0 0 0,0 0 0,0 0 0,0 0 0,0 0 0,0 0-1,0 0 1,0 1 0,0-1 0,0 0 0,0 0 0,0 0 0,0 0 0,0 0-1,0 0 1,0 0 0,0 1 0,0-1 0,0 0 0,0 0 0,0 0 0,0 0 0,0 0-1,0 0 1,0 0 0,0 0 0,0 1 0,0-1 0,0 0 0,0 0 0,0 0 0,0 0-1,0 0 1,-1 0 0,1 0 0,0 0 0,0 0 0,0 0 0,0 0 0,0 0-1,0 1 1,0-1 0,0 0 0,0 0 0,-1 0 0,1 0 0,0 0 0,0 0 0,0 0-1,0 0 1,-11 1-872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5.415"/>
    </inkml:context>
    <inkml:brush xml:id="br0">
      <inkml:brushProperty name="width" value="0.05" units="cm"/>
      <inkml:brushProperty name="height" value="0.05" units="cm"/>
    </inkml:brush>
  </inkml:definitions>
  <inkml:trace contextRef="#ctx0" brushRef="#br0">3 469 15691,'-2'7'1593,"10"-18"-841,7-12-216,6-11 704,8-6-144,11-11-239,4 0-105,6-5-240,1 1-88,-4 7-320,0 6-176,-11 12-448,-10 9-280,-19 11 648,-8 7-160,-17 7-104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5.824"/>
    </inkml:context>
    <inkml:brush xml:id="br0">
      <inkml:brushProperty name="width" value="0.05" units="cm"/>
      <inkml:brushProperty name="height" value="0.05" units="cm"/>
    </inkml:brush>
  </inkml:definitions>
  <inkml:trace contextRef="#ctx0" brushRef="#br0">9 74 19524,'-8'0'1569,"8"-2"-1185,8 1-144,21-4 600,5 0-176,13-3-248,9 0-160,9-1-120,4-1 16,1 2-120,-4-1-104,-13 5-408,-6-1-264,-14 5 32,-11 2 472,-22 2-168,-8 2-177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6.388"/>
    </inkml:context>
    <inkml:brush xml:id="br0">
      <inkml:brushProperty name="width" value="0.05" units="cm"/>
      <inkml:brushProperty name="height" value="0.05" units="cm"/>
    </inkml:brush>
  </inkml:definitions>
  <inkml:trace contextRef="#ctx0" brushRef="#br0">152 4 15339,'2'-1'75,"-1"1"1,0-1-1,0 1 0,0-1 0,1 1 0,-1 0 0,0 0 1,0-1-1,1 1 0,-1 0 0,0 0 0,1 0 1,-1 0-1,0 1 0,0-1 0,1 0 0,-1 1 0,0-1 1,0 0-1,1 1 0,-1-1 0,0 1 0,0 0 0,0-1 1,0 1-1,0 0 0,0 0 0,0 0 0,0 0 0,0-1 1,0 1-1,0 2 0,5 4 97,-1 0-1,0 1 1,6 14 0,-6-12 225,21 42 53,-2 1-1,-2 0 1,-3 2 0,-2 1 0,15 95-1,-26-111-404,-3 0-1,-1 0 1,-1 0-1,-3 1 1,-1-1-1,-2 0 1,-2 0-1,-1-1 1,-15 40-1,7-36-52,-2 0 0,-34 59 0,38-77-204,-2-2 1,-1 0-1,0-1 1,-2 0-1,-26 23 1,41-41 177,0-1 0,0 1 0,0-1 0,0 1 1,0-1-1,-1 0 0,0-1 0,1 1 0,-1-1 0,0 0 1,0 0-1,0-1 0,0 1 0,-1-1 0,-5 0 0,-22-6-326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4:26.888"/>
    </inkml:context>
    <inkml:brush xml:id="br0">
      <inkml:brushProperty name="width" value="0.05" units="cm"/>
      <inkml:brushProperty name="height" value="0.05" units="cm"/>
    </inkml:brush>
  </inkml:definitions>
  <inkml:trace contextRef="#ctx0" brushRef="#br0">0 242 16780,'23'-30'870,"1"2"1,1 1-1,43-35 1,-52 50-646,-1 0 1,2 1-1,-1 1 0,1 1 1,1 1-1,0 0 0,0 1 1,24-6-1,-36 12-164,0-1 0,0 2 0,-1-1 0,1 0 1,0 1-1,0 0 0,9 2 0,-13-2-45,0 1 0,0-1 0,0 1 0,0 0-1,0 0 1,0-1 0,0 1 0,0 1 0,0-1 0,-1 0 0,1 0 0,0 1 0,-1-1 0,1 1 0,-1-1 0,1 1 0,-1 0-1,0-1 1,0 1 0,0 0 0,0 0 0,0 0 0,0 0 0,0 2 0,1 4 8,0 0-1,-1 0 1,0 1 0,-1-1-1,0 0 1,0 0 0,-1 0-1,0 1 1,0-1 0,-1 0-1,-4 14 1,-4 5 14,-1-1 0,-15 28-1,-48 68 64,47-82-73,-41 85 1,66-120-31,0 0 0,0 0 0,0 0 0,1 0 0,0 0 0,-1 7 0,2-10 0,0-1 1,0 1-1,0 0 0,1-1 0,-1 1 1,0-1-1,0 1 0,1-1 0,-1 0 1,1 1-1,0-1 0,-1 1 0,1-1 1,0 0-1,0 1 0,0-1 0,0 0 1,0 0-1,0 0 0,0 0 0,0 0 1,0 0-1,0 0 0,1 0 0,-1 0 1,0 0-1,2 0 0,4 1-13,1 1 0,-1-1 1,0-1-1,1 1 0,0-1 0,-1-1 0,15 0 1,61-7-356,-58 4 197,92-18-86,-67 8 107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6.737"/>
    </inkml:context>
    <inkml:brush xml:id="br0">
      <inkml:brushProperty name="width" value="0.05" units="cm"/>
      <inkml:brushProperty name="height" value="0.05" units="cm"/>
    </inkml:brush>
  </inkml:definitions>
  <inkml:trace contextRef="#ctx0" brushRef="#br0">1 167 15371,'1'0'2025,"10"0"-1209,5-9-248,5-3 1721,12-6-1321,4-3-200,5-2-240,5-1-208,-7 3-864,-1 3 144,-18 9 304,-17 8-136,6-10-136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1.591"/>
    </inkml:context>
    <inkml:brush xml:id="br0">
      <inkml:brushProperty name="width" value="0.05" units="cm"/>
      <inkml:brushProperty name="height" value="0.05" units="cm"/>
    </inkml:brush>
  </inkml:definitions>
  <inkml:trace contextRef="#ctx0" brushRef="#br0">8 98 18252,'-8'15'1472,"8"3"-1008,3-1-160,15-9 513,13-5-137,21-11-152,8-7-96,9-5-128,1-4-56,0-3-88,-3 2-48,-9 5-184,-12 3-160,-19 14-448,-10 5-256,-15 12 728,-8 3-152,-16 7-169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2.002"/>
    </inkml:context>
    <inkml:brush xml:id="br0">
      <inkml:brushProperty name="width" value="0.05" units="cm"/>
      <inkml:brushProperty name="height" value="0.05" units="cm"/>
    </inkml:brush>
  </inkml:definitions>
  <inkml:trace contextRef="#ctx0" brushRef="#br0">1 25 16852,'13'10'1696,"18"-3"-896,12-4-280,14-4 656,7-5-143,3-4-233,0 0-80,-2 0-544,-5 4-488,-16 5 296,-8 2-88,-16 5-88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2.524"/>
    </inkml:context>
    <inkml:brush xml:id="br0">
      <inkml:brushProperty name="width" value="0.05" units="cm"/>
      <inkml:brushProperty name="height" value="0.05" units="cm"/>
    </inkml:brush>
  </inkml:definitions>
  <inkml:trace contextRef="#ctx0" brushRef="#br0">371 158 15395,'2'-5'138,"-1"1"0,0-1-1,0 1 1,0-1 0,-1 0-1,0 0 1,1 1 0,-2-1 0,1 0-1,0 1 1,-1-1 0,0 0-1,0 1 1,0-1 0,-1 1-1,0-1 1,1 1 0,-2 0 0,1 0-1,0 0 1,-1 0 0,0 0-1,0 0 1,0 1 0,0-1-1,0 1 1,-7-5 0,4 4-24,1 0-1,-1 1 1,1 0 0,-1 0 0,0 0-1,0 0 1,-1 1 0,1 0 0,0 0-1,-1 1 1,1 0 0,-1 0 0,0 1 0,1-1-1,-1 2 1,1-1 0,-1 1 0,0-1-1,1 2 1,-1-1 0,1 1 0,0 0-1,0 0 1,-1 1 0,-8 5 0,3 1-52,2 0 0,-1 0 0,1 1 0,1 0 0,0 1 0,0 0 0,1 0 0,1 1 1,-1 0-1,2 0 0,0 1 0,0 0 0,-3 13 0,-1 6-17,2 0 1,1 1-1,1 0 1,-2 46-1,7-57-23,1 0 1,0-1 0,2 1-1,0-1 1,9 33-1,-10-47-15,1 0-1,1-1 1,-1 1-1,1-1 1,1 1 0,-1-1-1,1 0 1,0 0-1,0-1 1,0 1 0,1-1-1,0 0 1,0 0-1,0-1 1,1 1-1,0-1 1,0 0 0,0-1-1,0 1 1,10 3-1,-6-4 8,0-1 1,-1 0-1,1 0 0,0-1 0,0-1 0,0 1 0,0-2 0,0 1 0,0-1 0,0-1 0,-1 0 0,1 0 0,0-1 0,-1 0 0,18-8 0,-5-1 35,0 0-1,0-2 0,-2 0 1,1-1-1,19-21 0,-19 17 14,-1-1 0,-1-1-1,-1-1 1,-1-1 0,-1 0 0,16-30 0,-26 40-32,0 0 0,0 0 0,-1 0 0,-1 0 0,-1-1 0,0 0 0,0 1 0,-1-1 0,-1 0 0,-1-1 0,0 1 0,0 0 0,-2 0 0,-2-16 0,2 25-35,1-1 0,0 1 0,-1 0-1,0 0 1,0 0 0,-1 0 0,1 0 0,-1 0 0,0 1 0,0-1-1,-1 1 1,1 0 0,-1 0 0,0 0 0,0 0 0,-1 1-1,1 0 1,-1 0 0,1 0 0,-1 0 0,0 1 0,0-1 0,0 1-1,0 0 1,-1 1 0,1 0 0,0-1 0,-9 1 0,5 0-92,1 1-1,-1 1 1,0 0 0,1 0 0,-1 0 0,1 1 0,-1 0 0,1 1-1,0 0 1,0 0 0,0 1 0,0 0 0,0 0 0,1 1 0,0 0 0,0 0-1,-8 9 1,5-4-62,0 1 0,1 0 0,0 1 0,1 0 0,1 0 0,-1 1 1,2-1-1,0 2 0,-4 13 0,1 9-454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2.984"/>
    </inkml:context>
    <inkml:brush xml:id="br0">
      <inkml:brushProperty name="width" value="0.05" units="cm"/>
      <inkml:brushProperty name="height" value="0.05" units="cm"/>
    </inkml:brush>
  </inkml:definitions>
  <inkml:trace contextRef="#ctx0" brushRef="#br0">12 0 18892,'0'88'1408,"-6"-14"-1160,2-1-112,3-7 345,1-4-273,5-11-841,1-8 2050,0-20-1409,-2-14 24,-1-29 24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3.438"/>
    </inkml:context>
    <inkml:brush xml:id="br0">
      <inkml:brushProperty name="width" value="0.05" units="cm"/>
      <inkml:brushProperty name="height" value="0.05" units="cm"/>
    </inkml:brush>
  </inkml:definitions>
  <inkml:trace contextRef="#ctx0" brushRef="#br0">28 171 19908,'-2'-1'163,"-1"0"0,1-1 1,0 1-1,0-1 0,-1 1 0,1-1 0,0 1 0,0-1 0,0 0 0,-2-3 0,4 4-136,-1 1 0,1-1 0,0 1 0,0-1-1,0 1 1,0-1 0,0 1 0,0-1 0,0 1-1,0-1 1,0 1 0,0-1 0,0 1 0,0-1 0,0 1-1,0-1 1,0 1 0,0-1 0,1 1 0,-1 0 0,0-1-1,1 0 1,14-12 438,4 2-159,0 1 0,1 1 1,37-12-1,67-11-126,-72 19-85,-23 5-79,1 1-1,-1 2 1,1 1 0,53-1 0,-81 5-15,0 0 0,1 0 1,-1 0-1,0 0 1,0 0-1,0 1 0,0-1 1,0 1-1,0 0 1,0-1-1,0 1 0,0 0 1,0 0-1,0 0 1,-1 0-1,1 1 0,0-1 1,-1 0-1,1 1 1,-1-1-1,1 1 0,-1 0 1,0-1-1,1 1 1,-1 0-1,0 0 0,0 0 1,0 0-1,-1 0 1,1 0-1,0 0 0,-1 0 1,1 0-1,-1 0 1,0 0-1,0 0 0,0 3 1,-1 9 20,-1-1 0,0 1 0,-1-1 1,-1 0-1,0 0 0,-11 24 0,1-2 23,-39 104 129,-66 210 215,109-291-873,10-53-836,2-10 730,0-14 288,-6-16-143,-3-12-156</inkml:trace>
  <inkml:trace contextRef="#ctx0" brushRef="#br0" timeOffset="1">226 387 18332,'6'16'1624,"11"-5"-1032,10-2-200,18-9 561,6-4-169,15-8-504,2-2-376,2-8-2225,3 1 2193,-6-2-424,-8 4-264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3.878"/>
    </inkml:context>
    <inkml:brush xml:id="br0">
      <inkml:brushProperty name="width" value="0.05" units="cm"/>
      <inkml:brushProperty name="height" value="0.05" units="cm"/>
    </inkml:brush>
  </inkml:definitions>
  <inkml:trace contextRef="#ctx0" brushRef="#br0">251 0 20956,'-19'12'182,"0"1"0,1 0 0,1 2 0,1 0 0,0 0 0,1 2-1,0 0 1,1 0 0,1 1 0,1 1 0,1 0 0,0 1-1,2 0 1,0 1 0,1 0 0,1 0 0,2 0 0,0 1-1,-3 31 1,6-34-164,1 1-1,1-1 0,1 0 1,0 1-1,2-1 0,0 0 1,1 0-1,1 0 0,10 23 1,-12-33-16,1-1 0,0 0 1,0 0-1,1 0 0,0-1 1,1 1-1,0-1 0,0 0 0,0-1 1,1 0-1,0 0 0,0 0 1,0-1-1,1 0 0,0 0 1,0-1-1,0 0 0,0 0 0,1-1 1,-1 0-1,17 3 0,-15-6 15,0 1-1,-1-1 1,1-1-1,0 0 0,-1 0 1,1-1-1,-1 0 1,1 0-1,-1-1 0,0-1 1,0 1-1,0-1 1,-1-1-1,1 0 1,-1 0-1,0-1 0,0 0 1,-1 0-1,0 0 1,9-12-1,-8 10 17,0-1-1,-1 0 1,-1 0-1,1 0 1,-1-1-1,-1 0 1,0-1-1,0 1 1,-1-1 0,0 0-1,-1 0 1,-1 0-1,1 0 1,-2 0-1,1-1 1,-2 1 0,0-12-1,-1 16-47,0 1 0,0 0 0,0-1 1,-1 1-1,0 0 0,-1 0 0,1 0 0,-1 0 0,0 0 0,0 1 0,-1 0 0,0-1 0,0 1 1,0 0-1,-1 1 0,1-1 0,-1 1 0,0 0 0,0 0 0,-1 0 0,1 1 0,-1 0 1,0 0-1,0 0 0,0 1 0,0 0 0,0 0 0,0 1 0,-1-1 0,1 1 0,-1 1 0,1-1 1,-1 1-1,-12 1 0,7 0-102,0 1 0,0 0 0,-1 1 0,2 0 0,-1 1 0,0 0 0,1 1 0,-1 1 0,-19 12 0,20-7-215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4.324"/>
    </inkml:context>
    <inkml:brush xml:id="br0">
      <inkml:brushProperty name="width" value="0.05" units="cm"/>
      <inkml:brushProperty name="height" value="0.05" units="cm"/>
    </inkml:brush>
  </inkml:definitions>
  <inkml:trace contextRef="#ctx0" brushRef="#br0">33 100 17724,'-3'2'446,"-22"14"1368,24-15-1780,1-1 1,0 0-1,-1 1 0,1-1 1,0 0-1,-1 1 1,1-1-1,0 1 1,0-1-1,-1 0 0,1 1 1,0-1-1,0 1 1,0-1-1,-1 1 1,1-1-1,0 1 0,0-1 1,0 1-1,0-1 1,0 2-1,1-2 22,-1 1-1,0-1 1,1 1-1,-1-1 0,1 1 1,-1 0-1,1-1 1,-1 0-1,1 1 1,0-1-1,-1 1 1,1-1-1,-1 0 1,1 1-1,0-1 1,-1 0-1,1 0 1,0 1-1,-1-1 1,2 0-1,20 4 393,0-1-1,1-1 1,-1-1 0,35-2-1,-13 0-144,254-11 323,358-61 1,-610 67-881,25-4-959,100-27 1,-153 30 628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8:44.797"/>
    </inkml:context>
    <inkml:brush xml:id="br0">
      <inkml:brushProperty name="width" value="0.05" units="cm"/>
      <inkml:brushProperty name="height" value="0.05" units="cm"/>
    </inkml:brush>
  </inkml:definitions>
  <inkml:trace contextRef="#ctx0" brushRef="#br0">0 239 13563,'9'-6'1344,"-1"-1"-744,2-5-216,5-1 769,2-1-337,3 0-144,-2-5-8,3 0-192,0 2-80,-1 0-120,2 3-48,-4 2-64,-1-1-48,-1 3-296,1 3-304,-5-4 424,-1-4-48,-1-3-88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4.249"/>
    </inkml:context>
    <inkml:brush xml:id="br0">
      <inkml:brushProperty name="width" value="0.05" units="cm"/>
      <inkml:brushProperty name="height" value="0.05" units="cm"/>
    </inkml:brush>
  </inkml:definitions>
  <inkml:trace contextRef="#ctx0" brushRef="#br0">30 272 11931,'-3'-3'326,"0"-1"1,0-1 0,0 1 0,0 0 0,1-1 0,0 1 0,0-1 0,0 0 0,0 0-1,1 0 1,0 0 0,0 0 0,0 0 0,0-6 0,1 3-35,1 1 0,-1 0 0,1-1 0,1 1 0,-1 0 0,1 0 0,1 0 0,-1 0 0,6-9 0,-4 8-145,1 0 0,0 0 0,0 0 0,1 0 0,0 1 0,0 0 0,1 0 0,0 1 1,0 0-1,1 0 0,-1 0 0,1 1 0,1 0 0,-1 1 0,18-7 0,-22 10-132,0 0-1,0 0 0,0 0 0,0 0 0,0 1 0,0 0 1,0 0-1,0 0 0,0 0 0,0 1 0,0-1 1,0 1-1,0 0 0,0 1 0,0-1 0,7 4 0,-7-2-9,0 0 0,0 0 0,0 0 0,0 1-1,0-1 1,-1 1 0,0 0 0,0 0-1,0 0 1,0 1 0,-1-1 0,3 5-1,0 5-3,0-1 0,-1 1-1,-1 0 1,0 0-1,-1 0 1,0 0-1,-1 0 1,-2 26-1,-6 12 30,-2 0 0,-26 85 0,21-89-7,1 1 0,3 0 0,-5 58 0,15-94-23,0-1-1,1 1 1,0 0 0,4 19-1,-3-27 1,-1 1-1,1-1 0,0 1 1,0-1-1,1 0 0,-1 0 0,1 0 1,0 0-1,1 0 0,-1-1 1,1 1-1,5 4 0,-8-8-2,1 1 1,0-1-1,-1 0 0,1 0 1,0 0-1,-1 0 0,1 0 0,0 0 1,0-1-1,0 1 0,0-1 1,0 1-1,0-1 0,0 1 0,0-1 1,0 0-1,0 0 0,0 0 0,0 0 1,4-2-1,-3 1 5,1 0 1,-1-1-1,1 1 1,-1-1-1,0 0 1,0 0-1,0 0 1,0-1-1,0 1 1,4-5-1,2-4 37,0-1-1,-1 0 0,0 0 0,10-22 1,-5 7 171,16-52 1,-25 64-68,-1 0 0,0 0 0,0 0 0,-2-1 0,1-19-1,-3 31-94,1 1 0,0-1 0,-1 1 0,0-1 0,1 1 0,-2 0-1,1-1 1,0 1 0,0 0 0,-1 0 0,0 0 0,0 0-1,0 0 1,-3-4 0,3 6-30,1 0 1,0-1-1,-1 1 0,1 0 0,-1 1 1,1-1-1,-1 0 0,0 0 0,1 1 1,-1-1-1,0 1 0,1-1 0,-1 1 0,0 0 1,0 0-1,1-1 0,-1 1 0,0 1 1,0-1-1,0 0 0,1 0 0,-1 1 1,0-1-1,1 1 0,-1-1 0,0 1 0,1 0 1,-1-1-1,1 1 0,-3 2 0,-7 5-176,1 0-1,0 1 0,0 0 1,1 1-1,1 0 0,-1 1 1,-8 15-1,15-25-72,1-7-61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4.688"/>
    </inkml:context>
    <inkml:brush xml:id="br0">
      <inkml:brushProperty name="width" value="0.05" units="cm"/>
      <inkml:brushProperty name="height" value="0.05" units="cm"/>
    </inkml:brush>
  </inkml:definitions>
  <inkml:trace contextRef="#ctx0" brushRef="#br0">0 601 17820,'2'-2'1288,"30"-38"178,60-59 0,-13 17-1153,-34 31-205,-3-1 0,-3-2 0,-1-2 0,35-73 0,-59 101-60,-7 20-3,-2 12-2,0 16 11,-5-18-52,11 75 58,-4-22-916,27 105 1,-33-157 805,-1-1 0,1 0 0,0 0 0,0 1 0,0-1 0,0 0 0,0 0 0,0 0 0,0 0 0,1 0 0,-1-1 0,1 1 0,3 3 0,5-4-416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8.932"/>
    </inkml:context>
    <inkml:brush xml:id="br0">
      <inkml:brushProperty name="width" value="0.05" units="cm"/>
      <inkml:brushProperty name="height" value="0.05" units="cm"/>
    </inkml:brush>
  </inkml:definitions>
  <inkml:trace contextRef="#ctx0" brushRef="#br0">0 1017 15515,'14'28'1313,"-14"-27"-1293,0-1 0,0 1 0,0-1 1,1 1-1,-1 0 0,0-1 0,1 1 0,-1-1 1,0 1-1,1-1 0,-1 1 0,1-1 0,-1 1 1,1-1-1,-1 1 0,1-1 0,-1 0 0,1 1 1,-1-1-1,1 0 0,0 1 0,-1-1 0,1 0 1,-1 0-1,1 0 0,0 1 0,-1-1 0,1 0 0,0 0 1,-1 0-1,1 0 0,0 0 0,-1 0 0,1 0 1,0-1-1,-1 1 0,1 0 0,0 0 0,-1 0 1,2-1-1,1-4 114,0 0 0,-1-1 0,1 1 0,-1-1 0,0 1 1,0-1-1,-1 0 0,2-6 0,2-11 12,105-531 1020,-88 412-949,1-34 328,-14 94-96,-9 80-421,0 1-1,0-1 1,0 0 0,1 0 0,-1 1-1,0-1 1,1 1 0,-1-1 0,1 0-1,0 1 1,1-3 0,-2 4-13,1 1-1,-1-1 1,1 1-1,-1-1 0,0 0 1,1 1-1,-1-1 1,0 1-1,1-1 1,-1 1-1,0-1 1,0 1-1,1-1 1,-1 1-1,0-1 1,0 1-1,0 0 1,0-1-1,0 1 1,0-1-1,0 2 1,8 54 425,8 91 15,30 254 156,25-5-1049,-67-378 196,6 24-200,-9-39 280,0-1 0,0 1 1,0-1-1,0 1 0,0-1 0,1 0 0,-1 1 0,1-1 0,0 0 0,-1 0 0,5 3 0,-6-5 95,0 0 0,0 1-1,0-1 1,1 0 0,-1 0 0,0 0-1,0 0 1,1 0 0,-1 1 0,0-1-1,0 0 1,1 0 0,-1 0 0,0 0-1,1 0 1,-1 0 0,0 0 0,0 0-1,1 0 1,-1 0 0,0 0 0,0 0-1,1 0 1,-1-1 0,0 1 0,1 0-1,-1 0 1,0 0 0,0 0 0,1 0-1,-1 0 1,0-1 0,0 1 0,1 0-1,5-13-792,-1-16 100,-4 28 695,2-40-1068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5.771"/>
    </inkml:context>
    <inkml:brush xml:id="br0">
      <inkml:brushProperty name="width" value="0.05" units="cm"/>
      <inkml:brushProperty name="height" value="0.05" units="cm"/>
    </inkml:brush>
  </inkml:definitions>
  <inkml:trace contextRef="#ctx0" brushRef="#br0">4 124 17396,'-3'5'1368,"13"0"-976,7 1-112,15-5 488,5-4-120,9-10-143,5-3-57,7-5-112,1-2-32,-2 0-168,-7 3-216,-10 6-408,-3 6-272,-16 13 728,-13 5-177,-16 8-103,-10 5-168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6.175"/>
    </inkml:context>
    <inkml:brush xml:id="br0">
      <inkml:brushProperty name="width" value="0.05" units="cm"/>
      <inkml:brushProperty name="height" value="0.05" units="cm"/>
    </inkml:brush>
  </inkml:definitions>
  <inkml:trace contextRef="#ctx0" brushRef="#br0">0 85 16107,'20'9'1537,"8"-6"-881,3-3-216,11-4 592,4-6-112,4-6-247,1-1-313,1-2-832,4 3 592,-10 8-184,-5 2-136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6.908"/>
    </inkml:context>
    <inkml:brush xml:id="br0">
      <inkml:brushProperty name="width" value="0.05" units="cm"/>
      <inkml:brushProperty name="height" value="0.05" units="cm"/>
    </inkml:brush>
  </inkml:definitions>
  <inkml:trace contextRef="#ctx0" brushRef="#br0">0 564 17108,'3'3'105,"0"-1"1,0 1 0,0 0 0,-1 0 0,1 0 0,-1 0-1,0 0 1,0 0 0,0 1 0,0-1 0,-1 1-1,1-1 1,-1 1 0,0 0 0,0 0 0,1 6-1,0 1 78,73 242 666,131 305 0,-140-418-743,-51-111-69,2 0 0,32 42 0,-33-56 6,-16-15-38,1 1-1,-1-1 0,0 0 1,1 0-1,-1 1 1,1-1-1,-1 0 0,1 0 1,-1 0-1,1 0 1,-1 0-1,1 1 0,-1-1 1,1 0-1,-1 0 1,1 0-1,-1 0 0,1 0 1,-1 0-1,1-1 1,-1 1-1,1 0 0,0-1 7,0-1-1,0 1 0,0-1 0,0 0 0,-1 1 0,1-1 0,0 0 0,-1 1 0,0-1 0,1 0 0,-1 1 0,0-1 0,0 0 0,0 0 0,0 0 0,0 1 0,0-1 0,0 0 0,-1 1 0,0-3 0,-11-68 221,-36-119-1,17 76-96,-15-62 16,-91-429 16,135 590-158,-1 1 14,1 0 1,0 0 0,1-20-1,2 31-17,-1 0 1,1-1-1,-1 1 0,1 0 0,1 0 0,-1-1 1,0 1-1,1 0 0,0 0 0,0 0 0,0 1 1,1-1-1,-1 0 0,1 1 0,6-6 0,2-1-1,1 1-1,1 0 1,0 1-1,0 0 0,0 1 1,1 1-1,17-6 0,103-25-2,-128 36-1,128-24 5,191-10 0,73-11-69,-96-28 25,-17 4-13,-261 65 37,0 1 1,0 1-1,0 2 0,37 0 0,-53 2 11,1 0-1,0 1 0,-1-1 0,1 2 0,-1-1 1,0 1-1,0 0 0,0 1 0,0 0 0,0 0 0,-1 1 1,0 0-1,0 0 0,0 1 0,11 12 0,-1 3-6,-1 0 1,-2 2-1,0 0 0,-1 0 0,-1 1 0,-2 1 0,0 0 0,-2 0 0,7 32 0,-14-53-69,3 24-205,-4-27 274,0 0 1,1 0 0,-1 0 0,0 1 0,0-1 0,-1 0-1,1 0 1,0 0 0,0 0 0,0 0 0,-1 0-1,1 0 1,0 0 0,-1 0 0,1 0 0,-1 0 0,0 0-1,1-1 1,-1 1 0,1 0 0,-2 1 0,-10 0-150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8.302"/>
    </inkml:context>
    <inkml:brush xml:id="br0">
      <inkml:brushProperty name="width" value="0.05" units="cm"/>
      <inkml:brushProperty name="height" value="0.05" units="cm"/>
    </inkml:brush>
  </inkml:definitions>
  <inkml:trace contextRef="#ctx0" brushRef="#br0">3 241 15427,'-1'-8'248,"0"-1"-1,0 1 0,1 0 1,1 0-1,-1 0 1,1 0-1,1 0 0,0 0 1,0 0-1,0 0 1,1 0-1,0 1 0,0-1 1,1 1-1,0 0 0,0 0 1,1 1-1,0-1 1,0 1-1,1 0 0,-1 0 1,13-9-1,-8 7-100,-1 2-1,1-1 0,0 1 1,1 1-1,0-1 1,-1 2-1,1 0 0,1 0 1,-1 1-1,1 0 1,-1 1-1,1 0 0,0 1 1,0 1-1,16 0 1,-24 1-131,1-1 0,-1 1 0,0-1 0,0 1 1,0 0-1,0 1 0,0-1 0,0 1 0,0 0 1,0 0-1,-1 0 0,1 0 0,-1 1 0,0-1 1,1 1-1,-1 0 0,0 0 0,0 0 0,-1 1 1,1-1-1,-1 0 0,0 1 0,0 0 0,0 0 1,0-1-1,0 1 0,1 6 0,-1 2-4,0 0 0,-1 1 0,-1-1 0,1 0 0,-2 1 0,0-1-1,0 0 1,-4 14 0,-30 96 60,32-115-68,-31 83 24,20-58-20,2 1 0,1 0 0,2 0 0,-7 47 0,15-77-10,1 0 1,0 1-1,0-1 1,0 0-1,0 0 1,1 1-1,-1-1 1,1 0-1,2 6 1,-2-8-1,-1 1 0,1-1 0,0 0 0,0 0 1,0 1-1,0-1 0,0 0 0,0 0 0,0 0 1,1 0-1,-1 0 0,0-1 0,0 1 1,1 0-1,-1-1 0,1 1 0,-1 0 0,0-1 1,1 0-1,-1 1 0,1-1 0,-1 0 0,1 0 1,2 0-1,4 0 3,0-1 1,0 0 0,0-1-1,0 1 1,0-2-1,0 1 1,0-1-1,-1 0 1,1-1 0,-1 0-1,0 0 1,10-8-1,11-9 89,38-38 0,-63 56-81,7-6 29,46-48 205,-51 52-190,-1 0 0,0 0 1,-1-1-1,1 1 0,-1-1 1,0 0-1,-1 0 0,1 0 0,2-9 1,-5 15-42,0-1 0,0 0 0,0 1 0,0-1 0,0 0 0,0 0 0,0 1 1,0-1-1,0 0 0,0 1 0,0-1 0,0 0 0,-1 1 0,1-1 0,0 1 0,0-1 1,-1 0-1,1 1 0,0-1 0,-1 1 0,1-1 0,-1 0 0,1 1 0,0-1 0,-1 1 1,0-1-1,-1 0 5,1 1 1,-1-1 0,1 0-1,-1 1 1,1-1 0,-1 1-1,1 0 1,-1 0 0,1-1-1,-1 1 1,-2 0 0,-6 1 39,0 1 1,1-1-1,-11 4 1,13-3-22,-142 44-183,52-14-2305,94-31 2234,0 0-1,0-1 1,1 1-1,-1 0 1,0-1-1,0 0 1,-4 0-1,6 0 176,0 0-1,0 0 0,0-1 0,1 1 1,-1 0-1,0-1 0,0 1 1,0-1-1,1 1 0,-1-1 0,0 1 1,0-1-1,1 0 0,-1 1 0,1-1 1,-1 0-1,0 1 0,1-1 0,-1 0 1,1 0-1,0 1 0,-1-1 1,1 0-1,0 0 0,-1 0 0,1 0 1,0 0-1,0 1 0,0-1 0,0-1 1,-2-33-935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8.768"/>
    </inkml:context>
    <inkml:brush xml:id="br0">
      <inkml:brushProperty name="width" value="0.05" units="cm"/>
      <inkml:brushProperty name="height" value="0.05" units="cm"/>
    </inkml:brush>
  </inkml:definitions>
  <inkml:trace contextRef="#ctx0" brushRef="#br0">3 510 16724,'0'1'76,"-1"-1"0,1 1 1,0-1-1,-1 1 1,1-1-1,0 1 0,0 0 1,0-1-1,0 1 1,0-1-1,0 1 0,0 0 1,0-1-1,0 1 1,0-1-1,0 1 0,0 0 1,0-1-1,0 1 1,0-1-1,1 1 0,-1 0 1,0-1-1,0 1 1,1-1-1,-1 1 0,0-1 1,1 1-1,0-1-1,0 1 0,0-1 1,0 0-1,0 0 0,0 0 0,-1 0 0,1-1 0,0 1 0,0 0 1,0 0-1,0 0 0,-1-1 0,1 1 0,0 0 0,0-1 0,1 0 0,33-25 1211,-11 3-888,-2-1-1,-1 0 1,-1-2 0,25-41-1,55-120 453,-72 125-660,8-16 45,-36 77-232,0 1-1,0 0 1,1-1-1,-1 1 1,0 0-1,0 0 1,0-1-1,0 1 1,0 0-1,0 0 0,0-1 1,1 1-1,-1 0 1,0 0-1,0-1 1,0 1-1,0 0 1,1 0-1,-1 0 1,0-1-1,0 1 1,1 0-1,-1 0 1,0 0-1,0 0 1,1 0-1,-1-1 0,0 1 1,0 0-1,1 0 1,-1 0-1,0 0 1,1 0-1,-1 0 1,1 0-1,2 12 69,3 48 10,-2-17-223,1 1 1,3-2-1,25 83 1,-31-118-55,1 0 1,0-1 0,0 1-1,1-1 1,-1 0-1,1 0 1,6 6 0,-8-10 140,-1-1 0,1 1 0,0-1 0,0 0 0,-1 1 0,1-1 0,0 0 0,0 0 0,0-1 0,0 1 1,0 0-1,0-1 0,0 1 0,1-1 0,-1 1 0,0-1 0,0 0 0,0 0 0,0 0 0,0 0 0,1 0 0,-1-1 1,0 1-1,0-1 0,0 1 0,4-3 0,22-13-655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29.203"/>
    </inkml:context>
    <inkml:brush xml:id="br0">
      <inkml:brushProperty name="width" value="0.05" units="cm"/>
      <inkml:brushProperty name="height" value="0.05" units="cm"/>
    </inkml:brush>
  </inkml:definitions>
  <inkml:trace contextRef="#ctx0" brushRef="#br0">2 190 19764,'-1'-14'416,"1"0"-1,0 0 0,0 0 1,2 0-1,0 0 0,4-17 1,-5 27-343,1 0 1,-1 0 0,1 0-1,0 0 1,0 0 0,0 1 0,1-1-1,-1 0 1,1 1 0,0 0-1,0 0 1,0 0 0,1 0 0,-1 0-1,1 1 1,-1-1 0,1 1 0,0 0-1,0 0 1,0 0 0,0 1-1,0-1 1,0 1 0,5-1 0,-5 1-72,0 1 1,0-1-1,-1 1 1,1 0-1,0 0 0,0 0 1,0 0-1,0 1 1,0-1-1,-1 1 1,1 0-1,0 0 1,-1 1-1,1-1 1,-1 1-1,1 0 1,-1 0-1,1 0 1,-1 0-1,0 0 1,0 1-1,0-1 1,-1 1-1,1 0 1,-1 0-1,1 0 1,3 7-1,-2-2-11,0 0 0,0 0 0,-1 0 0,0 1 0,-1 0 0,1-1 0,-2 1 0,1 0 0,-1 0 0,-1 0 0,0 10 0,-1-2-2,-1 0-1,-1 1 1,-1-1 0,0 0 0,-13 31 0,-44 76 90,47-99-32,14-25-46,0 0 0,-1 1 0,1-1 0,0 0 0,0 0 1,0 0-1,0 1 0,0-1 0,0 0 0,-1 0 0,1 0 0,0 1 1,0-1-1,0 0 0,0 0 0,0 1 0,0-1 0,0 0 1,0 0-1,0 1 0,0-1 0,0 0 0,0 0 0,0 0 1,0 1-1,0-1 0,0 0 0,1 0 0,-1 1 0,0-1 0,0 0 1,0 0-1,0 0 0,0 1 0,0-1 0,1 0 0,-1 0 1,0 0-1,0 0 0,0 1 0,0-1 0,1 0 0,-1 0 1,0 0-1,0 0 0,0 0 0,1 0 0,-1 0 0,0 1 0,0-1 1,1 0-1,-1 0 0,14-1-46,-13 1 37,29-4-379,82-10-239,-58 12 421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30.723"/>
    </inkml:context>
    <inkml:brush xml:id="br0">
      <inkml:brushProperty name="width" value="0.05" units="cm"/>
      <inkml:brushProperty name="height" value="0.05" units="cm"/>
    </inkml:brush>
  </inkml:definitions>
  <inkml:trace contextRef="#ctx0" brushRef="#br0">6 84 19420,'-6'1'1440,"12"-1"-903,11-3 191,9-4-200,14-3-184,6-1-80,11-4-144,3 2-80,1 0-192,-3 3-160,-7 8-384,-7 2-200,-14 8 2008,-10 5-1312,-24 6-32,-13 2 40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31.145"/>
    </inkml:context>
    <inkml:brush xml:id="br0">
      <inkml:brushProperty name="width" value="0.05" units="cm"/>
      <inkml:brushProperty name="height" value="0.05" units="cm"/>
    </inkml:brush>
  </inkml:definitions>
  <inkml:trace contextRef="#ctx0" brushRef="#br0">0 106 16708,'7'19'1584,"16"-9"-856,4-5-224,14-5 672,12-2-151,5-10-201,5-4-120,5-5-592,-2-2-336,-2 0 272,-4 0-96,-9 3-168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48.484"/>
    </inkml:context>
    <inkml:brush xml:id="br0">
      <inkml:brushProperty name="width" value="0.05" units="cm"/>
      <inkml:brushProperty name="height" value="0.05" units="cm"/>
    </inkml:brush>
  </inkml:definitions>
  <inkml:trace contextRef="#ctx0" brushRef="#br0">191 13 15027,'-1'-1'104,"-1"-1"-1,-1 1 1,1 0-1,0 0 1,0 0-1,0 0 1,0 0-1,-1 0 1,1 0 0,-1 1-1,1-1 1,0 1-1,-1 0 1,1 0-1,-1 0 1,1 0-1,0 0 1,-1 0-1,1 1 1,-1-1-1,1 1 1,0 0-1,-1-1 1,1 1 0,0 0-1,0 1 1,0-1-1,0 0 1,-3 2-1,-3 4 63,0 0 1,0 0-1,0 0 0,1 1 1,1 0-1,-1 0 0,1 1 0,1 0 1,-1 0-1,-6 18 0,4-9-32,1 1 0,1 1 0,1-1 0,-5 36 0,8-26 15,0 0 1,4 52-1,-1-69-120,1-1 0,0 1 0,0-1 0,1 1 0,1-1 0,0 0 0,0 0 0,1 0 0,10 15 0,-13-23-21,-1-1 1,1 0 0,0 1-1,0-1 1,0 0-1,0 0 1,1 0 0,-1-1-1,0 1 1,1 0-1,-1-1 1,1 0 0,0 1-1,-1-1 1,1 0-1,0 0 1,0-1-1,4 2 1,-4-2 10,1 0 0,0-1 0,0 1 0,-1-1 0,1 1-1,0-1 1,-1 0 0,1-1 0,-1 1 0,1-1 0,-1 1 0,5-4 0,3-3 57,0 0 0,-1-1-1,0 0 1,-1-1 0,0 0 0,14-20 0,-9 8 107,-1 0 0,-1 0 0,-1-1 0,16-48 0,-23 57-80,0 0 1,-1-1-1,0 1 0,-2-1 0,1 1 1,-2-1-1,0 0 0,-1 1 1,0-1-1,-4-15 0,4 26-80,0 0-1,0 0 0,0 0 0,0 0 1,-1 1-1,0-1 0,0 1 1,0-1-1,0 1 0,-1-1 0,1 1 1,-1 0-1,0 0 0,0 0 1,0 1-1,0-1 0,0 1 0,-1 0 1,1 0-1,-1 0 0,1 0 1,-1 0-1,-7-2 0,6 4-61,1-1-1,-1 1 1,0-1-1,1 1 0,-1 1 1,0-1-1,0 1 1,1 0-1,-1 0 0,1 0 1,-1 0-1,1 1 1,-1 0-1,1 0 1,0 0-1,0 1 0,0-1 1,0 1-1,0 0 1,-3 3-1,1 0-67,0 0 0,1 0 0,0 0 0,0 0 0,1 1 0,-1 0 0,1 0 0,1 0 1,-1 0-1,1 1 0,1-1 0,-1 1 0,1 0 0,-1 11 0,0 23-397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9:48.934"/>
    </inkml:context>
    <inkml:brush xml:id="br0">
      <inkml:brushProperty name="width" value="0.05" units="cm"/>
      <inkml:brushProperty name="height" value="0.05" units="cm"/>
    </inkml:brush>
  </inkml:definitions>
  <inkml:trace contextRef="#ctx0" brushRef="#br0">1 0 16003,'1'21'1873,"1"14"-1097,2 14-328,-1 8 1985,0 8-1697,3-2-496,1-1-304,0-11-712,2-8 1168,1-20-488,1-16-128,-2-28-56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9.448"/>
    </inkml:context>
    <inkml:brush xml:id="br0">
      <inkml:brushProperty name="width" value="0.05" units="cm"/>
      <inkml:brushProperty name="height" value="0.05" units="cm"/>
    </inkml:brush>
  </inkml:definitions>
  <inkml:trace contextRef="#ctx0" brushRef="#br0">0 63 19804,'8'-7'232,"-1"1"0,2 0 0,-1 0 0,0 1 0,1 0 0,0 0 0,0 1 0,1 0 0,-1 1 0,1 0-1,0 1 1,-1 0 0,1 0 0,0 1 0,11 0 0,-15 1-197,0 0 0,0 0 0,0 0 0,-1 1 1,1 0-1,0 0 0,-1 1 0,1-1 0,-1 1 0,1 1 0,-1-1 0,0 1 0,0-1 0,0 2 0,0-1 0,-1 0 0,1 1 0,-1 0 1,0 0-1,0 0 0,0 1 0,-1-1 0,1 1 0,-1 0 0,0 0 0,0 0 0,2 8 0,-1-1-12,-2 1-1,1 1 1,-1-1-1,-1 0 1,-1 0-1,1 0 1,-2 1-1,0-1 1,-1 0-1,0 0 0,-1 0 1,-5 15-1,-4 7 60,-1 0-1,-1-1 0,-22 36 1,-16 15 156,54-81-229,8-4-20,11-3-29,-19 3 37,11-3-36,0 0 1,1 1-1,-1 1 0,0 0 1,1 1-1,-1 0 0,0 1 1,1 1-1,-1 0 0,0 1 1,0 0-1,0 1 0,13 6 1,-10-2 7,-1 0 0,0 2 1,0 0-1,-1 0 0,-1 2 1,1-1-1,-2 2 0,0 0 1,0 0-1,-1 1 0,-1 0 1,0 1-1,11 25 0,-18-35 52,-1 1 0,0-1-1,0 0 1,-1 1 0,1-1-1,-1 1 1,0 0 0,-1-1-1,1 1 1,-1 0 0,0-1-1,-1 1 1,0 0 0,1-1-1,-4 9 1,1-6 48,0 0-1,0-1 1,-1 0-1,0 0 1,-1 0-1,1-1 1,-1 1-1,0-1 1,-12 11 0,1-4 97,-1-1 0,0 0 1,-1-1-1,0-1 0,0 0 1,-1-2-1,-33 11 0,47-17-181,-14 4 128,-33 5 1,46-10-283,1 0 0,-1-1 0,1 1 0,-1-1 0,0-1 0,1 1 0,-1-1 0,1 0 0,-1 0 0,1-1 0,-6-2 0,9 3 103,0 0 0,0 0 0,0 0 0,0 0 0,1-1 0,-1 1 0,1-1-1,-1 1 1,1-1 0,-1 0 0,1 1 0,-2-4 0,-5-14-514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0:00.924"/>
    </inkml:context>
    <inkml:brush xml:id="br0">
      <inkml:brushProperty name="width" value="0.05" units="cm"/>
      <inkml:brushProperty name="height" value="0.05" units="cm"/>
    </inkml:brush>
  </inkml:definitions>
  <inkml:trace contextRef="#ctx0" brushRef="#br0">160 44 17636,'0'-1'74,"0"-1"1,0 1-1,0 0 1,0 0 0,0 0-1,-1-1 1,1 1-1,0 0 1,-1 0-1,1 0 1,0 0 0,-1-1-1,1 1 1,-1 0-1,0 0 1,1 0-1,-1 0 1,0 0-1,0 0 1,1 1 0,-1-1-1,0 0 1,0 0-1,0 0 1,0 1-1,0-1 1,0 1 0,0-1-1,0 1 1,-1-1-1,1 1 1,0-1-1,0 1 1,0 0-1,0 0 1,-1 0 0,1 0-1,0-1 1,0 2-1,0-1 1,-1 0-1,1 0 1,0 0 0,0 0-1,0 1 1,-2 0-1,-3 1 72,2 0 0,-1 1-1,0-1 1,0 1 0,1 0-1,0 0 1,-1 1-1,1-1 1,-6 8 0,2-1-97,1 0-1,-1 0 1,2 1 0,0 0 0,0 0 0,1 1 0,0 0-1,1-1 1,0 2 0,1-1 0,1 0 0,0 1 0,0-1-1,1 1 1,1-1 0,0 1 0,3 15 0,-3-24-48,1 0 1,1 0-1,-1 0 1,0 0-1,1 0 0,0 0 1,0-1-1,0 1 1,0-1-1,1 1 1,-1-1-1,1 0 1,0 0-1,0 0 1,0 0-1,0-1 1,1 1-1,-1-1 0,1 0 1,5 3-1,7 1 2,-1 0-1,1-1 1,33 5-1,5 3 7,-45-11-9,0 2-1,0-1 1,-1 1-1,1 0 1,-1 1-1,0 0 1,0 0-1,-1 0 1,1 1 0,6 8-1,-10-10 2,0 1 1,0 0-1,-1 0 0,0 0 1,0 1-1,0-1 0,-1 1 1,1 0-1,-1 0 0,-1 0 1,1 0-1,-1 0 0,0 0 0,0 0 1,-1 0-1,0 8 0,-1-1 53,-1 0-1,0 0 0,-1 0 0,0-1 1,-1 1-1,0-1 0,-1 0 0,0 0 1,-14 21-1,15-27 0,0 0 0,0 0 0,0 0-1,-1-1 1,0 0 0,0 0 0,0 0 0,-1 0 0,1-1 0,-1 0-1,0 0 1,-1-1 0,1 0 0,0 0 0,-1 0 0,0 0-1,0-1 1,0-1 0,-9 2 0,13-2-29,-1-1 0,1 0 1,0 0-1,-1-1 0,1 1 0,0-1 1,0 0-1,-1 1 0,1-1 0,0-1 0,0 1 1,0 0-1,0-1 0,0 0 0,0 1 1,1-1-1,-5-4 0,4 2-7,-1 0 1,1 0-1,0 0 0,0-1 1,0 1-1,1-1 0,0 0 1,-1 1-1,2-1 1,-3-6-1,1-4-2,0 1-1,1-1 1,1 0 0,0 0-1,1 0 1,4-28 0,0 19 0,1 0 0,1 1 0,2 0 0,0 0 1,20-38-1,71-102 118,-54 94-63,-39 60-55,-1-1 1,1 1-1,-2-1 0,1 0 0,3-13 0,-7 21-11,-1-1 1,1 1-1,-1-1 1,0 1-1,1-1 1,-1 0-1,0 1 0,0-1 1,-1 0-1,1 1 1,-1-1-1,1 1 1,-1-1-1,0 1 0,0-1 1,0 1-1,0-1 1,0 1-1,0 0 1,-1 0-1,1-1 0,-1 1 1,0 0-1,1 1 1,-1-1-1,0 0 1,-3-2-1,1 1-20,-1 1 0,1 0 0,0 0-1,-1 0 1,0 0 0,1 0 0,-1 1 0,0 0 0,0 0-1,0 1 1,0-1 0,0 1 0,0 0 0,1 0 0,-1 0-1,0 1 1,0 0 0,0 0 0,0 0 0,-6 3 0,7-2-157,0-1 0,0 1 1,0 0-1,1 0 1,-1 1-1,0-1 0,1 1 1,0-1-1,-1 1 0,1 0 1,1 0-1,-1 1 1,0-1-1,1 1 0,-1-1 1,1 1-1,0 0 0,0 0 1,1 0-1,-1 0 1,1 0-1,0 0 0,-1 8 1,4 9-559,6-2-215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0:01.455"/>
    </inkml:context>
    <inkml:brush xml:id="br0">
      <inkml:brushProperty name="width" value="0.05" units="cm"/>
      <inkml:brushProperty name="height" value="0.05" units="cm"/>
    </inkml:brush>
  </inkml:definitions>
  <inkml:trace contextRef="#ctx0" brushRef="#br0">22 170 17780,'-2'0'155,"1"0"0,-1 0-1,1 0 1,-1 1 0,1-1 0,0 0 0,-1 1 0,1-1 0,0 1 0,-1-1 0,1 1-1,-3 2 1,3 3 558,14 0 88,-5-4-690,1-1 0,0 0 0,0-1-1,0 0 1,0 0 0,0-1 0,0 0-1,0 0 1,-1-1 0,1-1 0,0 1-1,12-7 1,12-5-28,51-31 0,-13-2 35,-46 29 20,51-26 1,-75 43-122,1 0 1,0 1 0,0-1-1,0 0 1,0 1-1,0-1 1,0 1 0,0-1-1,0 1 1,1 0 0,3 0-1,-6 0-3,1 1-1,0-1 1,0 0-1,0 0 0,-1 1 1,1-1-1,0 1 1,-1-1-1,1 0 0,0 1 1,-1-1-1,1 1 1,-1 0-1,1-1 0,0 1 1,-1-1-1,1 1 1,-1 0-1,0 0 0,1-1 1,0 2-1,0 4 51,0-1 1,0 1-1,-1-1 0,1 1 0,-1-1 0,0 1 1,-2 9-1,-48 312 1575,19-156-1076,-1 95-107,32-261-504,0-2-22,0-1 1,-1 0-1,1 1 1,0-1-1,1 0 0,-1 1 1,0-1-1,1 1 1,-1-1-1,1 0 0,1 4 1,-1-9-281,-1 0 0,1 0 1,-1 0-1,0 0 0,0 0 0,0 0 1,-1-5-1,-8-19-290,-3-9-156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0:01.903"/>
    </inkml:context>
    <inkml:brush xml:id="br0">
      <inkml:brushProperty name="width" value="0.05" units="cm"/>
      <inkml:brushProperty name="height" value="0.05" units="cm"/>
    </inkml:brush>
  </inkml:definitions>
  <inkml:trace contextRef="#ctx0" brushRef="#br0">1 667 18804,'13'3'2168,"2"-3"-1463,8-4-281,7-3 1000,11-5-488,3-1-256,5-5-824,4-2-472,1-3-560,1-3 968,2 1-264,-3 0-192</inkml:trace>
  <inkml:trace contextRef="#ctx0" brushRef="#br0" timeOffset="1">795 1 18860,'-18'42'1223,"-54"137"2149,55-131-2603,-18 89 0,12 42-237,22-156-496,1 1 0,1 0-1,1-1 1,1 1-1,9 36 1,-10-54-34,0 0 1,0 0-1,0 0 1,1-1-1,0 1 1,0-1-1,1 1 1,-1-1-1,8 8 1,-8-11-2,-1 0 0,1 1 0,-1-1-1,1-1 1,0 1 0,0 0 0,0-1 0,0 0 0,0 1 0,1-1 0,-1 0 0,0-1 0,0 1 0,1-1-1,-1 1 1,0-1 0,1 0 0,-1 0 0,0 0 0,4-1 0,2-1 9,-1-1 0,1 0 0,-1 0 0,0 0 0,0-1 0,0-1 0,0 1 0,-1-1 0,0 0 0,0-1 0,0 0 0,8-9 0,1-2 69,-1-1 0,-1 0-1,19-33 1,-25 37 13,0-1 0,-1 0 0,-1-1 0,6-22 0,-10 34-61,-1-1 0,0 1 1,0 0-1,-1 0 0,1 0 0,-1 0 0,0-1 1,0 1-1,0 0 0,-1 0 0,1-1 0,-1 1 1,0 0-1,0 0 0,-1 0 0,1 0 1,-1 0-1,0 0 0,0 1 0,0-1 0,0 0 1,-4-3-1,3 5-11,0 0 1,0 0 0,0 0-1,0 1 1,0-1-1,0 1 1,0-1-1,-1 1 1,1 0 0,-1 1-1,1-1 1,-1 0-1,1 1 1,-1 0-1,1 0 1,-1 0 0,1 0-1,-1 1 1,1-1-1,-1 1 1,1 0-1,-5 1 1,-2 2-32,0 0-1,0 0 1,0 1 0,0 0 0,-17 13-1,11-5-226,1 2 0,0-1 0,1 2 0,1 0 0,0 1-1,-12 21 1,19-26-132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17.678"/>
    </inkml:context>
    <inkml:brush xml:id="br0">
      <inkml:brushProperty name="width" value="0.05" units="cm"/>
      <inkml:brushProperty name="height" value="0.05" units="cm"/>
    </inkml:brush>
  </inkml:definitions>
  <inkml:trace contextRef="#ctx0" brushRef="#br0">3 142 17436,'-1'-4'150,"1"0"-1,-1 0 1,1 0 0,0 0 0,0 0 0,0 0 0,1 0 0,-1 0 0,1 0-1,0 0 1,0 0 0,1 0 0,-1 0 0,1 0 0,-1 1 0,1-1-1,1 1 1,-1-1 0,0 1 0,1 0 0,0 0 0,3-4 0,0 2-106,-1 0 1,0 0 0,1 0 0,0 0 0,0 1 0,1 0-1,-1 1 1,1-1 0,0 1 0,0 0 0,10-2 0,-15 4-41,0 1-1,0 0 1,0 0 0,0 0 0,0 0 0,0 1 0,0-1 0,0 0 0,0 1 0,0-1 0,0 1 0,0 0 0,0 0 0,-1 0 0,1 0 0,0 0 0,-1 0 0,1 0-1,-1 0 1,1 0 0,-1 1 0,1-1 0,-1 1 0,0-1 0,0 1 0,2 2 0,3 6 29,-1 0 0,0 0-1,6 19 1,4 8 112,-13-34-115,0 0 0,0 0 0,0 0 0,0 0-1,1 0 1,-1-1 0,1 1 0,0-1 0,0 0 0,-1 0-1,1 0 1,1 0 0,-1 0 0,0-1 0,5 3-1,-3-3 30,1 0 0,-1 0 0,1 0 0,0 0 0,-1-1 0,1 0 0,0 0-1,10-2 1,6-3 135,0-1 0,-1-1 0,40-19-1,-46 19-150,-3 2-546,-1 0 1,-1-1-1,1 0 1,11-9-1,-22 15 489,0 0-1,0 0 1,0 0 0,0 0-1,0 0 1,0 0-1,0 0 1,0 0 0,1 0-1,-1 0 1,0 0-1,0 0 1,0-1 0,0 1-1,0 0 1,0 0-1,0 0 1,0 0 0,0 0-1,1 0 1,-1 0-1,0 0 1,0 0 0,0 0-1,0 0 1,0 0-1,0 0 1,0 0 0,0-1-1,0 1 1,0 0-1,0 0 1,0 0 0,0 0-1,0 0 1,0 0-1,0 0 1,0 0 0,0-1-1,0 1 1,0 0-1,0 0 1,0 0 0,0 0-1,0 0 1,0 0-1,0 0 1,0 0 0,0-1-1,0 1 1,0 0-1,0 0 1,0 0 0,0 0-1,0 0 1,0 0-1,0 0 1,0 0 0,0 0-1,0 0 1,0-1-1,-1 1 1,1 0 0,0 0-1,0 0 1,0 0-1,0 0 1,0 0 0,-8 2-688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18.094"/>
    </inkml:context>
    <inkml:brush xml:id="br0">
      <inkml:brushProperty name="width" value="0.05" units="cm"/>
      <inkml:brushProperty name="height" value="0.05" units="cm"/>
    </inkml:brush>
  </inkml:definitions>
  <inkml:trace contextRef="#ctx0" brushRef="#br0">4 203 14499,'0'-1'116,"-1"0"0,1 0 1,-1 0-1,1 0 0,0 0 0,-1 0 0,1 0 1,0 0-1,0 0 0,-1 0 0,1 0 0,0 0 1,0 0-1,0 0 0,0 0 0,1 0 0,-1 0 1,0 0-1,0 0 0,1 0 0,0-1 0,9-24 382,-8 22-181,7-14 481,1 1-1,0 0 0,15-19 0,-21 31-717,1-1-1,0 1 0,0 0 1,0 0-1,1 0 0,0 1 0,-1-1 1,2 1-1,-1 1 0,0-1 0,1 1 1,7-2-1,-11 4-63,-1 0-1,1 1 0,-1 0 1,1-1-1,-1 1 1,1 0-1,-1 0 1,1 1-1,-1-1 1,1 0-1,-1 1 0,1-1 1,-1 1-1,0 0 1,1 0-1,-1 0 1,3 2-1,-2-1-5,1 1 1,-1-1-1,0 1 1,0 0-1,0 1 1,0-1-1,0 0 0,-1 1 1,3 4-1,2 6-4,0 0 0,-2 0 0,0 1 0,5 22 0,0 23 9,-8-45 2,0 1 1,1-1-1,1 0 0,9 27 1,-12-41-4,0 1-1,0-1 1,0 1 0,0-1 0,1 1 0,-1-1 0,0 1 0,0-1 0,1 0 0,-1 0 0,1 0 0,-1 0 0,1 0 0,0 0 0,-1 0 0,1 0 0,0-1 0,0 1 0,-1-1 0,1 1 0,0-1 0,0 0 0,0 1 0,0-1 0,0 0 0,-1 0 0,1-1 0,0 1 0,0 0 0,0-1 0,0 1 0,-1-1 0,1 1 0,0-1 0,2-1 0,8-4 92,0 1-1,0-2 1,20-15-1,-21 15-72,0-1 21,0 0 0,-1 0-1,0-1 1,-1 0 0,1-1 0,-2 0-1,1-1 1,-2 0 0,1 0-1,7-17 1,0-6-10</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19.003"/>
    </inkml:context>
    <inkml:brush xml:id="br0">
      <inkml:brushProperty name="width" value="0.05" units="cm"/>
      <inkml:brushProperty name="height" value="0.05" units="cm"/>
    </inkml:brush>
  </inkml:definitions>
  <inkml:trace contextRef="#ctx0" brushRef="#br0">239 158 14163,'2'-16'660,"1"3"-218,-1-1 1,-1 0 0,0 0 0,-1 0 0,0 1 0,-3-19-1,3 31-368,0-1-1,0 1 1,-1 0-1,1-1 0,0 1 1,-1 0-1,1-1 0,-1 1 1,0 0-1,1 0 1,-1-1-1,0 1 0,0 0 1,0 0-1,1 0 0,-1 0 1,0 0-1,0 0 0,-1 0 1,1 0-1,0 1 1,-2-2-1,2 2-16,0 0 1,-1 0-1,1 0 1,0 0-1,-1 0 1,1 0-1,0 0 1,-1 1-1,1-1 1,0 0-1,-1 1 1,1-1-1,0 1 1,0 0-1,-1-1 1,1 1-1,0 0 1,-1 1-1,-6 4 122,0 1-1,1 0 1,0 1 0,-10 15-1,-5 9-50,2 1-1,1 1 0,2 0 1,-23 64-1,31-70-103,1 0 0,2 1 1,0 0-1,2 0 0,2 0 1,1 54-1,1-74-14,1-1-1,0 1 1,1 0-1,0-1 1,0 1 0,5 8-1,-6-15-4,0 1 0,0 0 0,1-1 0,-1 0-1,1 1 1,-1-1 0,1 0 0,0 0 0,0 0-1,0 0 1,0 0 0,0-1 0,1 1 0,-1 0-1,0-1 1,1 0 0,-1 0 0,1 1 0,-1-1 0,1-1-1,0 1 1,0 0 0,3 0 0,1-1 6,0-1 1,0 1-1,0-1 1,0 0-1,0-1 0,-1 0 1,1 0-1,0 0 1,-1-1-1,0 0 1,0 0-1,8-6 1,8-6 85,37-33 0,-28 19 41,0-2 1,-3-2 0,0 0 0,-3-2 0,0-1 0,35-72 0,-55 99-92,0 0 1,0-1 0,-1 1-1,-1-1 1,1 0-1,-2-1 1,1 1 0,-1 0-1,0-20 1,-2 28-40,0 0 0,0-1 1,0 1-1,0 0 0,-1 0 0,1 0 0,-1 0 1,0 0-1,1 0 0,-1 0 0,0 0 0,0 0 1,0 1-1,-1-1 0,1 0 0,0 1 0,0-1 1,-1 0-1,1 1 0,-1 0 0,0-1 0,-3-1 1,2 2-26,0 0 1,0 0-1,0 0 1,0 0-1,-1 1 1,1-1-1,0 1 1,0 0-1,0 0 1,-1 0 0,1 0-1,0 1 1,0-1-1,0 1 1,-5 1-1,-1 2-147,-1 0 0,1 0 0,0 0 0,0 1 0,1 1 0,0-1 0,0 1 0,-10 10 0,6-5-10,0 2-1,1 0 1,0 0-1,-9 17 1,-1 11-350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19.946"/>
    </inkml:context>
    <inkml:brush xml:id="br0">
      <inkml:brushProperty name="width" value="0.05" units="cm"/>
      <inkml:brushProperty name="height" value="0.05" units="cm"/>
    </inkml:brush>
  </inkml:definitions>
  <inkml:trace contextRef="#ctx0" brushRef="#br0">7 34 15059,'2'-6'949,"-1"3"-623,0 1-1,0-1 1,0 1-1,0-1 1,0 1-1,0-1 0,1 1 1,-1 0-1,3-3 1,-4 5-283,0 0 0,1 0 0,-1 0 0,0 0 0,0 0 0,0 0 0,1 0 0,-1 0 0,0 0 0,0 0 0,0 0 0,1 0 0,-1 0 0,0 0 1,0 0-1,0 0 0,1 0 0,-1 0 0,0 0 0,0 0 0,0 0 0,1 0 0,-1 1 0,0-1 0,0 0 0,0 0 0,0 0 0,1 0 0,-1 0 0,0 0 0,0 1 0,0-1 0,0 0 0,0 0 1,0 0-1,1 1 0,-1-1 0,0 0 0,0 0 0,0 0 0,0 1 0,0-1 0,0 0 0,0 0 0,0 0 0,0 1 0,0-1 0,0 0 0,0 0 0,0 1 0,1 13 844,-17 170 1355,9-133-2517,2 1 0,2 60 0,5-106-608,1-11 478,2-20 25,2-12-125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20.668"/>
    </inkml:context>
    <inkml:brush xml:id="br0">
      <inkml:brushProperty name="width" value="0.05" units="cm"/>
      <inkml:brushProperty name="height" value="0.05" units="cm"/>
    </inkml:brush>
  </inkml:definitions>
  <inkml:trace contextRef="#ctx0" brushRef="#br0">25 54 15267,'-6'0'1593,"-1"0"-809,0 0-264,4-2 648,2 2-128,5-3-231,3-1-145,10-2-264,3-1-88,10 0-400,3-2-288,6 1 320,-5 4-24,-2 1-80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23.462"/>
    </inkml:context>
    <inkml:brush xml:id="br0">
      <inkml:brushProperty name="width" value="0.05" units="cm"/>
      <inkml:brushProperty name="height" value="0.05" units="cm"/>
    </inkml:brush>
  </inkml:definitions>
  <inkml:trace contextRef="#ctx0" brushRef="#br0">121 13 14115,'0'-1'170,"0"1"-1,1-1 1,-1 0 0,1 0-1,-1 1 1,1-1 0,0 0 0,-1 1-1,1-1 1,0 0 0,-1 1-1,1-1 1,0 1 0,0-1-1,-1 1 1,1-1 0,0 1 0,0 0-1,0-1 1,1 1 0,-2 1-42,1 0 0,-1 1 0,0-1 1,1 0-1,-1 0 0,0 1 0,0-1 1,0 0-1,0 1 0,0-1 1,-1 0-1,1 0 0,0 1 0,0-1 1,-2 2-1,-7 31 554,-2 0 1,-15 34-1,7-22-315,3-8-107,10-27-152,1 0 0,0 1 0,1-1 0,0 1 0,-3 23 0,7-35-102,0 1 0,0-1-1,0 1 1,0-1 0,0 0 0,0 1 0,0-1 0,0 1-1,0-1 1,0 1 0,0-1 0,0 1 0,1-1-1,-1 0 1,0 1 0,0-1 0,0 0 0,1 1 0,-1-1-1,0 1 1,1-1 0,-1 0 0,0 0 0,1 1-1,-1-1 1,0 0 0,1 0 0,-1 1 0,0-1 0,1 0-1,-1 0 1,1 0 0,-1 1 0,1-1 0,-1 0 0,0 0-1,1 0 1,-1 0 0,1 0 0,-1 0 0,1 0-1,-1 0 1,1 0 0,-1 0 0,1-1 0,19-4 72,-20 4-76,42-18 69,-27 11-62,0 0 0,1 2 1,0 0-1,0 0 0,20-3 0,-33 9-13,1-1 1,0 1-1,0 0 0,-1 0 1,1 0-1,0 0 0,0 1 1,-1-1-1,1 1 0,0 0 1,-1 0-1,1 1 0,-1-1 1,1 1-1,-1-1 1,0 1-1,0 0 0,0 0 1,0 1-1,0-1 0,0 1 1,0-1-1,-1 1 0,1 0 1,-1 0-1,0 0 0,0 0 1,3 6-1,-3-4 12,0-1 0,1 1 0,-2 0 0,1 0 1,0 0-1,-1 0 0,0 0 0,0 0 0,-1 0 0,1 1 0,-1-1 0,0 0 0,-1 0 1,1 0-1,-1 1 0,0-1 0,0 0 0,-1 0 0,0 0 0,1-1 0,-2 1 0,1 0 0,0-1 1,-1 1-1,0-1 0,0 0 0,0 0 0,-1 0 0,1 0 0,-1 0 0,-5 3 0,-1 1 88,-1 0-1,1-1 0,-1 0 0,0-1 0,-1 0 1,0-1-1,1 0 0,-2-1 0,1 0 0,0-1 0,-22 2 1,23-4-93,1 0 1,0-1 0,-1 0-1,1-1 1,0 0-1,-13-3 1,21 3-58,0 1 0,0-1-1,0 0 1,1 0 0,-1 1 0,0-1-1,1 0 1,-1 0 0,1-1 0,-1 1 0,1 0-1,0 0 1,-1-1 0,1 1 0,0-1-1,-2-2 1,2 2-5,1 0 0,-1 0 0,1 0 0,0 0 0,-1-1 0,1 1 0,0 0 0,0 0 0,1 0 0,-1 0 0,0 0 0,1 0 0,-1 0 0,1 0 0,-1 0 0,1 0 0,0 0 0,2-3 0,8-18-413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23.908"/>
    </inkml:context>
    <inkml:brush xml:id="br0">
      <inkml:brushProperty name="width" value="0.05" units="cm"/>
      <inkml:brushProperty name="height" value="0.05" units="cm"/>
    </inkml:brush>
  </inkml:definitions>
  <inkml:trace contextRef="#ctx0" brushRef="#br0">16 56 18708,'-8'16'1640,"2"-2"-1104,5-5-247,5-4 1007,6 0-680,7-8-368,5-4-160,5-5-496,5-5-392,-5-5 640,0 0-136,-7 0-144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19.955"/>
    </inkml:context>
    <inkml:brush xml:id="br0">
      <inkml:brushProperty name="width" value="0.05" units="cm"/>
      <inkml:brushProperty name="height" value="0.05" units="cm"/>
    </inkml:brush>
  </inkml:definitions>
  <inkml:trace contextRef="#ctx0" brushRef="#br0">41 1 15795,'0'10'3009,"-3"37"-237,-2 134 393,5-175-3115,0 0-1,1 0 1,-1-1-1,1 1 1,1-1-1,2 10 1,-3-14-49,-1 1-1,1-1 1,0 0 0,0 0-1,0 0 1,0 1 0,0-1-1,0 0 1,0 0 0,0 0 0,0-1-1,1 1 1,-1 0 0,0 0-1,1-1 1,-1 1 0,0-1-1,1 1 1,-1-1 0,1 1-1,-1-1 1,0 0 0,1 0 0,-1 0-1,1 1 1,-1-2 0,1 1-1,-1 0 1,1 0 0,1-1-1,64-12-177,-41 8 72,0 0 1,36-2-1,-54 7 86,1 0 0,-1 1 0,0-1 0,0 2 0,0-1 0,0 1 0,0 0 0,0 1-1,0 0 1,-1 0 0,14 9 0,-12-6 7,-1 0 0,0 0 0,0 1 0,-1 1 0,1-1 0,-2 1-1,1 0 1,-1 0 0,-1 1 0,8 14 0,-7-10 31,-1 1-1,0-1 1,-1 1-1,0 0 1,-2 0-1,1 0 1,-1 17-1,-1-13 83,-1 0-1,-1 0 1,-1 0 0,0-1-1,-2 1 1,0-1-1,0 0 1,-2 0 0,0 0-1,-1-1 1,-1 1 0,-17 25-1,21-36-109,-1 1 0,0-1 0,0 0 1,-1-1-1,0 0 0,0 0 0,0 0 0,-1 0 0,1-1 0,-1 0 0,0 0 0,0-1 1,0 0-1,-1 0 0,1-1 0,-1 0 0,0 0 0,0-1 0,1 0 0,-1 0 0,0-1 1,0 0-1,0 0 0,0-1 0,0 0 0,1 0 0,-1-1 0,0 0 0,1-1 0,-1 1 1,1-1-1,0-1 0,0 1 0,0-1 0,-9-8 0,4 3-267,2 0-1,-1-2 1,1 1 0,1-1-1,0 0 1,0-1 0,-11-20-1,9 11-51,1-1-1,1 0 0,-12-43 0,4-9-557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43.015"/>
    </inkml:context>
    <inkml:brush xml:id="br0">
      <inkml:brushProperty name="width" value="0.05" units="cm"/>
      <inkml:brushProperty name="height" value="0.05" units="cm"/>
    </inkml:brush>
  </inkml:definitions>
  <inkml:trace contextRef="#ctx0" brushRef="#br0">1 77 17412,'5'2'1784,"0"-2"-1208,11-2-200,5-3 1025,15-5-897,11-2-40,12 1 0,1-1-112,0 2-416,-2 2-304,-10 2-576,-6 3-185,-19 3 841,-15 4-248,-28 6-184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1:43.404"/>
    </inkml:context>
    <inkml:brush xml:id="br0">
      <inkml:brushProperty name="width" value="0.05" units="cm"/>
      <inkml:brushProperty name="height" value="0.05" units="cm"/>
    </inkml:brush>
  </inkml:definitions>
  <inkml:trace contextRef="#ctx0" brushRef="#br0">0 0 15507,'3'16'1729,"7"-3"-1065,12-4-152,6-4 1088,17-3-824,8-2-55,11 0-65,4 0-120,-1 0-576,0 3-464,-5-1 480,-5-3-136,-14-6-88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8.911"/>
    </inkml:context>
    <inkml:brush xml:id="br0">
      <inkml:brushProperty name="width" value="0.05" units="cm"/>
      <inkml:brushProperty name="height" value="0.05" units="cm"/>
    </inkml:brush>
  </inkml:definitions>
  <inkml:trace contextRef="#ctx0" brushRef="#br0">20 492 17012,'-3'3'186,"1"1"-20,0-1-1,0 0 1,1 1 0,-1 0-1,1-1 1,-1 1 0,1 0-1,0-1 1,0 7 0,1-10-152,-1 0 0,1 1 0,0-1 0,0 0 0,0 1 1,0-1-1,0 0 0,0 1 0,0-1 0,0 0 0,0 1 0,0-1 1,0 0-1,0 1 0,0-1 0,0 0 0,0 1 0,0-1 0,0 0 1,1 0-1,-1 1 0,0-1 0,0 0 0,0 1 0,0-1 0,1 0 1,-1 0-1,0 1 0,0-1 0,1 0 0,-1 0 0,0 0 0,0 1 1,1-1-1,-1 0 0,0 0 0,1 0 0,-1 0 0,0 0 0,0 1 1,1-1-1,0 0 0,17-10 638,187-167 1339,-161 136-1751,78-78 195,41-38-240,-120 123-158,-26 25-10,-12 10-13,-8 9 1,-96 154 77,82-132-75,-16 26 13,3 2 0,-35 100 0,63-154-40,0 0 1,0 0-1,1 0 1,-1 1-1,1-1 1,0 0 0,1 1-1,0-1 1,0 0-1,0 1 1,1-1-1,2 11 1,-3-16-5,1 0 0,-1 1 0,1-1-1,-1 0 1,1 0 0,0 0 0,-1 0 0,1 0 0,0 0 0,0 0-1,0 0 1,0 0 0,0 0 0,0 0 0,0-1 0,0 1-1,0 0 1,0-1 0,0 1 0,0-1 0,0 1 0,1-1 0,1 1-1,-1-1-27,1 0-1,-1 0 1,1 0-1,0 0 1,-1-1-1,1 1 1,-1-1-1,1 1 1,-1-1-1,5-2 1,4-3-258,0 0 0,-1 0 0,19-15 0,-13 8-349,-1 0 0,14-17 0,-26 28 555,-1-1 0,1 0 0,-1 0 0,1 0 0,-1 0 0,0 0 0,-1 0 0,1 0 0,0-1 0,-1 1 0,0-1 0,0 1 0,0-1 0,0 0 0,0 1 0,-1-1 0,0 0 0,0-6 0,-9-12-715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9.333"/>
    </inkml:context>
    <inkml:brush xml:id="br0">
      <inkml:brushProperty name="width" value="0.05" units="cm"/>
      <inkml:brushProperty name="height" value="0.05" units="cm"/>
    </inkml:brush>
  </inkml:definitions>
  <inkml:trace contextRef="#ctx0" brushRef="#br0">0 224 16772,'23'7'1560,"17"-13"-944,8-7-200,16-8 464,12-5-136,20-4-135,7-3-17,3 3-368,-4 3-200,-14 6-296,-8 7-128,-11 7-208,-11 4-113,-20 3-247,-11 4-112,-13-1 664,-5 0-168,-8-1 40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19.827"/>
    </inkml:context>
    <inkml:brush xml:id="br0">
      <inkml:brushProperty name="width" value="0.05" units="cm"/>
      <inkml:brushProperty name="height" value="0.05" units="cm"/>
    </inkml:brush>
  </inkml:definitions>
  <inkml:trace contextRef="#ctx0" brushRef="#br0">40 457 14555,'-10'23'742,"3"-6"-242,0 0 0,-7 29 0,14-45-463,-1-1 0,1 1 0,0 0 0,0-1 0,0 1 0,0-1 0,0 1 0,-1 0 0,1-1 0,0 1 0,0-1 0,1 1 0,-1 0 0,0-1 0,0 1 0,0 0 0,0-1 0,0 1 0,1-1 0,-1 1 0,0-1 0,0 1 1,1 0-1,-1-1 0,1 1 0,-1-1 0,0 0 0,2 2 0,-1-2 8,0 0 0,0-1 0,0 1 1,0 0-1,0 0 0,0 0 1,0-1-1,0 1 0,0 0 0,-1-1 1,1 1-1,0-1 0,0 0 0,0 1 1,0-1-1,0 1 0,-1-1 1,1 0-1,0 0 0,1-1 0,12-15 250,1-1 0,-2 0 0,15-28-1,3-4 25,226-312 1097,-250 352-1382,-2 3-5,0 0 0,0 1 1,0 0-1,1 0 0,9-8 1,-12 15-15,-4 4-8,-4 8 3,-1 0 0,0 0 0,-15 21 0,-5 9 20,1 5-3,2 2 0,1 0 1,4 1-1,1 1 0,-13 74 1,28-120-189,1 1 0,0 0 0,1-1 0,-1 1 0,1 0 1,0 0-1,2 8 0,-2-15 115,1 1-1,-1-1 1,0 0 0,0 1 0,0-1 0,0 0 0,1 0-1,-1 0 1,0 1 0,0-1 0,0 0 0,1 0-1,-1 0 1,0 1 0,0-1 0,1 0 0,-1 0 0,0 0-1,1 0 1,-1 0 0,0 0 0,0 0 0,1 0-1,-1 1 1,0-1 0,1 0 0,-1 0 0,0 0 0,1-1-1,-1 1 1,0 0 0,0 0 0,1 0 0,-1 0-1,0 0 1,1 0 0,-1 0 0,0 0 0,0-1 0,1 1-1,-1 0 1,0 0 0,0 0 0,1 0 0,-1-1-1,13-13-538,6-24-77,1-10-236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0.261"/>
    </inkml:context>
    <inkml:brush xml:id="br0">
      <inkml:brushProperty name="width" value="0.05" units="cm"/>
      <inkml:brushProperty name="height" value="0.05" units="cm"/>
    </inkml:brush>
  </inkml:definitions>
  <inkml:trace contextRef="#ctx0" brushRef="#br0">146 15 17164,'-8'9'243,"0"1"0,0-1 0,1 2-1,1-1 1,-1 1 0,2 0 0,-7 16 0,0-1 17,-3 7 201,1 0 0,-18 67 0,29-86-386,0 0-1,1 1 1,0-1 0,1 1 0,1 0 0,0-1 0,1 1 0,1-1 0,0 1 0,4 14 0,-5-26-63,1 1 0,-1-1 0,0 1 0,1-1 0,0 0 0,-1 0 0,1 0 0,1 0 0,-1 0 0,0 0 0,1 0 0,-1-1 0,1 1 0,0-1 0,4 3 0,-4-3-7,0-1 0,0 0 0,0 0 0,1 0 0,-1 0 0,0-1 0,0 1 0,0-1 1,0 0-1,1 0 0,-1 0 0,0 0 0,0-1 0,0 1 0,1-1 0,-1 0 0,0 0 0,5-2 0,4-2 6,-1-1 0,0-1 1,-1 1-1,1-2 0,-1 1 0,15-16 1,-2-1 90,29-38 0,-33 36 14,-1-1 1,-1-1 0,-1 0-1,-1-1 1,-2 0-1,-1-2 1,-1 1 0,9-41-1,-19 61-55,5-26 127,-6 35-169,0-1 0,0 0 0,0 0 0,0 1 0,-1-1 0,1 0 0,0 1 0,-1-1 0,1 0 1,-1 1-1,0-1 0,1 1 0,-1-1 0,0 1 0,0-1 0,0 1 0,-2-3 0,2 4-9,1-1 1,-1 1-1,0-1 0,0 1 0,0-1 0,0 1 0,0-1 0,0 1 0,0 0 0,0-1 0,0 1 0,0 0 0,0 0 0,0 0 0,0 0 0,0 0 0,0 0 0,0 0 0,0 0 0,0 0 1,0 1-1,0-1 0,0 0 0,0 1 0,0-1 0,-1 1 0,-24 17 101,13-7-78,1 2-1,0-1 1,0 2-1,1-1 1,-12 22 0,2 2-28,-18 40 0,32-63-169,0 0 0,2 0 1,-1 1-1,2 0 0,0 0 1,-4 30-1,8-46 149,0 1 0,0 0 0,0 0 0,0 0 0,0 0 0,1-1 0,-1 1 0,0 0 0,0 0 0,0 0 0,0 0 0,0 0 0,0-1 0,0 1 0,0 0 0,1 0 0,-1 0 0,0 0 0,0 0 0,0 0 0,0 0 0,0 0 0,0-1 0,1 1 0,-1 0 0,0 0 0,0 0 0,0 0 0,0 0 0,1 0 0,-1 0 0,0 0 0,0 0 0,0 0 0,0 0 0,1 0 0,-1 0 0,0 0 0,0 0 0,0 0 0,0 0 0,1 1 0,-1-1 0,0 0 0,0 0 0,0 0 0,0 0 0,0 0 0,0 0 0,1 0 0,-1 0 0,0 0 0,0 1 0,0-1 0,0 0 0,0 0 0,0 0 0,0 0 0,0 0 0,0 1 0,1-1 0,-1 0 0,0 0 0,0 0 0,0 0 0,0 1 0,0-1 0,0 0 0,0 0 0,10-12-138,11-24-227,4-9-149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0.666"/>
    </inkml:context>
    <inkml:brush xml:id="br0">
      <inkml:brushProperty name="width" value="0.05" units="cm"/>
      <inkml:brushProperty name="height" value="0.05" units="cm"/>
    </inkml:brush>
  </inkml:definitions>
  <inkml:trace contextRef="#ctx0" brushRef="#br0">42 87 13307,'2'1'132,"0"1"1,0 0-1,0 0 1,0-1 0,-1 2-1,1-1 1,0 0-1,-1 0 1,1 0-1,-1 1 1,0-1-1,0 1 1,0-1-1,0 1 1,0-1-1,-1 1 1,1 0-1,-1-1 1,1 1 0,-1 0-1,0 2 1,-1 8 243,0 0 1,0 0-1,-5 16 1,5-20 22,-20 82 1091,-7 39-143,24-107-1096,1 0 0,2 1 0,1 32 0,0-53-218,0 0 0,0 0 0,0-1 1,1 1-1,-1 0 0,1 0 0,0 0 0,0-1 1,0 1-1,0-1 0,0 1 0,1-1 0,-1 1 1,1-1-1,-1 1 0,1-1 0,3 3 0,-3-4-13,0 0 0,-1-1 0,1 1-1,0 0 1,0-1 0,-1 1-1,1-1 1,0 0 0,0 0-1,0 0 1,0 0 0,0 0-1,-1 0 1,1 0 0,0 0-1,0-1 1,0 1 0,-1-1-1,1 1 1,0-1 0,-1 0 0,1 0-1,0 0 1,-1 0 0,3-2-1,7-4 49,-1 0-1,0-1 1,-1-1-1,0 1 0,0-1 1,10-14-1,39-67 245,-52 79-269,24-39 190,25-64 0,-43 85-137,-1-1-1,-1 0 1,9-56-1,-18 80-79,0-1-1,0 0 0,-1 1 0,0-1 1,0 0-1,0 1 0,-1-1 1,0 0-1,-4-12 0,5 18-17,-1 0-1,1 0 1,-1 0-1,0 0 1,0 0 0,1 0-1,-1 0 1,0 0-1,0 0 1,0 0-1,0 0 1,0 0 0,0 0-1,0 1 1,-1-1-1,1 0 1,0 1-1,0-1 1,0 1 0,-2-1-1,0 1-18,0 0 0,0 0 0,0 0-1,1 0 1,-1 0 0,0 1 0,0-1 0,0 1 0,0 0-1,1 0 1,-1 0 0,-4 2 0,-8 6-160,1-1 0,0 2 0,0-1 1,1 2-1,0 0 0,1 1 0,0 0 0,1 1 0,-16 24 1,10-8-219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1.115"/>
    </inkml:context>
    <inkml:brush xml:id="br0">
      <inkml:brushProperty name="width" value="0.05" units="cm"/>
      <inkml:brushProperty name="height" value="0.05" units="cm"/>
    </inkml:brush>
  </inkml:definitions>
  <inkml:trace contextRef="#ctx0" brushRef="#br0">517 88 16764,'4'-5'526,"-1"0"0,1 0 0,-1-1 0,0 0 0,-1 1 0,4-12 0,-6 16-446,1 0 0,-1 0-1,0 0 1,1 0-1,-1-1 1,0 1-1,0 0 1,0 0 0,0 0-1,0-1 1,-1 1-1,1 0 1,0 0 0,0 0-1,-1 0 1,1-1-1,-1 1 1,1 0-1,-1 0 1,1 0 0,-1 0-1,0 0 1,1 0-1,-1 0 1,0 0-1,0 1 1,0-1 0,0 0-1,0 0 1,0 1-1,0-1 1,0 0-1,0 1 1,0-1 0,0 1-1,0-1 1,0 1-1,0 0 1,0-1-1,-1 1 1,1 0 0,0 0-1,-2 0 1,-11-1 10,0 1 1,0 0 0,0 1-1,0 1 1,1 0 0,-1 1-1,0 0 1,1 1 0,0 1-1,-16 7 1,-3 3 21,1 2-1,-54 38 1,67-42-44,2 0 1,0 2-1,0-1 1,1 2-1,1 0 1,1 1-1,-14 22 0,22-31-61,0 0 0,1 0 0,0 1 0,1-1 0,-1 1 0,2 0 0,-1 0 0,1 0 0,1 1 0,0-1 0,0 0-1,1 1 1,0-1 0,0 0 0,1 0 0,1 1 0,-1-1 0,6 17 0,3 4-106,-1 0-1,-2 1 1,-2 0 0,0 0 0,-2 0 0,-1 1-1,-4 38 1,-36 221-18,4-62 133,33-221-15,-5 47 4,4 100 1,3-140-5,0-1-1,1 1 1,1-1 0,0 0-1,1 0 1,0 0-1,1 0 1,1-1 0,0 0-1,1 0 1,0 0-1,11 13 1,-11-18-10,1-1 0,-1-1 0,1 1 0,1-1-1,-1 0 1,1-1 0,0 0 0,0-1 0,0 1 0,1-2 0,0 1-1,0-1 1,0-1 0,0 0 0,0 0 0,0-1 0,15 0 0,16-2-379,-1-1 0,81-16 0,-109 16 274,38-6-116,-9-2-57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3.537"/>
    </inkml:context>
    <inkml:brush xml:id="br0">
      <inkml:brushProperty name="width" value="0.05" units="cm"/>
      <inkml:brushProperty name="height" value="0.05" units="cm"/>
    </inkml:brush>
  </inkml:definitions>
  <inkml:trace contextRef="#ctx0" brushRef="#br0">9 474 16091,'-9'16'1504,"10"-10"3016,28-41-3088,40-61-1,-24 30-1201,127-177-34,-163 230-195,-6 7 0,1 0 0,0 1-1,1-1 1,-1 1 0,11-9-1,-15 14 1,0 0-1,0 0 0,0 0 1,0 0-1,0 0 0,1 0 0,-1 0 1,0 0-1,0-1 0,0 1 0,0 0 1,0 0-1,0 0 0,0 0 1,1 0-1,-1 0 0,0 0 0,0 0 1,0 0-1,0 0 0,0 0 0,0 0 1,0 0-1,1 0 0,-1 0 0,0 1 1,0-1-1,0 0 0,0 0 1,0 0-1,0 0 0,0 0 0,0 0 1,0 0-1,1 0 0,-1 0 0,0 0 1,0 0-1,0 0 0,0 1 1,0-1-1,0 0 0,0 0 0,0 0 1,0 0-1,0 0 0,0 0 0,0 0 1,0 0-1,0 1 0,0-1 1,0 0-1,0 0 0,0 0 0,0 0 1,0 0-1,0 0 0,0 0 0,0 1 1,0-1-1,0 0 0,0 0 1,0 0-1,0 0 0,0 0 0,0 0 1,-2 17 2,-7 20-5,-19 53-1,-50 192-180,74-242-184,6-25-236,-2-15 570,0 0 1,1 1-1,-1-1 1,0 0-1,0 0 1,1 0-1,-1 0 0,0 0 1,0 0-1,0 0 1,1 0-1,-1 1 1,0-1-1,0 0 0,1 0 1,-1 0-1,0 0 1,0 0-1,1 0 1,-1 0-1,0-1 0,0 1 1,1 0-1,-1 0 1,0 0-1,0 0 1,0 0-1,1 0 0,-1 0 1,0 0-1,0-1 1,0 1-1,1 0 1,-1 0-1,0 0 0,0 0 1,0-1-1,0 1 1,1 0-1,-1 0 1,0 0-1,0-1 0,0 1 1,0 0-1,0 0 1,0-1-1,8-10-609,0 0 0,-1 0 0,-1-1 0,10-25 0,2-2-91,12-19-446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3.986"/>
    </inkml:context>
    <inkml:brush xml:id="br0">
      <inkml:brushProperty name="width" value="0.05" units="cm"/>
      <inkml:brushProperty name="height" value="0.05" units="cm"/>
    </inkml:brush>
  </inkml:definitions>
  <inkml:trace contextRef="#ctx0" brushRef="#br0">90 0 16155,'-2'7'396,"0"-1"-1,0 1 0,0 0 0,-1-1 0,0 0 0,-1 0 1,-5 8-1,-10 19 719,10-12-702,1-1 0,1 1 0,-6 28 1,11-39-354,0 0 0,1 1 1,0-1-1,1 1 1,0 0-1,0-1 1,1 1-1,1-1 1,2 11-1,-3-17-46,0-1-1,0 0 1,0 0 0,0-1-1,1 1 1,-1 0 0,1 0-1,-1-1 1,1 1-1,0 0 1,0-1 0,1 0-1,-1 0 1,0 1 0,1-1-1,-1-1 1,1 1 0,-1 0-1,6 2 1,-4-3 14,0 0 1,0 0-1,0-1 1,0 1-1,0-1 0,0 0 1,1 0-1,-1 0 1,0-1-1,0 1 1,0-1-1,0 0 0,5-2 1,4-2 81,1-1 1,-1 0 0,0-1-1,0-1 1,-1 0 0,0-1-1,15-13 1,-4 1 228,-1-2 0,25-34 0,-40 48-225,-1 1-1,0-2 1,-1 1 0,0 0 0,0-1 0,-1 0 0,0 0-1,-1-1 1,0 1 0,2-16 0,-5 24-92,0 1 1,1-1-1,-1 0 1,0 1-1,-1-1 1,1 0-1,0 0 0,0 1 1,-1-1-1,1 1 1,-1-1-1,1 0 1,-1 1-1,0-1 0,0 1 1,1-1-1,-1 1 1,0-1-1,0 1 0,-1 0 1,1 0-1,-2-2 1,1 1-9,-1 1 0,1 0 0,-1 0 0,0 0 0,1 0 0,-1 0 0,0 1 0,1-1 0,-1 1 0,0 0 0,0 0 0,-4 0 0,-7 2-191,0 0 0,-1 1 0,2 0 0,-16 6 0,27-8 125,-47 19-1468,42-15 1212,14-3-239,14-5-39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0.397"/>
    </inkml:context>
    <inkml:brush xml:id="br0">
      <inkml:brushProperty name="width" value="0.05" units="cm"/>
      <inkml:brushProperty name="height" value="0.05" units="cm"/>
    </inkml:brush>
  </inkml:definitions>
  <inkml:trace contextRef="#ctx0" brushRef="#br0">1 216 17332,'18'-25'1840,"3"-1"-1024,1 0-296,8-1 817,9 3-225,-1-1-312,2 6-184,-1 1-688,-2 4-464,-4 7-1976,0 2 2191,-5 5-335,-5 0-256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4.439"/>
    </inkml:context>
    <inkml:brush xml:id="br0">
      <inkml:brushProperty name="width" value="0.05" units="cm"/>
      <inkml:brushProperty name="height" value="0.05" units="cm"/>
    </inkml:brush>
  </inkml:definitions>
  <inkml:trace contextRef="#ctx0" brushRef="#br0">2 65 23797,'3'6'1928,"-3"-3"-1455,-4-2-233,7-4 832,5-4-776,8-6-648,0 1-504,0-4 744,-2 3-216,-11 3-169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4.839"/>
    </inkml:context>
    <inkml:brush xml:id="br0">
      <inkml:brushProperty name="width" value="0.05" units="cm"/>
      <inkml:brushProperty name="height" value="0.05" units="cm"/>
    </inkml:brush>
  </inkml:definitions>
  <inkml:trace contextRef="#ctx0" brushRef="#br0">211 9 18580,'-1'-1'92,"1"0"1,0 1-1,-1-1 1,1 1-1,-1-1 1,1 1-1,-1-1 1,1 1-1,-1-1 1,0 1-1,1 0 1,-1-1-1,0 1 0,1 0 1,-1 0-1,0-1 1,1 1-1,-1 0 1,0 0-1,1 0 1,-1 0-1,0 0 1,0 0-1,-1 0 1,-19 9 623,-16 23 115,37-32-760,-15 16 61,1 1 1,1 1-1,1 0 1,0 0-1,2 1 0,0 1 1,1 0-1,1 0 0,0 0 1,2 1-1,1 0 0,0 1 1,2-1-1,0 1 1,1 23-1,1-39-122,2-1-1,-1 1 1,0-1 0,1 0 0,0 1-1,0-1 1,1 0 0,-1 1 0,1-1 0,1 0-1,-1 0 1,0 0 0,4 4 0,-4-7 0,0 0 0,0 0 0,1 0 0,-1 0 0,0 0 0,0-1 0,1 1 0,-1-1 0,1 0 0,0 0 0,-1 0 0,1 0 0,0 0 0,-1-1 0,1 1 0,0-1 0,0 1 1,0-1-1,-1 0 0,1 0 0,0-1 0,0 1 0,0 0 0,-1-1 0,1 0 0,5-1 0,5-3 41,-1-1-1,1 1 1,-1-2-1,0 0 1,0 0-1,-1-1 1,0-1-1,11-10 1,5-7 219,42-53 1,-66 75-249,16-21 182,17-27 1,-31 44-150,0 0-1,-1-1 1,0 0 0,-1 0-1,0 0 1,0 0 0,2-17-1,-5 24-50,1-1-1,-1 1 0,0-1 0,0 1 0,0-1 1,0 0-1,0 1 0,-1-1 0,1 1 0,-1-1 1,1 1-1,-1-1 0,0 1 0,0 0 0,0-1 1,0 1-1,-1 0 0,1 0 0,-1 0 0,1 0 1,-1 0-1,0 0 0,1 0 0,-1 0 0,0 1 1,0-1-1,0 1 0,-1 0 0,1-1 0,0 1 1,0 0-1,-1 0 0,1 0 0,-1 1 0,1-1 1,-1 0-1,1 1 0,-1 0 0,-4 0 0,-2-1-123,-1 2-1,1-1 0,-1 1 0,1 1 1,-1 0-1,1 0 0,0 1 0,0 0 1,0 0-1,-12 7 0,9-4-209,1 1 1,-1 0-1,1 1 1,0 0-1,1 1 1,-17 17-1,19-14-242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5.333"/>
    </inkml:context>
    <inkml:brush xml:id="br0">
      <inkml:brushProperty name="width" value="0.05" units="cm"/>
      <inkml:brushProperty name="height" value="0.05" units="cm"/>
    </inkml:brush>
  </inkml:definitions>
  <inkml:trace contextRef="#ctx0" brushRef="#br0">0 1 18084,'5'13'1768,"16"7"-992,9 0-303,15-3 847,6-3-344,8-7-608,3-2-472,2-5 280,-4-3-96,-8-3-272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9.092"/>
    </inkml:context>
    <inkml:brush xml:id="br0">
      <inkml:brushProperty name="width" value="0.05" units="cm"/>
      <inkml:brushProperty name="height" value="0.05" units="cm"/>
    </inkml:brush>
  </inkml:definitions>
  <inkml:trace contextRef="#ctx0" brushRef="#br0">67 42 12419,'14'-31'2927,"-9"20"-1186,-7 22 1248,-21 74-2452,4 1 0,4 0 0,-5 99-1,18-159-682,0-15 6,1 0-1,0 0 0,1 0 1,0 0-1,1 0 0,0 0 1,1 0-1,3 12 0,-5-23 136,0 1 1,0-1-1,0 0 1,0 0-1,0 0 0,0 0 1,0 1-1,0-1 1,0 0-1,0 0 0,0 0 1,0 1-1,1-1 0,-1 0 1,0 0-1,0 0 1,0 0-1,0 1 0,0-1 1,0 0-1,0 0 0,1 0 1,-1 0-1,0 0 1,0 1-1,0-1 0,0 0 1,1 0-1,-1 0 0,0 0 1,0 0-1,0 0 1,0 0-1,1 0 0,-1 0 1,0 0-1,0 0 1,0 0-1,1 0 0,-1 0 1,0 0-1,0 0 0,0 0 1,1 0-1,-1 0 1,0 0-1,0 0 0,0 0 1,0 0-1,1 0 0,-1 0 1,0 0-1,0 0 1,0 0-1,1-1 0,8-18-327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29.566"/>
    </inkml:context>
    <inkml:brush xml:id="br0">
      <inkml:brushProperty name="width" value="0.05" units="cm"/>
      <inkml:brushProperty name="height" value="0.05" units="cm"/>
    </inkml:brush>
  </inkml:definitions>
  <inkml:trace contextRef="#ctx0" brushRef="#br0">62 109 17884,'1'-5'201,"0"-1"1,0 1 0,0 0 0,1 0-1,0 0 1,0 0 0,1 1-1,-1-1 1,1 1 0,0-1-1,0 1 1,1 0 0,-1 0-1,1 0 1,8-6 0,-8 6-121,0 1 0,0 1 0,0-1 0,0 1 0,0-1 0,1 1 0,-1 0 0,1 1 0,0-1 0,-1 1 1,1 0-1,0 0 0,0 0 0,0 1 0,0-1 0,0 1 0,6 1 0,-9 0-65,0-1-1,0 1 1,1 0-1,-1 0 1,0 0-1,0 0 1,0 0-1,0 0 1,0 1-1,0-1 1,0 1-1,0-1 1,-1 1-1,1 0 1,-1 0-1,1-1 1,-1 1-1,0 0 1,1 0-1,-1 1 1,0-1-1,0 0 1,-1 0-1,1 0 1,0 1 0,-1-1-1,1 5 1,0 1 7,0 1 1,-1-1-1,0 1 0,-1-1 1,1 1-1,-5 14 1,-2 4 19,-1-1 0,-2-1 1,-20 41-1,-49 72 118,53-96-102,15-23-32,-32 58 59,39-69-76,1 1 1,0 0 0,0-1-1,1 1 1,-1 0-1,2 1 1,-1 10 0,2-19-21,-1 1 0,1 0 1,0 0-1,0-1 0,1 1 0,-1 0 1,0 0-1,1-1 0,-1 1 1,1 0-1,-1-1 0,1 1 0,0 0 1,-1-1-1,1 1 0,0-1 1,0 0-1,0 1 0,1-1 0,-1 0 1,0 1-1,0-1 0,1 0 0,1 1 1,-1-1-72,1 0 1,0 0-1,0 0 0,0 0 1,0 0-1,0-1 0,0 0 1,0 1-1,1-1 1,-1 0-1,0-1 0,5 0 1,6-2-231,1 0 1,-1-2-1,1 0 1,20-10-1,14-9-170,7-4-142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0.080"/>
    </inkml:context>
    <inkml:brush xml:id="br0">
      <inkml:brushProperty name="width" value="0.05" units="cm"/>
      <inkml:brushProperty name="height" value="0.05" units="cm"/>
    </inkml:brush>
  </inkml:definitions>
  <inkml:trace contextRef="#ctx0" brushRef="#br0">238 1 15707,'-111'152'3137,"92"-122"-2745,1 1 0,2 1 0,-15 41 0,22-48-236,1 1 0,1 0 0,1 0 0,1 0 0,2 1-1,-1 30 1,4-53-133,0-1-1,0 1 1,0 0-1,0-1 1,1 1-1,0 0 1,0-1-1,0 1 1,0-1-1,0 1 1,1-1-1,-1 0 1,1 0-1,0 1 1,0-1-1,0 0 1,1-1-1,-1 1 1,5 3-1,-4-4 3,0-1-1,0 1 0,0-1 0,0 0 0,1 0 1,-1 0-1,0-1 0,1 1 0,-1-1 1,0 0-1,1 0 0,-1 0 0,1 0 0,-1 0 1,0-1-1,1 0 0,-1 0 0,0 0 0,1 0 1,-1 0-1,3-2 0,10-5 86,0 0 0,0-1-1,-1-1 1,0 0 0,-1-1 0,0-1-1,-1 0 1,22-27 0,-8 6 208,-2-2 0,35-62 0,-47 73-100,16-40-1,-26 57-173,0-1 0,-1 0 0,0 0-1,0 0 1,-1 0 0,0 0 0,-1 0 0,0 0 0,-1-14-1,1 21-39,0-1 0,0 0 0,-1 0 0,1 1 0,-1-1 0,1 0 1,-1 1-1,1-1 0,-1 1 0,0-1 0,0 1 0,0-1 0,0 1 0,0 0 0,0-1 0,0 1 0,0 0 0,-1 0 0,1 0 0,0 0 0,-1 0 0,1 0 0,-1 0 0,1 0 0,-1 0 0,0 1 0,1-1 0,-1 1 0,0-1 0,1 1 0,-1 0 0,0 0 0,1-1 0,-1 1 0,0 0 0,0 1 0,1-1 0,-1 0 0,0 0 0,-1 1 0,-5 1-41,1 0 0,1 1 0,-1 0 0,0 0 0,1 0 0,-1 1 0,1-1 0,-7 7 0,-1 1-294,1 1-1,0 1 1,0 0-1,1 1 0,1 0 1,1 1-1,0 0 1,1 1-1,0 0 1,-8 22-1,15-25-374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0.535"/>
    </inkml:context>
    <inkml:brush xml:id="br0">
      <inkml:brushProperty name="width" value="0.05" units="cm"/>
      <inkml:brushProperty name="height" value="0.05" units="cm"/>
    </inkml:brush>
  </inkml:definitions>
  <inkml:trace contextRef="#ctx0" brushRef="#br0">25 511 19508,'-3'10'2089,"-2"4"-1345,2 4-328,-3-5 1744,2 1-1472,2-8-800,2-5-376,-1-7 448,7-7-208,1-7-96</inkml:trace>
  <inkml:trace contextRef="#ctx0" brushRef="#br0" timeOffset="1">295 502 19060,'0'1'66,"0"0"1,0 0-1,-1-1 1,1 1-1,0 0 0,1-1 1,-1 1-1,0 0 0,0-1 1,0 1-1,0 0 0,1 0 1,-1-1-1,0 1 0,0-1 1,1 1-1,-1 0 1,1-1-1,-1 1 0,0-1 1,1 1-1,0 0 0,0-1-28,-1 0 0,1 0 0,-1 0 0,1 0 0,0 1 0,-1-2 0,1 1 1,0 0-1,-1 0 0,1 0 0,-1 0 0,1 0 0,0 0 0,-1 0 0,1-1 0,-1 1 0,1 0 0,-1-1 0,1 1 0,0-1 0,30-27 706,-25 22-490,49-53 527,54-73-1,37-74-511,-105 148-134,-22 33-67,-19 25-66,0 0 0,0 0 0,0 0 0,0 0-1,0 0 1,0 0 0,0 0 0,0 0 0,0 0 0,0 0 0,0 0 0,0 1 0,0-1 0,0 0 0,0 0-1,0 0 1,0 0 0,0 0 0,0 0 0,0 0 0,1 0 0,-1 0 0,0 0 0,0 0 0,0 0 0,0 0 0,0 0-1,0 0 1,0 0 0,0 0 0,0 0 0,0 0 0,0 0 0,1 0 0,-1 0 0,0 0 0,0 0 0,0 0-1,0 0 1,0 0 0,0 0 0,0 0 0,0 0 0,0 0 0,0 0 0,0 0 0,0 0 0,1 0 0,-1 0-1,0 0 1,0-1 0,0 1 0,0 0 0,0 0 0,0 0 0,0 0 0,0 0 0,0 0 0,0 0 0,-2 12 43,-6 17-4,-60 193 125,53-163-292,-13 110 1,28-162 63,-1 0-160,0 0 0,1 0 1,0 0-1,0 0 1,0 1-1,3 9 0,-3-17 212,0 0 0,0 1-1,0-1 1,0 0-1,0 1 1,1-1 0,-1 0-1,0 1 1,0-1 0,0 0-1,0 0 1,1 1 0,-1-1-1,0 0 1,0 0 0,1 1-1,-1-1 1,0 0 0,0 0-1,1 0 1,-1 0 0,0 1-1,1-1 1,-1 0 0,0 0-1,0 0 1,1 0 0,-1 0-1,0 0 1,1 0-1,-1 0 1,0 0 0,1 0-1,-1 0 1,0 0 0,1 0-1,-1 0 1,0 0 0,1 0-1,-1 0 1,12-11-319,3-20-151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0.980"/>
    </inkml:context>
    <inkml:brush xml:id="br0">
      <inkml:brushProperty name="width" value="0.05" units="cm"/>
      <inkml:brushProperty name="height" value="0.05" units="cm"/>
    </inkml:brush>
  </inkml:definitions>
  <inkml:trace contextRef="#ctx0" brushRef="#br0">45 0 19444,'1'0'1721,"2"13"-1129,-3 9-176,-3 15 568,2 7-208,-6 15-96,1 3-160,-3 4-200,2-2-72,0-5-240,1-6-136,5-16-408,-1-7-296,2-17-544,2-7 1080,1-12-248,2-5-256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1.373"/>
    </inkml:context>
    <inkml:brush xml:id="br0">
      <inkml:brushProperty name="width" value="0.05" units="cm"/>
      <inkml:brushProperty name="height" value="0.05" units="cm"/>
    </inkml:brush>
  </inkml:definitions>
  <inkml:trace contextRef="#ctx0" brushRef="#br0">1 22 18596,'4'15'2088,"4"-3"-1391,8-4-313,0-3 1128,11-5-816,2 0-248,4-4-688,-2-3-504,-3-9 640,-5-1-200,-6 0-120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3.635"/>
    </inkml:context>
    <inkml:brush xml:id="br0">
      <inkml:brushProperty name="width" value="0.05" units="cm"/>
      <inkml:brushProperty name="height" value="0.05" units="cm"/>
    </inkml:brush>
  </inkml:definitions>
  <inkml:trace contextRef="#ctx0" brushRef="#br0">210 0 17900,'1'3'2552,"-5"16"-2144,-15 36 1012,11-34-1105,1 0-1,0 0 0,2 1 0,-6 42 1,11-64-315,0 1 1,0 0-1,0 0 1,0 0-1,0-1 1,0 1-1,0 0 1,0 0-1,0 0 1,0-1-1,1 1 1,-1 0 0,0 0-1,1-1 1,-1 1-1,0 0 1,1 0-1,-1-1 1,1 1-1,-1 0 1,1-1-1,-1 1 1,1-1-1,-1 1 1,1-1-1,0 1 1,-1-1-1,1 1 1,0-1-1,-1 1 1,1-1-1,0 0 1,0 1-1,-1-1 1,1 0 0,0 0-1,0 0 1,0 0-1,-1 0 1,1 0-1,0 0 1,0 0-1,0 0 1,-1 0-1,1 0 1,0 0-1,1-1 1,6-1-12,-1 0 1,0 0-1,1-1 1,7-5 0,-3 3 5,-8 3 0,7-3-10,0 1 0,1 0 0,0 0 0,12-2 0,-21 6 14,-1 0-1,1-1 0,-1 1 0,1 0 1,-1 0-1,1 0 0,-1 0 0,1 1 1,-1-1-1,1 1 0,-1-1 0,1 1 1,-1 0-1,0 0 0,0 0 0,1 0 1,-1 0-1,0 1 0,0-1 0,0 1 1,0-1-1,0 1 0,0 0 0,-1 0 1,1 0-1,1 3 0,1 2 1,-1 1-1,0 0 1,0 0-1,-1 0 1,0 0-1,-1 1 1,1-1-1,-2 0 1,1 1 0,-1-1-1,0 1 1,-3 11-1,0 5 18,-2 1 0,-14 43 0,13-51 98,0 1-1,-2-1 0,0-1 0,-1 1 0,-1-2 1,-1 1-1,-24 29 0,31-41-110,-1-1-1,1 0 1,-1 1 0,0-1-1,0-1 1,0 1 0,-1-1-1,1 0 1,-1 0 0,0-1-1,0 1 1,0-1 0,0-1-1,0 1 1,0-1 0,0 0-1,-1 0 1,1-1 0,0 0-1,-1 0 1,1-1 0,0 1-1,0-1 1,-1-1 0,1 1-1,0-1 1,0 0 0,-7-3-1,8 2-240,0 1 0,0-1 0,0 0 0,0-1 1,1 1-1,-1-1 0,1 0 0,0 0 0,0 0 0,0 0 0,0-1 0,1 0 0,-4-5 0,3 1 10,0 1 1,1-1-1,0 1 0,0-1 0,1 0 1,0 0-1,-1-15 0,0-31-984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0.815"/>
    </inkml:context>
    <inkml:brush xml:id="br0">
      <inkml:brushProperty name="width" value="0.05" units="cm"/>
      <inkml:brushProperty name="height" value="0.05" units="cm"/>
    </inkml:brush>
  </inkml:definitions>
  <inkml:trace contextRef="#ctx0" brushRef="#br0">37 0 17436,'-12'57'1352,"2"1"1,-3 70-1,12-97-1072,1 1 0,2 0-1,1-1 1,1 1 0,14 50 0,-15-71-237,1 0 0,0-1 0,1 1 0,0-1 1,0 0-1,1 0 0,10 11 0,-14-18-37,0-1 0,0 1 0,1-1 0,-1 1 0,1-1 0,0 0-1,-1 0 1,1-1 0,0 1 0,0 0 0,0-1 0,0 0 0,1 0 0,-1 0-1,0 0 1,0 0 0,1 0 0,-1-1 0,1 0 0,-1 0 0,0 0 0,1 0-1,-1 0 1,0-1 0,1 1 0,-1-1 0,0 0 0,6-2 0,0-2 7,1 0 0,-2 0 0,1-1 0,0 0 0,-1 0 0,-1-1-1,1 0 1,9-12 0,1-3 30,29-47 0,-37 52-7,0-1-1,-1 0 0,-1-1 0,0 0 1,-2-1-1,9-39 0,-14 52-21,0 1 0,0-1 0,-1 1 0,0-1 0,0 1 0,-1-1 0,1 1-1,-1-1 1,-1 1 0,1-1 0,-1 1 0,-1 0 0,1 0 0,-1 0 0,0 0 0,0 0 0,0 1-1,-1-1 1,0 1 0,0 0 0,-1 0 0,1 0 0,-1 1 0,0-1 0,-8-5 0,2 4 4,1 1 0,-1-1 1,0 2-1,0-1 0,-1 2 1,1-1-1,-1 1 0,0 1 0,1 0 1,-1 1-1,-18 0 0,19 2-128,1-1-1,0 1 1,-1 1 0,1 0-1,0 1 1,0-1-1,0 2 1,1 0-1,-1 0 1,1 0-1,0 1 1,0 1-1,-11 8 1,18-13 61,1 0 0,0 0 0,0-1 0,0 1 1,0 0-1,0 0 0,0 0 0,0 0 0,0 1 1,0-1-1,0 0 0,1 0 0,-1 0 0,1 1 1,-1-1-1,1 0 0,-1 1 0,1-1 0,-1 0 1,1 1-1,0-1 0,0 1 0,0-1 0,0 0 1,0 1-1,0-1 0,0 1 0,0-1 0,1 0 1,-1 1-1,1 1 0,7 8-468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4.036"/>
    </inkml:context>
    <inkml:brush xml:id="br0">
      <inkml:brushProperty name="width" value="0.05" units="cm"/>
      <inkml:brushProperty name="height" value="0.05" units="cm"/>
    </inkml:brush>
  </inkml:definitions>
  <inkml:trace contextRef="#ctx0" brushRef="#br0">1 89 17548,'15'-13'2096,"4"0"-1384,2-1-344,4-1 969,6 0-577,4 2-368,5 7-1016,0 6-312,2 4 696,-4 8-233,2 2-151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4.484"/>
    </inkml:context>
    <inkml:brush xml:id="br0">
      <inkml:brushProperty name="width" value="0.05" units="cm"/>
      <inkml:brushProperty name="height" value="0.05" units="cm"/>
    </inkml:brush>
  </inkml:definitions>
  <inkml:trace contextRef="#ctx0" brushRef="#br0">149 0 16363,'-1'1'121,"0"0"0,0-1-1,0 1 1,0 0-1,0 0 1,0 0 0,1 0-1,-1 0 1,0 0-1,0 0 1,1 0 0,-1 0-1,0 2 1,-2 1 51,-15 23 55,1 1 1,1 0 0,2 1-1,1 1 1,1 0-1,2 1 1,0 0-1,3 1 1,0 0 0,-2 45-1,8-68-220,1 1 0,0-1 1,1 1-1,0-1 0,1 1 0,5 16 0,-7-24 1,1 0-1,0 0 1,0 0-1,0 0 0,0 0 1,0 0-1,0 0 1,0 0-1,1 0 1,-1 0-1,1-1 1,-1 1-1,1-1 0,0 1 1,0-1-1,-1 0 1,1 1-1,0-1 1,0 0-1,0 0 1,0 0-1,1-1 0,-1 1 1,0-1-1,0 1 1,0-1-1,1 1 1,-1-1-1,0 0 1,0 0-1,1 0 1,-1 0-1,0-1 0,3 0 1,3-1 50,0-1 0,0 0 0,0 0 0,0-1-1,0 0 1,-1-1 0,0 0 0,10-8 0,52-51 516,-67 62-558,29-30 407,-1-2 1,26-38-1,-46 57-234,0 0 0,-1-1 0,-1 0 0,0 0 0,-1-1 0,-1 0 0,8-33 0,-13 47-168,-1-1 0,1 1 0,-1 0 0,1-1 0,-1 1 0,0-1 0,0 1 0,-1-1 0,1 1 0,-1-1 0,0 1 0,0-1 0,0 1 1,0 0-1,0 0 0,-1-1 0,1 1 0,-1 0 0,0 0 0,0 1 0,0-1 0,0 0 0,-1 1 0,1-1 0,-1 1 0,0 0 0,1-1 0,-1 1 0,0 1 1,0-1-1,0 0 0,-1 1 0,1 0 0,0-1 0,0 1 0,-1 0 0,-6 0 0,2 0-154,0 0-1,0 0 1,0 1 0,0 0 0,0 1-1,-1 0 1,1 0 0,1 1-1,-1 0 1,0 0 0,0 1 0,1 0-1,-1 0 1,1 1 0,-10 6-1,15-9 81,0 1 1,0 0-1,0 0 0,0 0 0,0 0 0,1 0 0,-1 0 0,0 0 0,1 0 0,0 1 0,-1-1 0,1 1 0,0-1 0,0 1 0,0 2 1,1 13-471</inkml:trace>
  <inkml:trace contextRef="#ctx0" brushRef="#br0" timeOffset="0.08">728 194 20708,'-8'8'2233,"0"1"-1569,3-2-328,2 0 1825,0-2-2065,3-10-368,7-2 184,5-3-145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4.905"/>
    </inkml:context>
    <inkml:brush xml:id="br0">
      <inkml:brushProperty name="width" value="0.05" units="cm"/>
      <inkml:brushProperty name="height" value="0.05" units="cm"/>
    </inkml:brush>
  </inkml:definitions>
  <inkml:trace contextRef="#ctx0" brushRef="#br0">27 78 20652,'2'-5'223,"0"0"-1,1 0 1,-1 0-1,1 0 1,0 1-1,0-1 1,1 1-1,-1 0 1,1 0-1,0 0 1,0 0-1,1 1 1,-1 0-1,10-6 1,-11 8-167,1-1 0,-1 1 1,1 0-1,0 0 0,0 0 1,-1 0-1,1 1 0,0 0 1,0 0-1,0 0 0,0 0 1,-1 0-1,1 1 0,0 0 1,0 0-1,0 0 0,-1 0 1,1 0-1,-1 1 0,1-1 1,-1 1-1,5 3 0,-3-2-48,-1 1 1,1-1-1,-1 1 0,0-1 0,0 1 0,0 1 0,-1-1 0,1 0 0,-1 1 0,0 0 0,0 0 0,-1 0 1,1 0-1,-1 0 0,0 0 0,-1 1 0,1-1 0,-1 0 0,0 1 0,-1 0 0,1-1 0,-1 1 0,0-1 0,0 1 1,-1 0-1,0-1 0,0 1 0,-2 5 0,-3 11 20,-1-1 1,-1 1-1,-1-1 1,-1-1-1,-20 31 1,-20 24 114,30-48-57,1 2 1,2 0-1,1 0 0,-16 42 1,31-68-77,-1 1 1,1 0 0,1-1-1,-1 1 1,0 0 0,1 0 0,0 0-1,0-1 1,0 1 0,0 0-1,2 6 1,-1-8-16,-1-1 0,1 0 0,-1 0 0,1 0 0,0 1 0,0-1 0,0 0 0,0 0 0,0 0 0,0 0 0,0 0 0,0-1 0,0 1 0,0 0 0,0 0 0,0-1 0,1 1 0,-1 0 0,0-1 0,1 0 0,-1 1 0,0-1 0,1 0 0,-1 1 0,0-1 0,1 0 0,-1 0 0,1 0 0,-1 0 0,0 0 0,1-1 0,-1 1 0,3-1 0,15-4-385,0-1 0,0-1-1,-1 0 1,1-2 0,-2 0-1,21-13 1,19-10-133,-9 8-137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5.354"/>
    </inkml:context>
    <inkml:brush xml:id="br0">
      <inkml:brushProperty name="width" value="0.05" units="cm"/>
      <inkml:brushProperty name="height" value="0.05" units="cm"/>
    </inkml:brush>
  </inkml:definitions>
  <inkml:trace contextRef="#ctx0" brushRef="#br0">212 0 19588,'4'29'2337,"-4"5"-1489,-12 5-392,-2 3 2057,0 13-1825,2 6-144,2 3-192,4-2-184,4-8-304,2-4-152,4-11-264,3-10-184,2-22-673,-2-11-119,-7-24 992,-6-6-288,-4-8-25</inkml:trace>
  <inkml:trace contextRef="#ctx0" brushRef="#br0" timeOffset="1">1 202 19516,'10'3'1817,"11"2"-1185,7-5-248,10-5 808,7-2-328,8-4-728,1-2-328,2-2 280,-1 1-128,-10 5-160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7.975"/>
    </inkml:context>
    <inkml:brush xml:id="br0">
      <inkml:brushProperty name="width" value="0.05" units="cm"/>
      <inkml:brushProperty name="height" value="0.05" units="cm"/>
    </inkml:brush>
  </inkml:definitions>
  <inkml:trace contextRef="#ctx0" brushRef="#br0">46 190 15483,'19'-25'922,"1"1"0,37-35 0,-45 48-572,1 1 1,1 0-1,-1 0 0,2 2 0,-1-1 0,25-9 0,-36 17-271,0 0 0,1 0 0,-1 0 0,1 0 0,-1 1 0,1-1 0,-1 1 0,1 0 0,4 0 0,-7 1-51,0-1-1,0 0 0,1 1 1,-1-1-1,0 1 0,0-1 1,0 1-1,1-1 0,-1 1 1,0 0-1,0 0 0,0 0 1,0-1-1,0 1 0,0 0 1,-1 0-1,1 0 0,0 0 1,0 1-1,-1-1 0,1 0 1,-1 0-1,1 0 0,-1 0 0,1 1 1,-1-1-1,0 0 0,1 1 1,-1 1-1,0 5 36,0 1 1,0 0-1,-1 0 1,0 0-1,0 0 0,-1 0 1,0-1-1,-1 1 0,0-1 1,-7 15-1,-7 12 126,-24 34 0,-80 103 442,25-41-223,92-125-389,1-1 0,0 1 0,-1 0 0,2-1 0,-1 2 0,1-1 0,0 0 0,-2 8 0,4-11-23,0-1 0,0 1 0,0 0 0,0-1-1,0 1 1,0-1 0,1 1 0,-1 0 0,1-1 0,0 1 0,0-1 0,0 1 0,0-1 0,0 0 0,1 1 0,-1-1 0,0 0 0,1 0 0,0 0-1,0 0 1,-1 0 0,4 2 0,2 1-168,0 0-1,0 0 0,1-1 0,-1 0 1,1 0-1,0-1 0,0 0 0,0 0 1,0-1-1,14 3 0,-7-3-39,1-1 0,-1-1 0,0 0 0,0-1 0,19-3 0,17-7-409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8.423"/>
    </inkml:context>
    <inkml:brush xml:id="br0">
      <inkml:brushProperty name="width" value="0.05" units="cm"/>
      <inkml:brushProperty name="height" value="0.05" units="cm"/>
    </inkml:brush>
  </inkml:definitions>
  <inkml:trace contextRef="#ctx0" brushRef="#br0">267 0 19772,'-43'45'899,"3"2"0,-44 65 0,70-90-769,0 1 0,2 0 1,0 1-1,2 0 1,1 1-1,1 0 0,-10 47 1,18-67-118,-1 0 0,0 1 0,1-1 1,0 0-1,0 1 0,0-1 0,1 0 1,0 0-1,0 0 0,0 1 0,1-1 1,0 0-1,0 0 0,4 8 0,-4-10-11,0-1 0,1 1 1,-1-1-1,0 0 0,1 0 0,0 0 0,-1 0 0,1 0 0,0-1 0,0 1 0,0-1 0,0 0 0,0 0 0,0 0 1,0 0-1,1 0 0,-1-1 0,0 1 0,0-1 0,1 0 0,-1 0 0,0 0 0,0-1 0,6 0 0,3-2 33,0 0 0,-1 0 0,1-1 0,-1-1 0,0 0 0,0 0 0,0-1-1,-1-1 1,0 0 0,0 0 0,0-1 0,15-16 0,-6 3 107,-1 0 1,-1 0-1,-1-2 1,21-40-1,-25 39 22,0-1 0,-2 0-1,7-27 1,-14 43-93,0-2 0,-1 1 0,-1 0 0,1 0 0,-2-1-1,0 1 1,0 0 0,0-1 0,-2 1 0,-3-19 0,4 27-72,1-1 0,-1 1 1,0 0-1,0 0 0,0 0 0,0 0 0,0 0 1,0 0-1,0 0 0,-1 0 0,1 0 0,-1 0 1,1 1-1,-1-1 0,0 0 0,0 1 1,1 0-1,-1-1 0,0 1 0,0 0 0,0 0 1,-1 0-1,1 0 0,0 1 0,0-1 0,0 0 1,-1 1-1,1 0 0,0-1 0,-1 1 0,1 0 1,0 0-1,-1 1 0,1-1 0,0 0 0,0 1 1,-1-1-1,1 1 0,0 0 0,-4 1 1,-4 3-186,0 0 1,0 0 0,0 1-1,1 0 1,0 0 0,1 1-1,-11 11 1,5-4-290,1 1 0,1 0 1,0 0-1,-18 34 0,19-26-282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8.896"/>
    </inkml:context>
    <inkml:brush xml:id="br0">
      <inkml:brushProperty name="width" value="0.05" units="cm"/>
      <inkml:brushProperty name="height" value="0.05" units="cm"/>
    </inkml:brush>
  </inkml:definitions>
  <inkml:trace contextRef="#ctx0" brushRef="#br0">0 47 22845,'15'-1'2304,"-4"0"-1687,-14-1 1727,2 1-2248,1-2-304,1-3-1144,2-5 1224,-3 1-256,-3-2-185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9.293"/>
    </inkml:context>
    <inkml:brush xml:id="br0">
      <inkml:brushProperty name="width" value="0.05" units="cm"/>
      <inkml:brushProperty name="height" value="0.05" units="cm"/>
    </inkml:brush>
  </inkml:definitions>
  <inkml:trace contextRef="#ctx0" brushRef="#br0">26 19 21349,'2'-2'128,"0"0"0,0 0 0,1 1 1,-1-1-1,0 1 0,1-1 1,-1 1-1,1 0 0,0 0 1,-1 0-1,1 1 0,0-1 0,0 1 1,-1-1-1,1 1 0,0 0 1,0 0-1,0 0 0,0 0 1,-1 1-1,1-1 0,5 2 0,-3-1-61,0 1-1,0-1 0,-1 1 0,1 0 0,0 0 0,-1 1 0,1-1 0,-1 1 0,0 0 0,1 0 0,5 6 0,-7-5-49,-1 0-1,0 0 1,0 0 0,0 0-1,0 0 1,0 0-1,-1 1 1,0-1 0,0 0-1,0 1 1,0-1 0,-1 1-1,0 0 1,0-1 0,0 1-1,0-1 1,-1 1-1,1-1 1,-1 1 0,0-1-1,-1 0 1,1 1 0,-3 3-1,-5 13 63,-1 0 0,-1-2 0,-18 26 0,21-33-19,-3 3 1,8-11-38,-1 0 1,1 1-1,0-1 0,0 1 1,1 0-1,-1-1 0,1 1 0,-2 9 1,4-13-26,1-1 0,-1 1 1,1-1-1,-1 1 1,1-1-1,0 0 1,-1 1-1,1-1 0,0 1 1,0-1-1,-1 0 1,1 0-1,0 1 1,-1-1-1,1 0 0,0 0 1,0 0-1,0 0 1,-1 0-1,1 0 0,0 0 1,0 0-1,-1 0 1,1 0-1,1-1 1,24-2-84,-26 3 83,29-5-120,-7 1-22,-1 1 1,24-1 0,-40 4 106,1 0 1,0 1-1,-1-1 0,1 1 1,-1 0-1,0 0 1,1 1-1,-1 0 0,0 0 1,0 0-1,0 0 1,0 1-1,6 4 0,-8-5 25,-1 1 0,1-1-1,-1 1 1,0 0 0,0 0-1,0 0 1,0 0 0,0 0-1,0 0 1,-1 1 0,0-1-1,0 1 1,0-1 0,0 1-1,0-1 1,0 1 0,-1-1 0,0 1-1,0 0 1,0-1 0,0 1-1,-1-1 1,1 1 0,-1 0-1,0-1 1,-1 4 0,-3 8 121,0-1 0,-1 0 0,0 0 0,-16 24 1,7-14 367,-1 0 1,-25 28-1,37-46-324,-1-1 1,-1 1-1,1-1 0,-1-1 0,1 1 0,-1-1 0,-1 0 1,1 0-1,-1-1 0,1 1 0,-1-1 0,0-1 0,0 0 1,-11 3-1,13-5-132,0-1 0,0 1 1,0-1-1,0 0 0,1 0 0,-1 0 1,0-1-1,1 0 0,-1 0 0,1 0 1,-1 0-1,-5-5 0,7 5-162,0 1-1,1-1 0,-1 0 1,1 0-1,0 0 0,-1 0 1,1-1-1,0 1 0,0 0 1,1-1-1,-1 0 1,0 1-1,1-1 0,0 0 1,-1 0-1,1 0 0,0 0 1,1 0-1,-1 0 1,0-5-1,4-3-477,6 2-180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39.777"/>
    </inkml:context>
    <inkml:brush xml:id="br0">
      <inkml:brushProperty name="width" value="0.05" units="cm"/>
      <inkml:brushProperty name="height" value="0.05" units="cm"/>
    </inkml:brush>
  </inkml:definitions>
  <inkml:trace contextRef="#ctx0" brushRef="#br0">7 129 19004,'-1'-1'131,"0"-1"-1,0 0 1,1 1 0,-1-1-1,0 0 1,1 1-1,0-1 1,-1 0 0,1 0-1,0 1 1,0-1 0,0 0-1,0 0 1,0 0-1,0 1 1,0-1 0,1 0-1,-1 0 1,2-2 0,-1 1-9,1 0 1,-1 1 0,1-1-1,0 1 1,0 0 0,0 0-1,0 0 1,0 0 0,0 0-1,1 0 1,2-1 0,7-4 150,1 1 0,0 0 0,0 1 0,14-4 0,-21 7-164,19-5 39,1 0 1,0 2 0,1 1 0,-1 1 0,1 1 0,-1 1 0,46 5-1,-51-1-148,1 1-1,-1 1 1,0 1-1,-1 0 1,1 2-1,-1 0 1,-1 1-1,1 1 1,32 24-1,-46-30-14,0 1-1,0 0 1,-1 0 0,0 0-1,0 1 1,0 0 0,-1 0-1,0 0 1,0 1 0,0-1-1,-1 1 1,0 0 0,3 9-1,-3-1-14,0-1 0,-1 1 0,-1 0 0,0 0 0,-2 25 0,-2 25-1,0 133-19,5-174 46,1 1 0,1 0 0,1-1-1,1 0 1,1 0 0,11 24 0,-2-15-43,23 32 0,-25-43-3,-2-1-1,0 2 1,-1-1-1,10 30 0,-19-44 76,0 0 1,-1 0-1,0 0 0,0 0 0,0 0 0,-1 0 1,0 1-1,-1-1 0,0 0 0,0 0 0,-1 0 0,0 0 1,0 0-1,-1 0 0,0 0 0,0-1 0,-5 8 0,-4 3 186,0-2 0,0 1 0,-2-2 0,0 1-1,0-2 1,-1 0 0,-1-1 0,-1-1 0,0 0-1,0-1 1,-35 16 0,18-12 57,-1-1 0,0-2 0,-1-1 0,-1-2-1,-60 7 1,67-13-378,-1-2-1,-35-2 1,-19-10-2875,84 10 2884,-1 1 1,1 0 0,-1-1 0,0 1 0,1 0 0,-1 0 0,1 0 0,-1 0 0,1 1-1,-1-1 1,0 0 0,1 1 0,-3 0 0,-1 5-791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8.907"/>
    </inkml:context>
    <inkml:brush xml:id="br0">
      <inkml:brushProperty name="width" value="0.05" units="cm"/>
      <inkml:brushProperty name="height" value="0.05" units="cm"/>
    </inkml:brush>
  </inkml:definitions>
  <inkml:trace contextRef="#ctx0" brushRef="#br0">326 153 14051,'1'-11'362,"0"0"0,-1 0 0,-1 0 0,0 0 1,0 0-1,-5-16 0,5 24-259,0 0 0,1 0 0,-2 0 1,1 0-1,0 0 0,-1 0 0,1 0 0,-1 0 1,0 1-1,0-1 0,0 1 0,0-1 0,0 1 1,-1 0-1,1 0 0,-1 0 0,1 0 0,-1 0 1,0 1-1,0-1 0,1 1 0,-1-1 0,0 1 1,0 0-1,-1 1 0,-4-2 0,1 2 22,0 0 0,0 1 0,0 0 0,1 0 0,-1 0 0,0 1 0,0 0 0,1 0 0,-1 1 0,1 0 0,0 0-1,0 1 1,0-1 0,0 1 0,0 1 0,1-1 0,0 1 0,-5 5 0,-3 4-18,0 0-1,1 1 1,1 1 0,0 0-1,-11 23 1,14-20-83,0 0-1,0 0 0,2 0 1,1 1-1,0 0 1,1 0-1,-2 36 1,6-45-23,1 0 0,-1 0 0,2-1 1,-1 1-1,1 0 0,1-1 0,4 12 0,-4-15-3,0-1 0,0 0 0,0 0 0,1 0-1,0 0 1,0 0 0,1-1 0,-1 0-1,1 0 1,1 0 0,10 7 0,-11-8 0,0-1-1,0 0 1,1-1 0,0 1 0,-1-1 0,1 0 0,0-1 0,0 1-1,0-1 1,0 0 0,0-1 0,8 1 0,-4-2 1,0 0 0,-1-1 1,1 1-1,0-2 1,-1 1-1,18-9 0,-4 0 26,0-2-1,-1 0 0,-1-2 1,39-33-1,-39 29 51,-1 0 0,30-39 1,-43 49-42,-1 0 1,0 0 0,-1 0-1,0-1 1,0 0 0,-1 0-1,-1 0 1,1 0 0,3-21-1,-7 29-19,0 0 0,0 0 0,1 0 0,-1-1 0,-1 1 0,1 0 0,0 0 0,0-1 0,-1 1 0,1 0 0,-1 0 0,0 0 0,0 0 0,0 0 0,0 0 1,0 0-1,0 0 0,0 0 0,-1 1 0,1-1 0,-2-1 0,0 1-83,0 0 0,0 0 0,0 0 0,0 1 0,0 0 0,0-1 1,0 1-1,0 0 0,-1 1 0,1-1 0,0 0 0,-5 1 0,-7 0-403,1 0 0,0 1 0,0 1-1,0 0 1,-17 5 0,-2 3-137,6 0-203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21.293"/>
    </inkml:context>
    <inkml:brush xml:id="br0">
      <inkml:brushProperty name="width" value="0.05" units="cm"/>
      <inkml:brushProperty name="height" value="0.05" units="cm"/>
    </inkml:brush>
  </inkml:definitions>
  <inkml:trace contextRef="#ctx0" brushRef="#br0">1 225 19324,'24'3'1648,"2"-3"-1159,6-5-161,8-4 600,6-10-296,6-4-136,6-1-24,0-4-240,-2-2-144,-9 0-368,-5 2-248,-12 11-624,-7 8 1920,-14 5-936,-8 3-128,-8 9-64</inkml:trace>
  <inkml:trace contextRef="#ctx0" brushRef="#br0" timeOffset="1">130 495 17884,'30'0'2000,"3"-4"-1304,8-15-280,2-6 929,13-5-545,0 1-32,4-1-512,-7 0-360,-10 7-824,-8 4 840,-14 14-176,-5 10-160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49.698"/>
    </inkml:context>
    <inkml:brush xml:id="br0">
      <inkml:brushProperty name="width" value="0.05" units="cm"/>
      <inkml:brushProperty name="height" value="0.05" units="cm"/>
    </inkml:brush>
  </inkml:definitions>
  <inkml:trace contextRef="#ctx0" brushRef="#br0">150 0 17060,'8'6'1400,"-18"27"-1040,-10 9-136,-1 22 504,2 12-176,0 10-280,2 3-72,6-9-80,1-7-72,8-15-208,2-8-208,0-26-416,0-19 1224,-8-5-544,-1-23-88,-3-19-40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0.110"/>
    </inkml:context>
    <inkml:brush xml:id="br0">
      <inkml:brushProperty name="width" value="0.05" units="cm"/>
      <inkml:brushProperty name="height" value="0.05" units="cm"/>
    </inkml:brush>
  </inkml:definitions>
  <inkml:trace contextRef="#ctx0" brushRef="#br0">1 1 15011,'7'6'1240,"10"11"-823,7 0-153,21 3 376,6-3-184,18-7-544,6-4 296,4-6-80,-1-4-80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1.882"/>
    </inkml:context>
    <inkml:brush xml:id="br0">
      <inkml:brushProperty name="width" value="0.05" units="cm"/>
      <inkml:brushProperty name="height" value="0.05" units="cm"/>
    </inkml:brush>
  </inkml:definitions>
  <inkml:trace contextRef="#ctx0" brushRef="#br0">1 168 15459,'31'-37'2914,"53"-35"-1314,-71 62-1355,1 1 0,0 0 0,0 1 0,26-11 0,-39 19-226,0-1 1,1 1 0,-1-1-1,0 1 1,0 0-1,1-1 1,-1 1-1,0 0 1,1 0-1,-1 0 1,0 0-1,1 0 1,-1 0 0,0 0-1,1 1 1,-1-1-1,0 0 1,3 2-1,-3-2-8,-1 1 0,1 0 0,-1-1 0,1 1 0,0 0 0,-1 0 0,1-1 0,-1 1 0,0 0 0,1 0 0,-1 0 0,0 0 0,1-1 0,-1 1 0,0 0 0,0 0 0,0 0 0,0 0 0,0 0 0,0 1 0,0 5 28,-1 0-1,0 0 1,-1-1-1,0 1 1,-4 11-1,-70 139 458,8-19-106,58-114-299,1 0 0,1 1 0,-9 46 0,16-67-132,1 1 0,-1-1 0,1 1 0,0-1-1,0 1 1,0-1 0,1 1 0,-1-1 0,1 0 0,0 1 0,0-1 0,3 5 0,-3-7-13,0 0 0,1 0 0,-1-1 1,0 1-1,1 0 0,0-1 1,-1 0-1,1 1 0,0-1 0,0 0 1,0 0-1,0 0 0,-1 0 1,2 0-1,-1 0 0,0 0 0,0-1 1,0 1-1,0-1 0,0 0 0,0 1 1,1-1-1,-1 0 0,0 0 1,4-1-1,23-3-293,2-7-100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2.302"/>
    </inkml:context>
    <inkml:brush xml:id="br0">
      <inkml:brushProperty name="width" value="0.05" units="cm"/>
      <inkml:brushProperty name="height" value="0.05" units="cm"/>
    </inkml:brush>
  </inkml:definitions>
  <inkml:trace contextRef="#ctx0" brushRef="#br0">215 4 17444,'-4'1'129,"1"1"1,0-1 0,0 1 0,0 0-1,0 0 1,0 1 0,0-1 0,0 0-1,1 1 1,-1 0 0,1 0 0,0 0-1,-2 3 1,-6 7 31,-15 20 315,0 1 0,3 1 0,-27 55 0,42-74-396,0-1 0,1 1 0,1 1 1,0-1-1,1 1 0,1 0 0,1 0 0,0 0 0,1 0 0,1 0 0,2 22 0,-1-35-72,0 1 0,-1-1 0,2 1 0,-1-1 0,0 0 0,1 0 0,0 0 0,0 0 0,0 0 0,0 0 0,1 0 0,-1-1 0,1 1 0,0-1 0,0 0 0,0 0 0,1 0 0,-1 0 0,1 0 0,-1-1 0,1 0 0,0 0 0,0 0 0,0 0 0,0 0 0,1-1 0,-1 0 0,0 1 0,1-2 0,-1 1 0,0-1 0,1 1 0,-1-1 0,1 0 0,7-2 0,5 0 17,1-1 0,-1-1 1,0 0-1,0-1 0,-1-1 0,1-1 0,-1-1 0,-1 0 0,1 0 0,23-20 1,-14 9 36,-1-1 1,-2-1 0,0-1 0,-1-1 0,25-35 0,-36 43-18,0 0 1,-1-1 0,-1 0 0,-1-1-1,0 0 1,-1 0 0,4-20 0,-8 30-32,-1 0 0,0 0 1,-1-1-1,0 1 0,0 0 1,0 0-1,-1 0 0,0 0 1,-3-10-1,2 13-17,1 0 1,-1-1-1,0 1 0,-1 0 1,1 0-1,-1 0 0,0 0 1,0 1-1,0-1 0,0 1 1,-1 0-1,1 0 0,-1 0 1,0 0-1,-6-3 0,4 3-57,0 0-1,-1 1 0,1-1 0,-1 2 0,0-1 0,0 1 0,1 0 1,-1 0-1,0 1 0,0-1 0,0 2 0,-8 0 0,2 1-29,0 0-1,0 1 1,0 1 0,0 0-1,-15 7 1,-3 6-210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3.624"/>
    </inkml:context>
    <inkml:brush xml:id="br0">
      <inkml:brushProperty name="width" value="0.05" units="cm"/>
      <inkml:brushProperty name="height" value="0.05" units="cm"/>
    </inkml:brush>
  </inkml:definitions>
  <inkml:trace contextRef="#ctx0" brushRef="#br0">147 7 17940,'11'-7'1456,"-4"13"-1064,-9 1-152,-17 23 552,-3 19-231,1 14-241,-2 7-88,4 0-136,6 1-24,6-11-56,4-7-120,3-10-320,5-12-185,-4-22-335,3-9 2265,-12-17-1449,-6-8-40,-9-11-49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4.025"/>
    </inkml:context>
    <inkml:brush xml:id="br0">
      <inkml:brushProperty name="width" value="0.05" units="cm"/>
      <inkml:brushProperty name="height" value="0.05" units="cm"/>
    </inkml:brush>
  </inkml:definitions>
  <inkml:trace contextRef="#ctx0" brushRef="#br0">2 66 15115,'-1'6'1176,"9"3"-783,8-2-105,17-3 480,6-2-136,14-7-240,6-3-272,4-10 528,3 0-432,-2-5-48,-4 1-56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4.432"/>
    </inkml:context>
    <inkml:brush xml:id="br0">
      <inkml:brushProperty name="width" value="0.05" units="cm"/>
      <inkml:brushProperty name="height" value="0.05" units="cm"/>
    </inkml:brush>
  </inkml:definitions>
  <inkml:trace contextRef="#ctx0" brushRef="#br0">0 512 17188,'4'-1'122,"-1"1"0,1 0 0,0-1 0,0 0-1,-1 0 1,1 0 0,-1 0 0,1-1 0,-1 1 0,0-1 0,0 0 0,1 0 0,-1 0 0,0-1 0,4-3 0,3-5-34,1-1 0,13-21 0,-6 8 323,50-66 54,-4-4 0,62-123 1,-149 275-347,1 1 0,4 1 1,1 1-1,-11 86 0,27-134-243,0 1-1,0-1 1,1 1 0,2 12 0,-2-24 95,0 0 0,0 0 0,0-1 0,1 1 0,-1 0 0,0 0 0,0-1 0,1 1 0,-1 0 0,0 0 0,1-1 0,-1 1 0,1 0 0,-1-1 0,1 1 0,-1-1 0,2 2 0,-2-2 30,1 0-1,-1 0 1,1 0 0,-1 0 0,1 1-1,-1-1 1,1 0 0,-1 0 0,0 0-1,1 0 1,-1 0 0,1 0-1,-1-1 1,1 1 0,-1 0 0,1 0-1,-1 0 1,1 0 0,-1 0-1,0-1 1,1 1 0,18-19 54,2-10-251,2-8-58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4.909"/>
    </inkml:context>
    <inkml:brush xml:id="br0">
      <inkml:brushProperty name="width" value="0.05" units="cm"/>
      <inkml:brushProperty name="height" value="0.05" units="cm"/>
    </inkml:brush>
  </inkml:definitions>
  <inkml:trace contextRef="#ctx0" brushRef="#br0">118 121 15427,'-22'31'1617,"-36"67"-1,52-85-1403,0 1 0,0 0 0,1 1-1,1-1 1,1 1 0,0 0 0,-2 26 0,5-37-180,0 0 0,0 0 1,0 0-1,1 1 0,-1-1 0,1 0 0,0-1 1,0 1-1,0 0 0,1 0 0,-1 0 0,1-1 1,0 1-1,0 0 0,0-1 0,1 0 1,-1 0-1,4 4 0,-3-4-15,1-1 1,-1 0-1,1 1 0,0-2 0,0 1 1,0 0-1,0-1 0,0 1 1,0-1-1,0 0 0,0-1 0,0 1 1,0-1-1,1 0 0,-1 0 1,0 0-1,6-1 0,2-1 2,0 0 0,-1-1 0,0-1 0,1 0-1,-1 0 1,0-1 0,-1 0 0,0-1 0,1-1 0,-2 1-1,1-1 1,-1-1 0,0 0 0,12-14 0,-8 7 30,0-1 0,-1-1 1,0 0-1,-2-1 0,0 0 1,-1 0-1,11-32 0,-16 36-6,-1 1-1,1 0 0,0-19 0,-3 28-30,-1-1 1,0 1-1,0-1 0,0 1 0,-1-1 0,1 1 1,-1-1-1,0 1 0,0-1 0,-1 1 0,1 0 0,-1 0 1,-4-7-1,5 10-12,0-1-1,0 1 1,0 0 0,0 0 0,0 0 0,0 0-1,-1 0 1,1 0 0,0 0 0,-1 0 0,1 0-1,-1 1 1,1-1 0,-1 0 0,1 1 0,-1-1 0,1 1-1,-1 0 1,-3-1 0,2 1-11,0 1 0,-1-1 1,1 0-1,0 1 0,0 0 0,0 0 1,-1 0-1,1 0 0,-4 3 0,-2 0-65,1 2-1,0-1 0,0 1 1,0 0-1,1 1 1,-7 7-1,2 1 132,0-1-1,1 2 1,-9 16 0,16-26-22,1 0 0,0 0 0,0 1 0,1-1 0,0 1 0,0-1 0,0 1 0,1 0 0,0 0 0,0-1 0,1 13 0,7 9-30</inkml:trace>
  <inkml:trace contextRef="#ctx0" brushRef="#br0" timeOffset="1">692 0 15403,'-38'66'1218,"-46"83"10,69-118-933,1 0-1,2 1 0,-8 34 1,17-57-212,1 0 0,1 0 0,0 1 0,0-1 0,1 18 0,0-24-59,1 0-1,-1 0 0,1 0 1,-1 0-1,1 0 1,0 0-1,0 0 1,1-1-1,-1 1 1,0 0-1,1-1 0,0 1 1,-1-1-1,1 0 1,0 1-1,0-1 1,1 0-1,-1 0 1,0 0-1,1-1 0,-1 1 1,5 2-1,0-2 7,-1 0-1,1 0 1,-1-1 0,1 0-1,0 0 1,0 0-1,0-1 1,0 0-1,-1 0 1,1-1-1,0 0 1,0 0 0,0-1-1,-1 0 1,10-3-1,3-3 53,0 0 0,-1-1-1,0-1 1,17-12 0,-8 3 129,-1-2 1,0 0-1,30-35 0,-45 44-62,0 0-1,-1-2 1,-1 1-1,0-1 1,-1 0-1,0-1 1,-2 0-1,11-30 1,-16 41-93,0-1 1,0 0-1,0 0 1,-1 0-1,0-1 1,0 1-1,0 0 1,0 0-1,-1 0 1,0 0-1,0 0 1,0 0 0,-3-6-1,2 8-26,1-1 1,-1 1-1,0 0 0,-1 0 0,1 0 1,0 1-1,-1-1 0,0 0 0,1 1 1,-1 0-1,0 0 0,0 0 0,0 0 0,-1 0 1,1 0-1,0 1 0,-1-1 0,1 1 1,-4-1-1,-7 0-95,1 1-1,0 0 1,-1 0-1,1 2 1,0-1 0,-1 2-1,1 0 1,0 0 0,-20 7-1,-24 3-150,25-10-25</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6.043"/>
    </inkml:context>
    <inkml:brush xml:id="br0">
      <inkml:brushProperty name="width" value="0.05" units="cm"/>
      <inkml:brushProperty name="height" value="0.05" units="cm"/>
    </inkml:brush>
  </inkml:definitions>
  <inkml:trace contextRef="#ctx0" brushRef="#br0">39 5 17980,'3'-4'1504,"1"19"-1160,-1 11-136,-7 10 768,-2 14-487,-1 10-369,1 6-120,3 4-192,0-4-72,2-11-217,-1-6-175,2-21-208,0-9-80,-2-19 584,-4-10-160,-3-10-16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6.479"/>
    </inkml:context>
    <inkml:brush xml:id="br0">
      <inkml:brushProperty name="width" value="0.05" units="cm"/>
      <inkml:brushProperty name="height" value="0.05" units="cm"/>
    </inkml:brush>
  </inkml:definitions>
  <inkml:trace contextRef="#ctx0" brushRef="#br0">1 101 14299,'1'0'1392,"5"3"-960,7 3-111,10-1 527,11-3-304,9-2-48,13-7-368,3-6-256,3-14 232,2-5-96,1-5-120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6.788"/>
    </inkml:context>
    <inkml:brush xml:id="br0">
      <inkml:brushProperty name="width" value="0.05" units="cm"/>
      <inkml:brushProperty name="height" value="0.05" units="cm"/>
    </inkml:brush>
  </inkml:definitions>
  <inkml:trace contextRef="#ctx0" brushRef="#br0">4 815 12683,'-3'87'2323,"4"-76"-1186,3-12-375,6-16-26,14-48 408,23-100 0,1-73-405,10-173-276,-58 410-461,0 1 0,0-1-1,0 0 1,0 1 0,0-1 0,0 0 0,0 1-1,0-1 1,0 0 0,0 1 0,0-1-1,0 1 1,1-1 0,-1 0 0,0 1-1,0-1 1,1 1 0,-1-1 0,1 1-1,-1-1 1,0 1 0,1-1 0,0 0 0,4 5 11,-2 5-7,-1 0 1,0 0-1,-1 0 0,1 11 0,2 14 10,19 92-36,77 245 0,-92-346-188,0-1 0,2 0 0,1-1 0,18 29 0,-28-51 156,0 1 0,0-1 0,-1 0 0,1 1 0,0-1 0,1 0 0,-1 0 0,0 0 0,0 0 1,0 0-1,1 0 0,1 2 0,4-7-304,-2-11 70,-3-13-123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6.870"/>
    </inkml:context>
    <inkml:brush xml:id="br0">
      <inkml:brushProperty name="width" value="0.05" units="cm"/>
      <inkml:brushProperty name="height" value="0.05" units="cm"/>
    </inkml:brush>
  </inkml:definitions>
  <inkml:trace contextRef="#ctx0" brushRef="#br0">321 6 17252,'-2'-1'72,"0"0"1,0 0-1,0 1 0,0-1 1,0 1-1,0-1 1,0 1-1,0-1 1,0 1-1,0 0 1,0 0-1,0 0 0,0 0 1,0 1-1,0-1 1,1 0-1,-1 1 1,0-1-1,0 1 1,0 0-1,-3 1 0,-41 23 91,30-14-56,0 1 0,1 1 0,0 0 0,1 1 1,1 1-1,0 0 0,1 1 0,0 0 0,-13 28 0,11-19-88,2 2 1,1-1-1,2 1 1,0 1-1,2 0 1,-4 29-1,9-42-14,0 0 0,2 0 0,-1 0 0,2 0 1,0 0-1,7 29 0,-7-39 1,0 0 1,1-1-1,0 1 1,0 0 0,0-1-1,1 0 1,-1 0-1,1 0 1,0 0-1,6 7 1,-6-9 3,0 0-1,0 0 1,0 0 0,0 0 0,0-1-1,0 1 1,1-1 0,-1 0-1,0 0 1,1 0 0,-1 0 0,1 0-1,-1-1 1,1 0 0,-1 1 0,7-2-1,-1 0 31,0-1 0,-1 0-1,1 0 1,-1-1 0,1 0-1,-1 0 1,0-1 0,0 0-1,0-1 1,-1 0-1,0 0 1,0 0 0,7-8-1,-6 5 50,0 0 0,0 0 0,-1-1 0,0 0-1,0 0 1,-1-1 0,-1 0 0,1 0 0,6-20-1,-11 27-53,0-1 0,0 0 0,0 0-1,0 1 1,-1-1 0,1 0-1,-1 0 1,0 0 0,-1 0 0,1 1-1,0-1 1,-1 0 0,0 0-1,0 1 1,0-1 0,-1 0 0,1 1-1,-1-1 1,0 1 0,1 0-1,-2-1 1,1 1 0,0 0 0,-4-4-1,2 5-18,1-1-1,-1 0 0,0 1 0,0-1 0,0 1 0,0 0 0,-1 1 1,1-1-1,0 1 0,-1 0 0,1 0 0,-1 0 0,1 0 0,-1 1 1,0 0-1,1 0 0,-1 0 0,1 0 0,-9 2 0,4 0-140,0 1-1,0 0 0,1 0 1,-1 1-1,1 0 0,-1 0 1,1 1-1,-12 9 0,15-10 14,0 0-1,0 0 1,0 1-1,1 0 1,0 0-1,0 0 1,0 0-1,1 1 0,0-1 1,0 1-1,0 0 1,-4 12-1,5 1-439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7.328"/>
    </inkml:context>
    <inkml:brush xml:id="br0">
      <inkml:brushProperty name="width" value="0.05" units="cm"/>
      <inkml:brushProperty name="height" value="0.05" units="cm"/>
    </inkml:brush>
  </inkml:definitions>
  <inkml:trace contextRef="#ctx0" brushRef="#br0">379 105 13955,'4'-5'297,"-1"-1"-1,0 0 1,0 1 0,0-1 0,-1-1-1,0 1 1,0 0 0,2-10-1,-4 14-225,0 1 0,0-1 0,0 1-1,0-1 1,0 1 0,0-1-1,0 1 1,-1-1 0,1 1 0,0-1-1,-1 1 1,1-1 0,-1 1 0,0-1-1,1 1 1,-1 0 0,0-1 0,0 1-1,0 0 1,0 0 0,0 0-1,0 0 1,0 0 0,0 0 0,-1 0-1,1 0 1,0 0 0,-1 0 0,1 1-1,0-1 1,-1 0 0,1 1 0,-1-1-1,1 1 1,-1 0 0,1-1-1,-1 1 1,1 0 0,-1 0 0,1 0-1,-1 0 1,-2 1 0,-4-1 107,0 1 0,0 0 0,-1 1 0,1 0 0,1 0 0,-1 1 1,0 0-1,0 0 0,1 1 0,0 0 0,0 0 0,-12 10 0,0 1 54,1 1 0,1 0 0,-21 27 0,15-14-85,2 0 0,1 2 0,-18 36 0,28-46-101,1 0 0,1 0 0,0 1 0,2 0 1,1 0-1,-4 26 0,8-40-32,1 0-1,0 0 1,0 0 0,0 0-1,1 0 1,0 0 0,1 0-1,0 0 1,0 0-1,4 10 1,-4-14-6,0 0 0,1-1 0,-1 1 0,1 0 1,0-1-1,0 1 0,0-1 0,0 0 0,0 0 0,1 0 0,-1-1 0,1 1 0,0-1 1,0 0-1,0 0 0,0 0 0,0 0 0,0-1 0,6 2 0,-1-2 6,1 0-1,-1 0 1,1-1-1,-1 0 1,1-1-1,0 0 1,-1-1-1,0 1 1,1-2-1,-1 1 1,0-2-1,0 1 1,0-1-1,-1 0 1,15-10-1,6-5 37,-2-1 0,0-2-1,27-27 1,-31 26 7,0-1-1,-2-2 1,-1 0 0,31-52 0,-43 64-49,-1 0 1,0 0-1,-1-1 0,-1 0 1,0 0-1,-1 0 0,-1 0 1,0-1-1,-1 0 0,-1 0 1,-1-31-1,0 44-35,0 0-1,-1 0 1,1 1-1,-1-1 1,0 0-1,1 0 1,-1 0-1,-1 1 1,1-1-1,0 0 1,-1 1 0,1-1-1,-1 1 1,1 0-1,-1-1 1,0 1-1,0 0 1,0 0-1,-1 0 1,1 0-1,0 1 1,-1-1 0,1 1-1,-1-1 1,0 1-1,1 0 1,-1 0-1,0 0 1,0 0-1,1 0 1,-1 1-1,0-1 1,0 1 0,0 0-1,0 0 1,-4 0-1,-4 1 40,0 1-1,1 0 0,-1 0 1,1 1-1,0 0 0,0 1 1,0 0-1,-13 8 0,-30 22-201,2 5-17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8.050"/>
    </inkml:context>
    <inkml:brush xml:id="br0">
      <inkml:brushProperty name="width" value="0.05" units="cm"/>
      <inkml:brushProperty name="height" value="0.05" units="cm"/>
    </inkml:brush>
  </inkml:definitions>
  <inkml:trace contextRef="#ctx0" brushRef="#br0">15 0 17460,'-2'2'107,"1"1"0,-1-1 0,1 0 1,0 1-1,-1-1 0,1 1 0,0-1 0,0 1 1,1 0-1,-1-1 0,0 1 0,1 0 1,0-1-1,-1 1 0,1 0 0,1 0 0,-1-1 1,0 1-1,0 0 0,1 0 0,0-1 0,-1 1 1,1 0-1,0-1 0,0 1 0,1-1 0,-1 1 1,0-1-1,1 0 0,0 0 0,-1 1 1,1-1-1,0 0 0,0 0 0,0-1 0,3 3 1,3 2 39,0 0 1,1 0 0,-1-1-1,1 0 1,1-1 0,-1 0-1,1 0 1,16 3 0,0-2-52,-1-1-1,1-2 1,0 0 0,-1-2 0,36-3 0,-14-4-156,91-23-1,-111 23-35,-27 7 92,0 0 0,1 0-1,-1 0 1,0 0-1,0 0 1,1-1 0,-1 1-1,0 0 1,0 0 0,1 0-1,-1 0 1,0 0-1,0 0 1,1 0 0,-1 0-1,0 0 1,1 1 0,-1-1-1,0 0 1,0 0-1,1 0 1,-1 0 0,0 0-1,0 0 1,0 0 0,1 1-1,-1-1 1,0 0-1,0 0 1,0 0 0,1 1-1,-1-1 1,0 0 0,-1 11-55,-12 11 35,13-21 18,-20 30 4,2 1 0,1 1 1,2 0-1,-19 61 0,29-75 2,0 1 0,2 1 0,0-1 0,1 1 0,1-1 0,1 1 0,0-1 0,2 1 0,1-1 0,5 23 0,30 70-14,-27-89 50,-2 2 0,-1-1 0,-1 1-1,-1 0 1,5 50 0,-11-71 7,0 1 0,0-1 0,-1 0 0,0 1 0,0-1 0,0 0 0,0 0 0,-1 1 0,0-1 0,0 0-1,0-1 1,-1 1 0,0 0 0,1-1 0,-7 8 0,3-7 49,1 0-1,-1 0 0,0-1 0,0 0 1,0 0-1,-1 0 0,1-1 0,-1 1 0,0-2 1,-13 5-1,-2-2 93,0 0 1,-1-1-1,1-1 0,-1-1 1,0-2-1,1 0 1,-1-1-1,0-1 0,1-1 1,-1-1-1,-40-14 0,56 16-288,0-2-1,0 1 0,1-1 0,0 0 0,-8-6 0,13 9 37,0 0 0,0 0-1,-1 0 1,1-1 0,0 1 0,0 0-1,0 0 1,1-1 0,-1 1 0,0-1-1,0 1 1,0-4 0,1 4 42,0 0 0,0 1 0,0-1 1,0 0-1,0 0 0,0 0 0,0 1 1,1-1-1,-1 0 0,0 0 0,0 0 1,1 1-1,-1-1 0,1 0 0,-1 1 1,1-1-1,-1 0 0,1 1 0,-1-1 1,1 0-1,-1 1 0,1-1 0,0 1 1,-1-1-1,1 1 0,0 0 0,1-1 1,11-5-457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8.638"/>
    </inkml:context>
    <inkml:brush xml:id="br0">
      <inkml:brushProperty name="width" value="0.05" units="cm"/>
      <inkml:brushProperty name="height" value="0.05" units="cm"/>
    </inkml:brush>
  </inkml:definitions>
  <inkml:trace contextRef="#ctx0" brushRef="#br0">0 0 18836,'3'2'1616,"17"0"-1128,5 0-159,15-2 711,14 0-296,21 0-312,7 0-72,2 1-280,1 2-232,-11 2-720,-6 2-152,-21 3 776,-16 0-208,-41 0-177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2:59.103"/>
    </inkml:context>
    <inkml:brush xml:id="br0">
      <inkml:brushProperty name="width" value="0.05" units="cm"/>
      <inkml:brushProperty name="height" value="0.05" units="cm"/>
    </inkml:brush>
  </inkml:definitions>
  <inkml:trace contextRef="#ctx0" brushRef="#br0">1 0 17748,'14'23'1608,"7"-5"-1080,7-3-232,13 1 520,8-6-183,8-7-633,4-3-520,6-20 536,-1-4-193,-3-8-167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1.044"/>
    </inkml:context>
    <inkml:brush xml:id="br0">
      <inkml:brushProperty name="width" value="0.05" units="cm"/>
      <inkml:brushProperty name="height" value="0.05" units="cm"/>
    </inkml:brush>
  </inkml:definitions>
  <inkml:trace contextRef="#ctx0" brushRef="#br0">38 592 15435,'-5'2'905,"-18"9"225,23-11-1082,-1 0-1,1 0 1,-1 1 0,1-1-1,-1 0 1,1 0 0,-1 1-1,1-1 1,-1 1 0,1-1-1,-1 0 1,1 1-1,-1-1 1,1 1 0,0-1-1,-1 1 1,1-1 0,0 1-1,0-1 1,-1 1 0,1-1-1,0 1 1,0 0 0,0-1-1,0 1 1,-1-1 0,1 1-1,0 0 1,1 0 6,0-1-1,0 0 1,0 0-1,0 0 1,1 0-1,-1 0 1,0 0-1,0 0 1,0 0-1,0-1 1,0 1 0,0 0-1,0-1 1,0 1-1,0-1 1,-1 1-1,1-1 1,0 1-1,1-2 1,9-5 74,-1-1 0,1 0 1,-2-1-1,17-18 0,32-49 14,-30 38-85,76-98 207,86-152 0,-182 273-113,-13 21-13,-14 22-17,-14 28-61,3 2 0,2 1 0,3 2 0,2 0 0,-18 82 0,38-130-87,-9 51-235,12-60 167,-1 1-1,1 0 1,0 0-1,0-1 0,0 1 1,1 0-1,0 0 0,0-1 1,0 1-1,3 6 0,-4-10 84,1-1-1,-1 1 0,0-1 0,1 1 0,-1-1 1,1 1-1,-1-1 0,1 0 0,-1 1 0,1-1 1,0 0-1,-1 1 0,1-1 0,-1 0 0,1 0 0,0 0 1,-1 0-1,1 1 0,0-1 0,-1 0 0,1 0 1,0 0-1,-1 0 0,1 0 0,0 0 0,-1-1 1,1 1-1,-1 0 0,1 0 0,0 0 0,-1-1 1,1 1-1,-1 0 0,1 0 0,0-1 0,-1 1 1,1-1-1,-1 1 0,1 0 0,-1-1 0,0 1 0,1-2 1,14-21-362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2.112"/>
    </inkml:context>
    <inkml:brush xml:id="br0">
      <inkml:brushProperty name="width" value="0.05" units="cm"/>
      <inkml:brushProperty name="height" value="0.05" units="cm"/>
    </inkml:brush>
  </inkml:definitions>
  <inkml:trace contextRef="#ctx0" brushRef="#br0">93 125 12219,'88'-124'5463,"-98"138"-4447,2 0 0,-14 30 0,13-22-985,0 0 0,2 1-1,1 0 1,1 0 0,1 0 0,-2 44 0,6-61-36,0 1 0,0-1-1,1 0 1,0 1 0,1-1 0,-1 0 0,1 0 0,0 0-1,0 0 1,1 0 0,0 0 0,0 0 0,0-1 0,1 0-1,0 1 1,8 7 0,-4-6-6,0 0 1,1-1-1,0 0 0,1 0 1,-1-1-1,1 0 0,0-1 1,0 0-1,12 3 0,4 0-4,-14-5 12,0 1 0,-1 1-1,1 0 1,-1 0 0,13 8-1,-23-11 5,1 0 0,0 0 0,0 1 0,-1-1 0,1 0-1,0 1 1,-1-1 0,0 1 0,1 0 0,-1-1 0,0 1 0,0 0 0,0 0-1,0 0 1,0 0 0,0 0 0,0 0 0,-1 0 0,1 0 0,-1 0 0,0 0 0,1 0-1,-1 1 1,0-1 0,0 0 0,0 0 0,-1 0 0,1 0 0,0 0 0,-1 1 0,0-1-1,1 0 1,-1 0 0,-2 3 0,-1 3 5,-1 0-1,0 0 1,0-1 0,0 0-1,-1 0 1,0 0-1,-1-1 1,-9 8 0,-3 0 33,0 0 1,-22 11-1,23-15 54,0-1-1,-37 12 0,46-18-47,0-1-1,1 0 1,-1 0-1,0-1 1,0 0-1,0-1 1,1 0-1,-1 0 1,-11-3-1,18 3-31,0-1 0,0 1 0,0-1 0,0 0 0,0 0 0,0 0 0,0 0 0,0 0 1,0 0-1,0 0 0,0-1 0,1 1 0,-1-1 0,1 0 0,-1 1 0,1-1 0,-1 0 0,1 0 0,0 0 0,0 1 0,0-1 0,0-1 0,0 1 0,1 0 1,-1 0-1,0 0 0,1 0 0,0 0 0,-1-1 0,1 1 0,0 0 0,1-3 0,-1-4 17,1-1-1,0 1 1,1 0-1,0 0 0,1 0 1,5-14-1,3-1-18,1 2 0,1 0 0,1 0 0,0 1-1,2 1 1,0 1 0,25-23 0,7-1-3,89-63 0,-54 54 48,16-12 198,-97 63-241,-1 0 1,1 0 0,-1 0 0,0 0 0,1-1 0,-1 1 0,0 0 0,0-1 0,0 1-1,0-1 1,0 1 0,0-1 0,0 1 0,-1-1 0,1 0 0,-1 0 0,1 1 0,-1-1-1,1 0 1,-1 0 0,0 1 0,0-4 0,0 3 3,-1 1-1,0-1 1,1 0 0,-1 0-1,0 0 1,0 0 0,0 1 0,0-1-1,0 0 1,-1 1 0,1-1-1,0 1 1,-1-1 0,1 1-1,-1 0 1,1-1 0,-1 1 0,0 0-1,-2-1 1,-7-4-67,0 1 0,0 1 0,-1 0 0,0 0 0,1 1 0,-1 0 0,-1 1 0,1 1 0,0 0 0,0 0 0,-1 1 0,1 1 0,0 0 0,0 0 0,-23 7 0,31-6-143,1-1 0,0 0 0,0 1 0,0-1 0,0 1 0,0 0 0,1 0 0,-5 3 0,7-4 139,0-1 1,-1 1-1,1-1 0,-1 0 1,1 1-1,0-1 1,0 1-1,-1-1 0,1 1 1,0 0-1,0-1 0,0 1 1,-1-1-1,1 1 0,0-1 1,0 1-1,0 0 0,0-1 1,0 1-1,0-1 1,0 2-1,1-1 15,-1 0 1,1-1-1,-1 1 1,1 0-1,0 0 0,-1 0 1,1-1-1,0 1 1,-1 0-1,1-1 0,0 1 1,0-1-1,0 1 1,0-1-1,-1 1 1,1-1-1,2 1 0,23 8-814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2.562"/>
    </inkml:context>
    <inkml:brush xml:id="br0">
      <inkml:brushProperty name="width" value="0.05" units="cm"/>
      <inkml:brushProperty name="height" value="0.05" units="cm"/>
    </inkml:brush>
  </inkml:definitions>
  <inkml:trace contextRef="#ctx0" brushRef="#br0">161 36 16347,'-4'9'191,"-97"193"2332,90-175-2301,1 0 0,1 1 0,1 0 0,2 0 0,-4 48-1,9-68-162,1 0-1,0 1 0,0-1 0,1 0 0,3 13 0,-4-20-43,0 1 0,1-1-1,-1 1 1,1-1-1,0 1 1,-1-1 0,1 1-1,0-1 1,0 1-1,0-1 1,0 0 0,0 1-1,0-1 1,0 0-1,0 0 1,1 0 0,-1 0-1,0 0 1,1 0-1,-1 0 1,0-1 0,1 1-1,-1 0 1,1-1-1,0 1 1,-1-1 0,1 0-1,-1 1 1,1-1-1,0 0 1,-1 0 0,4 0-1,2-2 21,-1 0-1,0 0 1,1 0-1,-1-1 1,0 0-1,0 0 1,0 0-1,-1-1 1,1 0-1,-1 0 1,0 0-1,8-10 1,-11 12-25,27-25 177,-2-2 1,-1-1-1,25-37 1,-35 44-63,-1-1 0,-1-1 0,-2 0 0,0-1 0,8-31 0,-17 48-90,0-1 0,-1 0-1,0 0 1,-1 0 0,-1 0 0,1 0-1,-3-20 1,2 27-45,-1 0-1,1-1 1,-1 1 0,0 0-1,0 0 1,-1 0 0,1 0-1,0 0 1,-1 0-1,0 0 1,0 1 0,0-1-1,0 0 1,0 1 0,0 0-1,-1-1 1,1 1 0,-1 0-1,0 0 1,1 1 0,-1-1-1,0 0 1,0 1 0,0 0-1,0 0 1,0 0 0,-5-1-1,0 0-130,-1 1 0,0 1 0,1-1 0,-1 1-1,0 1 1,0 0 0,1 0 0,-1 1 0,1 0-1,-10 3 1,2 1-41,0 1 0,0 0-1,0 1 1,-14 10 0,-11 12-400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2.962"/>
    </inkml:context>
    <inkml:brush xml:id="br0">
      <inkml:brushProperty name="width" value="0.05" units="cm"/>
      <inkml:brushProperty name="height" value="0.05" units="cm"/>
    </inkml:brush>
  </inkml:definitions>
  <inkml:trace contextRef="#ctx0" brushRef="#br0">1 339 16748,'0'2'100,"1"-1"1,0 1 0,0 0 0,0 0 0,0 0 0,0-1 0,0 1-1,0 0 1,1-1 0,-1 1 0,0-1 0,1 0 0,-1 1 0,1-1 0,0 0-1,-1 0 1,1 0 0,0 0 0,0 0 0,0 0 0,0-1 0,0 1-1,-1 0 1,4-1 0,4 2 95,-1-2 0,1 1 0,0-1 1,12-2-1,-18 2-116,39-5 417,-1-2 0,0-1 0,56-20 0,-40 11-183,224-69 500,91-26-559,6 27-948,-217 64-145,-130 19 129,1 1 0,-1 2 0,36 4 1,-66-5 663,0 0 0,0 0 0,-1 0 1,1 0-1,0 0 0,0 1 0,0-1 0,0 0 0,0 0 1,-1 1-1,1-1 0,0 0 0,0 1 0,0-1 0,-1 1 1,1-1-1,0 1 0,-1-1 0,1 1 0,0-1 1,-1 1-1,2 1 0,-8 2-463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8.579"/>
    </inkml:context>
    <inkml:brush xml:id="br0">
      <inkml:brushProperty name="width" value="0.05" units="cm"/>
      <inkml:brushProperty name="height" value="0.05" units="cm"/>
    </inkml:brush>
  </inkml:definitions>
  <inkml:trace contextRef="#ctx0" brushRef="#br0">36 505 14579,'-36'42'3314,"36"-42"-3287,0 0 1,0 0-1,0 0 0,0 0 0,1 0 1,-1 0-1,0 0 0,0 0 0,0 0 1,0 0-1,0 0 0,0 0 0,0 0 1,0 0-1,0 0 0,0 0 0,0 0 1,0 0-1,0 0 0,0 0 0,1 0 1,-1 0-1,0 0 0,0 0 0,0 0 1,0 0-1,0 0 0,0 0 0,0 0 1,0 0-1,0 0 0,0 1 0,0-1 1,0 0-1,0 0 0,0 0 0,0 0 1,0 0-1,0 0 0,0 0 0,0 0 1,0 0-1,0 0 0,0 0 0,0 0 1,0 0-1,0 0 0,0 1 0,0-1 1,0 0-1,0 0 0,0 0 0,0 0 1,0 0-1,0 0 0,0 0 0,0 0 1,0 0-1,0 0 0,0 0 0,-1 0 1,1 0-1,0 0 0,0 0 0,0 0 1,10-2 755,11-6-192,-3-3-415,0-1 0,0-1 0,-2 0 0,1-1 0,-2-1 0,0-1-1,25-33 1,-1-8 54,35-70-1,-42 70-15,-25 45 40,7-14-153,1 2 1,1-1 0,35-40-1,-50 64-95,-1 0-5,-3 10 9,0 0 1,1-1-1,-2 17 0,1-12 5,-25 129 118,-55 331 262,80-430-365,3-43-31,0 0 0,0 0-1,0 0 1,0 0 0,0 1 0,0-1 0,0 0 0,0 0 0,-1 0 0,1 0 0,0 0 0,0 0 0,0 0 0,0 0 0,0 1 0,0-1 0,0 0 0,0 0 0,0 0 0,0 0 0,0 0 0,0 0 0,0 0 0,0 0 0,0 0 0,0 1 0,1-1 0,-1 0 0,0 0 0,0 0 0,0 0 0,0 0 0,0 0 0,0 0 0,0 0 0,0 0 0,0 0 0,0 1 0,0-1 0,0 0 0,0 0 0,0 0 0,1 0 0,-1 0 0,0 0 0,0 0 0,0 0 0,0 0 0,0 0 0,0 0 0,0 0 0,0 0 0,1 0 0,-1 0 0,0 0 0,0 0 0,0 0 0,0 0 0,0 0-1,0 0 1,0 0 0,0 0 0,1 0 0,-1 0 0,0 0 0,0 0 0,0 0 0,6-10-196,4-15-429,11-58-679,-12 60 881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7.312"/>
    </inkml:context>
    <inkml:brush xml:id="br0">
      <inkml:brushProperty name="width" value="0.05" units="cm"/>
      <inkml:brushProperty name="height" value="0.05" units="cm"/>
    </inkml:brush>
  </inkml:definitions>
  <inkml:trace contextRef="#ctx0" brushRef="#br0">1 46 18364,'3'-5'139,"1"1"1,0 0-1,0 1 1,1-1-1,-1 1 0,1 0 1,0 0-1,-1 0 1,1 1-1,0-1 1,1 1-1,-1 0 0,0 1 1,9-2-1,-11 2-122,-1 1 0,1 0 0,-1 0 0,0 0 0,1 1 0,-1-1 0,1 1 0,-1-1 0,0 1 0,0 0 0,1-1 0,-1 1 0,0 0 0,0 1 0,0-1 0,0 0 0,0 1 0,0-1 0,0 1-1,0-1 1,-1 1 0,1 0 0,-1 0 0,1 0 0,-1 0 0,0 0 0,0 0 0,0 0 0,0 0 0,0 0 0,0 1 0,0-1 0,-1 0 0,1 1 0,0 4 0,0 6 43,1 0 0,-2 0 0,0 1 0,0-1 0,-1 0 0,-6 26 0,-26 79 398,26-96-359,-9 23 110,-5 23 208,22-62-244,7-10-93,19-17-82,-6 4-20,-15 13 9,0 1 0,0 1 1,0-1-1,0 1 0,0 0 0,0 0 0,1 1 0,-1-1 0,1 2 0,-1-1 1,1 1-1,-1 0 0,1 0 0,0 0 0,-1 1 0,0 0 0,1 1 0,-1-1 0,0 1 1,1 1-1,-1-1 0,0 1 0,10 6 0,-3-1-11,-1 1-1,0 0 1,0 1 0,-1 0 0,-1 1-1,0 0 1,0 1 0,-1 0-1,12 19 1,-19-27 32,1 0-1,-1 1 1,0-1-1,0 1 1,-1-1-1,1 1 1,-1-1-1,0 1 1,0 0-1,0 0 1,-1-1-1,0 1 1,0 0 0,0 0-1,-1 5 1,0-6 33,0 0 0,-1 0 0,0 0 0,1-1 0,-1 1 1,0-1-1,-1 1 0,1-1 0,-1 0 0,1 0 1,-1 0-1,0 0 0,0-1 0,0 1 0,-1-1 0,1 1 1,-1-1-1,-4 2 0,-19 8 257,0-2 0,0-1 0,-1-1 0,0-1 0,-37 3 0,54-11-2876,11 1 2537,-1 0-1,1-1 1,0 1-1,0 0 1,0-1-1,0 1 1,0 0-1,-1-1 1,1 1-1,0 0 0,0-1 1,0 1-1,0 0 1,0-1-1,0 1 1,0-1-1,0 1 1,1 0-1,-1-1 1,0 1-1,0 0 1,0-1-1,0 1 1,0 0-1,0-1 0,1 1 1,2-7-701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9.027"/>
    </inkml:context>
    <inkml:brush xml:id="br0">
      <inkml:brushProperty name="width" value="0.05" units="cm"/>
      <inkml:brushProperty name="height" value="0.05" units="cm"/>
    </inkml:brush>
  </inkml:definitions>
  <inkml:trace contextRef="#ctx0" brushRef="#br0">232 36 16628,'0'-1'55,"0"1"1,0-1 0,0 1-1,0-1 1,0 0-1,0 1 1,0-1 0,0 1-1,0-1 1,0 1 0,-1-1-1,1 1 1,0-1 0,0 1-1,-1-1 1,1 1 0,0-1-1,-1 1 1,1 0 0,-1-1-1,1 1 1,0-1 0,-1 1-1,1 0 1,-1-1 0,1 1-1,-1 0 1,1 0-1,-1-1 1,-1 1-9,1 0-1,0 0 1,0 0-1,0 1 0,0-1 1,0 0-1,0 0 1,0 1-1,0-1 1,0 1-1,0-1 1,0 1-1,-2 0 1,-2 3 105,0 0-1,0 0 1,0 0 0,-6 8 0,-7 13 174,0 0 0,2 1-1,-21 46 1,15-23-141,-18 64 1,33-88-127,-7 41 0,12-57-42,2 0-1,-1 0 1,1 0 0,0 0-1,1 0 1,0 0-1,1 0 1,2 11 0,-3-18-10,-1-1 0,1 1-1,0 0 1,-1 0 0,1 0 0,0-1 0,0 1 0,0 0 0,0-1 0,0 1 0,1-1 0,-1 1 0,0-1 0,1 0 0,-1 0 0,1 1 0,0-1 0,-1 0 0,1 0-1,0-1 1,1 2 0,0-2 5,-1 1-1,1-1 0,-1 0 0,1 0 1,0 0-1,-1 0 0,1 0 0,-1-1 1,1 1-1,-1-1 0,1 0 0,-1 1 0,5-3 1,4-3 26,-1 0 0,0-1-1,0 0 1,0 0 0,13-15 0,0-2 60,-2 0 0,0-2 0,-2 0-1,-1-1 1,23-45 0,-31 51-18,0-1-1,-2 0 1,0 0-1,-2-1 1,0 0-1,-2 0 1,0-1-1,0-31 1,-4 48-49,0 1 1,0-1-1,-1 0 0,0 1 0,0-1 1,-4-10-1,4 15-23,0 0 0,1 1 1,-1-1-1,0 0 0,0 1 0,0-1 1,0 1-1,-1 0 0,1-1 0,0 1 1,0 0-1,-1 0 0,1-1 1,-1 1-1,1 0 0,-1 1 0,0-1 1,1 0-1,-1 0 0,0 1 0,1-1 1,-1 1-1,0-1 0,0 1 0,1 0 1,-1 0-1,0-1 0,0 1 1,-3 1-1,-1 0-2,-1 1 1,1 0 0,0 0-1,-1 0 1,1 1 0,1 0-1,-1 0 1,0 1-1,1-1 1,-1 1 0,1 0-1,0 1 1,1-1 0,-1 1-1,1 0 1,-7 10 0,-1 2-156,1 1 0,0 0 0,2 0 0,-9 23 0,15-35 41,2-2 2,-1-1 0,0 1 0,1-1 0,0 1 0,0 0 0,0-1 0,0 1 0,1 0 0,-1 0 0,1 0 0,0 0 0,0-1 1,1 7-1,-1-9 92,1-1 0,-1 0 1,0 1-1,0-1 0,0 1 0,1-1 1,-1 1-1,0-1 0,1 0 1,-1 1-1,0-1 0,0 0 0,1 1 1,-1-1-1,1 0 0,-1 0 1,0 1-1,1-1 0,-1 0 0,1 0 1,-1 1-1,1-1 0,-1 0 1,1 0-1,-1 0 0,0 0 1,1 0-1,-1 0 0,1 0 0,-1 0 1,1 0-1,-1 0 0,1 0 1,-1 0-1,1 0 0,0-1 0,17-8-312,-17 9 293,28-21-565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9.400"/>
    </inkml:context>
    <inkml:brush xml:id="br0">
      <inkml:brushProperty name="width" value="0.05" units="cm"/>
      <inkml:brushProperty name="height" value="0.05" units="cm"/>
    </inkml:brush>
  </inkml:definitions>
  <inkml:trace contextRef="#ctx0" brushRef="#br0">52 1 14003,'-17'61'2586,"-14"117"0,29-158-2386,1-1 1,0 1-1,2 0 0,0 0 0,2 0 1,0-1-1,1 0 0,1 1 0,1-1 1,9 22-1,-12-36-165,-1-1 0,1 1 0,0 0 0,0-1 0,0 1 0,0-1-1,1 0 1,0 0 0,0-1 0,0 1 0,0-1 0,1 1 0,7 3 0,-8-5-5,0-1-1,0 0 1,0 1 0,0-1 0,0-1-1,0 1 1,0-1 0,0 1-1,0-1 1,0-1 0,0 1 0,0 0-1,0-1 1,0 0 0,0 0-1,0 0 1,0 0 0,7-4-1,1-2 57,-1 0 0,1 0 1,-1-1-1,-1-1 0,0 0 0,0 0 0,13-17 0,-3 0 224,34-55 0,-45 66-226,0-1 0,-1-1 0,0 0 0,-1 0 0,-1 0 0,-1-1 0,-1 0 0,0 0 0,-1 0 0,-1-1 0,0-24 0,-2 38-66,-1 1 0,1-1 0,-1 1 0,0 0 0,0-1 0,-1 1 0,1 0 0,-1 0 0,0 0 0,0 0 1,0 0-1,-1 0 0,-2-4 0,2 6-28,1-1 1,-1 1-1,0 0 1,0-1-1,0 1 0,0 0 1,0 1-1,0-1 1,-1 1-1,1-1 1,0 1-1,-1 0 1,1 0-1,-1 1 1,0-1-1,-4 0 1,0 1-109,1 0 0,-1 1 0,1-1 0,0 2 0,-1-1 0,1 1 0,0 0 0,0 0 0,0 0 0,0 1 0,1 1 0,-1-1 0,1 1 0,0 0 0,0 0 0,0 1 0,0 0 0,1 0 0,-7 7 0,7 4-388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09.956"/>
    </inkml:context>
    <inkml:brush xml:id="br0">
      <inkml:brushProperty name="width" value="0.05" units="cm"/>
      <inkml:brushProperty name="height" value="0.05" units="cm"/>
    </inkml:brush>
  </inkml:definitions>
  <inkml:trace contextRef="#ctx0" brushRef="#br0">0 13 19116,'0'-4'1672,"7"2"-1359,11 0-129,9 0 624,19 1-464,8 1-88,14-2-152,3 2-24,1 0-176,-2 0-168,-7 2-336,-7 1-248,-22-3-1601,-8 1 2017,-16 2-352,-7-2-281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10.388"/>
    </inkml:context>
    <inkml:brush xml:id="br0">
      <inkml:brushProperty name="width" value="0.05" units="cm"/>
      <inkml:brushProperty name="height" value="0.05" units="cm"/>
    </inkml:brush>
  </inkml:definitions>
  <inkml:trace contextRef="#ctx0" brushRef="#br0">1 141 17068,'9'30'1472,"16"-15"-888,11-10-192,19-10 480,3-10-127,10-11-225,1-4-264,-3-1-680,-6-1 536,-14 4-216,-11 5-120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10.824"/>
    </inkml:context>
    <inkml:brush xml:id="br0">
      <inkml:brushProperty name="width" value="0.05" units="cm"/>
      <inkml:brushProperty name="height" value="0.05" units="cm"/>
    </inkml:brush>
  </inkml:definitions>
  <inkml:trace contextRef="#ctx0" brushRef="#br0">18 505 14739,'-16'64'2993,"15"-63"-2950,1-1 1,0 1 0,0-1 0,0 0-1,0 1 1,0-1 0,0 0-1,0 1 1,0-1 0,0 0 0,0 1-1,0-1 1,0 1 0,0-1-1,0 0 1,1 1 0,-1-1-1,0 0 1,0 1 0,0-1 0,0 0-1,1 1 1,-1-1 0,0 0-1,0 0 1,1 1 0,-1-1-1,0 0 1,0 0 0,1 1 0,-1-1-1,0 0 1,1 0 0,-1 0-1,1 1 1,15-3 774,15-14-39,2-6-241,0-1 0,56-55 0,48-67-167,-102 106-256,171-216 73,-247 316-182,4 2-1,-42 94 1,-32 142-12,99-264-97,2 0 0,1 1-1,2 0 1,-5 65 0,11-94 5,1 1 1,1-1-1,-1 0 0,3 9 1,-3-16 90,0 1 1,0-1-1,0 1 0,0 0 1,0-1-1,1 1 1,-1-1-1,0 1 1,0-1-1,1 1 0,-1-1 1,0 1-1,1-1 1,-1 1-1,1-1 1,-1 1-1,0-1 0,1 1 1,-1-1-1,1 0 1,-1 1-1,1-1 0,-1 0 1,1 1-1,0-1 1,-1 0-1,1 0 1,-1 0-1,1 0 0,0 1 1,-1-1-1,1 0 1,-1 0-1,1 0 1,1 0-1,-1-1-7,1 0 0,0 1 0,-1-1 0,1 0 0,-1 0 0,1 0 0,-1 0 0,1 0 0,-1 0 1,1 0-1,1-2 0,24-34-262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11.332"/>
    </inkml:context>
    <inkml:brush xml:id="br0">
      <inkml:brushProperty name="width" value="0.05" units="cm"/>
      <inkml:brushProperty name="height" value="0.05" units="cm"/>
    </inkml:brush>
  </inkml:definitions>
  <inkml:trace contextRef="#ctx0" brushRef="#br0">77 0 16083,'-19'59'1121,"-2"-8"-897,0-3-192,11-8-40,5-6-248,10-12 248,7-8-72,15-14-152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23:11.727"/>
    </inkml:context>
    <inkml:brush xml:id="br0">
      <inkml:brushProperty name="width" value="0.05" units="cm"/>
      <inkml:brushProperty name="height" value="0.05" units="cm"/>
    </inkml:brush>
  </inkml:definitions>
  <inkml:trace contextRef="#ctx0" brushRef="#br0">232 51 14539,'0'0'48,"1"-1"0,-1 0 0,0 1 0,0-1 0,0 0 0,0 1 0,0-1 0,0 0 0,0 1 0,0-1 0,0 0 0,0 1 0,-1-1 0,1 0 0,0 1 0,0-1 0,0 0 0,-1 1 0,1-1 0,0 1 0,-1-1-1,1 0 1,-1 1 0,1-1 0,-1 1 0,1-1 0,-1 1 0,1 0 0,-1-1 0,1 1 0,-2-1 0,0 1 7,1 0-1,-1 0 1,1 0-1,-1 0 0,1 1 1,-1-1-1,1 0 1,-1 1-1,1-1 1,-1 1-1,1 0 1,0-1-1,-3 3 0,-8 5 372,1 0 1,-15 14-1,9-6-112,1 1 1,1 1 0,0 0 0,-13 23 0,19-28-213,1 2 0,1-1 0,0 1 0,1 0 0,0 0 0,-5 29 0,10-40-87,0 0 0,1 1 1,-1-1-1,1 1 0,0-1 0,0 0 1,1 1-1,-1-1 0,1 0 0,0 1 1,0-1-1,1 0 0,-1 0 0,4 7 1,-3-8-12,1 0 1,-1 0 0,1 0 0,-1 0 0,1-1 0,0 1-1,0-1 1,1 0 0,-1 0 0,0 0 0,1 0 0,-1 0-1,1-1 1,0 1 0,-1-1 0,7 1 0,18 3 10,1-2 1,-1-1 0,1-1-1,34-3 1,-37 0 39,-1 1 0,1 1 1,-1 2-1,0 0 0,47 11 0,-69-12-36,-1-1-1,0 1 1,1 0-1,-1-1 1,0 1-1,0 0 1,1 0-1,-1 1 1,0-1-1,0 0 1,0 1-1,-1-1 1,1 1 0,0 0-1,0-1 1,-1 1-1,1 0 1,-1 0-1,0 0 1,1 0-1,-1 0 1,0 1-1,0-1 1,0 0-1,-1 0 1,1 1-1,-1-1 1,1 0-1,-1 1 1,0-1 0,1 1-1,-1-1 1,0 0-1,-1 1 1,1-1-1,-1 3 1,-2 6 61,0 0 0,0-1 1,-1 1-1,-1-1 1,0 0-1,0-1 0,-1 1 1,-11 14-1,-65 68 560,75-84-579,-105 101 727,91-90-610,-2-1 0,0-1 0,-34 19 0,50-32-133,1-1 0,0 0 0,-1 0 0,1 0 0,-1-1 0,0 0 0,0-1 0,0 1 0,-7-1 0,12-1-32,0 0-1,0 0 1,1 0 0,-1-1-1,0 1 1,0-1 0,1 1-1,-1-1 1,0 0 0,1 1 0,-1-1-1,1 0 1,-1 0 0,1 0-1,-3-2 1,2 0-6,0 1 0,1 0 0,-1 0 0,1-1 0,-1 1 0,1-1 0,0 1 0,0-1 0,0 0 0,1 1 0,-1-1 0,1 0 0,-1-3 0,0-9-24,1-1 0,0 0 0,1 1 0,1-1 0,0 0-1,1 1 1,1 0 0,11-29 0,1 7-63,1 0 0,29-46 1,-29 56 31,2 1-1,0 2 1,2 0 0,36-33 0,105-73-31,-130 107 81,-32 22-2,18-12 5,-1 0 0,-1-2 0,29-31 0,-42 42 1,0-1 0,0 1 1,0 0-1,-1-1 1,0 1-1,0-1 0,0 0 1,0 1-1,-1-1 1,1-6-1,-1 8 0,-1 0-1,0 0 1,0 0-1,-1 1 1,1-1-1,-1 0 1,1 0-1,-1 0 1,0 0-1,0 1 1,0-1-1,0 0 1,-1 1-1,1-1 1,-1 1-1,1 0 1,-1-1-1,0 1 1,-2-2-1,-3-2-10,0 0 0,0 0 0,0 1 0,-1 0 0,0 1 0,0-1 0,0 2 0,0-1 0,-1 1 0,1 0 0,-1 1 0,0 0 0,-12-1 0,-13 0-397,1 2-1,-44 3 1,30 0-13,22-2 75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6:04.511"/>
    </inkml:context>
    <inkml:brush xml:id="br0">
      <inkml:brushProperty name="width" value="0.05" units="cm"/>
      <inkml:brushProperty name="height" value="0.05" units="cm"/>
    </inkml:brush>
  </inkml:definitions>
  <inkml:trace contextRef="#ctx0" brushRef="#br0">6 0 10570,'-3'2'328,"2"-1"-1240,-1 1 1008,2-1-240,0 2-80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6:05.980"/>
    </inkml:context>
    <inkml:brush xml:id="br0">
      <inkml:brushProperty name="width" value="0.05" units="cm"/>
      <inkml:brushProperty name="height" value="0.05" units="cm"/>
    </inkml:brush>
  </inkml:definitions>
  <inkml:trace contextRef="#ctx0" brushRef="#br0">1572 50 13843,'-34'8'1190,"22"-5"-978,0 0-1,0 0 1,-15 8-1,28-12-206,0 0 1,0 1-1,0-1 0,0 0 0,-1 0 0,1 0 0,0 0 0,-1 1 0,1-1 0,0 0 0,-1 0 0,0 0 0,1-1 1,-1 1-1,1 0 0,-1 0 0,0 0 0,0 0 0,0 0 0,1 0 0,-1 0 0,0-1 0,-1 1 0,1 0 0,0 0 1,0 0-1,0 0 0,-1-2 0,0 1 30,1 1 0,0-1 0,-1 1 0,1-1 0,-1 1 0,0-1-1,1 1 1,-1-1 0,0 1 0,0 0 0,0 0 0,0-1 0,0 1 0,0 0 0,-1 0 0,1 0 0,0 0 0,0 0 0,-1 0 0,-1 0 0,-22-5-107,0 1-1,0 1 1,0 1 0,-40 2 0,-102 13 269,115-7-135,1 3 1,-63 19-1,89-20-34,1 2-1,0 1 1,1 0-1,0 2 1,0 1-1,-30 23 1,-17 23-499,-61 68 0,63-59 447,20-20 12,-77 99-1,102-114-11,1 1 0,1 1 1,3 1-1,-22 55 0,-4 47 40,-30 161 0,62-243-10,3 0-1,1 1 0,4 0 1,1 0-1,4 0 0,1 0 1,20 108-1,52 108 195,-55-220-183,2-1-1,3-1 1,30 49 0,-39-77-29,2-1 0,0 0 0,1-1 0,2 0 1,0-2-1,41 31 0,150 80-64,-94-61 63,-81-48 21,0-1 1,1-2 0,40 14 0,-56-25-10,2 0 0,-1-2 0,1-1 0,-1 0 1,1-2-1,46-1 0,-34-4-12,-1-1 0,0-2 0,37-12 0,97-39-41,-62 20 25,276-68-13,-266 75 30,-64 16-45,-1-3 0,0-2 0,-2-2 0,0-3 0,-1-1 1,-2-3-1,61-47 0,-30 14-115,-4-4 1,-2-3-1,-4-3 1,63-84-1,202-325-261,-311 446 470,-1-2 0,-2 0-1,23-66 1,-37 88 4,0-1 0,-1 0 0,0 1 0,-1-1-1,-1 0 1,0 0 0,-1 0 0,-1 0 0,0 0 0,-1 0-1,-1 1 1,0-1 0,-8-20 0,-10-19 71,-2 0 0,-3 2-1,-2 1 1,-68-93 0,79 123-89,-1 0 0,0 2 0,-2 0 0,0 1 0,-1 1 0,-1 1 0,0 1 0,-1 1-1,0 1 1,-2 1 0,1 1 0,-1 1 0,-27-6 0,9 6 19,0 3-1,0 1 1,-59 0 0,-133 14 9,43 0-54,132-8-28,0-3 1,-83-15-1,102 9-20,-1-1 0,2-2-1,-1-2 1,-45-23 0,-61-45-126,105 56 93,-2 1 0,-1 2-1,-82-29 1,110 47 69,-1 1-1,1 1 1,-1 1-1,0 1 0,0 0 1,0 1-1,1 1 1,-1 0-1,0 2 1,1 0-1,-28 8 1,-37 20-23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59.044"/>
    </inkml:context>
    <inkml:brush xml:id="br0">
      <inkml:brushProperty name="width" value="0.05" units="cm"/>
      <inkml:brushProperty name="height" value="0.05" units="cm"/>
    </inkml:brush>
  </inkml:definitions>
  <inkml:trace contextRef="#ctx0" brushRef="#br0">2 243 18284,'-1'-8'177,"1"-1"-1,0 1 1,0 0 0,1-1-1,0 1 1,1 0 0,0 0-1,0 0 1,0 0 0,1 0-1,1 0 1,-1 0 0,1 1-1,0 0 1,1 0 0,0 0-1,0 0 1,0 1 0,1 0-1,0 0 1,8-6 0,-7 6-118,0 0-1,1 1 1,-1 0 0,1 1 0,0 0 0,0 0 0,0 0-1,0 1 1,1 1 0,-1-1 0,1 1 0,0 1 0,-1-1 0,1 2-1,0-1 1,0 1 0,0 0 0,0 1 0,17 4 0,-15-1-17,0 1 0,0 0 0,0 1 0,-1 0 0,0 0 0,0 1 1,18 17-1,-17-14 36,1 0 1,1-1 0,24 14 0,-34-22-56,0 1 0,0-1 0,0 0 1,0 0-1,0 0 0,0-1 0,1 1 0,-1-1 1,0 0-1,1 0 0,-1 0 0,0 0 0,0 0 1,1-1-1,-1 1 0,0-1 0,0 0 0,0 0 1,0 0-1,0-1 0,0 1 0,0-1 0,0 0 1,0 1-1,-1-1 0,4-3 0,5-6 50,0 0 0,-1-1-1,0 0 1,11-20 0,10-10-250,-30 41 143,-1 1-1,0-1 1,1 1-1,-1-1 1,1 1-1,-1-1 1,1 1-1,0-1 1,-1 1-1,1-1 0,-1 1 1,1-1-1,0 1 1,-1 0-1,1 0 1,0-1-1,0 1 1,-1 0-1,2 0 1,-1 0-18,-1 0 1,0 0 0,1 0-1,-1 1 1,0-1 0,0 0 0,1 1-1,-1-1 1,0 0 0,0 1-1,1-1 1,-1 0 0,0 1-1,0-1 1,0 0 0,0 1 0,1-1-1,-1 0 1,0 1 0,0-1-1,0 1 1,0-1 0,0 0-1,0 2 1,-3 30-1307,-3-10 787,0 5-152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9.260"/>
    </inkml:context>
    <inkml:brush xml:id="br0">
      <inkml:brushProperty name="width" value="0.05" units="cm"/>
      <inkml:brushProperty name="height" value="0.05" units="cm"/>
    </inkml:brush>
  </inkml:definitions>
  <inkml:trace contextRef="#ctx0" brushRef="#br0">188 0 13891,'2'11'1648,"1"4"-984,-3 3-127,0 11 543,-5 6-176,-2 6-32,-1 16-128,-4-5-160,-2 11-223,-1-3-137,0-5-288,-1-5-168,3-10-529,2-7-183,-2-24 728,3-9-200,-5-29-160</inkml:trace>
  <inkml:trace contextRef="#ctx0" brushRef="#br0" timeOffset="1">1 214 16668,'12'2'1680,"6"6"-1176,-1 0-192,3 1 712,10 1-480,6 0-175,3 0-458,2-3-399,1-3 472,-2-4-152,-7 0-128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7.756"/>
    </inkml:context>
    <inkml:brush xml:id="br0">
      <inkml:brushProperty name="width" value="0.05" units="cm"/>
      <inkml:brushProperty name="height" value="0.05" units="cm"/>
    </inkml:brush>
  </inkml:definitions>
  <inkml:trace contextRef="#ctx0" brushRef="#br0">22 1 18116,'0'0'81,"-1"0"1,0 0 0,0 0-1,0 0 1,1 0 0,-1 0-1,0 0 1,0 1-1,0-1 1,1 0 0,-1 1-1,0-1 1,1 0-1,-1 1 1,0-1 0,1 1-1,-1-1 1,0 1-1,1-1 1,-1 1 0,1 0-1,-1-1 1,1 1 0,-1 0-1,1-1 1,-1 2-1,0 1 31,0-1 0,1 1 0,-1-1 0,1 0 0,0 1 0,0-1 1,0 1-1,0-1 0,0 4 0,2 2 65,-1 1 0,1 0 0,1-1 1,4 11-1,-6-16-167,0 1-1,1-1 1,-1 0-1,1 0 1,0-1-1,0 1 1,0 0-1,0-1 1,1 1 0,-1-1-1,0 0 1,1 1-1,0-1 1,0-1-1,-1 1 1,1 0-1,6 2 1,-4-3-44,-1 0 0,0-1-1,0 1 1,1-1 0,-1 0 0,0 0 0,0-1 0,1 1-1,-1-1 1,0 0 0,0 0 0,0 0 0,8-4-1,6-2-108,-3 0 38,1 1 1,1 0-1,-1 2 0,24-5 1,-36 8 101,0 1 1,0 0-1,0 0 1,0 0 0,1 0-1,-1 0 1,0 1-1,0 0 1,0 0 0,0 0-1,0 0 1,0 1-1,0 0 1,0 0 0,-1 0-1,1 0 1,-1 0 0,1 1-1,-1-1 1,0 1-1,0 0 1,0 0 0,4 5-1,-3-1 47,0 0 0,0 0 0,0 1-1,-1 0 1,0 0 0,0 0 0,-1 0 0,0 0 0,-1 0-1,1 0 1,-2 1 0,1-1 0,-1 0 0,-1 1-1,1-1 1,-1 0 0,-1 1 0,1-1 0,-4 9 0,-1 1 141,0 0 1,-2-1 0,0 0 0,0 0 0,-2 0 0,0-1 0,-18 20-1,24-30-171,-2 0-1,1 0 1,-1-1-1,0 0 1,0 0-1,0-1 1,-8 5-1,12-8-88,0 0-1,0 0 1,0 0-1,0 0 0,0 0 1,0-1-1,-1 1 1,1-1-1,0 0 1,0 0-1,0 1 1,-1-1-1,1 0 1,0-1-1,0 1 1,0 0-1,-1-1 1,1 1-1,0-1 0,0 0 1,0 0-1,0 0 1,0 0-1,0 0 1,0 0-1,1 0 1,-1 0-1,0-1 1,0 1-1,-1-3 1,-3-4-84,0 0 0,1-1 0,0 0 0,1 0 0,0 0 0,-4-12 0,-7-29-629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4:59.446"/>
    </inkml:context>
    <inkml:brush xml:id="br0">
      <inkml:brushProperty name="width" value="0.05" units="cm"/>
      <inkml:brushProperty name="height" value="0.05" units="cm"/>
    </inkml:brush>
  </inkml:definitions>
  <inkml:trace contextRef="#ctx0" brushRef="#br0">3 97 17404,'0'0'72,"0"0"1,0-1 0,-1 1-1,1 0 1,0 0 0,0 0-1,0 0 1,0-1 0,-1 1-1,1 0 1,0 0 0,0 0-1,0-1 1,0 1 0,0 0 0,0 0-1,0 0 1,0-1 0,0 1-1,0 0 1,0 0 0,0-1-1,0 1 1,0 0 0,0 0-1,0-1 1,0 1 0,0 0-1,0 0 1,0 0 0,0-1-1,0 1 1,0 0 0,0 0-1,1 0 1,-1-1 0,10-5 1182,11 1-341,-3 5-747,-1 0-1,0 1 1,0 0 0,0 1-1,0 2 1,0-1 0,0 2 0,16 6-1,-10-3 15,0-2-1,0 0 0,31 2 1,-45-8-102,0 0 0,1-1 0,-1 0 0,0-1 0,1 0 0,-1-1 0,0 1 0,-1-2 0,1 1 1,0-1-1,-1-1 0,9-5 0,7-7-760,0-1 1,33-30-1,-48 38-192,-9 8 273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00.692"/>
    </inkml:context>
    <inkml:brush xml:id="br0">
      <inkml:brushProperty name="width" value="0.05" units="cm"/>
      <inkml:brushProperty name="height" value="0.05" units="cm"/>
    </inkml:brush>
  </inkml:definitions>
  <inkml:trace contextRef="#ctx0" brushRef="#br0">9 182 12891,'-1'-2'209,"0"1"0,0-1 0,0 0 0,0 1 0,1-1 0,-1 0 0,0 0 0,1 1-1,-1-1 1,1 0 0,0 0 0,-1 0 0,1 0 0,0 0 0,0 1 0,0-1 0,1 0 0,-1 0 0,0 0 0,1 0 0,-1 1 0,1-1 0,0 0 0,-1 0 0,1 1 0,1-3 0,1-2 174,0 1 0,0-1-1,1 1 1,0 0 0,0 0 0,8-8 0,0 3-85,1 1 0,-1 0 0,2 0 0,0 1 1,0 1-1,24-9 0,-27 12-229,1 0 0,0 1 0,0 1 0,1 0 0,-1 0 0,0 1 0,0 1 0,1 0 0,12 2 0,-21-2-61,0 1 0,-1 0 0,1 0 0,0 0 0,-1 0 0,1 0 0,-1 1 0,1 0 0,-1 0 0,0 0 0,0 0-1,0 0 1,0 0 0,0 1 0,0 0 0,-1-1 0,1 1 0,-1 0 0,0 0 0,0 0 0,0 1 0,0-1 0,0 0-1,-1 1 1,0 0 0,1-1 0,-1 1 0,-1-1 0,1 1 0,0 0 0,-1 4 0,1 8 8,-1 0 1,-1 0-1,0 1 0,-2-1 1,0-1-1,0 1 0,-1 0 1,-10 22-1,-61 118 238,69-146-228,-108 183 652,112-189-653,-9 17 130,11-21-150,-1 1 0,1-1 0,0 1 0,0-1 0,0 0 0,0 1 1,0-1-1,0 1 0,0-1 0,0 1 0,0-1 0,0 0 0,0 1 0,0-1 0,0 1 0,0-1 0,0 1 0,1-1 0,-1 0 0,0 1 0,0-1 0,0 0 1,1 1-1,-1-1 0,0 1 0,1-1 0,-1 0 0,0 0 0,0 1 0,1-1 0,-1 0 0,1 0 0,-1 1 0,0-1 0,1 0 0,-1 0 0,0 0 1,1 1-1,-1-1 0,1 0 0,-1 0 0,1 0 0,-1 0 0,0 0 0,1 0 0,-1 0 0,1 0 0,13 0 26,0-1-1,0 0 1,-1-1-1,21-5 1,14-2-41,66-2-1188,-97 11 920,0 1 0,-1 0 0,1 1 1,29 7-1,-11 3-205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01.771"/>
    </inkml:context>
    <inkml:brush xml:id="br0">
      <inkml:brushProperty name="width" value="0.05" units="cm"/>
      <inkml:brushProperty name="height" value="0.05" units="cm"/>
    </inkml:brush>
  </inkml:definitions>
  <inkml:trace contextRef="#ctx0" brushRef="#br0">0 29 17724,'18'-28'2490,"-15"28"-1396,-2 7-306,-1 12 193,0-19-973,-4 50 952,-2 119 342,6-138-1485,2-1 1,2 0 0,10 46-1,-6-55-155,-1-13 515,-7-8-171,0 0 1,0 0-1,1 0 1,-1 0 0,0 0-1,0 0 1,0 0-1,1 0 1,-1 0 0,0 0-1,0 0 1,1 0-1,-1 0 1,0 0 0,0 0-1,0 0 1,1-1 0,-1 1-1,0 0 1,0 0-1,0 0 1,0 0 0,1 0-1,-1-1 1,0 1-1,0 0 1,0 0 0,0 0-1,0 0 1,0-1-1,0 1 1,1 0 0,-1 0-1,0-1 1,0 1 0,0 0-1,0 0 1,0 0-1,0-1 1,3-20-136,-1-6-33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02.272"/>
    </inkml:context>
    <inkml:brush xml:id="br0">
      <inkml:brushProperty name="width" value="0.05" units="cm"/>
      <inkml:brushProperty name="height" value="0.05" units="cm"/>
    </inkml:brush>
  </inkml:definitions>
  <inkml:trace contextRef="#ctx0" brushRef="#br0">101 55 16476,'0'-5'593,"-2"-23"777,2 27-1303,0-1 0,0 1 0,-1 0 0,1 0 0,0 0 1,-1 0-1,1 0 0,-1 0 0,1 0 0,-1 0 1,1 0-1,-1 0 0,0 0 0,0 0 0,1 0 1,-1 0-1,0 0 0,0 0 0,0 1 0,-1-2 1,1 2-24,0 0-1,1 0 1,-1 0 0,0 0 0,0 0 0,0 1 0,0-1 0,1 0 0,-1 0 0,0 0 0,0 1 0,0-1 0,1 0 0,-1 1 0,0-1 0,1 1 0,-1-1 0,0 1 0,1-1 0,-1 1 0,0-1 0,1 1-1,-1 0 1,1-1 0,-1 1 0,1 0 0,0 0 0,-1-1 0,1 1 0,-1 1 0,-12 26 366,12-27-399,-10 30 148,2 1 0,0 0 0,2 0-1,-3 39 1,6-13 56,3 89 0,2-122-116,1-1 0,8 36 0,-9-55-73,0 0 1,1 1 0,-1-1 0,1 0-1,0 0 1,1 0 0,-1 0-1,1-1 1,0 1 0,0-1-1,0 1 1,1-1 0,-1 0 0,1 0-1,0-1 1,0 1 0,7 3-1,-7-5 1,0-1-1,-1 0 0,1 0 1,0 0-1,0 0 0,1-1 0,-1 1 1,0-1-1,0 0 0,0 0 1,0-1-1,0 1 0,0-1 1,0 0-1,0 0 0,0 0 0,0-1 1,0 1-1,-1-1 0,1 0 1,6-5-1,-1 1 69,0 0 1,0-1-1,-1 0 0,0-1 1,-1 1-1,0-2 1,7-9-1,-10 12-1,0 1 0,-1-1 0,0 0 0,0-1 0,-1 1 0,0-1 0,0 1-1,0-1 1,1-10 0,-3 15-63,0 0-1,0 0 1,0 0 0,0 0-1,0 0 1,0-1-1,-1 1 1,1 0-1,-1 0 1,1 0-1,-1 0 1,0 0-1,0 0 1,0 0-1,0 0 1,0 1 0,0-1-1,-1 0 1,1 0-1,0 1 1,-1-1-1,0 1 1,1 0-1,-1-1 1,0 1-1,1 0 1,-1 0-1,0 0 1,0 0 0,0 0-1,0 0 1,0 1-1,-4-2 1,0 1-112,0 1 1,0-1-1,0 1 1,0 0-1,0 1 0,0-1 1,0 1-1,1 1 1,-1-1-1,0 1 1,0 0-1,1 0 0,-1 0 1,1 1-1,-1 0 1,1 0-1,0 0 1,0 1-1,1-1 1,-1 1-1,1 1 0,0-1 1,0 0-1,0 1 1,0 0-1,-3 8 1,6-12 29,1 0-1,-1 0 1,1 0 0,-1 0 0,1 1 0,0-1 0,0 0 0,-1 0 0,1 1-1,0-1 1,0 0 0,1 0 0,-1 0 0,0 1 0,0-1 0,0 0 0,1 0-1,-1 0 1,1 1 0,0 1 0,8 3-673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5:02.829"/>
    </inkml:context>
    <inkml:brush xml:id="br0">
      <inkml:brushProperty name="width" value="0.05" units="cm"/>
      <inkml:brushProperty name="height" value="0.05" units="cm"/>
    </inkml:brush>
  </inkml:definitions>
  <inkml:trace contextRef="#ctx0" brushRef="#br0">3 118 14387,'0'-2'161,"-1"0"0,1 1 0,-1-1 1,1 0-1,0 0 0,0 0 0,0 0 0,0 0 0,0 1 0,0-1 0,0 0 0,1 0 1,-1 0-1,1 0 0,-1 1 0,1-1 0,2-3 0,-1 1 135,1 0 0,-1 1 1,1-1-1,0 1 0,0-1 0,1 1 1,4-3-1,1-1 174,1 0 1,0 1 0,0 1-1,1 0 1,12-5 0,-16 8-327,0 0 1,1 0 0,-1 0-1,1 1 1,-1 0 0,1 1-1,0-1 1,-1 1-1,9 2 1,-13-2-119,0 1 1,-1-1-1,1 1 1,0 0-1,0 0 1,-1 0-1,1 1 1,-1-1-1,1 0 1,-1 1-1,0 0 1,1-1-1,-1 1 0,0 0 1,0 0-1,0 1 1,-1-1-1,1 0 1,0 0-1,-1 1 1,1-1-1,-1 1 1,0 0-1,0-1 1,0 1-1,0 0 0,0 3 1,1 6 13,-1-1 0,-1 0 1,0 1-1,0-1 0,-1 1 1,-1-1-1,0 0 0,-5 17 0,-34 87 250,22-72-60,-1 0 1,-3-2-1,-39 55 1,58-90-172,0-1 1,0 0-1,-1 0 1,-9 7-1,14-12-52,0 0-1,-1 1 0,1-1 1,0 0-1,-1 0 0,1 1 1,0-1-1,-1 0 0,1 0 1,0 0-1,-1 0 0,1 1 1,0-1-1,-1 0 0,1 0 1,-1 0-1,1 0 0,0 0 1,-1 0-1,1 0 0,-1 0 1,1 0-1,-1 0 0,1 0 1,0 0-1,-1-1 0,1 1 1,0 0-1,-1 0 0,0-1 1,1-1-1,-1 1 1,1 0-1,0 0 0,0 0 1,0 0-1,0 0 0,0-1 1,0 1-1,0 0 1,0 0-1,0 0 0,0 0 1,1-1-1,-1 1 0,1-1 1,1-4-17,0 0 0,0 0 0,1 0 1,0 0-1,0 0 0,0 1 0,1 0 0,0-1 0,0 1 1,0 1-1,1-1 0,0 1 0,-1-1 0,11-5 1,-12 8-3,0 0 0,-1 1 0,1-1 0,0 1 0,1-1 0,-1 1 0,0 0 0,0 0 1,0 0-1,1 1 0,-1-1 0,0 1 0,1 0 0,-1 0 0,0 0 0,1 0 0,-1 1 0,0-1 1,1 1-1,-1 0 0,0 0 0,0 0 0,0 0 0,1 1 0,-2-1 0,1 1 0,0 0 0,0 0 1,4 4-1,1 3-16,0 0 0,0 0 0,-1 1 0,-1 0 0,8 14 0,-9-13 22,0-1 1,1-1-1,1 1 0,0-1 1,13 13-1,-19-20 9,1-1 0,-1 0 0,1 0-1,-1 1 1,1-1 0,0 0 0,-1-1 0,1 1-1,0 0 1,0 0 0,0-1 0,-1 1-1,1-1 1,0 0 0,0 1 0,0-1 0,0 0-1,0 0 1,0 0 0,0 0 0,2-1 0,-1 0 1,0 0 0,0-1 0,0 1 0,0-1 1,0 1-1,0-1 0,0 0 0,-1 0 1,1 0-1,-1-1 0,4-3 0,2-4-44,0 0 1,-1-1-1,0-1 0,-1 1 0,5-13 1,-8 16-197,0 1 1,0-1 0,-1 1-1,0-1 1,1-16-1,-2 21 67,-1-1 0,-1 0-1,1 1 1,0-1 0,-1 1-1,0-1 1,1 1-1,-1-1 1,-1 1 0,1-1-1,0 1 1,-1 0-1,0 0 1,0 0 0,-3-5-1,-18-15-539,-1-1-245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1.476"/>
    </inkml:context>
    <inkml:brush xml:id="br0">
      <inkml:brushProperty name="width" value="0.05" units="cm"/>
      <inkml:brushProperty name="height" value="0.05" units="cm"/>
    </inkml:brush>
  </inkml:definitions>
  <inkml:trace contextRef="#ctx0" brushRef="#br0">3017 5093 11498,'12'-105'3557,"-12"-21"-2422,-24-195-1,-46-123-452,13 99-461,-178-929-109,-26 394-15,223 789-90,-3 1 1,-5 2-1,-68-99 0,37 78 31,-170-181-1,188 231 7,-3 3 1,-2 3-1,-3 3 0,-73-41 1,-303-140 596,346 188-133,-196-58 0,223 84-279,-1 2 0,0 4 0,-126-4 0,15 22-841,179-8-1241,8 0 1339,13-1 129,8-1-286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2.205"/>
    </inkml:context>
    <inkml:brush xml:id="br0">
      <inkml:brushProperty name="width" value="0.05" units="cm"/>
      <inkml:brushProperty name="height" value="0.05" units="cm"/>
    </inkml:brush>
  </inkml:definitions>
  <inkml:trace contextRef="#ctx0" brushRef="#br0">0 122 15875,'4'4'197,"-1"0"-1,1-1 0,-1 2 0,0-1 0,-1 0 0,1 1 1,-1-1-1,0 1 0,3 6 0,3 9 90,119 274 2442,8 16-1718,-127-292-935,1-1 1,0 0-1,1 0 1,1-1 0,19 21-1,-29-35-54,0-1 0,1 0 0,-1 1 0,0-1 0,1 0 0,-1 0 0,1 0 0,-1 0 0,1 0 0,0-1 0,-1 1 0,1 0 0,0-1-1,-1 1 1,1-1 0,0 1 0,0-1 0,2 0 0,-2 0 2,-1-1 0,1 1-1,-1-1 1,1 1 0,-1-1-1,0 1 1,1-1 0,-1 0-1,0 0 1,1 0 0,-1 0 0,0 0-1,0 0 1,0 0 0,0 0-1,0 0 1,1-2 0,3-6 82,0-1-1,0 1 1,-2-1 0,1 1 0,2-13-1,-3 13-45,61-264 980,-31 117-810,-10 65-262,-7 33-1233,15-111 0,-30 162 1146,-1 0-1,0-1 0,0 1 0,0 0 0,-1 0 0,0 0 0,0 0 0,-4-8 0,-6-5-594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3.329"/>
    </inkml:context>
    <inkml:brush xml:id="br0">
      <inkml:brushProperty name="width" value="0.05" units="cm"/>
      <inkml:brushProperty name="height" value="0.05" units="cm"/>
    </inkml:brush>
  </inkml:definitions>
  <inkml:trace contextRef="#ctx0" brushRef="#br0">256 69 16091,'-2'-3'86,"0"0"0,-1 1-1,0-1 1,1 1 0,-1 0-1,0 0 1,0 0 0,-1 0-1,1 0 1,0 1 0,0-1-1,-1 1 1,1 0-1,-1 0 1,1 1 0,-1-1-1,0 0 1,1 1 0,-1 0-1,0 0 1,1 0 0,-1 1-1,1-1 1,-1 1 0,1 0-1,-1 0 1,1 0-1,-1 0 1,1 0 0,0 1-1,-5 2 1,-1 2 20,-1 1 0,1 0 1,0 0-1,1 1 0,0 0 0,0 0 1,1 1-1,0 0 0,0 1 0,1-1 0,0 1 1,1 0-1,0 1 0,-5 13 0,3-3-43,1 1-1,0-1 1,2 1-1,0 0 1,1 0 0,1 33-1,2-52-54,0 0 1,0 1-1,0-1 0,1 1 0,0-1 0,-1 0 0,1 0 1,0 1-1,0-1 0,1 0 0,-1 0 0,1 0 1,2 4-1,-4-7-5,1 1 1,-1-1-1,1 0 1,-1 1-1,1-1 1,-1 0-1,1 1 1,-1-1-1,1 0 1,0 1-1,-1-1 1,1 0-1,-1 0 1,1 0-1,0 0 1,-1 0-1,1 0 1,-1 0-1,1 0 1,0 0-1,-1 0 1,1 0-1,-1 0 1,1 0-1,0 0 1,0-1-1,2 0 6,-1-1 1,0 1-1,0-1 0,0 1 0,0-1 1,0 0-1,-1 0 0,1 0 0,-1 0 1,3-3-1,27-46 177,-3-2 0,35-89 0,-11 25 245,-50 112-411,19-32 222,-21 37-238,0-1-1,0 1 1,0 0-1,0 0 1,0 0-1,0-1 1,0 1-1,1 0 1,-1 0 0,0 0-1,0-1 1,0 1-1,0 0 1,1 0-1,-1 0 1,0 0-1,0 0 1,0 0 0,1 0-1,-1-1 1,0 1-1,0 0 1,0 0-1,1 0 1,-1 0-1,0 0 1,0 0 0,1 0-1,-1 0 1,0 0-1,0 0 1,0 0-1,1 0 1,-1 0-1,0 0 1,0 0 0,0 1-1,1-1 1,-1 0-1,0 0 1,0 0-1,4 20 145,-7 217 361,2 35-344,3-208-160,4 0 1,16 74-1,-22-136-8,1 4-50,0 1 0,1 0 0,0-1 1,0 1-1,0-1 0,1 1 1,0-1-1,5 9 0,-8-15 36,1 0 1,-1 1-1,0-1 0,1 0 0,-1 0 0,0 0 0,0 1 1,1-1-1,-1 0 0,1 0 0,-1 0 0,0 0 0,1 0 1,-1 0-1,0 0 0,1 0 0,-1 1 0,0-1 0,1 0 0,-1-1 1,0 1-1,1 0 0,-1 0 0,1 0 0,-1 0 0,0 0 1,1 0-1,-1 0 0,0 0 0,1-1 0,-1 1 0,0 0 1,0 0-1,1-1 0,-1 1 0,0 0 0,1 0 0,-1-1 1,0 1-1,0 0 0,0 0 0,1-1 0,-1 1 0,0 0 1,0-1-1,9-18-516,-4-1 304,-1 0 0,3-38-1,-5-12-249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3.758"/>
    </inkml:context>
    <inkml:brush xml:id="br0">
      <inkml:brushProperty name="width" value="0.05" units="cm"/>
      <inkml:brushProperty name="height" value="0.05" units="cm"/>
    </inkml:brush>
  </inkml:definitions>
  <inkml:trace contextRef="#ctx0" brushRef="#br0">13 29 16556,'1'10'1912,"-7"39"-760,3-30-674,-1 35-1,5-28-184,6 45-1,-5-62-259,0-1-1,0 1 1,0-1 0,1 0-1,0 1 1,1-1-1,0-1 1,0 1-1,6 7 1,-9-14-29,-1 0 1,1 0 0,0 0-1,-1-1 1,1 1-1,0 0 1,0 0-1,0-1 1,-1 1-1,1-1 1,0 1-1,0-1 1,0 1-1,0-1 1,0 1-1,0-1 1,0 0-1,0 0 1,0 1 0,0-1-1,0 0 1,0 0-1,2 0 1,-1-1 4,-1 1 0,1-1 0,-1 0 0,1 1 0,-1-1 0,1 0 0,-1 0 0,1 0 0,-1 0 0,0 0-1,0 0 1,0 0 0,2-3 0,3-4 34,-1 0-1,0 0 0,-1-1 0,4-10 0,6-15 100,-3 0-1,-1-1 0,-1-1 1,-2 0-1,4-68 1,-12 93-59,-3 17-17,-3 22 17,1 6-46,2 0 1,1 0-1,2 1 1,2-1-1,8 64 1,-9-98-38,1 8 5,1 0 0,0-1 0,0 1 0,5 7 0,-7-14-4,0 0 0,1 0 0,-1 0 1,1 0-1,-1 0 0,1 0 0,-1 0 1,1 0-1,0 0 0,-1 0 0,1 0 1,0 0-1,0-1 0,0 1 0,0 0 1,0-1-1,-1 1 0,1-1 0,0 1 1,1-1-1,-1 1 0,0-1 0,0 0 1,0 1-1,0-1 0,0 0 0,0 0 1,0 0-1,0 0 0,1 0 0,-1 0 1,0 0-1,0 0 0,0 0 0,0 0 1,0-1-1,0 1 0,0 0 0,2-2 1,2-1 1,0 0 0,-1-1 0,0 0 1,0 1-1,0-1 0,0-1 0,0 1 1,-1-1-1,0 1 0,3-6 0,4-9-28,11-27 0,-7 11-296,-2-2 0,-1 1 0,11-72 0,-20 81-410,-6 17-369,-2 13 206,-4 13-117,-8 33-161,9-20 479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4.145"/>
    </inkml:context>
    <inkml:brush xml:id="br0">
      <inkml:brushProperty name="width" value="0.05" units="cm"/>
      <inkml:brushProperty name="height" value="0.05" units="cm"/>
    </inkml:brush>
  </inkml:definitions>
  <inkml:trace contextRef="#ctx0" brushRef="#br0">2 0 14475,'2'20'1856,"-2"1"-1095,-3 1-225,3 6 864,1-1-440,4 2-112,0-1-247,0-2-105,2-4-352,0-5-184,0-13-384,0-5-257,-4-14 537,-1-3-96,-2-8-112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8.160"/>
    </inkml:context>
    <inkml:brush xml:id="br0">
      <inkml:brushProperty name="width" value="0.05" units="cm"/>
      <inkml:brushProperty name="height" value="0.05" units="cm"/>
    </inkml:brush>
  </inkml:definitions>
  <inkml:trace contextRef="#ctx0" brushRef="#br0">0 246 17524,'9'-21'1544,"5"3"-1088,3 2-192,8-1 584,5-1-271,5-3-449,1 2-336,3-2-641,1 0-423,-1-4 960,-2 3-248,-4-5-208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4.596"/>
    </inkml:context>
    <inkml:brush xml:id="br0">
      <inkml:brushProperty name="width" value="0.05" units="cm"/>
      <inkml:brushProperty name="height" value="0.05" units="cm"/>
    </inkml:brush>
  </inkml:definitions>
  <inkml:trace contextRef="#ctx0" brushRef="#br0">1 18 15435,'8'-13'1449,"-8"13"-1425,0-1-1,0 1 0,1 0 0,-1 0 0,0-1 0,0 1 0,0 0 0,0 0 0,0 0 0,0-1 0,1 1 0,-1 0 0,0 0 0,0 0 0,0 0 0,0-1 0,1 1 0,-1 0 1,0 0-1,0 0 0,1 0 0,-1 0 0,0 0 0,0 0 0,0-1 0,1 1 0,-1 0 0,0 0 0,0 0 0,1 0 0,-1 0 0,0 0 0,0 0 0,1 0 0,-1 0 0,0 0 1,0 1-1,1-1 0,-1 0 0,0 0 0,0 0 0,0 0 0,1 0 0,-1 0 0,0 0 0,0 1 0,0-1 0,1 0 0,-1 0 0,0 0 0,0 0 0,0 1 0,0-1 0,1 0 1,-1 0-1,0 1 0,0-1 0,0 0 0,0 0 0,0 0 0,0 1 0,0-1 0,0 0 0,0 0 0,0 1 0,0-1 0,4 25 768,-1 1 1,-1-1-1,-3 34 0,1-3-348,0-36-349,1 68 211,4 0 1,22 125 0,-24-201-310,-3-7-7,1 0 0,0 0 1,0 0-1,1 0 0,-1 0 0,1 0 0,0 0 0,1 0 1,-1-1-1,7 9 0,-9-13 6,0 0 0,0 1 0,0-1 0,0 0 1,1 0-1,-1 0 0,0 0 0,0 0 0,0 0 0,0 1 0,1-1 1,-1 0-1,0 0 0,0 0 0,0 0 0,1 0 0,-1 0 0,0 0 1,0 0-1,0 0 0,1 0 0,-1 0 0,0 0 0,0 0 0,0 0 1,1 0-1,-1 0 0,0 0 0,0 0 0,0 0 0,0 0 0,1-1 1,-1 1-1,0 0 0,0 0 0,0 0 0,1 0 0,3-9-172,0-14-143,-4 22 315,-2-142-1384,1 126 1047,3 21 358,-1 1 0,1-1 0,-1 1 0,1-1-1,1 0 1,-1 1 0,0-1 0,1 0 0,0 0 0,0-1 0,0 1 0,5 3-1,-6-5-5,0-1-1,0 1 0,0-1 1,0 0-1,0 0 0,1 0 0,-1 0 1,0 0-1,1 0 0,-1-1 1,0 1-1,1-1 0,-1 1 1,1-1-1,-1 0 0,1 0 0,-1 0 1,1 0-1,-1-1 0,0 1 1,1-1-1,-1 1 0,1-1 1,-1 0-1,4-2 0,3-2 21,1-1 0,-1-1-1,-1 1 1,1-1 0,-1-1-1,-1 1 1,1-1 0,-1-1-1,11-17 1,-6 6 29,0-1 0,-2 0-1,13-35 1,-2-13 104,-20 62-127,1 0 1,-2 0-1,1-1 1,-1 1-1,0-1 1,0 1 0,-2-11-1,2 17-28,0 0 0,0 0 0,0 1-1,0-1 1,0 0 0,-1 0 0,1 1 0,0-1 0,0 0 0,-1 1-1,1-1 1,0 0 0,-1 1 0,1-1 0,0 0 0,-1 1 0,1-1-1,-1 1 1,1-1 0,-1 1 0,1-1 0,-1 1 0,0-1-1,1 1 1,-1-1 0,1 1 0,-1 0 0,0-1 0,1 1 0,-1 0-1,0 0 1,0 0 0,1-1 0,-1 1 0,0 0 0,0 0 0,1 0-1,-2 0 1,0 1 13,0 0-1,0 0 1,0 0-1,0 0 0,1 0 1,-1 0-1,0 1 1,1-1-1,-1 1 0,1-1 1,-1 1-1,1-1 1,-3 5-1,-4 6 61,1 2 1,0-1-1,1 1 0,1 0 0,0 0 0,-5 25 0,5-14 3,1 0 0,1 1-1,1 30 1,2-49-66,0 0-1,1 0 1,0 0-1,0 0 1,0 0-1,1 0 1,0-1-1,1 1 1,4 8-1,-6-13-37,0 0 0,0-1 1,0 1-1,1 0 0,-1-1 0,1 1 0,0-1 0,-1 1 0,1-1 1,0 0-1,0 0 0,0 1 0,0-1 0,0-1 0,0 1 0,0 0 1,0 0-1,0-1 0,0 1 0,0-1 0,0 0 0,1 0 0,-1 1 0,0-1 1,0-1-1,0 1 0,1 0 0,-1-1 0,0 1 0,0-1 0,0 1 1,0-1-1,4-2 0,0 0-95,1 0-1,-1 0 1,0-1-1,0 0 1,-1 0 0,1-1-1,-1 0 1,0 1-1,0-2 1,0 1 0,-1-1-1,0 1 1,0-1-1,0 0 1,-1-1 0,0 1-1,0-1 1,3-12-1,-2-17-448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5.281"/>
    </inkml:context>
    <inkml:brush xml:id="br0">
      <inkml:brushProperty name="width" value="0.05" units="cm"/>
      <inkml:brushProperty name="height" value="0.05" units="cm"/>
    </inkml:brush>
  </inkml:definitions>
  <inkml:trace contextRef="#ctx0" brushRef="#br0">1 39 11562,'3'-4'1257,"0"-4"-377,-2-2-208,3 2 1144,3 1-623,2 5-17,-3 2 16,-2 9-104,-4 4-119,0 8-353,0 1-192,0 2-592,-3-3-520,-7-16 640,-3-5-136,2-15-160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6.032"/>
    </inkml:context>
    <inkml:brush xml:id="br0">
      <inkml:brushProperty name="width" value="0.05" units="cm"/>
      <inkml:brushProperty name="height" value="0.05" units="cm"/>
    </inkml:brush>
  </inkml:definitions>
  <inkml:trace contextRef="#ctx0" brushRef="#br0">146 120 13851,'2'-8'558,"1"-4"208,0-1 0,1-25 0,-4 36-609,0 0 0,0 0 0,0 0 0,0 1 0,0-1 0,0 0 0,0 0 0,0 0 0,-1 0 0,1 0 0,-1 0 0,0 1 0,1-1 0,-1 0 0,0 1 0,0-1 0,0 0 0,0 1 0,0-1 0,-1 1 0,1-1 0,0 1 0,-1 0 0,1 0 0,-1-1 0,1 1 0,-1 0 1,-2-1-1,2 2-87,0 0 1,0 0 0,0 0 0,0 0-1,1 0 1,-1 1 0,0-1 0,0 0 0,0 1-1,0 0 1,1-1 0,-1 1 0,0 0 0,1 0-1,-1 0 1,0 0 0,1 0 0,-1 0-1,1 1 1,0-1 0,-1 0 0,1 1 0,0-1-1,-2 3 1,-4 6 91,0 1-1,-8 15 0,13-24-125,-7 17 20,0 1 0,1 0 0,0 0 0,2 0-1,1 1 1,0 0 0,2 0 0,0 1-1,1-1 1,1 1 0,3 22 0,-2-41-54,0-1 1,0 1 0,1-1-1,-1 0 1,1 1-1,-1-1 1,1 1-1,0-1 1,0 0-1,0 0 1,0 0 0,0 1-1,1-1 1,-1 0-1,0-1 1,1 1-1,0 0 1,-1 0 0,1-1-1,0 1 1,0-1-1,0 1 1,0-1-1,0 0 1,0 0 0,1 0-1,-1 0 1,0 0-1,1 0 1,-1 0-1,0-1 1,1 0-1,-1 1 1,1-1 0,-1 0-1,0 0 1,5-1-1,3 0-134,0-1-1,0-1 1,0 0-1,-1 0 1,0-1-1,1 0 1,15-11-1,-2 0-174,0-1 0,-1-1 0,23-24 0,-12 8-149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6.455"/>
    </inkml:context>
    <inkml:brush xml:id="br0">
      <inkml:brushProperty name="width" value="0.05" units="cm"/>
      <inkml:brushProperty name="height" value="0.05" units="cm"/>
    </inkml:brush>
  </inkml:definitions>
  <inkml:trace contextRef="#ctx0" brushRef="#br0">0 10 15643,'13'-10'1574,"-7"11"-409,-5 25 861,-2-17-1486,-1 126 970,16 146 0,-12-259-1523,0 1 0,2-1 0,0 0 0,2 0 0,13 35 0,-19-55-35,1 0 0,0-1-1,0 1 1,-1 0-1,1-1 1,0 1 0,0 0-1,0-1 1,1 1-1,-1-1 1,0 0-1,0 1 1,1-1 0,-1 0-1,1 0 1,-1 0-1,1 0 1,0 0-1,-1 0 1,1 0 0,0-1-1,-1 1 1,1-1-1,2 1 1,-2-1-19,1-1 0,-1 1-1,0-1 1,0 1 0,0-1 0,0 0 0,0 0 0,0 0-1,0 0 1,0 0 0,0 0 0,-1-1 0,1 1 0,0-1-1,-1 1 1,1-1 0,-1 0 0,1 1 0,1-5 0,17-25-395,0-11-137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6.904"/>
    </inkml:context>
    <inkml:brush xml:id="br0">
      <inkml:brushProperty name="width" value="0.05" units="cm"/>
      <inkml:brushProperty name="height" value="0.05" units="cm"/>
    </inkml:brush>
  </inkml:definitions>
  <inkml:trace contextRef="#ctx0" brushRef="#br0">35 72 15955,'-3'10'346,"-6"26"573,1 0-1,2 1 1,2-1-1,0 47 1,4-80-865,0 0 1,0-1 0,0 1-1,1-1 1,-1 1 0,1-1 0,0 1-1,-1-1 1,1 1 0,0-1-1,1 1 1,-1-1 0,0 0-1,1 0 1,-1 1 0,4 2-1,-4-5-35,-1 1 0,1-1 0,0 1 1,0-1-1,0 1 0,0-1 0,0 0 0,0 1 0,0-1 0,0 0 0,0 0 0,-1 0 0,1 0 0,0 0 0,0 0 0,0 0 0,2 0 0,0-1 0,-1 0 0,0 0 0,1 0 0,-1 0-1,0 0 1,1 0 0,-1-1 0,0 1-1,2-3 1,8-7 73,0-2 0,0 0 1,-2 0-1,0-1 0,0 0 0,-1-1 0,-1 0 1,0 0-1,-1-1 0,-1 0 0,-1 0 0,0-1 1,-1 1-1,0-1 0,0-22 0,-3 32-27,-1 0-1,0 0 0,-1 0 1,0 1-1,0-1 1,-3-10-1,4 15-49,-1 1 0,1 0-1,0-1 1,-1 1 0,1 0-1,-1-1 1,0 1 0,1 0 0,-1 0-1,0 0 1,0 0 0,0 0 0,0 0-1,0 0 1,0 0 0,0 0 0,0 0-1,0 1 1,0-1 0,0 0-1,-1 1 1,1-1 0,0 1 0,0-1-1,-1 1 1,1-1 0,0 1 0,-1 0-1,1 0 1,0 0 0,-1 0 0,1 0-1,-1 0 1,1 0 0,0 0-1,-1 0 1,1 1 0,-2 0 0,-2 1-5,1 0 1,0 1 0,0-1 0,0 1-1,0 0 1,0 0 0,1 0 0,-1 1-1,1 0 1,0-1 0,0 1 0,0 0-1,0 0 1,-3 7 0,0 2-255,0 1 0,0-1 1,-6 24-1,10-28-45,1-7 155,0-1 0,1 1-1,-1 0 1,1 0 0,-1 0 0,1 0 0,0 0 0,0 0 0,0 0 0,0 0 0,0 0 0,1 2 0,-1-4 115,0 0 0,0 0 0,0 1 0,0-1 1,0 0-1,0 0 0,0 0 0,1 0 0,-1 0 1,0 1-1,0-1 0,0 0 0,0 0 0,0 0 0,0 0 1,1 0-1,-1 0 0,0 0 0,0 0 0,0 0 1,0 0-1,1 0 0,-1 0 0,0 0 0,0 0 0,0 1 1,0-1-1,1-1 0,-1 1 0,0 0 0,0 0 1,0 0-1,0 0 0,1 0 0,-1 0 0,0 0 0,0 0 1,0 0-1,0 0 0,0 0 0,1 0 0,-1 0 1,0 0-1,0-1 0,0 1 0,0 0 0,0 0 0,0 0 1,1 0-1,-1 0 0,0 0 0,0-1 0,0 1 1,0 0-1,0 0 0,0 0 0,0 0 0,0-1 0,8-11-297,8-16-400,4-7-90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7.354"/>
    </inkml:context>
    <inkml:brush xml:id="br0">
      <inkml:brushProperty name="width" value="0.05" units="cm"/>
      <inkml:brushProperty name="height" value="0.05" units="cm"/>
    </inkml:brush>
  </inkml:definitions>
  <inkml:trace contextRef="#ctx0" brushRef="#br0">46 168 15771,'-1'5'341,"0"0"0,1 0 0,-2 1-1,1-1 1,-1 0 0,0 0 0,0 0 0,0 0-1,0-1 1,-6 8 0,5-7-80,0-1 1,1 0 0,-1 1-1,1 0 1,0-1 0,1 1-1,-1 0 1,1 0 0,0 0-1,-1 8 1,2-12-253,0 0 0,0 0 1,0 0-1,1 0 0,-1 0 0,0 0 0,1 0 0,-1 0 1,0 0-1,1-1 0,-1 1 0,1 0 0,0 0 0,-1 0 0,1-1 1,0 1-1,-1 0 0,1-1 0,0 1 0,0-1 0,-1 1 1,1-1-1,0 1 0,0-1 0,0 1 0,0-1 0,0 0 0,0 1 1,0-1-1,0 0 0,0 0 0,-1 0 0,1 0 0,0 0 1,0 0-1,0 0 0,2 0 0,6-1-66,1 0 0,-1 0 0,10-3 0,-6 1 21,-2 1-50,1 0-1,-1 1 1,1 1-1,-1 0 0,24 2 1,-32-1 77,1 0 1,-1-1-1,0 1 1,1 1 0,-1-1-1,0 0 1,0 1-1,0 0 1,0 0-1,0 0 1,-1 0-1,1 0 1,0 0-1,-1 1 1,0-1-1,0 1 1,1 0 0,-2 0-1,1-1 1,0 1-1,0 0 1,-1 1-1,0-1 1,2 5-1,-1 0 81,-1 1 0,0-1 0,0 0 0,-1 1 0,0-1 0,-1 1 0,0-1 0,0 1-1,-1-1 1,0 0 0,0 0 0,0 0 0,-2 0 0,1 0 0,-1 0 0,-4 7 0,5-10-19,0 1 0,-1-1 0,0 1 0,1-1 1,-2 0-1,1-1 0,0 1 0,-1-1 0,0 0 1,0 0-1,0 0 0,-1-1 0,1 1 0,-1-1 1,0-1-1,0 1 0,0-1 0,0 0 0,0-1 0,0 1 1,-11 0-1,15-2-102,0 0-1,-1 0 1,1 0 0,0 0-1,0-1 1,-1 1 0,1-1 0,0 1-1,0-1 1,-1 0 0,1 0-1,0 0 1,0 0 0,0-1 0,0 1-1,0 0 1,1-1 0,-1 1 0,-2-4-1,2 3-98,0-1 0,1 0-1,-1 0 1,1 0 0,0 0-1,0 0 1,0 0-1,0-1 1,0 1 0,1 0-1,-1 0 1,1-6 0,0 0-142,1-1 0,0 1 0,1 0 0,-1-1 1,2 1-1,-1 0 0,2 0 0,7-16 0,17-19-783</inkml:trace>
  <inkml:trace contextRef="#ctx0" brushRef="#br0" timeOffset="1">405 212 15123,'15'10'1158,"-12"-7"-808,0-1 0,1 1 0,-1-1 0,0 0 0,1 0 0,0 0 0,6 2 0,-8-4-251,0 0 1,-1 0-1,1 0 0,0 0 1,-1-1-1,1 1 0,0 0 1,-1-1-1,1 1 0,0-1 1,-1 1-1,1-1 0,-1 0 0,1 0 1,-1 0-1,1 0 0,-1 0 1,0 0-1,0 0 0,1 0 1,-1 0-1,0 0 0,1-3 1,7-7 44,-1-1 1,0 0 0,0-1 0,-2 0-1,0 0 1,0 0 0,-1-1 0,-1 1-1,0-1 1,-1-1 0,0 1 0,1-21-1,-4 34-135,0-1-1,0 1 0,0 0 0,0-1 0,0 1 1,0 0-1,0-1 0,-1 1 0,1 0 1,0 0-1,-1-1 0,1 1 0,-1 0 0,1 0 1,-1 0-1,0-1 0,1 1 0,-1 0 1,0 0-1,0 0 0,0 0 0,-2-1 0,2 1 0,0 1 0,-1-1-1,1 1 1,0 0-1,0 0 1,-1 0-1,1 0 1,0 0-1,-1 0 1,1 0-1,0 0 1,-1 1-1,1-1 1,0 0 0,0 1-1,-1-1 1,1 1-1,-2 0 1,-3 2 15,0 1 1,1 0-1,-1 0 1,1 0-1,0 1 1,0-1-1,-7 9 0,3 0 6,1 0 0,0 1-1,1 0 1,1 1 0,-9 27 0,12-32-26,0 0 0,1-1 1,0 1-1,1 0 0,0 0 1,1 0-1,0 0 1,1 1-1,-1-1 0,4 12 1,-3-19-50,-1-1 1,1 1-1,0 0 1,0-1-1,0 1 0,0-1 1,0 1-1,0-1 1,1 0-1,-1 1 1,1-1-1,0 0 1,0 0-1,0 0 0,0 0 1,0 0-1,0-1 1,0 1-1,0-1 1,1 1-1,-1-1 1,1 0-1,-1 0 0,1 0 1,-1 0-1,1 0 1,0 0-1,0-1 1,-1 0-1,1 1 0,0-1 1,0 0-1,-1 0 1,1-1-1,0 1 1,-1 0-1,1-1 1,0 0-1,3-1 0,9-3-162,0-1-1,0 0 0,-1-2 0,0 1 0,16-13 0,30-21-363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8.117"/>
    </inkml:context>
    <inkml:brush xml:id="br0">
      <inkml:brushProperty name="width" value="0.05" units="cm"/>
      <inkml:brushProperty name="height" value="0.05" units="cm"/>
    </inkml:brush>
  </inkml:definitions>
  <inkml:trace contextRef="#ctx0" brushRef="#br0">21 1 16043,'0'0'94,"0"1"0,0 0 0,-1-1 0,1 1 0,0 0 0,0 0 0,0-1 0,0 1 0,0 0 0,0-1 0,0 1 0,0 0-1,1-1 1,-1 1 0,0 0 0,0-1 0,1 2 0,0 3 106,112 474 3487,-106-455-3680,0-1 0,2 1 0,16 29 0,-15-40-235,-9-13 215,-1 0 0,0 0 0,0 0-1,0 0 1,0 0 0,1 0-1,-1 0 1,0 0 0,0 0-1,0 0 1,0 0 0,0-1-1,1 1 1,-1 0 0,0 0-1,0 0 1,0 0 0,0 0 0,0 0-1,0 0 1,1 0 0,-1-1-1,0 1 1,0 0 0,0 0-1,0 0 1,0 0 0,0 0-1,0 0 1,0-1 0,0 1-1,0 0 1,0 0 0,0 0 0,0 0-1,0-1 1,0 1 0,0 0-1,0 0 1,0 0 0,0 0-1,0 0 1,0-1 0,0 1-1,0 0 1,0 0 0,0-5-175,-1 1 0,1 0 1,-1 0-1,0 0 0,-2-8 1,-20-42-806,-1 1 0,-3 1 0,-62-90 0,84 135 1102,4 5-25,-1-1 0,1 1 0,-1 0 0,0 0 0,0 0 0,0 0 0,0 0 0,0 0 0,-3-1 1,2 4 743,5 4-316,5 8 156,-3-10-608,-1 1 0,1-1 0,-1-1 0,1 1 0,0 0 0,0-1 0,0 0 0,0 0 0,1 0 0,-1-1 0,0 1 0,1-1 0,-1 0 0,1 0 0,-1-1 0,1 1 0,0-1 0,-1 0 0,1 0 0,-1-1 0,1 1 0,4-2 0,4-1-110,-1 0 1,-1-1-1,1 0 1,0-1 0,-1 0-1,0 0 1,12-10-1,16-11-98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8.557"/>
    </inkml:context>
    <inkml:brush xml:id="br0">
      <inkml:brushProperty name="width" value="0.05" units="cm"/>
      <inkml:brushProperty name="height" value="0.05" units="cm"/>
    </inkml:brush>
  </inkml:definitions>
  <inkml:trace contextRef="#ctx0" brushRef="#br0">25 67 14275,'-8'32'1029,"2"0"1,1 1-1,1-1 0,2 1 1,4 58-1,-1-84-914,0 0 0,1 0 0,-1 0 0,1 0 0,1 0 0,5 11 0,-7-16-100,-1-1 0,1 0 0,-1 0 0,1 0 0,0 0-1,0 0 1,-1 0 0,1 0 0,0 0 0,0 0 0,0 0-1,0 0 1,0 0 0,0-1 0,0 1 0,1 0-1,-1-1 1,0 1 0,0-1 0,0 1 0,1-1 0,-1 0-1,0 1 1,0-1 0,1 0 0,-1 0 0,0 0 0,1 0-1,-1 0 1,0 0 0,1 0 0,-1-1 0,0 1-1,0 0 1,1-1 0,-1 1 0,0-1 0,0 1 0,0-1-1,0 0 1,1 1 0,-1-1 0,1-1 0,4-3 9,-1 0 1,0-1-1,-1 1 1,1-1-1,-1 0 1,0 0-1,-1-1 1,1 1-1,-1-1 1,3-9-1,0-3 65,0 0 0,5-34 0,-9 34 18,0 0 0,-1 0 1,-3-35-1,2 47-71,-1 0 0,0 1 1,-1-1-1,1 1 0,-1-1 0,0 1 0,-1 0 1,0 0-1,0 0 0,0 0 0,-1 0 0,1 1 1,-1-1-1,-8-6 0,11 10-48,0 1 0,-1-1 0,1 1 0,-1 0 0,0 0 0,0 0 0,1 0 0,-1 0 0,0 0 0,0 0 0,0 1 0,0-1 0,0 1 0,0-1 0,0 1 0,0 0 0,0 0 0,0-1 0,0 2 0,0-1 0,0 0 1,0 0-1,0 1 0,0-1 0,0 1 0,0-1 0,-3 2 0,3 0-53,1-1 0,-1 0 1,0 1-1,0 0 0,1-1 0,-1 1 1,1 0-1,0 0 0,-1 0 1,1 0-1,0 0 0,0 0 0,0 0 1,0 0-1,1 0 0,-1 0 1,1 1-1,-1-1 0,1 0 0,0 0 1,-1 1-1,1-1 0,1 5 1,5 11-296,8-6-109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9.082"/>
    </inkml:context>
    <inkml:brush xml:id="br0">
      <inkml:brushProperty name="width" value="0.05" units="cm"/>
      <inkml:brushProperty name="height" value="0.05" units="cm"/>
    </inkml:brush>
  </inkml:definitions>
  <inkml:trace contextRef="#ctx0" brushRef="#br0">0 63 17804,'2'0'109,"-1"0"0,0 0 0,0 0 0,0 1 0,0-1 0,0 0 0,0 1 0,0-1 1,0 0-1,0 1 0,0-1 0,0 1 0,-1-1 0,1 1 0,0 0 0,0-1 0,0 1 0,0 0 0,-1 0 1,1 0-1,0-1 0,-1 1 0,1 2 0,10 26 568,-7-15 119,4 10-248,1 6-204,2 0 0,1-1 1,24 43-1,-35-71-338,0 1 0,-1-1 0,1 0 0,0 0-1,0 0 1,0 1 0,0-1 0,0 0 0,0 0 0,0-1 0,0 1 0,1 0 0,-1 0 0,0 0 0,0-1 0,1 1 0,-1-1 0,0 1 0,1-1 0,-1 1 0,1-1 0,-1 0-1,3 0 1,-2 0-2,0 0 0,-1-1 0,1 0 0,0 1 0,0-1 0,0 0 0,-1 0 0,1 0 0,0 0 0,-1-1 0,1 1 0,-1 0 0,0-1-1,1 1 1,0-2 0,6-8 2,0-1-1,-1 1 1,10-25-1,-16 34-4,36-89 23,7-15-11,-41 101-13,-1 0 0,0 1 0,1 0 0,0-1 0,7-6 0,-10 11 0,0-1 0,1 1 0,-1 0 0,0-1 0,1 1 0,-1 0 0,1 0 0,-1-1 0,0 1 0,1 0 0,-1 0 0,1 0 0,-1 0 0,1-1 0,-1 1 0,1 0 0,-1 0 0,1 0 0,-1 0 0,1 0 0,-1 0 0,1 0 0,-1 0 0,1 0 0,0 1 0,0 0 0,0-1 0,-1 1 0,1 0 1,0 0-1,0 0 0,-1 0 0,1-1 0,0 1 0,-1 0 0,1 0 0,-1 1 0,0-1 0,1 0 0,-1 0 0,0 0 0,1 2 0,3 17 13,-2 0-1,2 29 0,-4-30-207,2-1-1,0 1 0,6 23 1,-8-42 168,0 0-1,0 1 1,0-1 0,0 0-1,0 0 1,0 0 0,0 0-1,0 0 1,0 0 0,0 1-1,0-1 1,0 0 0,0 0-1,0 0 1,0 0 0,0 0-1,0 0 1,0 0 0,0 1-1,0-1 1,1 0 0,-1 0-1,0 0 1,0 0 0,0 0-1,0 0 1,0 0 0,0 0-1,0 0 1,0 0 0,0 0-1,1 1 1,-1-1 0,0 0-1,0 0 1,0 0 0,0 0-1,0 0 1,0 0 0,1 0-1,-1 0 1,0 0 0,0 0 0,0 0-1,0 0 1,0 0 0,0 0-1,0 0 1,1 0 0,-1 0-1,0-1 1,4-6-527,2-11 270,0-12-207,2-8-152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09.843"/>
    </inkml:context>
    <inkml:brush xml:id="br0">
      <inkml:brushProperty name="width" value="0.05" units="cm"/>
      <inkml:brushProperty name="height" value="0.05" units="cm"/>
    </inkml:brush>
  </inkml:definitions>
  <inkml:trace contextRef="#ctx0" brushRef="#br0">17 791 15643,'-8'68'2504,"4"-43"-1591,1 0 1,1 1-1,3 39 1,-1-63-868,0-1 0,0 1 0,0 0 0,0 0 1,1-1-1,-1 1 0,1 0 0,-1-1 0,1 1 1,0-1-1,0 1 0,-1-1 0,1 1 0,0-1 1,0 1-1,2 1 0,-2-3-29,0 1-1,0-1 1,0 1 0,-1-1 0,1 0 0,0 0-1,0 0 1,0 1 0,0-1 0,-1 0 0,1 0-1,0 0 1,0 0 0,0 0 0,0 0-1,0-1 1,0 1 0,-1 0 0,1 0 0,0-1-1,0 1 1,1-1 0,4-3 4,-1 1 1,0-1-1,0 0 0,0 0 0,-1-1 1,9-9-1,56-88 23,-51 72-28,2 1 1,24-29-1,-43 57-15,-1 0-1,1 0 0,0 1 0,0-1 1,-1 0-1,1 0 0,0 0 1,0 0-1,0 1 0,0-1 1,0 0-1,0 1 0,0-1 0,0 1 1,0-1-1,0 1 0,0 0 1,0-1-1,1 1 0,-1 0 1,0 0-1,0 0 0,0-1 0,0 2 1,1-1-1,-1 0 0,0 0 1,0 0-1,0 0 0,2 1 1,-1 1-1,0-1 0,0 1 1,-1 0-1,1 0 1,0-1-1,-1 1 1,1 1-1,-1-1 1,0 0-1,0 0 1,0 0-1,0 1 1,1 3-1,14 44 10,8 18-4,-24-67-3,0 0 0,1 0 0,-1 1 1,1-1-1,-1 0 0,1 0 0,0 0 0,-1 0 0,1 0 0,0 0 0,0-1 0,-1 1 0,1 0 0,0 0 0,0 0 0,0-1 0,0 1 0,0 0 0,0-1 1,0 1-1,0-1 0,3 1 0,-3-1 2,1 0 1,-1 0 0,0-1 0,1 1-1,-1 0 1,0-1 0,1 1 0,-1-1-1,0 1 1,0-1 0,0 0 0,1 1-1,-1-1 1,0 0 0,0 0 0,1-2 0,6-5 33,-2 0 1,1-1 0,10-18 0,-15 23-34,22-41 90,-14 24-27,2 1 0,23-32 1,-35 51-69,1-1 1,1 1-1,-1 0 1,0 0-1,0-1 1,0 1-1,1 0 1,-1 0-1,0 1 1,1-1-1,-1 0 0,1 0 1,-1 1-1,1-1 1,2 0-1,-3 1 0,0 0-1,0 0 1,-1 0-1,1 0 1,0 0-1,0 1 1,0-1 0,0 0-1,0 1 1,0-1-1,0 0 1,-1 1-1,1-1 1,0 1-1,0-1 1,0 1-1,-1 0 1,1-1-1,1 2 1,2 4 0,0 0-1,-1 0 1,0 0 0,0 0 0,4 13-1,0-2 4,-6-15-2,0 1-1,0-1 1,0 0 0,0 0-1,1 0 1,-1 0-1,1 0 1,-1 0-1,1 0 1,0 0-1,4 3 1,-5-5-1,0 0 0,0 0-1,0 1 1,0-1 0,0 0 0,0 0 0,0 0 0,0 0 0,0 0 0,0 0-1,0 0 1,0-1 0,0 1 0,0 0 0,0-1 0,0 1 0,0 0 0,0-1 0,0 1-1,0-1 1,0 1 0,0-1 0,-1 0 0,1 1 0,0-1 0,0 0 0,-1 0 0,1 0-1,0 1 1,-1-1 0,1-1 0,13-16-58,-2 0 0,18-34-1,-21 35-130,0 1-1,1 0 0,1 0 1,18-20-1,-28 35 151,0-1 0,1 1 0,-1 0 0,0 0 0,1-1-1,-1 1 1,1 0 0,-1 0 0,1 1 0,-1-1 0,1 0 0,0 0 0,-1 1-1,1-1 1,0 1 0,0 0 0,-1-1 0,1 1 0,0 0 0,0 0 0,0 0-1,1 0 1,2 2-139,-1-1-1,0 1 0,0 0 1,0 0-1,0 1 0,0-1 0,4 5 1,-8-7 176,2 1-77,0 0-1,0 0 1,0 0-1,0-1 1,0 1 0,0 0-1,0-1 1,1 0-1,-1 1 1,0-1 0,0 0-1,0 0 1,0 0-1,1 0 1,-1 0-1,0-1 1,0 1 0,0-1-1,0 1 1,1-1-1,-1 0 1,0 0 0,0 0-1,-1 0 1,1 0-1,0 0 1,0-1 0,0 1-1,-1 0 1,3-4-1,7-5-359,-1-1 0,0 0 0,12-18-1,-14 17 131,92-125-2112,-99 135 2430,0 1 0,1-1 0,-1 1 1,0 0-1,1-1 0,-1 1 0,1 0 0,-1 0 0,1 0 1,-1 0-1,1 0 0,0 0 0,2-1 0,-3 2 12,-1 0 0,0 0 1,1 0-1,-1 0 0,0 0 0,1 0 0,-1 0 0,0 0 0,1 0 0,-1 0 0,1 1 1,-1-1-1,0 0 0,1 0 0,-1 0 0,0 0 0,0 1 0,1-1 0,-1 0 0,0 0 1,1 1-1,-1-1 0,0 0 0,1 1 0,3 15 634,-5 34 1126,0-39-1328,1 0-1,0 0 0,0-1 1,1 1-1,3 14 0,-4-24-433,0-1 0,0 1 0,0-1 0,0 0 0,0 1 0,0-1 0,0 1-1,0-1 1,0 1 0,0-1 0,1 0 0,-1 1 0,0-1 0,0 1 0,0-1 0,1 0 0,-1 1 0,0-1-1,0 0 1,1 1 0,-1-1 0,0 0 0,1 1 0,-1-1 0,1 0 0,-1 0 0,0 1 0,1-1 0,-1 0-1,1 0 1,-1 0 0,0 0 0,1 1 0,-1-1 0,1 0 0,-1 0 0,1 0 0,-1 0 0,1 0 0,-1 0-1,0 0 1,1 0 0,-1-1 0,1 1 0,-1 0 0,1 0 0,-1 0 0,0 0 0,1 0 0,-1-1 0,1 1-1,-1 0 1,0 0 0,1-1 0,-1 1 0,0 0 0,1-1 0,-1 1 0,0 0 0,1-1 0,-1 0 0,17-24 301,23-101 54,-41 148-284,-4 66 307,5-76-308,0-1 0,1 1 0,1 0 0,0-1 0,4 15-1,-6-25-74,1 0-1,-1 0 1,0 0-1,1 0 0,-1 0 1,1 0-1,-1 0 1,1 0-1,-1 0 0,1 0 1,0 0-1,0 0 1,-1 0-1,1-1 0,0 1 1,0 0-1,0-1 1,0 1-1,0 0 0,0-1 1,0 1-1,0-1 1,2 1-1,-2-1-2,1 0 0,-1 0 0,0 0 0,1 0 0,-1-1 0,1 1 0,-1 0 0,1-1 0,-1 1 0,0-1 0,1 0 1,-1 1-1,0-1 0,0 0 0,2-2 0,5-4 21,0 0 0,-1-1 0,12-16 1,-16 20-27,24-32-88,-1-2 0,-3-1-1,-1-1 1,27-67 0,-45 92 62,0 0 0,-1 0 1,0 0-1,-2 0 0,1-1 0,-2 1 1,0-1-1,-1 1 0,-1-1 1,0 1-1,-1 0 0,0 0 1,-2 0-1,-5-16 0,8 28 31,1-1 0,-1 1 0,0 0 0,1-1 0,-1 1 0,-3-3-1,5 5-6,-1 1-1,1 0 1,0-1-1,-1 1 0,1 0 1,-1-1-1,1 1 0,0 0 1,-1-1-1,1 1 1,-1 0-1,1 0 0,-1 0 1,1 0-1,-1-1 0,1 1 1,-1 0-1,1 0 1,-1 0-1,1 0 0,-1 0 1,1 0-1,-1 0 0,1 0 1,-1 0-1,1 1 1,-1-1-1,1 0 0,-1 0 1,1 0-1,-1 0 0,1 1 1,-1-1-1,1 0 1,-1 1-1,1-1 0,0 0 1,-1 1-1,1-1 0,-1 0 1,1 1-1,0-1 1,0 1-1,-1-1 0,1 1 1,0-1-1,0 0 0,-1 1 1,1-1-1,0 1 1,0-1-1,0 2 0,-5 7 68,2 1-1,-1 0 1,1 0-1,1 0 1,0 0 0,0 0-1,0 11 1,1 74 426,2-81-413,0 0-1,0-1 1,2 1 0,-1-1 0,2 1-1,6 16 1,-8-26-82,-1-1 0,1 0 0,-1 1 0,1-1 0,0 0 0,0 0 0,1 0 0,-1 0 1,1-1-1,-1 1 0,1-1 0,0 1 0,0-1 0,0 0 0,0 0 0,0 0 0,0-1 0,1 1 0,-1-1 0,1 1 0,-1-1 0,1 0 1,-1-1-1,1 1 0,0-1 0,-1 1 0,8-1 0,-1-2-65,0 0 1,0 0-1,-1-1 1,1 0 0,-1-1-1,0 0 1,0 0-1,0-1 1,13-10-1,13-9-114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8.595"/>
    </inkml:context>
    <inkml:brush xml:id="br0">
      <inkml:brushProperty name="width" value="0.05" units="cm"/>
      <inkml:brushProperty name="height" value="0.05" units="cm"/>
    </inkml:brush>
  </inkml:definitions>
  <inkml:trace contextRef="#ctx0" brushRef="#br0">134 1 15443,'-9'133'2816,"4"-99"-2278,3 0-1,1 1 0,1-1 0,6 41 1,-4-59-373,2 0 0,0 0-1,1-1 1,0 1 0,2-1 0,12 22 0,-17-33-137,1 0 0,0 1 1,0-2-1,0 1 0,1 0 0,0-1 1,-1 1-1,1-1 0,0 0 1,1 0-1,4 2 0,-6-4-21,0 0-1,0 0 1,0 0 0,1 0 0,-1-1-1,0 1 1,1-1 0,-1 0-1,0 0 1,0 0 0,1 0-1,-1-1 1,0 1 0,1-1-1,-1 0 1,0 0 0,0 0-1,5-3 1,-2 1 3,0-1 0,0 0 0,0-1-1,-1 1 1,1-1 0,-1 0 0,0-1-1,-1 1 1,1-1 0,-1 0 0,0 0 0,0 0-1,-1-1 1,0 1 0,3-11 0,0 0 29,-1 0 1,0 0-1,-2-1 1,0 1-1,1-23 1,-4 22 10,0 0 1,-1-1-1,-1 1 0,-1 0 1,-5-19-1,7 31-35,-1 0 0,0 0 0,0 0 0,-1 0 0,1 0 0,-1 0 0,-1 1-1,1-1 1,-1 1 0,0 0 0,0 0 0,0 0 0,-1 1 0,1-1 0,-1 1 0,-1 0-1,-8-5 1,10 7-13,0 1 0,0 0 0,1-1-1,-1 2 1,0-1 0,0 0 0,0 1-1,0 0 1,-1 0 0,1 0 0,0 0-1,0 0 1,-4 2 0,1 0-214,0 0 0,0 1 1,0 0-1,0 0 0,1 0 0,-11 8 0,-3 4-656,1 2-1,1 0 0,-20 24 0,32-34 740,-34 38-709,-1 2-244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0.899"/>
    </inkml:context>
    <inkml:brush xml:id="br0">
      <inkml:brushProperty name="width" value="0.05" units="cm"/>
      <inkml:brushProperty name="height" value="0.05" units="cm"/>
    </inkml:brush>
  </inkml:definitions>
  <inkml:trace contextRef="#ctx0" brushRef="#br0">140 298 10178,'5'-5'739,"-1"0"0,1-1 0,-1 0 0,0 1 1,-1-1-1,0-1 0,5-11 0,-7 17-619,-1 0 1,1 0 0,-1 0-1,1-1 1,-1 1 0,0 0-1,0-1 1,1 1 0,-1 0-1,0 0 1,0-1-1,0 1 1,-1 0 0,1-1-1,0 1 1,0 0 0,-1 0-1,1-1 1,-1 1 0,1 0-1,-1 0 1,1 0-1,-1 0 1,0-1 0,1 1-1,-1 0 1,0 0 0,0 0-1,0 1 1,0-1 0,0 0-1,0 0 1,0 0-1,0 1 1,0-1 0,-1 1-1,1-1 1,0 1 0,0-1-1,0 1 1,-1-1 0,1 1-1,0 0 1,-1 0-1,1 0 1,0 0 0,0 0-1,-3 0 1,0 0-38,0 1 0,0-1 0,0 1 0,0 0 1,1 0-1,-1 0 0,0 0 0,0 1 0,1-1 0,-1 1 0,1 0 0,-1 0 0,1 1 0,0-1 0,0 1 1,0-1-1,0 1 0,0 0 0,1 0 0,-1 1 0,-2 4 0,-3 4-32,0 0 1,2 1-1,0-1 0,-9 25 0,9-16-29,0 1 0,-5 41-1,10-53-20,1 1 0,-1 0 0,2-1-1,-1 1 1,2-1 0,-1 1-1,7 19 1,-8-28-1,0 0 0,1-1 1,0 1-1,-1 0 0,1-1 0,0 1 0,0 0 0,0-1 1,0 1-1,0-1 0,0 0 0,0 1 0,1-1 0,-1 0 1,0 0-1,1 0 0,-1 0 0,1 0 0,-1 0 0,3 1 1,-3-2-1,1 0 0,0 0 0,-1 0 0,1 0 0,-1 0 1,1 0-1,-1 0 0,1-1 0,-1 1 0,1 0 1,-1-1-1,1 0 0,-1 1 0,0-1 0,1 0 0,-1 1 1,0-1-1,2-2 0,4-3 0,0 0 0,-1-1 0,1 0 1,-2 0-1,1-1 0,6-12 0,4-10 5,-2-1 0,-1 0 0,-1-1 0,13-62 0,-15 44 49,-3 0 0,2-79 0,-9 129-53,-1-31 61,1 29-56,0 1 0,0 0-1,0 0 1,0-1 0,0 1-1,0 0 1,-1 0 0,1-1 0,-1 1-1,1 0 1,-1 0 0,1 0-1,-1 0 1,0 0 0,-1-2 0,2 3-4,0 1 1,-1-1 0,1 0 0,-1 0-1,1 0 1,0 1 0,-1-1 0,1 0 0,0 1-1,-1-1 1,1 0 0,0 1 0,-1-1-1,1 0 1,0 1 0,0-1 0,-1 1 0,1-1-1,0 0 1,0 1 0,0-1 0,0 1-1,0-1 1,0 1 0,-1-1 0,1 0 0,0 1-1,0-1 1,0 1 0,-3 20 42,4 11-25,1 0 0,1 0 1,2 0-1,2 0 1,10 33-1,-14-52-19,1 0-1,0-1 0,0 1 0,1-1 1,1 0-1,0 0 0,1 0 0,0-1 0,0 0 1,11 11-1,-16-20 1,-1 0 0,1-1 0,0 1 0,0-1 0,0 0 0,0 1 0,0-1 0,0 0 0,0 0 0,0 0 0,0-1 0,0 1 0,0 0 0,1-1 0,-1 1 0,0-1 0,1 0 0,3 0 0,-2-1 2,-1 1-1,0-1 0,0 0 0,0 0 0,0-1 0,0 1 0,0-1 0,0 1 1,-1-1-1,1 0 0,0 0 0,1-2 0,6-6 3,-1 0 0,-1 0 0,0-1 0,-1 0 0,9-16 0,-1-3-11,13-40 1,-4 9-70,-16 50-15,-5 16 25,-2 24-10,-1-21 57,2 199-1744,-12-245 283,3 4 925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1.398"/>
    </inkml:context>
    <inkml:brush xml:id="br0">
      <inkml:brushProperty name="width" value="0.05" units="cm"/>
      <inkml:brushProperty name="height" value="0.05" units="cm"/>
    </inkml:brush>
  </inkml:definitions>
  <inkml:trace contextRef="#ctx0" brushRef="#br0">1 1 16668,'-1'7'431,"1"1"0,0 0 0,0-1 1,1 1-1,0 0 0,4 14 0,-5-20-460,1 0-1,-1 0 1,1-1-1,0 1 1,0 0-1,0 0 0,0-1 1,0 1-1,0-1 1,0 1-1,1-1 1,-1 1-1,1-1 0,-1 0 1,1 1-1,-1-1 1,1 0-1,0 0 1,-1 0-1,1 0 0,0-1 1,0 1-1,0 0 1,0-1-1,-1 1 0,1-1 1,0 0-1,0 0 1,0 1-1,0-1 1,3-1-1,9-1-1372,-1 0 0,27-10-1,-32 9 1167,1 0 0,-1 1 0,0 0 0,1 0 0,-1 0 0,1 1-1,0 1 1,-1-1 0,1 1 0,16 3 0,-24-3 345,0 1 0,0 0 0,1-1 0,-1 1 1,0 0-1,0 0 0,0 0 0,0 0 0,0 0 0,0 0 0,-1 0 0,1 0 1,0 0-1,0 0 0,-1 0 0,1 1 0,-1-1 0,1 0 0,-1 1 0,1-1 1,-1 0-1,0 0 0,0 1 0,0-1 0,0 1 0,0-1 0,0 0 0,0 1 1,0 1-1,-8 45 2299,7-42-2178,-27 105 2762,28-110-2968,0-1 0,0 1-1,0 0 1,0 0 0,-1-1 0,1 1-1,0 0 1,1 0 0,-1-1-1,0 1 1,0 0 0,0 0-1,0 0 1,1-1 0,-1 1-1,1 1 1,-1-2-18,1 1-1,-1-1 1,0 0-1,0 0 1,1 0 0,-1 0-1,0 1 1,1-1-1,-1 0 1,1 0 0,-1 0-1,0 0 1,1 0-1,-1 0 1,0 0 0,1 0-1,-1 0 1,1 0-1,-1 0 1,0 0 0,1 0-1,-1 0 1,0 0-1,1-1 1,26-14-103,-21 11 68,25-17-169,-5 2-100,47-24 0,-66 39 253,1 1 1,-1-1 0,1 2-1,0-1 1,0 1 0,0 0-1,0 1 1,0 0 0,0 0 0,1 1-1,12 1 1,-19-1 57,1 0-1,-1 1 1,1-1 0,-1 1 0,1-1-1,-1 1 1,0 0 0,1 0 0,-1 1-1,0-1 1,0 0 0,0 1 0,0-1-1,0 1 1,0-1 0,0 1-1,-1 0 1,1 0 0,0 0 0,-1 0-1,0 0 1,1 0 0,-1 0 0,0 1-1,0-1 1,0 0 0,-1 1 0,1-1-1,0 1 1,-1-1 0,0 1 0,1-1-1,-1 1 1,0-1 0,-1 4 0,0 5 147,0 0 0,-1-1 0,0 1 0,-1-1 0,0 1 0,-9 17 0,4-11 170,0 0 0,-18 25 0,23-38-327,1 0 0,-1 0 0,0 0 0,-1-1 0,1 0 1,0 1-1,-1-1 0,0 0 0,0-1 0,0 1 0,0-1 0,0 0 0,0 0 0,0 0 0,-10 2 0,12-4-35,1 0-1,-1 0 1,0 0 0,1 0 0,-1-1 0,0 1 0,1-1-1,-1 1 1,1-1 0,-1 1 0,1-1 0,-1 0-1,1 0 1,-1 0 0,1 0 0,0 0 0,-1 0-1,1 0 1,0 0 0,0-1 0,0 1 0,0 0 0,0-1-1,0 1 1,0-1 0,0 1 0,1-1 0,-1 1-1,1-1 1,-1-2 0,-2-5-60,0 0-1,1 0 1,0-1-1,0-10 1,1-24-377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2.209"/>
    </inkml:context>
    <inkml:brush xml:id="br0">
      <inkml:brushProperty name="width" value="0.05" units="cm"/>
      <inkml:brushProperty name="height" value="0.05" units="cm"/>
    </inkml:brush>
  </inkml:definitions>
  <inkml:trace contextRef="#ctx0" brushRef="#br0">4 1 17148,'3'28'1106,"-2"0"1,-3 48 0,0-12-52,1-29-680,0-23-294,0 0-1,1 0 0,0 0 0,1 0 1,1 0-1,0 0 0,0 0 1,5 12-1,-7-23-80,0 0 1,1 0 0,-1-1-1,1 1 1,-1 0 0,1 0-1,-1 0 1,1-1 0,-1 1-1,1 0 1,-1-1 0,1 1-1,0-1 1,0 1 0,-1 0-1,1-1 1,0 0 0,0 1-1,-1-1 1,1 1 0,0-1-1,0 0 1,0 0 0,0 1-1,0-1 1,0 0 0,0 0-1,-1 0 1,1 0 0,0 0-1,0 0 1,0 0-1,0 0 1,0-1 0,0 1-1,0 0 1,-1 0 0,1-1-1,2 0 1,2-2-4,0 0 0,-1-1 0,1 1 0,0-1 0,4-5 0,-1 1-2,-2 3 4,-1 1 0,1-1 0,0 1 0,0 0 0,1 1 0,-1 0 0,9-4 0,-13 7 1,1-1 0,-1 1 1,0-1-1,0 1 0,1 0 0,-1 0 0,0 0 0,0 0 1,1 0-1,-1 0 0,0 1 0,0-1 0,1 1 0,-1-1 1,0 1-1,0 0 0,0 0 0,0 0 0,0 0 1,0 0-1,0 1 0,0-1 0,0 1 0,-1-1 0,1 1 1,2 3-1,2 3 6,0 1-1,0 0 1,-1 1 0,-1-1-1,1 1 1,3 14 0,-3-16 114,-1-8-11,3-18 79,0-30 107,-4-90 485,-1 145-768,-1 0 0,1 0 0,0-1 0,1 1 0,0-1 0,0 1 0,0-1 0,5 6 0,-7-10-12,0-1 0,0 1-1,0-1 1,0 1 0,1-1 0,-1 1-1,0-1 1,1 0 0,-1 0 0,1 0-1,0 0 1,-1 0 0,1 0 0,0 0-1,0 0 1,0-1 0,-1 1 0,1 0-1,0-1 1,0 0 0,0 1 0,0-1-1,0 0 1,0 0 0,0 0 0,0-1-1,0 1 1,-1 0 0,1-1 0,0 1-1,0-1 1,0 1 0,0-1 0,-1 0-1,1 0 1,0 0 0,-1 0 0,1 0-1,0 0 1,2-3 0,4-3-2,0-1 1,0-1 0,0 1-1,-1-1 1,9-15 0,39-77-61,-21 34-70,-34 67 131,0 0-1,0 0 1,0 0 0,0 0-1,0 1 1,0-1 0,0 0-1,0 0 1,0 0 0,0 0-1,0 0 1,0 0 0,0 0-1,0 0 1,0 0 0,0 1-1,1-1 1,-1 0 0,0 0-1,0 0 1,0 0 0,0 0-1,0 0 1,0 0 0,0 0-1,0 0 1,0 0 0,0 0-1,1 0 1,-1 0 0,0 0-1,0 0 1,0 0 0,0 0 0,0 0-1,0 0 1,0 0 0,0 0-1,1 0 1,-1 0 0,0 0-1,0 0 1,0 0 0,0 0-1,0 0 1,0 0 0,0 0-1,0 0 1,1 0 0,-1 0-1,0 0 1,0 0 0,0 0-1,0 0 1,0 0 0,0 0-1,0-1 1,0 1 0,0 0-1,0 0 1,0 0 0,0 0-1,3 17-41,-2 28 11,-1-41 27,10 198-36,-7-187-145,-3-15 173,0 0 0,1 0 0,-1 0 0,0 0 0,0 0 0,0 0 0,0 1 0,0-1 0,0 0 0,0 0 0,0 0 0,0 0 1,0 0-1,1 0 0,-1 0 0,0 0 0,0 0 0,0 0 0,0 0 0,0 0 0,0 0 0,0 0 0,0 0 0,0 0 0,1 0 0,-1 0 0,0 0 0,0 0 0,0 0 0,0 0 0,0 0 0,0 0 0,0 0 0,0 0 0,0 0 0,1 0 0,-1-1 0,0 1 0,0 0 0,0 0 0,0 0 0,0 0 0,0 0 0,0 0 0,0 0 0,0 0 0,0 0 0,0 0 0,0 0 0,0-1 0,0 1 0,0 0 0,0 0 0,0 0 0,0 0 0,0 0 0,5-26-1324,-7-44 466,-3 22 285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3.057"/>
    </inkml:context>
    <inkml:brush xml:id="br0">
      <inkml:brushProperty name="width" value="0.05" units="cm"/>
      <inkml:brushProperty name="height" value="0.05" units="cm"/>
    </inkml:brush>
  </inkml:definitions>
  <inkml:trace contextRef="#ctx0" brushRef="#br0">37 9 17524,'-1'-8'2240,"1"7"-1392,-6 5-432,2 1 2321,1 0-1905,-1 3-384,4-3-616,0-3-344,0 1 128,-3-3 232,-6-2-96,2 1-96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3.611"/>
    </inkml:context>
    <inkml:brush xml:id="br0">
      <inkml:brushProperty name="width" value="0.05" units="cm"/>
      <inkml:brushProperty name="height" value="0.05" units="cm"/>
    </inkml:brush>
  </inkml:definitions>
  <inkml:trace contextRef="#ctx0" brushRef="#br0">0 50 13019,'2'-49'4799,"0"53"-4125,2 9-103,14 138 2313,-15-102-2541,2-1 0,3-1 0,21 77-1,-21-111-79,-5-23-3,-5-27 96,2 35-330,-1-1 11,1-1 1,-1 1-1,0-1 1,0 1 0,0 0-1,0-1 1,0 1-1,-1 0 1,0 0-1,-2-4 1,1 25 57,-3 30-187,28 120 58,-10-89 10,-9-51 20,-2-18 5,0 0 1,0 0-1,1 0 1,0 0 0,1 0-1,4 10 1,-7-20-2,0 0 0,0 0 1,0 0-1,0 1 0,0-1 0,0 0 0,0 0 1,1 0-1,-1 0 0,0 0 0,0 0 1,0 0-1,0 0 0,0 0 0,0 0 0,0 0 1,0 0-1,0 0 0,0 0 0,0 0 1,0 0-1,0 0 0,1 0 0,-1 0 0,0 0 1,0 0-1,0 0 0,0 0 0,0 0 1,0 0-1,0 0 0,0 0 0,0 0 0,0 0 1,1 0-1,-1 0 0,0 0 0,0 0 1,0 0-1,0 0 0,0 0 0,0 0 0,0 0 1,0 0-1,0 0 0,0 0 0,0 0 1,0 0-1,0 0 0,0 0 0,1 0 0,-1-1 1,0 1-1,0 0 0,0 0 0,0 0 1,0 0-1,0 0 0,0 0 0,0 0 1,0 0-1,0 0 0,0 0 0,0 0 0,0-1 1,2-6 8,1-34 20,-3-76-1,-1 46-6,0 49-23,3-46 12,-2 63-15,1 1-1,0-1 0,0 1 0,0-1 0,0 1 0,1 0 1,0-1-1,0 1 0,0 0 0,0 0 0,0 1 0,4-5 1,-4 6-3,0 1 1,-1-1-1,1 1 1,0 0-1,0 0 1,0 0-1,0 0 1,0 0-1,0 0 1,1 0-1,-1 1 1,0-1 0,0 1-1,0-1 1,1 1-1,-1 0 1,0 0-1,1 0 1,-1 0-1,0 1 1,0-1-1,1 0 1,-1 1-1,0 0 1,0-1-1,0 1 1,0 0 0,0 0-1,0 0 1,3 3-1,0-2-2,-1 1 0,0 0-1,0 1 1,0-1 0,0 1 0,0-1 0,-1 1 0,0 0-1,0 0 1,0 1 0,0-1 0,3 9 0,-3-2 22,0-1-1,-1 1 1,0 0 0,-1 1 0,0-1 0,-1 0 0,0 0 0,-1 0 0,0 0 0,-1 0 0,-3 14 0,3-16 16,-1 0 1,0 0-1,-1 0 0,1 0 0,-2-1 0,1 1 0,-1-1 1,-1 0-1,1 0 0,-1-1 0,-1 0 0,1 0 0,-12 9 1,16-15-52,0 1 1,0-1-1,0 1 0,-1-1 1,1 0-1,0 0 1,-1 0-1,1 0 0,-1 0 1,0-1-1,1 1 1,-1-1-1,1 0 1,-1 1-1,0-1 0,-3-1 1,4 1-39,1-1 0,0 1 0,0-1 0,-1 0 0,1 1 1,0-1-1,0 0 0,0 0 0,0 0 0,0 0 0,0 0 0,0 0 0,0 0 0,0 0 1,0 0-1,0 0 0,1-1 0,-1 1 0,0 0 0,1-1 0,-1 1 0,1 0 0,0-1 0,-1 1 1,1 0-1,0-1 0,0 1 0,0-1 0,0 1 0,0-1 0,0 1 0,1-2 0,-1-5-99,2-1-1,-1 1 1,1 1-1,0-1 1,5-12-1,9-18-466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4.370"/>
    </inkml:context>
    <inkml:brush xml:id="br0">
      <inkml:brushProperty name="width" value="0.05" units="cm"/>
      <inkml:brushProperty name="height" value="0.05" units="cm"/>
    </inkml:brush>
  </inkml:definitions>
  <inkml:trace contextRef="#ctx0" brushRef="#br0">9 647 16211,'-4'70'2613,"2"-54"-2262,0 0 1,2 0-1,0 1 1,1-1-1,0 0 0,1 0 1,6 19-1,-8-33-326,1 0 0,-1 0 0,1 0 0,0 0 0,-1 0 0,1 0 0,0 0 0,0 0 0,0-1 0,1 1-1,-1 0 1,0-1 0,1 1 0,-1-1 0,1 1 0,-1-1 0,1 0 0,0 0 0,-1 0 0,1 1 0,0-2 0,0 1 0,0 0-1,3 1 1,-3-3-10,0 1 0,1 0-1,-1-1 1,1 1 0,-1-1-1,0 0 1,0 0 0,1 0-1,-1 0 1,0 0 0,0 0-1,0 0 1,0-1 0,0 1-1,0-1 1,0 0 0,-1 1-1,1-1 1,-1 0-1,3-4 1,7-9 3,-1 0-1,-1-1 1,-1 0 0,0 0-1,5-18 1,25-91 45,-25 76-26,-13 49-37,7-22 23,-3 18-13,-2 13-2,1 36-1,0-5-7,10 61 0,-3-77-7,-10-24 7,0 1 0,1-1 0,-1 0-1,0 1 1,1-1 0,-1 0-1,0 1 1,1-1 0,-1 0 0,0 0-1,1 1 1,-1-1 0,1 0-1,-1 0 1,1 0 0,-1 0 0,0 1-1,1-1 1,-1 0 0,1 0-1,-1 0 1,1 0 0,-1 0 0,1 0-1,-1 0 1,1 0 0,0 0-1,1-2-1,0 0-1,0 1 1,0-1-1,0 0 1,0 0-1,0 0 1,-1 0-1,1 0 1,-1-1-1,1 1 1,-1 0-1,0-1 0,0 1 1,0-1-1,1-2 1,12-36-31,-2 0 0,13-72 0,2-90-28,-25 177 47,19-279-58,-22 285 82,0 19-2,0 4 2,-4 38 69,1 199 623,7-175-283,20 111 1,-21-164-354,0 1 1,2-1 0,-1 0-1,2 0 1,0 0 0,7 13-1,-12-24-62,1 0 0,-1 1 0,1-1 0,0 0-1,-1 0 1,1 0 0,0 0 0,0 0 0,0-1-1,0 1 1,0 0 0,0 0 0,0 0 0,0-1-1,0 1 1,0-1 0,0 1 0,1-1 0,-1 1 0,0-1-1,0 0 1,1 1 0,-1-1 0,0 0 0,0 0-1,1 0 1,-1 0 0,0 0 0,0 0 0,1 0 0,-1-1-1,0 1 1,0 0 0,0-1 0,1 1 0,-1-1-1,0 1 1,0-1 0,0 0 0,0 1 0,0-1-1,0 0 1,0 0 0,0 0 0,1-1 0,2-3-16,0 1 1,0-1 0,-1 0-1,0 0 1,0 0 0,0-1-1,0 1 1,1-7 0,2-10-51,-1-1 1,-2 0 0,0 0-1,-1 0 1,-2 0 0,-2-34-1,1 52 39,1-1 0,-1 1 0,0 0 0,0 0 0,-1 0 0,1 0 0,-1 0 0,-3-5 0,5 10 22,0 0 0,0 0 0,0 0-1,0 0 1,0-1 0,-1 1-1,1 0 1,0 0 0,0 0 0,0 0-1,-1 0 1,1 0 0,0 0-1,0 0 1,0 0 0,-1 0-1,1 0 1,0 0 0,0 0 0,0 0-1,-1 0 1,1 0 0,0 0-1,0 0 1,0 0 0,-1 0-1,1 0 1,0 0 0,0 0 0,0 0-1,0 0 1,-1 1 0,1-1-1,0 0 1,0 0 0,0 0-1,0 0 1,-1 0 0,1 0 0,0 1-1,0-1 1,0 0 0,0 0-1,0 0 1,0 1 0,0-1 0,0 0-1,-1 0 1,1 0 0,0 1-1,0-1 1,0 0 0,0 0-1,0 0 1,0 1 0,0-1 0,-4 16-11,2 1 44,1 1 0,1-1 0,0 1 0,1-1 0,1 1-1,1-1 1,0 0 0,2 0 0,0 0 0,9 22 0,-13-36-20,1 0 0,-1-1 0,1 1 0,0 0 0,0-1 0,0 0 0,0 1-1,0-1 1,0 0 0,1 0 0,2 2 0,-3-3-5,-1-1 0,1 1 0,-1-1 1,1 1-1,0-1 0,-1 0 0,1 1 0,-1-1 0,1 0 0,0 0 0,-1 0 0,1 0 0,-1 0 0,1-1 0,0 1 0,-1 0 0,1-1 0,-1 1 1,1-1-1,-1 0 0,1 1 0,-1-1 0,0 0 0,3-1 0,3-4 6,1-1 0,-1 1 1,0-1-1,-1 0 0,0-1 1,0 0-1,0 0 0,6-12 0,33-76-34,-41 87 15,18-53-71,-16 45 9,0 0-1,0 0 1,2 0 0,13-22-1,-20 38 67,-1 1-1,0 0 0,0 0 0,0 0 1,0-1-1,0 1 0,0 0 1,0 0-1,0 0 0,0 0 0,1-1 1,-1 1-1,0 0 0,0 0 1,0 0-1,0 0 0,0 0 0,1 0 1,-1-1-1,0 1 0,0 0 1,0 0-1,0 0 0,1 0 0,-1 0 1,0 0-1,0 0 0,0 0 1,1 0-1,-1 0 0,0 0 1,0 0-1,0 0 0,1 0 0,-1 0 1,0 0-1,0 0 0,0 0 1,1 0-1,-1 0 0,0 0 0,0 0 1,0 0-1,0 1 0,1-1 1,-1 0-1,0 0 0,0 0 0,0 0 1,0 0-1,0 0 0,1 1 1,-1-1-1,0 0 0,0 0 1,0 0-1,0 0 0,0 1 0,4 12-62,1 21 74,1 57 0,1 10 245,-5-86-177,0-1 1,1 0 0,1 1-1,10 23 1,-14-37-71,1 0 1,-1 0-1,0 0 1,1 0-1,-1 0 1,1 0-1,-1 0 1,1 0-1,0 0 1,-1-1-1,1 1 1,0 0-1,0 0 1,-1-1-1,1 1 1,0-1-1,0 1 0,0-1 1,0 1-1,1 0 1,-1-1-9,-1 0 1,1 0-1,0-1 1,-1 1-1,1 0 1,0 0-1,-1 0 1,1-1-1,0 1 1,-1 0-1,1-1 1,-1 1-1,1-1 1,-1 1-1,1 0 1,-1-1-1,1 1 1,-1-1-1,1 0 1,-1 1-1,1-1 1,-1 0-1,4-5-94,-1 0 0,0-1 0,0 1-1,2-12 1,4-21 124,-2 0 1,-2 0-1,0-79 0,-5 116-46,0-66-111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4.782"/>
    </inkml:context>
    <inkml:brush xml:id="br0">
      <inkml:brushProperty name="width" value="0.05" units="cm"/>
      <inkml:brushProperty name="height" value="0.05" units="cm"/>
    </inkml:brush>
  </inkml:definitions>
  <inkml:trace contextRef="#ctx0" brushRef="#br0">24 1 18516,'-12'10'1704,"7"3"-1184,-1-3-248,6-3 817,0-3-489,6-4-1072,1-3 1840,9-1-1320,2 0-16,2 1-16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37:15.202"/>
    </inkml:context>
    <inkml:brush xml:id="br0">
      <inkml:brushProperty name="width" value="0.05" units="cm"/>
      <inkml:brushProperty name="height" value="0.05" units="cm"/>
    </inkml:brush>
  </inkml:definitions>
  <inkml:trace contextRef="#ctx0" brushRef="#br0">6 107 17516,'-2'18'1064,"0"10"77,1-1-1,2 39 1,-1-65-1093,0 0 0,0-1 1,0 1-1,0 0 0,1 0 0,-1 0 0,0 0 1,0 0-1,0-1 0,1 1 0,-1 0 0,0 0 1,1 0-1,-1-1 0,1 1 0,-1 0 0,1 0 0,-1-1 1,1 1-1,0-1 0,-1 1 0,1 0 0,0-1 1,-1 1-1,2 0 0,-1-1-17,0 0 1,0 0-1,1 0 0,-1-1 0,0 1 1,0 0-1,0 0 0,0-1 0,0 1 1,0-1-1,0 1 0,-1-1 1,1 1-1,0-1 0,0 1 0,0-1 1,1-1-1,6-6 21,0 0 0,-1 0 0,7-10 0,-11 13-13,14-18 0,-10 12-30,1 0-1,0 1 1,0 0-1,1 0 1,1 1-1,16-13 1,-25 21-4,0 1-1,0-1 1,0 0 0,0 1 0,1-1 0,-1 1-1,0 0 1,0-1 0,1 1 0,-1 0-1,0 0 1,0-1 0,1 1 0,-1 0 0,0 1-1,1-1 1,-1 0 0,0 0 0,1 0-1,-1 1 1,0-1 0,0 1 0,0-1 0,1 1-1,-1-1 1,0 1 0,0 0 0,0 0-1,0-1 1,0 1 0,0 0 0,0 0 0,0 0-1,0 0 1,-1 0 0,1 0 0,0 0 0,-1 0-1,2 3 1,2 5 62,1 0-1,-1 0 1,-1 1 0,3 11-1,-3-10-5,3 10 49,-3-12-32,-1 1 0,1-1 0,1 0 0,0-1 0,6 11 0,-10-18-71,0-1 0,1 1 0,-1-1 0,0 1 0,1-1 0,-1 1 0,1-1 0,-1 1 0,1-1 0,-1 0 0,1 1 1,-1-1-1,1 0 0,-1 0 0,1 1 0,-1-1 0,1 0 0,0 0 0,-1 0 0,1 1 0,-1-1 0,1 0 0,0 0 0,-1 0 0,1 0 0,0 0 0,-1 0 1,1-1-1,-1 1 0,1 0 0,0 0 0,-1 0 0,1 0 0,-1-1 0,1 1 0,-1 0 0,1-1 0,-1 1 0,1 0 0,-1-1 0,1 1 0,-1-1 1,1 1-1,-1-1 0,0 1 0,1-1 0,19-28 96,-6 1-23,19-58 0,6-15-7,-39 101-73,15-23 1,-15 22-1,0 1 0,0 0 0,1-1-1,-1 1 1,0-1 0,0 1 0,1 0 0,-1-1-1,0 1 1,1 0 0,-1 0 0,0-1 0,1 1 0,-1 0-1,0 0 1,1-1 0,-1 1 0,1 0 0,-1 0-1,0 0 1,1 0 0,-1 0 0,1-1 0,-1 1-1,1 0 1,-1 0 0,0 0 0,1 0 0,-1 0 0,1 0-1,-1 1 1,1-1 0,-1 0 0,0 0 0,1 0-1,-1 0 1,1 0 0,-1 1 0,0-1 0,1 0-1,-1 0 1,0 1 0,1-1 0,-1 0 0,0 0 0,1 1-1,-1-1 1,0 0 0,1 1 0,-1-1 0,0 1-1,0-1 1,0 0 0,1 1 0,-1-1 0,0 1 0,4 11-23,-1-1 0,0 0 1,0 1-1,1 20 1,-3-17-396,1 0 0,6 19 0,-3-24 132,-4-10 279,-1 0 1,0 0-1,0 0 1,0 0-1,1 0 1,-1 0-1,0 0 1,0 0-1,1 0 1,-1 0-1,0 0 1,0 0-1,1 0 1,-1-1-1,0 1 1,0 0-1,1 0 1,-1 0-1,0 0 1,0 0-1,0 0 1,0-1-1,1 1 1,-1 0 0,0 0-1,0 0 1,0-1-1,0 1 1,0 0-1,1 0 1,-1 0-1,0-1 1,0 1-1,0 0 1,0 0-1,0-1 1,0 1-1,0 0 1,5-15-341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9.067"/>
    </inkml:context>
    <inkml:brush xml:id="br0">
      <inkml:brushProperty name="width" value="0.05" units="cm"/>
      <inkml:brushProperty name="height" value="0.05" units="cm"/>
    </inkml:brush>
  </inkml:definitions>
  <inkml:trace contextRef="#ctx0" brushRef="#br0">1 1197 16588,'425'-264'5245,"-179"103"-4553,65-26-428,28-17-201,31-12-45,-318 190-17,-2-4 0,88-64 0,-138 94-11,0-1-1,0 1 1,0 0-1,1 0 1,-1 0 0,0 0-1,0 0 1,0-1 0,1 1-1,-1 0 1,0 0-1,0 0 1,0-1 0,0 1-1,0 0 1,0 0 0,1 0-1,-1-1 1,0 1 0,0 0-1,0 0 1,0-1-1,0 1 1,0 0 0,0 0-1,0-1 1,0 1 0,0 0-1,0 0 1,0-1-1,0 1 1,0 0 0,0 0-1,0-1 1,-1 1 0,1 0-1,0 0 1,0-1 0,0 1-1,0 0 1,0 0-1,-1 0 1,1-1 0,0 1-1,0 0 1,0 0 0,0 0-1,-1 0 1,1-1-1,0 1 1,0 0 0,-1 0-1,1 0 1,0 0 0,0 0-1,0 0 1,-1 0-1,1 0 1,0 0 0,0 0-1,-1 0 1,1 0 0,0 0-1,0 0 1,-1 0 0,1 0-1,0 0 1,0 0-1,-1 0 1,-19-1-515,19 1 492,-61-2-508,28 2 185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9.593"/>
    </inkml:context>
    <inkml:brush xml:id="br0">
      <inkml:brushProperty name="width" value="0.05" units="cm"/>
      <inkml:brushProperty name="height" value="0.05" units="cm"/>
    </inkml:brush>
  </inkml:definitions>
  <inkml:trace contextRef="#ctx0" brushRef="#br0">0 1131 16452,'0'0'28,"0"0"1,1 1-1,-1-1 1,0 0-1,0 0 1,0 0-1,0 1 1,0-1 0,0 0-1,1 0 1,-1 0-1,0 0 1,0 1-1,0-1 1,0 0 0,1 0-1,-1 0 1,0 0-1,0 0 1,0 0-1,1 1 1,-1-1 0,0 0-1,0 0 1,1 0-1,-1 0 1,0 0-1,0 0 1,0 0 0,1 0-1,-1 0 1,0 0-1,0 0 1,1 0-1,-1 0 1,0 0 0,0 0-1,0-1 1,1 1-1,-1 0 1,0 0-1,0 0 1,0 0-1,1 0 1,-1 0 0,0 0-1,0-1 1,0 1-1,1 0 1,-1 0-1,0 0 1,0-1 0,0 1-1,0 0 1,0 0-1,0 0 1,0-1-1,1 1 1,-1 0 0,0 0-1,0 0 1,0-1-1,0 1 1,0 0-1,0-1 1,7-25 303,-3 9-78,113-462 2526,-60 233-2445,-44 207-300,-6 30-4,-1 12-6,1 19 18,-6-18-36,42 191 137,5 18 30,-33-159-380,40 97 0,-54-150 201,2 6-217,0 0 0,1 0 0,7 10 0,-11-17 191,1 1 0,-1 0 0,1-1-1,-1 1 1,1-1 0,-1 1 0,1-1 0,-1 1-1,1-1 1,0 1 0,-1-1 0,1 0 0,0 1-1,0-1 1,-1 0 0,1 0 0,0 1 0,-1-1 0,2 0-1,-1 0 12,0-1-1,-1 1 0,1 0 1,0-1-1,0 1 1,-1-1-1,1 1 0,-1-1 1,1 1-1,0-1 1,-1 1-1,1-1 0,-1 0 1,1 1-1,-1-1 1,0 0-1,1 0 0,-1 1 1,0-1-1,1 0 0,-1 0 1,0 1-1,0-2 1,7-22-442</inkml:trace>
  <inkml:trace contextRef="#ctx0" brushRef="#br0" timeOffset="1">538 80 17620,'4'-9'306,"1"0"0,0 0 0,0 1 0,1 0 0,11-13 0,-16 20-268,0-1 1,1 1-1,-1 0 0,0 0 0,1 0 0,-1-1 0,1 1 0,-1 1 1,1-1-1,0 0 0,-1 0 0,1 1 0,0-1 0,0 0 0,-1 1 1,1 0-1,0-1 0,0 1 0,0 0 0,0 0 0,-1 0 0,1 0 0,0 1 1,0-1-1,0 0 0,-1 1 0,1-1 0,0 1 0,0 0 0,-1-1 1,1 1-1,0 0 0,-1 0 0,1 0 0,-1 0 0,1 0 0,-1 1 1,0-1-1,2 2 0,2 4 55,1-1 1,-2 2-1,1-1 1,-1 0-1,0 1 1,0 0-1,-1 0 1,0 0 0,-1 0-1,1 1 1,1 16-1,0 10 122,0 53 1,-4-74-153,-8 142 460,1 2 33,7-152-530,0 1 0,1-1 0,0 1 0,0-1 0,0 0 0,0 1 0,1-1 0,1 0 0,4 12 0,-5-15-32,0-1-1,0 1 0,1 0 1,-1-1-1,1 0 1,-1 1-1,1-1 1,0 0-1,-1 0 1,1-1-1,0 1 1,0 0-1,0-1 1,1 0-1,-1 0 0,0 0 1,0 0-1,1 0 1,-1-1-1,6 1 1,-1-1-130,0-1-1,0 1 1,-1-1 0,1-1 0,0 1 0,-1-1 0,1-1-1,-1 1 1,0-1 0,0 0 0,0-1 0,0 0-1,-1 0 1,1-1 0,-1 1 0,0-1 0,0-1 0,8-10-1,5-6-253,-1 0-1,-1-2 0,23-42 1,-1-5-400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49.975"/>
    </inkml:context>
    <inkml:brush xml:id="br0">
      <inkml:brushProperty name="width" value="0.05" units="cm"/>
      <inkml:brushProperty name="height" value="0.05" units="cm"/>
    </inkml:brush>
  </inkml:definitions>
  <inkml:trace contextRef="#ctx0" brushRef="#br0">76 146 15755,'0'0'26,"0"0"-1,1 0 1,-1 0-1,0 0 1,0-1-1,0 1 1,0 0-1,0 0 0,0 0 1,0 0-1,0-1 1,0 1-1,0 0 1,0 0-1,0 0 1,0 0-1,-1 0 1,1-1-1,0 1 0,0 0 1,0 0-1,0 0 1,0 0-1,0 0 1,0 0-1,0-1 1,0 1-1,0 0 1,-1 0-1,1 0 1,0 0-1,0 0 0,0 0 1,0 0-1,0 0 1,0 0-1,-1-1 1,1 1-1,0 0 1,0 0-1,0 0 1,0 0-1,-1 0 0,1 0 1,0 0-1,0 0 1,0 0-1,0 0 1,0 0-1,-1 0 1,1 0-1,0 0 1,0 0-1,0 1 0,0-1 1,0 0-1,-1 0 1,1 0-1,0 0 1,0 0-1,0 0 1,-8 14 549,-5 30-111,-3 24 242,3 1 0,3 1 0,3-1 0,3 128 0,5-187-667,-1 0-1,1 0 0,0 0 0,1-1 0,0 1 0,1 0 1,5 11-1,-8-21-34,0 1 0,0 0-1,1-1 1,-1 1 0,1-1 0,-1 1 0,0-1 0,1 1 0,-1-1 0,1 1 0,-1-1 0,1 1-1,-1-1 1,1 0 0,-1 1 0,1-1 0,0 0 0,-1 0 0,1 1 0,-1-1 0,1 0-1,0 0 1,-1 0 0,1 0 0,0 0 0,-1 0 0,2 0 0,-1 0 1,0 0 0,0-1-1,0 1 1,0-1 0,0 1 0,0-1 0,0 0 0,0 1 0,0-1 0,0 0 0,-1 0-1,1 0 1,0 1 0,0-1 0,-1 0 0,2-2 0,5-12 21,1 0 0,-2 0 0,0-1 0,-1 1-1,4-23 1,12-90 80,-18 104-87,9-62 64,-1-126 1,-14 172-79,3 40-6,0-1 0,0 1 0,0-1 1,0 1-1,-1-1 0,1 1 0,0-1 0,0 1 0,0-1 1,-1 1-1,1-1 0,0 1 0,-1-1 0,1 1 0,0 0 1,-1-1-1,1 1 0,0 0 0,-1-1 0,0 0 1,1 2-3,-1-1 1,1 0 0,-1 0-1,0 0 1,1 1 0,-1-1 0,1 0-1,-1 1 1,1-1 0,-1 0-1,1 1 1,0-1 0,-1 1 0,1-1-1,-1 1 1,1-1 0,0 1 0,-1-1-1,1 1 1,0-1 0,0 1-1,-1-1 1,1 2 0,-6 11-135,0 1 0,1 0 0,0 1 0,1-1 0,-4 25 0,-1 78-1707,10-97 1431,0-20 391,-1 1 1,0-1 0,0 0 0,1 1 0,-1-1 0,0 0 0,0 1 0,1-1 0,-1 0 0,0 0 0,1 1 0,-1-1 0,0 0 0,1 0 0,-1 0 0,1 1 0,-1-1-1,0 0 1,1 0 0,-1 0 0,1 0 0,-1 0 0,1 0 0</inkml:trace>
  <inkml:trace contextRef="#ctx0" brushRef="#br0" timeOffset="1">281 1 15339,'4'22'524,"-2"0"0,0 1 0,-2-1 0,-2 27 0,0 11 280,2-48-640,5 179 1704,-2-161-1623,1-1 1,1 0-1,1 0 1,14 38-1,-18-61-205,1 0 0,-1-1 1,1 1-1,0-1 0,1 1 0,-1-1 1,1 0-1,0 0 0,0 0 0,1-1 0,5 5 1,-8-7-24,0-1 1,1 0-1,-1 1 1,1-1-1,-1 0 1,1 0-1,0-1 1,-1 1-1,1 0 1,0-1-1,0 1 1,-1-1-1,1 0 1,0 0-1,0 0 0,0-1 1,-1 1-1,1-1 1,0 1-1,-1-1 1,1 0-1,0 0 1,-1 0-1,1 0 1,-1-1-1,5-2 1,2-3 26,0 0-1,0 0 1,-1-1 0,0 0-1,-1-1 1,0 0 0,0 0-1,-1 0 1,10-18 0,0-6 154,20-61 0,-24 58-62,-2-1 0,5-38-1,-12 55-76,-1 0-1,0 0 1,-2 0-1,-1 0 0,-4-32 1,4 46-44,0 1 1,-1-1-1,1 1 0,-1 0 1,0 0-1,-1-1 0,1 1 1,-1 1-1,0-1 0,0 0 0,-8-7 1,10 10-17,-1 0 1,-1 1-1,1-1 1,0 1 0,0 0-1,-1-1 1,1 1-1,0 0 1,-1 0-1,1 1 1,-1-1 0,1 0-1,-1 1 1,0-1-1,1 1 1,-1 0-1,1 0 1,-1 0-1,0 0 1,1 1 0,-1-1-1,0 1 1,1-1-1,-1 1 1,1 0-1,-4 2 1,-2 1-134,0 1-1,0 0 1,1 1 0,-1-1 0,-10 13-1,12-12-44,-1 0 0,1 0 0,-1-1 0,0 0 0,0 0 0,-11 5 0,17-10 159,0 0 0,0 1 0,0-1 0,-1 0-1,1 0 1,0 0 0,0 0 0,0 0 0,-1 0 0,1 0 0,0 0 0,0 0 0,0-1 0,0 1 0,0 0 0,-2-2-1,-17-10-441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2.254"/>
    </inkml:context>
    <inkml:brush xml:id="br0">
      <inkml:brushProperty name="width" value="0.05" units="cm"/>
      <inkml:brushProperty name="height" value="0.05" units="cm"/>
    </inkml:brush>
  </inkml:definitions>
  <inkml:trace contextRef="#ctx0" brushRef="#br0">3 21 12323,'0'-1'47,"-1"1"1,1-1 0,0 1 0,0-1-1,-1 1 1,1-1 0,0 1 0,0-1-1,0 0 1,0 1 0,0-1 0,0 1-1,0-1 1,0 1 0,0-1 0,0 0-1,0 1 1,0-1 0,0 1-1,0-1 1,0 1 0,0-1 0,1 1-1,-1-1 1,0 1 0,1-1 0,-1 1-1,0-1 1,0 1 0,1-1 0,-1 1-1,1 0 1,-1-1 0,1 1 0,-1 0-1,0-1 1,1 1 0,-1 0 0,1-1-1,-1 1 1,1 0 0,-1 0 0,1 0-1,0 0 1,-1-1 0,1 1 0,0 0-1,2 0 114,1 0 0,-1 0 0,1 1 0,-1-1 0,0 1-1,1 0 1,-1 0 0,4 1 0,18 8 194,0 1-1,0 0 1,-1 2-1,0 1 1,-1 1 0,-1 1-1,0 1 1,34 34-1,-26-16-144,-1 1-1,-2 1 0,-1 1 0,-2 1 0,30 66 1,-31-49-34,-2 1 1,-3 1 0,20 104-1,-25-63-80,-4 1 0,-5-1 0,-4 1 0,-4 0 0,-18 101 0,-2-46-728,-7-1-1,-51 149 1,61-247 254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2.934"/>
    </inkml:context>
    <inkml:brush xml:id="br0">
      <inkml:brushProperty name="width" value="0.05" units="cm"/>
      <inkml:brushProperty name="height" value="0.05" units="cm"/>
    </inkml:brush>
  </inkml:definitions>
  <inkml:trace contextRef="#ctx0" brushRef="#br0">19 81 13283,'14'-71'2988,"-13"61"-1364,-10 50-295,1 9-686,-6 83 0,11 60-330,7-15-81,8 0 1,8 0-1,84 342 1,-7-227-62,-78-247-161,2-2 0,2 0 1,1-1-1,38 47 0,-50-74-43,1 0-1,0-1 0,1-1 0,1 0 0,0-1 0,0 0 0,24 12 1,-30-19-50,0-1 0,0 0 1,0 0-1,1-1 1,0 0-1,0-1 1,0 0-1,0-1 1,0 0-1,0 0 1,0-1-1,0 0 1,0-1-1,0 0 1,14-4-1,-11 1 20,1-1 0,-2 0 1,1-1-1,0-1 0,-1 0 0,-1 0 0,1-1 0,-1-1 0,14-14 0,-10 8-152,22-36 0,-36 51 214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3.720"/>
    </inkml:context>
    <inkml:brush xml:id="br0">
      <inkml:brushProperty name="width" value="0.05" units="cm"/>
      <inkml:brushProperty name="height" value="0.05" units="cm"/>
    </inkml:brush>
  </inkml:definitions>
  <inkml:trace contextRef="#ctx0" brushRef="#br0">6 663 13779,'-4'23'1967,"2"-18"-675,4-17-21,0-3-709,2-1 0,0 2 0,11-27 0,2-6 46,11-47 168,-4-2 0,22-195 0,-46 275-523,-3-32-1,1 75-202,1 0 0,1 0 0,1 0-1,6 39 1,-5-50-57,22 147-266,-17-129-561,2 1 1,21 53-1,-30-87 783,0 0 21,0 0 0,1 0-1,-1 0 1,0-1 0,0 1-1,1 0 1,-1 0 0,0-1-1,1 1 1,-1 0 0,1-1-1,-1 1 1,1 0 0,-1-1-1,1 1 1,-1-1 0,1 1-1,-1 0 1,1-1 0,0 0-1,0 1 1,-1-1 0,1 1-1,0-1 1,-1 0 0,1 1-1,0-1 1,0 0 0,0 0-1,0 0 1,8-2-601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4.118"/>
    </inkml:context>
    <inkml:brush xml:id="br0">
      <inkml:brushProperty name="width" value="0.05" units="cm"/>
      <inkml:brushProperty name="height" value="0.05" units="cm"/>
    </inkml:brush>
  </inkml:definitions>
  <inkml:trace contextRef="#ctx0" brushRef="#br0">1 412 18236,'22'-16'1592,"6"2"-1056,1-5-208,9-7 641,6-6-313,5-7-120,5-1-88,-6-2-424,-1 2-240,-14 0 304,-5-1-88,-12 8-104,-6 3-32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9.714"/>
    </inkml:context>
    <inkml:brush xml:id="br0">
      <inkml:brushProperty name="width" value="0.05" units="cm"/>
      <inkml:brushProperty name="height" value="0.05" units="cm"/>
    </inkml:brush>
  </inkml:definitions>
  <inkml:trace contextRef="#ctx0" brushRef="#br0">0 764 17300,'19'-13'1010,"-12"7"-669,0 1-1,0 1 1,0 0 0,1 0-1,10-5 1,-16 9-288,0-1 1,-1 1 0,1-1-1,0 1 1,0 0 0,0 0-1,-1 0 1,1 0-1,0 0 1,0 0 0,0 0-1,-1 1 1,1-1 0,0 1-1,0-1 1,-1 1 0,1 0-1,-1-1 1,1 1 0,0 0-1,-1 0 1,1 0 0,-1 0-1,0 1 1,1-1-1,-1 0 1,0 1 0,0-1-1,0 0 1,2 4 0,1 2-35,0 1 1,0 0 0,-1 0-1,0 1 1,0-1-1,-1 1 1,1 9 0,5 62 4,-7-35 9,-1-28-14,0-1 1,1 1-1,4 18 1,-5-34-27,0 0 1,0 0 0,0 0 0,1-1-1,-1 1 1,0 0 0,0 0-1,1 0 1,-1 0 0,0 0 0,1-1-1,-1 1 1,1 0 0,-1 0-1,1-1 1,-1 1 0,1 0 0,0-1-1,-1 1 1,1-1 0,0 1-1,-1-1 1,1 1 0,0-1 0,1 1-1,-1-1-27,0 0 0,0 0 0,0 0 1,0-1-1,1 1 0,-1 0 0,0-1 0,-1 1 0,1-1 0,0 1 0,0-1 0,0 0 0,0 1 0,0-1 0,0 0 0,-1 0 1,2-1-1,6-7-241,-1 0 0,11-21 0,-17 28 304,22-43-292,1-11-89</inkml:trace>
  <inkml:trace contextRef="#ctx0" brushRef="#br0" timeOffset="1">262 0 16307,'-1'25'1521,"4"5"-1177,1-1-184,5 5 688,1-3-520,3 8-96,-2-2-464,1 2-264,-5-3 424,0-5-104,-3-9-40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5.156"/>
    </inkml:context>
    <inkml:brush xml:id="br0">
      <inkml:brushProperty name="width" value="0.05" units="cm"/>
      <inkml:brushProperty name="height" value="0.05" units="cm"/>
    </inkml:brush>
  </inkml:definitions>
  <inkml:trace contextRef="#ctx0" brushRef="#br0">1 30 14939,'13'-26'3100,"-13"26"-3061,0-1 0,0 1 1,0 0-1,0 0 0,0 0 1,0 0-1,1-1 0,-1 1 1,0 0-1,0 0 0,0 0 1,0 0-1,1 0 0,-1-1 1,0 1-1,0 0 0,0 0 1,1 0-1,-1 0 1,0 0-1,0 0 0,1 0 1,-1 0-1,0 0 0,0 0 1,0 0-1,1 0 0,-1 0 1,0 0-1,0 0 0,1 0 1,-1 0-1,0 0 0,0 0 1,0 1-1,1-1 0,-1 0 1,6 16 1277,-3 10-684,-1 0 1,-3 41-1,1-23-360,-4 47 135,2-55-255,1 0 0,7 68-1,-6-101-147,1 0-1,-1 0 0,1 0 1,0 0-1,0 0 0,0 0 1,0 0-1,1 0 0,-1 0 1,1-1-1,-1 1 0,1-1 1,0 1-1,3 2 0,-4-4-1,1 0-1,-1-1 0,1 1 0,-1 0 0,1 0 1,0-1-1,-1 1 0,1-1 0,0 0 1,0 1-1,-1-1 0,1 0 0,0 0 0,0 0 1,-1 0-1,1 0 0,0 0 0,0-1 1,-1 1-1,1-1 0,0 1 0,-1-1 0,1 0 1,0 1-1,1-2 0,9-5-32,0 0-1,-1 0 1,0-1-1,0-1 1,-1 0 0,0 0-1,0-1 1,10-14-1,-7 7-295,0-2-1,-1 1 0,-1-2 1,11-27-1,-18 40 300,-1 0 1,-1-1-1,1 1 1,-1-1-1,-1 0 1,1 1-1,-1-1 0,-1 0 1,1 0-1,-2 0 1,1 0-1,-1 1 0,0-1 1,-4-15-1,-11-19-403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5.662"/>
    </inkml:context>
    <inkml:brush xml:id="br0">
      <inkml:brushProperty name="width" value="0.05" units="cm"/>
      <inkml:brushProperty name="height" value="0.05" units="cm"/>
    </inkml:brush>
  </inkml:definitions>
  <inkml:trace contextRef="#ctx0" brushRef="#br0">1 1 14867,'15'49'1721,"1"2"-1097,-4 8-240,2 4 768,2 7-376,0 0-88,1 2-768,-6-9-232,-11-23 312,-2-12-120,-12-22-120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6.765"/>
    </inkml:context>
    <inkml:brush xml:id="br0">
      <inkml:brushProperty name="width" value="0.05" units="cm"/>
      <inkml:brushProperty name="height" value="0.05" units="cm"/>
    </inkml:brush>
  </inkml:definitions>
  <inkml:trace contextRef="#ctx0" brushRef="#br0">1 262 19180,'2'1'1368,"1"-2"-1064,9-6-112,13-9 209,12-5-73,8-7-64,3-2-72,6-3-480,-2 1-376,1 2 560,-9-1-129,-14-2-135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7.349"/>
    </inkml:context>
    <inkml:brush xml:id="br0">
      <inkml:brushProperty name="width" value="0.05" units="cm"/>
      <inkml:brushProperty name="height" value="0.05" units="cm"/>
    </inkml:brush>
  </inkml:definitions>
  <inkml:trace contextRef="#ctx0" brushRef="#br0">0 1453 17212,'31'-78'1126,"25"-100"-1,-37 113-914,52-207-101,47-353 0,-109 557-110,1-99 1,-10 240 119,11 262 64,6-224-154,4 0-1,6-2 1,3-1-1,67 153 1,-94-253-62,0-1-1,0 0 1,0 0-1,1-1 1,0 1 0,0-1-1,1 0 1,0 0-1,8 8 1,0-11-59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8.728"/>
    </inkml:context>
    <inkml:brush xml:id="br0">
      <inkml:brushProperty name="width" value="0.05" units="cm"/>
      <inkml:brushProperty name="height" value="0.05" units="cm"/>
    </inkml:brush>
  </inkml:definitions>
  <inkml:trace contextRef="#ctx0" brushRef="#br0">1 551 16468,'3'24'1312,"18"-12"-896,11-13-160,15-24 872,12-17-696,19-17-160,7-12 0,10-7-48,0-3-160,-6 7-440,-10 10-296,-20 15 552,-17 15-104,-24 26-120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9.227"/>
    </inkml:context>
    <inkml:brush xml:id="br0">
      <inkml:brushProperty name="width" value="0.05" units="cm"/>
      <inkml:brushProperty name="height" value="0.05" units="cm"/>
    </inkml:brush>
  </inkml:definitions>
  <inkml:trace contextRef="#ctx0" brushRef="#br0">0 351 15539,'21'-12'1633,"6"-13"-1009,4-1-272,2-6 1184,8-4-808,4-3-376,1 4-168,-6-2 1169,-7 0-1217,-12 1 48,-5 1 56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20:59.780"/>
    </inkml:context>
    <inkml:brush xml:id="br0">
      <inkml:brushProperty name="width" value="0.05" units="cm"/>
      <inkml:brushProperty name="height" value="0.05" units="cm"/>
    </inkml:brush>
  </inkml:definitions>
  <inkml:trace contextRef="#ctx0" brushRef="#br0">1 808 16019,'-1'-17'340,"1"0"-1,1-1 0,0 1 0,1 0 0,1 0 0,1 0 0,0 0 0,10-22 0,-11 30-227,0 1 1,1 0-1,0 0 0,1 0 0,0 1 1,0 0-1,0 0 0,1 0 0,0 0 0,0 1 1,1 0-1,0 0 0,0 1 0,1 0 1,-1 0-1,1 0 0,13-5 0,-17 9-79,0 0 0,0 0 0,0 1-1,0-1 1,0 1 0,0 0 0,0 0 0,0 0-1,0 1 1,0-1 0,0 1 0,0 0 0,0 0 0,0 1-1,-1-1 1,1 1 0,0-1 0,-1 1 0,1 1-1,-1-1 1,0 0 0,0 1 0,5 4 0,2 3 14,-1 0 0,-1 0 0,0 1 1,0 0-1,11 22 0,-3 5 36,-1 0-1,-2 1 1,14 67 0,1 5 152,-28-111-233,15 37 160,-15-36-154,1 0 1,-1-1 0,0 1-1,1 0 1,-1 0-1,1-1 1,-1 1 0,0 0-1,1-1 1,0 1 0,-1 0-1,1-1 1,-1 1 0,1-1-1,0 1 1,-1-1 0,1 1-1,0-1 1,-1 0 0,1 1-1,0-1 1,0 0 0,0 0-1,-1 1 1,1-1 0,0 0-1,0 0 1,0 0 0,-1 0-1,1 0 1,0 0-1,0 0 1,0 0 0,-1-1-1,1 1 1,0 0 0,0 0-1,0-1 1,-1 1 0,1 0-1,0-1 1,0 1 0,-1-1-1,2 0 1,1-2 27,0-1 0,0 0 1,0 0-1,0 0 0,-1 0 0,1 0 0,-1-1 1,0 1-1,0-1 0,-1 1 0,1-1 0,0-8 1,1-6 124,2-36 0,-6 21-67,0 0 0,-3 0-1,0 0 1,-3 0 0,0 1-1,-2 0 1,-2 0 0,-1 1-1,-1 0 1,-2 2 0,-1-1-1,-1 2 1,-38-49-1,48 69-77,0 0 0,-1 0 0,1 1 0,-2-1-1,1 2 1,-1 0 0,0 0 0,-1 0-1,0 1 1,0 1 0,-20-9 0,29 13-16,0 1-1,0 0 1,1-1 0,-1 1 0,0 0-1,0-1 1,0 1 0,0 0-1,0 0 1,0 0 0,0 0 0,-1 0-1,1 0 1,0 0 0,0 0 0,0 0-1,0 1 1,0-1 0,1 0 0,-1 1-1,0-1 1,0 1 0,0-1 0,0 1-1,0-1 1,-1 2 0,2-2-1,0 0 0,0 0 0,0 1 0,0-1 0,0 0 0,0 0 0,0 1 0,0-1 0,0 0 0,0 1 0,1-1 0,-1 0 0,0 0 0,0 0 0,0 1 0,0-1 0,0 0 0,1 0 0,-1 1 0,0-1 0,0 0 0,0 0 0,0 0 0,1 0 0,-1 1 0,0-1 0,0 0 0,1 0 0,-1 0 0,1 0 0,17 5-40,-2-5-35,-1-1 1,0 0-1,0-1 0,-1-1 1,1 0-1,27-10 0,87-44-802,-90 36 702,-1-1 0,71-54 0,-25 1-155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0:34.503"/>
    </inkml:context>
    <inkml:brush xml:id="br0">
      <inkml:brushProperty name="width" value="0.05" units="cm"/>
      <inkml:brushProperty name="height" value="0.05" units="cm"/>
    </inkml:brush>
  </inkml:definitions>
  <inkml:trace contextRef="#ctx0" brushRef="#br0">15 45 15419,'-2'-4'3849,"-3"-3"-3873,1-9-136,1-1 656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0:37.850"/>
    </inkml:context>
    <inkml:brush xml:id="br0">
      <inkml:brushProperty name="width" value="0.05" units="cm"/>
      <inkml:brushProperty name="height" value="0.05" units="cm"/>
    </inkml:brush>
  </inkml:definitions>
  <inkml:trace contextRef="#ctx0" brushRef="#br0">160 25 18348,'-5'-12'824,"-27"9"-1112,-1-4-72,5 5 1984,1 2-1640,8 0 16,3 0 104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0:47.810"/>
    </inkml:context>
    <inkml:brush xml:id="br0">
      <inkml:brushProperty name="width" value="0.05" units="cm"/>
      <inkml:brushProperty name="height" value="0.05" units="cm"/>
    </inkml:brush>
  </inkml:definitions>
  <inkml:trace contextRef="#ctx0" brushRef="#br0">203 125 10786,'35'-38'4060,"-27"30"-2936,0 0 0,0-1 0,-1 0 0,7-11 0,-14 20-1039,1-1 1,-1 0 0,1 1 0,-1-1-1,1 0 1,-1 1 0,0-1-1,1 0 1,-1 0 0,0 0 0,0 1-1,0-1 1,1 0 0,-1 0 0,0 0-1,0 0 1,0 0 0,0 1-1,0-1 1,-1 0 0,1 0 0,0 0-1,0 0 1,-1 1 0,1-1-1,0 0 1,-1-1 0,-1 1-14,1 0-1,0 0 1,0 0 0,-1 1-1,1-1 1,0 0 0,-1 1-1,1-1 1,-1 1 0,1-1 0,-1 1-1,1 0 1,-1-1 0,-1 1-1,-7 0 25,-1 0-1,1 0 0,-15 3 1,15-1-99,0 1 1,1 0 0,-1 0 0,1 1 0,0 1 0,0-1-1,0 1 1,0 1 0,1 0 0,0 0 0,1 0 0,-1 1-1,1 0 1,-9 13 0,8-11 0,0 1-1,1 1 1,1-1-1,-1 1 1,2 1 0,0-1-1,0 1 1,1-1-1,0 1 1,1 1 0,-2 14-1,5-25 3,0 0-1,0 0 0,-1 0 1,1 0-1,0 0 1,1 0-1,-1 0 1,0-1-1,0 1 0,1 0 1,-1 0-1,1 0 1,0 0-1,-1-1 0,1 1 1,0 0-1,0-1 1,0 1-1,0-1 1,1 1-1,-1-1 0,0 1 1,3 1-1,-2-2 1,-1 0-1,2-1 1,-1 1-1,0 0 1,0-1-1,0 0 1,0 1-1,0-1 1,0 0-1,0 0 1,1 0-1,-1 0 1,0 0 0,0-1-1,0 1 1,0-1-1,0 1 1,0-1-1,0 0 1,2-1-1,10-4 5,-1-2 0,0 1 0,0-2 0,-1 0-1,13-11 1,54-57 27,-68 65-29,63-65 29,-73 77-32,-1 0 1,0-1-1,0 1 0,0 0 1,0 0-1,0 0 1,0 0-1,0 0 0,1 0 1,-1-1-1,0 1 0,0 0 1,0 0-1,0 0 1,0 0-1,1 0 0,-1 0 1,0 0-1,0 0 0,0 0 1,0 0-1,1 0 1,-1 0-1,0 0 0,0 0 1,0 0-1,0 0 0,1 0 1,-1 0-1,0 0 1,0 0-1,0 0 0,0 0 1,1 0-1,-1 0 1,0 0-1,0 0 0,0 0 1,0 0-1,0 0 0,1 1 1,-1-1-1,0 0 1,0 0-1,0 0 0,0 0 1,0 0-1,0 0 0,1 1 1,2 12-32,-3 17-7,0-29 38,-7 69-11,0 13-464,9-80-774,1-7 139,2-12 153,-3-3 370,-1-2-218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0.157"/>
    </inkml:context>
    <inkml:brush xml:id="br0">
      <inkml:brushProperty name="width" value="0.05" units="cm"/>
      <inkml:brushProperty name="height" value="0.05" units="cm"/>
    </inkml:brush>
  </inkml:definitions>
  <inkml:trace contextRef="#ctx0" brushRef="#br0">0 189 17388,'14'-10'1672,"6"-1"-1272,8-6-192,5-2 552,8-5-1120,5-4-264,0 3 624,-4-3-152,2 1-272</inkml:trace>
  <inkml:trace contextRef="#ctx0" brushRef="#br0" timeOffset="1">798 164 17324,'-5'2'1464,"3"-4"-1280,4-4-248,5-7 712,4-3-968,8-2-1376,2-4 1368,5 3-320,1 2-257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09.691"/>
    </inkml:context>
    <inkml:brush xml:id="br0">
      <inkml:brushProperty name="width" value="0.05" units="cm"/>
      <inkml:brushProperty name="height" value="0.05" units="cm"/>
    </inkml:brush>
  </inkml:definitions>
  <inkml:trace contextRef="#ctx0" brushRef="#br0">19 136 14035,'-3'-1'174,"-12"-6"2766,17 4-1523,11 3-984,79-3 12,0-3 0,145-29 0,-219 31-403,1-1 1,-1 0 0,-1-2-1,1 0 1,-1-1 0,-1-1-1,24-15 1,-26 17 72,-12 7-116,-8 3-333,6-3 378,-1 0 0,1 0-1,0 0 1,-1 0 0,1 0-1,-1 0 1,1 0 0,0 0 0,-1 0-1,1 0 1,-1 0 0,1 0 0,0-1-1,-1 1 1,1 0 0,0 0 0,-1-1-1,1 1 1,0 0 0,-1 0 0,1-1-1,0 1 1,-1 0 0,1-1 0,-1-3 76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13.793"/>
    </inkml:context>
    <inkml:brush xml:id="br0">
      <inkml:brushProperty name="width" value="0.05" units="cm"/>
      <inkml:brushProperty name="height" value="0.05" units="cm"/>
    </inkml:brush>
  </inkml:definitions>
  <inkml:trace contextRef="#ctx0" brushRef="#br0">0 1 11002,'0'0'894,"6"2"2165,20 9-2807,54 14 59,-52-17-117,-1 0 1,27 13-1,-35-10-113,-16-8-46,0-1 0,1 0 0,-1 0 0,1 0 0,0 0 0,0 0 0,0-1 0,0 0 0,7 2 0,-1-9-73,-3 0 26,-4 6-50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29.150"/>
    </inkml:context>
    <inkml:brush xml:id="br0">
      <inkml:brushProperty name="width" value="0.05" units="cm"/>
      <inkml:brushProperty name="height" value="0.05" units="cm"/>
    </inkml:brush>
  </inkml:definitions>
  <inkml:trace contextRef="#ctx0" brushRef="#br0">9 1246 11578,'-9'7'1365,"15"-14"-54,4-4-1139,0 0 1,-1-1-1,-1 0 1,1 0-1,7-18 1,10-13 21,301-393 400,-213 292-510,-82 103-61,31-41 77,3 3 0,92-85 0,0 12 1316,-141 135-908,-18 18-484,-1 0-21,2-1 4,0 1 0,-1-1 0,1 1 1,0 0-1,0-1 0,-1 1 0,1 0 1,0 0-1,0-1 0,0 1 0,0 0 1,0-1-1,0 1 0,0 0 1,0-1-1,1 1 0,-1 0 0,0-1 1,0 1-1,0 0 0,1-1 0,-1 1 1,0 0-1,1-1 0,-1 1 0,1-1 1,0 2-1,15 24-55,-12-20 63,8 13-10,1-1 0,0-1 0,1 0 0,31 27 0,75 48 18,-112-86-19,0 1 0,0 0-1,-1 0 1,0 1 0,0 0-1,-1 0 1,0 1-1,7 13 1,3 9 2,13 39-1,-13-31 3,2 3-3,2-1 0,1 0 0,2-2 0,2-1 0,1-1 0,2-1 0,57 56 0,-57-66-4,6 6 2,-1 1 1,47 62-1,128 260 30,-138-224-25,-19-38-9,4 9 9,89 127 0,-35-102-41,-79-94-10,-7-13-11,-19-18 53,-1 0-1,0 1 0,0-1 1,0 1-1,0 0 0,-1 0 1,1 0-1,-1 0 1,1 0-1,-1 0 0,2 5 1,-4-7 2,0-1 0,0 0 0,0 0 1,0 0-1,0 0 0,1 0 1,-1 0-1,0 0 0,0 1 0,0-1 1,0 0-1,0 0 0,-1 0 0,1 0 1,0 0-1,0 0 0,0 1 1,0-1-1,0 0 0,0 0 0,0 0 1,0 0-1,0 0 0,0 0 0,0 0 1,0 1-1,0-1 0,0 0 1,0 0-1,-1 0 0,1 0 0,0 0 1,0 0-1,0 0 0,0 0 1,0 0-1,0 0 0,0 0 0,-1 0 1,1 0-1,0 0 0,0 0 0,0 0 1,0 0-1,-1 0 0,-8 0 36,-7-5 16,-94-31 57,-112-45-99,196 68-7,2-1 0,0 0 0,1-2 0,0-1 0,1-1 0,1 0 0,-33-39 0,38 40 1,-1 1 0,0 0 0,-2 2-1,1 0 1,-2 1 0,1 1 0,-2 1 0,0 0 0,0 2 0,-37-11-1,-71-17 22,-82-28 59,155 46-73,0 3 0,-2 3-1,-91-11 1,30 7 58,89 10-32,0-2 0,1 0 0,-35-17-1,29 11-1,-54-15 0,24 12-7,-102-44 0,146 55-42,-2 0 1,1 2 0,0 0-1,-29-2 1,24 4 24,0-2 1,-36-10 0,58 13-11,0 0 1,0-1-1,0 1 1,1-1-1,-1 0 1,1 0-1,0-1 1,-6-5-1,-12-9 0,22 17-73,-1 1 0,0-1 0,0 0 0,0 1 1,1-1-1,-1 0 0,0 1 0,1-1 1,-1 0-1,1 0 0,-1 0 0,1 0 1,-1 1-1,1-1 0,-1 0 0,1 0 1,0 0-1,0 0 0,-1 0 0,1 0 0,0 0 1,0 0-1,0 0 0,0 0 0,0 0 1,0 0-1,0 0 0,1 0 0,-1 0 1,0 0-1,0 0 0,1 0 0,-1 0 1,1-1-1,2-5 222,3-14-419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46.381"/>
    </inkml:context>
    <inkml:brush xml:id="br0">
      <inkml:brushProperty name="width" value="0.05" units="cm"/>
      <inkml:brushProperty name="height" value="0.05" units="cm"/>
    </inkml:brush>
  </inkml:definitions>
  <inkml:trace contextRef="#ctx0" brushRef="#br0">131 122 8514,'4'-11'2811,"-4"11"-2649,1-1 1,-1 1-1,0 0 0,1-1 0,-1 1 1,0-1-1,0 1 0,1-1 1,-1 1-1,0-1 0,0 1 0,0-1 1,0 1-1,0-1 0,0 1 0,0-1 1,1 1-1,-2-1 0,1 1 0,0-1 1,0 1-1,0-1 0,0 1 1,0-1-1,0 1 0,0-1 0,-1 1 1,1-1-1,0 1 0,0-1 0,-1 1 1,1-1-1,0 1 0,-1 0 0,1-1 1,0 1-1,-1 0 0,1-1 1,-1 1-1,1-1-140,-1 1 0,1 0 0,0-1 0,-1 1 1,1 0-1,0 0 0,0-1 0,-1 1 0,1 0 0,0 0 1,-1 0-1,1-1 0,0 1 0,-1 0 0,1 0 0,-1 0 0,1 0 1,0 0-1,-1 0 0,1 0 0,0 0 0,-1 0 0,1 0 0,-1 0 1,1 0-1,0 0 0,-1 0 0,1 0 0,0 0 0,-1 1 1,1-1-1,-1 0 0,1 0 0,0 0 0,-1 0 0,1 1 0,-1-1 1,-8 17 190,9-15-218,-1-1-1,1 0 1,-1 1-1,1-1 1,0 0 0,-1 1-1,1-1 1,0 0-1,0 1 1,0-1 0,0 1-1,0-1 1,0 0-1,1 1 1,-1-1 0,0 1-1,1-1 1,-1 0-1,1 1 1,-1-1 0,1 0-1,0 0 1,-1 0-1,2 2 1,0-3 7,-1 0 0,0 0 0,0 0-1,0-1 1,1 1 0,-1 0 0,0-1 0,0 1 0,0-1 0,0 1-1,1-1 1,-1 1 0,0-1 0,0 0 0,0 0 0,0 1 0,-1-1-1,1 0 1,0 0 0,0 0 0,0 0 0,0-1 0,20-28 90,-17 24-68,1-1 48,0 0 0,-1-1 0,1 0 0,-1 1 0,-1-2 0,0 1 0,0 0 0,3-15 0,-6 23-67,0 0 0,0 0 0,0 0-1,1 0 1,-1-1 0,0 1 0,0 0 0,0 0 0,0 0 0,0-1 0,0 1 0,0 0-1,0 0 1,0 0 0,0-1 0,0 1 0,0 0 0,0 0 0,0 0 0,0-1 0,0 1 0,0 0-1,0 0 1,0 0 0,0 0 0,-1-1 0,1 1 0,0 0 0,0 0 0,0 0 0,0 0 0,0-1-1,0 1 1,-1 0 0,1 0 0,0 0 0,0 0 0,0 0 0,0 0 0,-1-1 0,1 1-1,0 0 1,0 0 0,0 0 0,-1 0 0,1 0 0,0 0 0,0 0 0,-1 0 0,-9 8 123,-11 17-20,8-8-71,0 0-117,1 0 0,1 1 1,-17 33-1,92-154-226,-58 94 289,-4 6-70,-4 5 15,-20 29-195,38-86 230,-29 67 36,-4 11-5,-31 50 54,107-189-16,-82 147-74,-9 23-13,-40 76-121,110-202-29,24-46 43,-58 106 12,-14 23 22,-14 24-114,15-18 146,2-4-168,14-29 123,-2 6 129,3-4 14,-2-1 1,6-15 0,-12 21 15,-7 15 1,-9 15-82,9-11-61,-19 27-266,25-34 371,-1-1 1,0 0-1,1-1 0,-1 1 0,0 0 0,0 0 1,0-1-1,-1 0 0,1 1 0,0-1 0,-1 0 0,1 0 1,-4 1-1,-6-4-146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16.211"/>
    </inkml:context>
    <inkml:brush xml:id="br0">
      <inkml:brushProperty name="width" value="0.05" units="cm"/>
      <inkml:brushProperty name="height" value="0.05" units="cm"/>
    </inkml:brush>
  </inkml:definitions>
  <inkml:trace contextRef="#ctx0" brushRef="#br0">210 21 13123,'0'-1'64,"0"0"1,0 1-1,0-1 1,0 0-1,0 0 1,0 0-1,0 0 1,0 0-1,0 1 1,1-1-1,-1 0 1,0 0-1,1 0 1,-1 1-1,1-1 1,-1 0-1,0 0 0,1 1 1,0-1-1,-1 0 1,1 1-1,-1-1 1,1 1-1,0-1 1,1 0-1,-1 1-12,0 0 0,0 0 0,-1 0-1,1 1 1,0-1 0,0 0 0,0 1 0,0-1-1,0 0 1,0 1 0,0-1 0,-1 1 0,1-1-1,0 1 1,0 0 0,-1-1 0,1 1-1,1 1 1,4 5 107,-1 0-1,1 1 0,6 11 1,14 28-27,-2 0 0,-2 2 0,23 76 1,-39-104-125,-2 0 0,0 0 1,-1 1-1,-1-1 1,-1 1-1,-1-1 0,-1 1 1,-1-1-1,-1 1 1,-1-1-1,-9 33 0,0-20-121,-1 0 0,-2-1-1,-1 0 1,-32 46 0,19-38-131,-2-2-1,-63 63 1,34-50 2,8-19-60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30.674"/>
    </inkml:context>
    <inkml:brush xml:id="br0">
      <inkml:brushProperty name="width" value="0.05" units="cm"/>
      <inkml:brushProperty name="height" value="0.05" units="cm"/>
    </inkml:brush>
  </inkml:definitions>
  <inkml:trace contextRef="#ctx0" brushRef="#br0">6 253 14443,'-1'-2'99,"0"0"0,0 0 0,0 0-1,1 0 1,-1 0 0,1 0 0,0 0 0,-1-1-1,1 1 1,0 0 0,0 0 0,1-1 0,-1 1-1,0 0 1,1 0 0,-1 0 0,1 0 0,0 0-1,1-4 1,1 2 2,-1 1 0,1-1 0,0 1 1,0 0-1,0 0 0,0 0 0,0 0 0,0 0 0,8-3 0,0-1 19,2 1 1,-1 1-1,1 0 0,0 0 1,23-4-1,-15 7-87,1 1 0,-1 1-1,1 0 1,-1 2 0,0 1 0,28 6 0,59 6-36,-77-15 5,1-1-1,-1-1 1,0-2 0,37-8 0,116-42 42,-94 25-7,-80 27-33,0 0-1,0 0 1,0 1-1,0 1 1,1-1-1,-1 2 0,0-1 1,1 1-1,-1 1 1,0 0-1,0 0 1,10 5-1,19 2 6,-15-4-9,0-2 0,1 0 0,-1-2 0,1 0 1,-1-2-1,1-1 0,34-7 0,13-8 15,79-30 0,-137 43-14,-9 2-1,0 1 0,-1-1 0,1 1 0,0 0 0,0 1 0,0-1 0,9 1 0,-12 1-1,-1-1-1,1 0 0,0 1 1,0-1-1,0 1 0,0 0 1,0 0-1,-1 0 0,1 0 1,0 0-1,-1 0 0,1 0 1,-1 0-1,1 0 0,-1 1 1,1-1-1,-1 1 0,0-1 1,0 1-1,0 0 0,2 2 1,11 27-24,-10-20 20,1 0-1,0 0 1,1 0-1,10 12 0,-14-20 6,-1-1-1,1 0 1,0 0-1,1 0 1,-1 0-1,0 0 1,1 0-1,-1-1 1,1 1-1,-1-1 1,1 0-1,0 0 1,-1 0-1,1 0 1,0 0-1,0 0 1,0-1-1,0 1 1,0-1-1,-1 0 1,1 0-1,6-1 1,-1 0-51,0-2 1,0 1 0,0-1 0,-1 0 0,1-1 0,12-8-1,-14 8-107,0 1-1,0-1 0,1 1 0,-1 0 0,1 1 0,-1-1 0,1 1 0,0 1 0,0-1 0,8 0 0,-14 2 115,1 1 0,0-1 0,0 0 0,-1 1 0,1-1 0,0 1 0,-1 0 0,1-1 0,-1 1 0,1 0 0,-1 0 0,3 2 0,1 0-102,13 7-288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20.182"/>
    </inkml:context>
    <inkml:brush xml:id="br0">
      <inkml:brushProperty name="width" value="0.05" units="cm"/>
      <inkml:brushProperty name="height" value="0.05" units="cm"/>
    </inkml:brush>
  </inkml:definitions>
  <inkml:trace contextRef="#ctx0" brushRef="#br0">5 468 7602,'0'0'44,"0"0"0,0 0 0,0 0 1,0 0-1,0 0 0,-1 0 1,1 0-1,0 1 0,0-1 1,0 0-1,0 0 0,0 0 0,-1 0 1,1 0-1,0 0 0,0 0 1,0 0-1,0-1 0,0 1 0,-1 0 1,1 0-1,0 0 0,0 0 1,0 0-1,0 0 0,0 0 0,0 0 1,-1 0-1,1 0 0,0 0 1,0 0-1,0-1 0,0 1 0,0 0 1,0 0-1,0 0 0,0 0 1,0 0-1,0 0 0,-1-1 0,1 1 1,0 0-1,0 0 0,0 0 1,0 0-1,0 0 0,0 0 0,0-1 1,0 1-1,0 0 0,0 0 1,4-12 1214,12-14-359,-14 23-795,14-21 35,1 0 0,1 0-1,2 2 1,0 1 0,1 0-1,1 1 1,29-19 0,-49 37-141,1 0-1,0 0 1,0 0 0,0 1 0,0-1-1,0 1 1,0-1 0,1 1 0,-1 0-1,0 1 1,1-1 0,-1 0 0,0 1-1,1 0 1,-1 0 0,1 0 0,-1 0-1,1 1 1,-1-1 0,0 1 0,1 0-1,-1 0 1,0 0 0,0 0 0,0 0-1,0 1 1,0 0 0,0-1 0,5 5-1,-4-4 1,1 1-1,0-1 0,0 0 0,0 0 0,0 0 1,0-1-1,0 1 0,1-1 0,-1-1 0,0 1 0,1-1 1,-1 0-1,1 0 0,-1 0 0,0-1 0,1 0 1,4-1-1,15-4 14,-1-1 1,29-13-1,-44 16-6,88-38 40,-56 22-13,77-24-1,-115 43-34,0 0 0,0 0 0,0 1 0,0-1-1,1 1 1,-1 0 0,0-1 0,0 1 0,0 1 0,0-1 0,0 0 0,0 1 0,6 1 0,-5 1-4,0-1 0,0 1 1,0 0-1,0 0 1,0 1-1,6 6 0,-5-5 4,-2-3 2,0 1 1,0-1-1,0-1 0,0 1 0,1 0 0,-1-1 1,0 1-1,1-1 0,-1 0 0,1 0 0,-1-1 1,1 1-1,0-1 0,-1 0 0,1 1 0,4-2 1,9 0 10,0-1 1,18-4-1,-33 5-10,40-10 30,0-2 1,72-34-1,-65 26-30,63-19 0,-106 38-4,-1 1-2,0-1-1,1 1 1,-1 0-1,0 0 1,7 0-1,-11 1 4,0 0 1,0 1-1,0-1 0,-1 0 0,1 0 0,0 0 0,0 0 0,0 1 0,0-1 0,-1 0 0,1 1 0,0-1 0,0 1 0,0-1 1,-1 1-1,1-1 0,0 1 0,-1 0 0,1-1 0,-1 1 0,1 0 0,0-1 0,-1 1 0,0 0 0,1 0 0,-1 0 0,1-1 0,-1 1 1,0 0-1,0 0 0,1 0 0,-1 0 0,0 0 0,0 0 0,0-1 0,0 3 0,0 10-36,0-8 36,-1 1-1,2-1 1,-1 0-1,1 0 1,1 8-1,-2-13 5,1 1 0,-1 0 0,0 0 0,1 0 0,-1 0 0,1-1 0,-1 1 0,1 0 0,-1 0 0,1-1 0,-1 1 0,1 0 0,0-1 0,-1 1 0,1-1 0,0 1 0,0-1 0,0 1 0,-1-1 0,1 1 0,0-1 0,0 0 0,0 1 0,0-1 0,0 0 0,-1 0 0,1 0 0,0 0 0,0 0 0,0 0 0,0 0 0,0 0 0,0 0 0,0 0 0,0 0 0,1-1 1,7-2 17,-1 0 0,1 0 1,-1-1-1,12-8 1,-15 9-18,0 0 0,0 0 0,0 0 0,1 0 1,-1 1-1,0 0 0,1 0 0,0 1 0,-1-1 0,1 1 1,0 0-1,0 1 0,8-1 0,-13 2-5,1 0 1,-1 0-1,1 0 0,-1 0 0,1 0 0,-1 0 1,0 1-1,0-1 0,0 0 0,1 1 0,-1-1 1,0 1-1,-1-1 0,1 1 0,0-1 0,0 1 1,-1 0-1,1-1 0,-1 1 0,1 0 0,-1 0 1,0-1-1,0 1 0,0 2 0,8 20-2,-5-21 9,0 0 1,0 0 0,0-1-1,0 1 1,1-1-1,-1 0 1,1 0-1,-1 0 1,1 0-1,-1-1 1,1 1-1,0-1 1,0 0 0,0 0-1,0-1 1,0 1-1,0-1 1,0 0-1,5 0 1,13-1 33,-1 0 1,25-6-1,-43 7-35,34-6 35,-11 1-16,29-2 1,-46 7-31,1 0 0,0 0 0,-1 1 0,1 1 0,0-1 0,14 6 1,-20-6 1,0 0 1,-1 0 0,1-1 0,0 1 0,-1-1-1,1 0 1,0 0 0,0 0 0,-1 0 0,1-1-1,0 1 1,-1-1 0,5-1 0,14-9 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05.483"/>
    </inkml:context>
    <inkml:brush xml:id="br0">
      <inkml:brushProperty name="width" value="0.05" units="cm"/>
      <inkml:brushProperty name="height" value="0.05" units="cm"/>
    </inkml:brush>
  </inkml:definitions>
  <inkml:trace contextRef="#ctx0" brushRef="#br0">1366 340 10906,'-5'2'161,"1"-1"0,0 1-1,-1-1 1,1 0 0,-1 0-1,1-1 1,-1 1 0,-5-1-1,7-1-86,1 1 0,-1-1 0,1 1 0,0-1 0,-1 0 0,1 0 0,0 0 0,-1 0 0,1 0 0,0-1 0,0 1 0,0-1 0,0 1 0,0-1 0,1 0 0,-3-2 0,-2-3-4,0 0 0,-1 0 0,0 1 0,0 0 0,-1 1 0,0-1 0,0 1 0,0 1 0,0-1 0,-1 1 0,0 1 1,0 0-1,0 0 0,0 1 0,0 0 0,0 0 0,-1 1 0,1 0 0,-15 1 0,-28 2 140,0 2 0,-55 11 0,89-12-200,0 1 0,0 1 0,0 1 0,0 0 0,1 1 0,0 1 0,1 1 0,-1 0 0,-27 22 0,-9 10 69,29-23-41,0 1 0,-22 24 0,-20 31 2,41-43-36,-1-1 0,-45 38 0,60-59-1,0 1-1,1 1 1,0 0-1,0 0 1,2 1-1,-1 0 1,2 0 0,-1 1-1,2 0 1,0 0-1,0 1 1,-5 21-1,-33 139 18,-29 87 16,42-171-33,4 2-1,3 1 0,-15 135 1,35-169-12,8 105 1,0-38 7,-4-73 0,5 152 75,-3-177-46,2 0 0,1-1 0,1 1 0,2-1 1,11 30-1,-13-46-15,-1 0 1,2 0-1,0-1 0,0 0 1,1 0-1,0-1 0,10 10 1,70 55 38,-61-54-46,-11-9-16,0 0 1,1-2-1,0 0 0,1 0 0,-1-2 1,2 0-1,-1-1 0,29 5 0,-31-6 0,-1 0 0,1 2 0,-1 0-1,0 0 1,-1 1 0,0 1 0,21 18 0,-30-24 3,1 1 1,0-1 0,0 0-1,0-1 1,1 0 0,-1 0-1,0 0 1,1 0 0,-1-1-1,1 0 1,9 0 0,11-1-31,40-5 1,-34 2 18,-3 1-3,89-9-83,-100 7 74,0 0 0,0-1 0,-1-1-1,23-10 1,3-7-33,61-42 0,-77 45 59,1 2 1,1 0-1,0 2 0,1 2 1,48-17-1,-20 16-11,4-1-7,61-24-1,-104 31 14,-1 0 1,1 0-1,-1-2 0,-1-1 1,0 0-1,-1-1 0,17-16 1,95-109-151,-13 13 131,81-86 109,-148 151-56,71-114 1,-57 64-9,-4-3 0,47-131 0,-78 155-3,-4-1 0,16-129 0,-27 145-8,-5 27 0,0 11 25,-2 0 0,-2 0-1,-1 0 1,-3-50 0,-1 76 11,-1 0 0,0 0 1,-1 1-1,0-1 0,-1 1 1,0 0-1,0 0 0,-10-15 1,-6-4 106,-28-31 0,23 29-119,-192-210 27,206 229-63,3 2-54,0-1 0,1 0 0,0 0 0,1 0 0,0-1 0,1 0 0,-5-13 0,-5-16-38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29.167"/>
    </inkml:context>
    <inkml:brush xml:id="br0">
      <inkml:brushProperty name="width" value="0.05" units="cm"/>
      <inkml:brushProperty name="height" value="0.05" units="cm"/>
    </inkml:brush>
  </inkml:definitions>
  <inkml:trace contextRef="#ctx0" brushRef="#br0">1758 175 7258,'-45'-33'3874,"38"26"-3575,-1 1 0,1 0 1,-1 1-1,-1-1 0,1 2 1,-1-1-1,1 1 0,-15-4 1,-40-11 70,-72-31 0,114 42-329,15 5-19,0 1-1,0 0 1,0 0 0,-1 1-1,1 0 1,0 0 0,-1 0-1,1 1 1,-1 0 0,1 0-1,-1 1 1,1 0 0,-1 0-1,1 0 1,-9 4 0,5-1-12,1 1 0,-1 0 0,1 0 0,0 1 0,0 1 0,1 0 0,0 0 0,-11 12 1,4-6 13,0 0 0,-1-1 0,-1 0 0,0-2 0,-33 16 0,28-15 10,0 1 0,1 1 0,-21 16 0,-137 117 63,169-137-69,2-3 11,0 1 0,0 0-1,1 0 1,0 1-1,1 0 1,-1 0 0,2 1-1,-6 9 1,-3 11-11,2 2 1,-15 56-1,-6 68-20,5-19 31,17-95-28,-3 15 42,-15 114 0,15-57 59,-1 20 14,14-103-105,-1 0 1,-1 0-1,-2-1 1,-1 0-1,-2 0 1,-11 30 0,-102 186 148,-20-11-106,112-192-45,-45 49-1,-8 13 0,78-98-17,1 0 0,0 0 0,0 1 0,1-1 0,-1 1-1,2-1 1,-1 1 0,1 0 0,0 0 0,0-1 0,0 9 0,2 12-8,5 40 1,-3-39 7,0 4 0,18 139-26,-17-144 6,2-1 0,2 0 0,0-1 0,15 33 0,-19-49 12,2 0-1,-1 0 1,1 0 0,0-1-1,1 0 1,0 0 0,1-1-1,-1 0 1,1 0 0,13 8-1,-7-6-2,0-2 0,0 0-1,1 0 1,0-2 0,0 0-1,19 4 1,14-1-18,1-2-1,-1-3 1,69-3-1,-46-2-22,0-4 0,0-2 1,-1-3-1,0-4 0,-1-3 0,108-42 0,-126 35 49,-1-3 0,-1-2 0,58-46-1,40-26 1,49-11 10,-183 104-9,0 1 0,-1-2 0,0 0-1,-1 0 1,0-1 0,13-17 0,51-80-4,-24 33 25,-33 50-15,-4 7-3,0 0 0,-2 0-1,0-1 1,-2-1 0,0 0 0,10-28-1,1-24-2,36-112 11,-44 152 8,1-1 0,1 2 0,30-45-1,-21 37 8,-1-1 0,21-50 0,26-90 17,-42 105-31,17-40 6,47-134 24,-87 232-6,0 1 0,-2-1 1,0 0-1,-1 0 0,0-1 1,-1 1-1,-1 0 0,-1 0 1,-1-1-1,0 1 0,-1 0 0,-1 1 1,0-1-1,-2 0 0,0 1 1,0 0-1,-2 1 0,-17-29 1,16 30-18,-1 1 0,0 0 1,-1 1-1,-1 0 1,0 0-1,0 1 0,-1 1 1,-1 0-1,0 1 1,0 1-1,-1 0 0,1 0 1,-2 2-1,-25-9 1,-13 2 62,-1 2-1,0 2 1,-60-1 0,55 6-25,1-3 0,-67-16-1,63 2-551,1-2 0,-90-48 0,110 50-637,33 17 962,0-1 0,0-1 0,0 0 0,0 0 0,-9-9 0,-9-13-445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49.851"/>
    </inkml:context>
    <inkml:brush xml:id="br0">
      <inkml:brushProperty name="width" value="0.05" units="cm"/>
      <inkml:brushProperty name="height" value="0.05" units="cm"/>
    </inkml:brush>
  </inkml:definitions>
  <inkml:trace contextRef="#ctx0" brushRef="#br0">0 40 14387,'6'0'895,"1"1"0,-1-1-1,0 0 1,0 0 0,0-1 0,7-1-1,60-10-1458,-19 3 826,2 1-250,1 3-1,0 2 1,0 3-1,106 13 1,-98 0 37,36 4 36,-90-15-82,1 1 0,-1 0 0,0 1 0,0 0 0,14 7 0,-15-6 0,0 0 0,0-1 0,1 0 0,-1-1 0,1 0 0,15 1 0,57-2 14,88-9 0,-90 2-8,-22 2-52,-1-3 0,96-20-1,62-13 27,-178 34-28,-34 5 32,0 0 0,0 0 1,0 0-1,1 0 0,-1 1 1,0 0-1,5 2 0,20 2 49,-42-9-885,11 3 802,0 1-1,-1-1 1,1 0-1,0 1 0,0-1 1,-1 1-1,1 0 0,-4 0 1,-20 4-196,-4 2-53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0.562"/>
    </inkml:context>
    <inkml:brush xml:id="br0">
      <inkml:brushProperty name="width" value="0.05" units="cm"/>
      <inkml:brushProperty name="height" value="0.05" units="cm"/>
    </inkml:brush>
  </inkml:definitions>
  <inkml:trace contextRef="#ctx0" brushRef="#br0">0 165 14643,'7'2'1584,"-1"-2"-951,-3-8-273,4 0 584,3-2-152,0-3-408,1-3-320,2-4-696,-3-4 544,5-9-184,2-2-88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24.068"/>
    </inkml:context>
    <inkml:brush xml:id="br0">
      <inkml:brushProperty name="width" value="0.05" units="cm"/>
      <inkml:brushProperty name="height" value="0.05" units="cm"/>
    </inkml:brush>
  </inkml:definitions>
  <inkml:trace contextRef="#ctx0" brushRef="#br0">8 39 11707,'0'0'52,"0"0"0,0 0 1,0 1-1,0-1 1,0 0-1,0 0 1,0 0-1,0 0 1,0 0-1,0 0 1,0 0-1,0 0 0,0 0 1,0 1-1,0-1 1,0 0-1,0 0 1,0 0-1,0 0 1,0 0-1,0 0 1,0 0-1,0 0 1,1 0-1,-1 0 0,0 0 1,0 0-1,0 0 1,0 1-1,0-1 1,0 0-1,0 0 1,0 0-1,0 0 1,0 0-1,1 0 1,-9 6 1541,7-6-1190,7 3 1624,10 3-563,-15-5-1463,1-1 0,0 1-1,-1 0 1,1 0 0,0-1 0,-1 1 0,1-1-1,0 1 1,0-1 0,2 1 0,152 7 259,-145-7-253,0 1 0,1 0 0,-1 1 0,-1 0-1,22 9 1,14 4 0,-23-11-18,-1-1 0,1-1 0,0-1 0,25-2 0,92-10-4,-42-3 19,-25 3 8,89-1-1,227-8-8,-315 18 1,86 8 0,4 0 0,-81-6-5,-6 0-7,96-10-1,-114-1-8,-1-2 0,68-24 0,-118 33 42,-1 1-1,1 1 0,-1-1 0,1 1 0,10 1 0,-16 5-3784,-2-3 3085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52.165"/>
    </inkml:context>
    <inkml:brush xml:id="br0">
      <inkml:brushProperty name="width" value="0.05" units="cm"/>
      <inkml:brushProperty name="height" value="0.05" units="cm"/>
    </inkml:brush>
  </inkml:definitions>
  <inkml:trace contextRef="#ctx0" brushRef="#br0">57 61 9658,'8'-12'4978,"-8"10"-4760,1 0 0,0 0 1,1 0-1,-1 0 0,0 0 1,1 0-1,-1 0 0,1 0 0,-1 1 1,1-1-1,0 1 0,0-1 0,2 0 1,-16 31 489,12-29-704,0 0 0,0 0 0,0 0 0,0 0 0,0 0 0,0 1 0,0-1 0,0 0 0,0 0 0,-1 0 0,1 0 0,0 0 0,0 0 0,0 1 0,0-1 0,0 0 0,0 0 0,0 0 0,0 0 0,0 0 0,0 0 0,0 0 0,-1 1 0,1-1 0,0 0 0,0 0 0,0 0 0,0 0 0,0 0 0,0 0 0,0 0 0,-1 0 0,1 0 0,0 0 0,0 0 0,0 0 0,0 0 0,0 0 0,-1 0 0,1 0 0,0 0 0,0 0 0,0 0 0,0 0 0,0 0 0,0 0 0,-1 0 0,1 0 0,0 0 1,0 0-1,0 0 0,0 0 0,0 0 0,0-1 0,-1 1 0,-1-11 160,1-17 239,1 26-303,-1 9 365,1 1-318,10-17-87,-9 6-46,1 1 0,0 0 0,1 0 1,-1 0-1,0 1 0,0-1 0,4-2 0,-6 4-13,1 0 1,-1 0 0,0 0-1,1 0 1,-1 0-1,0-1 1,1 1 0,-1 0-1,0 0 1,0 0-1,1 0 1,-1 0 0,0 0-1,1 0 1,-1 0-1,0 0 1,1 1 0,-1-1-1,0 0 1,1 0-1,-1 0 1,0 0-1,0 0 1,1 0 0,-1 1-1,0-1 1,1 0-1,2 15-4,-4-8 11,0 1 0,-1 0 0,0 0 0,-1-1 0,0 1 0,0-1 0,-6 11 0,7-18 69,1-5-40,2-9-2,5 1-1,15-31 11,-33 82-97,-19 17 74,24-49-16,8-16-25,6-14-16,-5 15 24,9-14-56,-16 36 57,4-10 13,0 0 0,0 1-1,0-1 1,0 0 0,-1 0-1,1 0 1,-1 0 0,0-1-1,0 1 1,0 0 0,-4 3-1,6-6-1,0-1-1,-1 1 0,1-1 1,0 1-1,0-1 1,0 0-1,-1 1 0,1-1 1,0 1-1,0-1 1,0 0-1,0 1 0,0-1 1,0 1-1,0-1 0,0 0 1,0 1-1,0-1 1,0 1-1,1-2 0,16-37-5,-12 30 2,-25 42-148,-29 36 0,45-64-366,7-11 318,3-4 96,5-15-112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59.999"/>
    </inkml:context>
    <inkml:brush xml:id="br0">
      <inkml:brushProperty name="width" value="0.05" units="cm"/>
      <inkml:brushProperty name="height" value="0.05" units="cm"/>
    </inkml:brush>
  </inkml:definitions>
  <inkml:trace contextRef="#ctx0" brushRef="#br0">5622 613 6169,'16'-11'-41,"272"-214"2163,-276 214-1502,0 0 0,-1 0 1,0-1-1,17-26 0,-25 35-498,-1-1 0,0 1 0,0-1 0,-1 0-1,1 0 1,-1 0 0,1 1 0,-1-1 0,-1 0-1,1-1 1,0 1 0,-1 0 0,0 0 0,0 0-1,0 0 1,0 0 0,-1 0 0,0 0 0,0 0-1,0 0 1,0 0 0,0 0 0,-1 0 0,-3-5-1,-1 1-29,-1-1 0,0 1-1,-1 0 1,1 1 0,-2 0-1,1 0 1,-1 1-1,0 0 1,0 0 0,-1 1-1,1 0 1,-12-3 0,-14-5-32,-1 2 0,-40-8 1,-30 0-179,-169-11 1,-109 21-222,-545 40 166,361-5 220,452-23-38,-588 31 178,515-16-72,-315 71 0,285-31-12,2 9 0,4 10-1,-364 186 1,490-215-65,3 5 0,-100 79 0,142-97-33,2 2 0,1 1 0,2 2 0,2 2 0,-54 82 0,74-98-22,1 0 0,1 1 0,2 1 0,0 0 0,2 1 0,1 0 0,2 1 0,1-1 0,1 1 0,1 0 0,1 0 0,2 0 0,2 0 0,0 0 0,2 0 0,1 0 0,2-1 0,0 0 0,2 0 0,18 39 0,-3-21-41,2 0-1,2-2 1,2-1 0,1-2 0,3-1 0,1-1 0,66 57 0,-11-23-72,3-4 0,145 82 0,-79-65 35,2-6 0,244 84 1,-210-101 80,383 71 1,-364-106 76,1-9 1,1-10-1,-1-9 0,277-35 0,-228-2 30,-1-12-1,479-153 1,-601 151-126,186-93 0,-256 106 10,-1-4 1,-2-3-1,-2-2 0,71-66 1,-114 91 28,-2-1 1,0 0-1,-2-2 1,0 0-1,-2-2 1,0 1-1,-2-2 1,-1 0-1,-2-1 1,0-1-1,-2 1 1,-1-2-1,-1 1 1,-2-1-1,0 0 1,-3-1-1,0 1 1,-2-1-1,-1 1 1,-2-1-1,-6-39 1,-4 18 70,-1 1 1,-3 0-1,-25-55 1,-84-137 214,59 141-61,-147-172 0,153 204-248,-124-110 0,131 136-29,-2 2 0,-2 4-1,-68-37 1,-50-7 10,-14 8-55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47.338"/>
    </inkml:context>
    <inkml:brush xml:id="br0">
      <inkml:brushProperty name="width" value="0.05" units="cm"/>
      <inkml:brushProperty name="height" value="0.05" units="cm"/>
    </inkml:brush>
  </inkml:definitions>
  <inkml:trace contextRef="#ctx0" brushRef="#br0">5874 459 7922,'2'-1'166,"0"-1"0,-1 0 0,1 1 0,-1-1 0,0 0 0,1 0 1,-1 0-1,0 0 0,0 0 0,0 0 0,-1 0 0,1-1 0,0 1 1,-1 0-1,1-3 0,-2 4-60,1-1 0,0 1 1,-1-1-1,0 1 0,1-1 0,-1 1 0,0 0 1,0-1-1,0 1 0,0 0 0,0-1 1,0 1-1,0 0 0,0 0 0,0 0 1,0 0-1,-1 0 0,1 0 0,0 0 1,-1 1-1,1-1 0,-1 0 0,-1 0 0,-26-10-246,0 2-1,0 0 0,0 2 1,-34-4-1,12 2-288,-914-159 2572,772 140-2072,-678-86 117,608 91-155,-348 15 1,438 22-75,-200 40-1,-164 64-41,365-74 211,-284 112 0,360-114-53,2 3 0,1 5-1,3 4 1,-105 82 0,157-105-90,0 2 1,3 1-1,0 2 1,3 1-1,1 2 1,1 1-1,3 1 1,-33 65-1,36-56-80,3 0 0,2 1 0,2 2 0,-19 97 0,32-120 36,0 0 0,2 1 0,2-1 0,0 1 1,2-1-1,2 1 0,0-1 0,2 0 0,2-1 0,12 34 0,-4-27 6,1-1 0,2-1 0,1-1 0,2-1 0,1-1 0,1-1 0,2 0-1,1-3 1,60 50 0,-10-21-19,2-3-1,165 82 1,-49-45-26,384 120-1,230-10 27,-551-150 164,500 28 1,-552-74-129,-1-10-1,406-63 1,-395 26-1855,-1-9 0,407-157 0,-476 143 580,-2-5 1,257-174-1,-336 195 2040,-2-3-1,-3-2 1,-1-3 0,77-101-1,-112 128-304,-2-2-1,-1 0 0,-2-1 0,-1-1 0,-1 0 0,-2-1 0,-2-1 0,-1-1 1,9-53-1,-16 59-206,-2 0 0,-1-1 1,-1 1-1,-2 0 0,-1-1 0,-2 1 1,-1 0-1,-1 1 0,-2-1 1,-1 1-1,-24-54 0,9 38-99,-1 2-1,-3 0 1,-2 2-1,-2 1 1,-1 1-1,-3 2 0,0 2 1,-70-54-1,30 34-98,-3 3 0,-3 4 0,-166-75-1,126 75-663,-133-34 0,-135-12-112,161 48 383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05.020"/>
    </inkml:context>
    <inkml:brush xml:id="br0">
      <inkml:brushProperty name="width" value="0.05" units="cm"/>
      <inkml:brushProperty name="height" value="0.05" units="cm"/>
    </inkml:brush>
  </inkml:definitions>
  <inkml:trace contextRef="#ctx0" brushRef="#br0">239 36 12595,'7'-8'1282,"-5"7"-1122,-1 0 1,0 0-1,0 0 0,0 0 0,1 0 0,-1 0 1,-1-1-1,1 1 0,0 0 0,0-1 1,0 1-1,-1-1 0,1 1 0,0 0 1,0-4-1,-2 5-100,1-1 0,0 1 0,-1 0 0,1-1 0,0 1 0,-1 0 0,1-1 0,-1 1 0,1 0 0,0 0 0,-1-1 0,1 1 0,-1 0 0,1 0 0,-1 0 0,1 0 0,-1 0 1,1 0-1,-1-1 0,1 1 0,-1 0 0,1 0 0,-1 1 0,1-1 0,-2 0 0,-13 2 378,0 2-373,1 1-1,0 0 1,0 1-1,0 1 1,1 0 0,0 1-1,0 0 1,1 1-1,0 0 1,1 1 0,-1 0-1,2 1 1,0 0-1,0 1 1,1 0 0,1 1-1,-13 23 1,20-34-69,0 0 0,0 1 0,0-1 0,0 1 0,0-1 0,0 1 0,1-1 1,-1 1-1,1 0 0,0-1 0,0 1 0,0 0 0,0-1 0,0 1 0,1-1 0,-1 1 0,1 0 0,-1-1 0,1 1 1,2 3-1,-1-4-40,0 1 0,0-1 0,0 0-1,1 0 1,-1 0 0,1 0 0,-1-1 0,1 1 0,0-1 0,0 0 0,-1 1 0,1-1 0,0 0 0,0-1 0,0 1 0,6 0 0,13 2-357,-14-2 355,0 0 0,0 1-1,-1-1 1,1 1 0,0 1 0,11 5 0,-4 2-182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06.326"/>
    </inkml:context>
    <inkml:brush xml:id="br0">
      <inkml:brushProperty name="width" value="0.05" units="cm"/>
      <inkml:brushProperty name="height" value="0.05" units="cm"/>
    </inkml:brush>
  </inkml:definitions>
  <inkml:trace contextRef="#ctx0" brushRef="#br0">80 191 13067,'7'-11'719,"0"1"0,1 1 0,0-1 0,13-10 1,-14 13-509,1 0 0,-1 0 1,0-1-1,-1 0 1,0 0-1,9-16 1,-14 22-205,0 0 1,0-1-1,-1 1 1,1 0 0,0 0-1,-1 0 1,0-1 0,1 1-1,-1 0 1,0-1 0,0 1-1,0 0 1,0 0-1,-1-1 1,0-2 0,1 3-4,-1 1 0,0 0-1,1 0 1,-1-1 0,0 1 0,0 0 0,0 0 0,0 0 0,0 0 0,0 0 0,0 0 0,0 0 0,0 1 0,0-1-1,-1 0 1,1 0 0,0 1 0,0-1 0,-2 0 0,-1 1-2,1-1 1,-1 0-1,0 1 1,1 0-1,-1 0 1,0 0-1,1 0 1,-1 1-1,1-1 0,-1 1 1,0 0-1,1 0 1,0 0-1,-1 1 1,1-1-1,0 1 0,-1 0 1,-2 2-1,-3 3-3,1 0 0,0 1 0,0 0 0,1 1-1,0-1 1,0 1 0,1 1 0,0-1 0,1 1-1,0 0 1,0 1 0,1-1 0,0 1 0,1 0 0,1-1-1,-3 17 1,5-25-6,0 0-1,0 0 0,0-1 1,0 1-1,0 0 1,0 0-1,0-1 0,1 1 1,-1 0-1,1-1 0,-1 1 1,1 0-1,-1-1 1,1 1-1,0-1 0,0 1 1,0-1-1,0 1 0,0-1 1,0 0-1,1 1 1,-1-1-1,0 0 0,1 0 1,-1 0-1,0 0 0,1 0 1,0 0-1,-1-1 1,1 1-1,-1 0 0,1-1 1,0 1-1,-1-1 1,1 0-1,0 1 0,0-1 1,-1 0-1,1 0 0,3 0 1,2-1-19,0 0-1,0 0 1,0 0 0,0-1 0,0 0 0,0 0 0,-1-1-1,13-6 1,-1-3 22,0 0-1,-1-2 0,16-16 1,-16 13 18,1 2 1,22-15-1,-39 30-17,-1-1 0,1 0 0,0 1 0,0-1 0,0 0 0,0 1 0,0-1 0,0 1 0,0 0 0,0-1 0,0 1 0,0 0 0,0 0 0,0-1 0,1 1 0,-1 0 0,0 0 0,0 0 0,0 0 0,0 0 0,0 1 0,0-1 0,0 0 0,0 0 0,0 1 0,0-1 0,0 1 0,0-1 0,0 1 0,0-1 0,0 1 0,0 0 0,0-1 0,0 1 0,0 0 0,-1 0 0,1-1 0,0 1 0,-1 0 0,1 1 0,2 4-20,0 0-1,0 0 1,-1 0-1,0 0 1,1 11-1,0-4-1,-3-13 24,1 0 0,-1 1 0,0-1 1,0 1-1,1-1 0,-1 1 0,0-1 0,0 0 0,1 1 0,-1-1 1,0 0-1,1 1 0,-1-1 0,0 0 0,1 1 0,-1-1 0,1 0 1,-1 0-1,1 1 0,-1-1 0,0 0 0,1 0 0,-1 0 0,1 0 0,-1 0 1,1 0-1,-1 0 0,1 0 0,-1 0 0,1 0 0,-1 0 0,1 0 1,-1 0-1,1 0 0,0 0 0,22-8-48,-3 2 24,-9 11 193,-11-5-164,0 0-1,0 0 1,0 0 0,1 0-1,-1 0 1,0 0 0,0 1-1,0-1 1,0 0 0,0 0-1,0 0 1,0 0 0,0 0-1,0 0 1,0 0 0,0 0-1,1 0 1,-1 1 0,0-1-1,0 0 1,0 0-1,0 0 1,0 0 0,0 0-1,0 0 1,1 0 0,-1 0-1,0 0 1,0 0 0,0 0-1,0 0 1,0 0 0,0 0-1,1 0 1,-1 0 0,0 0-1,0 0 1,0 0 0,0 0-1,0 0 1,0 0 0,0 0-1,1-1 1,-1 1 0,0 0-1,0 0 1,0 0 0,0 0-1,0 0 1,0 0 0,0 0-1,0 0 1,0 0-1,1-1 1,-1-5 67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07.060"/>
    </inkml:context>
    <inkml:brush xml:id="br0">
      <inkml:brushProperty name="width" value="0.05" units="cm"/>
      <inkml:brushProperty name="height" value="0.05" units="cm"/>
    </inkml:brush>
  </inkml:definitions>
  <inkml:trace contextRef="#ctx0" brushRef="#br0">75 0 15515,'0'5'104,"0"-1"0,0 1 0,0-1 0,-1 0 0,1 1 0,-1-1 0,0 0-1,0 1 1,0-1 0,-1 0 0,-3 7 0,-3 11 123,-41 258 190,46-257-397,1-7 462,2-37-46,1 12-385,-1-72-171,0 83-25,0 1 84,0 0 1,1 0 0,-1 1 0,1-1 0,-1 0 0,1 0-1,0 0 1,1 0 0,-1 0 0,0 0 0,1 0 0,0 0-1,-1 0 1,1-1 0,0 1 0,0-1 0,1 1 0,-1-1-1,4 2 1,-3-1 43,0-1-1,0-1 0,1 1 1,-1-1-1,1 1 0,-1-1 1,1 0-1,-1 0 0,1 0 1,0-1-1,0 1 0,-1-1 1,1 0-1,0 0 0,0 0 1,-1-1-1,1 1 0,0-1 0,-1 0 1,6-2-1,3-2-20,0-1 0,-1 0-1,0-1 1,16-11 0,-5 2 17,-21 19 19,0-1 0,-1 0-1,1 1 1,-1-1-1,1 1 1,-1-1-1,0 1 1,0 0-1,0 2 1,0-3-2,0-2 4,0 9-6,0-1 0,1 1-1,0 0 1,1-1-1,3 13 1,-4-19 6,0 0-1,0 0 1,0 1 0,1-2 0,-1 1-1,0 0 1,1 0 0,-1 0 0,1 0-1,-1-1 1,1 1 0,0-1 0,0 1-1,0-1 1,0 0 0,0 0 0,0 0-1,0 0 1,0 0 0,0 0-1,1-1 1,-1 1 0,0-1 0,1 1-1,3-1 1,8 0 5,0 0 0,20-4 0,-26 2 11,1 1 1,0 0 0,0 0-1,0 1 1,-1 0-1,1 1 1,0 0 0,17 4-1,-17-1 338,-9-4-317,0 0-1,0 0 0,0 0 0,0 0 0,0 0 0,0 0 0,0 0 1,0 0-1,0 0 0,0-1 0,0 1 0,0 0 0,0 0 1,0 0-1,0 0 0,0 0 0,1 0 0,-1 0 0,0 0 0,0 0 1,0 0-1,0 0 0,0 0 0,0 0 0,0 0 0,0 0 0,0 0 1,0-1-1,0 1 0,0 0 0,0 0 0,0 0 0,1 0 1,-1 0-1,0 0 0,0 0 0,0 0 0,0 0 0,0 0 0,0 0 1,0 0-1,0 0 0,0 0 0,0 0 0,0 0 0,0 0 0,1 0 1,-4-13 388,-11-91 708,14 104-1159,0 0 0,0 0 1,1 0-1,-1-1 1,0 1-1,0 0 1,0 0-1,0 0 1,1-1-1,-1 1 0,0 0 1,0 0-1,0 0 1,1 0-1,-1-1 1,0 1-1,0 0 0,1 0 1,-1 0-1,0 0 1,0 0-1,1 0 1,-1 0-1,0 0 0,0 0 1,1 0-1,-1 0 1,0 0-1,0 0 1,1 0-1,-1 0 1,0 0-1,0 0 0,1 0 1,-1 0-1,0 0 1,0 1-1,0-1 1,1 0-1,14 4-537,-13-3 395,3-1 57,0 1-1,0-1 1,0 1-1,0-1 1,8-2 0,13-4-361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08.192"/>
    </inkml:context>
    <inkml:brush xml:id="br0">
      <inkml:brushProperty name="width" value="0.05" units="cm"/>
      <inkml:brushProperty name="height" value="0.05" units="cm"/>
    </inkml:brush>
  </inkml:definitions>
  <inkml:trace contextRef="#ctx0" brushRef="#br0">123 220 14067,'-3'-1'137,"0"0"0,0 0 0,0 1 1,-1-1-1,1 1 0,0 0 0,0 0 0,0 0 0,0 0 0,-1 1 0,1-1 1,0 1-1,0 0 0,0 0 0,0 0 0,0 0 0,0 0 0,1 1 1,-1-1-1,0 1 0,1 0 0,-1 0 0,1 0 0,-1 0 0,1 0 1,0 1-1,-3 3 0,0 0-129,1 0 0,0 0 1,0 0-1,0 1 0,1-1 1,0 1-1,0 0 1,1-1-1,-1 1 0,-1 14 1,4-20-14,0 0 1,-1 0-1,1 0 1,0 0 0,0 0-1,0 0 1,0 0 0,1 0-1,-1 0 1,0 0 0,0 0-1,0-1 1,1 1-1,-1 0 1,0 0 0,1 1-1,0-2 2,-1 0 1,0 1-1,1-1 0,-1 0 0,0 0 0,1 0 0,-1 0 0,0 0 0,1 0 0,-1 0 0,0 0 0,1 0 0,-1 0 1,0 0-1,1 0 0,-1 0 0,1 0 0,-1 0 0,0 0 0,1 0 0,-1 0 0,0 0 0,1 0 0,-1-1 0,0 1 1,0 0-1,1 0 0,-1-1 0,4-1-10,-1-1 0,0 0 0,0 1 1,0-1-1,-1-1 0,4-3 0,5-11 123,0-1 0,-1-1-1,-1 0 1,9-32 0,-27 65 343,8-7-432,0 0 0,0 0 0,1 0 0,-1 0 0,2 10 0,-1-15-24,0 0-1,0 0 1,0 0 0,1-1-1,-1 1 1,0 0 0,0 0-1,1 0 1,-1-1 0,1 1-1,-1 0 1,0-1 0,1 1 0,-1 0-1,1-1 1,0 1 0,-1 0-1,1-1 1,-1 1 0,2 0-1,-1-1 1,0 0-1,0 0 1,0 0-1,0 0 1,0 0-1,0 0 1,0 0-1,0 0 1,0 0-1,0 0 1,0-1-1,0 1 0,0 0 1,0-1-1,0 1 1,0-1-1,0 1 1,0-1-1,-1 1 1,1-1-1,1-1 1,7-5-16,-1 0 1,0-1-1,0 0 1,-1-1 0,0 1-1,6-11 1,36-63-46,-38 61 54,-10 20 9,9-16-12,-1-1-1,0 0 1,6-21-1,-55 159-239,34-95 275,0 0-1,-2 42 1,7-60-8,1 1-1,0-1 1,1 1-1,-1-1 1,2 0-1,-1 1 1,1-1-1,0 0 1,0 0 0,1 0-1,0 0 1,0-1-1,8 13 1,11 6 37,-14-17-49,0 1 1,0 0-1,-1 1 1,11 18-1,-17-26 9,0 0 1,0 0-1,-1-1 0,1 1 0,0 0 0,-1 0 0,1 0 0,-1 0 0,0 0 0,0 0 0,0 0 0,0-1 0,0 1 1,0 0-1,0 0 0,-1 0 0,1 0 0,0 0 0,-1 0 0,0 0 0,0-1 0,1 1 0,-1 0 0,0 0 0,0-1 1,0 1-1,-1-1 0,1 1 0,0-1 0,-1 1 0,1-1 0,0 0 0,-1 0 0,0 0 0,-1 2 0,0-2 24,1 1 1,-1-1-1,1 0 0,-1 1 0,1-1 0,-1 0 0,1-1 0,-1 1 0,0 0 0,1-1 0,-1 0 1,0 1-1,0-1 0,0 0 0,1 0 0,-1-1 0,0 1 0,0 0 0,1-1 0,-1 0 0,0 0 0,1 0 1,-1 0-1,1 0 0,-1 0 0,1-1 0,-1 1 0,1-1 0,0 1 0,0-1 0,0 0 0,0 0 0,0 0 1,-3-4-1,2 1-20,0 1 0,0-1 0,0 0 1,1 0-1,-1 1 0,1-2 1,0 1-1,1 0 0,-1 0 0,1-1 1,0 1-1,0 0 0,1-1 0,0 1 1,0-1-1,0 1 0,1-6 0,0 6-2,1 0-1,-1 1 0,1-1 1,0 1-1,0 0 0,1-1 1,-1 1-1,1 0 1,0 0-1,0 0 0,1 1 1,-1-1-1,5-3 0,6-3 350,0-1-1,22-10 0,-10 6-452,16-13 314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09.232"/>
    </inkml:context>
    <inkml:brush xml:id="br0">
      <inkml:brushProperty name="width" value="0.05" units="cm"/>
      <inkml:brushProperty name="height" value="0.05" units="cm"/>
    </inkml:brush>
  </inkml:definitions>
  <inkml:trace contextRef="#ctx0" brushRef="#br0">90 84 14355,'14'-41'2337,"-13"40"-2221,-1-1-1,1 1 1,-1-1 0,0 0-1,0 1 1,1-1 0,-1 0-1,0 1 1,0-1-1,0 0 1,-1 0 0,1 1-1,0-1 1,-1 1 0,1-1-1,-1 0 1,1 1 0,-1-1-1,0 1 1,1-1 0,-1 1-1,-2-3 1,2 4-78,0-1 1,0 1-1,0 0 0,1-1 1,-1 1-1,-1 0 0,1-1 1,0 1-1,0 0 0,0 0 1,0 0-1,0 0 0,0 0 1,0 0-1,0 0 0,0 0 1,0 0-1,0 1 0,0-1 1,0 0-1,0 1 0,0-1 1,0 1-1,0-1 0,0 1 1,1-1-1,-1 1 0,0 0 1,0-1-1,0 1 0,1 0 0,-1 0 1,0 0-1,-23 30 48,23-29-68,-9 14-89,0 1 0,-11 26 0,21-43 62,0 0-1,0 0 1,0 1 0,0-1 0,0 0-1,0 0 1,0 1 0,0-1 0,0 0 0,0 0-1,1 1 1,-1-1 0,0 0 0,0 0-1,0 0 1,0 1 0,0-1 0,0 0 0,1 0-1,-1 0 1,0 0 0,0 1 0,0-1-1,0 0 1,1 0 0,-1 0 0,0 0 0,0 0-1,0 0 1,1 1 0,-1-1 0,0 0 0,0 0-1,0 0 1,1 0 0,-1 0 0,0 0-1,0 0 1,1 0 0,-1 0 0,0 0 0,0 0-1,0 0 1,1 0 0,-1 0 0,0 0-1,0 0 1,1-1 0,-1 1 0,0 0 0,0 0-1,0 0 1,1 0 0,-1-1 0,24-4-175,-6 0 41,-16 5 131,1 0 1,-1 0-1,0 0 0,0 0 0,0 1 0,1-1 0,-1 1 0,0-1 1,0 1-1,0 0 0,0-1 0,0 1 0,0 0 0,0 1 1,0-1-1,0 0 0,0 0 0,-1 1 0,3 2 0,-1-1-4,-1 0 0,0 0-1,-1 0 1,1 1 0,0-1 0,-1 0-1,0 1 1,0-1 0,0 1 0,0-1-1,0 5 1,0 1 5,-1-1 0,0 1 0,0 0-1,-1-1 1,0 1 0,0-1 0,-1 1 0,0-1-1,-6 14 1,8-22 15,0 1 0,0-1 0,0 1 0,0-1 1,0 1-1,0-1 0,-1 0 0,1 1 0,0-1 0,0 1 0,0-1 0,-1 1 0,1-1 0,0 0 0,-1 1 1,1-1-1,0 0 0,-1 1 0,1-1 0,0 0 0,-1 0 0,1 1 0,0-1 0,-1 0 0,1 0 0,-1 0 1,1 1-1,-1-1 0,1 0 0,-1 0 0,1 0 0,-1 0 0,-6-13 64,3-25-50,4 33-31,1 1 0,-1-1 0,1 1-1,0-1 1,0 1 0,0-1-1,1 1 1,0 0 0,0 0-1,0 0 1,0 0 0,0 0-1,1 0 1,0 0 0,0 1-1,0-1 1,0 1 0,0 0-1,6-4 1,-2 2-29,1 0 0,-1 0 0,1 1 0,1 0-1,-1 1 1,0-1 0,1 2 0,17-5 0,-25 7 32,0 0 1,0 0-1,0 0 1,-1 0-1,1 0 1,0 0-1,0 0 1,0 0-1,-1 0 0,1 1 1,0-1-1,0 0 1,0 0-1,-1 1 1,1-1-1,0 0 1,-1 1-1,1-1 1,0 1-1,-1-1 0,1 1 1,0-1-1,-1 1 1,1-1-1,-1 1 1,1 0-1,-1-1 1,1 1-1,-1 0 0,0-1 1,1 1-1,-1 0 1,0 0-1,0-1 1,1 1-1,-1 0 1,0 0-1,0 1 0,1 4-29,0 1 0,-1 0 0,-1 13-1,1 1 2,3-17 104,1-9 62,1-9 149,-3 3-112,-2 1 0,1-1 0,-1 1 1,-1-1-1,0 1 0,0-1 0,-1 1 0,-5-16 1,7 25-194,0 1 1,0 0-1,0-1 1,0 1 0,0 0-1,0-1 1,0 1-1,1 0 1,-1-1 0,0 1-1,0 0 1,0-1-1,0 1 1,1 0 0,-1-1-1,0 1 1,0 0-1,1 0 1,-1-1 0,0 1-1,0 0 1,1 0-1,-1 0 1,0-1 0,1 1-1,-1 0 1,0 0 0,1 0-1,-1 0 1,0 0-1,1 0 1,-1 0 0,0 0-1,1-1 1,-1 1-1,0 0 1,1 1 0,22-4-1226,-6 2 855,2-5 32,4-6-50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09.622"/>
    </inkml:context>
    <inkml:brush xml:id="br0">
      <inkml:brushProperty name="width" value="0.05" units="cm"/>
      <inkml:brushProperty name="height" value="0.05" units="cm"/>
    </inkml:brush>
  </inkml:definitions>
  <inkml:trace contextRef="#ctx0" brushRef="#br0">117 1 14251,'-7'3'98,"-1"0"-1,1 0 0,0 1 1,1 0-1,-1 0 1,1 1-1,0 0 1,0 0-1,0 0 1,1 1-1,0-1 1,0 1-1,0 1 1,1-1-1,0 1 1,0 0-1,0 0 1,1 0-1,0 0 1,1 0-1,-4 14 1,6-20-99,0 0 1,0 0 0,0 0 0,0 0 0,0 0-1,0 0 1,0 0 0,0 0 0,0 0 0,0 0-1,0 0 1,1 0 0,-1 0 0,0 0 0,1 0-1,-1 0 1,0 0 0,2 1 0,-1-1-1,-1-1 1,1 1 0,-1-1-1,1 0 1,0 1-1,-1-1 1,1 0-1,0 0 1,-1 0 0,1 1-1,0-1 1,-1 0-1,1 0 1,0 0-1,0 0 1,-1 0-1,1 0 1,0 0 0,-1 0-1,2-1 1,2 0-2,0 0 1,-1-1 0,1 0 0,0 1-1,-1-1 1,1 0 0,-1-1 0,3-2-1,8-7 73,-2 0 0,0-1 0,0-1 0,-2 0 0,1 0 0,13-27 0,-28 53 26,0 0 1,1 0-1,0 1 1,1 0-1,0-1 1,1 1-1,1 0 1,1 13-1,-1-25-102,0 1 0,0-1 0,0 1 0,0-1 0,1 0 0,-1 1 0,0-1 0,1 1 0,-1-1 0,1 0 0,0 1 0,-1-1 0,1 0 0,0 0 0,0 0 0,1 2 0,-1-3 12,0 1 1,0-1-1,-1 1 1,1-1-1,0 1 1,0-1-1,0 0 1,0 1 0,0-1-1,0 0 1,0 0-1,0 0 1,0 0-1,0 0 1,-1 0 0,1 0-1,0 0 1,2-1-1,1 0 17,0 0 0,-1-1-1,1 1 1,-1-1 0,1 0-1,-1 0 1,1 0 0,-1-1-1,0 1 1,3-4 0,12-14 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05.030"/>
    </inkml:context>
    <inkml:brush xml:id="br0">
      <inkml:brushProperty name="width" value="0.05" units="cm"/>
      <inkml:brushProperty name="height" value="0.05" units="cm"/>
    </inkml:brush>
  </inkml:definitions>
  <inkml:trace contextRef="#ctx0" brushRef="#br0">390 11 14059,'-1'-10'840,"-4"12"-384,-6 19-134,-101 321 335,-97 202-74,202-525-547,-26 78 176,30-86-176,0 1 0,1 0 1,1 0-1,-1-1 0,2 1 0,0 14 0,0-23-23,1 0-1,-1 0 0,0 0 1,1 0-1,-1-1 0,1 1 0,0 0 1,0 0-1,0-1 0,0 1 1,1 0-1,-1-1 0,1 1 1,-1-1-1,1 0 0,0 0 0,0 1 1,0-1-1,0 0 0,3 2 1,-2-3-2,0 0 1,-1 0 0,1 0 0,0-1 0,0 1 0,0-1 0,0 1 0,0-1-1,0 0 1,0 0 0,0 0 0,0-1 0,0 1 0,0-1 0,0 1-1,3-2 1,11-5 36,0 0 0,-1-1 0,0-1-1,28-19 1,-42 26-44,376-270-297,-357 256 270,18-12-82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0.962"/>
    </inkml:context>
    <inkml:brush xml:id="br0">
      <inkml:brushProperty name="width" value="0.05" units="cm"/>
      <inkml:brushProperty name="height" value="0.05" units="cm"/>
    </inkml:brush>
  </inkml:definitions>
  <inkml:trace contextRef="#ctx0" brushRef="#br0">2 742 16371,'-1'-13'384,"0"0"-1,1 0 0,1 0 1,0 0-1,0 0 0,1 0 0,1 1 1,8-25-1,-1 0 195,2-9-287,86-381-182,-93 399-286,3-34-1,-8 62 174,-1 0-1,1 0 1,0 0-1,0 0 1,0 0-1,0 0 1,0 0-1,0 0 0,0 0 1,0 0-1,0 0 1,0 0-1,0 0 1,0 0-1,0 0 1,0 0-1,-1-1 0,1 1 1,0 0-1,0 0 1,0 0-1,0 0 1,0 0-1,0 0 1,0 0-1,0 0 1,0 0-1,0 0 0,0 0 1,0 0-1,0 0 1,0 0-1,0 0 1,0 0-1,0-1 1,0 1-1,-5 13-27,-4 22 74,-20 146 140,26-144-98,1 1-1,6 70 1,-4-101-97,1 0 0,0-1 0,0 1 0,1 0-1,0-1 1,0 1 0,0-1 0,1 0 0,0 1 0,0-1 0,0-1-1,1 1 1,0 0 0,0-1 0,1 0 0,-1 0 0,1 0 0,0 0-1,0-1 1,1 0 0,-1 0 0,1-1 0,0 1 0,0-1 0,0 0 0,11 3-1,41 14-970,-48-16 696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10.025"/>
    </inkml:context>
    <inkml:brush xml:id="br0">
      <inkml:brushProperty name="width" value="0.05" units="cm"/>
      <inkml:brushProperty name="height" value="0.05" units="cm"/>
    </inkml:brush>
  </inkml:definitions>
  <inkml:trace contextRef="#ctx0" brushRef="#br0">18 10 12955,'-1'17'1031,"-1"0"1,-4 20 0,3-22-786,1 0 1,0 0-1,1 18 1,1-31-233,0-1 0,0 0 0,0 0 0,0 0 0,0 0 0,0 0 0,0 0 0,0 0 0,0 0 0,1 0 0,-1 0 0,0 0 0,1 0 0,-1 0 0,1 0 0,-1 0 0,1 0 1,0 0-1,-1-1 0,1 1 0,0 0 0,-1 0 0,1-1 0,0 1 0,0 0 0,0-1 0,1 2 0,0-2-2,-1 0 0,1 0-1,-1 0 1,1 0 0,-1-1 0,1 1 0,0 0 0,-1-1-1,1 1 1,-1-1 0,1 1 0,-1-1 0,0 0-1,1 1 1,2-3 0,3-2 12,1-1 1,-1 0-1,0-1 0,-1 1 1,7-10-1,-5 7 12,-1-2 0,0 1 0,-1-1 0,0 0 0,-1 0 0,0-1 0,-1 0 0,5-19 0,-10 18 110,-6 17-4,-7 17 65,12-16-170,-1 1 0,1-1 0,1 1 0,-1-1 0,1 1 0,0 0 0,0 7 0,1-12-37,0 0 0,0 0 0,0 0 0,0 0 0,0 0 1,0 0-1,1 0 0,-1 0 0,0 0 0,1 0 0,-1 0 0,1 0 0,-1 0 0,1 0 0,-1 0 0,1 0 0,0 0 0,1 1 0,-1-2-18,0 1 0,0-1 0,0 1 0,0-1 0,0 1 0,1-1 0,-1 0-1,0 0 1,0 0 0,1 0 0,-1 0 0,0 0 0,0 0 0,0 0 0,1 0-1,-1 0 1,0-1 0,0 1 0,0-1 0,2 0 0,0 0-144,-1 0-1,1 0 1,-1 0 0,1-1 0,-1 1-1,0-1 1,0 1 0,0-1 0,0 0-1,0 0 1,0 0 0,0 0 0,-1 0-1,1-1 1,-1 1 0,1 0 0,-1-1-1,0 1 1,0-1 0,1-2 0,0-10-528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10.874"/>
    </inkml:context>
    <inkml:brush xml:id="br0">
      <inkml:brushProperty name="width" value="0.05" units="cm"/>
      <inkml:brushProperty name="height" value="0.05" units="cm"/>
    </inkml:brush>
  </inkml:definitions>
  <inkml:trace contextRef="#ctx0" brushRef="#br0">69 0 13875,'-3'12'914,"0"-1"-1,0 1 1,-1 22-1,0-4-724,2-18-140,-17 133 404,17-120-332,1 1 1,1-1-1,6 42 0,-1-52-40,-5-15-79,0 1-1,0-1 1,0 0-1,0 0 1,1 0-1,-1 1 1,0-1-1,0 0 1,0 0-1,0 0 1,1 0-1,-1 0 1,0 0 0,0 1-1,0-1 1,1 0-1,-1 0 1,0 0-1,0 0 1,0 0-1,1 0 1,-1 0-1,0 0 1,0 0-1,1 0 1,-1 0-1,0 0 1,0 0-1,0 0 1,1 0-1,-1 0 1,0-1-1,1 0 0,1 0 0,-2 0-1,1 0 1,0 0-1,0 0 1,0 0 0,0 0-1,-1-1 1,1 1-1,0 0 1,-1-1 0,0 1-1,1 0 1,-1-1-1,0 1 1,1-2 0,1-11-29,-1 1 0,0-1 1,-1 1-1,0-1 0,-1 0 1,-1 1-1,0-1 0,-1 1 1,0 0-1,-1 0 0,-10-23 1,13 35 21,1 0 0,-1 1 0,1-1 0,-1 0 0,1 0 0,-1 0 0,1 0 0,-1 1 0,0-1 0,0 0 0,1 1 0,-1-1 0,0 0 0,0 1 0,0-1 0,0 1 0,0-1 0,-1 0 0,1 2 3,1-1-1,-1 0 0,1 0 0,-1 0 0,1 0 1,-1 0-1,1 1 0,-1-1 0,1 0 1,-1 0-1,1 1 0,0-1 0,-1 0 0,1 1 1,-1-1-1,1 1 0,0-1 0,-1 0 0,1 1 1,0-1-1,0 1 0,-1-1 0,1 1 0,0 0 1,-2 2-8,1 1 0,0-1 0,0 0 0,1 1 1,-1-1-1,1 1 0,0-1 0,0 1 0,0 3 1,0-4 3,0 0 0,0-1-1,1 1 1,-1 0 0,1 0 0,0-1 0,0 1 0,0 0 0,0-1 0,0 1 0,0-1 0,1 1 0,-1-1 0,1 0 0,0 0 0,0 1 0,0-1 0,0 0 0,0-1 0,0 1 0,0 0 0,1-1 0,-1 1 0,0-1 0,1 1 0,-1-1 0,1 0 0,0 0 0,-1-1 0,1 1 0,0 0 0,0-1 0,0 0 0,-1 1 0,1-1 0,4-1 0,2 0-71,0 0-1,-1-1 1,1 0 0,-1-1 0,1 0 0,-1 0 0,0-1 0,0 0 0,-1 0 0,13-9 0,-11 5-72,0 0 0,-1 0 0,0-1 0,0 0 0,-1 0 0,0-1 0,-1 0 0,0 0 1,5-13-1,-11 25 183,-1 0 1,0-1-1,1 1 0,-1 0 1,1 0-1,0-1 1,-1 1-1,1 0 0,0 0 1,0 0-1,0-1 1,1 1-1,-1 0 1,1 3-1,-1-4-22,1 0 0,-1 0 0,1 0 1,-1 0-1,1-1 0,-1 1 0,1 0 0,0 0 0,-1-1 0,1 1 1,0 0-1,-1-1 0,1 1 0,0 0 0,0-1 0,0 1 0,0-1 1,-1 1-1,1-1 0,0 0 0,0 1 0,0-1 0,0 0 0,0 0 1,0 0-1,0 0 0,0 0 0,0 0 0,0 0 0,0 0 0,0 0 1,0 0-1,1-1 0,9-1 19,0-1-1,21-8 1,-22 7-20,0 0-1,1 1 1,10-3 0,-19 6-8,-1 0 1,0 0-1,0 0 0,1 0 1,-1 0-1,0 0 0,0 1 1,0-1-1,1 0 1,-1 1-1,0-1 0,0 0 1,0 1-1,0-1 0,0 1 1,0 0-1,0-1 0,0 1 1,0 0-1,0 0 1,0 0-1,0 0 0,0-1 1,-1 1-1,1 0 0,0 0 1,-1 0-1,1 1 1,-1-1-1,1 0 0,-1 0 1,1 0-1,-1 2 0,2 5 16,0 0 0,0 0-1,0 17 1,0-8 24,12 54 133,-8-51-96,-2 2 1,0-1-1,0 29 0,-3-47-65,-1 0-1,-1-1 1,1 1-1,0 0 1,-1-1-1,1 1 1,-1 0-1,0-1 0,0 1 1,0-1-1,0 1 1,0-1-1,-1 0 1,1 0-1,-1 1 1,0-1-1,1 0 0,-1 0 1,0 0-1,-4 2 1,4-3 8,0 0 0,1 0 0,-1 0 0,0 0 0,0-1 0,0 1 0,0-1 0,0 0 0,-1 1-1,1-1 1,0 0 0,0 0 0,0 0 0,0-1 0,0 1 0,0 0 0,0-1 0,0 1 0,0-1 0,0 0 0,0 0 0,0 1 0,0-1 0,1-1 0,-1 1 0,0 0 0,-1-2 0,-4-2 17,1-1 0,0 0 1,1-1-1,0 1 0,0-1 1,0 0-1,1 0 0,0 0 1,0-1-1,1 0 0,0 1 0,0-1 1,1 0-1,0-1 0,-2-15 1,3 16-63,0-1 1,1 1 0,0 0 0,0 0-1,1 0 1,0 0 0,1 0 0,-1 0-1,1 0 1,1 0 0,0 0 0,0 1 0,0 0-1,1-1 1,0 1 0,7-9 0,-3 7-201,-3 4 162,-1 1 0,0-1-1,-1 0 1,1 0 0,-1-1 0,0 1 0,4-9-1,-3-6-140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11.325"/>
    </inkml:context>
    <inkml:brush xml:id="br0">
      <inkml:brushProperty name="width" value="0.05" units="cm"/>
      <inkml:brushProperty name="height" value="0.05" units="cm"/>
    </inkml:brush>
  </inkml:definitions>
  <inkml:trace contextRef="#ctx0" brushRef="#br0">0 39 18588,'0'-2'1408,"3"-3"-1568,4-4-400,1 0 928,0 2-64,-1 0-384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26.118"/>
    </inkml:context>
    <inkml:brush xml:id="br0">
      <inkml:brushProperty name="width" value="0.05" units="cm"/>
      <inkml:brushProperty name="height" value="0.05" units="cm"/>
    </inkml:brush>
  </inkml:definitions>
  <inkml:trace contextRef="#ctx0" brushRef="#br0">45 85 14147,'1'-7'454,"0"-12"750,8-32-1,-6 44-283,-2 10-234,0 20 111,-1-17-677,-34 437 1448,12-234-1441,22-208-127,-1 13-4,0-1-1,1 1 0,0-1 1,2 17-1,-2-29 3,0-1-1,1 1 1,-1 0 0,0-1-1,0 1 1,0-1 0,0 1-1,0-1 1,0 1-1,1 0 1,-1-1 0,0 1-1,0-1 1,1 1 0,-1-1-1,1 1 1,-1-1-1,0 0 1,1 1 0,-1-1-1,1 1 1,-1-1 0,1 0-1,-1 1 1,1-1 0,-1 0-1,1 0 1,-1 1-1,1-1 1,-1 0 0,1 0-1,0 0 1,1 0-5,-1 0 1,1-1 0,-1 1-1,1-1 1,-1 1-1,0-1 1,1 0 0,-1 1-1,0-1 1,1 0-1,-1 0 1,2-2 0,7-7-41,0 0 0,11-15 0,-14 16 22,32-38-173,82-76-1,-113 117 180,0 0-1,0 0 0,1 1 1,0 0-1,14-7 1,-21 12 15,0-1-1,0 0 1,0 1-1,0-1 1,1 1 0,-1 0-1,0-1 1,0 1 0,0 0-1,0 1 1,0-1-1,1 0 1,-1 0 0,2 2-1,-2-2 2,-1 1 0,0 0 0,0 0 0,1 0 0,-1 0 0,0 0 0,0 0 0,0 0 0,0 0 0,0 0 0,0 1-1,-1-1 1,1 0 0,0 1 0,0-1 0,-1 0 0,1 1 0,-1-1 0,0 1 0,1-1 0,-1 1 0,0 2 0,1 4 17,-1 0 0,0 0-1,-1 0 1,1 0 0,-2 0 0,1 0 0,-1 0 0,0-1 0,-1 1 0,0 0 0,-4 6 0,-6 12 304,-27 41-1,12-28 384,-54 62-1,63-81-648,-1-1-1,-1-1 0,0-1 1,-34 21-1,55-38-52,-25 12-990,24-11 971,1-1-1,-1 0 1,1 0-1,-1 0 1,1 0-1,-1 1 1,1-1-1,-1 0 1,1 0-1,-1 0 1,1 0-1,-1 0 0,0 0 1,1 0-1,-1 0 1,1 0-1,-1-1 1,1 1-1,-1 0 1,1 0-1,-1 0 1,1-1-1,0 1 0,-1 0 1,1 0-1,-1-1 1,1 1-1,-1 0 1,1-1-1,0 1 1,-1-1-1,1 1 1,0 0-1,-1-1 0,1 1 1,0-1-1,0 1 1,0-1-1,-1 1 1,1-1-1,0 1 1,0-1-1,0 1 1,0-1-1,0 1 1,0-1-1,0 0 0,2-19-427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26.518"/>
    </inkml:context>
    <inkml:brush xml:id="br0">
      <inkml:brushProperty name="width" value="0.05" units="cm"/>
      <inkml:brushProperty name="height" value="0.05" units="cm"/>
    </inkml:brush>
  </inkml:definitions>
  <inkml:trace contextRef="#ctx0" brushRef="#br0">307 7 14923,'1'-1'38,"-1"1"0,0 0-1,0-1 1,1 1 0,-1 0 0,0-1-1,0 1 1,1 0 0,-1-1 0,0 1-1,1 0 1,-1-1 0,1 1 0,-1 0-1,0 0 1,1 0 0,-1-1-1,1 1 1,-1 0 0,0 0 0,1 0-1,-1 0 1,1 0 0,-1 0 0,1 0-1,-1 0 1,1 0 0,-1 0 0,0 0-1,1 0 1,-1 0 0,1 0 0,-1 0-1,1 1 1,-1-1 0,0 0-1,1 0 1,-1 0 0,1 1 0,-1-1-1,0 0 1,1 0 0,-1 1 0,0-1-1,1 0 1,-1 1 0,0-1 0,0 0-1,1 1 1,-1-1 0,0 1 0,0-1-1,0 0 1,1 2 0,14 29 576,-12-22-326,10 22-95,-2 1 1,-1 0-1,-1 1 0,-2-1 0,-2 2 0,3 59 1,-8-47-95,-2 0 1,-2-1 0,-2 1-1,-17 63 1,-2-25-338,-4-2-1,-4 0 1,-4-2-1,-80 130 1,89-165 24,-40 47 0,33-54-74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9:16.840"/>
    </inkml:context>
    <inkml:brush xml:id="br0">
      <inkml:brushProperty name="width" value="0.05" units="cm"/>
      <inkml:brushProperty name="height" value="0.05" units="cm"/>
    </inkml:brush>
  </inkml:definitions>
  <inkml:trace contextRef="#ctx0" brushRef="#br0">2426 964 11859,'21'-110'4244,"-14"82"-3982,-1-1-1,-2 1 1,2-39-1,-6 52-129,-1-1 0,0 1 0,-1 0 1,-1 0-1,0 0 0,-1 0 0,-9-23 0,8 28-68,0 1 0,0 0-1,-1 0 1,0 0 0,0 1 0,-1 0-1,0 0 1,0 1 0,-1 0 0,0 0-1,-1 0 1,-9-5 0,-12-5-107,-1 2-1,-57-21 1,-71-13-65,115 36 98,-34-10-55,-1 3 1,0 4 0,-108-8-1,-40 19-156,181 8 163,0 1 0,-87 21-1,26 6 22,52-14 42,-81 15-1,-51-13 42,-45 8 51,215-24-78,0-1 1,0-1-1,0 0 0,-1-1 0,1-1 1,0 0-1,0-1 0,0-1 1,-32-10-1,38 9-9,1 0 0,0-1 0,0 0 0,1 0 0,-1-1 0,1 0 0,0-1 0,1 0 0,-1 0 1,2-1-1,-1 0 0,1-1 0,0 1 0,1-1 0,0-1 0,-7-13 0,4-1-16,0-1 1,2 0-1,1-1 0,1 1 0,-1-30 1,-1 5-49,7 49-391,1 3-347,2-7 595,-2-4-81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9:17.296"/>
    </inkml:context>
    <inkml:brush xml:id="br0">
      <inkml:brushProperty name="width" value="0.05" units="cm"/>
      <inkml:brushProperty name="height" value="0.05" units="cm"/>
    </inkml:brush>
  </inkml:definitions>
  <inkml:trace contextRef="#ctx0" brushRef="#br0">2 497 12515,'-2'12'1473,"4"-17"-245,2-12-663,20-58 393,9-26-463,-4-1 0,15-107 0,-41 217-584,1-1 0,-1 0-1,2 0 1,-1 0 0,11 11 0,-9-10 248,0 0-1,0-1 1,1 0-1,0-1 1,1 0-1,0 0 1,0 0 0,14 7-1,15-2-14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35.821"/>
    </inkml:context>
    <inkml:brush xml:id="br0">
      <inkml:brushProperty name="width" value="0.05" units="cm"/>
      <inkml:brushProperty name="height" value="0.05" units="cm"/>
    </inkml:brush>
  </inkml:definitions>
  <inkml:trace contextRef="#ctx0" brushRef="#br0">14 0 5665,'2'5'8822,"1"9"-6232,-3-14-2581,0 0 0,0 0 0,0 0 0,0 0 0,0 0 0,0 0 0,0 0 0,0 1 0,0-1 1,0 0-1,1 0 0,-1 0 0,0 0 0,0 0 0,0 0 0,0 0 0,0 0 0,0 0 0,0 0 0,0 0 0,0 0 0,1 0 0,-1 0 0,0 0 0,0 0 0,0 0 0,0 0 1,0 0-1,0 0 0,0 0 0,0 0 0,1 0 0,-1 0 0,0 0 0,0 0 0,0 0 0,0 0 0,0 0 0,0 0 0,0 0 0,0-1 0,0 1 0,0 0 0,0 0 0,1 0 0,-1 0 1,0 0-1,0 0 0,0 0 0,0 0 0,0 0 0,0 0 0,0-1 0,0 1 0,0 0 0,0 0 0,0 0 0,0 0 0,0 0 0,0 0 0,0 0 0,0 0 0,0 0 0,0-1 1,0 1-1,0 0 0,0 0 0,-1 2-10,1 1 7,-1-1 0,1 1 0,0-1 0,1 1 1,-1 0-1,0-1 0,1 1 0,-1-1 0,1 1 0,0-1 1,2 5-1,-1 0 26,-1-1-17,-1 0-1,1 1 1,-1-1-1,0 0 1,-1 1-1,0-1 1,0 0-1,0 0 1,-3 7-1,2-4-7,0 1 0,0-1 0,0 14 0,5 36 33,-2-39-30,0-1 0,-1 1 1,-4 33-1,1-34-13,1 1 1,1-1-1,0 1 0,2-1 1,5 36-1,-6-50 5,0-1 1,0 1-1,0-1 0,0 0 1,-1 1-1,1-1 0,-1 0 1,-2 7-1,-3 15 10,0 99 4,7-115-10,0 0-1,1-1 1,0 1 0,0-1-1,6 14 1,7 30 15,-12-35-24,2 0 0,9 26-1,6 22-1,14 151 15,-30-185-4,25 108 0,-21-109 19,-3 4 8,-5-28-27,1 0 1,0 0-1,0 0 1,0 0-1,5 11 1,-2-14-461,-1-11 411,-1-1-18,4-5-45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36.601"/>
    </inkml:context>
    <inkml:brush xml:id="br0">
      <inkml:brushProperty name="width" value="0.05" units="cm"/>
      <inkml:brushProperty name="height" value="0.05" units="cm"/>
    </inkml:brush>
  </inkml:definitions>
  <inkml:trace contextRef="#ctx0" brushRef="#br0">263 42 10410,'9'-13'1008,"7"-13"385,-17 23-584,-4 6-463,-6 5-44,-32 39-15,3 1-1,1 2 1,-53 90-1,71-99-258,26-42-10,3-5-8,26-35 31,-1-1 0,34-60 0,-42 62 4,9-13 144,-34 53-185,0-1 0,0 1 0,0 0-1,1 0 1,-1 0 0,0 0-1,0-1 1,0 1 0,0 0-1,0 0 1,0 0 0,1 0 0,-1-1-1,0 1 1,0 0 0,0 0-1,0-1 1,0 1 0,0 0 0,0 0-1,0 0 1,0-1 0,0 1-1,0 0 1,0 0 0,0 0-1,0-1 1,0 1 0,0 0 0,0 0-1,0-1 1,-1 1 0,1 0-1,0 0 1,0 0 0,0 0 0,0-1-1,-1 1 1,-3 1 49,-3 4-18,2 1 0,-1 0 0,1 0 1,0 0-1,-7 11 0,-5 6 35,-2 0-7,3-3-47,-1 1 0,-14 26 0,30-47-17,1 1 0,0-1 0,-1 1-1,1-1 1,0 0 0,-1 1 0,1-1 0,0 1 0,-1-1 0,1 1 0,0-1 0,0 1-1,0 0 1,0-1 0,-1 1 0,1-1 0,0 1 0,0-1 0,0 1 0,0 0 0,0-1 0,0 1-1,0-1 1,1 2 0,14-14-32,27-32 25,70-97 1,-107 131 94,-12 15-38,-12 14-2,-46 59-5,-87 136 1,134-187-180,13-22 71,4-6 41,2-9-13,13-23-46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37.735"/>
    </inkml:context>
    <inkml:brush xml:id="br0">
      <inkml:brushProperty name="width" value="0.05" units="cm"/>
      <inkml:brushProperty name="height" value="0.05" units="cm"/>
    </inkml:brush>
  </inkml:definitions>
  <inkml:trace contextRef="#ctx0" brushRef="#br0">158 106 11899,'0'0'125,"0"-1"1,1 0-1,-1 1 1,0-1 0,1 0-1,-1 1 1,0-1-1,0 0 1,1 1 0,-1-1-1,0 0 1,0 0-1,0 1 1,0-1 0,0 0-1,0 0 1,0 1 0,0-1-1,-1 0 1,1 1-1,0-1 1,0 0 0,-1 0-1,1 1 1,0-1-1,-1-1 1,0 2-86,0 0-1,1-1 1,-1 1-1,1 0 1,-1 0-1,0-1 1,1 1 0,-1 0-1,0 0 1,1 0-1,-1 0 1,0 0-1,1 0 1,-1 0-1,0 0 1,1 0 0,-1 1-1,0-1 1,1 0-1,-1 0 1,0 0-1,1 1 1,-1-1-1,1 0 1,-1 1 0,0-1-1,1 1 1,-1-1-1,0 1 1,-6 2 22,8-8-27,8-15 14,-3 8 17,-6 12-66,0 0 1,0 0 0,0 0-1,0 0 1,1 0-1,-1 0 1,0 0-1,0-1 1,0 1 0,0 0-1,0 0 1,0 0-1,0 0 1,0 0 0,0-1-1,0 1 1,0 0-1,0 0 1,0 0-1,0 0 1,0 0 0,0 0-1,-1-1 1,1 1-1,0 0 1,0 0-1,0 0 1,0 0 0,0 0-1,0 0 1,0 0-1,0-1 1,0 1-1,0 0 1,-1 0 0,1 0-1,0 0 1,0 0-1,0 0 1,0 0-1,0 0 1,0 0 0,0 0-1,-1 0 1,1 0-1,0 0 1,0 0-1,0 0 1,0 0 0,0 0-1,-1 0 1,1 0-1,0 0 1,0 0-1,0 0 1,0 0 0,0 0-1,0 0 1,-1 0-1,1 0 1,0 0-1,-9 4 0,-13 13-11,2 0 1,0 2 0,1 1 0,1 0-1,-17 25 1,71-83 126,-20 17-44,8-12 176,-24 31-72,-6 6-113,-5 7-19,-5 6 7,11-13-64,1 0 0,0 1 0,0 0 0,0 0 0,0 0 0,-4 10 0,8-15 11,1 0-1,-1 0 1,1 0 0,-1 0 0,1 0-1,0 0 1,-1 0 0,1 0-1,-1 0 1,1 0 0,-1 0-1,1-1 1,-1 1 0,1 0-1,0 0 1,-1-1 0,0 1 0,1 0-1,-1-1 1,1 1 0,0-1-1,26-23 20,-2-2 0,0 0-1,32-46 1,-48 56 55,-9 16-69,0 0-1,0 0 1,0 0-1,1 0 1,-1-1-1,0 1 1,0 0-1,0 0 1,0 0 0,0 0-1,0-1 1,0 1-1,0 0 1,0 0-1,0 0 1,0-1-1,0 1 1,0 0 0,0 0-1,0 0 1,0 0-1,0-1 1,0 1-1,-1 0 1,1 0 0,0 0-1,0 0 1,0-1-1,0 1 1,0 0-1,0 0 1,0 0-1,-1 0 1,1 0 0,0 0-1,0-1 1,0 1-1,-2 0 7,0 1 0,1-1 0,-1 0 0,0 1 0,1-1 0,-1 1 0,0 0-1,1 0 1,-1-1 0,1 1 0,0 0 0,-1 0 0,1 0 0,-2 2 0,-17 13-80,1 1 0,1 0 0,0 1 0,-20 27 0,34-35-243,14-15 147,15-19 7,15-20-60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1.423"/>
    </inkml:context>
    <inkml:brush xml:id="br0">
      <inkml:brushProperty name="width" value="0.05" units="cm"/>
      <inkml:brushProperty name="height" value="0.05" units="cm"/>
    </inkml:brush>
  </inkml:definitions>
  <inkml:trace contextRef="#ctx0" brushRef="#br0">8 457 16732,'-7'0'1504,"17"-3"-920,4-4-192,15-8 952,9-13-519,18-9-377,10-5-40,9-15-448,5-3-368,-4 1-577,-6-1 833,-5 10-224,-9 11-152</inkml:trace>
  <inkml:trace contextRef="#ctx0" brushRef="#br0" timeOffset="1">598 420 14019,'2'14'1360,"-9"16"-800,-8 11-176,-6 16 1257,-4 10-793,-3 14-240,-4 0-56,2 2-72,1 2-40,8-8-151,5-5-137,5-16-384,1-12-233,4-16-359,2-10 1704,-1-19-1008,1-8-64,-5-18-24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39.883"/>
    </inkml:context>
    <inkml:brush xml:id="br0">
      <inkml:brushProperty name="width" value="0.05" units="cm"/>
      <inkml:brushProperty name="height" value="0.05" units="cm"/>
    </inkml:brush>
  </inkml:definitions>
  <inkml:trace contextRef="#ctx0" brushRef="#br0">56 151 10602,'-15'7'1029,"10"-5"-456,-1 1 0,1 0 0,0 0 1,-1 0-1,-7 7 0,45-23 423,-23 10-689,0 0 0,0 0 0,0 1-1,17-2 1,10-2-39,72-26 41,-75 21-231,1 0 0,0 3 1,1 0-1,40-2 0,-27 13 1,-39-1-73,-1-1 0,0-1 0,0 1 0,1-1 0,-1-1 0,16-2 0,16-8 18,-11 3 9,0 1 0,34-4 0,82 5 22,-92 5-17,89-11 0,-126 10-34,-1 1 0,1 1 0,-1 0 0,23 4 0,25 1 22,-47-4 1,1 1-1,-1 1 1,0 0-1,24 8 1,-1 0-9,-26-9-2,0 0-1,0-2 1,0 0-1,0 0 1,0-1-1,0-1 1,0 0-1,0-1 1,20-6-1,-11 3-7,0 1-1,25-3 0,-42 8-4,0 0-1,0 1 0,0-1 0,10 4 0,-11-3-1,0 0 1,0-1-1,-1 1 0,1-1 1,0 1-1,0-1 0,0 0 1,0-1-1,0 1 0,4-2 1,0 0-12,22-5 180,-29 7-178,0 0 0,0 0-1,0 0 1,0 1 0,0-1-1,0 0 1,0 0 0,-1 0 0,1 1-1,0-1 1,0 0 0,0 1 0,0-1-1,-1 1 1,1-1 0,0 1-1,0 0 1,-1-1 0,1 1 0,-1-1-1,1 1 1,0 0 0,-1 0-1,1-1 1,-1 1 0,0 0 0,1 0-1,-1 0 1,1 1 0,-2-9-2889,-3-7 2522,-2 3-261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1:42.727"/>
    </inkml:context>
    <inkml:brush xml:id="br0">
      <inkml:brushProperty name="width" value="0.05" units="cm"/>
      <inkml:brushProperty name="height" value="0.05" units="cm"/>
    </inkml:brush>
  </inkml:definitions>
  <inkml:trace contextRef="#ctx0" brushRef="#br0">1904 1593 9690,'-1'-6'3766,"-2"-18"-2723,3 20-1014,0 2 37,1 0 0,-1 0-1,0 0 1,0-1 0,0 1-1,0 0 1,0 0 0,-1 0-1,1 0 1,-1-1 0,1 1-1,-1 0 1,0 0 0,0 0-1,0 0 1,0 0 0,0 0-1,0 1 1,0-1 0,-3-2-1,2 1 16,0-1 0,0 1 0,0 0 0,0 0 0,-1 0 0,0 0 0,1 1 0,-1-1 0,0 1 0,-1-1 0,-3-1 0,-8-6 126,-126-90 1584,106 74-1328,21 14-202,-1 1 1,-27-15-1,28 18-165,0-1-1,1 0 0,0-1 0,1-1 1,-20-20-1,-15-15 135,-5 4 2,-1 1 0,-2 3 0,-1 3 0,-65-30 0,-6-4 141,115 61-281,0-1-1,1 0 1,0-1-1,-11-13 0,10 11-89,-5-5 75,1-1-1,1 0 0,-21-35 1,-19-19 160,52 66-228,-5-6-2,0 0 0,0 0 0,-1 1-1,0 0 1,-1 1 0,0-1 0,-20-13 0,23 19 0,1 0 1,0 0-1,0 0 1,-9-12-1,12 13-8,0 0 0,-1 0 0,1 0 0,-1 1 0,0-1 0,0 1 0,0 0 0,-1 0 0,1 0 0,-1 1 0,0-1 0,0 1 0,-7-2 0,0 1-14,2 2 15,1-1 1,0 0-1,1-1 0,-1 1 0,0-2 0,1 1 0,-1-2 0,1 1 0,0-1 0,-9-7 0,-23-21 12,-85-55-1,-14-3 16,127 82-35,1 0 1,1 0-1,-1-1 1,2 0-1,-1-1 1,-12-19-1,3 5 2,14 18-420,1 2-231,5 7 174,-1 0-1136,-4-4 1547,-5-9 252,2-7-365,-3-9 38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50.169"/>
    </inkml:context>
    <inkml:brush xml:id="br0">
      <inkml:brushProperty name="width" value="0.05" units="cm"/>
      <inkml:brushProperty name="height" value="0.05" units="cm"/>
    </inkml:brush>
  </inkml:definitions>
  <inkml:trace contextRef="#ctx0" brushRef="#br0">78 79 14587,'79'-74'3941,"-78"73"-3878,-1 1 0,0 0 0,0-1 0,1 1 1,-1 0-1,0 0 0,1-1 0,-1 1 0,0 0 0,1 0 0,-1-1 0,0 1 0,1 0 1,-1 0-1,0 0 0,1 0 0,-1-1 0,1 1 0,-1 0 0,0 0 0,1 0 1,-1 0-1,1 0 0,-1 0 0,1 0 0,-1 0 0,0 0 0,1 0 0,-2 11 762,-12 20-387,-37 51-207,28-49-181,2 1 0,1 1-1,-16 43 1,34-74-44,-1 0-1,1 0 1,0 0-1,0 0 0,1 1 1,-1-1-1,1 0 1,0 0-1,0 0 0,0 1 1,1-1-1,0 5 1,0-7-6,0 0 1,0 0 0,0-1-1,0 1 1,0 0 0,0-1-1,0 1 1,1-1 0,-1 1-1,1-1 1,-1 1 0,1-1-1,-1 0 1,1 0 0,0 0 0,-1 0-1,1 0 1,0 0 0,0-1-1,0 1 1,0-1 0,0 1-1,0-1 1,0 1 0,0-1-1,0 0 1,3 0 0,2 0-133,1-1 1,-1 0 0,0 0-1,0 0 1,0-1-1,0 0 1,0 0 0,-1-1-1,1 0 1,-1 0 0,1 0-1,-1-1 1,6-4-1,3-4-260,-1 1 0,0-2 0,23-26 0,-12 7-289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50.605"/>
    </inkml:context>
    <inkml:brush xml:id="br0">
      <inkml:brushProperty name="width" value="0.05" units="cm"/>
      <inkml:brushProperty name="height" value="0.05" units="cm"/>
    </inkml:brush>
  </inkml:definitions>
  <inkml:trace contextRef="#ctx0" brushRef="#br0">128 1 13219,'-9'18'1648,"-4"9"-1024,-4 8-184,-2 6 1009,-2 8-681,2 1-120,5 1-312,2-4-280,8-11 40,6-3-32,13-22-120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46.220"/>
    </inkml:context>
    <inkml:brush xml:id="br0">
      <inkml:brushProperty name="width" value="0.05" units="cm"/>
      <inkml:brushProperty name="height" value="0.05" units="cm"/>
    </inkml:brush>
  </inkml:definitions>
  <inkml:trace contextRef="#ctx0" brushRef="#br0">3 69 13523,'0'0'44,"0"0"1,0 0-1,-1 0 1,1 1-1,0-1 0,0 0 1,0 0-1,0 0 1,0 0-1,-1 0 1,1 0-1,0 0 1,0 0-1,0 1 0,0-1 1,0 0-1,0 0 1,0 0-1,0 0 1,0 0-1,0 1 0,-1-1 1,1 0-1,0 0 1,0 0-1,0 0 1,0 1-1,0-1 0,0 0 1,0 0-1,0 0 1,0 0-1,0 0 1,0 1-1,0-1 0,1 0 1,-1 0-1,0 0 1,0 0-1,0 1 1,0-1-1,0 0 0,0 0 1,0 0-1,0 0 1,0 0-1,0 0 1,1 1-1,-1-1 1,0 0-1,0 0 0,13 1 1071,17-4-282,-29 3-789,519-70 2503,-424 66-2726,-82 4-174,-14 0 341,0 0 0,-1 0 0,1 1 0,0-1-1,0 0 1,0 0 0,0 0 0,0 0 0,0 0 0,0 0 0,0 0-1,0 0 1,0 0 0,0 0 0,0 0 0,0 0 0,0 0 0,0 0-1,0 0 1,-1 0 0,1 0 0,0 1 0,0-1 0,0 0-1,0 0 1,0 0 0,0 0 0,0 0 0,0 0 0,0 0 0,0 0-1,0 0 1,0 0 0,0 0 0,0 1 0,0-1 0,0 0 0,0 0-1,0 0 1,1 0 0,-1 0 0,0 0 0,0 0 0,0 0-1,0 0 1,0 0 0,0 0 0,0 0 0,0 0 0,0 0 0,0 1-1,0-1 1,0 0 0,-8 4 790,-36 1-621,12-3-112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46.703"/>
    </inkml:context>
    <inkml:brush xml:id="br0">
      <inkml:brushProperty name="width" value="0.05" units="cm"/>
      <inkml:brushProperty name="height" value="0.05" units="cm"/>
    </inkml:brush>
  </inkml:definitions>
  <inkml:trace contextRef="#ctx0" brushRef="#br0">24 1 14019,'2'1'155,"-1"-1"-1,1 1 1,-1 0 0,1-1-1,0 1 1,-1-1 0,1 1-1,0-1 1,-1 0 0,1 0 0,0 1-1,-1-1 1,1 0 0,0-1-1,0 1 1,-1 0 0,4-1-1,4 0 377,33 0 655,65 7-1,-92-4-1104,-1 0-1,0 1 1,0 0-1,0 1 1,0 1-1,0 0 1,-1 1-1,16 9 1,-26-13-77,0 1 0,0-1 1,-1 0-1,1 1 0,0-1 1,-1 1-1,1 0 0,-1-1 1,0 1-1,0 1 0,0-1 1,0 0-1,-1 0 1,1 1-1,-1-1 0,0 1 1,0-1-1,0 1 0,0-1 1,-1 1-1,0-1 0,1 1 1,-1 0-1,-1-1 0,1 1 1,0 0-1,-1-1 0,0 1 1,0 0-1,0-1 0,0 0 1,0 1-1,-1-1 0,1 0 1,-1 1-1,0-1 0,0 0 1,-3 3-1,-7 10 13,-1 0-1,-1-1 0,0 0 1,-20 15-1,-70 46 45,68-52-40,2 1 0,-46 44-1,76-65-19,-1 1-1,1 0 0,0 1 0,0-1 0,-5 11 1,9-15-3,-1 0 1,1 0 0,-1 0 0,1 0 0,-1 1 0,1-1-1,0 0 1,-1 0 0,1 0 0,0 1 0,0-1 0,0 0 0,0 0-1,0 0 1,0 1 0,0-1 0,1 0 0,-1 0 0,0 0-1,1 1 1,-1-1 0,1 0 0,-1 0 0,1 0 0,-1 0 0,1 0-1,0 0 1,0 0 0,-1 0 0,1 0 0,0 0 0,0 0-1,0-1 1,0 1 0,0 0 0,0-1 0,0 1 0,2 0-1,8 3 2,1-1 0,0-1 0,0 0 0,0 0 0,1-1 0,-1-1 0,22-1 0,1 0 10,97 0 43,-43 0-264,132 13 1,-215-11 56,-4 0 109,0-1 0,0 1 0,1-1 0,-1 0 0,0 1 0,1-1 0,-1 0 0,0-1 0,0 1 0,1 0 0,-1-1 0,0 1 0,0-1 0,0 0 0,0 1 0,1-1 0,2-2-1,7-8-243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47.979"/>
    </inkml:context>
    <inkml:brush xml:id="br0">
      <inkml:brushProperty name="width" value="0.05" units="cm"/>
      <inkml:brushProperty name="height" value="0.05" units="cm"/>
    </inkml:brush>
  </inkml:definitions>
  <inkml:trace contextRef="#ctx0" brushRef="#br0">67 9 14251,'0'0'156,"1"-1"1,-1 0-1,1 1 0,0-1 0,-1 0 1,1 1-1,0-1 0,-1 1 0,1-1 0,0 1 1,0 0-1,-1-1 0,1 1 0,0 0 1,0-1-1,0 1 0,1 0 0,-1 0-89,-1 0-1,0 0 0,1 1 0,-1-1 0,0 0 0,0 0 0,1 1 0,-1-1 0,0 0 0,0 1 0,0-1 0,1 0 0,-1 1 0,0-1 0,0 1 0,0-1 0,0 0 0,0 1 0,0-1 0,0 1 1,1-1-1,-1 0 0,0 1 0,0-1 0,-1 0 0,1 2 0,-7 38 1467,5-31-1366,-29 120 936,-11 55-1215,39-162-278,3-22 357,0 0 0,0 0 0,0 0 0,0 0 0,0 0 0,0 0 0,0 0 0,1 0 0,-1-1 0,0 1 0,0 0 0,0 0 0,0 0 0,0 0 0,0 0 0,0 0 0,0 0 0,0 0 0,0 0 0,0 0 0,0 0 0,0 0 0,0 0 0,1 0 0,-1 0 0,0 0 0,0 0 0,0 0 0,0 0 0,0 0 0,0 0 0,0 0 0,0 1 0,0-1 0,0 0 0,0 0 0,0 0 0,0 0 0,0 0 0,12-39-2523,4-44 1075,-5 37 677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48.398"/>
    </inkml:context>
    <inkml:brush xml:id="br0">
      <inkml:brushProperty name="width" value="0.05" units="cm"/>
      <inkml:brushProperty name="height" value="0.05" units="cm"/>
    </inkml:brush>
  </inkml:definitions>
  <inkml:trace contextRef="#ctx0" brushRef="#br0">52 46 15923,'-6'-20'1849,"2"5"-1225,-3 7-288,0 6 1056,0 3-632,-1 5-183,1 1-489,3 0-240,2 3-569,5 2-183,6-2 688,5 2-192,5-2-136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49.004"/>
    </inkml:context>
    <inkml:brush xml:id="br0">
      <inkml:brushProperty name="width" value="0.05" units="cm"/>
      <inkml:brushProperty name="height" value="0.05" units="cm"/>
    </inkml:brush>
  </inkml:definitions>
  <inkml:trace contextRef="#ctx0" brushRef="#br0">36 6 16724,'-4'1'1632,"2"1"-1048,2-1-232,6-1 960,3 0-423,8-1-385,6-1-112,7 0-200,4 0-152,5 1-248,-3-1-176,-3 2-504,-5 5 2112,-10-1-1320,-11 2-48,-13-1 8</inkml:trace>
  <inkml:trace contextRef="#ctx0" brushRef="#br0" timeOffset="1">0 307 17372,'0'19'1696,"3"-6"-1256,8-12-192,7-1 776,7-6-599,7-2-281,5-2-657,2-3 2010,-6-6-1425,-4-1 8,-7-4 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49.393"/>
    </inkml:context>
    <inkml:brush xml:id="br0">
      <inkml:brushProperty name="width" value="0.05" units="cm"/>
      <inkml:brushProperty name="height" value="0.05" units="cm"/>
    </inkml:brush>
  </inkml:definitions>
  <inkml:trace contextRef="#ctx0" brushRef="#br0">3 253 15931,'-3'18'1453,"3"-18"-1432,0 0 1,0 0-1,0 0 1,0 0 0,0 0-1,0 0 1,0 1-1,0-1 1,0 0-1,0 0 1,0 0-1,0 0 1,0 0-1,0 0 1,0 0-1,0 0 1,0 0-1,0 1 1,0-1-1,0 0 1,1 0-1,-1 0 1,0 0 0,0 0-1,0 0 1,0 0-1,0 0 1,0 0-1,0 0 1,0 1-1,0-1 1,0 0-1,0 0 1,0 0-1,1 0 1,-1 0-1,0 0 1,0 0-1,0 0 1,0 0 0,0 0-1,0 0 1,0 0-1,0 0 1,0 0-1,1 0 1,-1 0-1,0 0 1,0 0-1,0 0 1,0 0-1,0 0 1,0 0-1,0 0 1,0 0-1,1 0 1,-1 0-1,0 0 1,0 0 0,18-22 1598,-12 15-1500,57-80 1247,-34 45-1087,67-74-1,-100 123-288,0 0 0,0 0 1,0 1-1,-2 9 0,-3 4-2,-7 12-340,2 1 0,1 0 0,1 1-1,-12 68 1,24-91 64,2-16-89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1.916"/>
    </inkml:context>
    <inkml:brush xml:id="br0">
      <inkml:brushProperty name="width" value="0.05" units="cm"/>
      <inkml:brushProperty name="height" value="0.05" units="cm"/>
    </inkml:brush>
  </inkml:definitions>
  <inkml:trace contextRef="#ctx0" brushRef="#br0">0 1 17220,'14'31'1288,"9"-1"-1016,6 3-120,10-3 408,4-5-144,7-9-376,0 2-264,6-11-472,0 2 616,-3-2-120,-6-3-96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51.646"/>
    </inkml:context>
    <inkml:brush xml:id="br0">
      <inkml:brushProperty name="width" value="0.05" units="cm"/>
      <inkml:brushProperty name="height" value="0.05" units="cm"/>
    </inkml:brush>
  </inkml:definitions>
  <inkml:trace contextRef="#ctx0" brushRef="#br0">145 106 12931,'0'-1'73,"-1"1"1,1-1 0,-1 1-1,1-1 1,-1 0 0,1 1-1,-1-1 1,1 0 0,0 0-1,-1 1 1,1-1 0,0 0-1,0 0 1,0 0 0,-1 1-1,1-1 1,0 0 0,0 0-1,0 0 1,0 1 0,0-1-1,1 0 1,-1 0 0,0 0 0,0 1-1,0-1 1,1 0 0,-1 0-1,0 1 1,1-1 0,-1 0-1,1 0 1,-1 1 0,1-1-1,0 0 1,21-24 1296,-13 19-1065,0-1-1,1 1 1,0 1 0,0 0 0,0 0-1,19-6 1,-21 9-189,-1 0 0,1 0 0,0 1 0,0 0 0,0 0 1,0 1-1,0 0 0,0 1 0,0-1 0,10 3 0,-16-2-98,0-1 1,1 1-1,-1-1 0,0 1 0,1 0 1,-1 0-1,0 0 0,0 0 0,0 1 1,0-1-1,0 0 0,0 1 1,0-1-1,-1 1 0,1 0 0,0 0 1,-1 0-1,1 0 0,-1 0 0,0 0 1,0 0-1,0 0 0,0 0 0,0 0 1,0 1-1,0-1 0,-1 0 1,1 1-1,-1-1 0,0 1 0,0-1 1,0 0-1,0 1 0,0-1 0,0 1 1,0-1-1,-1 0 0,0 1 1,1-1-1,-2 3 0,-2 5 12,0 1 1,0-1-1,-1 0 0,-1 0 0,0 0 0,0 0 1,-10 10-1,-9 7 53,0-1 0,-2-1 0,-37 26-1,-98 53 338,162-103-420,-35 22 133,35-22-130,0-1 0,-1 0-1,1 0 1,0 1-1,-1-1 1,1 1-1,0-1 1,-1 0-1,1 1 1,0-1 0,0 0-1,-1 1 1,1-1-1,0 1 1,0-1-1,0 1 1,0-1 0,0 1-1,0-1 1,-1 0-1,1 1 1,0-1-1,0 1 1,1-1-1,-1 1 1,0-1 0,0 1-1,1 0-1,0 0 0,0 0-1,0-1 1,0 1 0,0-1 0,0 1-1,0-1 1,0 1 0,0-1 0,0 0-1,0 1 1,0-1 0,0 0-1,1 0 1,-1 0 0,0 0 0,1 0-1,55 1 90,72-7-1,10-1-2037,-137 6 1646,-4 0-90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54.457"/>
    </inkml:context>
    <inkml:brush xml:id="br0">
      <inkml:brushProperty name="width" value="0.05" units="cm"/>
      <inkml:brushProperty name="height" value="0.05" units="cm"/>
    </inkml:brush>
  </inkml:definitions>
  <inkml:trace contextRef="#ctx0" brushRef="#br0">5 0 16187,'-4'9'1337,"5"1"-865,11-6-136,16 0 552,12-1-184,15-3-184,5-1-64,7-1-111,-1-2-105,-1 3-280,-6-2-184,-16 6-361,-13-1-159,-16 8-200,-8 0-880,-11-1 1288,-2 3-289,-7-1-55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54.862"/>
    </inkml:context>
    <inkml:brush xml:id="br0">
      <inkml:brushProperty name="width" value="0.05" units="cm"/>
      <inkml:brushProperty name="height" value="0.05" units="cm"/>
    </inkml:brush>
  </inkml:definitions>
  <inkml:trace contextRef="#ctx0" brushRef="#br0">1 1 11186,'1'11'1617,"9"1"-865,18-2-184,9-2 1833,17 0-1577,9-4-112,6-4-104,3 0-32,-3-6-352,-5 0-256,-14-2 1328,-10 1-1184,-15 2 24,-9 2 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5.391"/>
    </inkml:context>
    <inkml:brush xml:id="br0">
      <inkml:brushProperty name="width" value="0.05" units="cm"/>
      <inkml:brushProperty name="height" value="0.05" units="cm"/>
    </inkml:brush>
  </inkml:definitions>
  <inkml:trace contextRef="#ctx0" brushRef="#br0">147 166 12611,'1'-9'300,"0"0"1,1 0 0,0 0 0,0 0-1,1 0 1,0 0 0,1 1 0,0-1-1,6-9 1,-6 12-108,-1 1 1,1 0-1,0 0 0,0 1 0,0-1 0,1 1 0,-1 0 1,1 0-1,0 0 0,1 1 0,-1 0 0,0 0 1,1 0-1,10-3 0,-14 5-161,-1 1 0,1-1-1,-1 1 1,1-1 0,-1 1 0,1 0 0,-1 0 0,1-1-1,-1 1 1,1 0 0,-1 1 0,1-1 0,-1 0 0,1 0-1,-1 1 1,1-1 0,-1 0 0,1 1 0,-1 0 0,0-1-1,1 1 1,-1 0 0,0 0 0,0-1 0,1 1 0,-1 0-1,0 0 1,0 0 0,0 1 0,0-1 0,0 0-1,0 0 1,0 1 0,-1-1 0,1 0 0,0 1 0,-1-1-1,1 0 1,-1 1 0,1-1 0,-1 1 0,0 1 0,1 6 7,0-1 0,-1 0 0,0 0 0,0 1 1,-1-1-1,-3 14 0,-3 9-5,-2-1 0,-1 0 1,-1-1-1,-2 0 0,-17 29 0,-92 130 46,71-114-57,50-72-23,-8 10-1,1 0 0,1 1-1,0 0 1,-10 27 0,16-38-2,1 0 0,-1 0 0,0 1 1,1-1-1,0 0 0,-1 1 0,1-1 1,0 1-1,0-1 0,0 0 0,1 1 1,-1-1-1,0 1 0,1-1 0,0 0 1,-1 0-1,1 1 0,0-1 0,0 0 1,0 0-1,1 0 0,-1 0 1,0 0-1,1 0 0,0 0 0,-1 0 1,1-1-1,0 1 0,0-1 0,0 1 1,0-1-1,0 0 0,0 1 0,0-1 1,0 0-1,0-1 0,5 2 0,1 1-47,0-1-1,0-1 0,0 1 1,1-1-1,-1-1 1,0 0-1,1 0 0,-1 0 1,0-1-1,13-3 1,3-2-235,-1-1 0,30-13 0,-25 8 64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5.956"/>
    </inkml:context>
    <inkml:brush xml:id="br0">
      <inkml:brushProperty name="width" value="0.05" units="cm"/>
      <inkml:brushProperty name="height" value="0.05" units="cm"/>
    </inkml:brush>
  </inkml:definitions>
  <inkml:trace contextRef="#ctx0" brushRef="#br0">107 0 14875,'8'5'1272,"-5"12"-855,-3 7-137,-7 15 472,-3 7-152,-4 7-224,-1 4-24,0 6-128,-2 0-64,1-10-96,3-4-64,6-13-184,4-5-120,3-15-264,6-7-104,-2-16 480,-1-6-152,-5-9-104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6.361"/>
    </inkml:context>
    <inkml:brush xml:id="br0">
      <inkml:brushProperty name="width" value="0.05" units="cm"/>
      <inkml:brushProperty name="height" value="0.05" units="cm"/>
    </inkml:brush>
  </inkml:definitions>
  <inkml:trace contextRef="#ctx0" brushRef="#br0">1 7 14611,'16'2'1608,"0"-2"-1047,9 0-193,3-2 544,6 0-224,-1-1-40,0 3-416,0-2-392,-7 4 216,-3 3-88,-13 6-112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6.839"/>
    </inkml:context>
    <inkml:brush xml:id="br0">
      <inkml:brushProperty name="width" value="0.05" units="cm"/>
      <inkml:brushProperty name="height" value="0.05" units="cm"/>
    </inkml:brush>
  </inkml:definitions>
  <inkml:trace contextRef="#ctx0" brushRef="#br0">31 44 14059,'3'-4'196,"1"0"-1,0 1 1,0-1-1,0 1 1,0 0-1,0 0 1,1 0 0,-1 1-1,1-1 1,0 1-1,-1 0 1,1 1-1,0-1 1,0 1 0,0 0-1,1 0 1,-1 0-1,0 1 1,0 0-1,11 1 1,-13-1-142,0 0 0,0 0-1,0 1 1,0-1 0,0 1 0,0 0-1,0 0 1,0 0 0,0 0 0,0 1 0,0-1-1,-1 1 1,1 0 0,0-1 0,-1 1-1,1 0 1,-1 1 0,0-1 0,0 0 0,0 1-1,0-1 1,0 1 0,-1-1 0,1 1-1,-1 0 1,1 0 0,-1 0 0,0 0 0,0 0-1,0 0 1,-1 0 0,1 0 0,-1 0-1,0 7 1,-1 4-18,0 0 0,-2 0 0,0 0 0,0 0 0,-1 0-1,-8 17 1,-43 80 48,38-79-56,-10 17 1,12-24 2,1 1-1,2 0 1,0 1-1,2 0 1,-8 30-1,18-54-22,-1-1 0,1 1 0,-1-1 0,1 1 0,0-1 0,0 1 0,0 0 0,0-1 0,1 1 0,-1-1 0,1 1 0,-1-1 0,1 1 0,0-1 0,0 0 0,0 1 0,2 1 0,-2-2-1,1 0-1,0 0 0,0-1 1,0 1-1,-1-1 0,1 0 1,1 0-1,-1 1 0,0-1 1,0-1-1,0 1 0,1 0 1,-1 0-1,0-1 0,1 1 1,-1-1-1,0 0 0,1 0 0,2 0 1,13-1-259,1-1 0,-1-1 0,0 0 0,0-1 0,0-2 0,-1 1 1,20-11-1,-15 7-135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7.302"/>
    </inkml:context>
    <inkml:brush xml:id="br0">
      <inkml:brushProperty name="width" value="0.05" units="cm"/>
      <inkml:brushProperty name="height" value="0.05" units="cm"/>
    </inkml:brush>
  </inkml:definitions>
  <inkml:trace contextRef="#ctx0" brushRef="#br0">227 0 16972,'-7'13'1384,"0"6"-960,-2 5-144,1 9 480,-4 4-264,5 8-136,3-1-48,-2 3-239,2-4-170,2-5-247,-1-7-88,3-7-152,2-5-128,-2-9 1992,-7-4-1512,1-6 176,-3-3 88</inkml:trace>
  <inkml:trace contextRef="#ctx0" brushRef="#br0" timeOffset="1">1 216 16059,'0'-1'1377,"4"2"-881,6-1-160,14-1 568,2-5-160,10-4-280,4-3-216,3-2-600,-1-3-224,-4-6 512,-2 0-176,-9-1-136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7.711"/>
    </inkml:context>
    <inkml:brush xml:id="br0">
      <inkml:brushProperty name="width" value="0.05" units="cm"/>
      <inkml:brushProperty name="height" value="0.05" units="cm"/>
    </inkml:brush>
  </inkml:definitions>
  <inkml:trace contextRef="#ctx0" brushRef="#br0">142 9 14683,'8'-3'368,"1"1"0,-1 1 0,1 0 0,-1 0 0,1 0 0,0 1 0,0 0-1,-1 1 1,1 0 0,0 0 0,-1 1 0,1 0 0,-1 1 0,0 0 0,14 6 0,-21-8-354,1 0 0,-1 0 0,0 0 0,0 0 0,0 0-1,0 0 1,0 1 0,0-1 0,0 0 0,0 0 0,-1 1 0,1-1 0,0 0 0,-1 1 0,1-1 0,-1 1 0,0-1 0,1 1 0,-1-1 0,0 1 0,0-1 0,0 1 0,0-1 0,0 1 0,0-1 0,0 1 0,-1-1-1,1 1 1,-1-1 0,0 3 0,-2 5-8,-1-1 0,0 0 0,0 0 0,-6 7 0,6-9 6,-85 124 31,-9 15 109,79-114-39,2 1 0,-24 59 0,39-85-88,0 0 1,0-1-1,0 1 1,1 0-1,0 0 1,1 0-1,-1 9 1,1-13-21,0-1 0,1 1 0,-1-1 0,0 1 0,1-1 0,-1 1 0,1-1 0,0 1 0,-1-1 0,1 0 0,0 0 0,0 1 0,0-1 0,0 0 0,0 0 0,0 0 0,0 0 0,0 0 0,1 0 0,-1 0 0,0 0 0,1-1 0,-1 1 0,0 0 0,1-1 0,-1 1 0,1-1 0,-1 0 0,1 1 0,-1-1 0,1 0 0,-1 0 0,1 0 0,1 0 0,3 0-46,0 0 1,0-1-1,0 0 1,0 0 0,0 0-1,0-1 1,0 0-1,0 0 1,-1 0-1,1-1 1,-1 0-1,1 0 1,6-5 0,-4 2 104,-1 0 1,1-1-1,-1 1 1,-1-2 0,1 1-1,-1-1 1,9-14-1,2-13-94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8.189"/>
    </inkml:context>
    <inkml:brush xml:id="br0">
      <inkml:brushProperty name="width" value="0.05" units="cm"/>
      <inkml:brushProperty name="height" value="0.05" units="cm"/>
    </inkml:brush>
  </inkml:definitions>
  <inkml:trace contextRef="#ctx0" brushRef="#br0">255 1 16428,'-21'24'1632,"-4"12"-984,5 7-256,2 6 1280,2 2-903,3 2-409,3-1-80,7-6-280,3-6-136,3-8-424,1-5-241,-1-13-255,1-2 728,1-12-216,2-8-168</inkml:trace>
  <inkml:trace contextRef="#ctx0" brushRef="#br0" timeOffset="1">0 263 15843,'7'10'1465,"6"-6"-857,4-2-200,12-5 576,4-7-216,3-6-352,5-2-280,-2-10-696,-3-2 616,-3-3-224,-6 0-152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2.358"/>
    </inkml:context>
    <inkml:brush xml:id="br0">
      <inkml:brushProperty name="width" value="0.05" units="cm"/>
      <inkml:brushProperty name="height" value="0.05" units="cm"/>
    </inkml:brush>
  </inkml:definitions>
  <inkml:trace contextRef="#ctx0" brushRef="#br0">3 1724 14731,'-1'17'777,"-1"110"4241,3-109-4582,0 0 0,1-1 1,1 1-1,11 32 1,-14-48-426,1 0 0,-1 0 0,1 0 0,0 0 0,0 0 0,0 0 1,0-1-1,1 1 0,-1 0 0,0-1 0,1 1 0,-1-1 0,1 1 1,-1-1-1,1 0 0,0 1 0,-1-1 0,1 0 0,0 0 0,0 0 1,0-1-1,0 1 0,0 0 0,0-1 0,0 1 0,0-1 0,0 0 1,0 0-1,0 0 0,0 0 0,0 0 0,1 0 0,-1 0 0,0-1 1,0 1-1,0-1 0,0 1 0,0-1 0,2-1 0,6-2-8,-1-1 0,0 0 0,0 0 0,0-1 0,0 0 0,11-11 0,14-18-100,-2-1 0,-2-1 0,-1-2 0,28-51 0,-63 152-10,2-42 80,1 0 0,1 0 1,0 0-1,2 1 0,1-1 0,4 31 0,-5-49-24,1 1-1,-1-1 0,1 0 1,-1-1-1,1 1 1,0 0-1,0 0 0,0 0 1,0 0-1,0-1 0,0 1 1,0 0-1,1-1 1,-1 1-1,1-1 0,-1 1 1,1-1-1,0 0 1,-1 0-1,1 0 0,0 0 1,2 1-1,-2-1 4,0-1 0,0 0 1,0 0-1,-1 0 0,1 0 0,0-1 0,0 1 0,0 0 0,0-1 0,0 1 0,-1-1 0,1 0 0,0 1 1,0-1-1,-1 0 0,1 0 0,-1 0 0,1 0 0,-1-1 0,1 1 0,-1 0 0,1-1 0,-1 1 1,1-2-1,3-4-67,0 1 0,-1 0 1,8-15-1,12-38-464</inkml:trace>
  <inkml:trace contextRef="#ctx0" brushRef="#br0" timeOffset="1">169 21 15643,'5'-3'125,"-1"1"0,0-1-1,1 1 1,0 0 0,0 0 0,-1 1-1,1-1 1,0 1 0,0 0 0,0 1-1,0-1 1,0 1 0,0 0-1,0 0 1,9 2 0,-6 0 2,0 0 1,-1 0-1,1 1 1,-1 1 0,0-1-1,0 1 1,0 0-1,-1 0 1,8 7-1,7 8 123,-1 1-1,-1 1 0,-1 1 0,22 35 0,-3-2-155,-3 2-1,-2 1 0,-2 2 1,-4 1-1,-2 0 0,-2 2 1,-4 1-1,-2 0 0,9 83 1,-17-60-140,-4 0 0,-4 0 0,-4 0 0,-28 158 0,8-133 72,-4-2 0,-6-1-1,-57 127 1,11-65-45,1-9 35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8.594"/>
    </inkml:context>
    <inkml:brush xml:id="br0">
      <inkml:brushProperty name="width" value="0.05" units="cm"/>
      <inkml:brushProperty name="height" value="0.05" units="cm"/>
    </inkml:brush>
  </inkml:definitions>
  <inkml:trace contextRef="#ctx0" brushRef="#br0">52 73 17172,'1'-4'197,"0"0"0,1 0 0,0 0 0,-1 0 0,1 1 0,0-1 0,1 1 0,-1-1 0,1 1 0,-1 0 0,1-1 0,0 1 1,0 1-1,1-1 0,-1 0 0,0 1 0,1 0 0,0 0 0,-1 0 0,1 0 0,6-2 0,-7 3-138,0 1-1,-1-1 1,1 1-1,0-1 1,0 1-1,0 0 0,0 0 1,0 0-1,0 0 1,0 1-1,0-1 1,0 1-1,-1 0 1,1 0-1,0 0 1,0 0-1,-1 0 1,1 1-1,-1-1 1,1 1-1,-1-1 1,1 1-1,-1 0 1,0 0-1,0 0 0,0 0 1,0 1-1,0-1 1,-1 1-1,1-1 1,1 5-1,0-1-47,-1 0 0,0 0-1,0 0 1,-1 0 0,0 0-1,0 0 1,0 1 0,-1-1-1,0 1 1,0-1 0,-1 0 0,0 1-1,0-1 1,-3 11 0,-4 9-10,-1 0-1,-13 26 1,14-33 14,-24 53-1,-6 10 7,-43 145 0,79-222-21,1 1 0,0-1 0,0 0 1,0 0-1,1 1 0,0-1 0,0 1 0,0-1 1,1 0-1,-1 1 0,3 5 0,-2-9-23,-1 0-1,2 0 0,-1 0 1,0 0-1,0 0 1,1 0-1,-1 0 0,1 0 1,0 0-1,-1-1 1,1 1-1,0 0 0,0-1 1,0 0-1,0 0 1,0 1-1,0-1 0,0 0 1,1-1-1,-1 1 1,0 0-1,1-1 0,-1 1 1,0-1-1,1 1 1,3-1-1,8 0-317,1 0 1,-1 0 0,1-2-1,-1 1 1,0-2-1,25-7 1,-12-1-178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9.076"/>
    </inkml:context>
    <inkml:brush xml:id="br0">
      <inkml:brushProperty name="width" value="0.05" units="cm"/>
      <inkml:brushProperty name="height" value="0.05" units="cm"/>
    </inkml:brush>
  </inkml:definitions>
  <inkml:trace contextRef="#ctx0" brushRef="#br0">1 85 13627,'14'-17'1800,"9"4"-799,7 1-345,10-1 1520,5 2-888,9 2-343,1 2-113,5 6-488,-1-1-320,-6 4-736,-7 1-289,-18 4 769,-3 1-216,-15-1-168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9.574"/>
    </inkml:context>
    <inkml:brush xml:id="br0">
      <inkml:brushProperty name="width" value="0.05" units="cm"/>
      <inkml:brushProperty name="height" value="0.05" units="cm"/>
    </inkml:brush>
  </inkml:definitions>
  <inkml:trace contextRef="#ctx0" brushRef="#br0">1 125 16019,'46'-4'1705,"4"-5"-1201,12-7-224,3-4 696,20-3-1112,0-1 416,-12 7-96,-10 5-112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09.989"/>
    </inkml:context>
    <inkml:brush xml:id="br0">
      <inkml:brushProperty name="width" value="0.05" units="cm"/>
      <inkml:brushProperty name="height" value="0.05" units="cm"/>
    </inkml:brush>
  </inkml:definitions>
  <inkml:trace contextRef="#ctx0" brushRef="#br0">252 92 14667,'0'-5'140,"0"1"0,-1 0 0,1-1 0,-1 1 0,0 0 0,0-1 0,-1 1 0,1 0 0,-1 0 0,0 0 0,0 0 0,0 0 1,-1 1-1,1-1 0,-5-4 0,4 6-86,1 0 0,-1 0 1,0 0-1,1 1 0,-1-1 0,0 1 1,0-1-1,0 1 0,0 0 1,-1 0-1,1 1 0,0-1 1,0 0-1,-1 1 0,1 0 1,0 0-1,-1 0 0,1 0 1,0 1-1,0-1 0,-5 2 1,2 0-3,0 0 0,0 0 0,0 1 0,0 0 0,0 0 0,1 1 0,-1-1 0,1 1 0,0 0 0,0 1 0,0-1 0,1 1 0,0 0 0,0 0 0,-7 11 0,2-1-32,1 1-1,1-1 1,0 1 0,-9 32-1,12-35-20,1 1-1,1 0 1,0 0-1,1 0 0,0 0 1,1 0-1,1 0 1,0 0-1,1-1 0,7 27 1,-6-30 0,1-1 1,0 1-1,0-1 1,1 0-1,0 0 0,1-1 1,0 1-1,0-1 1,1 0-1,0-1 1,0 0-1,1 0 0,-1 0 1,2-1-1,13 8 1,2-2 21,1-1 0,50 15 0,-46-18 45,50 24-1,-76-31-43,0 0-1,0 1 1,0-1-1,0 1 1,-1 0-1,1 0 1,-1-1-1,1 2 1,-1-1-1,0 0 1,0 0 0,0 1-1,0-1 1,0 1-1,-1 0 1,1 0-1,-1-1 1,1 1-1,-1 0 1,0 0-1,0 0 1,-1 0-1,1 0 1,-1 0-1,1 1 1,-1-1-1,0 0 1,0 0-1,0 0 1,-1 0-1,1 0 1,-1 1-1,1-1 1,-1 0-1,0 0 1,-1 0-1,1 0 1,0-1-1,-3 5 1,-7 12 148,-1 0 1,0-1 0,-2 0 0,0-1 0,-17 16-1,-86 73 875,114-104-1018,-10 9 120,0 0 1,0-1-1,-1-1 1,-21 10-1,32-17-120,0-1-1,0 0 0,0 0 1,0 0-1,-1 0 1,1 0-1,0-1 1,-1 0-1,1 0 1,0 0-1,-1 0 0,-5-1 1,7 0-16,0 1-1,0-1 1,0 0 0,0 0-1,0 0 1,0-1 0,0 1 0,1 0-1,-1-1 1,0 0 0,1 1-1,-1-1 1,1 0 0,-1 1-1,1-1 1,0 0 0,0 0 0,0 0-1,0 0 1,-1-5 0,-1-2-9,1 0 0,0 0-1,1-1 1,0 1 0,0-1 0,1 1 0,0-1 0,1 0 0,0 1 0,4-13 0,1-5-47,1 1-1,16-36 1,-12 37 16,1 1 0,1 1 0,1 0-1,1 1 1,1 1 0,23-24 0,122-104 57,-73 72 53,-77 68-56,-1-2 1,0 1-1,0-1 0,-1 0 0,-1-1 0,12-19 1,-18 27-19,0-1 0,-1 1 0,1 0 1,-1-1-1,1 1 0,-1-1 0,-1 0 1,1 1-1,-1-1 0,1 0 0,-1 1 1,-1-1-1,1 0 0,-1 1 0,0-1 1,0 0-1,0 1 0,0 0 0,-1-1 0,0 1 1,0 0-1,0-1 0,0 1 0,-4-4 1,-1-1-57,0 1 0,-1 0 0,0 0 0,0 1 0,-1 0 0,1 0 0,-2 1 0,1 0 0,-1 1 0,0 0 0,-14-5 0,10 5-85,-1 0 0,-1 1 0,1 1 0,0 0 0,-1 1 0,1 1-1,-24 1 1,6 3-212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27.789"/>
    </inkml:context>
    <inkml:brush xml:id="br0">
      <inkml:brushProperty name="width" value="0.05" units="cm"/>
      <inkml:brushProperty name="height" value="0.05" units="cm"/>
    </inkml:brush>
  </inkml:definitions>
  <inkml:trace contextRef="#ctx0" brushRef="#br0">1943 18 11354,'-19'-5'129,"-1"0"0,1 2 0,-1 1 0,0 0 0,1 1 0,-1 1-1,0 1 1,0 1 0,1 1 0,-1 0 0,1 1 0,-36 14 0,-7 7-124,1 3 1,-82 52-1,141-78-4,-181 111 64,-293 237 0,428-308-19,2 2-1,2 2 0,3 2 0,1 1 0,-34 57 0,27-27-13,3 1 0,-62 162 0,68-142-29,-108 325 21,131-367-22,3 1 1,1 0 0,4 0 0,2 1-1,4 87 1,5-102-6,3 1 0,1-2 1,25 76-1,62 125-14,-62-164 14,129 282 11,-121-287-2,3-2-1,84 110 0,-62-105 6,3-3-1,3-3 1,3-4-1,124 88 1,-126-107 16,3-3 0,1-4 1,3-3-1,1-4 0,125 38 0,-38-30 49,324 41 0,177-31-41,-607-50-31,45 3 8,290 13 19,-1-29-10,-326 2-17,-1-2 0,0-4 0,-1-2 0,-1-4 0,77-31 0,360-194 62,-16-35 221,-363 203-104,-3-6 0,-4-5 0,143-136-1,-210 174-166,17-15 50,68-84 0,-117 124-55,0-1 0,-2-1 0,-1 0 0,-2-1 0,0-1 0,-2 0 0,14-46 0,-17 36-3,-2 1 0,-2-1 0,-1 0 0,-2-1 0,-5-67 0,-6 32 25,-33-144 1,-11-54 123,48 224-137,2 0 1,2 0-1,9-83 1,34-85-5,-26 144-10,-2 0-1,5-101 1,-18 164 0,-2-1 1,0 0-1,0 1 0,0-1 0,-1 1 1,-1-1-1,1 1 0,-2 0 1,1 0-1,-7-11 0,3 8 9,0 1 1,-2-1-1,1 1 0,-1 1 0,-1 0 0,-15-13 0,-11-4 52,-1 2 0,-1 1-1,-59-26 1,57 30-13,-50-23 65,-190-63-1,-108 11-63,-383-19-276,608 99 115,-252-26-109,1-25 169,311 43 59,-309-57 73,331 69-70,-1 4-1,1 4 1,-94 7-1,54 12-200,-226 60-1,259-54 27,53-12 116,-1-2 0,0-2 1,-1-1-1,-37 0 0,50-7-23,-33-5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29.491"/>
    </inkml:context>
    <inkml:brush xml:id="br0">
      <inkml:brushProperty name="width" value="0.05" units="cm"/>
      <inkml:brushProperty name="height" value="0.05" units="cm"/>
    </inkml:brush>
  </inkml:definitions>
  <inkml:trace contextRef="#ctx0" brushRef="#br0">647 23 10530,'0'-1'32,"0"0"0,0 0 0,0 1 0,0-1-1,0 0 1,-1 0 0,1 1 0,0-1 0,0 0 0,-1 0-1,1 1 1,-1-1 0,1 0 0,-1 1 0,1-1 0,-1 0-1,1 1 1,-1-1 0,1 1 0,-1-1 0,0 1 0,1-1 0,-1 1-1,-1-1 1,0 0 21,0 0 1,-1 0-1,1 0 0,-1 1 0,1-1 1,-1 1-1,1 0 0,-4-1 0,0 1 63,-1 1-1,1-1 1,-1 1 0,1 0-1,0 1 1,-8 2 0,-17 10 66,1 2 1,0 1-1,2 1 1,0 1-1,1 2 1,0 1-1,-42 46 1,28-20-142,2 1 0,2 1 0,-42 76 0,57-87-30,-22 56 0,39-81-13,0 0 1,0 0 0,2 1-1,0-1 1,0 1-1,2 0 1,-1 29 0,3-38-2,0 0 1,1 0-1,-1 0 1,1 0-1,0 0 0,0-1 1,1 1-1,0 0 1,0-1-1,0 0 1,1 0-1,-1 0 1,1 0-1,0-1 1,1 1-1,-1-1 1,8 6-1,8 4-1,0-1 1,2-1-1,23 11 0,-20-11 3,-21-10 2,98 56 31,-91-51-19,-1 1 1,0 0-1,0 1 1,-1 0-1,0 0 1,14 21-1,-8-4 40,-1 0-1,21 56 1,-10-21 26,-23-57-75,-1 0 0,1 0 0,0-1 0,0 1 0,1-1 0,-1 1 0,1-1 0,0 0 0,0 0 0,0 0 0,4 3-1,-4-5-2,-1 0 0,0 0 0,0 0 0,1 0 0,-1 0 0,1-1 0,-1 1 0,1-1 0,-1 1 0,1-1 0,-1 0 0,1 0 0,-1 0 0,1 0 0,-1-1 0,0 1 0,1-1 0,-1 1 0,1-1 0,2-1 0,6-3 5,0 0-1,-1-1 0,1-1 0,-1 1 0,-1-2 0,1 1 0,11-13 0,56-68 20,-33 33-2,-3-2 1,-2-2-1,34-70 0,-59 99-10,-1-1 0,-2 0 0,11-47 0,-18 56-2,-1 0-1,0 0 0,-2 0 0,0-1 1,-2 1-1,-3-22 0,0 22 42,-1 0 0,-1 0 0,-1 1 0,-1 0 0,0 0 0,-2 0 0,-1 2 0,0-1 0,-1 1 0,-2 1 0,1 0 0,-2 1 0,0 1 0,-2 0 0,1 1 0,-2 0 0,-29-18 0,41 30-74,1 0 1,-1 0-1,0 1 0,0-1 0,0 1 0,0 1 0,0-1 0,0 1 0,-1 0 0,1 1 1,-7-1-1,-16 1-48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2.184"/>
    </inkml:context>
    <inkml:brush xml:id="br0">
      <inkml:brushProperty name="width" value="0.05" units="cm"/>
      <inkml:brushProperty name="height" value="0.05" units="cm"/>
    </inkml:brush>
  </inkml:definitions>
  <inkml:trace contextRef="#ctx0" brushRef="#br0">22 43 15131,'-18'1'2345,"14"-1"-1126,13 0 2,134-7 1981,-2-10-4839,-133 16 1220,-1-1 1,0 0-1,13-4 1,-16 1-142,-5 1-207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2.651"/>
    </inkml:context>
    <inkml:brush xml:id="br0">
      <inkml:brushProperty name="width" value="0.05" units="cm"/>
      <inkml:brushProperty name="height" value="0.05" units="cm"/>
    </inkml:brush>
  </inkml:definitions>
  <inkml:trace contextRef="#ctx0" brushRef="#br0">11 0 17348,'-8'3'2297,"16"0"-1038,32 3-568,-14-2-476,-17-2-197,-1 0 1,1 0-1,-1 1 0,0 0 1,1 0-1,14 9 1,-20-10-20,-1 0 0,1 0 0,-1 1 0,0-1 0,1 1 0,-1-1 0,0 1 0,0 0 0,-1 0 0,1 0 0,0 0 0,-1 0 0,0 0 0,0 1 1,0-1-1,0 0 0,0 0 0,-1 1 0,0-1 0,1 1 0,-2 4 0,1 2 2,-1 1-1,-1-1 1,0 1 0,0-1-1,-1 0 1,-1 0-1,0 0 1,-5 9 0,-45 76 142,43-79-99,-22 31 92,21-30-46,0-1 0,1 2-1,-10 21 1,21-39-87,0 1 0,-1-1 0,1 0-1,0 1 1,0-1 0,0 0 0,0 1-1,0-1 1,-1 0 0,1 1 0,0-1 0,0 1-1,0-1 1,0 0 0,0 1 0,0-1 0,0 0-1,0 1 1,0-1 0,1 1 0,-1-1-1,0 0 1,0 1 0,0-1 0,0 0 0,0 1-1,1-1 1,-1 0 0,0 1 0,0-1 0,1 0-1,-1 1 1,15 1 52,21-11 28,-33 8-69,21-6 134,1 0 0,0 2 0,47-4-1,-65 8-185,0 1 0,0 0 0,0 0 0,0 1 0,0 0 0,-1 0 0,1 1 0,0 0 0,0 0-1,-1 1 1,1-1 0,-1 1 0,0 1 0,0-1 0,0 1 0,0 0 0,-1 1 0,0-1 0,6 7 0,-1 2-1168,0 1 0,10 18 1,-18-30 338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3.208"/>
    </inkml:context>
    <inkml:brush xml:id="br0">
      <inkml:brushProperty name="width" value="0.05" units="cm"/>
      <inkml:brushProperty name="height" value="0.05" units="cm"/>
    </inkml:brush>
  </inkml:definitions>
  <inkml:trace contextRef="#ctx0" brushRef="#br0">181 0 17916,'6'0'1896,"-3"0"-864,-9 15 225,1 0-281,-8 14-384,0 3-208,-7 8-392,1 1-184,-2 1-336,2-5-128,2-8-344,1-6-129,2-18 721,-1-6-280,4-28-96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3.693"/>
    </inkml:context>
    <inkml:brush xml:id="br0">
      <inkml:brushProperty name="width" value="0.05" units="cm"/>
      <inkml:brushProperty name="height" value="0.05" units="cm"/>
    </inkml:brush>
  </inkml:definitions>
  <inkml:trace contextRef="#ctx0" brushRef="#br0">2 0 15339,'6'0'1729,"-5"3"-1177,-5 1-408,1 2 1552,3 1-264,1-3-1183,-4 1-41,3-4-64</inkml:trace>
  <inkml:trace contextRef="#ctx0" brushRef="#br0" timeOffset="1">347 211 15203,'-3'11'1761,"3"-5"-1097,6-3-296,6-6 2080,2 0-1775,5 2-521,1-1-344,1 1-433,2-1-167,-3 1-312,-1 1 784,-12 0-208,-6 0-248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4.558"/>
    </inkml:context>
    <inkml:brush xml:id="br0">
      <inkml:brushProperty name="width" value="0.05" units="cm"/>
      <inkml:brushProperty name="height" value="0.05" units="cm"/>
    </inkml:brush>
  </inkml:definitions>
  <inkml:trace contextRef="#ctx0" brushRef="#br0">1 1 15507,'35'120'3179,"-27"-85"-2773,2-2 1,1 0-1,19 40 0,-28-69-389,0-1-1,0 1 1,0 0 0,1-1 0,-1 0-1,1 0 1,0 0 0,0 0-1,0 0 1,7 4 0,-8-6-11,0 0 0,0 0 0,0 0 0,0-1 0,0 1 0,0-1 0,0 1 0,0-1 0,1 0 1,-1 0-1,0 0 0,0 0 0,0 0 0,0 0 0,0 0 0,1-1 0,-1 0 0,0 1 0,0-1 0,0 0 0,0 0 0,0 0 0,1-1 0,7-4 25,-2-1 0,1 1 0,-1-2 0,0 1 0,0-1 0,10-14 0,38-60 236,-49 70-224,28-47 178,-18 28 18,29-37 0,-37 60-91,-3 14-46,-4 18-1,-2-20-93,0 48 67,-2-31-220,2 0 1,1 0 0,0-1-1,2 1 1,0 0-1,7 23 1,-10-44 135,0 1 0,0-1 1,0 1-1,1-1 0,-1 1 1,0-1-1,0 1 0,0-1 1,0 0-1,1 1 0,-1-1 1,0 1-1,0-1 0,1 0 1,-1 1-1,0-1 0,0 0 1,1 1-1,-1-1 0,0 0 1,1 0-1,-1 1 0,1-1 1,-1 0-1,0 0 0,1 0 1,-1 1-1,1-1 0,-1 0 1,1 0-1,-1 0 0,0 0 1,1 0-1,-1 0 0,1 0 1,-1 0-1,1 0 0,-1 0 1,1 0-1,-1 0 0,0 0 1,1-1-1,-1 1 0,1 0 1,-1 0-1,0 0 0,1 0 1,-1-1-1,1 1 0,-1 0 1,0-1-1,1 1 0,-1 0 1,0-1-1,1 1 0,-1 0 1,0-1-1,0 1 0,1 0 1,-1-1-1,0 1 0,0-1 1,0 0-1,17-31-295,-1-12-74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4.110"/>
    </inkml:context>
    <inkml:brush xml:id="br0">
      <inkml:brushProperty name="width" value="0.05" units="cm"/>
      <inkml:brushProperty name="height" value="0.05" units="cm"/>
    </inkml:brush>
  </inkml:definitions>
  <inkml:trace contextRef="#ctx0" brushRef="#br0">1 72 16780,'4'3'1352,"9"-3"-1032,3-5-112,5-5 88,4 0-376,2-5 232,0-1-16,-2-2-176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4.501"/>
    </inkml:context>
    <inkml:brush xml:id="br0">
      <inkml:brushProperty name="width" value="0.05" units="cm"/>
      <inkml:brushProperty name="height" value="0.05" units="cm"/>
    </inkml:brush>
  </inkml:definitions>
  <inkml:trace contextRef="#ctx0" brushRef="#br0">0 306 16371,'2'0'101,"-1"1"0,1-1 0,0 1 0,-1-1 0,1 0 0,-1 0 0,1 0 0,0 0 0,-1 0 0,1 0-1,-1 0 1,1-1 0,-1 1 0,1 0 0,-1-1 0,1 0 0,-1 1 0,1-1 0,-1 0 0,1 1-1,-1-1 1,0 0 0,2-2 0,32-30 581,-24 22-350,188-215 739,-197 224-1074,16-18-27,-10 15 5,-8 5 25,0 0-1,0 0 0,0 0 0,1 0 0,-1 0 0,0 0 0,0 1 0,0-1 1,0 0-1,1 0 0,-1 0 0,0 0 0,0 0 0,0 1 0,0-1 0,0 0 1,0 0-1,1 0 0,-1 0 0,0 1 0,0-1 0,0 0 0,0 0 0,0 0 1,0 1-1,0-1 0,0 0 0,0 0 0,0 0 0,0 1 0,0-1 0,0 0 0,0 0 1,0 0-1,0 1 0,0-1 0,0 0 0,-3 19-17,0-1 0,-1 1 1,-12 31-1,4-10 5,-35 136-858,45-171 563,2-4 244,-1 0 0,1 1 1,-1-1-1,1 0 0,0 0 0,-1 0 0,1 1 0,0-1 1,0 0-1,0 0 0,0 0 0,0 1 0,0-1 0,0 0 1,0 0-1,1 1 0,-1-1 0,0 0 0,1 0 0,-1 0 1,1 0-1,0 2 0,-1-3 52,1 0 0,-1 0 0,0 0 0,1 0 0,-1 0 0,0 1 0,1-1 0,-1 0 0,0 0 1,1 0-1,-1 0 0,0 0 0,1 0 0,-1 0 0,0 0 0,1 0 0,-1-1 0,0 1 0,1 0 0,-1 0 0,0 0 0,1 0 0,-1 0 1,0 0-1,1-1 0,-1 1 0,0 0 0,0 0 0,1-1 0,-1 1 0,0 0 0,0 0 0,0-1 0,1 1 0,-1-1 0,15-25-554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5.131"/>
    </inkml:context>
    <inkml:brush xml:id="br0">
      <inkml:brushProperty name="width" value="0.05" units="cm"/>
      <inkml:brushProperty name="height" value="0.05" units="cm"/>
    </inkml:brush>
  </inkml:definitions>
  <inkml:trace contextRef="#ctx0" brushRef="#br0">1 14 17356,'0'49'3682,"0"-24"-3561,0-22-118,0 1 0,0-1 1,0 0-1,1 0 0,-1 0 0,1 0 0,1 3 0,-2-5 0,0-1 0,1 1 0,-1 0 0,0-1 0,1 1 0,-1-1 0,0 1 0,1-1-1,-1 0 1,1 1 0,-1-1 0,1 1 0,-1-1 0,1 0 0,-1 1 0,1-1 0,0 0 0,-1 0-1,1 0 1,-1 1 0,1-1 0,0 0 0,-1 0 0,1 0 0,0 0 0,-1 0 0,1 0 0,-1 0-1,1 0 1,0 0 0,-1 0 0,1 0 0,0-1 0,-1 1 0,1 0 0,-1 0 0,1-1 0,-1 1-1,1 0 1,0-1 0,10-6 24,-1 1-1,0-2 1,0 1-1,-1-2 1,0 1 0,11-14-1,27-25 55,-46 47-81,0-1-1,-1 0 1,1 1 0,0-1-1,0 1 1,-1-1 0,1 1 0,0-1-1,0 1 1,0-1 0,0 1-1,0 0 1,0-1 0,0 1 0,-1 0-1,1 0 1,0 0 0,2 0-1,-3 0 1,1 0-1,-1 1 1,1-1-1,-1 1 1,0-1-1,1 0 1,-1 1-1,0-1 1,0 0-1,1 1 0,-1-1 1,0 1-1,0-1 1,0 1-1,1-1 1,-1 1-1,0-1 1,0 1-1,0-1 1,0 1-1,0-1 1,0 1-1,0-1 0,0 1 1,0 0-1,-9 40-36,8-35 29,-20 92-1875,23-113 1545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6.547"/>
    </inkml:context>
    <inkml:brush xml:id="br0">
      <inkml:brushProperty name="width" value="0.05" units="cm"/>
      <inkml:brushProperty name="height" value="0.05" units="cm"/>
    </inkml:brush>
  </inkml:definitions>
  <inkml:trace contextRef="#ctx0" brushRef="#br0">340 28 12459,'1'-1'131,"0"0"0,0 0 0,0 0 0,0-1 0,0 1 0,0 0 0,-1-1 0,1 1 0,-1-1 0,1 1 0,-1 0 0,1-1 1,-1 1-1,1-3 0,-2 3-74,1 1 0,0 0 0,0-1 0,-1 1 0,1 0 0,0-1 0,-1 1 0,1 0 0,0 0 0,-1-1 0,1 1 1,0 0-1,-1 0 0,1 0 0,0 0 0,-1-1 0,1 1 0,0 0 0,-1 0 0,1 0 0,-1 0 0,1 0 0,0 0 0,-1 0 0,1 0 1,-1 0-1,1 0 0,-1 0 0,1 0 0,0 0 0,-1 0 0,0 1 0,-6 1 351,1 0-1,-1 0 1,0 1 0,-10 6 0,-6 5-236,0 1 0,1 1-1,1 2 1,0 0 0,2 0 0,0 2 0,1 1 0,1 0 0,-18 30 0,24-33-131,1 0 1,1 0-1,0 1 0,1 0 0,2 1 0,0-1 1,1 1-1,0 0 0,2 1 0,1-1 0,0 1 1,3 37-1,0-49-62,0 0 0,0 0 0,2-1 1,-1 1-1,1-1 0,0 1 0,0-1 0,1 0 1,0-1-1,1 1 0,0-1 0,6 8 0,-6-10-71,-1 0-1,2 0 0,-1 0 1,1-1-1,-1 0 0,1 0 0,0-1 1,0 1-1,1-1 0,-1-1 1,1 1-1,0-1 0,-1 0 0,1-1 1,12 2-1,-9-2 20,0-1 0,0 0 0,11-2 0,32-7-311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7.446"/>
    </inkml:context>
    <inkml:brush xml:id="br0">
      <inkml:brushProperty name="width" value="0.05" units="cm"/>
      <inkml:brushProperty name="height" value="0.05" units="cm"/>
    </inkml:brush>
  </inkml:definitions>
  <inkml:trace contextRef="#ctx0" brushRef="#br0">355 1 14219,'1'0'44,"-1"0"1,0 0-1,0 0 1,0 0-1,0 0 0,0 0 1,0 0-1,1 0 1,-1 0-1,0 0 0,0 0 1,0 0-1,0 0 1,1 0-1,-1 0 0,0 0 1,0 0-1,0 0 1,0 0-1,0 0 0,1 0 1,-1 0-1,0 0 1,0 0-1,0 0 0,0 0 1,0 0-1,0 0 1,1 0-1,-1 0 0,0 1 1,0-1-1,0 0 1,0 0-1,0 0 0,0 0 1,0 0-1,0 0 1,0 0-1,1 1 0,-1-1 1,0 0-1,0 0 1,0 0-1,0 0 0,0 0 1,0 1-1,0-1 0,0 0 1,0 0-1,0 0 1,0 0-1,0 0 0,0 1 1,0-1-1,-8 12 1386,-26 24-383,15-17-638,-34 41-238,4 2-1,2 2 1,-70 127 0,113-184-260,3-3-48,-1-1-1,1 1 1,-1-1 0,0 0 0,-1 0-1,1 0 1,-5 5 0,6-8 103,1 0-1,0 0 1,0 1 0,0-1 0,-1 0 0,1 0-1,0 0 1,0 0 0,0 0 0,-1 0 0,1 0 0,0 0-1,0 0 1,0 0 0,-1 0 0,1 0 0,0 0-1,0 0 1,-1 0 0,1 0 0,0 0 0,0-1-1,0 1 1,0 0 0,-1 0 0,1 0 0,0 0 0,0 0-1,0 0 1,0-1 0,-1 1 0,1 0 0,0 0-1,0 0 1,0 0 0,0-1 0,0 1 0,0 0-1,0 0 1,-1 0 0,1-1 0,0 1 0,0 0 0,0 0-1,0 0 1,0-1 0,0 1 0,0 0 0,0 0-1,0-1 1,-2-13-256,3-21-251,2-10-192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7.912"/>
    </inkml:context>
    <inkml:brush xml:id="br0">
      <inkml:brushProperty name="width" value="0.05" units="cm"/>
      <inkml:brushProperty name="height" value="0.05" units="cm"/>
    </inkml:brush>
  </inkml:definitions>
  <inkml:trace contextRef="#ctx0" brushRef="#br0">0 1 13883,'9'4'1424,"-2"3"-992,4 6-112,5 0 609,4 3-353,3 1-48,1 1-104,4 1-176,-1 1-416,-1-1-232,-3-3 360,-2-2-96,-4-6-128</inkml:trace>
  <inkml:trace contextRef="#ctx0" brushRef="#br0" timeOffset="1">492 177 18372,'-3'-6'48,"6"-4"-64,-18 138-48,8-88 72,3 8-320,-3 1-312,2-4 544,1-4-88,1-11-80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8.395"/>
    </inkml:context>
    <inkml:brush xml:id="br0">
      <inkml:brushProperty name="width" value="0.05" units="cm"/>
      <inkml:brushProperty name="height" value="0.05" units="cm"/>
    </inkml:brush>
  </inkml:definitions>
  <inkml:trace contextRef="#ctx0" brushRef="#br0">8 0 18268,'-2'3'1640,"2"-1"-1152,-2-1-232,0 0 609,2 1-457,-1-2-824,1-2 224,5 0-97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8.881"/>
    </inkml:context>
    <inkml:brush xml:id="br0">
      <inkml:brushProperty name="width" value="0.05" units="cm"/>
      <inkml:brushProperty name="height" value="0.05" units="cm"/>
    </inkml:brush>
  </inkml:definitions>
  <inkml:trace contextRef="#ctx0" brushRef="#br0">0 181 18244,'0'3'1392,"6"0"-1096,0-3-136,10 0 552,-1 0-311,8 0-465,5 0-289,2 1-487,-2-1 712,4-3-152,-1 0-104</inkml:trace>
  <inkml:trace contextRef="#ctx0" brushRef="#br0" timeOffset="1">845 0 16187,'-10'7'1129,"-5"8"-913,-6 2-112,-5 9 240,-3 4-136,-4 7-8,0 2-24,2-2-96,1 0-56,7-5-160,3-5-120,3-10-264,4-9-1129,3-16 1377,0-9-200,0-7-192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9.335"/>
    </inkml:context>
    <inkml:brush xml:id="br0">
      <inkml:brushProperty name="width" value="0.05" units="cm"/>
      <inkml:brushProperty name="height" value="0.05" units="cm"/>
    </inkml:brush>
  </inkml:definitions>
  <inkml:trace contextRef="#ctx0" brushRef="#br0">83 221 14035,'11'12'1472,"5"1"-1048,4 1-136,1 3 457,5 2-217,3-1-40,2 0-336,-1-4-216,-1-3 1904,-5-1-1688,-3-7 64,0-1 64</inkml:trace>
  <inkml:trace contextRef="#ctx0" brushRef="#br0" timeOffset="1">1 1 14419,'8'4'1512,"5"0"-1055,9-4-209,4 2 944,7 0-920,5 3-168,7 2-416,1-1-1217,1-3 1329,-1 2-248,-2-3-176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2:59.756"/>
    </inkml:context>
    <inkml:brush xml:id="br0">
      <inkml:brushProperty name="width" value="0.05" units="cm"/>
      <inkml:brushProperty name="height" value="0.05" units="cm"/>
    </inkml:brush>
  </inkml:definitions>
  <inkml:trace contextRef="#ctx0" brushRef="#br0">63 0 13331,'8'32'654,"1"-2"0,2 1 0,0-1 1,26 44-1,-19-39-385,-2 1 0,15 47 0,-28-70-262,0 0-1,-2 0 0,1-1 1,-2 1-1,1 0 1,-2 0-1,0 0 1,0 0-1,-2 0 1,1 0-1,-1-1 1,-1 1-1,-1-1 1,1 0-1,-9 14 1,5-12-35,0 1 0,-1-1 1,-1 0-1,0-1 1,-1 0-1,-1-1 0,0 0 1,0-1-1,-1 0 0,-1-1 1,-17 10-1,4-10-45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5.039"/>
    </inkml:context>
    <inkml:brush xml:id="br0">
      <inkml:brushProperty name="width" value="0.05" units="cm"/>
      <inkml:brushProperty name="height" value="0.05" units="cm"/>
    </inkml:brush>
  </inkml:definitions>
  <inkml:trace contextRef="#ctx0" brushRef="#br0">1 102 18308,'3'-4'1360,"1"5"-1104,3 0-88,10-2 488,3-6-343,9-7-442,4-2-335,3 0-1544,1 2 1776,-7-1-256,-2-2-248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08.243"/>
    </inkml:context>
    <inkml:brush xml:id="br0">
      <inkml:brushProperty name="width" value="0.05" units="cm"/>
      <inkml:brushProperty name="height" value="0.05" units="cm"/>
    </inkml:brush>
  </inkml:definitions>
  <inkml:trace contextRef="#ctx0" brushRef="#br0">424 18 14931,'0'0'62,"0"-1"-1,0 1 1,0-1-1,0 1 1,0-1-1,0 0 1,1 1-1,-2-1 1,1 1-1,0-1 1,0 1-1,0-1 1,0 0-1,0 1 1,0-1-1,0 1 0,-1-1 1,1 1-1,0-1 1,-1 1-1,1-1 1,0 1-1,-1-1 1,1 1-1,0 0 1,-1-1-1,1 1 1,-1-1-1,1 1 1,-1 0-1,1-1 1,-1 1-1,1 0 1,-1 0-1,0-1 1,-1 1 57,0 0 1,-1 0 0,1 0-1,0 0 1,0 0 0,0 1-1,0-1 1,0 1 0,0-1-1,-3 2 1,-8 4 225,-1 0 0,-12 9 0,25-15-334,-35 21 139,1 2-1,1 1 1,-47 44 0,67-54-150,1 0 1,0 0-1,2 1 0,-1 1 1,2 0-1,0 0 1,1 1-1,1 1 0,-13 35 1,14-28 1,1 0 0,1 1 1,1 0-1,1-1 0,1 1 1,2 0-1,0 0 1,6 36-1,-5-58-11,0 0 0,0 0 0,0 0 1,0 1-1,1-1 0,0-1 0,0 1 0,0 0 0,0 0 0,1-1 1,-1 1-1,1-1 0,0 0 0,0 0 0,0 0 0,0 0 1,1 0-1,-1-1 0,8 5 0,-3-4-82,1 0 1,-1 0-1,1-1 0,-1 0 0,1-1 1,0 0-1,-1 0 0,13-1 0,-14 0-90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09.239"/>
    </inkml:context>
    <inkml:brush xml:id="br0">
      <inkml:brushProperty name="width" value="0.05" units="cm"/>
      <inkml:brushProperty name="height" value="0.05" units="cm"/>
    </inkml:brush>
  </inkml:definitions>
  <inkml:trace contextRef="#ctx0" brushRef="#br0">42 64 8770,'0'-2'192,"-14"-34"2570,13 34-2448,0 0 0,0 0 0,0 1 0,0-1 0,0 0 0,-1 0 0,1 1 0,-1-1 0,1 1 0,-1-1 0,1 1 0,-1-1 0,0 1 0,-3-2 0,5 4-241,-1 1 1,0-1-1,1 0 0,0 0 1,-1 0-1,1 1 0,0-1 0,0 0 1,-1 0-1,1 1 0,0-1 0,0 0 1,0 0-1,1 1 0,-1-1 1,1 2-1,4 22 93,2 0 1,1-1-1,1 0 1,1-1-1,1 0 1,16 25-1,24 52 133,-45-84-248,0 0 1,-1 0-1,0 0 1,3 29-1,-6-14-51,-2 1 0,-1 0 0,-1 0 0,-2-1 0,-1 1 0,-2-1 0,-1 0 0,-1-1 0,-2 0 0,0 0 0,-3-1 0,-20 34 0,32-59-103,-15 22-274,16-25 361,0 0 0,1 0 1,-1 0-1,1 0 0,-1-1 0,0 1 1,0 0-1,0 0 0,1-1 1,-1 1-1,0 0 0,0-1 0,0 1 1,0-1-1,0 1 0,0-1 1,0 0-1,0 1 0,0-1 0,-2 0 1,-2-3-204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1.454"/>
    </inkml:context>
    <inkml:brush xml:id="br0">
      <inkml:brushProperty name="width" value="0.05" units="cm"/>
      <inkml:brushProperty name="height" value="0.05" units="cm"/>
    </inkml:brush>
  </inkml:definitions>
  <inkml:trace contextRef="#ctx0" brushRef="#br0">55 2 16067,'0'-1'1777,"4"4"-1209,-4 7-280,0 4 1104,-4 9-752,1 1-175,-4 3-241,0 4-224,1-4-272,-3-3-161,2-7-391,-1-7 800,2-17-520,5-23 104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1.917"/>
    </inkml:context>
    <inkml:brush xml:id="br0">
      <inkml:brushProperty name="width" value="0.05" units="cm"/>
      <inkml:brushProperty name="height" value="0.05" units="cm"/>
    </inkml:brush>
  </inkml:definitions>
  <inkml:trace contextRef="#ctx0" brushRef="#br0">1 12 17372,'3'-3'1528,"-2"0"-1136,0 2-160,1-1 632,-1 2-1008,7-3 208,2 3-192,0 0-136</inkml:trace>
  <inkml:trace contextRef="#ctx0" brushRef="#br0" timeOffset="1">231 270 15923,'8'4'1793,"2"-5"-1217,0-7-280,3 4 800,0-4-536,-1 2-248,4 1-880,-3 0 544,-6-1-176,-1 0-128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2.318"/>
    </inkml:context>
    <inkml:brush xml:id="br0">
      <inkml:brushProperty name="width" value="0.05" units="cm"/>
      <inkml:brushProperty name="height" value="0.05" units="cm"/>
    </inkml:brush>
  </inkml:definitions>
  <inkml:trace contextRef="#ctx0" brushRef="#br0">0 12 17356,'0'-8'1528,"4"7"-1080,4 0-200,2-1 648,4 2-263,7 0-433,5 2-248,7-1-545,0 0-223,0 2 616,-6-3-160,-5 3-120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2.709"/>
    </inkml:context>
    <inkml:brush xml:id="br0">
      <inkml:brushProperty name="width" value="0.05" units="cm"/>
      <inkml:brushProperty name="height" value="0.05" units="cm"/>
    </inkml:brush>
  </inkml:definitions>
  <inkml:trace contextRef="#ctx0" brushRef="#br0">0 322 15771,'0'0'60,"0"0"0,0 1 0,0-1 0,0 0-1,0 0 1,0 0 0,0 0 0,0 1 0,0-1 0,0 0-1,0 0 1,0 0 0,0 0 0,0 1 0,0-1-1,0 0 1,1 0 0,-1 0 0,0 0 0,0 1 0,0-1-1,0 0 1,0 0 0,0 0 0,0 0 0,0 0 0,1 1-1,-1-1 1,0 0 0,0 0 0,0 0 0,0 0-1,1 0 1,-1 0 0,0 0 0,0 0 0,0 0 0,1 0-1,6-3 947,8-12-42,27-45-84,54-103 1,-58 95-910,-25 51-75,-13 17 102,0 0-1,0 0 1,0 0-1,0 0 1,0 0-1,0 0 1,0 0-1,0 0 1,1-1-1,-1 1 1,0 0 0,0 0-1,0 0 1,0 0-1,0 0 1,0 0-1,1 0 1,-1 0-1,0 0 1,0 0-1,0 0 1,0 0-1,0 0 1,1 0-1,-1 0 1,0 0-1,0 0 1,0 0-1,0 1 1,0-1-1,0 0 1,0 0-1,1 0 1,-1 0-1,0 0 1,0 0-1,0 0 1,0 0-1,0 0 1,0 0-1,0 1 1,0-1-1,0 0 1,0 0-1,1 0 1,-1 0-1,0 0 1,0 0 0,0 0-1,0 1 1,0-1-1,0 0 1,0 0-1,0 0 1,0 0-1,0 1 1,-3 34-194,-51 234-1322,52-248 1315,2-8-53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00.708"/>
    </inkml:context>
    <inkml:brush xml:id="br0">
      <inkml:brushProperty name="width" value="0.05" units="cm"/>
      <inkml:brushProperty name="height" value="0.05" units="cm"/>
    </inkml:brush>
  </inkml:definitions>
  <inkml:trace contextRef="#ctx0" brushRef="#br0">1 5 16724,'3'-3'1368,"11"3"-896,5 0-208,12 3 640,9-1-360,9 1-232,4-1-112,2-2-296,-4 0-216,-6-3-480,-7 0 568,-13 0 0,-8 0-128,-16 3-152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01.106"/>
    </inkml:context>
    <inkml:brush xml:id="br0">
      <inkml:brushProperty name="width" value="0.05" units="cm"/>
      <inkml:brushProperty name="height" value="0.05" units="cm"/>
    </inkml:brush>
  </inkml:definitions>
  <inkml:trace contextRef="#ctx0" brushRef="#br0">1 0 15099,'1'7'1569,"9"-1"-1105,9-4-96,7-1 576,11-1-304,7 3-72,4-2-264,3 2-288,-4-1-2120,-1-4 2000,-6-5-336,-4-2-192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0.539"/>
    </inkml:context>
    <inkml:brush xml:id="br0">
      <inkml:brushProperty name="width" value="0.05" units="cm"/>
      <inkml:brushProperty name="height" value="0.05" units="cm"/>
    </inkml:brush>
  </inkml:definitions>
  <inkml:trace contextRef="#ctx0" brushRef="#br0">45 5 15923,'-34'-4'2533,"34"4"-2486,-1 0 1,1 0 0,0 0 0,-1 0 0,1 1-1,-1-1 1,1 0 0,-1 0 0,1 0-1,-1 0 1,1 0 0,-1 1 0,1-1 0,-1 0-1,1 0 1,0 1 0,-1-1 0,1 0-1,-1 1 1,1-1 0,0 0 0,-1 1 0,1 0-1,0 0 14,0-1-1,0 1 0,0 0 1,0 0-1,0 0 0,0-1 1,1 1-1,-1 0 1,0 0-1,0-1 0,1 1 1,-1 0-1,1 0 0,-1-1 1,1 1-1,-1 0 0,1-1 1,-1 1-1,1-1 0,0 2 1,3 1 11,0 0 1,0 0-1,0 0 0,0 0 1,0-1-1,1 1 0,-1-1 1,1 0-1,0 0 1,-1-1-1,8 2 0,5 1 33,34 2-1,-14-6-338,0-1 1,1-2-1,-1-1 0,-1-2 0,1-2 0,-1-1 0,42-17 0,-51 21-1201,-28 6 766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1.011"/>
    </inkml:context>
    <inkml:brush xml:id="br0">
      <inkml:brushProperty name="width" value="0.05" units="cm"/>
      <inkml:brushProperty name="height" value="0.05" units="cm"/>
    </inkml:brush>
  </inkml:definitions>
  <inkml:trace contextRef="#ctx0" brushRef="#br0">0 12 14267,'121'-11'3924,"-105"11"-3708,0 1 1,-1 1-1,1 0 1,-1 1-1,1 1 1,27 10 0,-38-12-181,0 0 0,-1 1 1,1 0-1,0 0 1,-1 0-1,1 0 0,-1 1 1,0 0-1,0 0 0,4 5 1,-6-6-26,0 0-1,-1 0 1,1 0 0,-1 1-1,0-1 1,1 0 0,-2 1-1,1-1 1,0 1 0,-1-1-1,1 1 1,-1-1 0,0 1-1,0-1 1,0 1 0,-1-1-1,0 6 1,-2-1 3,1 0 1,-1 0-1,-1 0 0,1-1 0,-2 1 1,1-1-1,-1 0 0,0 0 0,0 0 1,-11 10-1,-8 6 51,-39 28 0,28-24-9,14-10-33,-1 0 22,-20 22-1,37-34-40,0 0 1,0 1-1,1-1 0,0 1 0,0 1 1,0-1-1,1 0 0,-1 1 0,-1 8 0,4-14-5,1 1-1,-1-1 1,1 1-1,0-1 0,0 1 1,0 0-1,-1-1 1,2 1-1,-1-1 1,0 1-1,0 0 0,0-1 1,1 1-1,-1-1 1,1 1-1,-1-1 0,1 1 1,0-1-1,-1 1 1,3 2-1,-1-3-2,0 1 1,0 0-1,0 0 0,0-1 1,0 1-1,0-1 0,1 0 0,-1 1 1,0-1-1,1 0 0,4 1 1,3 0-3,1 0 1,-1-1 0,1 0 0,0 0-1,14-2 1,36-5 37,-42 3-24,0 1-1,1 0 0,-1 2 1,31 2-1,-47-1-55,0 0-1,1 0 0,-1 0 0,0 0 0,0 0 0,0 1 0,0-1 0,0 1 0,0 0 0,0 0 1,0 0-1,-1 0 0,5 5 0,-2 0-37,0-1 1,0 1-1,-1 0 1,5 10-1,3 7-162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5.436"/>
    </inkml:context>
    <inkml:brush xml:id="br0">
      <inkml:brushProperty name="width" value="0.05" units="cm"/>
      <inkml:brushProperty name="height" value="0.05" units="cm"/>
    </inkml:brush>
  </inkml:definitions>
  <inkml:trace contextRef="#ctx0" brushRef="#br0">3 340 14875,'0'3'399,"-3"28"1389,7-21-551,-4-11-1140,1 1-1,-1 0 1,1 0 0,0 0 0,-1-1-1,1 1 1,-1 0 0,1-1 0,0 1-1,-1-1 1,1 1 0,-1-1 0,0 1 0,1-1-1,-1 1 1,1-1 0,-1 1 0,0-1-1,1 1 1,-1-2 0,50-73 1530,34-47-924,-50 76-567,-14 18-127,1 1 0,38-38 0,-58 64-13,0 0 0,0 0 1,0 0-1,0 0 0,0 0 1,0 1-1,1-1 1,-1 0-1,0 1 0,1-1 1,-1 0-1,3 0 0,-4 1 2,1 0 0,-1 1 0,0-1-1,1 0 1,-1 0 0,0 0-1,0 0 1,1 0 0,-1 0 0,0 1-1,0-1 1,1 0 0,-1 0-1,0 0 1,0 1 0,0-1 0,1 0-1,-1 0 1,0 1 0,0-1-1,0 0 1,0 1 0,0-1 0,1 0-1,-1 0 1,0 1 0,0-1-1,0 0 1,0 1 0,0-1-1,0 0 1,0 1 0,0-1 0,0 1-1,-1 5-17,1 1-1,-1-1 0,-1 1 1,-1 6-1,-9 34-106,-7 59-1,16-85-64,2 1 0,0-1-1,1 1 1,1-1 0,5 25 0,0-26-6,-1-16-57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3.193"/>
    </inkml:context>
    <inkml:brush xml:id="br0">
      <inkml:brushProperty name="width" value="0.05" units="cm"/>
      <inkml:brushProperty name="height" value="0.05" units="cm"/>
    </inkml:brush>
  </inkml:definitions>
  <inkml:trace contextRef="#ctx0" brushRef="#br0">24 0 13867,'0'3'172,"0"-1"-1,0 0 1,0 1-1,-1-1 1,1 0-1,-1 0 1,1 1-1,-1-1 1,0 0-1,0 0 1,0 0 0,-1 3-1,-1 3 393,0 2-191,0 0 0,1 0 0,0 0-1,0 14 1,2-23-356,0-1-1,0 1 0,0 0 1,1-1-1,-1 1 1,0 0-1,0-1 0,0 1 1,1 0-1,-1-1 1,0 1-1,1-1 0,-1 1 1,1-1-1,-1 1 1,1-1-1,-1 1 0,1-1 1,-1 1-1,1-1 0,-1 0 1,1 1-1,-1-1 1,1 0-1,-1 1 0,1-1 1,0 0-1,-1 0 1,1 0-1,0 0 0,-1 1 1,1-1-1,0 0 0,-1 0 1,1 0-1,0 0 1,-1 0-1,1-1 0,0 1 1,-1 0-1,1 0 1,0 0-1,-1-1 0,1 1 1,0 0-1,32-12 297,-33 12-313,75-41 465,-51 27-249,50-22-1,-73 36-212,-1-1-1,1 1 0,0-1 0,0 1 0,0 0 0,1-1 0,-1 1 1,0 0-1,0 0 0,0 0 0,0 0 0,0 0 0,0 0 0,0 0 1,0 0-1,0 0 0,0 0 0,0 1 0,0-1 0,0 0 0,0 1 1,0-1-1,0 1 0,0-1 0,0 1 0,0-1 0,0 1 0,0 0 1,-1 0-1,1-1 0,0 1 0,-1 0 0,1 0 0,0 0 0,-1 0 1,1-1-1,-1 1 0,1 0 0,-1 0 0,1 0 0,-1 0 0,0 0 1,0 1-1,1-1 0,-1 0 0,0 0 0,0 0 0,0 1 0,0 9-26,0-1-1,0 1 0,-1-1 0,-2 12 0,2-13-101,-1 0-100,1-7 292,0-1-1,1 1 0,0 0 0,-1 0 0,1 0 0,0 0 0,0 0 0,0 0 1,0 0-1,0 3 0,6-2-47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4.565"/>
    </inkml:context>
    <inkml:brush xml:id="br0">
      <inkml:brushProperty name="width" value="0.05" units="cm"/>
      <inkml:brushProperty name="height" value="0.05" units="cm"/>
    </inkml:brush>
  </inkml:definitions>
  <inkml:trace contextRef="#ctx0" brushRef="#br0">389 0 14787,'0'0'27,"0"0"0,0 0 0,0 0-1,0 1 1,0-1 0,0 0 0,0 0 0,0 0-1,0 0 1,0 0 0,0 0 0,0 0 0,0 0-1,0 0 1,1 0 0,-1 0 0,0 0 0,0 0-1,0 0 1,0 0 0,0 0 0,0 0 0,0 0-1,0 0 1,0 0 0,0 0 0,0 0 0,0 0 0,0 0-1,0 1 1,0-1 0,0 0 0,0 0 0,0 0-1,0 0 1,0 0 0,0 0 0,0 0 0,1 0-1,-1 0 1,0 0 0,0 0 0,0 0 0,0 0-1,0 0 1,0 0 0,0-1 0,0 1 0,0 0-1,0 0 1,0 0 0,0 0 0,0 0 0,0 0-1,0 0 1,-2 9 430,-7 13 58,-8 5-155,-1 0 1,-1-2-1,-38 39 0,-76 59-96,116-108-256,9-7-65,0-1 1,0 0-1,0 0 0,-1-1 0,0 0 0,0-1 0,-15 7 1,23-12-9,0 0 0,1 0 1,-1 0-1,0 0 0,1 0 1,-1 0-1,0 0 0,1 0 1,-1 0-1,0 0 0,0 0 1,1 0-1,-1 0 0,0-1 1,1 1-1,-1 0 0,1-1 1,-1 1-1,0 0 0,1-1 1,-1 1-1,1-1 0,-1 1 1,1-1-1,-1 1 0,1-1 1,-1 1-1,1-1 0,0 1 1,-1-1-1,1 1 0,0-1 1,-1-1-1,-7-25-1079,7 19 1055,-5-19-675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4.999"/>
    </inkml:context>
    <inkml:brush xml:id="br0">
      <inkml:brushProperty name="width" value="0.05" units="cm"/>
      <inkml:brushProperty name="height" value="0.05" units="cm"/>
    </inkml:brush>
  </inkml:definitions>
  <inkml:trace contextRef="#ctx0" brushRef="#br0">0 10 12811,'11'-7'1440,"1"4"-928,1 4-144,2 1 824,8 8-423,1 1-89,2 2-208,1 2-80,0 0-80,-2 0-56,-1-1-104,-4 0-16,-4-1-248,-5-1-192,-2-2 744,-2 0-456,2-2 0,1 0-24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5.430"/>
    </inkml:context>
    <inkml:brush xml:id="br0">
      <inkml:brushProperty name="width" value="0.05" units="cm"/>
      <inkml:brushProperty name="height" value="0.05" units="cm"/>
    </inkml:brush>
  </inkml:definitions>
  <inkml:trace contextRef="#ctx0" brushRef="#br0">47 265 15307,'7'13'1305,"-7"7"-977,-5 3-128,-3 7 416,1 2-120,-2-2-184,2 0-112,3-4-288,1-3-184,0-9-280,1-5 1776,2-11-1224,-1-11 8,-3-8 40</inkml:trace>
  <inkml:trace contextRef="#ctx0" brushRef="#br0" timeOffset="1">32 9 16604,'7'-9'1640,"-7"10"-1080,0 2-240,0 4 1096,-1 2-639,1 0-801,1-2-417,-1 1 409,0-2-112,-8-10-88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6.281"/>
    </inkml:context>
    <inkml:brush xml:id="br0">
      <inkml:brushProperty name="width" value="0.05" units="cm"/>
      <inkml:brushProperty name="height" value="0.05" units="cm"/>
    </inkml:brush>
  </inkml:definitions>
  <inkml:trace contextRef="#ctx0" brushRef="#br0">0 20 15147,'2'-3'1585,"4"3"-857,5 0-240,5 5 1104,7-5-528,13 0-271,4 0-97,7-3-216,0 0-64,-1-1-376,-1-1-248,-11 1-720,-5 1-1785,-11 3 2305,-5 6-384,-6 1-280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8.200"/>
    </inkml:context>
    <inkml:brush xml:id="br0">
      <inkml:brushProperty name="width" value="0.05" units="cm"/>
      <inkml:brushProperty name="height" value="0.05" units="cm"/>
    </inkml:brush>
  </inkml:definitions>
  <inkml:trace contextRef="#ctx0" brushRef="#br0">44 0 16660,'6'9'1816,"-3"2"-1224,-4 8-192,-4 1 816,2 5-471,-5 0-137,5 1-208,-1 0-136,-2-7-320,2-7-184,-1-24-1617,1-17 1593,4-5-184,-10-11-176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8.647"/>
    </inkml:context>
    <inkml:brush xml:id="br0">
      <inkml:brushProperty name="width" value="0.05" units="cm"/>
      <inkml:brushProperty name="height" value="0.05" units="cm"/>
    </inkml:brush>
  </inkml:definitions>
  <inkml:trace contextRef="#ctx0" brushRef="#br0">1 16 14539,'5'-3'1977,"0"3"-1201,-3-2 1648,1-1-1728,3 0-336,-2 0-848,2 2 568,-3 2-240,-6 5-120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9.068"/>
    </inkml:context>
    <inkml:brush xml:id="br0">
      <inkml:brushProperty name="width" value="0.05" units="cm"/>
      <inkml:brushProperty name="height" value="0.05" units="cm"/>
    </inkml:brush>
  </inkml:definitions>
  <inkml:trace contextRef="#ctx0" brushRef="#br0">3 17 18124,'-3'3'1472,"3"-1"-1136,2-1-160,6 2 568,4 0-231,8-2-257,4 2-104,6-3-200,3-1-96,2-2-176,-4-2-233,-2 1-319,-5 0 1368,-11-2-696,-9 0-96,-11 2 16</inkml:trace>
  <inkml:trace contextRef="#ctx0" brushRef="#br0" timeOffset="1">12 284 17004,'0'3'1472,"7"0"-896,2-2-176,5 0 656,4 1-239,3-2-225,0 0-64,2-2-200,-2 1-200,0-5-536,-4-1-344,-4-1-913,-3-5 1337,-10 1-272,-2-4-240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9.514"/>
    </inkml:context>
    <inkml:brush xml:id="br0">
      <inkml:brushProperty name="width" value="0.05" units="cm"/>
      <inkml:brushProperty name="height" value="0.05" units="cm"/>
    </inkml:brush>
  </inkml:definitions>
  <inkml:trace contextRef="#ctx0" brushRef="#br0">1 329 15731,'0'1'73,"0"-1"0,0 1 0,0-1 0,0 1 0,0-1 0,0 1 0,0-1 0,1 1 0,-1-1 0,0 1 0,0-1 0,1 1 0,-1-1 0,0 0 0,1 1 0,-1-1 0,0 0 0,1 1 0,-1-1 0,1 0 0,-1 1 0,1-1 0,-1 0 0,0 0 0,1 1-1,-1-1 1,1 0 0,-1 0 0,1 0 0,0 0 0,0 0 8,0 0 0,1 0 0,-1-1 0,0 1 0,0-1 0,0 1 0,0-1 0,0 1-1,0-1 1,0 0 0,0 0 0,0 1 0,1-2 0,29-38 418,-26 33-436,71-104 80,37-47-98,-112 156-45,0 1 1,-1 0-1,1 0 0,0 0 0,0 0 1,0 0-1,0 0 0,1 0 0,-1 0 0,0 0 1,0 0-1,0 0 0,1 1 0,2-2 0,-4 2 1,0 0-1,1 1 0,-1-1 0,1 0 0,-1 0 0,0 1 0,0-1 0,1 0 0,-1 1 0,0-1 0,1 0 0,-1 1 0,0-1 0,0 0 1,0 1-1,1-1 0,-1 1 0,0-1 0,0 0 0,0 1 0,0-1 0,0 1 0,0-1 0,0 0 0,0 1 0,0-1 0,0 1 1,0-1-1,0 1 0,0-1 0,0 1 0,-8 51 2,6-43-2,-11 57-44,-21 130-317,34-184 284,0-10 48,1-6-52,3-18-39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7.188"/>
    </inkml:context>
    <inkml:brush xml:id="br0">
      <inkml:brushProperty name="width" value="0.05" units="cm"/>
      <inkml:brushProperty name="height" value="0.05" units="cm"/>
    </inkml:brush>
  </inkml:definitions>
  <inkml:trace contextRef="#ctx0" brushRef="#br0">2 1 15371,'0'0'91,"-1"1"0,1-1 0,0 1 0,0-1 0,0 1 0,0-1 0,0 1 0,0-1 0,0 1 0,0-1 0,0 1 0,0-1 0,0 1 0,0-1 0,0 1 0,0-1 0,0 0 0,1 1 0,-1-1 0,0 1 0,0-1 0,0 1 0,1-1 0,-1 1 0,0-1 0,1 0 0,-1 1 0,0-1 0,1 0 0,-1 1 1,1-1-1,-1 0 0,0 1 0,1-1 0,-1 0 0,1 0 0,-1 0 0,1 1 0,-1-1 0,1 0 0,-1 0 0,1 0 0,22 10 1086,-6-7-816,0 1 1,-1-2-1,1 0 1,34-2-1,71-11 213,-102 9-512,48-8-160,-35 4-1883,59-2 0,-104 8 1212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5.902"/>
    </inkml:context>
    <inkml:brush xml:id="br0">
      <inkml:brushProperty name="width" value="0.05" units="cm"/>
      <inkml:brushProperty name="height" value="0.05" units="cm"/>
    </inkml:brush>
  </inkml:definitions>
  <inkml:trace contextRef="#ctx0" brushRef="#br0">301 1 14195,'-1'2'129,"1"1"0,-1-1 1,0 1-1,0-1 0,0 1 0,-1-1 1,1 0-1,0 0 0,-1 0 0,0 0 0,-3 4 1,-5 5 22,-21 30 490,3 0-1,1 2 1,-42 88 0,42-67-266,3 1 0,-21 92 1,38-125-213,1 0 1,2 0-1,1 1 1,2-1 0,1 1-1,1 0 1,2-1 0,10 51-1,-8-66-118,0-1-1,0 0 0,2 0 1,0 0-1,1-1 1,0 0-1,19 24 0,-19-29-85,1-1 1,0 1-1,1-1 0,0-1 0,0 0 0,1-1 0,0 0 0,0 0 0,0-1 0,1-1 0,15 6 0,-16-8-87,2 1-1,-1-1 1,0-1-1,1 0 1,-1-1-1,1 0 0,-1-1 1,1-1-1,0 0 1,-1 0-1,0-1 1,1-1-1,-1 0 1,0-1-1,18-8 1,12-12-372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17.716"/>
    </inkml:context>
    <inkml:brush xml:id="br0">
      <inkml:brushProperty name="width" value="0.05" units="cm"/>
      <inkml:brushProperty name="height" value="0.05" units="cm"/>
    </inkml:brush>
  </inkml:definitions>
  <inkml:trace contextRef="#ctx0" brushRef="#br0">69 10 13603,'18'-7'2647,"-11"6"-2348,-1 0 0,1 1 1,0 0-1,0 0 0,0 0 0,-1 1 0,1 0 0,0 0 1,-1 1-1,1 0 0,-1 0 0,9 4 0,0 1-143,-2 0 0,1 0 0,-1 2 0,17 13 0,-24-17-143,1 0-1,-1 1 1,-1 0-1,1 0 1,-1 1-1,0 0 1,0 0-1,6 13 1,-9-15-11,0-1 1,-1 1 0,1-1-1,-1 1 1,-1 0 0,1 0-1,-1-1 1,1 1-1,-1 0 1,-1 0 0,1-1-1,-1 1 1,1 0 0,-2 0-1,1-1 1,-3 9 0,-4 3 9,0 0 0,-1 0 0,0-1 0,-2-1 0,-21 26 1,-71 60 101,66-66-92,22-21-3,-38 39 29,48-46-47,0-1 1,0 1-1,1 0 1,0 1-1,0-1 1,1 1-1,-4 9 1,7-16-2,-1 1-1,1 0 1,0 0 0,0-1 0,0 1 0,-1 0 0,1 0 0,0 0 0,0 0 0,0-1 0,0 1 0,0 0 0,1 0 0,-1 0 0,0-1 0,0 1 0,0 0 0,1 0-1,-1 0 1,0-1 0,1 1 0,-1 0 0,1-1 0,0 2 0,1-1 0,-1 0-1,0 0 1,1 0-1,-1 0 0,0-1 1,1 1-1,-1 0 1,1-1-1,0 0 1,-1 1-1,1-1 1,1 1-1,7-1 5,-1 0-1,1 0 0,13-3 1,-18 3 5,92-14 171,-56 6-141,2 3-1,-1 1 0,0 2 0,55 4 0,-73 4-416,-20-5 153,-1 0-1,1 1 0,0-2 0,0 1 0,0 0 0,0-1 0,0 0 0,6 0 0,-5-3-241,-1-3-113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20.110"/>
    </inkml:context>
    <inkml:brush xml:id="br0">
      <inkml:brushProperty name="width" value="0.05" units="cm"/>
      <inkml:brushProperty name="height" value="0.05" units="cm"/>
    </inkml:brush>
  </inkml:definitions>
  <inkml:trace contextRef="#ctx0" brushRef="#br0">6 1 14539,'0'9'3753,"0"12"-2734,-2-5-504,1-10-461,0 0 0,0 0 0,1 1 0,-1-1 0,2 0 1,-1 0-1,1 0 0,0 0 0,2 9 0,-3-14-46,1-1-1,-1 1 1,1 0-1,-1-1 1,1 1-1,0-1 1,-1 1-1,1-1 1,0 1-1,-1-1 1,1 1-1,0-1 1,0 0-1,-1 0 1,1 1-1,0-1 1,0 0-1,-1 0 1,1 0-1,0 0 1,0 1 0,0-1-1,0 0 1,-1-1-1,1 1 1,0 0-1,0 0 1,0 0-1,-1 0 1,1-1-1,0 1 1,0 0-1,-1-1 1,1 1-1,1-1 1,29-19 195,-24 15-148,23-17 151,-22 15-110,1 0 0,0 0 0,1 1 1,0 0-1,0 1 0,0 0 0,20-7 0,-29 12-88,-1 0 0,1 0 0,0 0 0,0-1-1,-1 1 1,1 0 0,0 1 0,0-1 0,0 0 0,-1 0-1,1 0 1,0 0 0,0 0 0,-1 1 0,1-1 0,0 0-1,-1 1 1,1-1 0,0 1 0,-1-1 0,1 0 0,-1 1-1,1-1 1,0 1 0,-1 0 0,1-1 0,0 2-1,0 0 6,0 1-1,0-1 0,0 0 1,-1 1-1,1-1 0,0 0 0,-1 1 1,0-1-1,0 4 0,0 6-103,0 1-1,-5 20 1,5-31 51,-1 13-358,1-11 434,-1 1 1,1-1 0,-1 0-1,1 0 1,-1 1-1,-1-1 1,1 0-1,-3 5 1,1-5-110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20.925"/>
    </inkml:context>
    <inkml:brush xml:id="br0">
      <inkml:brushProperty name="width" value="0.05" units="cm"/>
      <inkml:brushProperty name="height" value="0.05" units="cm"/>
    </inkml:brush>
  </inkml:definitions>
  <inkml:trace contextRef="#ctx0" brushRef="#br0">274 2 14963,'1'0'86,"-1"0"0,1-1 0,-1 1 0,0 0 0,1 0 0,-1 0 0,1-1 0,-1 1 0,1 0 0,-1 0 0,0 0 0,1 0-1,-1 0 1,1 0 0,-1 0 0,1 0 0,-1 0 0,1 0 0,-1 0 0,0 1 0,1-1 0,-1 0 0,1 0 0,-1 0 0,1 0 0,-1 1 0,0-1 0,1 0 0,-1 1 0,-1 12 1280,-22 26-464,18-31-662,-21 35 51,-2-2 1,-1-1 0,-2-2 0,-42 40 0,71-76-376,0 0 1,0 0 0,0 0-1,0 0 1,0-1-1,-1 1 1,1-1 0,0 1-1,-1-1 1,0 0 0,1 0-1,-1 0 1,0 0 0,1-1-1,-1 1 1,0-1 0,0 1-1,1-1 1,-1 0 0,0 0-1,-3-1 1,-6-4-356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21.345"/>
    </inkml:context>
    <inkml:brush xml:id="br0">
      <inkml:brushProperty name="width" value="0.05" units="cm"/>
      <inkml:brushProperty name="height" value="0.05" units="cm"/>
    </inkml:brush>
  </inkml:definitions>
  <inkml:trace contextRef="#ctx0" brushRef="#br0">1 2 14955,'5'-1'1280,"5"9"-831,-2 2-177,5 6 632,1 1-296,4 3-256,3 3-16,-1 0-104,3 2-48,-5-7-152,2-1-104,-4-4-456,0-3 2176,-2-4-1576,-1-2 88,-3-4 41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3:22.618"/>
    </inkml:context>
    <inkml:brush xml:id="br0">
      <inkml:brushProperty name="width" value="0.05" units="cm"/>
      <inkml:brushProperty name="height" value="0.05" units="cm"/>
    </inkml:brush>
  </inkml:definitions>
  <inkml:trace contextRef="#ctx0" brushRef="#br0">2 19 15075,'-1'2'1809,"2"-1"-1193,2-1-192,1 0 880,8-1-368,4 1-96,2 0-295,7 0-137,3 2-128,2 3-40,2-2-128,2 1-112,-2-4-344,-2 0-296,-1-4 376,-5-5 104,-11-1-137,-6-1-95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3.816"/>
    </inkml:context>
    <inkml:brush xml:id="br0">
      <inkml:brushProperty name="width" value="0.05" units="cm"/>
      <inkml:brushProperty name="height" value="0.05" units="cm"/>
    </inkml:brush>
  </inkml:definitions>
  <inkml:trace contextRef="#ctx0" brushRef="#br0">0 0 14203,'24'66'4423,"16"17"-3557,55 84-993,-86-153 116,63 92 188,-62-93-248,0-1-1,1 0 1,1-1-1,-1 0 1,2-1-1,13 8 1,-17-14-389,-9-4 455,0 0-1,0 0 1,1 0 0,-1 0-1,0 1 1,0-1 0,0 0-1,0 0 1,0 0 0,1 0-1,-1 0 1,0 0 0,0 0-1,0 0 1,0 0 0,0 0-1,0 0 1,1 0 0,-1 0-1,0 0 1,0 0 0,0-1-1,0 1 1,0 0-1,1 0 1,-1 0 0,0 0-1,0 0 1,0 0 0,0 0-1,0 0 1,0 0 0,0 0-1,0-1 1,1 1 0,-1 0-1,0 0 1,0 0 0,0 0-1,0 0 1,0 0 0,0-1-1,0 1 1,0 0 0,0 0-1,0 0 1,0 0 0,0 0-1,0 0 1,0-1 0,0 1-1,0 0 1,0 0 0,0 0-1,0 0 1,0 0 0,0-1-1,0 1 1,0 0 0,0 0-1,0 0 1,0 0 0,-1 0-1,1 0 1,0 0 0,0-1-1,0 1 1,0 0 0,0 0-1,-6-6-235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4.273"/>
    </inkml:context>
    <inkml:brush xml:id="br0">
      <inkml:brushProperty name="width" value="0.05" units="cm"/>
      <inkml:brushProperty name="height" value="0.05" units="cm"/>
    </inkml:brush>
  </inkml:definitions>
  <inkml:trace contextRef="#ctx0" brushRef="#br0">4 510 13411,'-3'-4'1160,"7"-3"-752,5-7-120,8-11 824,7-5-527,11-10-217,6-4-16,7-7-56,3 0-24,1 1-104,-2 4-104,-6 6-328,-5 5-184,-10 7 376,-5 2-88,-5 7-32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6.218"/>
    </inkml:context>
    <inkml:brush xml:id="br0">
      <inkml:brushProperty name="width" value="0.05" units="cm"/>
      <inkml:brushProperty name="height" value="0.05" units="cm"/>
    </inkml:brush>
  </inkml:definitions>
  <inkml:trace contextRef="#ctx0" brushRef="#br0">11 3 13387,'0'0'44,"0"0"1,0 0-1,-1 0 1,1-1-1,0 1 0,0 0 1,0 0-1,0 0 1,-1 0-1,1-1 1,0 1-1,0 0 0,0 0 1,-1 0-1,1 0 1,0 0-1,0 0 0,-1 0 1,1 0-1,0 0 1,0 0-1,-1 0 1,1 0-1,0 0 0,0 0 1,-1 0-1,1 0 1,0 0-1,0 0 1,-1 0-1,1 0 0,0 0 1,0 0-1,0 0 1,-1 0-1,1 0 1,0 1-1,0-1 0,0 0 1,-1 0-1,1 0 1,0 0-1,0 1 0,0-1 1,0 0-1,-1 0 1,1 0-1,0 1 1,0-1-1,0 0 0,0 0 1,0 1-1,0-1 1,0 0-1,0 0 1,0 0-1,0 1 0,0-1 1,0 0-1,0 0 1,0 1-1,0-1 1,0 1-1,0 0 69,0 0 0,0 1 1,0-1-1,1 0 0,-1 1 1,0-1-1,1 0 0,-1 0 0,1 1 1,-1-1-1,3 2 0,0 0-5,0 0-1,1 0 1,0 0-1,-1 0 1,1-1 0,0 1-1,0-1 1,1 0-1,-1-1 1,0 1 0,1-1-1,8 2 1,6 0 104,33 1 0,-47-4-161,65 0 501,127-17 0,-143 11-407,-26 6-637,-27 0 463,0 0 0,0 1 1,0-1-1,0 1 1,0 0-1,0-1 0,0 1 1,0 0-1,0 0 1,0-1-1,0 1 0,0 0 1,-1 0-1,1 0 1,0 0-1,-1 0 0,1 0 1,0 2-1,3 5-203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6.993"/>
    </inkml:context>
    <inkml:brush xml:id="br0">
      <inkml:brushProperty name="width" value="0.05" units="cm"/>
      <inkml:brushProperty name="height" value="0.05" units="cm"/>
    </inkml:brush>
  </inkml:definitions>
  <inkml:trace contextRef="#ctx0" brushRef="#br0">0 36 15899,'4'5'1161,"6"0"-809,6 1-128,7-3 424,6 0-128,8-3-96,5-1-8,1-5-48,0-1-48,-5-3-120,0 0-96,-10 0-232,-5 2-200,-9 4-400,-3 3-88,-11 2 176,-6 0 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7.403"/>
    </inkml:context>
    <inkml:brush xml:id="br0">
      <inkml:brushProperty name="width" value="0.05" units="cm"/>
      <inkml:brushProperty name="height" value="0.05" units="cm"/>
    </inkml:brush>
  </inkml:definitions>
  <inkml:trace contextRef="#ctx0" brushRef="#br0">1 32 14299,'1'15'1400,"9"-5"-992,5-9-119,3-1 951,11-3-848,4-2-104,9-3-200,-2 0-288,-2-2 264,-2 0-64,-7-3-120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6.331"/>
    </inkml:context>
    <inkml:brush xml:id="br0">
      <inkml:brushProperty name="width" value="0.05" units="cm"/>
      <inkml:brushProperty name="height" value="0.05" units="cm"/>
    </inkml:brush>
  </inkml:definitions>
  <inkml:trace contextRef="#ctx0" brushRef="#br0">416 11 16388,'16'-10'1592,"-22"13"-1104,-14 12-208,-13 23 1096,-8 9-592,-10 19-415,-2 7-145,-1 9-112,2-1 0,11-6-48,6-6-64,12-22-232,6-10-136,13-25-465,2-15-175,2-27 720,2-17-224,1-18-104</inkml:trace>
  <inkml:trace contextRef="#ctx0" brushRef="#br0" timeOffset="1">18 184 14835,'5'22'1488,"10"8"-911,3-1-201,11 2 896,8-2-440,9-9-576,6-4-440,4-15 296,1-8-96,-5-10-96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7.957"/>
    </inkml:context>
    <inkml:brush xml:id="br0">
      <inkml:brushProperty name="width" value="0.05" units="cm"/>
      <inkml:brushProperty name="height" value="0.05" units="cm"/>
    </inkml:brush>
  </inkml:definitions>
  <inkml:trace contextRef="#ctx0" brushRef="#br0">1 614 12339,'4'-12'4341,"25"-51"-3652,3 2 0,2 0 0,46-59 0,-45 69-549,126-177 46,-149 210-139,-17 22 18,-23 27 12,0 8-84,2 2 0,2 1 0,2 1 0,1 1 0,3 0 0,1 2 0,-13 61 0,28-99-56,-1 3-128,0 1 0,1-1 0,0 0 0,1 1 0,0-1 0,1 1 0,2 20 0,-2-31 121,0-1-1,0 1 1,0 0 0,0 0 0,1 0-1,-1 0 1,0 0 0,1-1 0,-1 1-1,1 0 1,-1 0 0,1-1 0,-1 1-1,1 0 1,-1-1 0,1 1 0,0 0-1,-1-1 1,1 1 0,0-1 0,-1 1-1,1-1 1,0 1 0,0-1-1,0 0 1,0 1 0,-1-1 0,1 0-1,1 0 1,-1 0-43,1 0-1,-1 0 1,1 0-1,-1 0 0,1 0 1,-1-1-1,0 1 1,1-1-1,-1 1 1,0-1-1,1 0 1,-1 1-1,0-1 0,0 0 1,0 0-1,2-1 1,5-6-766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8.360"/>
    </inkml:context>
    <inkml:brush xml:id="br0">
      <inkml:brushProperty name="width" value="0.05" units="cm"/>
      <inkml:brushProperty name="height" value="0.05" units="cm"/>
    </inkml:brush>
  </inkml:definitions>
  <inkml:trace contextRef="#ctx0" brushRef="#br0">1 125 14907,'1'14'1112,"12"-11"-735,1-4-89,13-8 408,11-1-160,9-4-120,8-2 8,2-3-48,4-1-120,-5 3-288,-3 3-200,-11 5-408,-6 3 1376,-18 2-808,-6 3-24,-12-1-56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8.792"/>
    </inkml:context>
    <inkml:brush xml:id="br0">
      <inkml:brushProperty name="width" value="0.05" units="cm"/>
      <inkml:brushProperty name="height" value="0.05" units="cm"/>
    </inkml:brush>
  </inkml:definitions>
  <inkml:trace contextRef="#ctx0" brushRef="#br0">117 1 15955,'-16'20'569,"2"1"0,0 0-1,2 0 1,-14 32-1,1-3-306,17-31-171,7-10-29,1-8-60,0-1-1,0 0 1,0 0 0,0 0 0,0 0-1,1 0 1,-1 0 0,0 0-1,0 1 1,0-1 0,0 0-1,0 0 1,0 0 0,1 0 0,-1 0-1,0 0 1,0 0 0,0 0-1,0 0 1,0 0 0,1 0 0,-1 0-1,0 0 1,0 0 0,0 0-1,0 0 1,1 0 0,-1 0-1,0 0 1,0 0 0,0 0 0,0 0-1,0 0 1,1 0 0,-1 0-1,0 0 1,0 0 0,0-1-1,0 1 1,0 0 0,0 0 0,0 0-1,1 0 1,-1 0 0,0 0-1,0 0 1,0-1 0,13-9-3,0-1 0,0-1 0,17-20 0,7-8-21,-12 15 17,-16 14 0,1 1-1,1 0 1,0 0 0,0 1-1,1 0 1,0 1 0,15-7-1,-26 14 6,0 1 0,0-1-1,0 1 1,0 0 0,0 0-1,-1-1 1,1 1 0,0 0-1,0 0 1,0 0 0,0 0-1,0 0 1,0 0-1,0 0 1,0 0 0,0 1-1,0-1 1,-1 0 0,1 0-1,0 1 1,0-1 0,0 1-1,0-1 1,0 1 0,0 0-1,0 0 0,0 0 0,0 1 0,0-1 0,-1 0 0,1 1 1,0-1-1,-1 1 0,1-1 0,-1 1 0,1-1 0,-1 1 0,0-1 0,0 4 0,0 4-4,0 1 1,-1 0-1,-3 16 0,3-23 5,-2 11-3,-3 19-150,0 1 1,0 50-1,6-79 29,-1 0 0,1-1 1,0 1-1,-1-1 0,0 1 1,-3 8-1,2-11-141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9.240"/>
    </inkml:context>
    <inkml:brush xml:id="br0">
      <inkml:brushProperty name="width" value="0.05" units="cm"/>
      <inkml:brushProperty name="height" value="0.05" units="cm"/>
    </inkml:brush>
  </inkml:definitions>
  <inkml:trace contextRef="#ctx0" brushRef="#br0">0 156 11739,'7'0'433,"-1"1"0,1-1 0,-1 0 0,1 0 0,0 0 1,-1-1-1,1 0 0,6-2 0,54-20 1264,-34 10-1351,92-34 924,32-10-877,-131 51-809,-8 2-1553,-33 3 344,-3 1 959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59.706"/>
    </inkml:context>
    <inkml:brush xml:id="br0">
      <inkml:brushProperty name="width" value="0.05" units="cm"/>
      <inkml:brushProperty name="height" value="0.05" units="cm"/>
    </inkml:brush>
  </inkml:definitions>
  <inkml:trace contextRef="#ctx0" brushRef="#br0">42 0 13579,'1'1'83,"0"0"1,-1 1 0,1-1-1,0 0 1,0 0-1,0 0 1,0 0-1,0 0 1,0 0-1,0 0 1,0-1 0,1 1-1,-1 0 1,0-1-1,0 1 1,1 0-1,-1-1 1,0 0-1,1 1 1,-1-1 0,3 1-1,35-1 391,-21-1 45,43-1 389,-35 1-548,0 0-1,0 1 1,0 2-1,30 5 1,-54-7-342,0 1-1,0-1 1,-1 1-1,1-1 1,0 1-1,0-1 1,-1 1-1,1 0 1,-1 0 0,1 0-1,-1 0 1,1 0-1,-1 0 1,1 0-1,-1 0 1,0 1-1,0-1 1,0 0-1,0 1 1,0-1-1,0 1 1,0 0 0,0-1-1,0 1 1,-1 0-1,1-1 1,-1 1-1,1 0 1,-1-1-1,0 1 1,0 0-1,1 0 1,-1 0 0,0-1-1,-1 1 1,1 0-1,0 0 1,0 0-1,-1-1 1,1 1-1,-1 0 1,-1 2-1,-2 7 17,-2 0-1,1 0 1,-1 0-1,-15 19 1,-27 31 145,-60 58 1,-45 54 166,150-169-341,-18 28 29,21-31-34,-1 0 0,1 0-1,-1 0 1,1 0 0,-1 0 0,1 1-1,0-1 1,-1 0 0,1 0-1,0 0 1,0 0 0,0 0 0,0 0-1,0 1 1,0-1 0,0 0-1,0 0 1,0 0 0,0 0-1,1 0 1,-1 0 0,0 0 0,1 1-1,-1-1 1,1 0 0,0 0-1,-1-1 1,2 3 0,1-1-7,-1-1 1,1 1-1,-1-1 1,1 0-1,0 0 0,0 0 1,-1 0-1,1-1 1,0 1-1,0-1 1,0 0-1,0 1 1,3-1-1,42-4-68,-36 2 59,155-25-70,48-5-159,-206 32 172,-1 0 0,0 0 0,13 2 0,-20-2 110,1 0 0,-1 0 0,0 0 1,0 1-1,1-1 0,-1 0 1,0 1-1,0-1 0,0 0 1,0 1-1,0 0 0,0-1 1,0 1-1,0 0 0,0-1 1,0 1-1,0 0 0,0 0 1,0 0-1,0 0 0,-1 0 1,1 0-1,0 0 0,-1 0 1,1 0-1,-1 0 0,1 0 1,-1 1-1,1-1 0,-1 0 1,0 2-1,0 5 126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0.145"/>
    </inkml:context>
    <inkml:brush xml:id="br0">
      <inkml:brushProperty name="width" value="0.05" units="cm"/>
      <inkml:brushProperty name="height" value="0.05" units="cm"/>
    </inkml:brush>
  </inkml:definitions>
  <inkml:trace contextRef="#ctx0" brushRef="#br0">116 1 17732,'-4'1'1496,"-7"14"-1272,-7 9-112,0 3 824,1 6-792,-1 3-104,4-3-184,4-3-160,6-10-384,2-4-80,2-12 560,3-4-152,4-7-160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0.587"/>
    </inkml:context>
    <inkml:brush xml:id="br0">
      <inkml:brushProperty name="width" value="0.05" units="cm"/>
      <inkml:brushProperty name="height" value="0.05" units="cm"/>
    </inkml:brush>
  </inkml:definitions>
  <inkml:trace contextRef="#ctx0" brushRef="#br0">0 7 16676,'3'-3'1224,"0"0"-992,-3 2-120,3 1 328,0 1-384,2 1-912,1-2 760,1 0-152,0-2-72</inkml:trace>
  <inkml:trace contextRef="#ctx0" brushRef="#br0" timeOffset="1">254 314 17116,'13'3'1368,"0"-3"-1192,2-5-96,4-2 520,5 0-520,2 0-128,1 1-72,4 3-168,-3 2-256,-2 1-112,-9 3 464,-4 5-136,-4 2-104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1.036"/>
    </inkml:context>
    <inkml:brush xml:id="br0">
      <inkml:brushProperty name="width" value="0.05" units="cm"/>
      <inkml:brushProperty name="height" value="0.05" units="cm"/>
    </inkml:brush>
  </inkml:definitions>
  <inkml:trace contextRef="#ctx0" brushRef="#br0">0 490 15643,'29'-6'961,"-3"-4"-905,1 0-96,5-1 8,2 1-241,-5 0 217,-4 3-32,-2 5-80</inkml:trace>
  <inkml:trace contextRef="#ctx0" brushRef="#br0" timeOffset="1">397 457 16139,'148'-168'2318,"63"-98"-2411,-192 245 29,-19 21 63,0 0 1,0-1-1,1 1 1,-1 0-1,0 0 1,0 0-1,0 0 1,1 0-1,-1 0 1,0-1-1,0 1 1,0 0-1,1 0 1,-1 0-1,0 0 1,0 0-1,0 0 1,1 0-1,-1 0 1,0 0-1,0 0 1,0 0-1,1 0 1,-1 0-1,0 0 1,0 0-1,1 0 1,-1 0-1,0 0 1,0 1-1,0-1 1,1 0-1,-1 0 1,0 0-1,0 0 1,0 0-1,0 0 1,1 1-1,-1-1 1,0 0-1,0 0 1,0 0-1,0 0 1,0 1-1,0-1 1,0 0-1,1 0 1,-1 0-1,0 1 1,0-1-1,0 0 1,0 0-1,0 0 0,0 1 1,0-1-1,0 0 1,0 0-1,0 0 1,0 1-1,0-1 1,0 1-1,-1 16 12,-35 134 190,8-42-50,20-80-116,5-18-140,0-1 1,1 1-1,0-1 0,1 1 0,0 21 0,1-31 100,0-1 0,0 1 0,0-1 0,0 1 0,0-1-1,0 1 1,0-1 0,0 1 0,0-1 0,0 1 0,1-1 0,-1 1-1,0-1 1,0 1 0,1-1 0,-1 1 0,0-1 0,1 0 0,-1 1-1,0-1 1,1 1 0,-1-1 0,0 0 0,1 0 0,-1 1 0,1-1 0,-1 0-1,1 0 1,-1 1 0,1-1 0,-1 0 0,1 0 0,-1 0 0,1 0-1,-1 0 1,1 0 0,-1 0 0,1 0 0,-1 0 0,1 0 0,-1 0-1,1 0 1,-1 0 0,1 0 0,-1 0 0,1 0 0,-1-1 0,1 1-1,-1 0 1,1 0 0,-1-1 0,0 1 0,1-1 0,20-20-183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1.469"/>
    </inkml:context>
    <inkml:brush xml:id="br0">
      <inkml:brushProperty name="width" value="0.05" units="cm"/>
      <inkml:brushProperty name="height" value="0.05" units="cm"/>
    </inkml:brush>
  </inkml:definitions>
  <inkml:trace contextRef="#ctx0" brushRef="#br0">1 52 15451,'2'-4'254,"-1"1"0,1 0 0,0 0 0,0 0-1,0 0 1,1 0 0,-1 1 0,1-1 0,-1 1 0,1-1-1,0 1 1,0 0 0,0 0 0,0 0 0,0 0 0,5-1-1,-1 1-90,0 1 0,0-1-1,0 1 1,0 1-1,0-1 1,0 1 0,10 1-1,3 0-145,-16-1-20,1 0 1,-1 0 0,1 0-1,-1 1 1,0-1-1,1 1 1,5 2 0,-9-2-1,1 0 1,0 0 0,-1 0-1,1 0 1,-1 1-1,1-1 1,-1 0 0,0 1-1,0-1 1,0 1 0,1 0-1,-1-1 1,-1 1-1,1 0 1,0-1 0,0 1-1,-1 0 1,1 0 0,-1 0-1,1 0 1,-1 2-1,2 15-6,0 0 0,-3 32-1,0-36-167,1 0 0,0 1-1,1-1 1,5 23 0,-6-37 165,0 0-1,1 0 1,-1 0 0,0 0 0,1 0 0,-1 0 0,1 0 0,0 0 0,-1 0 0,1 0 0,0 0-1,-1 0 1,1 0 0,0 0 0,0-1 0,0 1 0,0 0 0,0 0 0,0-1 0,0 1 0,0-1-1,0 1 1,0-1 0,0 0 0,0 1 0,0-1 0,2 1 0,14-6-207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2.076"/>
    </inkml:context>
    <inkml:brush xml:id="br0">
      <inkml:brushProperty name="width" value="0.05" units="cm"/>
      <inkml:brushProperty name="height" value="0.05" units="cm"/>
    </inkml:brush>
  </inkml:definitions>
  <inkml:trace contextRef="#ctx0" brushRef="#br0">388 11 14923,'8'-4'455,"-7"3"-358,0 1-1,0-1 0,1 0 0,-1 0 0,1 1 0,-1-1 0,0 1 0,1-1 0,-1 1 0,1 0 0,2-1 1,-13 16 967,-102 113 561,41-33-1440,-91 163 0,153-244-230,5-7-69,-1 0 0,0 0 0,0 0 0,-1-1 0,-6 8-1,11-13 102,-1-1-1,1 1 1,0-1-1,0 0 0,-1 1 1,1-1-1,0 0 0,0 1 1,-1-1-1,1 0 1,0 0-1,-1 1 0,1-1 1,-1 0-1,1 0 1,0 1-1,-1-1 0,1 0 1,-1 0-1,1 0 0,0 0 1,-1 0-1,1 0 1,-1 0-1,1 1 0,-1-1 1,1 0-1,-1-1 1,1 1-1,0 0 0,-1 0 1,1 0-1,-1 0 1,1 0-1,-1 0 0,1 0 1,0-1-1,-1 1 0,1 0 1,0 0-1,-1-1 1,1 1-1,0 0 0,-1 0 1,1-1-1,0 1 1,-1 0-1,1-1 0,0 1 1,0-1-1,-1 1 0,1 0 1,0-1-1,0 1 1,0-1-1,0 1 0,0 0 1,-1-2-1,-3-30-260,4-10-82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6.794"/>
    </inkml:context>
    <inkml:brush xml:id="br0">
      <inkml:brushProperty name="width" value="0.05" units="cm"/>
      <inkml:brushProperty name="height" value="0.05" units="cm"/>
    </inkml:brush>
  </inkml:definitions>
  <inkml:trace contextRef="#ctx0" brushRef="#br0">0 403 16508,'6'-7'1757,"12"-22"-1446,-1-2 0,-2 0 0,-1-1 0,16-54 0,-19 54-219,38-123-33,-47 179 153,-2 29-67,2 89 434,-1-123-623,2 0 0,0 0 1,1-1-1,0 0 0,11 25 0,-14-40-36,0-1-1,0 1 0,0-1 0,1 0 0,-1 1 0,1-1 0,0 0 0,0 0 0,0 0 1,0 0-1,0-1 0,0 1 0,4 2 0,-5-4 59,0 1 1,-1-1-1,1 0 0,0 0 0,0 0 1,0 0-1,0 0 0,0 0 1,0 0-1,0 0 0,0 0 0,0 0 1,0 0-1,0 0 0,0-1 0,0 1 1,0 0-1,-1-1 0,1 1 1,0-1-1,0 1 0,0-1 0,0 1 1,-1-1-1,1 1 0,0-1 0,-1 0 1,1 0-1,0 1 0,-1-1 1,1 0-1,-1 0 0,1 0 0,-1 1 1,0-1-1,1 0 0,-1 0 0,0 0 1,0 0-1,1-1 0,9-30-499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2.550"/>
    </inkml:context>
    <inkml:brush xml:id="br0">
      <inkml:brushProperty name="width" value="0.05" units="cm"/>
      <inkml:brushProperty name="height" value="0.05" units="cm"/>
    </inkml:brush>
  </inkml:definitions>
  <inkml:trace contextRef="#ctx0" brushRef="#br0">0 0 13803,'10'16'1544,"6"7"-808,0 1-287,5 0 967,4 2-504,5-3-280,3 0-96,0-3-544,-3 0-368,-3-7 336,-1-4-80,-9-6-88</inkml:trace>
  <inkml:trace contextRef="#ctx0" brushRef="#br0" timeOffset="1">658 158 16492,'0'31'1048,"-3"4"-1008,-4-2-56,0 2 160,0 4-360,-2-2-256,1-4 432,-1-4-104,0-5-56,7-5-8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2.995"/>
    </inkml:context>
    <inkml:brush xml:id="br0">
      <inkml:brushProperty name="width" value="0.05" units="cm"/>
      <inkml:brushProperty name="height" value="0.05" units="cm"/>
    </inkml:brush>
  </inkml:definitions>
  <inkml:trace contextRef="#ctx0" brushRef="#br0">16 17 16275,'-9'-5'1569,"4"3"-1041,3 2-376,5 0 1104,1-5-1296,6 5 8,0-1-160,0-2-136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5.701"/>
    </inkml:context>
    <inkml:brush xml:id="br0">
      <inkml:brushProperty name="width" value="0.05" units="cm"/>
      <inkml:brushProperty name="height" value="0.05" units="cm"/>
    </inkml:brush>
  </inkml:definitions>
  <inkml:trace contextRef="#ctx0" brushRef="#br0">17 69 12667,'4'-16'1063,"-3"10"-739,1 0-1,0 0 1,0 0 0,0 1 0,1-1 0,0 1 0,4-8 0,-10 20 38,0 0 1,0 1-1,1-1 1,0 0-1,-1 14 0,-1-1-173,-5 33-272,2-1 1,2 1-1,4 63 0,1-115 45,0 0-1,0-1 0,-1 1 1,1 0-1,0 0 1,0 0-1,1 0 0,-1-1 1,0 1-1,0 0 1,0 0-1,1 0 0,-1-1 1,0 1-1,1 0 1,-1 0-1,0-1 0,1 1 1,-1 0-1,1-1 0,-1 1 1,1 0-1,1 0 1,-1-1 18,0 0 0,0 0 0,0 0 0,0 0 0,0 0 0,0-1 0,0 1 0,0 0 0,0-1-1,0 1 1,0-1 0,0 1 0,0-1 0,0 1 0,0-1 0,-1 0 0,1 1 0,0-1 0,0 0 0,-1 0 0,2 0 0,16-20-354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7.409"/>
    </inkml:context>
    <inkml:brush xml:id="br0">
      <inkml:brushProperty name="width" value="0.05" units="cm"/>
      <inkml:brushProperty name="height" value="0.05" units="cm"/>
    </inkml:brush>
  </inkml:definitions>
  <inkml:trace contextRef="#ctx0" brushRef="#br0">88 34 9658,'8'-30'2799,"-8"27"-907,-5 19-978,-19 69-349,3 1-1,4 2 0,4-1 1,-2 123-1,15-210-560,0 0-1,0 0 1,0 0-1,0 0 1,0 0-1,0 0 1,0 0-1,1 0 0,-1-1 1,0 1-1,0 0 1,0 0-1,0 0 1,0 0-1,0 0 1,0 0-1,0 0 1,0 0-1,1 0 1,-1 0-1,0 0 1,0 0-1,0 0 1,0 0-1,0 0 1,0 0-1,0 0 0,0 0 1,0 0-1,1 0 1,-1 0-1,0 0 1,0 0-1,0 0 1,0 0-1,0 0 1,0 1-1,0-1 1,0 0-1,0 0 1,0 0-1,0 0 1,1 0-1,-1 0 1,0 0-1,0 0 0,0 0 1,0 0-1,0 0 1,0 1-1,0-1 1,0 0-1,5-10 61,30-123 332,-15 47-228,-10 45-107,-6 21-5,1 0-1,1 0 1,1 1 0,0 0-1,20-35 1,-26 53-55,0-1 0,0 1-1,-1-1 1,1 1 0,0-1-1,0 1 1,0 0 0,1 0-1,-1 0 1,0-1 0,0 1 0,1 0-1,-1 1 1,0-1 0,1 0-1,-1 0 1,1 0 0,-1 1 0,1-1-1,-1 1 1,1-1 0,0 1-1,-1 0 1,1 0 0,0 0-1,-1 0 1,1 0 0,-1 0 0,1 0-1,0 0 1,-1 0 0,1 1-1,2 0 1,-2 1 0,1-1-1,-1 1 0,0 0 1,1 0-1,-1 0 1,0 0-1,-1 0 0,1 1 1,0-1-1,-1 1 1,1-1-1,-1 1 1,0-1-1,1 1 0,-1 0 1,-1 0-1,1-1 1,0 5-1,1 3 11,-1 0 1,0 1-1,-1-1 0,0 0 1,-1 0-1,0 0 1,-4 14-1,-3 7 80,-13 30 0,13-40-54,1 1 1,0 0-1,-4 32 1,34-95-309,15-34 1393,-28 57-980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08.760"/>
    </inkml:context>
    <inkml:brush xml:id="br0">
      <inkml:brushProperty name="width" value="0.05" units="cm"/>
      <inkml:brushProperty name="height" value="0.05" units="cm"/>
    </inkml:brush>
  </inkml:definitions>
  <inkml:trace contextRef="#ctx0" brushRef="#br0">3254 641 12267,'-40'-85'644,"13"27"-362,-45-71 0,61 111-237,-1 2-1,-1 0 1,0 0 0,-1 1 0,-1 1-1,0 0 1,-1 1 0,-22-14 0,14 14-5,-1 0 1,0 2 0,0 1-1,-28-7 1,-107-20 231,127 30-194,-184-35 565,-1 10 1,-274-5-1,409 36-638,0 4-1,1 4 1,-1 3 0,-81 22-1,113-19-12,-1 3-1,2 2 0,1 2 0,0 2 1,1 2-1,2 3 0,-57 41 0,45-21-1,2 3-1,2 2 1,2 3-1,3 2 1,2 1-1,3 3 1,3 2-1,-59 119 0,-64 188-72,144-315 74,2 1 0,3 1 0,3 0 0,-11 111 0,23-129 7,1 0-1,2 0 1,2 0 0,1 0-1,2-1 1,14 39-1,2-7 1,3-1 1,45 81-1,-26-70 1,3-2-1,4-2 1,3-3 0,3-2 0,4-3 0,2-2 0,83 64-1,-54-55-4,3-4 0,115 63 0,-148-99-2,2-3 0,1-3 1,1-3-1,124 30 0,-111-40-6,1-4 0,1-2 0,0-5 0,150-9 0,-163-3 28,0-3 0,-1-3-1,-1-4 1,0-2 0,-1-3 0,68-32 0,-45 9 60,109-72 0,72-79 133,254-252 420,-428 352-429,-5-5-1,-4-3 1,77-122-1,-110 140 28,72-151-1,-107 190-125,-1-1-1,-3-1 0,-1-1 0,-3 0 1,6-58-1,-16 80-38,-1-1 0,-1 0-1,-2 0 1,0 1 0,-3-1 0,0 1 0,-14-43 0,4 29 34,-2 0 1,-1 1-1,-2 1 0,-29-41 1,26 48-59,-2 1 1,-1 1-1,-2 1 1,0 2 0,-2 1-1,-2 1 1,0 1-1,-1 2 1,-1 2-1,-2 0 1,-46-18-1,19 13-50,-1 3 1,-1 3-1,-1 3 0,-1 3 1,-128-11-1,-125 9-713,16 1 319,164 4 168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10.673"/>
    </inkml:context>
    <inkml:brush xml:id="br0">
      <inkml:brushProperty name="width" value="0.05" units="cm"/>
      <inkml:brushProperty name="height" value="0.05" units="cm"/>
    </inkml:brush>
  </inkml:definitions>
  <inkml:trace contextRef="#ctx0" brushRef="#br0">7013 6811 12467,'-2'-6'114,"0"0"1,1 0 0,-1 0 0,1-1-1,1 1 1,-1 0 0,1-1 0,0 1-1,0 0 1,1-1 0,0 1-1,0 0 1,3-10 0,4-7 73,1 1 0,15-30 0,2-2-18,-8 8-179,-2 0 0,-3-1 0,-1-1 0,-3 0 0,5-64 0,-11 49 15,-2 0-1,-4 0 1,-17-106-1,-103-706 3207,9-42-3763,77 714 161,-9 2 1,-105-286-1,-5 109 639,-68-193 223,-4-24-336,68 199-109,117 284-12,27 71-8,-3-1-1,-1 2 0,-26-38 1,31 55 7,-2 1 1,-1 1-1,0 1 1,-1 0-1,-2 1 1,-25-18-1,-62-34 336,-197-94 0,165 93-163,46 25-183,-2 5 1,-2 4-1,-1 4 0,-2 4 1,-1 5-1,-178-21 1,78 25-28,-352-49-50,346 33-33,-389-17-1,109 55 102,-94-2 32,412-4-28,-387 2 18,504 7-18,-1 1 1,1 3-1,0 3 0,1 1 1,-73 29-1,89-27 0,0 3 1,1 0-1,1 3 0,1 1 0,0 1 0,2 1 1,1 2-1,-31 33 0,44-39-23,11-11-88,-1 0 0,0-1 0,-1 0 0,-12 9 0,19-15 124,1-1 0,-1 0 0,0 1 0,0-1 0,0 0 0,0 0-1,0 0 1,0 1 0,0-1 0,0 0 0,0 0 0,0-1 0,0 1 0,0 0 0,1 0 0,-1 0 0,0-1 0,0 1 0,0 0-1,0-1 1,0 1 0,0 0 0,1-1 0,-1 0 0,0 1 0,0-1 0,1 1 0,-1-1 0,0 0 0,1 1 0,-1-2-1,-11-11-37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11.145"/>
    </inkml:context>
    <inkml:brush xml:id="br0">
      <inkml:brushProperty name="width" value="0.05" units="cm"/>
      <inkml:brushProperty name="height" value="0.05" units="cm"/>
    </inkml:brush>
  </inkml:definitions>
  <inkml:trace contextRef="#ctx0" brushRef="#br0">324 10 14227,'-9'-3'1027,"-16"-4"80,21 33-716,-11 14-340,-2 0 1,-33 53 0,21-40-3,-2 5 1,-8 13 106,-55 142 0,91-207-146,1-1 0,1 1 0,-1 0 0,1 0-1,0 0 1,1 0 0,-1 0 0,1 0 0,0 0-1,1 7 1,0-11-10,0 1 0,0-1-1,0 1 1,0-1 0,0 0 0,1 1-1,-1-1 1,1 0 0,-1 0 0,1 0-1,0 0 1,0-1 0,0 1 0,0 0-1,0-1 1,0 1 0,0-1 0,1 0-1,-1 0 1,0 1 0,1-2-1,-1 1 1,1 0 0,4 0 0,3 2-9,0-2 1,1 1 0,-1-2-1,0 1 1,1-1-1,17-3 1,65-16 29,-27 3 1,39-1 12,123-27-296,-215 40 242,1 0 1,-2-1 0,1-1-1,-1 0 1,0 0 0,0-1-1,19-15 1,17-22-78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0.627"/>
    </inkml:context>
    <inkml:brush xml:id="br0">
      <inkml:brushProperty name="width" value="0.05" units="cm"/>
      <inkml:brushProperty name="height" value="0.05" units="cm"/>
    </inkml:brush>
  </inkml:definitions>
  <inkml:trace contextRef="#ctx0" brushRef="#br0">361 8 12619,'-1'0'39,"1"-1"1,0 1 0,0-1-1,0 1 1,0 0 0,-1-1-1,1 1 1,0-1 0,-1 1-1,1 0 1,0-1 0,-1 1 0,1 0-1,0-1 1,-1 1 0,1 0-1,-1 0 1,1-1 0,0 1-1,-1 0 1,1 0 0,-1 0-1,1-1 1,-1 1 0,1 0-1,-1 0 1,1 0 0,-1 0-1,1 0 1,-1 0 0,1 0-1,-1 0 1,1 0 0,-1 0-1,1 0 1,0 1 0,-1-1-1,1 0 1,-1 0 0,1 0 0,-1 1-1,1-1 1,-1 0 0,1 0-1,0 1 1,-1-1 0,1 0-1,-1 1 1,-13 28 494,13-27-496,-87 283 1225,79-252-1191,-103 492 504,97-406-531,5 1 0,8 179 0,11-165-27,1 15 24,-13 214 1,-9-254 56,-47 188 0,52-281-134,7-16 33,0 0-1,0 0 0,-1 0 1,1 0-1,0 0 0,0 1 0,0-1 1,-1 0-1,1 0 0,0 0 1,0 0-1,0 0 0,-1-1 0,1 1 1,0 0-1,0 0 0,0 0 1,0 0-1,-1 0 0,1 0 0,0 0 1,0 0-1,0 0 0,-1 0 1,1-1-1,0 1 0,0 0 0,0 0 1,0 0-1,0 0 0,0 0 1,-1-1-1,1 1 0,0 0 1,0 0-1,0 0 0,0 0 0,0-1 1,0 1-1,-9-33-75,3-13 43,0-7-11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1.387"/>
    </inkml:context>
    <inkml:brush xml:id="br0">
      <inkml:brushProperty name="width" value="0.05" units="cm"/>
      <inkml:brushProperty name="height" value="0.05" units="cm"/>
    </inkml:brush>
  </inkml:definitions>
  <inkml:trace contextRef="#ctx0" brushRef="#br0">202 8 11610,'6'-7'4579,"-12"24"-2976,-100 361-110,15-64-1228,91-312-263,-5 26 26,5-27-27,0-1 0,0 1 0,0-1-1,0 0 1,1 1 0,-1-1 0,0 1 0,0-1 0,0 1-1,0-1 1,0 0 0,1 1 0,-1-1 0,0 1 0,0-1 0,1 0-1,-1 1 1,0-1 0,1 0 0,-1 1 0,0-1 0,1 0 0,0 1 0,0-1 0,-1 0 0,1 0 0,0 0 1,0 0-1,-1 0 0,1 0 0,0 0 1,0 0-1,-1-1 0,1 1 0,0 0 0,-1 0 1,1-1-1,0 1 0,0 0 0,-1-1 1,2 0-1,5-3 8,0-1 0,0-1 1,-1 1-1,1-1 0,-1 0 1,10-13-1,29-49 31,-31 46-28,82-133 168,103-221 0,-189 359-105,-9 23-29,-7 33 1,4-32-37,-28 319-542,26-259 486,4-62 20,0-1 1,-1 1-1,2-1 0,-1 0 1,0 1-1,3 7 0,1-16-154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2.660"/>
    </inkml:context>
    <inkml:brush xml:id="br0">
      <inkml:brushProperty name="width" value="0.05" units="cm"/>
      <inkml:brushProperty name="height" value="0.05" units="cm"/>
    </inkml:brush>
  </inkml:definitions>
  <inkml:trace contextRef="#ctx0" brushRef="#br0">1 190 12555,'-1'-16'814,"1"0"1,2-23-1,-1 36-685,-1-1 0,1 0 1,-1 1-1,1-1 0,0 1 0,0-1 0,1 1 0,-1 0 0,1-1 0,-1 1 0,1 0 1,0 0-1,0 0 0,1 0 0,-1 0 0,5-3 0,-7 5-108,1 1-1,-1 0 1,0 0 0,0 0-1,1-1 1,-1 1 0,0 0 0,0 0-1,1 0 1,-1 0 0,0 0-1,1 0 1,-1 0 0,0-1-1,0 1 1,1 0 0,-1 0 0,0 0-1,1 0 1,-1 0 0,0 0-1,1 1 1,-1-1 0,0 0-1,1 0 1,-1 0 0,0 0-1,0 0 1,1 0 0,-1 0 0,0 1-1,0-1 1,1 0 0,4 13 364,-4 16-49,-1-28-313,-19 146 515,4-42-433,14-100-100,1 0 1,-1 0-1,1 0 0,0 0 0,1 0 0,-1 0 1,3 6-1,-3-10-4,0 0 0,1 0 0,-1 0 0,1 0 0,-1 0 0,1 0-1,-1-1 1,1 1 0,0 0 0,-1 0 0,1-1 0,0 1 0,0-1 0,0 1 0,-1 0 0,1-1 0,0 1 0,0-1 0,0 0 0,0 1 0,0-1 0,0 0 0,0 0 0,0 1 0,0-1 0,0 0 0,0 0 0,0 0 0,0 0 0,0 0 0,0 0-1,0-1 1,0 1 0,0 0 0,0 0 0,-1-1 0,1 1 0,0-1 0,1 0 0,6-3 3,0 0 0,0 0-1,0-1 1,-1 0 0,0-1 0,0 0-1,0 0 1,-1 0 0,8-10 0,-10 11-3,149-182 28,-34 37-126,-119 150 95,0-1 1,0 1-1,1-1 1,-1 1-1,0 0 1,0-1-1,1 1 0,-1-1 1,0 1-1,1 0 1,-1-1-1,1 1 1,-1 0-1,0-1 1,1 1-1,-1 0 1,1 0-1,-1 0 1,1-1-1,-1 1 0,1 0 1,-1 0-1,1 0 1,-1 0-1,1 0 1,-1 0-1,1 0 1,0 0-1,1 13-26,-9 30-7,-22 66-29,13-53-3,-15 94 0,30-147 19,1-1 1,0 1-1,-1-1 0,1 1 0,0-1 0,0 1 0,1-1 0,-1 1 0,0-1 0,1 0 0,1 4 0,-2-5 28,1-1-1,0 1 0,0 0 1,0-1-1,0 1 1,-1 0-1,1-1 0,0 0 1,0 1-1,0-1 1,0 1-1,0-1 0,0 0 1,0 0-1,0 0 1,1 0-1,-1 1 0,0-1 1,0 0-1,0-1 1,0 1-1,0 0 0,0 0 1,0 0-1,2-1 0,17-3-221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3.088"/>
    </inkml:context>
    <inkml:brush xml:id="br0">
      <inkml:brushProperty name="width" value="0.05" units="cm"/>
      <inkml:brushProperty name="height" value="0.05" units="cm"/>
    </inkml:brush>
  </inkml:definitions>
  <inkml:trace contextRef="#ctx0" brushRef="#br0">14 16 13955,'-1'-15'1624,"0"32"-686,-1 10-477,-3 14-130,2 1 0,1 0 0,3 0-1,7 50 1,-8-91-319,9 37 233,-9-37-235,0-1 1,1 1-1,-1 0 0,0-1 0,0 1 0,0-1 0,1 1 1,-1 0-1,0-1 0,1 1 0,-1-1 0,0 1 1,1-1-1,-1 1 0,1-1 0,-1 1 0,0-1 1,1 0-1,0 1 0,-1-1 0,1 0 0,-1 1 0,1-1 1,-1 0-1,1 0 0,-1 1 0,1-1 0,0 0 1,-1 0-1,1 0 0,0 0 0,-1 0 0,1 0 1,-1 0-1,1 0 0,0 0 0,-1 0 0,1 0 0,0 0 1,-1 0-1,1-1 0,-1 1 0,1 0 0,0 0 1,-1-1-1,1 1 0,-1 0 0,1-1 0,-1 1 1,1-1-1,-1 1 0,0-1 0,1 1 0,0-1 0,11-14 161,-1 0 0,-1 0 0,0-1 0,13-30 0,-7 14-4,-8 17-95,78-135 534,-85 148-598,0 1 0,0-1 0,0 1 1,0-1-1,0 1 0,0 0 1,0-1-1,1 1 0,-1 0 0,0 0 1,1 0-1,-1 0 0,1 0 0,3-1 1,-5 2-6,1 0 0,0 0 0,-1 0 0,1 0-1,-1 0 1,1 0 0,0 0 0,-1 0 0,1 1 0,-1-1 0,1 0 0,-1 0 0,1 1 0,-1-1 0,1 0 0,-1 1 0,1-1 0,-1 1 0,1-1 0,-1 1 0,0-1 0,1 1 0,-1-1-1,0 1 1,1-1 0,-1 1 0,0-1 0,1 2 0,2 6 13,-1 1 1,1-1-1,-1 1 0,1 14 0,-1-6-8,1 2-3,0 0-14,0 0 1,2 1-1,0-1 1,1-1-1,1 1 1,13 25 0,-20-43-21,0-1 0,0 0 0,0 0 1,0 0-1,0 0 0,0 1 0,1-1 1,-1 0-1,0 0 0,0 0 0,0 0 1,0 1-1,1-1 0,-1 0 0,0 0 1,0 0-1,0 0 0,0 0 0,1 0 1,-1 0-1,0 0 0,0 0 0,0 1 1,1-1-1,-1 0 0,0 0 0,0 0 1,0 0-1,1 0 0,-1 0 0,0 0 1,0 0-1,0 0 0,1-1 1,-1 1-1,0 0 0,0 0 0,0 0 1,1 0-1,-1 0 0,0 0 0,0 0 1,0 0-1,0 0 0,1-1 0,7-11-601,1-14 105,-6 7 62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7.255"/>
    </inkml:context>
    <inkml:brush xml:id="br0">
      <inkml:brushProperty name="width" value="0.05" units="cm"/>
      <inkml:brushProperty name="height" value="0.05" units="cm"/>
    </inkml:brush>
  </inkml:definitions>
  <inkml:trace contextRef="#ctx0" brushRef="#br0">9 165 17284,'-5'6'1904,"3"-4"-1144,1-2-296,6-9 881,5-4-233,12-4-392,2-3-328,9-4-848,3-2-528,-1 0 832,-5 3-184,-9 9-120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3.050"/>
    </inkml:context>
    <inkml:brush xml:id="br0">
      <inkml:brushProperty name="width" value="0.05" units="cm"/>
      <inkml:brushProperty name="height" value="0.05" units="cm"/>
    </inkml:brush>
  </inkml:definitions>
  <inkml:trace contextRef="#ctx0" brushRef="#br0">1 2 15107,'0'0'25,"0"-1"1,0 1-1,0 0 0,0 0 0,1 0 0,-1 0 0,0 0 0,0 0 1,0 0-1,1 0 0,-1-1 0,0 1 0,0 0 0,0 0 1,1 0-1,-1 0 0,0 0 0,0 0 0,0 0 0,1 0 0,-1 0 1,0 0-1,0 0 0,0 0 0,1 0 0,-1 1 0,0-1 1,0 0-1,0 0 0,0 0 0,1 0 0,-1 0 0,0 0 0,0 0 1,0 1-1,0-1 0,1 0 0,-1 0 0,0 0 0,0 0 1,0 0-1,0 1 0,0-1 0,0 0 0,0 0 0,1 0 0,-1 1 1,0-1-1,0 0 0,0 0 0,0 0 0,0 1 0,1 16 189,-2-8-51,3 48 244,3 0 0,2-1 0,2 1 0,3-2 0,2 0 0,35 89 0,-42-128-374,1-1 0,11 16 0,-16-26-53,0-1 1,1 1-1,0-1 0,0 1 1,0-1-1,1 0 0,-1 0 1,1-1-1,6 4 0,-10-6-34,1 0-1,-1-1 1,0 1-1,1-1 0,-1 1 1,1-1-1,-1 0 1,1 0-1,-1 0 1,1 1-1,-1-1 1,3-1-1,-4 1 33,1 0 0,0 0 0,-1 0 1,1-1-1,-1 1 0,1 0 0,-1 0 0,1-1 0,0 1 0,-1 0 1,1-1-1,-1 1 0,0-1 0,1 1 0,-1 0 0,1-1 0,-1 1 0,0-1 1,1 1-1,-1-1 0,0 0 0,1 1 0,-1-1 0,0 1 0,0-1 1,0 1-1,0-1 0,1 0 0,-1 1 0,0-2 0,-1-5-283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3.518"/>
    </inkml:context>
    <inkml:brush xml:id="br0">
      <inkml:brushProperty name="width" value="0.05" units="cm"/>
      <inkml:brushProperty name="height" value="0.05" units="cm"/>
    </inkml:brush>
  </inkml:definitions>
  <inkml:trace contextRef="#ctx0" brushRef="#br0">123 948 15651,'23'-12'1337,"10"-9"-889,-3-11-168,9-9 400,1-5-104,2-2-160,-3 1-40,-8 7-400,-1 4-256,-13 13-360,-2 7-112,-10 8 520,-3 6-168,2-16-176</inkml:trace>
  <inkml:trace contextRef="#ctx0" brushRef="#br0" timeOffset="1">0 128 15347,'25'-16'1513,"2"3"-1121,7 3-176,8 2 704,11-4-496,1 1-128,4-2-416,-3 3-264,-7-5 344,-4 1-88,-12 8-64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4.038"/>
    </inkml:context>
    <inkml:brush xml:id="br0">
      <inkml:brushProperty name="width" value="0.05" units="cm"/>
      <inkml:brushProperty name="height" value="0.05" units="cm"/>
    </inkml:brush>
  </inkml:definitions>
  <inkml:trace contextRef="#ctx0" brushRef="#br0">1 80 16612,'13'-10'1328,"10"2"-944,1-2-168,16 0 472,5-5-88,8 2-384,4 2-112,-3 8-288,1 3-176,-12 12-296,-6 5-128,-18 6 528,-5 7-184,-11 3-152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4.485"/>
    </inkml:context>
    <inkml:brush xml:id="br0">
      <inkml:brushProperty name="width" value="0.05" units="cm"/>
      <inkml:brushProperty name="height" value="0.05" units="cm"/>
    </inkml:brush>
  </inkml:definitions>
  <inkml:trace contextRef="#ctx0" brushRef="#br0">0 101 12171,'9'7'1528,"15"-2"-712,5-7-344,9-6 1953,7-4-1705,14-4-440,5-2-248,8-4 152,1 4-56,-1 2-184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4.931"/>
    </inkml:context>
    <inkml:brush xml:id="br0">
      <inkml:brushProperty name="width" value="0.05" units="cm"/>
      <inkml:brushProperty name="height" value="0.05" units="cm"/>
    </inkml:brush>
  </inkml:definitions>
  <inkml:trace contextRef="#ctx0" brushRef="#br0">10 63 14731,'-8'8'1328,"6"-3"-999,21-8-73,12-2 488,31-7-328,7 1-104,10-2-64,1 0-72,-1 2-280,-6 3-192,-17 10-280,-13 6 80,-33 8 296,-13 1-136,-24 5-137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5.301"/>
    </inkml:context>
    <inkml:brush xml:id="br0">
      <inkml:brushProperty name="width" value="0.05" units="cm"/>
      <inkml:brushProperty name="height" value="0.05" units="cm"/>
    </inkml:brush>
  </inkml:definitions>
  <inkml:trace contextRef="#ctx0" brushRef="#br0">85 36 13643,'4'-4'232,"1"1"0,-1-1 0,1 1 0,0 0 0,0 0 0,0 1 0,0-1-1,0 1 1,1 0 0,-1 0 0,1 1 0,0 0 0,-1 0 0,1 0 0,0 1 0,-1-1 0,1 1 0,0 1 0,9 1 0,-10-2-168,-1 1 1,1 0 0,0 1-1,-1-1 1,1 1 0,-1 0-1,1 0 1,-1 1 0,0-1-1,0 1 1,0 0 0,0 0-1,-1 0 1,1 0 0,-1 1-1,0-1 1,0 1 0,0 0-1,0 0 1,-1 0 0,1 0-1,-1 1 1,2 5 0,-1 1-21,-1 0 1,0-1-1,-1 1 1,0 0-1,-1 0 0,0 0 1,-1 0-1,0 0 1,-1 0-1,0 0 1,-6 19-1,-2-1 54,-1-2 0,-2 1-1,-17 28 1,-7 3 189,-47 56 1,-7 10 154,83-107-378,8-18-63,0 1-1,0-1 1,0 0 0,0 0 0,0 1-1,0-1 1,0 0 0,0 0 0,0 0-1,1 1 1,-1-1 0,0 0 0,0 0-1,0 0 1,0 1 0,0-1 0,1 0-1,-1 0 1,0 0 0,0 0 0,0 0-1,1 1 1,-1-1 0,0 0 0,0 0-1,1 0 1,-1 0 0,0 0 0,0 0-1,1 0 1,-1 0 0,0 0 0,0 0-1,1 0 1,-1 0 0,0 0 0,0 0-1,1 0 1,4-1 0,1 0 1,-1-1-1,0 1 0,8-5 0,-6 3-1,242-81-30,-193 69-491,0 4 0,92-8 1,-133 18 317,1 1 0,23 2 1,-14 3-212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6.620"/>
    </inkml:context>
    <inkml:brush xml:id="br0">
      <inkml:brushProperty name="width" value="0.05" units="cm"/>
      <inkml:brushProperty name="height" value="0.05" units="cm"/>
    </inkml:brush>
  </inkml:definitions>
  <inkml:trace contextRef="#ctx0" brushRef="#br0">68 10 13003,'0'-8'1744,"0"6"-1064,-8 12-320,0 9 1905,-2 11-1729,-2 5-144,2 3-176,2 4-184,1-9-352,2-5-136,5-15-176,0-11 464,3-14-112,0-8-128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7.106"/>
    </inkml:context>
    <inkml:brush xml:id="br0">
      <inkml:brushProperty name="width" value="0.05" units="cm"/>
      <inkml:brushProperty name="height" value="0.05" units="cm"/>
    </inkml:brush>
  </inkml:definitions>
  <inkml:trace contextRef="#ctx0" brushRef="#br0">2 54 15515,'-1'0'1473,"1"-3"-1009,0 0-208,3 2 496,2-2-400,3-2 1640,-1-2-1639,0-7-73,1-3 16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7.522"/>
    </inkml:context>
    <inkml:brush xml:id="br0">
      <inkml:brushProperty name="width" value="0.05" units="cm"/>
      <inkml:brushProperty name="height" value="0.05" units="cm"/>
    </inkml:brush>
  </inkml:definitions>
  <inkml:trace contextRef="#ctx0" brushRef="#br0">1 68 16107,'3'-1'1609,"1"2"-1169,2-1-144,8 0 720,12-1-416,4-5-152,7-6-168,6 2-144,3-4-264,-2 1-200,-3 5-312,-8 5-96,-12 8-256,-8 7-1153,-12 9 1529,-5 5-280,-9 6-40</inkml:trace>
  <inkml:trace contextRef="#ctx0" brushRef="#br0" timeOffset="1">146 305 14859,'7'0'1152,"7"-12"-784,3-1-143,9-5 319,4-4-376,2-1 528,2-1-520,-5 5 40,-2 3-32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7.952"/>
    </inkml:context>
    <inkml:brush xml:id="br0">
      <inkml:brushProperty name="width" value="0.05" units="cm"/>
      <inkml:brushProperty name="height" value="0.05" units="cm"/>
    </inkml:brush>
  </inkml:definitions>
  <inkml:trace contextRef="#ctx0" brushRef="#br0">0 413 14563,'1'0'64,"0"0"0,-1 0 0,1 0 0,-1 0 0,1 0 0,-1 0-1,1 0 1,0 0 0,-1 0 0,1 0 0,-1 0 0,1 0 0,0 0 0,-1-1 0,1 1 0,-1 0-1,1 0 1,-1-1 0,1 1 0,-1 0 0,1-1 0,-1 1 0,0-1 0,1 1 0,-1-1-1,1 1 1,-1 0 0,0-1 0,1 1 0,-1-1 0,0 0 0,0 1 0,1-1 0,-1 0 0,3-3 200,52-61 368,-3-2 1,-2-2 0,66-128 0,-135 260-684,12-35 37,-1-2 6,1 1 1,1-1-1,2 1 1,0 1 0,1 32-1,3-58 80,0-1-1,0 1 0,0 0 1,0-1-1,1 1 0,-1 0 0,1-1 1,-1 1-1,1-1 0,-1 1 0,1-1 1,0 1-1,0-1 0,0 0 0,0 1 1,0-1-1,2 2 0,-3-3-60,1 1 1,0-1-1,0 0 0,-1 0 0,1 1 0,0-1 1,0 0-1,-1 0 0,1 0 0,0 0 0,0 0 0,0 0 1,-1 0-1,1 0 0,0-1 0,0 1 0,0 0 1,-1 0-1,1 0 0,0-1 0,0 1 0,-1-1 0,1 1 1,0 0-1,-1-1 0,1 1 0,0-1 0,-1 0 1,1 1-1,-1-1 0,1 1 0,-1-1 0,1 0 1,15-22 276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7.643"/>
    </inkml:context>
    <inkml:brush xml:id="br0">
      <inkml:brushProperty name="width" value="0.05" units="cm"/>
      <inkml:brushProperty name="height" value="0.05" units="cm"/>
    </inkml:brush>
  </inkml:definitions>
  <inkml:trace contextRef="#ctx0" brushRef="#br0">9 461 18132,'-8'13'1425,"8"-13"-1406,0 0 0,0 0 0,0 1 0,0-1 1,0 0-1,0 0 0,0 0 0,0 0 0,0 0 1,0 0-1,0 0 0,0 0 0,0 0 0,0 0 1,0 1-1,0-1 0,0 0 0,0 0 0,0 0 1,0 0-1,0 0 0,0 0 0,0 0 1,0 0-1,0 0 0,0 0 0,0 1 0,0-1 1,0 0-1,0 0 0,0 0 0,0 0 0,1 0 1,-1 0-1,0 0 0,0 0 0,0 0 0,0 0 1,0 0-1,0 0 0,0 0 0,0 0 0,0 0 1,0 0-1,1 0 0,-1 0 0,0 0 0,0 0 1,0 0-1,0 0 0,0 0 0,0 0 1,0 0-1,0 0 0,0 0 0,1 0 0,-1 0 1,0 0-1,0 0 0,0 0 0,2-1 103,1-1 0,-1 1 0,0-1 0,0 1 0,0-1 0,0 0 1,0 0-1,0 0 0,2-2 0,18-26 198,-2 0 1,0-1 0,24-55-1,32-107-433,-50 106-159,-36 125 231,1 0 0,-3 51 0,6-45 27,2-16 75,-8 74-491,12-89 485,-1 0 1,2-1-1,0 1 0,0 0 0,6 21 1,0-18-75,0-6-29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8.340"/>
    </inkml:context>
    <inkml:brush xml:id="br0">
      <inkml:brushProperty name="width" value="0.05" units="cm"/>
      <inkml:brushProperty name="height" value="0.05" units="cm"/>
    </inkml:brush>
  </inkml:definitions>
  <inkml:trace contextRef="#ctx0" brushRef="#br0">31 59 13003,'-3'2'256,"0"1"1,1 0 0,-1-1-1,1 1 1,0 0-1,0 0 1,0 1 0,0-1-1,0 0 1,1 1-1,0-1 1,-1 1 0,1-1-1,0 1 1,1 0 0,-1-1-1,1 1 1,-1 7-1,1 1 92,1 0-1,-1 1 0,2-1 1,4 18-1,-6-27-310,1 0 1,0 0-1,0 0 1,0 0-1,0-1 1,0 1-1,1-1 1,-1 1 0,1-1-1,0 1 1,0-1-1,0 0 1,0 0-1,0 0 1,0 0-1,0 0 1,1 0-1,3 2 1,-3-3-24,0 0 0,0 0 0,0 0 1,1-1-1,-1 1 0,0-1 0,1 1 1,-1-1-1,0 0 0,1-1 0,-1 1 1,0 0-1,1-1 0,-1 0 0,0 0 0,4-1 1,8-4-4,-1-1 0,1 0 0,-1-1 1,-1 0-1,0-1 0,13-12 0,72-71 76,-26 23-58,-43 45-29,-29 24 0,1 0 0,-1-1 0,0 1 0,1 0 0,-1 0 0,1-1-1,-1 1 1,1 0 0,-1 0 0,1-1 0,-1 1 0,1 0-1,-1 0 1,1 0 0,-1 0 0,1 0 0,-1 0 0,1 0 0,0 0-1,-1 0 1,1 0 0,-1 0 0,1 0 0,-1 0 0,1 1-1,-1-1 1,1 0 0,-1 0 0,1 0 0,-1 1 0,1-1 0,-1 0-1,0 1 1,1-1 0,-1 0 0,1 1 0,-1-1 0,0 1-1,1-1 1,-1 0 0,0 1 0,0-1 0,1 1 0,-1-1 0,0 1-1,0-1 1,0 1 0,0-1 0,1 1 0,-1-1 0,0 1 0,0 0-1,0 0 1,0 32-15,0-29 13,-3 47-16,0-15-234,3 71 1,1-102 183,-1 0 0,1 0 0,0 0 0,1 0-1,-1-1 1,4 7 0,-5-10 59,0 0 0,1 0 0,-1 0 0,1 0 0,-1-1 0,1 1 0,0 0 0,-1 0-1,1 0 1,0-1 0,-1 1 0,1-1 0,0 1 0,0 0 0,0-1 0,0 1 0,0-1 0,-1 0-1,1 1 1,0-1 0,0 0 0,0 1 0,0-1 0,0 0 0,0 0 0,0 0 0,0 0-1,0 0 1,0 0 0,0 0 0,0 0 0,0-1 0,0 1 0,0 0 0,0 0 0,0-1 0,0 1-1,0-1 1,0 1 0,1-2 0,23-19-243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8.785"/>
    </inkml:context>
    <inkml:brush xml:id="br0">
      <inkml:brushProperty name="width" value="0.05" units="cm"/>
      <inkml:brushProperty name="height" value="0.05" units="cm"/>
    </inkml:brush>
  </inkml:definitions>
  <inkml:trace contextRef="#ctx0" brushRef="#br0">458 21 13739,'0'-1'102,"1"0"0,-1 0 1,0 0-1,1 0 0,-1 0 0,0 0 0,0 0 1,1 0-1,-1 0 0,0 0 0,0 0 0,0 0 0,0-1 1,0 1-1,-1 0 0,1 0 0,-1-2 0,1 3-58,-1 0-1,1 0 1,-1 0-1,1 0 1,-1 0-1,0 0 1,1 1-1,-1-1 1,1 0-1,-1 0 1,1 0-1,-1 0 1,1 1-1,-1-1 1,1 0-1,-1 1 1,1-1-1,0 0 1,-1 1-1,1-1 1,-1 0-1,1 1 1,-1 0-1,-29 34 1017,-94 146 485,85-118-1223,-3-2 0,-81 90-1,123-150-315,-6 5-160,1-1 0,-1 0 0,0 0 0,0 0-1,-8 4 1,13-8 125,0-1-1,1 1 0,-1-1 0,0 1 0,0-1 0,0 0 0,-1 1 0,1-1 0,0 0 0,0 0 0,0 0 0,0 1 0,0-1 1,0 0-1,0-1 0,0 1 0,0 0 0,0 0 0,0 0 0,-1-1 0,1 1 0,0 0 0,0-1 0,0 1 0,0-1 0,1 1 1,-1-1-1,0 1 0,0-1 0,0 0 0,0 0 0,0 1 0,1-1 0,-1 0 0,0 0 0,1 0 0,-1 0 0,1 0 0,-1 0 1,1 0-1,-1 0 0,1 0 0,0 0 0,-1 0 0,1 0 0,0 0 0,0-2 0,-7-31-523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9.226"/>
    </inkml:context>
    <inkml:brush xml:id="br0">
      <inkml:brushProperty name="width" value="0.05" units="cm"/>
      <inkml:brushProperty name="height" value="0.05" units="cm"/>
    </inkml:brush>
  </inkml:definitions>
  <inkml:trace contextRef="#ctx0" brushRef="#br0">1 0 14091,'14'0'1488,"3"6"-1008,2 14-127,5 7 599,6 13-352,2 3-72,5 10-56,2 2-64,1 1-184,-3-2-64,-1-11-168,-4-6-288,-5-11-312,-3-4-424,-5-11 824,0-1-184,-5-8-144</inkml:trace>
  <inkml:trace contextRef="#ctx0" brushRef="#br0" timeOffset="1">656 298 15651,'6'35'1145,"-6"-8"-921,0-6-96,2 2 216,4-1-272,-2-4-416,1-5-448,-2-7 679,-3-5-159,-6-2-152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49.634"/>
    </inkml:context>
    <inkml:brush xml:id="br0">
      <inkml:brushProperty name="width" value="0.05" units="cm"/>
      <inkml:brushProperty name="height" value="0.05" units="cm"/>
    </inkml:brush>
  </inkml:definitions>
  <inkml:trace contextRef="#ctx0" brushRef="#br0">15 4 17644,'-2'-3'1288,"-2"4"-1024,0 2-200,4 0 72,-2 1 96,-1-1-200,3-2-48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51.466"/>
    </inkml:context>
    <inkml:brush xml:id="br0">
      <inkml:brushProperty name="width" value="0.05" units="cm"/>
      <inkml:brushProperty name="height" value="0.05" units="cm"/>
    </inkml:brush>
  </inkml:definitions>
  <inkml:trace contextRef="#ctx0" brushRef="#br0">2135 410 10626,'-19'-25'143,"-2"2"1,0 0-1,-1 1 0,-1 1 0,-1 2 0,-1 0 0,0 1 1,-2 2-1,-42-20 0,-2 4 450,-2 4 0,-121-31 1,106 37-67,-1 3 1,-109-8 0,174 26-521,0 1 0,0 2 0,0 0 0,0 1 0,0 1 0,1 2 0,-1 0 0,1 1 0,1 2 0,0 0 0,0 1 0,-33 22 0,13-3-19,2 1-1,1 3 1,2 1-1,-64 74 1,45-40-21,2 2 0,4 3 0,3 2 0,-54 117 0,-30 127-19,101-232 43,-30 156 0,50-183-6,3 0 1,2 0-1,4 92 0,4-114 7,2 0-1,1 0 1,2 0-1,1-1 1,2 0-1,26 57 1,-17-54-5,2-1 1,2-1-1,2-1 1,1-1-1,1-2 1,2 0-1,2-2 1,0-2 0,65 47-1,-54-48 10,0-2-1,2-2 1,1-2-1,1-2 1,0-2-1,2-2 1,0-2-1,65 11 1,-49-16 8,0-3 1,0-2-1,111-8 1,-132-1-1,-1-2 0,-1-2 0,1-1 0,-1-3 0,-1-1 0,66-32 0,-59 20 62,-1-3 0,-1-2 1,-2-2-1,-1-2 0,-2-2 1,-1-1-1,-2-2 0,42-57 0,25-43 272,-7-4 0,-6-4 0,-6-5 0,-8-3 0,61-168 0,-121 277-187,-2-2 0,-2 0 1,14-83-1,-27 113-90,0 0 0,0 0 0,-2 0 0,0 0 0,-7-31-1,5 37-21,0 0 0,-1 0 0,-1 1 0,0-1 0,-1 1 0,0 0 0,0 1 0,-1-1 0,-11-11 0,5 8 21,-2 0-1,0 1 1,0 1-1,-1 0 1,-1 1-1,-31-15 1,-111-40 112,70 39-116,-28-10-485,104 32 324,-1-2 0,1 1 0,1-1 0,-1-1 1,1 0-1,-13-13 0,-8-11-81,8 1-54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54.511"/>
    </inkml:context>
    <inkml:brush xml:id="br0">
      <inkml:brushProperty name="width" value="0.05" units="cm"/>
      <inkml:brushProperty name="height" value="0.05" units="cm"/>
    </inkml:brush>
  </inkml:definitions>
  <inkml:trace contextRef="#ctx0" brushRef="#br0">7978 9471 11314,'1'-16'433,"-2"1"-1,0-1 0,0 0 0,-2 0 0,0 1 0,-8-24 0,-5-32-200,7 0-256,6 39 81,-1 1 0,-2 0 0,-17-54 0,2 32-34,-4 1 0,-30-49 0,-70-93-94,53 87 32,-469-674 314,414 615 91,-100-143 722,192 253-888,2-1-1,2-1 1,-40-114 0,49 101-173,3-1 0,3-1 0,-6-79 0,14 46-56,8-165 1,38-109-134,23 4-46,-38 239 131,20-114-61,29-178 49,-31-3 295,-42 309 20,-5-1 0,-42-235-1,-8-190 171,29 209-445,16 256 22,-4 1 0,-4 1 0,-49-135 0,24 107 17,-6 2 1,-64-105-1,87 170 13,-1 2 1,-3 1 0,-58-61-1,37 51 49,-114-83-1,87 75-19,-116-108 0,82 54-135,-237-179 1,55 109-31,-13 20 84,298 157 49,-535-242 137,459 216-110,-1 3-1,-2 5 1,0 4-1,-142-13 1,-99 28-41,0 21-13,-13 1 10,289-16 18,-420 16-62,4 34-45,-28 52 158,438-87 20,1 3 1,0 3-1,2 2 0,1 3 1,1 2-1,-56 41 1,69-40-25,-335 263-506,372-288 469,-8 5-866,10-12 367,5-10 228,5-12-42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54.909"/>
    </inkml:context>
    <inkml:brush xml:id="br0">
      <inkml:brushProperty name="width" value="0.05" units="cm"/>
      <inkml:brushProperty name="height" value="0.05" units="cm"/>
    </inkml:brush>
  </inkml:definitions>
  <inkml:trace contextRef="#ctx0" brushRef="#br0">533 1 16804,'-1'2'80,"0"1"-1,0 0 1,0-1 0,-1 1 0,1-1 0,-1 0 0,0 1 0,0-1 0,0 0 0,0 0 0,0 0 0,0 0 0,-3 1-1,-19 21 63,-54 109-130,-13-3 56,-174 193 0,263-322-62,-7 9 42,0 0 0,1 1-1,-8 13 1,12-12 7,8-7 6,-2-5-55,1-1 1,-1 1-1,0 0 0,0-1 0,0 1 1,0-1-1,0 1 0,0-1 1,3-1-1,165-92-27,-61 31-39,-42 27-128,34-17-155,116-81-1,-123 65 180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1.516"/>
    </inkml:context>
    <inkml:brush xml:id="br0">
      <inkml:brushProperty name="width" value="0.05" units="cm"/>
      <inkml:brushProperty name="height" value="0.05" units="cm"/>
    </inkml:brush>
  </inkml:definitions>
  <inkml:trace contextRef="#ctx0" brushRef="#br0">35 6 13707,'-13'-3'2060,"-3"0"1578,15 4-3566,1-1-1,-1 0 0,1 0 0,0 1 1,-1-1-1,1 1 0,0-1 0,-1 0 1,1 1-1,0-1 0,-1 1 0,1-1 0,0 0 1,0 1-1,0-1 0,-1 1 0,1-1 1,0 1-1,0-1 0,0 1 0,0-1 1,0 1-1,0-1 0,0 1 0,0-1 1,0 1-1,0-1 0,0 1 0,1-1 0,-1 1 1,0-1-1,0 1 0,1 0 0,0 3 22,1 0 0,-1 0 0,1 0 0,0 0-1,1 0 1,-1-1 0,1 1 0,-1-1 0,1 0-1,0 1 1,0-1 0,1 0 0,-1-1 0,6 5-1,4 1-59,0 0-1,25 11 0,-21-13-44,0 0 1,1 0-1,0-2 1,-1 0-1,2-1 1,-1-1 0,0-1-1,0 0 1,1-1-1,-1-1 1,24-5-1,-39 6-121,0-1 0,0 0 0,1 1 1,-1-1-1,0 0 0,-1-1 0,1 1 0,0 0 0,0-1 0,0 0 0,-1 0 0,1 0 0,-1 0 0,1 0 0,-1 0 0,0 0 0,0-1 0,0 1 0,0-1 1,0 1-1,2-6 0,1-9-357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2.080"/>
    </inkml:context>
    <inkml:brush xml:id="br0">
      <inkml:brushProperty name="width" value="0.05" units="cm"/>
      <inkml:brushProperty name="height" value="0.05" units="cm"/>
    </inkml:brush>
  </inkml:definitions>
  <inkml:trace contextRef="#ctx0" brushRef="#br0">363 1 14547,'-2'0'151,"-1"1"0,0-1-1,1 1 1,-1 0 0,0 0 0,1 0 0,-1 0-1,1 0 1,-1 0 0,1 1 0,0-1 0,0 1-1,-1 0 1,1 0 0,0-1 0,-1 4 0,-32 39 537,22-25-348,-35 44 260,3 3 1,-40 76-1,69-111-460,2 1 0,1 0 0,1 1 0,2 0 0,1 1 0,2 0 0,-5 47 0,11-66-115,1 0 0,0 0 0,1 0 0,1 0-1,0 0 1,1 0 0,1 0 0,0-1 0,7 17-1,-7-22-105,1 0-1,0-1 0,0 1 1,1-1-1,-1-1 0,2 1 1,-1-1-1,1 0 0,0 0 1,1-1-1,0 0 0,0-1 1,0 1-1,0-1 0,11 4 1,18 5-166,-1-4-88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3.151"/>
    </inkml:context>
    <inkml:brush xml:id="br0">
      <inkml:brushProperty name="width" value="0.05" units="cm"/>
      <inkml:brushProperty name="height" value="0.05" units="cm"/>
    </inkml:brush>
  </inkml:definitions>
  <inkml:trace contextRef="#ctx0" brushRef="#br0">268 19 13371,'15'-16'1525,"-11"13"525,-13 18-945,-33 61-468,-49 120 0,84-179-597,-21 51-13,9-19-279,-27 49-1,45-97 178,0 1 1,1-1 0,-1 0 0,0 1 0,0-1-1,0 0 1,0 0 0,0 0 0,0 0-1,0 0 1,0 0 0,0 0 0,0 0 0,-1 0-1,1-1 1,0 1 0,-1 0 0,-1 0-1,3-1 36,-1-1 0,0 1 0,0 0-1,0 0 1,0-1 0,1 1 0,-1 0-1,0-1 1,0 1 0,1-1 0,-1 1-1,0-1 1,1 1 0,-1-1 0,0 0-1,1 1 1,-1-1 0,1 0 0,-1 1-1,1-1 1,-1 0 0,1 0 0,0 1-1,-1-1 1,1 0 0,0 0-1,0 0 1,-1 0 0,1 0 0,0-1-1,-6-21-544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8.052"/>
    </inkml:context>
    <inkml:brush xml:id="br0">
      <inkml:brushProperty name="width" value="0.05" units="cm"/>
      <inkml:brushProperty name="height" value="0.05" units="cm"/>
    </inkml:brush>
  </inkml:definitions>
  <inkml:trace contextRef="#ctx0" brushRef="#br0">1 40 15539,'14'-14'1108,"-10"10"-757,0-1 0,1 1 0,0 0 1,6-4-1,-10 8-306,-1 0 0,0 0 0,1-1 0,-1 1 0,0 0 0,1 0 0,-1 0 0,0 0 0,1 0 0,-1 0 0,0 0 0,0 0 0,1 0 0,-1 0 0,0 0 0,1 1 0,-1-1 0,0 0 0,1 0 0,-1 0 0,0 0 0,1 0 0,-1 1 0,0-1 0,0 0 0,1 0 0,-1 0 0,0 1 0,0-1 0,1 0 0,-1 0 0,0 1 0,0-1 0,0 0 0,0 1 0,1-1 0,-1 0 0,0 0 0,0 1 0,0-1 0,0 0 0,0 1 0,0-1 0,0 0 0,0 1 0,0 0 0,2 18 449,-2-18-395,-3 103 953,-1 5-870,4-98-383,1-1 1,0 1-1,1 0 1,1-1-1,-1 1 1,2-1-1,6 16 0,-3-16-2692,-20-19 1356,-10-1 542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3.598"/>
    </inkml:context>
    <inkml:brush xml:id="br0">
      <inkml:brushProperty name="width" value="0.05" units="cm"/>
      <inkml:brushProperty name="height" value="0.05" units="cm"/>
    </inkml:brush>
  </inkml:definitions>
  <inkml:trace contextRef="#ctx0" brushRef="#br0">0 5 14291,'3'-4'1024,"1"5"-784,2 5-96,4 8 360,3 3-135,7 6-161,3 0-48,6 0-16,-1-1-24,7-4-80,-4-5-80,4-6-304,-5-4 1024,-4-10-680,-1-6 40,-9-7-16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4.005"/>
    </inkml:context>
    <inkml:brush xml:id="br0">
      <inkml:brushProperty name="width" value="0.05" units="cm"/>
      <inkml:brushProperty name="height" value="0.05" units="cm"/>
    </inkml:brush>
  </inkml:definitions>
  <inkml:trace contextRef="#ctx0" brushRef="#br0">5 9 14475,'-3'-5'1208,"2"3"-864,1 0-160,9 2 417,2 3-129,5 3-120,5-1-104,5 4-144,0 0-32,5-1-64,2 1-104,-1-5-320,-2-4 384,1-4-80,0-8-32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4.408"/>
    </inkml:context>
    <inkml:brush xml:id="br0">
      <inkml:brushProperty name="width" value="0.05" units="cm"/>
      <inkml:brushProperty name="height" value="0.05" units="cm"/>
    </inkml:brush>
  </inkml:definitions>
  <inkml:trace contextRef="#ctx0" brushRef="#br0">208 1 15851,'2'-1'1153,"-14"14"-929,-11 10-120,-1 11 440,1 5-224,3 10-200,3 2-40,5-2-64,5-2-16,4-7-112,3-7-80,2-10-264,1-7 2248,-5-17-1736,-2-11 112,-2-11 56</inkml:trace>
  <inkml:trace contextRef="#ctx0" brushRef="#br0" timeOffset="1">0 196 11586,'9'3'1553,"3"0"-937,5-1-264,4-2 1640,14 0-1519,3 0-113,7 0-352,-1-5-240,1-2 224,-2-2-80,0 1-80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4.827"/>
    </inkml:context>
    <inkml:brush xml:id="br0">
      <inkml:brushProperty name="width" value="0.05" units="cm"/>
      <inkml:brushProperty name="height" value="0.05" units="cm"/>
    </inkml:brush>
  </inkml:definitions>
  <inkml:trace contextRef="#ctx0" brushRef="#br0">187 1 14267,'0'4'1000,"-7"12"-760,-5 3-120,-4 9 344,-1 7-176,0 6-127,-2 5-25,1 0-16,-1-2-32,5-5-176,1-5-128,3-12 176,-2-11-8,7-18-56</inkml:trace>
  <inkml:trace contextRef="#ctx0" brushRef="#br0" timeOffset="1">0 81 15059,'3'2'1104,"4"3"-847,2 2-121,7 4 312,2-1-144,7 2-88,2 0-40,5-1-88,1 1-88,-6-4-208,-1 1-112,-9-3 136,-6-5 96,-15-5-296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5.199"/>
    </inkml:context>
    <inkml:brush xml:id="br0">
      <inkml:brushProperty name="width" value="0.05" units="cm"/>
      <inkml:brushProperty name="height" value="0.05" units="cm"/>
    </inkml:brush>
  </inkml:definitions>
  <inkml:trace contextRef="#ctx0" brushRef="#br0">4 1 15427,'-3'9'1329,"7"-2"-1049,6 1-80,5 1 456,8 1-360,4 0-32,6-1-72,4-2-104,0-2-320,2-2-232,-9-7 384,-6-7-80,-9-8-80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5.591"/>
    </inkml:context>
    <inkml:brush xml:id="br0">
      <inkml:brushProperty name="width" value="0.05" units="cm"/>
      <inkml:brushProperty name="height" value="0.05" units="cm"/>
    </inkml:brush>
  </inkml:definitions>
  <inkml:trace contextRef="#ctx0" brushRef="#br0">46 0 15083,'-3'10'1184,"2"12"-1063,-2 8-57,-1 7 368,1 12-384,-2 4-16,1 1 16,1-2-16,2-3-8,-1-6-16,1-10-56,1-9-56,0-23-216,-3 5-81,0-23 297,-1-5-48,-2-10-80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6.012"/>
    </inkml:context>
    <inkml:brush xml:id="br0">
      <inkml:brushProperty name="width" value="0.05" units="cm"/>
      <inkml:brushProperty name="height" value="0.05" units="cm"/>
    </inkml:brush>
  </inkml:definitions>
  <inkml:trace contextRef="#ctx0" brushRef="#br0">1 284 13963,'10'7'1360,"0"-2"-1016,7-4-128,2-1 441,7-6-337,4-4-128,0-4-312,3-2-176,-5-1 240,0 0-88,-1 4-121</inkml:trace>
  <inkml:trace contextRef="#ctx0" brushRef="#br0" timeOffset="1">832 0 11947,'9'2'1496,"-6"5"-936,-9 10-208,-6 6 1272,-2 4-1127,-3 6-65,-2 6-80,-1 1-80,3 2-136,-2-1-48,4-2-120,2-3-80,0-7-272,0-9 2072,1-16-1600,0-7 120,6-16 32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6.397"/>
    </inkml:context>
    <inkml:brush xml:id="br0">
      <inkml:brushProperty name="width" value="0.05" units="cm"/>
      <inkml:brushProperty name="height" value="0.05" units="cm"/>
    </inkml:brush>
  </inkml:definitions>
  <inkml:trace contextRef="#ctx0" brushRef="#br0">1 1 15019,'3'9'1120,"1"8"-847,2 0-137,2 4 384,2 1-160,2 1-152,2-2-48,0 1-80,2-2-24,-1-3-8,-3 0-40,0-4-112,-1-3-128,-5-4 2056,-4-5-1712,0-3 136,-2-6 112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6.792"/>
    </inkml:context>
    <inkml:brush xml:id="br0">
      <inkml:brushProperty name="width" value="0.05" units="cm"/>
      <inkml:brushProperty name="height" value="0.05" units="cm"/>
    </inkml:brush>
  </inkml:definitions>
  <inkml:trace contextRef="#ctx0" brushRef="#br0">1 36 15787,'4'4'1689,"0"-2"-1185,8-5-192,4-3 1192,6-1-1000,3 0-104,8 1-144,1 0-63,-1 2-97,-1 1-104,-7 3-297,-2 3-199,-5 1 1665,-6 1-1161,-3-5 0,-2-3 32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7.249"/>
    </inkml:context>
    <inkml:brush xml:id="br0">
      <inkml:brushProperty name="width" value="0.05" units="cm"/>
      <inkml:brushProperty name="height" value="0.05" units="cm"/>
    </inkml:brush>
  </inkml:definitions>
  <inkml:trace contextRef="#ctx0" brushRef="#br0">72 1 15715,'-7'23'929,"-2"7"-873,2 4-56,4 2-32,2 1-184,2-5-185,1-6 73,1-12 192,-3-13-64,0 1-104</inkml:trace>
  <inkml:trace contextRef="#ctx0" brushRef="#br0" timeOffset="1">0 54 15891,'19'6'1225,"1"-2"-945,0-1-128,5-3 344,5 0-328,-3-6-856,2-1 712,2 3-176,-1-1-80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8.465"/>
    </inkml:context>
    <inkml:brush xml:id="br0">
      <inkml:brushProperty name="width" value="0.05" units="cm"/>
      <inkml:brushProperty name="height" value="0.05" units="cm"/>
    </inkml:brush>
  </inkml:definitions>
  <inkml:trace contextRef="#ctx0" brushRef="#br0">1 302 15067,'16'-14'1473,"11"-1"-817,6-5-200,10-8 680,4-3-312,2-3-432,0-2-352,-4 2 536,0 2-416,-11 1-168,-2 5-104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7.697"/>
    </inkml:context>
    <inkml:brush xml:id="br0">
      <inkml:brushProperty name="width" value="0.05" units="cm"/>
      <inkml:brushProperty name="height" value="0.05" units="cm"/>
    </inkml:brush>
  </inkml:definitions>
  <inkml:trace contextRef="#ctx0" brushRef="#br0">15 93 17052,'-5'13'1528,"1"-3"-1248,0-6-408,2 0 536,2-5-296,5-6-112,0-6-152</inkml:trace>
  <inkml:trace contextRef="#ctx0" brushRef="#br0" timeOffset="1">158 110 16420,'3'10'1120,"0"-10"-960,2-4-136,11-5 72,4-4-304,9-3-224,1-2-104,3-1-145,-1 0 25,-7 8 256,-3 2-152,-11 8 144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8.198"/>
    </inkml:context>
    <inkml:brush xml:id="br0">
      <inkml:brushProperty name="width" value="0.05" units="cm"/>
      <inkml:brushProperty name="height" value="0.05" units="cm"/>
    </inkml:brush>
  </inkml:definitions>
  <inkml:trace contextRef="#ctx0" brushRef="#br0">100 1 17668,'0'0'29,"0"0"1,0 0-1,0 0 1,0 0-1,0 0 1,0 0-1,0 0 1,0 1-1,0-1 1,0 0-1,0 0 1,0 0-1,0 0 1,0 0-1,0 0 0,0 0 1,-1 0-1,1 0 1,0 0-1,0 0 1,0 0-1,0 0 1,0 0-1,0 0 1,0 0-1,0 0 1,0 0-1,0 0 1,0 0-1,0 0 1,0-1-1,0 1 1,0 0-1,0 0 1,0 0-1,0 0 1,0 0-1,-1 0 1,1 0-1,0 0 1,0 0-1,0 0 0,0 0 1,0 0-1,0 0 1,0 0-1,0 0 1,0 0-1,0 0 1,0 0-1,0 0 1,0-1-1,-5 11 536,-4 13-124,-2 37-611,3 1 0,-2 96 0,8-96-1085,1-57-780,-2-6 527,-4-18-260,-9-37 885,14 49 770,-8-22 438,-3-17 4592,14 46-4731,0 0-1,0 1 1,0-1-1,1 0 1,-1 1 0,0-1-1,1 1 1,-1-1-1,0 1 1,1 0-1,-1-1 1,1 1-1,-1 0 1,2 0-1,3-1 125,16-5-700,0-1-1,35-16 1,-41 15 58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8.613"/>
    </inkml:context>
    <inkml:brush xml:id="br0">
      <inkml:brushProperty name="width" value="0.05" units="cm"/>
      <inkml:brushProperty name="height" value="0.05" units="cm"/>
    </inkml:brush>
  </inkml:definitions>
  <inkml:trace contextRef="#ctx0" brushRef="#br0">340 27 15955,'13'-21'1393,"-6"16"-881,-5 5-208,-8 16 880,-8 8-544,-11 9-320,-3 6-64,-10 9-120,1 5-64,-6 2-160,3-1-96,3-8-256,4-4-72,10-14-272,3-9-384,10-19 816,3-10-176,7-16-105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9.050"/>
    </inkml:context>
    <inkml:brush xml:id="br0">
      <inkml:brushProperty name="width" value="0.05" units="cm"/>
      <inkml:brushProperty name="height" value="0.05" units="cm"/>
    </inkml:brush>
  </inkml:definitions>
  <inkml:trace contextRef="#ctx0" brushRef="#br0">112 318 11682,'8'6'1505,"0"7"-745,2 0-312,7 4 1793,2 2-1545,4 1-232,1 0-80,5 1-280,-3 1-80,0-4-96,-2 1-56,-5-5-128,-5-2-128,-1-7-152,-5-5 360,-2-10 16,1-1-32</inkml:trace>
  <inkml:trace contextRef="#ctx0" brushRef="#br0" timeOffset="1">1 62 17716,'8'-3'1592,"6"-6"-944,7-1-272,10 2 681,1-2-241,9 2-264,1 1-80,1 3-216,-5 1-144,-3 4-472,-6 4-240,-12 1-432,-4-2 832,-3-6-201,-5-3-127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19.504"/>
    </inkml:context>
    <inkml:brush xml:id="br0">
      <inkml:brushProperty name="width" value="0.05" units="cm"/>
      <inkml:brushProperty name="height" value="0.05" units="cm"/>
    </inkml:brush>
  </inkml:definitions>
  <inkml:trace contextRef="#ctx0" brushRef="#br0">134 1 15955,'14'38'307,"-1"1"-1,-2 1 1,-2 0-1,-1 0 1,-3 1-1,-1 0 0,-2 0 1,-2 0-1,-5 45 1,-7 18-305,-5-1 0,-41 135 1,53-219 285,-2 10-47,-1-1 1,-1 0 0,-2-1-1,-22 43 1,-1-21 23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20.310"/>
    </inkml:context>
    <inkml:brush xml:id="br0">
      <inkml:brushProperty name="width" value="0.05" units="cm"/>
      <inkml:brushProperty name="height" value="0.05" units="cm"/>
    </inkml:brush>
  </inkml:definitions>
  <inkml:trace contextRef="#ctx0" brushRef="#br0">1 149 15483,'16'-2'155,"0"1"0,1 0 0,-1 2 0,0-1 0,1 2 0,19 4 0,-3 3-157,62 24 1,-12-1-343,119 30 0,-158-52 147,1-2 0,1-1-1,-1-3 1,77-3 0,-57-7-43,0-2-1,100-27 1,123-55 38,-243 75 228,-1 2 0,80-12 0,-105 22-7,0 2 1,1 0-1,-1 2 1,0 0-1,0 1 1,0 0-1,0 2 0,0 0 1,25 10-1,148 53 478,-162-59-395,0-1-1,0-2 1,1-1-1,50 0 1,22-11 140,140-26 1,69-7 46,-194 33-45,0-6 1,153-36-1,-167 23-38,124-26 187,-193 47-326,1 1-1,-1 2 0,1 1 0,54 6 0,-22 6-64,-37-6 91,54 4 0,-75-9-148,0 0 1,1-1 0,-1 0-1,1-1 1,-1 0-1,0-1 1,0 0-1,0 0 1,11-6-1,0-1-149,-13 7 71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22.190"/>
    </inkml:context>
    <inkml:brush xml:id="br0">
      <inkml:brushProperty name="width" value="0.05" units="cm"/>
      <inkml:brushProperty name="height" value="0.05" units="cm"/>
    </inkml:brush>
  </inkml:definitions>
  <inkml:trace contextRef="#ctx0" brushRef="#br0">79 1 14891,'-5'18'546,"-2"0"-1,-13 27 1,-6 17-305,22-51-202,0 0 0,1-1-1,0 1 1,1 1 0,0-1 0,1 0 0,0 0 0,1 18-1,0-28-33,0 0-1,1 0 0,-1 0 1,0 0-1,0 0 1,1 0-1,-1 0 0,1 0 1,-1-1-1,1 1 0,-1 0 1,1 0-1,-1 0 0,1-1 1,0 1-1,0 0 1,-1-1-1,1 1 0,0 0 1,0-1-1,0 1 0,-1-1 1,1 0-1,0 1 1,2 0-1,-1-1 1,0 0 1,0 0-1,0 0 0,1 0 1,-1 0-1,0 0 1,0 0-1,0-1 0,1 1 1,-1-1-1,2-1 0,5-1 14,0-1 0,-1-1 0,0 0 0,10-7-1,9-10 221,-2-1-1,26-30 1,4-5 616,-53 57-778,0-1 0,-1 1 0,1-1 0,0 1 0,0 0 0,0-1 0,0 1 0,4-1-1,-6 2-53,0 0-1,1 0 0,-1 0 1,1 0-1,-1 0 0,1 0 0,-1 0 1,0 0-1,1 0 0,-1 0 1,1 0-1,-1 0 0,0 1 0,1-1 1,-1 0-1,1 0 0,-1 1 1,0-1-1,1 0 0,-1 0 0,0 1 1,0-1-1,1 0 0,-1 1 1,0-1-1,0 0 0,1 1 0,-1-1 1,0 1-1,0-1 0,0 0 1,1 1-1,-1-1 0,0 1 0,0-1 1,0 0-1,0 1 0,0-1 0,0 1 1,0-1-1,0 1 0,0-1 1,0 0-1,0 1 0,0-1 0,-1 1 1,1 0-1,0 1 15,0 0-1,0 0 1,0 1 0,0-1-1,0 0 1,1 0 0,-1 1-1,1-1 1,0 0 0,-1 0-1,1 0 1,0 0 0,0 0-1,0 0 1,1 0 0,1 2-1,-2-3-27,0 0-1,1-1 0,-1 1 0,0 0 1,1-1-1,-1 1 0,1-1 1,-1 0-1,1 1 0,-1-1 1,1 0-1,-1 0 0,1 0 0,-1 0 1,1 0-1,-1 0 0,1 0 1,-1-1-1,1 1 0,-1 0 0,1-1 1,-1 1-1,0-1 0,1 0 1,1 0-1,31-20 13,-29 17-78,1 0 0,0 0 0,1 1 0,11-5 0,-18 8 45,0 0 0,0 0 0,1 0 0,-1-1 0,0 1 0,0 0 0,1 0 0,-1 0 0,0 0 1,1 0-1,-1 0 0,0 0 0,0 0 0,1 1 0,-1-1 0,0 0 0,0 0 0,1 0 0,-1 0 0,0 0 0,0 0 0,1 0 0,-1 1 0,0-1 0,0 0 1,0 0-1,1 0 0,-1 0 0,0 1 0,0-1 0,0 0 0,1 0 0,-1 1 0,2 12-366,-5 15-237,3-27 580,-13 57-616,7-36 226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5:24.314"/>
    </inkml:context>
    <inkml:brush xml:id="br0">
      <inkml:brushProperty name="width" value="0.05" units="cm"/>
      <inkml:brushProperty name="height" value="0.05" units="cm"/>
    </inkml:brush>
  </inkml:definitions>
  <inkml:trace contextRef="#ctx0" brushRef="#br0">118 36 10666,'15'-26'3084,"-11"17"-699,-13 16 235,2 2-2307,1-1 1,1 1-1,-1 0 1,2 0 0,-7 16-1,-15 53-14,19-53-214,-9 32-61,3 0 1,2 1-1,-3 66 0,13-116-26,1-1 1,0 1 0,0 0-1,1-1 1,1 8 0,-2-14 1,0 0-1,0 0 1,1-1 0,-1 1 0,0 0-1,1-1 1,-1 1 0,0 0 0,1-1-1,-1 1 1,1 0 0,-1-1 0,1 1-1,-1-1 1,1 1 0,-1-1 0,1 1-1,0-1 1,-1 1 0,1-1 0,0 1 0,-1-1-1,2 1 1,-1-2 0,1 1 0,-1 0-1,1 0 1,-1 0 0,1-1 0,-1 1 0,0-1-1,1 1 1,-1-1 0,0 1 0,1-1-1,-1 0 1,0 0 0,0 1 0,0-1 0,0 0-1,2-2 1,20-21-1,-1-1 0,-2 0 0,22-35 0,-7 10 12,18-26 32,38-50 73,-88 122-104,0 1 1,0-1 0,0 1 0,0-1-1,1 1 1,0 0 0,-1 0-1,8-3 1,-10 6-11,-1 0 1,0 0-1,1 0 0,-1 0 0,1 0 0,-1 0 0,1 0 0,-1 0 1,0 0-1,1 0 0,-1 1 0,0-1 0,1 0 0,-1 0 1,1 0-1,-1 1 0,0-1 0,1 0 0,-1 1 0,0-1 0,0 0 1,1 1-1,-1-1 0,0 0 0,0 1 0,1-1 0,-1 0 1,0 1-1,0-1 0,0 1 0,0-1 0,0 0 0,0 1 0,1-1 1,-1 1-1,0-1 0,0 0 0,0 1 0,0-1 0,-1 1 1,1-1-1,0 1 0,0-1 0,0 1 0,-1 21 38,1-22-38,-18 252 158,19-180-564,8-87 212,-2-12 74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13.629"/>
    </inkml:context>
    <inkml:brush xml:id="br0">
      <inkml:brushProperty name="width" value="0.05" units="cm"/>
      <inkml:brushProperty name="height" value="0.05" units="cm"/>
    </inkml:brush>
  </inkml:definitions>
  <inkml:trace contextRef="#ctx0" brushRef="#br0">9 89 10938,'-6'18'1073,"3"-7"-769,16-7-88,7-5 672,11-8-480,2-4-112,8-2-96,5-3-48,-2 0-184,2 1-96,-8 2 120,-4 5-48,-10 4-48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4:14.857"/>
    </inkml:context>
    <inkml:brush xml:id="br0">
      <inkml:brushProperty name="width" value="0.05" units="cm"/>
      <inkml:brushProperty name="height" value="0.05" units="cm"/>
    </inkml:brush>
  </inkml:definitions>
  <inkml:trace contextRef="#ctx0" brushRef="#br0">10 134 12675,'-10'-2'1696,"10"-4"-136,1 5-1414,0 0 0,0 0-1,0 0 1,-1 0 0,1 1-1,0-1 1,0 0 0,0 0-1,0 1 1,1-1 0,-1 0-1,1 0 1,13-2 155,0 1-1,0 0 0,0 0 1,0 2-1,0 0 1,24 3-1,-22-1-320,1-2 1,0 1-1,0-2 0,22-3 1,-28 1-137,-1 0 0,1 0 1,-1-1-1,16-8 0,-22 9 114,-1 0 0,1 0 1,0 0-1,-1 0 0,0-1 0,1 1 0,-1-1 0,-1 0 0,1-1 0,-1 1 0,6-8 0,0-18-238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8.851"/>
    </inkml:context>
    <inkml:brush xml:id="br0">
      <inkml:brushProperty name="width" value="0.05" units="cm"/>
      <inkml:brushProperty name="height" value="0.05" units="cm"/>
    </inkml:brush>
  </inkml:definitions>
  <inkml:trace contextRef="#ctx0" brushRef="#br0">237 3 13371,'11'-2'1430,"-7"5"150,-14 13 472,6-9-2096,-30 52 799,3 2 0,-44 119 0,62-147-649,-33 120 100,17-51-924,24-93 45,2-14 424,1-17 96,2-15-159,0-15-81</inkml:trace>
  <inkml:trace contextRef="#ctx0" brushRef="#br0" timeOffset="1">26 188 16388,'14'13'1488,"9"0"-960,7 0-208,12 1 504,4-1-120,3 0-408,1-2-376,-6 2 184,-2-6-104,-12-7-128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58.724"/>
    </inkml:context>
    <inkml:brush xml:id="br0">
      <inkml:brushProperty name="width" value="0.05" units="cm"/>
      <inkml:brushProperty name="height" value="0.05" units="cm"/>
    </inkml:brush>
  </inkml:definitions>
  <inkml:trace contextRef="#ctx0" brushRef="#br0">137 117 15787,'-20'52'673,"-58"162"451,68-177-1070,1-1 0,2 1 0,1 0 0,0 39 0,5-68-45,1-1-1,1 1 0,0-1 0,0 1 0,0-1 1,4 11-1,-5-16-7,0-1 0,1 0 0,0 0 0,-1 0 0,1 1 0,0-1 0,-1 0 0,1 0 0,0 0 1,0 0-1,0 0 0,0-1 0,0 1 0,0 0 0,0 0 0,0-1 0,3 2 0,-3-2 0,1 1 0,-1-1 0,1 0 0,-1 0 0,1 0 0,0 0 0,-1 0 0,1-1 0,-1 1 0,1 0 0,-1-1 0,1 1-1,-1-1 1,1 0 0,-1 1 0,0-1 0,1 0 0,1-2 0,8-6 6,0 0 1,-1-1-1,-1 0 0,0 0 1,8-13-1,-8 12-1,165-234 132,55-68 96,-198 280-181,-31 32-51,1 1 0,-1-1 1,0 1-1,0 0 0,1-1 1,-1 1-1,0 0 0,1-1 0,-1 1 1,0 0-1,1-1 0,-1 1 0,1 0 1,-1 0-1,1-1 0,-1 1 1,0 0-1,1 0 0,-1 0 0,1 0 1,-1 0-1,1 0 0,-1 0 0,1 0 1,-1 0-1,1 0 0,-1 0 0,1 0 1,-1 0-1,1 0 0,-1 0 1,1 0-1,-1 16 78,-13 29 139,-1 0 0,-27 54 1,2-6 133,36-86-267,-3 8-62,1 0 0,0 1 0,-5 30 0,10-43-21,-1 0 1,1 0 0,0 0-1,0 0 1,0-1 0,0 1-1,0 0 1,1 0 0,-1 0-1,1 0 1,0 0-1,0-1 1,0 1 0,0 0-1,0-1 1,1 1 0,-1-1-1,1 1 1,-1-1 0,1 1-1,0-1 1,0 0 0,0 0-1,0 0 1,1 0 0,-1-1-1,0 1 1,5 2 0,-5-3 12,0-1 1,0 1 0,0 0 0,0-1-1,1 1 1,-1-1 0,0 0 0,0 0-1,0 0 1,0 0 0,0 0 0,0 0 0,3-1-1,18-7-36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59.216"/>
    </inkml:context>
    <inkml:brush xml:id="br0">
      <inkml:brushProperty name="width" value="0.05" units="cm"/>
      <inkml:brushProperty name="height" value="0.05" units="cm"/>
    </inkml:brush>
  </inkml:definitions>
  <inkml:trace contextRef="#ctx0" brushRef="#br0">0 1 15739,'1'25'1878,"-1"8"-1744,2 0 0,1 0 0,2 0 0,1-1 0,2 0 0,1 0 0,1 0 0,2-1 0,1-1 0,1 0 0,2-1 0,33 47 0,-43-67-264,2 0-1,-1-1 1,1 0 0,0 0 0,1-1-1,0 0 1,0 0 0,12 6 0,-21-13-56,-8 0-83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6:59.650"/>
    </inkml:context>
    <inkml:brush xml:id="br0">
      <inkml:brushProperty name="width" value="0.05" units="cm"/>
      <inkml:brushProperty name="height" value="0.05" units="cm"/>
    </inkml:brush>
  </inkml:definitions>
  <inkml:trace contextRef="#ctx0" brushRef="#br0">5 491 15747,'-3'-3'1721,"2"0"-1193,1-4-200,4-2 648,12-8-296,5-4-104,14-11-240,6-4-111,12-9-129,2-6-48,1-2-192,-3 2-121,-7 5-391,-8 6-160,-20 7 600,-6 6-120,-17 11-176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00.052"/>
    </inkml:context>
    <inkml:brush xml:id="br0">
      <inkml:brushProperty name="width" value="0.05" units="cm"/>
      <inkml:brushProperty name="height" value="0.05" units="cm"/>
    </inkml:brush>
  </inkml:definitions>
  <inkml:trace contextRef="#ctx0" brushRef="#br0">38 25 14027,'-10'-3'1384,"1"3"-728,-1 2-247,5 5 527,2 0-120,4 2-176,8-1-88,12 1-240,9-3-104,13-6-160,7-3-8,8-10-240,1-1-232,-4-2-1984,0 0 2160,-12 10-289,-6 5-175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07.619"/>
    </inkml:context>
    <inkml:brush xml:id="br0">
      <inkml:brushProperty name="width" value="0.05" units="cm"/>
      <inkml:brushProperty name="height" value="0.05" units="cm"/>
    </inkml:brush>
  </inkml:definitions>
  <inkml:trace contextRef="#ctx0" brushRef="#br0">23 84 14707,'-13'8'1304,"8"-3"-903,0-1-177,7-5 416,6-4-96,10-5-136,3-4-88,6 0-208,5-2-48,2 1-72,4 1-152,-3 5-312,1 7-104,-7 6 432,-8 6-88,-12 4-96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08.034"/>
    </inkml:context>
    <inkml:brush xml:id="br0">
      <inkml:brushProperty name="width" value="0.05" units="cm"/>
      <inkml:brushProperty name="height" value="0.05" units="cm"/>
    </inkml:brush>
  </inkml:definitions>
  <inkml:trace contextRef="#ctx0" brushRef="#br0">1 116 14755,'0'0'1376,"7"-2"-1039,10-6-105,10-8 360,13-4-232,6-2-88,10 2-328,4 3-152,-1 8 208,0 8-96,-3 8-104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08.484"/>
    </inkml:context>
    <inkml:brush xml:id="br0">
      <inkml:brushProperty name="width" value="0.05" units="cm"/>
      <inkml:brushProperty name="height" value="0.05" units="cm"/>
    </inkml:brush>
  </inkml:definitions>
  <inkml:trace contextRef="#ctx0" brushRef="#br0">1 36 14059,'1'-4'409,"0"2"-320,-1 0 1,1 0 0,0 0-1,0 0 1,-1 0-1,1 0 1,1 0 0,-1 0-1,0 0 1,0 1 0,1-1-1,-1 0 1,1 1 0,-1-1-1,1 1 1,2-2-1,-4 3-50,1 1 0,0-1 0,-1 0 0,1 1-1,-1-1 1,1 0 0,-1 1 0,1-1 0,-1 1-1,1-1 1,-1 1 0,0-1 0,1 1-1,-1-1 1,1 1 0,-1-1 0,0 1 0,0-1-1,1 1 1,-1 0 0,0-1 0,0 1 0,0 0-1,0-1 1,0 1 0,0 0 0,0-1 0,0 1-1,0 0 1,3 26 331,-3-25-317,2 209 1004,-3-115-804,1-91-241,0 1 8,-1 0 1,2 0 0,-1-1-1,0 1 1,1 0 0,0-1-1,1 1 1,2 7-1,-4-12-16,0-1-1,1 1 0,-1-1 1,0 0-1,0 1 0,1-1 1,-1 0-1,0 1 0,1-1 1,-1 0-1,1 0 0,-1 1 1,0-1-1,1 0 0,-1 0 1,0 0-1,1 0 0,-1 1 1,1-1-1,-1 0 0,1 0 1,-1 0-1,1 0 0,-1 0 1,0 0-1,1 0 0,-1 0 1,1 0-1,-1 0 0,1 0 1,-1-1-1,0 1 0,1 0 0,-1 0 1,1 0-1,-1 0 0,1-1 1,15-12 71,21-33 53,33-51-1,22-27 27,-90 120-150,1 1 0,-1 0 0,1 1-1,0-1 1,0 0 0,0 1 0,0 0-1,0-1 1,1 1 0,6-2 0,-9 3-3,-1 1-1,1 0 1,-1 0 0,1 0 0,-1 0-1,1 0 1,0 0 0,-1 0 0,1 0 0,-1 0-1,1 0 1,-1 1 0,1-1 0,0 0-1,-1 0 1,1 0 0,-1 1 0,1-1 0,-1 0-1,1 1 1,-1-1 0,0 0 0,1 1-1,-1-1 1,1 1 0,-1 0 0,2 1 0,-1 0 0,-1 0 0,1 0 0,0 0 0,0 0 0,-1 0 0,0 0 1,1 0-1,-1 0 0,0 5 0,0 30 18,-7 51-1,-1 19-442,9-71 239,0-33 78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09.169"/>
    </inkml:context>
    <inkml:brush xml:id="br0">
      <inkml:brushProperty name="width" value="0.05" units="cm"/>
      <inkml:brushProperty name="height" value="0.05" units="cm"/>
    </inkml:brush>
  </inkml:definitions>
  <inkml:trace contextRef="#ctx0" brushRef="#br0">0 0 13411,'12'7'1080,"4"13"-760,1 6-144,3 13 760,4 5-624,9 11-168,2 2 17,-1-4-9,-1-3-40,-3-10-56,0-5-8,-4-11-128,-3-4-136,-15-8 24,-3-4 151,-12 4-63,-9 1-16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09.636"/>
    </inkml:context>
    <inkml:brush xml:id="br0">
      <inkml:brushProperty name="width" value="0.05" units="cm"/>
      <inkml:brushProperty name="height" value="0.05" units="cm"/>
    </inkml:brush>
  </inkml:definitions>
  <inkml:trace contextRef="#ctx0" brushRef="#br0">28 820 13899,'17'-21'1224,"13"-9"-736,2-10-152,12-12 545,3-5-169,6-9-168,0 0-32,-1 3-224,-6 3-280,-10 11-392,-9 9 400,-10 18-168,-6 9-48</inkml:trace>
  <inkml:trace contextRef="#ctx0" brushRef="#br0" timeOffset="1">0 91 15179,'15'-20'1144,"5"3"-799,4 2-145,11 1 256,3 0-88,10 5-32,-1 8-176,-4 3-464,0 7 360,0-5-136,-3-7-32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0.033"/>
    </inkml:context>
    <inkml:brush xml:id="br0">
      <inkml:brushProperty name="width" value="0.05" units="cm"/>
      <inkml:brushProperty name="height" value="0.05" units="cm"/>
    </inkml:brush>
  </inkml:definitions>
  <inkml:trace contextRef="#ctx0" brushRef="#br0">0 6 16323,'20'17'1345,"-1"-2"-1137,3-9-56,5-4 528,9-2-624,1-2-120,4-7-344,2 0 424,-8-4-88,-4 1-56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9.558"/>
    </inkml:context>
    <inkml:brush xml:id="br0">
      <inkml:brushProperty name="width" value="0.05" units="cm"/>
      <inkml:brushProperty name="height" value="0.05" units="cm"/>
    </inkml:brush>
  </inkml:definitions>
  <inkml:trace contextRef="#ctx0" brushRef="#br0">12 128 14779,'8'-16'989,"28"-47"1687,-33 59-2415,1-1 0,0 1 0,-1-1 1,1 1-1,0 0 0,1 1 0,-1-1 0,1 1 0,0 0 0,5-3 1,-9 5-234,-1 1 0,1 0 0,0-1 1,0 1-1,-1 0 0,1-1 1,0 1-1,0 0 0,0 0 1,-1 0-1,1-1 0,0 1 0,0 0 1,0 0-1,0 0 0,-1 1 1,1-1-1,0 0 0,0 0 1,0 0-1,-1 1 0,1-1 0,0 0 1,0 0-1,-1 1 0,1-1 1,0 1-1,-1-1 0,1 1 0,0-1 1,-1 1-1,1-1 0,-1 1 1,1 0-1,-1-1 0,1 1 1,-1 0-1,1-1 0,-1 1 0,0 0 1,1 0-1,-1 0 0,0-1 1,0 1-1,1 0 0,-1 0 1,0 0-1,0-1 0,0 1 0,0 2 1,0 4 32,0 0-1,0 0 1,0 0 0,-3 13 0,-8 23 25,-1-1 1,-34 75 0,25-66 20,-17 59 0,37-106-98,0 0 0,0 0 0,0-1 0,0 1 0,1 0-1,0 0 1,0 0 0,0 4 0,0-7-5,1 0 1,-1 0-1,1 0 1,-1 0 0,1 0-1,-1 0 1,1 0-1,-1 0 1,1-1-1,0 1 1,-1 0-1,1-1 1,0 1 0,0 0-1,-1-1 1,1 1-1,0-1 1,0 1-1,0-1 1,0 1-1,0-1 1,0 0-1,0 1 1,0-1 0,0 0-1,0 0 1,0 0-1,0 0 1,0 0-1,0 0 1,0 0-1,0 0 1,0 0 0,1-1-1,7 0-28,0 0 0,0-1 0,-1-1 0,1 1 0,-1-2 0,0 1 0,0-1 0,0 0 0,9-6-1,-2-1-303,1 0-1,-2-1 0,18-18 0,-25 22 271,0 0 0,-1-1 0,1 0-1,-2 1 1,1-2 0,-2 1 0,1-1 0,-1 0 0,0 0 0,-1 0 0,0 0 0,2-21 0,-3-22-420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0.519"/>
    </inkml:context>
    <inkml:brush xml:id="br0">
      <inkml:brushProperty name="width" value="0.05" units="cm"/>
      <inkml:brushProperty name="height" value="0.05" units="cm"/>
    </inkml:brush>
  </inkml:definitions>
  <inkml:trace contextRef="#ctx0" brushRef="#br0">31 0 15195,'-5'34'3753,"-5"38"-3029,2-19-504,0 104-1,8-151-248,1 0 0,-1 0 0,1 0-1,3 11 1,-4-16 25,0-1-1,0 1 0,1 0 1,-1-1-1,0 1 1,1-1-1,-1 1 0,0-1 1,1 1-1,-1-1 1,1 1-1,-1-1 0,1 1 1,-1-1-1,1 1 1,-1-1-1,1 0 1,0 1-1,-1-1 0,1 0 1,-1 1-1,1-1 1,0 0-1,-1 0 0,1 0 1,0 0-1,-1 1 1,1-1-1,0 0 0,-1 0 1,1 0-1,0 0 1,-1-1-1,1 1 0,0 0 1,-1 0-1,1 0 1,0 0-1,-1-1 0,1 1 1,0 0-1,-1-1 1,1 1-1,-1 0 0,1-1 1,-1 1-1,1-1 1,-1 1-1,1-1 0,0 0 1,9-8-42,0 0-1,-1 0 1,0-1 0,0 0-1,-1-1 1,8-13 0,5-6-24,2-2 30,-6 8 30,0 1 1,33-32-1,-48 52 18,1 1-1,0-1 0,0 1 1,0 0-1,0 0 0,0 1 1,0-1-1,0 0 1,5-1-1,-7 3-1,0 0-1,0 0 1,1 0 0,-1 0-1,0 0 1,0 0 0,0 0-1,0 0 1,0 1 0,0-1-1,0 0 1,0 1 0,0-1-1,0 1 1,0-1 0,0 1-1,0-1 1,-1 1 0,1 0-1,0-1 1,0 1 0,0 0-1,-1 0 1,1-1 0,0 1-1,-1 0 1,1 0 0,-1 0-1,1 0 1,-1 0 0,1 0-1,-1 0 1,0 0 0,1 0-1,-1 0 1,0 0 0,0 1 0,3 16 60,-1 0 1,-1 0-1,0 0 1,-1-1 0,-1 1-1,-5 24 1,2-5 9,1-5-48,1-19 350,0-1-1,1 1 1,2 16-1,-4-51-182,-1-8 65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1.021"/>
    </inkml:context>
    <inkml:brush xml:id="br0">
      <inkml:brushProperty name="width" value="0.05" units="cm"/>
      <inkml:brushProperty name="height" value="0.05" units="cm"/>
    </inkml:brush>
  </inkml:definitions>
  <inkml:trace contextRef="#ctx0" brushRef="#br0">0 9 16732,'9'-9'1160,"-1"13"-936,-1 8-120,5 12 456,4 6-232,8 6-272,3 4 16,6 2 24,2-1-24,0-3-32,0-4-16,-1-4-136,-6-4-120,-11-5-264,-6 1-120,-14-3 440,-12-1-96,-16 7-128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1.458"/>
    </inkml:context>
    <inkml:brush xml:id="br0">
      <inkml:brushProperty name="width" value="0.05" units="cm"/>
      <inkml:brushProperty name="height" value="0.05" units="cm"/>
    </inkml:brush>
  </inkml:definitions>
  <inkml:trace contextRef="#ctx0" brushRef="#br0">1 505 14875,'23'-39'1360,"11"-10"-799,2-5-201,13-6 496,1-2-112,1 2-232,-2 4-232,-9 10-632,-10 6-208,-7 18 448,-4 7-144,-18 13-152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1.909"/>
    </inkml:context>
    <inkml:brush xml:id="br0">
      <inkml:brushProperty name="width" value="0.05" units="cm"/>
      <inkml:brushProperty name="height" value="0.05" units="cm"/>
    </inkml:brush>
  </inkml:definitions>
  <inkml:trace contextRef="#ctx0" brushRef="#br0">10 18 15067,'-5'10'1144,"4"3"-839,-2 1-129,9 3 368,5 0-64,18-2-96,9-4-40,21-7-80,6-5-16,6-12-80,2-1-128,-1-9 800,-3-2-728,-16 4 32,-13-1 24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2.547"/>
    </inkml:context>
    <inkml:brush xml:id="br0">
      <inkml:brushProperty name="width" value="0.05" units="cm"/>
      <inkml:brushProperty name="height" value="0.05" units="cm"/>
    </inkml:brush>
  </inkml:definitions>
  <inkml:trace contextRef="#ctx0" brushRef="#br0">18 16 14467,'-1'1'173,"0"-1"-1,0 0 0,0 0 1,0-1-1,1 1 1,-1 0-1,0 0 1,0 0-1,0 0 0,1-1 1,-1 1-1,0 0 1,0-1-1,1 1 1,-1-1-1,0 1 0,1-1 1,-1 1-1,0-1 1,0 0-1,15-4 2232,34 1-943,-20 4-1642,1 1 0,-1 1 1,0 1-1,0 2 1,-1 0-1,0 2 0,0 2 1,33 13-1,-53-18 38,-4-4 97,-1 1 0,1 0 0,-1 0 0,1 1 0,-1-1 0,0 0 0,0 1 0,0-1 0,0 1 0,0 0 0,0-1 0,0 1 0,-1 0 0,1 0 0,1 3 0,-1 7-582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2.967"/>
    </inkml:context>
    <inkml:brush xml:id="br0">
      <inkml:brushProperty name="width" value="0.05" units="cm"/>
      <inkml:brushProperty name="height" value="0.05" units="cm"/>
    </inkml:brush>
  </inkml:definitions>
  <inkml:trace contextRef="#ctx0" brushRef="#br0">0 71 16347,'0'10'1241,"8"-7"-897,7-3-88,15-9 488,12-4-240,10-1-528,2-2 1825,8 2-1513,-4-1 112,0 12 16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3.552"/>
    </inkml:context>
    <inkml:brush xml:id="br0">
      <inkml:brushProperty name="width" value="0.05" units="cm"/>
      <inkml:brushProperty name="height" value="0.05" units="cm"/>
    </inkml:brush>
  </inkml:definitions>
  <inkml:trace contextRef="#ctx0" brushRef="#br0">543 28 15699,'-1'-2'61,"-1"0"1,1 0-1,-1 0 0,0 0 0,0 0 0,0 0 0,0 1 0,0-1 0,0 1 0,0 0 0,-1-1 1,1 1-1,0 0 0,-1 0 0,1 0 0,-1 1 0,1-1 0,-1 1 0,1-1 0,-1 1 0,1 0 1,-1 0-1,0 0 0,1 0 0,-1 0 0,1 1 0,-4 0 0,-8 2 66,-1 0 0,1 1-1,-21 8 1,10-1-33,1 1-1,1 1 0,0 1 1,0 0-1,2 2 0,0 1 1,1 1-1,-26 28 1,25-21-68,0 0 0,2 2 0,1 0 1,1 1-1,1 0 0,-19 49 0,30-61-11,0 0 0,0 0 0,2 0 0,0 0 0,0 1 0,2-1 0,0 1 0,1-1 0,3 27 0,-2-37-6,0 1 1,1-1 0,-1 0-1,1 0 1,1 0 0,-1 0-1,1 0 1,0 0 0,0-1-1,1 1 1,0-1 0,-1 0-1,2 0 1,-1 0 0,1-1-1,-1 1 1,1-1 0,1 0-1,-1-1 1,0 1 0,1-1-1,0 0 1,0 0 0,0-1-1,0 0 1,0 0 0,9 1-1,-3-1 18,1-1-1,0 0 1,-1-1-1,1-1 0,0 0 1,-1 0-1,1-1 1,-1-1-1,0 0 1,0-1-1,0 0 0,0-1 1,16-9-1,10-8 121,-1-1 0,54-44 0,-50 35 89,-1-3 1,71-78-1,-98 97-158,-1 0 1,0-1 0,-1 0-1,-1-1 1,0 0 0,-2 0-1,0-1 1,-1 0 0,-1-1-1,7-37 1,-12 50-58,0-1 0,-1 1 1,0 0-1,0 0 0,0 0 0,-1 0 1,0 0-1,-3-10 0,3 13-32,-1 1-1,1 0 0,-1 0 1,0 0-1,1 0 1,-1 1-1,0-1 0,-1 0 1,1 1-1,0 0 1,-1-1-1,1 1 1,-1 0-1,0 0 0,0 1 1,0-1-1,0 0 1,0 1-1,0 0 1,-4-2-1,-10 0-185,1 0-1,-1 1 1,0 0-1,0 2 1,0 0 0,0 1-1,-25 4 1,-37 1-264,33-11-37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6.496"/>
    </inkml:context>
    <inkml:brush xml:id="br0">
      <inkml:brushProperty name="width" value="0.05" units="cm"/>
      <inkml:brushProperty name="height" value="0.05" units="cm"/>
    </inkml:brush>
  </inkml:definitions>
  <inkml:trace contextRef="#ctx0" brushRef="#br0">303 55 17124,'-1'-2'119,"0"0"1,0 0 0,-1 0-1,1 1 1,-1-1 0,1 0-1,-1 1 1,0 0 0,0-1-1,0 1 1,1 0 0,-1 0-1,0 0 1,0 0 0,-1 0-1,1 0 1,0 1 0,-3-1-1,2 0-20,-1 1-1,0 0 1,0 0-1,1 0 1,-1 1 0,0-1-1,0 1 1,1 0-1,-1 0 1,-3 2-1,-3 1 23,-1 1-1,2 1 1,-1 0-1,1 0 1,0 1-1,-13 12 1,7-3-89,0 1 0,1 1 1,1 0-1,0 1 1,2 1-1,0 0 1,2 0-1,0 1 1,1 0-1,1 0 1,-5 25-1,11-40-27,0-3-3,0 0 1,0 0-1,0 1 1,1-1 0,-1 0-1,1 0 1,0 0 0,0 0-1,0 0 1,0 0 0,1 1-1,-1-1 1,1 0-1,0 0 1,1 4 0,-1-7-2,-1 0 0,0 1 0,1-1 1,-1 0-1,1 1 0,-1-1 0,0 0 0,1 0 1,-1 0-1,1 1 0,-1-1 0,1 0 1,-1 0-1,1 0 0,-1 0 0,1 0 0,-1 0 1,0 0-1,1 0 0,-1 0 0,1 0 1,-1 0-1,1 0 0,-1 0 0,1 0 0,-1-1 1,1 1-1,-1 0 0,0 0 0,1 0 1,-1-1-1,1 1 0,-1 0 0,0-1 0,1 1 1,14-12 14,0 0 0,-1-1 0,-1-1 0,0 0 0,17-25 0,-3 6-4,31-41 26,-26 33 13,1 0-1,57-52 0,-88 92-43,-1-1-1,1 0 1,0 0-1,0 1 1,0-1 0,1 1-1,-1-1 1,0 1-1,1 0 1,-1 0 0,0 0-1,1 0 1,-1 1-1,1-1 1,0 1 0,-1-1-1,5 1 1,-6 0-2,0 1 0,0-1 0,0 0 0,0 1 0,-1-1 0,1 1 0,0-1 0,0 1 0,-1-1 0,1 1 0,0 0 0,-1-1 0,1 1 0,-1 0 0,1-1 0,-1 1 0,1 0 0,-1 0 0,1 0 0,-1 1 0,2 1 8,-1 1 0,0-1 1,-1 1-1,1 0 0,-1 0 0,0-1 0,0 6 0,-5 55 144,-3 1 0,-27 100-1,21-103-77,-71 333-1044,87-424-1571,-2 6 1845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6.947"/>
    </inkml:context>
    <inkml:brush xml:id="br0">
      <inkml:brushProperty name="width" value="0.05" units="cm"/>
      <inkml:brushProperty name="height" value="0.05" units="cm"/>
    </inkml:brush>
  </inkml:definitions>
  <inkml:trace contextRef="#ctx0" brushRef="#br0">26 1 20172,'0'11'1545,"-1"-2"-1153,-4 2-152,1 4 408,0-1-272,0 0-496,-1-1-456,4-8 608,-1-11-160,5-9-176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7.350"/>
    </inkml:context>
    <inkml:brush xml:id="br0">
      <inkml:brushProperty name="width" value="0.05" units="cm"/>
      <inkml:brushProperty name="height" value="0.05" units="cm"/>
    </inkml:brush>
  </inkml:definitions>
  <inkml:trace contextRef="#ctx0" brushRef="#br0">106 291 18948,'-1'0'74,"1"0"-1,-1 1 1,0-1-1,1 1 1,-1 0-1,1-1 1,-1 1 0,1-1-1,0 1 1,-1 0-1,1-1 1,0 1 0,-1 0-1,1 0 1,0-1-1,0 1 1,-1 0-1,1 0 1,0-1 0,0 1-1,0 0 1,0 0-1,0-1 1,0 1-1,0 0 1,1 0 0,-1-1-1,0 1 1,0 0-1,1 1 1,0-2-31,0 0 0,-1 0-1,1 1 1,0-1 0,0 0 0,0 0 0,0 0 0,0 0-1,0 0 1,0 0 0,-1 0 0,1 0 0,0 0 0,0-1 0,0 1-1,0 0 1,0 0 0,-1-1 0,1 1 0,0-1 0,0 1 0,-1-1-1,1 1 1,0-1 0,0 1 0,-1-1 0,1 0 0,0 0-1,10-9 139,0 0-1,-1-1 0,-1 0 1,1-1-1,-2 0 0,0 0 1,13-27-1,-13 23-134,-2 0 0,1-1 0,-2 0 0,0 0 0,-2 0 0,4-24 0,-7 36-41,0 1 0,0-1 1,0 1-1,-1-1 0,-1-7 1,2 12-6,0-1 1,0 0-1,0 1 1,-1-1-1,1 1 0,0-1 1,0 0-1,-1 1 1,1-1-1,-1 1 1,1-1-1,0 1 1,-1-1-1,1 1 1,-1-1-1,1 1 0,-1-1 1,1 1-1,-1 0 1,1-1-1,-1 1 1,0 0-1,1 0 1,-1-1-1,0 1 1,1 0-1,-1 0 0,1 0 1,-1 0-1,0-1 1,1 1-1,-1 0 1,0 0-1,1 1 1,-1-1-1,0 0 1,1 0-1,-1 0 0,0 0 1,1 0-1,-1 1 1,0-1-1,1 0 1,-1 1-1,1-1 1,-1 0-1,1 1 1,-1-1-1,1 1 0,-1-1 1,1 1-1,-1 0 1,-9 7-1,0 0-1,1 1 1,1 0 0,-1 1-1,2 0 1,-1 0 0,-9 18-1,-39 87-19,-1 40-3,48-126 14,2 0 1,1 1-1,-3 45 1,8-67 2,1 0 0,0 1 0,1-1 0,0 1 0,0-1 0,1 0 0,5 15 0,-7-21 2,1 0-1,0 0 1,0 0-1,1 0 1,-1 0-1,0 0 1,1 0-1,-1 0 1,1 0-1,-1-1 1,1 1-1,0 0 1,0-1-1,0 0 1,0 1-1,0-1 0,0 0 1,0 0-1,0 0 1,1-1-1,-1 1 1,0 0-1,0-1 1,1 1-1,-1-1 1,0 0-1,1 0 1,-1 0-1,1 0 1,-1 0-1,3-1 1,4-1-99,0 0 1,0-1 0,-1 0-1,1-1 1,-1 0 0,1 0-1,-1-1 1,9-7 0,7-6-1506,27-26 0,9-20-100,-41 42 665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0.020"/>
    </inkml:context>
    <inkml:brush xml:id="br0">
      <inkml:brushProperty name="width" value="0.05" units="cm"/>
      <inkml:brushProperty name="height" value="0.05" units="cm"/>
    </inkml:brush>
  </inkml:definitions>
  <inkml:trace contextRef="#ctx0" brushRef="#br0">0 236 16804,'0'-14'1368,"13"-9"-1072,-3-10-168,6-2 392,4-1-584,0-1 120,2 4-80,-1 9-136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7.835"/>
    </inkml:context>
    <inkml:brush xml:id="br0">
      <inkml:brushProperty name="width" value="0.05" units="cm"/>
      <inkml:brushProperty name="height" value="0.05" units="cm"/>
    </inkml:brush>
  </inkml:definitions>
  <inkml:trace contextRef="#ctx0" brushRef="#br0">0 15 21109,'9'19'1608,"-8"-5"-1264,-5-4-152,1-1 536,0-3-568,7-11-824,1-6 696,-4-16-144,4-2-120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7:18.289"/>
    </inkml:context>
    <inkml:brush xml:id="br0">
      <inkml:brushProperty name="width" value="0.05" units="cm"/>
      <inkml:brushProperty name="height" value="0.05" units="cm"/>
    </inkml:brush>
  </inkml:definitions>
  <inkml:trace contextRef="#ctx0" brushRef="#br0">150 347 18284,'0'-11'385,"0"0"0,-1-1 1,-3-14-1,3 24-349,1 1 0,-1-1-1,1 0 1,-1 0 0,0 1 0,0-1 0,1 0 0,-1 1-1,0-1 1,-1 1 0,1-1 0,0 1 0,-2-2 0,2 3-15,1-1 1,-1 1 0,0 0 0,0-1-1,0 1 1,0 0 0,0 0 0,0 0-1,0-1 1,1 1 0,-1 0-1,0 0 1,0 0 0,0 1 0,0-1-1,0 0 1,0 0 0,0 0 0,0 1-1,0-1 1,1 0 0,-1 1-1,0-1 1,0 1 0,0-1 0,1 1-1,-2 1 1,-2 1 48,0 0 0,0 1 0,0 0 0,1-1 0,0 1 0,0 1 0,0-1 0,0 0 0,-3 9 0,-17 47 273,19-47-266,-6 17-32,2-1 0,0 1-1,2 0 1,2 1-1,0-1 1,2 46-1,2-72-36,1 1-1,-1 0 1,1 0-1,0 0 1,1 0-1,-1-1 1,1 1-1,2 4 0,-3-8-2,-1 0 0,1 0 0,-1 0 0,1 0 0,0 0 0,0-1 0,-1 1 0,1 0 0,0-1 0,0 1 0,0 0 0,0-1 0,0 1 0,0-1-1,0 1 1,0-1 0,0 1 0,0-1 0,0 0 0,0 0 0,0 0 0,0 1 0,1-1 0,-1 0 0,0 0 0,0 0 0,0-1 0,0 1 0,0 0 0,0 0 0,0-1-1,0 1 1,0 0 0,0-1 0,0 1 0,0-1 0,2 0 0,5-5 29,0 0-1,0 0 1,0-1-1,-1 0 1,0 0-1,0 0 1,-1-1-1,8-12 0,-9 13-12,34-51 120,-2-2 0,-3-2 0,-3-1 0,-3-1 0,-2-2 1,24-94-1,-38 103-55,-12 55-81,0 0 0,0 0 0,1 1 0,-2-1 0,1 0 0,0 0 0,0 1 0,0-1 0,-1 0 0,1 1 0,-1-1 0,0-2 0,-6 1 26,-5 11-1,5 0-25,0 1 0,0 1 0,1-1 0,0 1 1,1 1-1,-5 12 0,-24 74 14,27-77-11,-47 170 22,46-151-178,1-1 0,3 1 1,-1 41-1,5-75 112,3 48-469,-2-49 440,0 1-1,0-1 1,0-1 0,0 1 0,1 0-1,-1 0 1,1 0 0,0-1 0,1 1 0,3 5-1,-4-7 40,0 0-1,0 0 0,0 0 0,1-1 1,-1 1-1,1-1 0,-1 1 0,1-1 0,-1 0 1,1 0-1,0 0 0,-1 0 0,1 0 0,0-1 1,0 1-1,0-1 0,-1 0 0,1 0 1,0 0-1,0 0 0,0 0 0,0-1 0,3 0 1,38-10-450</inkml:trace>
  <inkml:trace contextRef="#ctx0" brushRef="#br0" timeOffset="1">593 698 22381,'-10'13'1392,"4"-5"-1304,5-3-192,5-11-352,5-5 440,4-4-136,0-1-80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11.908"/>
    </inkml:context>
    <inkml:brush xml:id="br0">
      <inkml:brushProperty name="width" value="0.05" units="cm"/>
      <inkml:brushProperty name="height" value="0.05" units="cm"/>
    </inkml:brush>
  </inkml:definitions>
  <inkml:trace contextRef="#ctx0" brushRef="#br0">0 147 12307,'1'2'43,"-1"0"1,1 0 0,0 0-1,0 0 1,0 0 0,0 0-1,0-1 1,0 1-1,0 0 1,1 0 0,-1-1-1,1 1 1,-1-1 0,1 1-1,0-1 1,-1 0 0,1 0-1,0 1 1,0-1 0,0-1-1,0 1 1,0 0-1,0 0 1,0-1 0,0 1-1,0-1 1,0 1 0,0-1-1,1 0 1,-1 0 0,3 0-1,10 0 68,0-1-1,0 0 1,21-6-1,-24 5 20,249-60 733,-156 33-555,109-14 0,-192 39-296,-1 2 0,1 0 0,0 2 1,0 0-1,0 1 0,-1 2 0,1 0 0,-1 1 0,29 10 0,-2 3-6,0-2 0,2-1 0,0-3 0,0-3 0,1-1 0,69 0 0,-37-11 12,-55 1 22,-1 2 0,1 1 0,33 4 0,-55-3 6,0-1 1,0 0-1,0 0 0,0-1 0,1 1 0,-1-1 0,0-1 0,7-1 0,46-21 300,-29 11-216,21-9 74,-20 8-63,1 1 1,47-12-1,-74 24-137,0 0 0,0 1 0,0 0-1,0 0 1,0 0 0,0 1 0,0 0-1,0 0 1,5 1 0,-4 0-92,0-1 0,0 1 0,0-2 1,1 1-1,10-1 0,-5-1 34,0-1 1,-1-1-1,12-4 0,8-4-76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42.256"/>
    </inkml:context>
    <inkml:brush xml:id="br0">
      <inkml:brushProperty name="width" value="0.05" units="cm"/>
      <inkml:brushProperty name="height" value="0.05" units="cm"/>
    </inkml:brush>
  </inkml:definitions>
  <inkml:trace contextRef="#ctx0" brushRef="#br0">1 15 16339,'0'-1'93,"0"0"-1,0 1 0,0-1 0,0 0 0,0 0 0,0 1 0,0-1 0,0 0 0,0 1 0,1-1 0,-1 0 0,0 1 0,0-1 0,1 1 0,-1-1 0,0 0 1,1 1-1,-1-1 0,1 0 0,-1 1-45,1 0 1,-1 0 0,0 0-1,1 0 1,-1 0 0,0 0 0,1 0-1,-1 0 1,0 0 0,1 0-1,-1 0 1,1 0 0,-1 0-1,0 1 1,1-1 0,-1 0 0,0 0-1,0 0 1,1 0 0,-1 1-1,0-1 1,1 0 0,-1 0-1,0 1 1,1-1 0,18 25 1398,87 148 952,34 52-1914,-105-180-3022,-44-53 2123,-2-1-129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42.701"/>
    </inkml:context>
    <inkml:brush xml:id="br0">
      <inkml:brushProperty name="width" value="0.05" units="cm"/>
      <inkml:brushProperty name="height" value="0.05" units="cm"/>
    </inkml:brush>
  </inkml:definitions>
  <inkml:trace contextRef="#ctx0" brushRef="#br0">8 394 16876,'-4'7'2048,"1"-4"-1304,6-9-296,5-4 1041,12-10-481,3-2-128,7-6-336,5-4-136,1-4-200,1-1-24,-3 3-72,-5-1-112,-6 7-320,-2 2-240,-6 3-640,-5 1 968,0 2-168,0-4-176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44.305"/>
    </inkml:context>
    <inkml:brush xml:id="br0">
      <inkml:brushProperty name="width" value="0.05" units="cm"/>
      <inkml:brushProperty name="height" value="0.05" units="cm"/>
    </inkml:brush>
  </inkml:definitions>
  <inkml:trace contextRef="#ctx0" brushRef="#br0">72 18 12227,'-15'-8'2317,"12"7"-1608,0-1-1,1 1 1,-1-1 0,0 1 0,0 0 0,-6-1 0,9 2-606,-1 0 1,0 0 0,0 0-1,0 0 1,0 1 0,0-1 0,0 0-1,1 0 1,-1 1 0,0-1 0,0 0-1,0 1 1,1-1 0,-1 1 0,0-1-1,0 1 1,1-1 0,-1 1 0,0 0-1,1-1 1,-1 1 0,1 0 0,-1-1-1,1 1 1,-1 0 0,1 0 0,-1-1-1,1 3 1,-2 0 33,1-1-1,-1 1 0,1 0 1,0 0-1,0 0 1,1 0-1,-1 0 1,1 0-1,-1 0 0,1 0 1,0 4-1,0-6-119,1 1-1,-1-1 1,1 0-1,0 0 1,-1 0 0,1 0-1,0 0 1,0 0-1,0 0 1,-1 0-1,1 0 1,0-1-1,0 1 1,0 0 0,1-1-1,-1 1 1,0 0-1,0-1 1,0 1-1,0-1 1,0 0-1,1 1 1,-1-1 0,0 0-1,0 0 1,1 0-1,-1 0 1,0 0-1,3 0 1,16 0 101,1-1-1,-1-1 1,1 0-1,-1-2 1,28-8 0,-26 6-66,1 1 1,1 1-1,38-3 1,-60 7-114,0 1-1,1-1 1,-1 0 0,1 1-1,-1-1 1,0 1-1,0-1 1,1 1 0,-1 0-1,0 0 1,0 0-1,0 0 1,0 1 0,0-1-1,0 1 1,0-1-1,0 1 1,-1-1 0,1 1-1,-1 0 1,1 0-1,-1 0 1,2 2-1,-3-4 58,0 0-1,0 0 0,0 0 1,0 0-1,0 0 0,0 0 0,0-1 1,0 1-1,0 0 0,0 0 0,0 0 1,0 0-1,0 0 0,0 0 0,0 0 1,0-1-1,0 1 0,0 0 0,0 0 1,0 0-1,0 0 0,0 0 0,0 0 1,0 0-1,0 0 0,0-1 0,0 1 1,1 0-1,-1 0 0,0 0 0,0 0 1,0 0-1,0 0 0,0 0 0,0 0 1,0 0-1,0 0 0,1 0 0,-1 0 1,0 0-1,0 0 0,0 0 0,0 0 1,0 0-1,0 0 0,1 0 1,-1 0-1,0 0 0,0 0 0,0 0 1,0 0-1,0 0 0,0 0 0,0 0 1,1 0-1,-1 0 0,0 0 0,0 0 1,0 0-1,0 0 0,0-11-287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47.528"/>
    </inkml:context>
    <inkml:brush xml:id="br0">
      <inkml:brushProperty name="width" value="0.05" units="cm"/>
      <inkml:brushProperty name="height" value="0.05" units="cm"/>
    </inkml:brush>
  </inkml:definitions>
  <inkml:trace contextRef="#ctx0" brushRef="#br0">16 26 12019,'10'-13'2024,"-3"5"-1000,-5 3 2217,-1 14-2089,-1 7-104,-4 9-207,1 10-177,-3 14-264,0 6-88,-1 7-152,2 1-248,2-6 1352,1-2-1176,4-22 64,1-19 32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48.672"/>
    </inkml:context>
    <inkml:brush xml:id="br0">
      <inkml:brushProperty name="width" value="0.05" units="cm"/>
      <inkml:brushProperty name="height" value="0.05" units="cm"/>
    </inkml:brush>
  </inkml:definitions>
  <inkml:trace contextRef="#ctx0" brushRef="#br0">1 44 18380,'0'0'1400,"20"-1"-1000,12-3-128,3-3 465,10-1-281,11 1-136,1 0 0,5 3-80,-2-1-112,-9 4-296,-6 1-152,-15 4-416,-1 2-185,-18 0 697,-8 0-208,-12 2-128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38:49.060"/>
    </inkml:context>
    <inkml:brush xml:id="br0">
      <inkml:brushProperty name="width" value="0.05" units="cm"/>
      <inkml:brushProperty name="height" value="0.05" units="cm"/>
    </inkml:brush>
  </inkml:definitions>
  <inkml:trace contextRef="#ctx0" brushRef="#br0">0 46 16604,'3'6'1616,"13"-2"-1112,8-5-120,9-3 672,9-4-456,5 1-15,12-3-481,2 2-456,-10 1 456,-8 1-120,-13 1-193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35.739"/>
    </inkml:context>
    <inkml:brush xml:id="br0">
      <inkml:brushProperty name="width" value="0.05" units="cm"/>
      <inkml:brushProperty name="height" value="0.05" units="cm"/>
    </inkml:brush>
  </inkml:definitions>
  <inkml:trace contextRef="#ctx0" brushRef="#br0">20 413 15787,'-19'36'2192,"19"-36"-2179,0 0 0,0 0 0,0 0 0,0 0 0,0 0 0,0 0 0,0-1 0,1 1 0,-1 0 0,0 0 0,0 0 0,0 0 0,0 0 0,0 0 0,0 0 1,0 0-1,1 0 0,-1 0 0,0 0 0,0 0 0,0 0 0,0 0 0,0 0 0,0 0 0,1 0 0,-1 0 0,0 0 0,0 0 0,0 0 0,0 0 0,0 0 0,0 0 1,0 0-1,0 1 0,1-1 0,-1 0 0,0 0 0,0 0 0,0 0 0,0 0 0,0 0 0,0 0 0,0 0 0,0 0 0,0 1 0,0-1 0,0 0 0,0 0 1,0 0-1,0 0 0,1 0 0,-1 0 0,0 0 0,0 1 0,0-1 0,0 0 0,0 0 0,0 0 0,0 0 0,0 0 0,0 0 0,-1 1 0,14-9 585,55-52 136,-1-2 0,71-88 0,-46 37-625,-48 56-24,-40 56-22,-6 9-41,-4 13 4,6-20-25,-12 40 7,1 0 0,3 1 0,-4 52 0,4 128 39,12-180-1135,-4-42 1070,0 0 0,0 0 0,0 0 0,0 0-1,0 0 1,0 0 0,0 0 0,0 0 0,0 0 0,0 0 0,0-1 0,0 1 0,0 0 0,0 0 0,0 0 0,0 0 0,0 0 0,0 0 0,0 0 0,0 0-1,0 0 1,0 0 0,1 0 0,-1 0 0,0 0 0,0 0 0,0 0 0,0 0 0,0 0 0,0 0 0,0 0 0,0 0 0,0 0 0,0 0 0,0 0-1,1 0 1,-1 0 0,0 0 0,0 0 0,0 0 0,0 0 0,0 0 0,0 0 0,0 0 0,0 0 0,0 0 0,0 0 0,0 0 0,0 0 0,1 0 0,-1 0-1,0 0 1,0 0 0,0 0 0,0 0 0,0 0 0,0 0 0,0 0 0,0 0 0,0 1 0,0-1 0,0 0 0,0 0 0,0 0 0,0 0 0,0 0 0,0 0-1,4-8-263,-3-7-197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0.466"/>
    </inkml:context>
    <inkml:brush xml:id="br0">
      <inkml:brushProperty name="width" value="0.05" units="cm"/>
      <inkml:brushProperty name="height" value="0.05" units="cm"/>
    </inkml:brush>
  </inkml:definitions>
  <inkml:trace contextRef="#ctx0" brushRef="#br0">1 463 17108,'8'-8'4373,"13"-25"-3337,-10 17-461,42-63-390,-3-2-1,67-147 1,-112 214-266,-6 10-33,-13 25-33,-1 13 103,1 0 0,2 1 0,2 1 0,1 0 0,1 0 0,-4 61 0,12-87-126,-1 0 1,2 1-1,-1-1 1,2 0 0,-1 1-1,5 12 1,-5-18 64,1 0 0,0-1 0,0 1 0,0-1 1,1 0-1,-1 0 0,1 0 0,0 0 0,0 0 0,1 0 1,-1-1-1,1 0 0,0 1 0,0-1 0,5 3 0,14 6-479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36.127"/>
    </inkml:context>
    <inkml:brush xml:id="br0">
      <inkml:brushProperty name="width" value="0.05" units="cm"/>
      <inkml:brushProperty name="height" value="0.05" units="cm"/>
    </inkml:brush>
  </inkml:definitions>
  <inkml:trace contextRef="#ctx0" brushRef="#br0">0 82 13323,'3'2'359,"1"-1"0,-1 0 0,0 0 0,1 0 0,-1 0 0,1 0 0,-1-1-1,1 1 1,-1-1 0,1 0 0,4-1 0,43-7-50,-34 5 359,147-31 1087,41-6-974,-195 38-1007,0 1 0,0 0-1,0 1 1,1 0 0,-1 0 0,0 1-1,0 0 1,0 1 0,0 0-1,0 1 1,12 5 0,-20-7-219,-1 3-86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36.582"/>
    </inkml:context>
    <inkml:brush xml:id="br0">
      <inkml:brushProperty name="width" value="0.05" units="cm"/>
      <inkml:brushProperty name="height" value="0.05" units="cm"/>
    </inkml:brush>
  </inkml:definitions>
  <inkml:trace contextRef="#ctx0" brushRef="#br0">30 1 16876,'-13'60'3876,"0"30"-2754,12-79-1071,0-3-37,0 0-1,0 0 0,1-1 0,0 1 1,1 0-1,-1 0 0,1 0 1,1 0-1,3 12 0,-4-19-15,-1 0 0,1-1-1,-1 1 1,1 0 0,0 0 0,-1-1-1,1 1 1,0 0 0,-1-1 0,1 1-1,0-1 1,0 1 0,0-1 0,0 1-1,-1-1 1,1 0 0,0 1 0,0-1-1,0 0 1,0 0 0,0 1 0,0-1 0,0 0-1,0 0 1,0 0 0,0 0 0,0 0-1,0-1 1,0 1 0,0 0 0,-1 0-1,1-1 1,0 1 0,0 0 0,0-1-1,0 1 1,0-1 0,-1 1 0,2-2-1,5-2-9,0 0 0,-1-1 0,10-8-1,-14 11 11,30-30-34,45-58 1,-5 5 72,-52 68-29,-20 17-8,0-1 0,1 1 0,-1 0 0,1 0 0,-1-1 0,0 1 0,1 0 0,-1 0 0,1 0 0,-1 0 0,0-1 0,1 1 0,-1 0 0,1 0 0,-1 0 0,1 0 1,-1 0-1,1 0 0,-1 0 0,1 0 0,-1 1 0,0-1 0,1 0 0,-1 0 0,1 0 0,-1 0 0,0 0 0,1 1 0,-1-1 0,1 0 0,-1 0 0,0 1 0,1-1 0,-1 0 0,0 1 0,1-1 0,-1 0 0,0 1 0,0-1 0,1 1 0,-1-1 0,0 0 0,0 1 0,0-1 0,0 1 0,1-1 0,-1 1 0,0-1 0,0 0 0,0 1 1,0-1-1,0 1 0,0-1 0,0 1 0,0 18 0,0-1 1,-1 1 0,-1-1 0,0 1 0,-2-1-1,-5 19 1,2-7 2,1-6-32,-6 29 87,12-49-132,-1 1 1,1-1-1,0 0 1,0 1-1,0-1 1,1 1 0,-1-1-1,1 0 1,2 7-1,-2-10-50,-1-1-1,1 1 1,0 0-1,-1 0 1,1 0-1,0-1 1,0 1-1,0 0 1,0-1-1,-1 1 1,1 0-1,0-1 1,0 1-1,0-1 1,0 0-1,0 1 1,1-1-1,-1 0 1,0 0-1,0 1 1,0-1-1,0 0 1,0 0-1,0 0 1,0 0-1,0 0 1,0-1-1,0 1 1,1 0-1,0-1 1,4-2-712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38.232"/>
    </inkml:context>
    <inkml:brush xml:id="br0">
      <inkml:brushProperty name="width" value="0.05" units="cm"/>
      <inkml:brushProperty name="height" value="0.05" units="cm"/>
    </inkml:brush>
  </inkml:definitions>
  <inkml:trace contextRef="#ctx0" brushRef="#br0">28 1 13451,'-23'9'3065,"19"-4"-832,15-3-962,168-7 1034,120 4-2021,-265 7-1359,-33-6 1040,-1 0 0,1 0-1,-1 1 1,1-1 0,-1 0 0,1 0-1,-1 0 1,1 1 0,-1-1-1,1 0 1,-1 1 0,1-1-1,-1 0 1,1 1 0,-1-1 0,1 1-1,-1-1 1,0 0 0,1 1-1,-1-1 1,0 1 0,1-1 0,-1 1-1,0-1 1,0 1 0,1 0-1,-1-1 1,0 1 0,0-1-1,0 1 1,0-1 0,0 1 0,0 0-1,0-1 1,0 1 0,0-1-1,0 1 1,0 0 0,0-1-1,0 1 1,-1-1 0,1 1 0,0-1-1,0 1 1,-1-1 0,1 1-1,0-1 1,-1 1 0,1-1-1,0 1 1,-2 0 0,-7 8-572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39.243"/>
    </inkml:context>
    <inkml:brush xml:id="br0">
      <inkml:brushProperty name="width" value="0.05" units="cm"/>
      <inkml:brushProperty name="height" value="0.05" units="cm"/>
    </inkml:brush>
  </inkml:definitions>
  <inkml:trace contextRef="#ctx0" brushRef="#br0">203 1 15787,'-13'3'841,"11"-3"-628,0 0 0,0 1 1,-1-1-1,1 1 0,0 0 0,0-1 0,0 1 0,0 0 1,-2 2-1,4-3-174,0 1 0,-1 0 1,1-1-1,0 1 0,-1 0 0,1-1 1,0 1-1,0 0 0,-1 0 1,1-1-1,0 1 0,0 0 0,0 0 1,0-1-1,0 1 0,0 0 1,0-1-1,1 1 0,-1 0 1,0 0-1,0-1 0,0 1 0,1 0 1,-1-1-1,0 1 0,1 0 1,-1-1-1,1 1 0,-1 0 0,1-1 1,-1 1-1,2 0 0,-2 0-8,0-1 0,1 1 0,-1-1-1,0 1 1,0 0 0,1-1 0,-1 1 0,0-1-1,0 1 1,0 0 0,0-1 0,0 1 0,0 0-1,0 0 1,0-1 0,0 1 0,0 0 0,0-1-1,0 1 1,0 0 0,-1-1 0,1 1 0,0-1-1,0 1 1,-1 0 0,1-1 0,0 1 0,-1-1-1,1 1 1,-1-1 0,1 1 0,-1-1 0,1 1-1,-1-1 1,1 1 0,-1-1 0,1 0 0,-1 1-1,0-1 1,0 0 0,-34 15 741,17-8-550,10-2-134,-2 0-51,10-5-22,-1 0 1,1 0 0,0 0 0,0 0 0,-1 0 0,1 0 0,0 0 0,0 0-1,-1 0 1,1 0 0,0 0 0,0 0 0,-1-1 0,1 1 0,0 0-1,0 0 1,-1 0 0,1 0 0,0-1 0,0 1 0,0 0 0,0 0 0,-1 0-1,1-1 1,0 1 0,0 0 0,0 0 0,0-1 0,0 1 0,0 0-1,-1 0 1,1-1 0,0 1 0,0-1 0,0 1 13,0 0-1,0 0 1,0-1-1,0 1 1,0 0 0,0-1-1,0 1 1,0 0 0,0-1-1,0 1 1,0 0 0,0-1-1,0 1 1,0 0-1,0 0 1,0-1 0,0 1-1,1 0 1,-1-1 0,0 1-1,0 0 1,0 0 0,0-1-1,1 1 1,-1 0-1,0 0 1,0-1 0,1 1-1,-1 0 1,0 0 0,0 0-1,1 0 1,-1-1 0,0 1-1,1 0 1,16-4 257,30 6-495,-35-1 315,35 1-101,1 2 1,-1 2-1,0 2 1,79 25 0,-117-30-16,0 0 0,0 1 0,0 0 0,-1 1 0,0 0 1,0 0-1,0 1 0,-1 0 0,1 0 0,9 12 0,-17-18 11,0 1 0,0-1 0,1 0 0,-1 1 0,0-1-1,0 1 1,0-1 0,0 0 0,0 1 0,0-1 0,0 1-1,0-1 1,0 1 0,0-1 0,0 0 0,0 1-1,0-1 1,0 1 0,-1-1 0,1 0 0,0 1 0,0-1-1,0 0 1,-1 1 0,1-1 0,0 0 0,0 1 0,-1-1-1,1 0 1,0 1 0,0-1 0,-1 0 0,1 0 0,-1 1-1,1-1 1,0 0 0,-1 0 0,1 0 0,0 1-1,-1-1 1,0 0 0,-23 10 55,13-6-50,-30 19 4,1 2 1,0 1 0,2 2 0,-43 41 0,-126 142 43,186-188-38,10-11-22,1-2-13,0 1 0,0 0 0,1 1 0,-12 20 0,25-31-4,0-1 0,0 0-1,0 0 1,0 0-1,-1-1 1,1 1 0,7-3-1,8 0-11,47-1 26,105 7 1,6 1-645,-146-7 279,0-1 0,33-9-1,4-1-1145,-40 12 940,-25 1 221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0.828"/>
    </inkml:context>
    <inkml:brush xml:id="br0">
      <inkml:brushProperty name="width" value="0.05" units="cm"/>
      <inkml:brushProperty name="height" value="0.05" units="cm"/>
    </inkml:brush>
  </inkml:definitions>
  <inkml:trace contextRef="#ctx0" brushRef="#br0">0 4 15627,'0'0'82,"0"0"-1,0 0 0,0 0 1,0 0-1,0 0 1,0 0-1,0-1 0,0 1 1,0 0-1,0 0 0,0 0 1,0 0-1,0 0 1,0 0-1,0-1 0,0 1 1,0 0-1,0 0 0,0 0 1,0 0-1,0 0 1,0 0-1,1 0 0,-1-1 1,0 1-1,0 0 326,0 0-326,0 0 1,0 0-1,0 0 0,1 0 1,-1-1-1,0 1 1,0 0-1,0 0 0,0 0 1,0 0-1,0 0 0,1 0 1,-1 0-1,0 0 1,0 0-1,0 0 0,0 0 1,0 0-1,0 0 0,1 0 1,-1 0-1,0 0 1,11 5 1649,15 15-1263,-21-17-72,117 98 582,-63-49-848,108 70-1,-152-113-692,34 12-1,-45-19 127,-22-22-2989,-3 9 2590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1.270"/>
    </inkml:context>
    <inkml:brush xml:id="br0">
      <inkml:brushProperty name="width" value="0.05" units="cm"/>
      <inkml:brushProperty name="height" value="0.05" units="cm"/>
    </inkml:brush>
  </inkml:definitions>
  <inkml:trace contextRef="#ctx0" brushRef="#br0">0 613 14307,'83'-84'5688,"132"-108"-2918,48-50-1633,-253 232-1583,0-2 0,0 1-1,-2-1 1,1-1 0,12-24 0,-21 41-651,-2 10 405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2.377"/>
    </inkml:context>
    <inkml:brush xml:id="br0">
      <inkml:brushProperty name="width" value="0.05" units="cm"/>
      <inkml:brushProperty name="height" value="0.05" units="cm"/>
    </inkml:brush>
  </inkml:definitions>
  <inkml:trace contextRef="#ctx0" brushRef="#br0">40 42 14179,'45'-41'4706,"-45"41"-4666,0 0 0,0 0 1,0 0-1,0 0 0,0 0 0,0 0 0,0 0 0,0 0 0,0 0 0,1 0 0,-1 0 0,0 0 0,0 0 0,0 0 0,0 0 0,0 0 0,0 0 0,0 0 0,0 0 1,0 0-1,1 0 0,-1 0 0,0 0 0,0 0 0,0 0 0,0 0 0,0 0 0,0 0 0,0 0 0,0 0 0,0 0 0,0 0 0,1 0 0,-1 0 0,0 0 1,0 0-1,0 0 0,0 1 0,0-1 0,0 0 0,0 0 0,0 0 0,0 0 0,0 0 0,0 0 0,0 0 0,0 0 0,0 0 0,0 0 0,0 1 0,0-1 0,0 0 1,0 0-1,0 0 0,0 0 0,0 0 0,0 0 0,0 0 0,0 0 0,0 0 0,0 1 0,0-1 0,0 0 0,-2 12 871,-5 12-430,-10 16-265,3 0 0,0 1 0,3 1 0,-10 74 0,20-114-215,1 1 0,0 0 1,0 0-1,0 0 0,0 0 0,0 0 0,1-1 0,-1 1 0,1 0 0,0 0 1,0 0-1,0-1 0,0 1 0,0-1 0,1 1 0,-1-1 0,3 4 1,-2-5-13,-1 0 0,1 1 0,0-1 1,0 0-1,0 0 0,-1 0 0,1 0 1,0-1-1,0 1 0,0 0 0,1-1 1,-1 0-1,0 1 0,0-1 0,0 0 1,0 0-1,0 0 0,0 0 0,0 0 1,0-1-1,1 1 0,-1-1 0,3 0 1,2-2-104,0 0 0,-1 0 0,1-1 1,-1 0-1,1 0 0,-1 0 0,-1-1 0,1 1 1,0-2-1,-1 1 0,0 0 0,-1-1 0,1 0 0,-1 0 1,0-1-1,0 1 0,2-8 0,12-28-308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2.796"/>
    </inkml:context>
    <inkml:brush xml:id="br0">
      <inkml:brushProperty name="width" value="0.05" units="cm"/>
      <inkml:brushProperty name="height" value="0.05" units="cm"/>
    </inkml:brush>
  </inkml:definitions>
  <inkml:trace contextRef="#ctx0" brushRef="#br0">19 25 21149,'-3'-8'1680,"-2"4"-1304,2 0-256,7 1 32,-1-1-568,-4 4 208,-12-2-216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3.261"/>
    </inkml:context>
    <inkml:brush xml:id="br0">
      <inkml:brushProperty name="width" value="0.05" units="cm"/>
      <inkml:brushProperty name="height" value="0.05" units="cm"/>
    </inkml:brush>
  </inkml:definitions>
  <inkml:trace contextRef="#ctx0" brushRef="#br0">44 39 13603,'5'-9'1194,"-4"6"-669,0 0 0,1 1 1,-1-1-1,1 0 0,0 1 1,0-1-1,0 1 0,0-1 0,5-3 1,-7 7-430,1-1 0,-1 1-1,0-1 1,1 0 0,-1 1 0,0-1 0,1 1 0,-1-1 0,0 1 0,0-1 0,1 1 0,-1-1 0,0 1 0,0 0 0,0-1 0,0 1 0,0-1 0,0 1 0,0-1 0,0 1 0,0-1-1,0 1 1,0 0 0,0 17 405,-5 37-248,-3 0 0,-18 69 0,-1 3-1572,26-114 1152,-5 11-221,5-23 31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5.955"/>
    </inkml:context>
    <inkml:brush xml:id="br0">
      <inkml:brushProperty name="width" value="0.05" units="cm"/>
      <inkml:brushProperty name="height" value="0.05" units="cm"/>
    </inkml:brush>
  </inkml:definitions>
  <inkml:trace contextRef="#ctx0" brushRef="#br0">0 8 17652,'13'-8'1236,"-13"8"-1200,0 0 0,1 0 1,-1 0-1,0 0 0,1 1 1,-1-1-1,0 0 0,1 0 1,-1 0-1,0 0 0,1 0 1,-1 1-1,0-1 0,0 0 1,1 0-1,-1 0 0,0 1 1,0-1-1,1 0 0,-1 0 1,0 1-1,0-1 0,0 0 1,1 1-1,-1-1 0,0 1 1,5 31 1185,-4-28-1134,1 32 359,-2-18-387,2-1 0,-1 1 0,2 0 1,1-1-1,6 20 0,-10-35-57,1-1 0,-1 1 0,1-1 0,0 0 0,0 1 0,-1-1 0,1 0 0,0 0 0,0 1 0,0-1 0,0 0 0,1 0 0,-1 0 0,0 0 1,0 0-1,1-1 0,-1 1 0,0 0 0,1-1 0,-1 1 0,2 0 0,0-1 1,-1 0 0,1 1 0,-1-1 0,0 0 0,1-1 0,-1 1 0,1 0 0,-1-1 0,1 0 0,-1 1 0,5-3 0,3-2 6,0-1-1,0 0 1,0-1 0,12-11 0,135-130 134,-156 147-145,-1 1-1,1-1 0,0 0 1,0 0-1,-1 1 1,1-1-1,0 1 0,0-1 1,0 1-1,0-1 0,0 1 1,0 0-1,0-1 0,0 1 1,0 0-1,0 0 0,0-1 1,1 1-1,-1 1 2,-1-1-1,0 0 1,1 1-1,-1-1 0,0 0 1,1 1-1,-1-1 1,0 0-1,0 1 1,1-1-1,-1 1 1,0-1-1,0 1 1,0-1-1,0 1 1,1-1-1,-1 1 1,0-1-1,0 0 1,0 1-1,0-1 1,0 1-1,0-1 1,0 1-1,0-1 1,-1 1-1,-9 43-41,9-38 23,-29 101-939,30-98 788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0.958"/>
    </inkml:context>
    <inkml:brush xml:id="br0">
      <inkml:brushProperty name="width" value="0.05" units="cm"/>
      <inkml:brushProperty name="height" value="0.05" units="cm"/>
    </inkml:brush>
  </inkml:definitions>
  <inkml:trace contextRef="#ctx0" brushRef="#br0">38 1 17828,'5'16'1512,"0"7"-1000,-3 5-176,3 10 657,-2 2-289,4 3-288,0 1-40,-1-4-256,1-4-160,0-12-488,0-6-312,-1-8-1793,0-5 2185,-5-5-360,1 2-304</inkml:trace>
  <inkml:trace contextRef="#ctx0" brushRef="#br0" timeOffset="1">0 280 14611,'33'-23'1272,"7"0"-1024,-1-8-192,3-5 497,-2-1-457,-3-6-32,-8 3-48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8.929"/>
    </inkml:context>
    <inkml:brush xml:id="br0">
      <inkml:brushProperty name="width" value="0.05" units="cm"/>
      <inkml:brushProperty name="height" value="0.05" units="cm"/>
    </inkml:brush>
  </inkml:definitions>
  <inkml:trace contextRef="#ctx0" brushRef="#br0">1097 119 13179,'1'-5'115,"0"0"-1,0 0 1,-1 0 0,0 0-1,0 0 1,-1 0 0,1 0 0,-1 0-1,0 0 1,-3-6 0,3 7-76,-2 1 0,1-1 1,0 1-1,0 0 1,-1 0-1,0 0 0,1 1 1,-1-1-1,0 1 0,-1-1 1,1 1-1,0 0 0,-1 0 1,-3-1-1,0 0 35,0 0-1,-1 1 1,1 0 0,0 0-1,-1 1 1,0 0-1,1 0 1,-1 1 0,0 0-1,1 0 1,-1 1-1,0 0 1,-14 3 0,-2 3 114,0 1 1,-44 21 0,-306 182 1142,347-195-1268,1 2 1,0 2 0,2 0-1,0 1 1,1 1 0,1 2-1,1 0 1,1 1 0,2 1 0,0 1-1,2 0 1,-15 36 0,2 5-59,4 1 0,3 2 1,3 0-1,3 1 0,3 1 1,4 0-1,2 0 0,6 126 1,3-159-16,2 0 1,2-1 0,1 1-1,2-1 1,2 0 0,21 52-1,-25-78-1,-1-1-1,2 1 0,0-1 1,0-1-1,1 1 0,0-2 1,1 1-1,1-1 0,14 12 1,-8-11-5,0 0 1,0-1-1,0 0 1,1-2 0,1 0-1,21 6 1,-4-5-9,0-1 0,0-2 1,1-2-1,-1-1 0,1-2 0,68-6 1,-75 1-18,-2 0 1,1-3 0,-1 0 0,0-2-1,0 0 1,-1-2 0,31-18-1,-26 11 18,-1-3 0,-1 0 0,-1-2-1,0-1 1,29-32 0,-19 11 62,-2-2-1,-3-1 1,-1-1 0,-2-2-1,-3-1 1,-2-2 0,21-61 0,-21 42-132,-4-1 1,-3-1-1,-3-1 1,-4-1 0,-3 0-1,-1-103 1,-8 149-80,-2 1 0,-1-1 0,-1 1 0,-2 0 0,-15-48 0,18 68 109,-1 0 0,-1 0 1,1 0-1,-2 1 0,1-1 0,-2 1 0,1 1 0,-1-1 1,0 1-1,-1 0 0,0 1 0,0 0 0,0 0 0,-1 1 0,0 0 1,-1 0-1,1 1 0,-1 0 0,-13-4 0,-11 0-149,-68-10 0,73 15 125,1-1 0,-1-1-1,-50-19 1,29 0-4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3.658"/>
    </inkml:context>
    <inkml:brush xml:id="br0">
      <inkml:brushProperty name="width" value="0.05" units="cm"/>
      <inkml:brushProperty name="height" value="0.05" units="cm"/>
    </inkml:brush>
  </inkml:definitions>
  <inkml:trace contextRef="#ctx0" brushRef="#br0">13 48 16812,'-7'0'1904,"1"0"-1288,16-6-216,8 2 1273,9-4-945,9 1-144,7-1-216,5 1-136,5 2-280,0 2-168,-10 3-240,-4 5-136,-10 2-320,-9 1-177,-14 4 641,-8-2-200,-17 1 16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4.074"/>
    </inkml:context>
    <inkml:brush xml:id="br0">
      <inkml:brushProperty name="width" value="0.05" units="cm"/>
      <inkml:brushProperty name="height" value="0.05" units="cm"/>
    </inkml:brush>
  </inkml:definitions>
  <inkml:trace contextRef="#ctx0" brushRef="#br0">25 0 16227,'-20'14'1497,"15"-1"-905,5 0-200,15-3 800,3-3-152,15-1-295,6-2-89,11-2-192,5-2-32,1-3-216,-1-4-232,-3 3-640,-6 2-352,-15 2 800,-10 2-176,-19 0-153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4.881"/>
    </inkml:context>
    <inkml:brush xml:id="br0">
      <inkml:brushProperty name="width" value="0.05" units="cm"/>
      <inkml:brushProperty name="height" value="0.05" units="cm"/>
    </inkml:brush>
  </inkml:definitions>
  <inkml:trace contextRef="#ctx0" brushRef="#br0">15 456 14859,'-11'10'3263,"7"-10"-1096,7-7-831,21-25-902,0 0 1,2 2 0,1 0 0,33-26 0,-27 25-289,232-216-197,-310 323-54,9-15 117,-33 74 0,60-113-89,0 0-1,1 1 1,2 0-1,0 0 1,1 1-1,2 0 0,-1 28 1,4-48-85,0 1 0,1 0 0,0-1-1,0 1 1,0-1 0,0 1 0,4 7 0,-4-11 140,-1 0 0,0 0-1,1-1 1,-1 1 0,0 0 0,1-1 0,-1 1 0,1 0-1,-1-1 1,1 1 0,-1-1 0,1 1 0,0 0 0,-1-1 0,1 0-1,0 1 1,-1-1 0,1 1 0,0-1 0,-1 0 0,1 1-1,0-1 1,0 0 0,0 0 0,-1 0 0,1 0 0,0 0 0,0 0-1,-1 0 1,1 0 0,0 0 0,0 0 0,0 0 0,-1 0 0,1 0-1,0-1 1,0 1 0,-1 0 0,1 0 0,0-1 0,0 1-1,-1-1 1,1 1 0,0-1 0,-1 1 0,1-1 0,-1 1 0,1-1-1,-1 0 1,1 1 0,-1-1 0,1-1 0,7-11-552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5.302"/>
    </inkml:context>
    <inkml:brush xml:id="br0">
      <inkml:brushProperty name="width" value="0.05" units="cm"/>
      <inkml:brushProperty name="height" value="0.05" units="cm"/>
    </inkml:brush>
  </inkml:definitions>
  <inkml:trace contextRef="#ctx0" brushRef="#br0">6 75 17036,'-6'3'1736,"6"1"-1184,8-4-104,9-3 857,13-4-529,9-2-104,11-1-176,4-1-80,9 1-152,-1-2-136,-3 5-400,-8 0-176,-9 3-488,-9 2-249,-13 2 849,-4 5-248,-6 3-144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5.706"/>
    </inkml:context>
    <inkml:brush xml:id="br0">
      <inkml:brushProperty name="width" value="0.05" units="cm"/>
      <inkml:brushProperty name="height" value="0.05" units="cm"/>
    </inkml:brush>
  </inkml:definitions>
  <inkml:trace contextRef="#ctx0" brushRef="#br0">11 1 16323,'-2'24'1440,"-4"36"1121,3 112 0,4-169-2538,-1 1 0,0 0 1,1-1-1,0 1 0,0-1 0,0 1 1,0-1-1,3 6 0,-3-8-16,-1-1 0,1 1-1,0 0 1,-1 0 0,1 0 0,0 0-1,0-1 1,0 1 0,-1 0-1,1-1 1,0 1 0,0-1-1,0 1 1,0-1 0,0 0 0,0 1-1,0-1 1,1 0 0,-1 1-1,0-1 1,0 0 0,0 0 0,0 0-1,0 0 1,0 0 0,0 0-1,0-1 1,0 1 0,0 0 0,0 0-1,2-1 1,5-2 24,-1-1 0,0 1 0,1-1 0,-2 0 0,1-1 1,8-6-1,38-37 116,-37 33-99,131-127 258,-145 140-303,26-19 23,-27 20-26,0 1 1,-1-1-1,1 1 0,0-1 1,0 1-1,0-1 0,0 1 1,0 0-1,-1-1 1,1 1-1,0 0 0,0 0 1,0 0-1,0 0 0,0 0 1,0 0-1,0 0 1,0 0-1,0 0 0,0 0 1,0 0-1,0 0 0,0 1 1,-1-1-1,1 0 1,0 1-1,0-1 0,0 1 1,0-1-1,-1 1 0,1-1 1,1 2-1,0 1 0,-1 0 0,0 0 0,1 1 1,-1-1-1,-1 0 0,1 0 0,0 1 0,-1-1 0,0 0 0,0 6 0,-2 38-5,-5 6-119,-17 62 0,13-68-627,11-46 765,0 1 0,-1-1 0,1 1 0,0-1-1,0 1 1,0-1 0,0 1 0,0-1 0,0 1 0,1-1-1,-1 1 1,1 1 0,-1-2-19,1 0 0,-1-1 1,1 1-1,-1-1 0,1 1 0,-1-1 0,1 1 0,-1-1 1,1 1-1,-1-1 0,1 1 0,0-1 0,-1 1 0,1-1 1,0 0-1,0 0 0,-1 1 0,1-1 0,0 0 0,-1 0 1,1 0-1,0 0 0,0 0 0,-1 0 0,1 0 0,1 0 1,18-4-179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7.423"/>
    </inkml:context>
    <inkml:brush xml:id="br0">
      <inkml:brushProperty name="width" value="0.05" units="cm"/>
      <inkml:brushProperty name="height" value="0.05" units="cm"/>
    </inkml:brush>
  </inkml:definitions>
  <inkml:trace contextRef="#ctx0" brushRef="#br0">3 53 18540,'0'0'51,"0"0"-1,0 0 1,0 0-1,0 0 1,0 0-1,0 0 1,-1 0 0,1 0-1,0 0 1,0 0-1,0 0 1,0 0 0,0 0-1,0 0 1,0-1-1,-1 1 1,1 0-1,0 0 1,0 0 0,0 0-1,0 0 1,0 0-1,0 0 1,0 0 0,0-1-1,0 1 1,0 0-1,0 0 1,0 0-1,0 0 1,0 0 0,0 0-1,0-1 1,-1 1-1,1 0 1,0 0 0,1 0-1,-1 0 1,0 0-1,0-1 1,0 1 0,0 0-1,0 0 1,0 0-1,0 0 1,0 0-1,0 0 1,0-1 0,0 1-1,0 0 1,0 0-1,0 0 1,0 0 0,1 0-1,-1 0 1,0 0-1,0 0 1,0 0-1,0 0 1,0-1 0,0 1-1,0 0 1,1 0-1,-1 0 1,0 0 0,0 0-1,18-4 1691,41-2-809,-32 4-462,57-7-24,247-16-1617,-304 27-313,-17 3 451,-10-5 991,0 1 0,1-1-1,-1 0 1,0 0 0,0 1-1,0-1 1,0 0 0,0 0-1,0 1 1,0-1 0,0 0-1,0 1 1,-1-1 0,1 0-1,0 0 1,0 1 0,0-1-1,0 0 1,0 0 0,0 0-1,0 1 1,-1-1 0,1 0-1,0 0 1,0 1 0,0-1 0,0 0-1,-1 0 1,1 0 0,0 0-1,0 1 1,-1-1 0,1 0-1,0 0 1,0 0 0,-1 0-1,-12 7-865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7.937"/>
    </inkml:context>
    <inkml:brush xml:id="br0">
      <inkml:brushProperty name="width" value="0.05" units="cm"/>
      <inkml:brushProperty name="height" value="0.05" units="cm"/>
    </inkml:brush>
  </inkml:definitions>
  <inkml:trace contextRef="#ctx0" brushRef="#br0">38 36 17764,'-28'-3'2584,"28"3"-2541,0 0-1,-1 0 0,1 0 0,0 0 0,-1 0 0,1 0 0,0 0 1,-1 0-1,1 0 0,-1 0 0,1 0 0,0 0 0,-1-1 0,1 1 1,0 0-1,-1 0 0,1 0 0,0 0 0,-1-1 0,1 1 0,0 0 1,0 0-1,-1-1 0,1 1 0,0 0 0,0 0 0,-1-1 0,1 1 1,0 0-1,0-1 0,0 1 0,0 0 0,-1-1 0,1 1 0,0 0 1,0-1-1,0 1 0,0-1 0,0 1 0,0 0 0,0-1 0,0 1 1,0 0-1,0-1 0,0 1 0,0 0 0,0-1 0,1 1 0,-1-1 1,0 1-1,0 0 0,0-1 0,0 1 0,1 0 0,-1 0 0,0-1 1,0 1-1,0 0 0,1-1 0,-1 1 0,0 0 0,1 0 0,-1 0 1,0-1-1,1 1 0,-1 0 0,0 0 0,1 0 0,-1-1 0,4-1 120,0 0-1,-1 0 1,1 1-1,0-1 1,0 1-1,0 0 1,0 0-1,0 0 1,8-1-1,41 2 43,-47 0-165,17 1-22,-1 0 0,1 2 0,26 7 0,-39-8-22,-1 1-1,1 1 1,0-1-1,-1 2 1,0-1-1,1 1 1,-2 0-1,1 1 1,11 10-1,-17-13 2,0 1 0,0 1-1,0-1 1,-1 0 0,1 1-1,-1-1 1,0 1 0,-1 0-1,1 0 1,-1 0 0,0 0 0,0 0-1,0 0 1,-1 0 0,1 0-1,-1 0 1,-1 0 0,1 0-1,-2 6 1,-1 8-1,-1-1-1,0 0 1,-14 33-1,6-24 8,-1 0-1,-1-1 1,-2-1 0,-25 34-1,12-24 32,-2-1 0,-41 36 0,-10-8 83,82-62-115,0 0 0,-1 0-1,1 0 1,0 0 0,0 1-1,0-1 1,0 0 0,-1 0 0,1 0-1,0 0 1,0 0 0,0 0-1,0 0 1,0 0 0,-1 0 0,1 0-1,0 0 1,0 1 0,0-1-1,0 0 1,0 0 0,0 0 0,0 0-1,0 0 1,-1 1 0,1-1 0,0 0-1,0 0 1,0 0 0,0 0-1,0 1 1,0-1 0,0 0 0,0 0-1,0 0 1,0 0 0,0 1-1,0-1 1,0 0 0,0 0 0,0 0-1,0 0 1,0 1 0,0-1-1,0 0 1,0 0 0,1 0 0,-1 0-1,0 0 1,0 1 0,0-1 0,0 0-1,0 0 1,0 0 0,0 0-1,1 0 1,-1 0 0,0 0 0,0 1-1,0-1 1,0 0 0,0 0-1,1 0 1,-1 0 0,19 1 16,30-7-7,-45 6-5,55-8 99,1 3 0,66 2 0,-97 4-517,0 2 0,0 1 0,0 1 0,-1 1 1,1 1-1,37 16 0,-64-22-71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8.664"/>
    </inkml:context>
    <inkml:brush xml:id="br0">
      <inkml:brushProperty name="width" value="0.05" units="cm"/>
      <inkml:brushProperty name="height" value="0.05" units="cm"/>
    </inkml:brush>
  </inkml:definitions>
  <inkml:trace contextRef="#ctx0" brushRef="#br0">56 15 19908,'10'-8'1873,"-8"2"-1305,-4 6-280,-3 16 800,-1 9-232,-3 16-392,1 3-160,-1 6-304,1 3-128,-1-1-208,3-5-120,2-17-320,3-10-240,2-34-456,0-21 991,-1-8-151,0-15 72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9.129"/>
    </inkml:context>
    <inkml:brush xml:id="br0">
      <inkml:brushProperty name="width" value="0.05" units="cm"/>
      <inkml:brushProperty name="height" value="0.05" units="cm"/>
    </inkml:brush>
  </inkml:definitions>
  <inkml:trace contextRef="#ctx0" brushRef="#br0">9 19 16764,'0'-10'1840,"-3"5"-1072,-3 3 2641,8 3-3153,1-1-744,2 0-416,3-1 704,-1-1-184,-4 2-129</inkml:trace>
  <inkml:trace contextRef="#ctx0" brushRef="#br0" timeOffset="1">298 145 19932,'-7'3'2001,"3"-3"-1297,3 0-296,3 0 1272,6-2-768,3-1-407,2 1-145,6 0-360,1 1-160,4-1-320,0 2-217,-1-1-631,-1 1 864,-8-2 64,-1 2-240,-7-1-32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1.390"/>
    </inkml:context>
    <inkml:brush xml:id="br0">
      <inkml:brushProperty name="width" value="0.05" units="cm"/>
      <inkml:brushProperty name="height" value="0.05" units="cm"/>
    </inkml:brush>
  </inkml:definitions>
  <inkml:trace contextRef="#ctx0" brushRef="#br0">0 127 15491,'12'-10'929,"-6"3"-1194,-3 1-63,-1-1 1001,1-2-689,3 8-281</inkml:trace>
  <inkml:trace contextRef="#ctx0" brushRef="#br0" timeOffset="1">142 141 16195,'-1'2'1673,"1"-5"-1153,-2-6-368,4-7 272,2-4-472,6-7 304,2-4-144,2-5-464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59.563"/>
    </inkml:context>
    <inkml:brush xml:id="br0">
      <inkml:brushProperty name="width" value="0.05" units="cm"/>
      <inkml:brushProperty name="height" value="0.05" units="cm"/>
    </inkml:brush>
  </inkml:definitions>
  <inkml:trace contextRef="#ctx0" brushRef="#br0">0 77 20284,'9'-5'1713,"5"1"-1225,0-3-216,5-2 768,1-1-424,4 2-568,1-1-288,-1 0-768,-1 4 2000,-4 0-1104,-2 3-80,-4-1-96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0.001"/>
    </inkml:context>
    <inkml:brush xml:id="br0">
      <inkml:brushProperty name="width" value="0.05" units="cm"/>
      <inkml:brushProperty name="height" value="0.05" units="cm"/>
    </inkml:brush>
  </inkml:definitions>
  <inkml:trace contextRef="#ctx0" brushRef="#br0">0 356 17748,'3'17'1824,"-3"-17"-1777,0 0 1,0 0-1,0 1 0,0-1 0,0 0 0,0 0 0,1 0 0,-1 1 0,0-1 0,0 0 0,0 0 0,0 0 0,0 0 0,1 1 0,-1-1 0,0 0 0,0 0 0,0 0 0,1 0 1,-1 0-1,0 0 0,0 0 0,1 0 0,-1 1 0,0-1 0,0 0 0,0 0 0,1 0 0,-1 0 0,0 0 0,0 0 0,1 0 0,-1-1 0,3 0 190,-1 0 0,0-1-1,1 1 1,-1-1 0,0 0-1,0 0 1,3-4 0,1 1-153,304-292 1805,-248 246-2079,-62 50 180,1 1-1,0-1 1,-1 1 0,1-1-1,-1 1 1,1 0-1,0-1 1,0 1-1,-1 0 1,1-1-1,0 1 1,0 0 0,-1 0-1,1 0 1,0 0-1,0 0 1,1 0-1,-2 0 7,0 0 0,0 0 0,1 0 0,-1 1 0,0-1-1,0 0 1,1 0 0,-1 1 0,0-1 0,0 0 0,0 1 0,0-1-1,1 0 1,-1 1 0,0-1 0,0 0 0,0 1 0,0-1 0,0 0-1,0 1 1,0-1 0,0 0 0,0 1 0,0-1 0,0 0 0,0 1 0,-9 31-106,7-25 81,-73 281-2020,75-285 1700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0.661"/>
    </inkml:context>
    <inkml:brush xml:id="br0">
      <inkml:brushProperty name="width" value="0.05" units="cm"/>
      <inkml:brushProperty name="height" value="0.05" units="cm"/>
    </inkml:brush>
  </inkml:definitions>
  <inkml:trace contextRef="#ctx0" brushRef="#br0">35 1 16572,'-1'0'105,"0"0"1,0 0 0,0 0 0,0 0-1,0 0 1,0 1 0,0-1 0,0 0 0,0 1-1,0-1 1,1 1 0,-1-1 0,0 1 0,0-1-1,0 1 1,1 0 0,-1-1 0,0 1 0,1 0-1,-1-1 1,1 1 0,-1 0 0,1 0-1,-1 0 1,1 0 0,-1-1 0,1 1 0,0 0-1,-1 0 1,1 2 0,-8 31 1383,8-32-1354,-2 13 357,0-1 0,1 19-1,1-29-443,0-1 1,0 1-1,1-1 0,-1 1 1,1-1-1,0 1 0,0-1 0,0 0 1,0 1-1,0-1 0,1 0 0,-1 0 1,1 0-1,0 0 0,3 4 0,-3-6-28,0 0-1,0 0 1,0 0-1,0 0 1,0 0-1,0 0 0,0-1 1,0 1-1,0-1 1,1 1-1,-1-1 1,0 0-1,0 0 0,0 0 1,0 0-1,1 0 1,-1-1-1,0 1 1,0-1-1,0 1 1,0-1-1,0 0 0,0 1 1,0-1-1,4-3 1,6-2 45,0-2 0,21-16 1,-23 16-18,31-25 91,-28 20-108,1 2 0,1-1 0,0 2 1,23-13-1,-37 23-31,0-1 1,0 1 0,0-1 0,0 1-1,-1 0 1,1-1 0,0 1 0,0 0-1,0 0 1,0 0 0,0-1 0,0 1-1,0 0 1,0 0 0,0 0 0,0 1-1,0-1 1,0 0 0,0 0 0,0 0 0,-1 1-1,1-1 1,0 0 0,0 1 0,0-1-1,0 1 1,-1-1 0,1 1 0,0 0-1,0-1 1,-1 1 0,1 0 0,0-1-1,-1 1 1,1 0 0,-1 0 0,1-1-1,-1 1 1,1 0 0,-1 0 0,0 0-1,1 0 1,-1 0 0,0 0 0,0 0-1,1 1 1,0 6-1,0 1 0,0-1 1,-1 0-1,-1 12 0,0-12 1,-23 218 119,23-222-125,0-10 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2.546"/>
    </inkml:context>
    <inkml:brush xml:id="br0">
      <inkml:brushProperty name="width" value="0.05" units="cm"/>
      <inkml:brushProperty name="height" value="0.05" units="cm"/>
    </inkml:brush>
  </inkml:definitions>
  <inkml:trace contextRef="#ctx0" brushRef="#br0">360 68 14907,'16'-16'1184,"-13"13"-1036,1 1 0,-1-1 0,0 0 1,0-1-1,0 1 0,0-1 0,-1 1 0,1-1 1,-1 0-1,0 0 0,3-7 0,-6 11-117,1 0 0,0 0 0,0-1 0,0 1 0,0 0 0,0 0-1,0 0 1,0 0 0,0-1 0,-1 1 0,1 0 0,0 0 0,0 0 0,0 0 0,0 0 0,-1-1-1,1 1 1,0 0 0,0 0 0,0 0 0,0 0 0,-1 0 0,1 0 0,0 0 0,0 0 0,0 0-1,-1 0 1,1 0 0,0 0 0,0 0 0,-1 0 0,1 0 0,0 0 0,0 0 0,0 0 0,-1 0-1,1 0 1,0 0 0,0 0 0,0 0 0,-1 0 0,1 1 0,-11 2 470,-5 6-227,1 1 0,0 1 0,0 0 1,1 1-1,-17 17 0,14-13-168,-9 10 1,2 2 0,0 0 0,2 1 0,1 1 0,1 1 0,2 1 0,-18 42 0,21-37-16,1 0 0,2 1 0,1 1 0,3 0 1,1 0-1,-4 62 0,11-81-143,0-1 1,0 1 0,2-1 0,1 1 0,0-1 0,12 38 0,-12-50-23,0 1 1,0-1 0,1 0 0,0 0-1,1 0 1,-1 0 0,1-1 0,1 0-1,-1 0 1,1 0 0,0-1 0,0 1-1,1-1 1,-1-1 0,1 0 0,0 0-1,0 0 1,1 0 0,11 3 0,23 5-308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3.393"/>
    </inkml:context>
    <inkml:brush xml:id="br0">
      <inkml:brushProperty name="width" value="0.05" units="cm"/>
      <inkml:brushProperty name="height" value="0.05" units="cm"/>
    </inkml:brush>
  </inkml:definitions>
  <inkml:trace contextRef="#ctx0" brushRef="#br0">344 67 16884,'2'-3'208,"-1"0"-1,0-1 1,0 1 0,0 0 0,0 0 0,-1-1 0,1 1 0,-1 0 0,0-1 0,0 1 0,0-7-1,0 9-151,-1 0 0,1 0 1,-1 0-1,1 0 0,-1 0 0,1 0 0,-1 0 0,1 0 0,-1 0 0,0 0 0,0 0 0,1 0 0,-1 1 0,0-1 0,0 0 0,0 0 0,0 1 0,0-1 0,0 1 0,0-1 0,0 1 0,0-1 0,0 1 0,0 0 0,-1-1 0,1 1 0,0 0 0,0 0 0,0 0 0,0 0 0,0 0 0,-1 0 0,1 0 0,0 0 0,0 0 0,0 1 0,-2 0 0,-6 1 47,1 1 1,0 0-1,0 0 0,0 0 0,1 1 0,-1 1 1,1-1-1,0 1 0,0 0 0,1 1 0,-11 11 1,-7 9-69,-29 41 0,49-61-13,-19 27 20,-37 67-1,50-79-16,1-1 0,1 1 0,1 1 0,-9 40 0,16-59-19,-1 0-1,1 0 1,-1 0 0,1 1-1,0-1 1,0 0-1,0 0 1,1 0 0,-1 0-1,1 0 1,0 0-1,1 4 1,-1-6-3,0 0 0,-1 0 1,1 0-1,0 0 0,0 0 0,0-1 0,0 1 0,0 0 1,1 0-1,-1-1 0,0 1 0,0-1 0,0 1 1,1-1-1,-1 1 0,0-1 0,0 0 0,1 1 1,-1-1-1,0 0 0,1 0 0,-1 0 0,0 0 1,1 0-1,-1 0 0,0-1 0,1 1 0,0-1 1,10-2 10,0 0 0,-1-1 0,0 0 0,0-1 0,0 0 0,-1-1 0,0 0 0,16-13 0,72-66 85,-94 80-92,37-34 45,-2-1 0,-1-3 0,-3-1 0,37-58 0,-72 102-53,0 0 1,0 0-1,0 0 0,0 0 1,0 0-1,0 0 1,1 0-1,-1 0 0,0 0 1,0 0-1,0 0 1,0 0-1,0 0 0,0 0 1,0 0-1,0 0 1,0 0-1,0 0 0,0 0 1,0 0-1,0 0 1,0 0-1,1 0 0,-1 0 1,0 0-1,0 0 1,0 0-1,0 0 0,0 0 1,0 0-1,0 0 1,0 0-1,0 0 0,0 0 1,0 0-1,0 0 1,-3 17-13,-11 41 1,4-21 1,-11 75-125,19-96 22,1-1 0,1 1 0,0-1 0,1 1 0,4 20 0,-4-33 10,0 1 0,0 0-1,0-1 1,0 1 0,1-1-1,-1 1 1,1-1 0,0 0-1,0 0 1,0 0 0,0 0-1,1 0 1,-1 0 0,1 0-1,0-1 1,-1 1 0,1-1-1,1 0 1,-1 0 0,0 0-1,0 0 1,1-1 0,-1 1-1,1-1 1,-1 0 0,1 0-1,0 0 1,-1 0 0,1-1-1,0 1 1,-1-1 0,1 0-1,0 0 1,6-2 0,26-5-731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3.840"/>
    </inkml:context>
    <inkml:brush xml:id="br0">
      <inkml:brushProperty name="width" value="0.05" units="cm"/>
      <inkml:brushProperty name="height" value="0.05" units="cm"/>
    </inkml:brush>
  </inkml:definitions>
  <inkml:trace contextRef="#ctx0" brushRef="#br0">1 18 16420,'7'-15'2612,"-2"13"-462,-3 4-1968,-1 0-1,0 0 0,-1 0 0,1 1 0,0-1 1,-1 0-1,1 0 0,-1 1 0,1 3 0,14 111 845,10 59-753,-19-151-426,0 0 0,2 0 0,1 0 0,20 41 0,-18-52-301,0 2-944,-12-12 498,-7-5-50,-9-3 272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4.273"/>
    </inkml:context>
    <inkml:brush xml:id="br0">
      <inkml:brushProperty name="width" value="0.05" units="cm"/>
      <inkml:brushProperty name="height" value="0.05" units="cm"/>
    </inkml:brush>
  </inkml:definitions>
  <inkml:trace contextRef="#ctx0" brushRef="#br0">8 508 15707,'-6'-1'1753,"4"-5"-1017,4-2-248,11-10 872,7-3-151,11-9-257,9-8-128,11-9-320,3-3-88,3-3-96,-2 0-56,-6 7-248,-5 2-200,-14 11-552,-6 4-320,-15 13 840,-2 3-208,-5 12-160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4.665"/>
    </inkml:context>
    <inkml:brush xml:id="br0">
      <inkml:brushProperty name="width" value="0.05" units="cm"/>
      <inkml:brushProperty name="height" value="0.05" units="cm"/>
    </inkml:brush>
  </inkml:definitions>
  <inkml:trace contextRef="#ctx0" brushRef="#br0">53 310 13083,'1'4'415,"1"0"-1,0 0 1,-1 0 0,0 1 0,0-1-1,0 0 1,0 1 0,-1-1-1,0 0 1,0 1 0,0-1 0,0 0-1,-2 7 1,-1 8 644,-11 31 0,7-28-776,-4 13 154,3-11-272,2-1-1,-4 26 1,10-48-165,-1 0 1,1 1-1,0-1 0,0 0 1,0 1-1,0-1 0,0 0 1,0 1-1,1-1 1,-1 0-1,0 1 0,1-1 1,-1 0-1,1 0 1,0 3-1,0-4-2,-1 1 0,1-1 0,-1 0 0,1 1 0,-1-1 0,1 1 0,-1-1 0,1 0 0,0 0 0,-1 1 0,1-1 0,-1 0 0,1 0 0,0 0 0,-1 1 0,1-1 0,0 0 0,-1 0 0,1 0 0,0 0 0,-1 0 0,2-1 0,2 0-48,0 0-1,-1 0 1,1-1-1,-1 1 1,1-1-1,-1 0 1,0 0 0,1-1-1,3-3 1,13-12-365,-1 0 1,-1-1 0,-1-1 0,15-24 0,-10 7-60</inkml:trace>
  <inkml:trace contextRef="#ctx0" brushRef="#br0" timeOffset="1">187 1 18796,'-5'8'2128,"-1"-3"-1439,1-4-329,1 2 1008,1 1-704,0-1 888,1-13-1488,2-3-24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5.608"/>
    </inkml:context>
    <inkml:brush xml:id="br0">
      <inkml:brushProperty name="width" value="0.05" units="cm"/>
      <inkml:brushProperty name="height" value="0.05" units="cm"/>
    </inkml:brush>
  </inkml:definitions>
  <inkml:trace contextRef="#ctx0" brushRef="#br0">60 14 14371,'0'0'129,"0"-1"0,1 0 0,-1 0 1,0 1-1,1-1 0,-1 0 0,0 0 0,1 1 0,-1-1 0,1 0 1,0 1-1,-1-1 0,1 1 0,-1-1 0,1 1 0,0-1 0,-1 1 1,1-1-1,0 1 0,0 0 0,-1-1 0,2 1 0,-1 0-15,-1 1-1,1-1 1,-1 1-1,0-1 1,1 1-1,-1-1 0,1 1 1,-1 0-1,0-1 1,0 1-1,1 0 1,-1-1-1,0 1 1,0 0-1,0-1 1,0 1-1,0 0 1,0-1-1,0 2 1,-1 44 1741,1-44-1876,-38 243 2096,-1 18-2467,39-247-540,3-21-156,0-25 68,-8 8 424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6.013"/>
    </inkml:context>
    <inkml:brush xml:id="br0">
      <inkml:brushProperty name="width" value="0.05" units="cm"/>
      <inkml:brushProperty name="height" value="0.05" units="cm"/>
    </inkml:brush>
  </inkml:definitions>
  <inkml:trace contextRef="#ctx0" brushRef="#br0">1 33 17044,'7'6'1664,"13"0"-968,3-3-192,11-3 721,6-2-241,9-2-224,4-3-96,3 0-568,1-1-416,-11 0-2305,-9 1 2361,-19 2-368,-16 5-264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3.509"/>
    </inkml:context>
    <inkml:brush xml:id="br0">
      <inkml:brushProperty name="width" value="0.05" units="cm"/>
      <inkml:brushProperty name="height" value="0.05" units="cm"/>
    </inkml:brush>
  </inkml:definitions>
  <inkml:trace contextRef="#ctx0" brushRef="#br0">18 53 17548,'-9'-1'1600,"5"1"-1072,0 0-256,7-2 720,4-2-247,10-2-265,2-1-104,5-1-312,0-1-176,4 3-408,0-1-320,-3 4 671,1 3-143,-9 0-152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1.822"/>
    </inkml:context>
    <inkml:brush xml:id="br0">
      <inkml:brushProperty name="width" value="0.05" units="cm"/>
      <inkml:brushProperty name="height" value="0.05" units="cm"/>
    </inkml:brush>
  </inkml:definitions>
  <inkml:trace contextRef="#ctx0" brushRef="#br0">258 75 13771,'2'-4'275,"4"-6"285,-1 0 0,0 0 0,-1-1 0,3-10 0,-5 13 728,-3 12-353,-6 19-53,-84 182 1026,28-69-2383,-47 156 1,103-277-339,4-16 351,0-10 112,1-12-147</inkml:trace>
  <inkml:trace contextRef="#ctx0" brushRef="#br0" timeOffset="1">0 346 16412,'9'7'1456,"8"7"-1008,3-2-168,9 2 520,5-1-248,5-2-520,1-2-408,-1-5 376,-6 2-120,3 0-136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6.678"/>
    </inkml:context>
    <inkml:brush xml:id="br0">
      <inkml:brushProperty name="width" value="0.05" units="cm"/>
      <inkml:brushProperty name="height" value="0.05" units="cm"/>
    </inkml:brush>
  </inkml:definitions>
  <inkml:trace contextRef="#ctx0" brushRef="#br0">57 11 16043,'0'-1'65,"0"0"-1,1 1 0,-1-1 0,0 1 1,1-1-1,-1 0 0,1 1 0,-1-1 1,1 1-1,-1-1 0,1 1 1,-1-1-1,1 1 0,-1 0 0,1-1 1,0 1-1,-1 0 0,1-1 0,0 1 1,-1 0-1,1 0 0,0 0 0,-1-1 1,1 1-1,0 0 0,0 0 0,-1 0 1,2 0-1,-1 1 0,-1 0 1,1-1-1,0 1 0,-1 0 0,1 0 1,0-1-1,-1 1 0,1 0 1,-1 0-1,1 0 0,-1 0 1,0 0-1,1 0 0,-1 0 1,0 0-1,1 1 0,3 47 1214,-7 16-469,-19 106 0,2-33-252,19-134-532,1 1 0,-1-1 1,1 1-1,0 0 0,1-1 0,-1 1 0,1 0 1,2 8-1,-3-13-19,0 1 0,1 0 0,-1 0 0,1-1 0,-1 1 0,0-1 0,1 1 0,0 0-1,-1-1 1,1 1 0,-1-1 0,1 1 0,0-1 0,-1 0 0,1 1 0,0-1 0,-1 0 0,1 1 0,0-1 0,-1 0 0,3 1 0,-1-1 3,0 0 1,0 0 0,0-1 0,0 1-1,0 0 1,0-1 0,0 1 0,0-1-1,0 0 1,0 0 0,3-1 0,28-17 91,34-24 1,-45 27-83,0 1-1,2 1 1,0 1-1,30-12 1,-50 24-26,0 0 0,0-1 0,1 2 0,-1-1 0,0 0 0,1 1 1,-1 0-1,1 0 0,-1 0 0,0 0 0,5 2 0,-7-2 0,0 1 0,0 0 0,0-1-1,0 1 1,0 0 0,0 0 0,-1 0-1,1 1 1,0-1 0,-1 0 0,1 1 0,-1-1-1,1 1 1,-1-1 0,0 1 0,0 0 0,1 0-1,-1-1 1,0 1 0,-1 0 0,1 0 0,0 0-1,-1 0 1,2 3 0,-1 3-8,0 0-1,-1 0 1,0 0-1,0 0 1,-1 0 0,0 0-1,0 0 1,-1 0 0,0 0-1,0 0 1,0-1 0,-1 1-1,-8 13 1,1-3 77,-2 0 0,0 0 0,0-1 0,-18 18 0,11-17 139,0 0 1,-1-2 0,-1 0 0,-1-1-1,0-1 1,-1-1 0,0-1 0,-1-1 0,-33 10-1,51-19-152,1-1-1,-1 0 0,1 0 0,-1 0 1,1 0-1,-8-1 0,12 0-70,0 0 0,-1 0 0,1-1 0,0 1 0,0 0 0,0-1-1,-1 1 1,1-1 0,0 1 0,0-1 0,0 1 0,0-1 0,0 0 0,0 1 0,0-1 0,0 0 0,0 0 0,0 0 0,0 0 0,1 0-1,-1 0 1,0 0 0,1 0 0,-1 0 0,0 0 0,1 0 0,-1-1 0,1 1 0,0 0 0,0 0 0,-1 0 0,1-3 0,0-9-141,1 0 0,0 0 0,1 1 1,0-1-1,1 0 0,1 1 0,9-24 0,-4 12-145,8-25-215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07.256"/>
    </inkml:context>
    <inkml:brush xml:id="br0">
      <inkml:brushProperty name="width" value="0.05" units="cm"/>
      <inkml:brushProperty name="height" value="0.05" units="cm"/>
    </inkml:brush>
  </inkml:definitions>
  <inkml:trace contextRef="#ctx0" brushRef="#br0">208 0 16059,'18'9'535,"-1"1"0,-1 0 0,0 1 0,0 1 0,13 14 0,-1 0 187,36 47-1,-53-59-603,-1 1 1,-1-1-1,0 2 0,-1-1 0,0 1 0,-1 0 0,-1 1 0,-1 0 0,6 31 0,-8-27-65,-1 1 0,-1 0 1,-1 0-1,-1 0 0,-1-1 1,-1 1-1,-9 34 0,-1-11 23,-3 0-1,-38 78 0,-59 75-154,82-147-730,-44 53 0,61-87 588,0-1-1,-1-1 1,-1 0-1,-1-1 1,0 0-1,-26 15 0,-2-8-407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10.198"/>
    </inkml:context>
    <inkml:brush xml:id="br0">
      <inkml:brushProperty name="width" value="0.05" units="cm"/>
      <inkml:brushProperty name="height" value="0.05" units="cm"/>
    </inkml:brush>
  </inkml:definitions>
  <inkml:trace contextRef="#ctx0" brushRef="#br0">0 207 15851,'2'3'67,"0"0"0,0 0 0,0 0 0,0 0-1,1 0 1,-1-1 0,1 1 0,0-1-1,0 0 1,0 0 0,0 0 0,0 0 0,0-1-1,0 1 1,0-1 0,1 1 0,-1-1 0,1 0-1,-1-1 1,1 1 0,-1-1 0,1 1-1,-1-1 1,1 0 0,0 0 0,3-1 0,10-1-55,-1-1 0,1 0 0,-1-1 1,21-8-1,183-80 67,-154 61-73,1 2 0,114-31 0,-164 56-16,0 1-1,1 0 0,-1 1 1,1 2-1,29 1 1,-38 0 4,-1 0 0,1 1 1,0 0-1,0 1 0,-1 0 0,1 0 1,-1 1-1,0 0 0,0 0 1,0 1-1,-1 0 0,12 9 1,-4 3-3,1 0 1,-2 0-1,13 21 0,-12-17 25,0 0-1,22 21 0,-31-36-3,0-1 0,0 0 0,1 0 0,-1 0 0,1-1 0,0 0 0,0-1 0,0 1 0,1-1 0,-1-1 0,11 3 0,-5-3 5,0 0 0,0-2 0,0 1-1,0-2 1,0 1 0,0-2-1,18-4 1,90-30 69,-88 25-69,7-3-2,1 2 0,0 2-1,44-5 1,-69 13-14,-1 2 0,1-1 0,0 2 0,-1 0-1,1 1 1,-1 1 0,1 0 0,-1 1 0,0 0 0,0 1 0,22 12 0,40 26 8,-49-26-13,0-1-1,2-2 1,0 0-1,55 16 1,-58-25-77,-1-1 0,0-1 0,1-1 0,-1-1 0,50-6 0,-24-2 7,-1-3 0,51-16 0,20-14-64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20.062"/>
    </inkml:context>
    <inkml:brush xml:id="br0">
      <inkml:brushProperty name="width" value="0.05" units="cm"/>
      <inkml:brushProperty name="height" value="0.05" units="cm"/>
    </inkml:brush>
  </inkml:definitions>
  <inkml:trace contextRef="#ctx0" brushRef="#br0">0 26 17604,'17'1'1376,"15"-1"-976,9-3-176,12-4 360,5 3-264,2-3-520,2 1-168,-5 6 368,-4 3-120,-19 3-200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19.688"/>
    </inkml:context>
    <inkml:brush xml:id="br0">
      <inkml:brushProperty name="width" value="0.05" units="cm"/>
      <inkml:brushProperty name="height" value="0.05" units="cm"/>
    </inkml:brush>
  </inkml:definitions>
  <inkml:trace contextRef="#ctx0" brushRef="#br0">5 0 14011,'-5'12'1648,"7"-1"-1080,3 5-167,4-2 887,14 2-544,6 1-88,12-2-168,5-1-88,7-2-192,2-4-96,-2-1-208,-3-2-184,-9 2-312,-8 0-144,-18 4 520,-5 1-152,-10 1-120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8.862"/>
    </inkml:context>
    <inkml:brush xml:id="br0">
      <inkml:brushProperty name="width" value="0.05" units="cm"/>
      <inkml:brushProperty name="height" value="0.05" units="cm"/>
    </inkml:brush>
  </inkml:definitions>
  <inkml:trace contextRef="#ctx0" brushRef="#br0">65 1 14875,'13'4'1601,"-3"6"-1065,-6 13-184,-6 6 1128,-6 8-864,0 5-136,-2 5-184,-2 2-32,-1-5-88,3-1-40,2-10-144,2-4-184,5-9-504,1-7-128,-5-16 320,-3-7 64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9.282"/>
    </inkml:context>
    <inkml:brush xml:id="br0">
      <inkml:brushProperty name="width" value="0.05" units="cm"/>
      <inkml:brushProperty name="height" value="0.05" units="cm"/>
    </inkml:brush>
  </inkml:definitions>
  <inkml:trace contextRef="#ctx0" brushRef="#br0">5 4 14683,'-4'0'1785,"4"1"-1121,3-1-208,7 0 1296,13 0-856,7 0-128,11 0-255,5 0-249,7-1-512,3-1-457,3 1 649,-4 1-160,-8 0-112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4.257"/>
    </inkml:context>
    <inkml:brush xml:id="br0">
      <inkml:brushProperty name="width" value="0.05" units="cm"/>
      <inkml:brushProperty name="height" value="0.05" units="cm"/>
    </inkml:brush>
  </inkml:definitions>
  <inkml:trace contextRef="#ctx0" brushRef="#br0">63 49 18964,'2'-19'1752,"1"5"-1183,0 4-241,0 4 640,0 10-256,-2 15-192,-1 4-120,-2 8-320,-3 5-152,-3 4-168,0 2-80,-2-2-184,-1-4-128,2-10-464,-2-9 2120,2-16-1232,5-4 0,4-12 112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4.683"/>
    </inkml:context>
    <inkml:brush xml:id="br0">
      <inkml:brushProperty name="width" value="0.05" units="cm"/>
      <inkml:brushProperty name="height" value="0.05" units="cm"/>
    </inkml:brush>
  </inkml:definitions>
  <inkml:trace contextRef="#ctx0" brushRef="#br0">4 2 18196,'-3'-2'1992,"4"4"-1744,5 2 633,-2 2-273,5-1-920,1-2-345,6-4 577,0-3-168,2-2-104</inkml:trace>
  <inkml:trace contextRef="#ctx0" brushRef="#br0" timeOffset="1">336 253 18148,'15'4'1776,"-1"0"-1184,0-5-248,6-2 985,6 1-649,4-3-344,0-1-344,3-3-648,-1 5-368,-3-5 800,-4 9-209,-7 3-167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5.102"/>
    </inkml:context>
    <inkml:brush xml:id="br0">
      <inkml:brushProperty name="width" value="0.05" units="cm"/>
      <inkml:brushProperty name="height" value="0.05" units="cm"/>
    </inkml:brush>
  </inkml:definitions>
  <inkml:trace contextRef="#ctx0" brushRef="#br0">1 64 17444,'17'-2'1432,"9"-5"-1088,1 0-112,10-3 160,3 0-568,5-3 312,4 5-56,-4 2-200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2.283"/>
    </inkml:context>
    <inkml:brush xml:id="br0">
      <inkml:brushProperty name="width" value="0.05" units="cm"/>
      <inkml:brushProperty name="height" value="0.05" units="cm"/>
    </inkml:brush>
  </inkml:definitions>
  <inkml:trace contextRef="#ctx0" brushRef="#br0">217 70 17244,'10'-9'604,"-3"2"-357,1-1 0,0 1 0,0 1 0,1 0 1,-1 0-1,1 1 0,1 0 0,11-5 0,-9 10 252,-11 7-121,-14 13-12,-70 61-63,58-58-226,1 0 0,-34 42 0,57-64-74,0 0 1,0 0 0,0 1 0,0-1-1,0 0 1,0 0 0,1 0-1,-1 1 1,1-1 0,-1 0 0,1 1-1,-1-1 1,1 1 0,0-1 0,-1 0-1,1 1 1,0-1 0,0 1-1,0-1 1,0 1 0,1 1 0,-1-2-4,1 0 1,0 0 0,0-1-1,-1 1 1,1 0-1,0 0 1,0-1 0,0 1-1,0-1 1,0 1 0,0-1-1,0 1 1,0-1 0,0 0-1,0 1 1,0-1-1,0 0 1,0 0 0,0 1-1,0-1 1,2 0 0,8 0-31,0-1 1,0 0-1,21-4 1,-31 4 21,58-14-171,-39 9 46,0 1 0,29-3 0,-48 7 121,0 1 0,0 0 0,0 0 0,0 0 0,0 0 0,0 0 1,0 0-1,0 0 0,0 1 0,0-1 0,0 0 0,1 1 0,-1-1 1,0 1-1,-1-1 0,1 1 0,0-1 0,0 1 0,0-1 0,0 1 0,0 0 1,0 0-1,-1-1 0,1 1 0,1 1 0,-1 1 0,-1-1-1,1 0 0,0 0 1,0 1-1,-1-1 1,0 0-1,1 1 1,-1-1-1,0 0 0,0 1 1,-1 3-1,-1 7-8,0 1 0,-1 0 0,-7 16 0,8-22 8,-7 18 19,-21 61 218,26-77-168,-1 0 1,0 0-1,-1 0 0,0-1 0,-14 17 0,17-22-52,-1 0 1,0-1-1,0 1 0,-1-1 0,1 0 0,0 0 0,-1-1 1,0 0-1,0 1 0,0-2 0,0 1 0,0 0 0,0-1 1,0 0-1,-1 0 0,1-1 0,0 1 0,-1-1 0,1 0 1,0-1-1,0 1 0,-11-3 0,4-1 68,1 1 0,-1-2 0,1 1 0,0-2 0,0 1-1,1-1 1,0-1 0,-19-15 0,-9-16 19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0:45.507"/>
    </inkml:context>
    <inkml:brush xml:id="br0">
      <inkml:brushProperty name="width" value="0.05" units="cm"/>
      <inkml:brushProperty name="height" value="0.05" units="cm"/>
    </inkml:brush>
  </inkml:definitions>
  <inkml:trace contextRef="#ctx0" brushRef="#br0">1 330 19012,'7'-15'382,"1"0"0,1 0 0,0 1 1,14-16-1,0-2-14,32-50 152,30-40-142,-80 118-267,-6 9-75,-6 13 1,-25 50-382,4 2 1,-35 129-1,59-185 141,0-11-71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22.037"/>
    </inkml:context>
    <inkml:brush xml:id="br0">
      <inkml:brushProperty name="width" value="0.05" units="cm"/>
      <inkml:brushProperty name="height" value="0.05" units="cm"/>
    </inkml:brush>
  </inkml:definitions>
  <inkml:trace contextRef="#ctx0" brushRef="#br0">2 586 14395,'0'0'60,"0"0"-1,0-1 1,0 1-1,0 0 1,-1 0-1,1 0 1,0 0-1,0 0 1,0-1-1,0 1 1,0 0-1,0 0 1,0 0-1,0-1 1,0 1 0,0 0-1,0 0 1,-1 0-1,1 0 1,0-1-1,0 1 1,0 0-1,0 0 1,0 0-1,1-1 1,-1 1-1,0 0 1,0 0-1,0 0 1,0 0-1,0-1 1,0 1 0,0 0-1,0 0 1,0 0-1,0 0 1,0-1-1,1 1 1,-1 0-1,0 0 1,0 0-1,0 0 1,0 0-1,0 0 1,1-1-1,-1 1 1,0 0-1,0 0 1,0 0 0,0 0-1,1 0 1,16-19 1084,26-21-562,83-76-201,141-167-1,-256 270-341,-1 2 48,0 0 1,-1 0-1,0-1 0,-1 0 1,-1-1-1,12-23 0,-72 180 608,21-62-994,-37 153 1,67-225-61,0 1 1,1-1-1,0 1 1,1 0-1,2 20 1,-2-29-173</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22.472"/>
    </inkml:context>
    <inkml:brush xml:id="br0">
      <inkml:brushProperty name="width" value="0.05" units="cm"/>
      <inkml:brushProperty name="height" value="0.05" units="cm"/>
    </inkml:brush>
  </inkml:definitions>
  <inkml:trace contextRef="#ctx0" brushRef="#br0">0 130 13931,'3'14'1304,"8"-8"-664,7-5-184,9-6 537,7-4-73,13-4-152,5-4-96,10 0-168,2-3-80,-2 1-352,-2 2-216,-7 4-416,-4 3-152,-16 6-1640,-6-1 1960,-10 4-353,-2 1-303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22.863"/>
    </inkml:context>
    <inkml:brush xml:id="br0">
      <inkml:brushProperty name="width" value="0.05" units="cm"/>
      <inkml:brushProperty name="height" value="0.05" units="cm"/>
    </inkml:brush>
  </inkml:definitions>
  <inkml:trace contextRef="#ctx0" brushRef="#br0">0 100 15251,'5'33'5249,"-4"-29"-5134,-1-1 0,1 1 0,0-1 0,0 0 0,1 1-1,-1-1 1,3 5 0,-3-8-110,-1 1 0,1 0 0,0-1 0,0 1 0,0 0 0,-1-1-1,1 1 1,0-1 0,0 1 0,0-1 0,0 0 0,0 1 0,0-1 0,0 0 0,0 1 0,0-1 0,0 0-1,0 0 1,0 0 0,0 0 0,0 0 0,0 0 0,0 0 0,0-1 0,0 1 0,0 0 0,0 0 0,-1-1-1,1 1 1,2-1 0,40-19 5,58-33 0,28-14 50,-117 62-57,42-15 20,-51 19-22,0 0 1,1 0 0,-1 0 0,1 1 0,-1 0 0,0-1 0,1 1 0,-1 0 0,1 1 0,-1-1 0,1 1-1,-1-1 1,4 3 0,-5-2 0,-1 0-1,1 0 0,-1 0 1,1 1-1,-1-1 0,0 1 1,1-1-1,-1 1 0,0-1 0,0 1 1,0 0-1,0 0 0,-1-1 1,1 1-1,0 0 0,-1 0 1,1 0-1,-1 0 0,0 0 1,1 0-1,-1 0 0,0 0 1,0 0-1,-1 2 0,1 9 5,-1-1 0,-5 19-1,5-22 4,-22 85 38,0 2-1044,21-80 834,2-16 155,0 0 0,0 1 0,0-1 0,0 0 0,0 1 0,0-1 1,0 1-1,0-1 0,0 0 0,0 1 0,0-1 0,0 0 0,0 1 0,0-1 0,0 1 0,0-1 0,1 0 0,-1 1 0,0-1 0,0 0 0,0 1 1,1-1-1,-1 0 0,0 0 0,0 1 0,1-1 0,-1 0 0,0 0 0,1 1 0,13-6-263</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24.922"/>
    </inkml:context>
    <inkml:brush xml:id="br0">
      <inkml:brushProperty name="width" value="0.05" units="cm"/>
      <inkml:brushProperty name="height" value="0.05" units="cm"/>
    </inkml:brush>
  </inkml:definitions>
  <inkml:trace contextRef="#ctx0" brushRef="#br0">35 75 13771,'-13'8'1944,"-5"-3"-1191,15-6-313,7-1 1448,15-6-992,5-1-80,14 2-183,5 0-145,12-3-232,10 1 0,-3 2-104,-4-1-144,-3 5-344,-6 1-256,-16 1 456,-9 1-16,-31-7-121,-10 1-111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25.354"/>
    </inkml:context>
    <inkml:brush xml:id="br0">
      <inkml:brushProperty name="width" value="0.05" units="cm"/>
      <inkml:brushProperty name="height" value="0.05" units="cm"/>
    </inkml:brush>
  </inkml:definitions>
  <inkml:trace contextRef="#ctx0" brushRef="#br0">46 1 16195,'0'0'67,"-1"1"0,1-1-1,-1 0 1,1 1-1,-1-1 1,1 1-1,0-1 1,-1 1-1,1 0 1,0-1-1,-1 1 1,1-1-1,0 1 1,-1 0-1,1-1 1,0 1-1,0 0 1,0-1 0,0 1-1,0 0 1,0-1-1,0 1 1,0 0-1,0-1 1,0 1-1,0 0 1,0-1-1,0 1 1,1 0-1,-1-1 1,0 1-1,0-1 1,1 1 0,-1 0-1,0-1 1,1 1-1,0 0 1,1 0 102,1 1 1,0-1-1,-1 0 1,1 0-1,0 0 1,0 0-1,4 0 1,-1 1-18,36 6 520,29 8-190,-65-14-451,0 1 0,0-1-1,0 1 1,0 0-1,0 0 1,0 1 0,-1 0-1,8 6 1,-11-7-26,0-1 0,0 1 0,0 0 0,0 0 0,0 0 0,-1 0 0,1 0 0,-1 0 0,0 0 0,0 1 0,0-1 0,0 1 0,-1-1 0,1 0 0,-1 1 0,0-1 0,0 1 0,0-1 0,0 1 0,-1-1 0,0 1 1,1-1-1,-3 6 0,-2 5 4,-1 1 1,0-1 0,-15 25 0,-9 6 12,-57 68 0,-17 25 1,103-137-25,1 0 0,-1 0 0,0-1 0,1 1 0,-1 0 0,1 0 0,0 0 0,-1 0 0,1 0 0,0 0 0,-1 1 0,1-1 0,0 0 0,0 1 0,0-1 1,0-1-1,0 0 1,1 0-1,-1 1 1,0-1-1,0 0 1,0 0-1,1 0 1,-1 1 0,0-1-1,0 0 1,1 0-1,-1 0 1,0 0-1,0 1 1,1-1-1,-1 0 1,0 0 0,1 0-1,-1 0 1,0 0-1,0 0 1,1 0-1,-1 0 1,0 0 0,1 0-1,-1 0 1,0 0-1,1 0 1,-1 0-1,1 0 1,32-12-47,-30 11 52,35-15 23,1 1 0,0 3 0,81-16 1,-98 25-222,-1 1 0,0 0 0,1 2 0,0 1 0,-1 0 0,0 2 0,1 0 0,-1 2 0,29 9 0,-30-7-204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1.119"/>
    </inkml:context>
    <inkml:brush xml:id="br0">
      <inkml:brushProperty name="width" value="0.05" units="cm"/>
      <inkml:brushProperty name="height" value="0.05" units="cm"/>
    </inkml:brush>
  </inkml:definitions>
  <inkml:trace contextRef="#ctx0" brushRef="#br0">360 1 17428,'-5'0'1636,"-16"2"-546,-37 9-1,38-4-909,0 1 0,0 1 0,0 0 0,1 2-1,1 0 1,-28 22 0,35-24-143,1 1 0,0 0-1,0 0 1,1 0 0,0 2 0,1-1 0,0 1-1,1 0 1,0 0 0,1 1 0,-6 15 0,11-24-30,0 0 1,0 0-1,0 0 1,1 0-1,-1 0 1,1 0-1,0 0 1,0 1-1,0-1 1,1 6 0,0-9-7,-1 1 0,1-1 1,0 1-1,-1-1 1,1 0-1,0 1 0,0-1 1,0 0-1,0 1 1,0-1-1,0 0 0,0 0 1,0 0-1,0 0 1,0 0-1,1 0 1,-1 0-1,0-1 0,1 1 1,-1 0-1,1-1 1,-1 1-1,1-1 0,-1 1 1,1-1-1,-1 0 1,1 0-1,-1 0 0,1 0 1,1 0-1,6 0 5,-1-1-1,1 0 1,-1-1-1,1 0 1,-1 0-1,0-1 1,0 0-1,0-1 1,-1 1-1,13-9 1,0-1 22,0-1 0,27-26 1,-20 14 155,43-52 1,-77 93-313,1 0 0,1-1 0,0 2 0,1-1 0,1 0 0,0 1 0,1 0 0,0 24 0,2-39 56,0 1 0,1-1 0,-1 0 0,0 1 0,0-1 0,1 0 1,-1 1-1,1-1 0,-1 0 0,1 1 0,0-1 0,-1 0 0,1 0 0,0 0 0,0 0 0,0 0 1,0 0-1,0 0 0,0 0 0,0 0 0,0 0 0,0 0 0,0-1 0,1 1 0,-1 0 0,0-1 1,0 1-1,2 0 0,2-1-61,-1 1 0,1-1-1,-1 1 1,1-1 0,-1 0 0,0-1 0,8-1 0,19-5-650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1.514"/>
    </inkml:context>
    <inkml:brush xml:id="br0">
      <inkml:brushProperty name="width" value="0.05" units="cm"/>
      <inkml:brushProperty name="height" value="0.05" units="cm"/>
    </inkml:brush>
  </inkml:definitions>
  <inkml:trace contextRef="#ctx0" brushRef="#br0">1 0 17476,'1'0'1616,"1"5"-1288,1 6-160,-1 4 768,6 9-536,2 5-151,1 2-169,3 2-56,2 3-136,0-2-105,-2-2-295,1-5-192,-4-5-176,-2-7 624,-8-3-232,-1-4-120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1.909"/>
    </inkml:context>
    <inkml:brush xml:id="br0">
      <inkml:brushProperty name="width" value="0.05" units="cm"/>
      <inkml:brushProperty name="height" value="0.05" units="cm"/>
    </inkml:brush>
  </inkml:definitions>
  <inkml:trace contextRef="#ctx0" brushRef="#br0">0 249 16908,'2'-3'1864,"6"-4"-1264,11-8-208,5-2 872,11-6-471,5-3-161,6-2-248,2-2-96,-2 1-360,0 5-280,-10 5-648,-5 3-505,-16 8 1177,-14 6-248,-1 1-240</inkml:trace>
  <inkml:trace contextRef="#ctx0" brushRef="#br0" timeOffset="1">598 179 15899,'-3'21'1649,"-1"5"-1193,-8 8-168,1 6 576,-4 3-232,3 2-144,-1-7-448,3 0-272,7-18-472,1-12 616,11-20-160,5-11-72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2.347"/>
    </inkml:context>
    <inkml:brush xml:id="br0">
      <inkml:brushProperty name="width" value="0.05" units="cm"/>
      <inkml:brushProperty name="height" value="0.05" units="cm"/>
    </inkml:brush>
  </inkml:definitions>
  <inkml:trace contextRef="#ctx0" brushRef="#br0">22 4 18812,'-7'-3'1648,"4"5"-1184,-1-2-215,1 3 415,-1 0-624,5-2 144,3-1-160,4-10-208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2.731"/>
    </inkml:context>
    <inkml:brush xml:id="br0">
      <inkml:brushProperty name="width" value="0.05" units="cm"/>
      <inkml:brushProperty name="height" value="0.05" units="cm"/>
    </inkml:brush>
  </inkml:definitions>
  <inkml:trace contextRef="#ctx0" brushRef="#br0">0 225 15843,'2'0'1785,"6"-2"-1177,11-14-248,7-1 1120,10-6-792,-1-2-167,6-2-345,0 1-304,-5 2-625,-7 0 681,-4 4-152,-2-1-104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2.778"/>
    </inkml:context>
    <inkml:brush xml:id="br0">
      <inkml:brushProperty name="width" value="0.05" units="cm"/>
      <inkml:brushProperty name="height" value="0.05" units="cm"/>
    </inkml:brush>
  </inkml:definitions>
  <inkml:trace contextRef="#ctx0" brushRef="#br0">53 0 15347,'2'7'1585,"1"6"-817,-3 2-264,-3 6 768,0 6-296,-3 11-135,0 3-137,-4 1-272,-1-1-152,5-4-352,3 1-256,0-12-464,1-6-209,-1-22 737,1-8-176,2-19-200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3.220"/>
    </inkml:context>
    <inkml:brush xml:id="br0">
      <inkml:brushProperty name="width" value="0.05" units="cm"/>
      <inkml:brushProperty name="height" value="0.05" units="cm"/>
    </inkml:brush>
  </inkml:definitions>
  <inkml:trace contextRef="#ctx0" brushRef="#br0">0 17 16339,'3'-10'1785,"3"7"-953,1 1-328,1 0 1113,1 2-489,4 0-352,0 2-240,4 0-672,0-2-480,0 0 560,2 2-128,0 1-120</inkml:trace>
  <inkml:trace contextRef="#ctx0" brushRef="#br0" timeOffset="1">259 148 16908,'0'3'1688,"3"-1"-1024,3 0-296,1-2 920,3-2-495,5 0-577,0-1-384,3 0 1112,-1-1-888,-4 4-80,0 0-16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3.664"/>
    </inkml:context>
    <inkml:brush xml:id="br0">
      <inkml:brushProperty name="width" value="0.05" units="cm"/>
      <inkml:brushProperty name="height" value="0.05" units="cm"/>
    </inkml:brush>
  </inkml:definitions>
  <inkml:trace contextRef="#ctx0" brushRef="#br0">0 338 16876,'2'4'1816,"4"-3"-1264,5-8-200,3 0 752,5-4-471,5-5-321,2-3-688,3 0-345,-3-1 601,-5 2-176,-4 1-192</inkml:trace>
  <inkml:trace contextRef="#ctx0" brushRef="#br0" timeOffset="1">333 270 15243,'0'0'42,"0"1"0,0-1 0,0 0 0,0 0 0,0 0 0,0 1 0,0-1 0,0 0 1,0 0-1,0 0 0,0 1 0,0-1 0,0 0 0,0 0 0,1 0 0,-1 0 0,0 1 0,0-1 0,0 0 0,0 0 0,0 0 0,0 0 0,1 0 0,-1 1 0,0-1 0,0 0 0,0 0 0,0 0 0,1 0 0,-1 0 0,0 0 0,0 0 0,0 0 0,1 0 0,-1 0 0,0 0 0,0 0 0,0 0 0,1 0 0,-1 0 0,0 0 0,0 0 0,0 0 0,0 0 0,1 0 1,-1 0-1,0 0 0,0 0 0,0 0 0,1 0 0,-1 0 0,0 0 0,0 0 0,0 0 0,0-1 0,1 1 0,-1 0 0,0 0 0,0 0 0,0 0 0,0-1 0,0 1 0,12-14 586,-11 12-439,74-101 3465,42-47-3212,-112 146-480,-3 6 11,-5 12-3,-11 30 11,11-37 10,1-1 3,-11 29-353,2 0 0,1 1-1,-10 74 1,21-106 140,6-17-84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4.186"/>
    </inkml:context>
    <inkml:brush xml:id="br0">
      <inkml:brushProperty name="width" value="0.05" units="cm"/>
      <inkml:brushProperty name="height" value="0.05" units="cm"/>
    </inkml:brush>
  </inkml:definitions>
  <inkml:trace contextRef="#ctx0" brushRef="#br0">53 1 14995,'-3'1'276,"0"0"0,1 0 0,-1 0 0,0 1 0,1-1 0,-1 1 0,1-1 0,0 1 0,0 0 0,-1 0 0,1 0-1,0 0 1,0 0 0,1 1 0,-1-1 0,0 1 0,1-1 0,0 1 0,-2 4 0,1-3-98,1 1 0,-1-1-1,1 1 1,0 0 0,0 0 0,1-1 0,-1 1-1,1 0 1,0 0 0,1 0 0,0 5 0,-1-9-164,1 1 0,0-1 0,-1 1 0,1-1 0,0 1 0,-1-1 0,1 0 0,0 1 0,0-1 0,0 0 0,0 0 0,1 0 0,-1 0 0,0 0 0,0 0 0,1 0 0,-1 0 0,0 0 0,1 0 0,-1-1 0,1 1 0,-1-1 0,1 1 0,-1-1 0,1 0 0,-1 1 0,1-1 0,0 0 0,-1 0 0,1 0 0,-1 0 0,1 0 0,0-1 0,2 0 0,8 0-9,0-2 1,-1 0-1,17-6 0,-23 7 6,55-22-8,-42 15-10,0 2 0,1 0 0,0 1 0,35-7 0,-52 13 4,0 0 0,0 0 0,0 0 0,-1 0 0,1 0 0,0 0 0,0 0 0,-1 0 0,1 1 0,0-1 0,0 1 0,-1-1 0,1 1 1,0 0-1,-1 0 0,1 0 0,-1-1 0,1 1 0,-1 1 0,0-1 0,3 2 0,-2 0-6,-1 0 1,1-1 0,-1 1-1,0 0 1,0-1 0,0 1-1,0 0 1,0 0 0,-1 0-1,1 0 1,-1 0 0,0 3 0,0 7-200,-1 0 0,0 0 0,-1 0 0,0-1 1,-5 14-1,6-22 157,0 0 0,-1 0 1,1 0-1,-1 0 0,0 0 0,0-1 0,0 1 0,0-1 1,-6 6-1,-4-2-275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55.499"/>
    </inkml:context>
    <inkml:brush xml:id="br0">
      <inkml:brushProperty name="width" value="0.05" units="cm"/>
      <inkml:brushProperty name="height" value="0.05" units="cm"/>
    </inkml:brush>
  </inkml:definitions>
  <inkml:trace contextRef="#ctx0" brushRef="#br0">1887 726 11106,'0'4'300,"0"-4"-85,0 1 0,0-1 0,0 1 0,0-1 0,1 1 0,-1-1-1,0 1 1,0-1 0,0 0 0,0 1 0,0-1 0,0 1 0,-1-1 0,1 1 0,0-1-1,0 1 1,0-1 0,0 1 0,0-1 0,-1 0 0,1 1 0,0-1 0,0 1-1,-1-1 1,1 0 0,0 1 0,-1-1 0,1 0 0,0 1 0,-1-1 0,0 0 0,1 0-193,-1 0 0,1-1 1,-1 1-1,1-1 1,-1 1-1,1 0 1,0-1-1,-1 1 1,1-1-1,0 0 1,-1 1-1,1-1 1,0 1-1,0-1 0,-1 1 1,1-1-1,0 0 1,0 1-1,0-1 1,0 0-1,0 1 1,0-1-1,0 1 1,0-2-1,-1-19-71,1 19 83,-1-4-14,0-1-1,0 1 0,-1 0 0,1-1 0,-2 1 1,1 0-1,-1 0 0,-4-7 0,-7-20 28,11 25-34,-1-1-1,0 1 0,0 0 0,0 1 0,-1-1 0,0 1 0,-1 0 0,0 0 1,-7-7-1,-7-3 115,-37-26 0,-10-8 140,59 43-255,0-2 0,0 1 0,1-1 0,0 0 0,1 0-1,0-1 1,1 0 0,-7-19 0,5 12 10,-1 1-1,-11-18 1,15 29-19,0 0 0,0 1-1,0 0 1,-1 0 0,0 0 0,0 0 0,-1 1 0,1 0-1,-10-6 1,-34-17 0,-97-52 10,129 72-16,1 1-1,-1 0 1,0 1 0,0 1-1,0 0 1,0 2 0,-33-2-1,0 5-10,-70 11-1,57-5 25,41-6-5,0-2 0,1 0 1,-1-1-1,0-2 1,1 0-1,-33-11 1,19 5 2,-39-5 0,43 11-10,-1 2 0,0 1 0,0 1 1,1 2-1,-1 1 0,1 2 0,0 1 0,-41 13 0,63-16-2,1 1 0,-1 0 0,1 1 0,0 0 1,0 0-1,1 1 0,-1 0 0,1 1 0,1-1 0,-1 1 0,1 0 1,-10 16-1,-1 5-66,2 0 0,-17 45 0,17-36-50,-40 99-732,26-43-3012,31-101 3311,7-9-6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56.031"/>
    </inkml:context>
    <inkml:brush xml:id="br0">
      <inkml:brushProperty name="width" value="0.05" units="cm"/>
      <inkml:brushProperty name="height" value="0.05" units="cm"/>
    </inkml:brush>
  </inkml:definitions>
  <inkml:trace contextRef="#ctx0" brushRef="#br0">9 1 13043,'2'16'326,"0"1"0,-2 0 0,1 0-1,-2 0 1,-4 26 0,-1 17-115,5 199 95,1-257-303,0 4 6,1 1-1,-1 0 1,1 0-1,4 9 1,-5-15-5,0 0-1,1 0 1,-1 0-1,0 0 1,1 0-1,-1 0 1,1 0 0,0 0-1,-1 0 1,1 0-1,0 0 1,-1-1-1,1 1 1,0 0 0,0-1-1,0 1 1,0 0-1,0-1 1,0 1-1,0-1 1,0 1 0,0-1-1,0 0 1,0 1-1,0-1 1,0 0-1,0 0 1,0 1 0,0-1-1,0 0 1,0 0-1,0 0 1,0-1-1,2 1 1,11-5 51,-1 0-1,0 0 0,0-1 1,0-1-1,-1 0 1,13-11-1,17-8 90,-1 2 149,1 2 0,0 1-1,2 3 1,74-21-1,-106 36-98,-5 2-133,-1-1 0,1 1 1,-1-1-1,12-6 1,2-7 175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59.342"/>
    </inkml:context>
    <inkml:brush xml:id="br0">
      <inkml:brushProperty name="width" value="0.05" units="cm"/>
      <inkml:brushProperty name="height" value="0.05" units="cm"/>
    </inkml:brush>
  </inkml:definitions>
  <inkml:trace contextRef="#ctx0" brushRef="#br0">2 13 16147,'-1'5'1345,"8"-2"-913,6-3-152,15 0 464,10 0-112,16 0-184,5-5-88,8 1-104,2 0-48,0-1-216,-6 3-136,-11 2-408,-8 0-168,-24 4 552,-8 3-120,-12 6-112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59.765"/>
    </inkml:context>
    <inkml:brush xml:id="br0">
      <inkml:brushProperty name="width" value="0.05" units="cm"/>
      <inkml:brushProperty name="height" value="0.05" units="cm"/>
    </inkml:brush>
  </inkml:definitions>
  <inkml:trace contextRef="#ctx0" brushRef="#br0">0 1 16099,'0'14'1369,"7"-4"-937,5-3-120,12 1 536,8 2-200,12 0-136,4 0-48,5-2-152,2 0-199,3-8-634,-5-3-1335,-7-13 1664,-6-3-240,-14-4-256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3.655"/>
    </inkml:context>
    <inkml:brush xml:id="br0">
      <inkml:brushProperty name="width" value="0.05" units="cm"/>
      <inkml:brushProperty name="height" value="0.05" units="cm"/>
    </inkml:brush>
  </inkml:definitions>
  <inkml:trace contextRef="#ctx0" brushRef="#br0">378 10 15539,'0'0'120,"0"-1"0,0 1 0,-1-1 0,1 1 0,0-1 0,-1 1 0,1-1 0,-1 1 0,1 0 0,0-1 0,-1 1 0,1-1 0,-1 1 0,1 0 0,-1 0 0,1-1-1,-1 1 1,1 0 0,-1 0 0,1-1 0,-1 1 0,0 0 0,1 0 0,-1 0 0,1 0 0,-1 0 0,0 0 0,-20-1 762,19 0-596,-13 2-148,1-1 0,-1 2 0,1 0-1,-1 0 1,1 2 0,0 0 0,0 0 0,1 1 0,-1 1 0,1 0 0,0 1 0,1 0 0,-1 1 0,1 1 0,1 0 0,-14 13 0,16-12-145,-1 0 1,1 0-1,1 1 1,0 0-1,0 0 1,1 1 0,0 0-1,1 0 1,1 1-1,0 0 1,1-1-1,0 2 1,1-1-1,0 0 1,1 1-1,1 0 1,0 18-1,1-29 3,0-1 0,0 0 0,0 0 0,1 1 0,-1-1 0,1 0 1,-1 0-1,1 0 0,0 0 0,0 0 0,0 0 0,0 0 0,0 0 0,2 2 0,-2-3 0,0 0 0,0 0-1,0-1 1,0 1 0,0 0 0,0-1 0,0 1-1,0-1 1,0 1 0,1-1 0,-1 1-1,0-1 1,0 0 0,1 0 0,-1 1 0,0-1-1,0 0 1,3 0 0,1-1-5,0-1 1,0 1-1,0 0 1,0-1-1,0 0 1,0-1-1,0 1 0,-1-1 1,1 1-1,4-5 1,45-38-21,-1-3 1,62-72-1,-16 16 89,-106 113-50,1 0 0,0 0 0,0 1 0,1 0 0,1 0 0,0 1 0,0-1 0,1 1 0,-4 21 0,6-29-62,0 0 0,1-1 0,-1 1 0,1 0 0,0-1-1,0 1 1,0 0 0,0 0 0,0 0 0,0-1 0,1 1-1,0 0 1,-1-1 0,1 1 0,0 0 0,0-1 0,3 5-1,-2-5 16,-1-1-1,1 0 0,0 0 0,-1 0 1,1 0-1,0 0 0,0 0 0,0-1 1,0 1-1,0-1 0,0 1 0,0-1 1,0 0-1,0 0 0,0 0 0,0 0 1,0 0-1,0 0 0,0 0 0,0-1 1,0 1-1,0-1 0,0 1 0,-1-1 1,4-1-1,27-11-325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5.282"/>
    </inkml:context>
    <inkml:brush xml:id="br0">
      <inkml:brushProperty name="width" value="0.05" units="cm"/>
      <inkml:brushProperty name="height" value="0.05" units="cm"/>
    </inkml:brush>
  </inkml:definitions>
  <inkml:trace contextRef="#ctx0" brushRef="#br0">415 24 11498,'3'-6'826,"3"-8"3218,-8 11-2011,-6 5-784,2 2-1083,0 0 1,0 0 0,0 0 0,0 1-1,1 0 1,0 0 0,-6 8 0,-30 44 8,36-50-115,-40 65 35,2 2 1,4 1-1,4 2 0,2 1 0,4 2 1,-30 136-1,47-153-85,2 1-1,-1 68 1,11-103-14,0 1-1,2 0 0,1-1 1,2 0-1,0 0 1,18 50-1,-19-68-48,1-1 1,0 1-1,1-1 0,0-1 0,1 1 0,0-1 0,1 0 0,11 11 0,-15-17-25,-1 0 0,1 0-1,0-1 1,0 1 0,0-1 0,0 0 0,0 0-1,1 0 1,-1-1 0,7 2 0,-9-2 8,1-1 0,0 0 0,0 0 0,0 0 1,0 0-1,0 0 0,-1-1 0,1 1 0,0-1 0,0 0 1,0 0-1,-1 0 0,1 0 0,-1-1 0,1 1 1,-1 0-1,1-1 0,1-2 0,8-8-346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3.240"/>
    </inkml:context>
    <inkml:brush xml:id="br0">
      <inkml:brushProperty name="width" value="0.05" units="cm"/>
      <inkml:brushProperty name="height" value="0.05" units="cm"/>
    </inkml:brush>
  </inkml:definitions>
  <inkml:trace contextRef="#ctx0" brushRef="#br0">24 535 16916,'0'0'33,"-12"17"1330,4-10-573,8-7-772,0 0 1,0 0 0,0 0 0,0 0 0,0 0 0,-1 0 0,1 0 0,0 0 0,0 0-1,0 0 1,0 0 0,0 0 0,0 0 0,0 0 0,-1 0 0,1 0 0,0 0 0,0 0-1,0 0 1,0 0 0,0 0 0,0 0 0,0 0 0,0-1 0,-1 1 0,1 0 0,0 0-1,0 0 1,0 0 0,0 0 0,0 0 0,0 0 0,0 0 0,0 0 0,0 0-1,0-1 1,0 1 0,0 0 0,-1 0 0,1 0 0,0 0 0,0 0 0,0 0 0,0 0-1,0-1 1,0 1 0,0 0 0,0 0 0,0 0 0,0 0 0,0 0 0,0 0 0,0-1-1,1 1 1,0-12 363,1 0 0,0 1-1,1-1 1,0 1-1,1-1 1,1 1 0,8-16-1,1-6-38,31-78-55,63-168-1068,-101 255 565,-43 118-307,29-69 535,2-1 0,1 1 0,1 0 0,0 0 0,2 0 0,1 0 0,5 31 0,1-10-851,3 0 0,27 86 1,-34-127 438,-2-10-57,-4-11-151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6.092"/>
    </inkml:context>
    <inkml:brush xml:id="br0">
      <inkml:brushProperty name="width" value="0.05" units="cm"/>
      <inkml:brushProperty name="height" value="0.05" units="cm"/>
    </inkml:brush>
  </inkml:definitions>
  <inkml:trace contextRef="#ctx0" brushRef="#br0">3 441 13995,'0'1'105,"-2"10"2559,15-21-906,-12 10-1755,28-25 639,-2-1-1,-1-1 0,28-37 0,-24 27-338,17-17 6,-2-3-1,58-95 1,-119 180-247,2 1-1,-11 32 0,-26 133 187,46-168-785,1 1 0,2-1 0,1 1 0,0 0-1,6 41 1,-3-58-51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6.543"/>
    </inkml:context>
    <inkml:brush xml:id="br0">
      <inkml:brushProperty name="width" value="0.05" units="cm"/>
      <inkml:brushProperty name="height" value="0.05" units="cm"/>
    </inkml:brush>
  </inkml:definitions>
  <inkml:trace contextRef="#ctx0" brushRef="#br0">0 81 16572,'12'2'1544,"6"0"-944,7-4-192,15-5 680,4-1-223,12-2-257,6-3-56,4 1-256,-2-1-168,-5 5-344,-7-1-184,-12 6-480,-6 3-153,-15 2 713,-9 3-224,-13 4-136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6.929"/>
    </inkml:context>
    <inkml:brush xml:id="br0">
      <inkml:brushProperty name="width" value="0.05" units="cm"/>
      <inkml:brushProperty name="height" value="0.05" units="cm"/>
    </inkml:brush>
  </inkml:definitions>
  <inkml:trace contextRef="#ctx0" brushRef="#br0">12 59 17132,'-4'14'592,"1"0"0,1 1 0,1-1 1,0 0-1,1 1 0,0-1 1,1 0-1,3 16 0,-4-29-586,0 0-1,0 1 1,0-1-1,1 0 1,-1 1-1,0-1 1,1 0-1,-1 0 1,0 1-1,1-1 1,0 0-1,-1 0 1,1 0-1,0 0 1,-1 0-1,1 0 1,0 0-1,0 0 1,0 0-1,0 0 1,0 0 0,0-1-1,0 1 1,0 0-1,0-1 1,0 1-1,1 0 1,-1-1-1,0 0 1,0 1-1,1-1 1,-1 0-1,0 1 1,0-1-1,1 0 1,-1 0-1,0 0 1,1 0-1,-1 0 1,0-1-1,1 1 1,-1 0-1,0-1 1,0 1-1,0-1 1,1 1-1,-1-1 1,0 1-1,0-1 1,2-1 0,7-5-23,1 0 1,-2 0 0,1-1 0,10-10 0,-17 14 31,24-22-18,17-16 54,54-41 0,-93 79-49,1 1 0,-1-1 0,1 1 0,0 0 0,6-2 0,-12 5-3,1-1 0,0 1 1,0 0-1,0-1 0,0 1 1,0 0-1,0 0 0,0 0 1,0 0-1,0 0 0,0 0 1,0 0-1,0 0 0,-1 0 1,1 0-1,0 0 0,0 1 1,0-1-1,0 0 0,0 1 1,0-1-1,0 1 0,-1-1 0,1 1 1,0-1-1,0 1 0,-1-1 1,1 1-1,0 0 0,-1 0 1,1-1-1,0 1 0,-1 0 1,1 0-1,-1 0 0,0-1 1,1 1-1,-1 0 0,0 0 1,1 0-1,-1 0 0,0 1 1,2 7-4,-1 0 1,0 0 0,-1 0-1,0-1 1,0 1 0,-3 11-1,-12 58-2,9-54 13,-1 5 1,4-15-232,-1-1 0,2 0 1,-2 17-1,4-45 51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7.414"/>
    </inkml:context>
    <inkml:brush xml:id="br0">
      <inkml:brushProperty name="width" value="0.05" units="cm"/>
      <inkml:brushProperty name="height" value="0.05" units="cm"/>
    </inkml:brush>
  </inkml:definitions>
  <inkml:trace contextRef="#ctx0" brushRef="#br0">14 46 15387,'-13'8'2519,"13"-8"-2453,0 1 1,0-1-1,0 0 0,0 0 0,0 1 1,0-1-1,0 0 0,0 0 0,1 1 1,-1-1-1,0 0 0,0 0 1,0 1-1,0-1 0,1 0 0,-1 0 1,0 0-1,0 0 0,0 1 0,1-1 1,-1 0-1,0 0 0,0 0 1,0 0-1,1 0 0,-1 1 0,0-1 1,0 0-1,1 0 0,-1 0 0,1 0 1,32 4 1560,18-8-966,85-18 0,-65 9-387,-41 8-215,6-2-279,1 1 1,-1 3-1,60 0 0,-84 6-271,-21-1 46,-8-2 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7.874"/>
    </inkml:context>
    <inkml:brush xml:id="br0">
      <inkml:brushProperty name="width" value="0.05" units="cm"/>
      <inkml:brushProperty name="height" value="0.05" units="cm"/>
    </inkml:brush>
  </inkml:definitions>
  <inkml:trace contextRef="#ctx0" brushRef="#br0">1 1 15371,'0'0'69,"0"1"-1,0 0 1,0 0-1,0 0 0,1 0 1,-1 0-1,0 0 1,1 0-1,-1-1 0,1 1 1,-1 0-1,1 0 1,-1-1-1,1 1 0,-1 0 1,1-1-1,0 1 1,-1 0-1,1-1 0,0 1 1,0-1-1,-1 1 1,1-1-1,0 1 0,0-1 1,0 0-1,0 0 1,0 1-1,-1-1 1,1 0-1,0 0 0,2 0 1,37 1 796,-31-2-466,16 0 209,96 0 1360,-104 1-1780,-1 2 0,1 0 0,-1 1 0,1 1 0,16 6 0,-30-10-172,-1 1 0,0 0 0,1 0 0,-1 1 0,0-1 0,0 0 0,0 1 0,0-1 0,0 1 0,0 0 0,0 0 1,-1 0-1,1 0 0,-1 0 0,1 0 0,-1 0 0,0 0 0,1 0 0,0 5 0,-1-3-8,0-1 0,-1 0 0,0 0-1,0 0 1,0 1 0,0-1 0,0 0 0,-1 0 0,1 0-1,-1 1 1,0-1 0,0 0 0,0 0 0,0 0 0,-3 4 0,-3 5 10,-1 0 1,0-1 0,0 1 0,-20 17 0,-46 37 54,45-41-46,-5 3 2,20-18-16,1 1 0,0 0 1,1 1-1,0 0 0,-14 19 0,26-30-14,-1 0 0,1-1 0,-1 1 0,1 0 0,-1 0 0,1 0 0,-1 0-1,1 0 1,0 0 0,0 0 0,-1 0 0,1 0 0,0 0 0,0-1 0,0 1 0,0 0 0,0 0-1,0 0 1,1 2 0,-1-2-1,0-1-1,1 1 1,-1-1-1,1 1 0,-1 0 1,1-1-1,-1 1 1,1-1-1,-1 0 1,1 1-1,0-1 0,-1 1 1,1-1-1,0 0 1,-1 1-1,1-1 1,0 0-1,0 0 0,1 0 1,5 1-19,0 0 1,0-1 0,0 0-1,10-2 1,-10 1 11,158-25 12,-103 15-30,71-5-1,-88 17 102,-28 3-125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8.361"/>
    </inkml:context>
    <inkml:brush xml:id="br0">
      <inkml:brushProperty name="width" value="0.05" units="cm"/>
      <inkml:brushProperty name="height" value="0.05" units="cm"/>
    </inkml:brush>
  </inkml:definitions>
  <inkml:trace contextRef="#ctx0" brushRef="#br0">29 183 20268,'0'-2'1633,"2"7"-1241,-2 3-176,0 5 712,-2 2-320,2 3-440,0 2-168,0-3-408,0 1-272,0-10-488,0-19-2649,2-5 2665</inkml:trace>
  <inkml:trace contextRef="#ctx0" brushRef="#br0" timeOffset="1">0 38 19028,'0'-4'1952,"3"1"-1415,-1-1-249,1-1 1024,2 0-1128,2-1-536,1-1 376,0 4-160,-1 4-136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8.822"/>
    </inkml:context>
    <inkml:brush xml:id="br0">
      <inkml:brushProperty name="width" value="0.05" units="cm"/>
      <inkml:brushProperty name="height" value="0.05" units="cm"/>
    </inkml:brush>
  </inkml:definitions>
  <inkml:trace contextRef="#ctx0" brushRef="#br0">0 0 17876,'11'2'1536,"-2"0"-1152,1 1-168,3-1 552,1 1-239,6-3-473,3 0-320,2 0-601,-1 0 705,-2 3-136,-4 1-120</inkml:trace>
  <inkml:trace contextRef="#ctx0" brushRef="#br0" timeOffset="1">49 268 18268,'20'2'1816,"-3"-8"-1360,7-8-248,4-2 737,3-1-1145,2-3-249,2 1 409,3 2-216,-8 4-176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9.255"/>
    </inkml:context>
    <inkml:brush xml:id="br0">
      <inkml:brushProperty name="width" value="0.05" units="cm"/>
      <inkml:brushProperty name="height" value="0.05" units="cm"/>
    </inkml:brush>
  </inkml:definitions>
  <inkml:trace contextRef="#ctx0" brushRef="#br0">1 280 17604,'51'-89'2068,"-29"50"-1872,1 0-1,54-66 1,-68 98-254,-7 10-2,-5 14-10,2-13 92,-78 224 167,74-220 207,5-18-270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09.702"/>
    </inkml:context>
    <inkml:brush xml:id="br0">
      <inkml:brushProperty name="width" value="0.05" units="cm"/>
      <inkml:brushProperty name="height" value="0.05" units="cm"/>
    </inkml:brush>
  </inkml:definitions>
  <inkml:trace contextRef="#ctx0" brushRef="#br0">0 0 17060,'1'2'115,"0"-1"0,0 0 0,0 0 0,0 0-1,-1 1 1,1-1 0,0 1 0,-1-1 0,1 0 0,-1 1 0,1-1 0,-1 1 0,0-1 0,0 1 0,0-1 0,0 4 0,-2 29 277,1-18 118,1-11-388,-2 13 63,2 0-1,0 0 0,1 1 1,0-2-1,8 31 1,-9-46-182,1 0 1,-1 0 0,1-1 0,0 1 0,-1-1 0,1 1 0,0 0 0,0-1-1,0 0 1,0 1 0,0-1 0,0 1 0,1-1 0,-1 0 0,0 0 0,1 0 0,-1 0-1,1 0 1,1 1 0,-1-1-2,1-1-1,-1 1 0,0-1 1,1 0-1,-1 0 1,0 0-1,1 0 0,-1 0 1,0 0-1,1-1 1,-1 1-1,0-1 0,0 1 1,1-1-1,3-2 1,6-3 1,1-1 1,-1 0 0,0-1 0,15-13 0,44-44 17,-14 12 3,-50 47-20,-1 1 2,0-1-1,0 1 1,1 1-1,0-1 0,0 1 1,11-5-1,-18 9-3,1-1-1,0 1 0,0 0 1,0 0-1,0 0 0,0 0 1,0-1-1,0 1 0,0 0 1,0 1-1,0-1 0,0 0 1,0 0-1,0 0 0,0 1 1,0-1-1,0 0 1,0 1-1,-1-1 0,1 1 1,0-1-1,0 1 0,0-1 1,0 1-1,-1-1 0,1 1 1,0 0-1,-1 0 0,1-1 1,-1 1-1,1 0 0,-1 0 1,1 0-1,-1 0 1,1-1-1,-1 1 0,0 0 1,1 0-1,-1 0 0,0 0 1,0 0-1,0 0 0,0 0 1,0 1-1,1 8 7,0-1 0,-1 1 0,-1 15 0,1-18-3,-16 160-1895,16-141 1439,0-26 443,0 1-1,0-1 1,0 0-1,0 0 1,0 0-1,0 1 1,0-1 0,0 0-1,0 0 1,0 0-1,0 1 1,0-1-1,0 0 1,0 0-1,0 0 1,0 1-1,0-1 1,0 0 0,0 0-1,1 0 1,-1 0-1,0 1 1,0-1-1,0 0 1,0 0-1,0 0 1,0 0 0,1 0-1,-1 1 1,0-1-1,0 0 1,0 0-1,1 0 1,-1 0-1,0 0 1,0 0 0,0 0-1,1 0 1,-1 0-1,0 0 1,0 0-1,0 0 1,1 0-1,-1 0 1,8-7-516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0.654"/>
    </inkml:context>
    <inkml:brush xml:id="br0">
      <inkml:brushProperty name="width" value="0.05" units="cm"/>
      <inkml:brushProperty name="height" value="0.05" units="cm"/>
    </inkml:brush>
  </inkml:definitions>
  <inkml:trace contextRef="#ctx0" brushRef="#br0">0 1 16652,'9'0'1976,"-1"3"-1328,-2 11-288,0 10 1809,-3 8-1481,2 12-232,4 2-288,4 1-64,1-4-72,2-4-40,3-12-136,-1-7-80,-2-10-280,-3-4-200,-7-6 512,-3-3-120,-5 0-73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3.629"/>
    </inkml:context>
    <inkml:brush xml:id="br0">
      <inkml:brushProperty name="width" value="0.05" units="cm"/>
      <inkml:brushProperty name="height" value="0.05" units="cm"/>
    </inkml:brush>
  </inkml:definitions>
  <inkml:trace contextRef="#ctx0" brushRef="#br0">204 0 14115,'17'44'729,"-3"1"0,-1 0 0,-2 1 0,-2 0 0,3 60 0,-11 239-177,-19-71-461,-3 73-65,19-248-15,17 147 0,12-93 8,-1 2-5,-22-125-14,-2 1 0,-1-1-1,-3 33 1,0-51-54,0 0 1,0-1-1,-1 1 0,0 0 1,-1-1-1,0 0 0,-1 0 0,0 0 1,-1-1-1,0 1 0,-1-1 1,-15 18-1,11-17-6,-1 0 1,0-1-1,-1-1 0,1 0 1,-2 0-1,1-1 0,-1-1 1,0 0-1,-23 7 0,-52 11-173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1.102"/>
    </inkml:context>
    <inkml:brush xml:id="br0">
      <inkml:brushProperty name="width" value="0.05" units="cm"/>
      <inkml:brushProperty name="height" value="0.05" units="cm"/>
    </inkml:brush>
  </inkml:definitions>
  <inkml:trace contextRef="#ctx0" brushRef="#br0">0 349 16628,'26'-10'1784,"5"-6"-1016,5-7-312,9-8 985,5-5-361,7-6-368,0-1-168,-8 3-512,-4 3-304,-17 11-640,-8 7 800,-14 5-160,-6 3-112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1.535"/>
    </inkml:context>
    <inkml:brush xml:id="br0">
      <inkml:brushProperty name="width" value="0.05" units="cm"/>
      <inkml:brushProperty name="height" value="0.05" units="cm"/>
    </inkml:brush>
  </inkml:definitions>
  <inkml:trace contextRef="#ctx0" brushRef="#br0">75 317 19076,'6'10'1472,"-16"12"-1144,-3 2-184,-1 7 457,1 2-185,1 2-272,2-4-232,3-5-480,6-4-169,1-14 1394,1-8-793,-1-10-80,0-4-65</inkml:trace>
  <inkml:trace contextRef="#ctx0" brushRef="#br0" timeOffset="0.83">145 32 18212,'3'-20'1944,"-6"11"-1232,-5 6-343,-2 5 1399,4 6-1000,2 2-952,2 0-600,2-7 616,6-16-656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1.981"/>
    </inkml:context>
    <inkml:brush xml:id="br0">
      <inkml:brushProperty name="width" value="0.05" units="cm"/>
      <inkml:brushProperty name="height" value="0.05" units="cm"/>
    </inkml:brush>
  </inkml:definitions>
  <inkml:trace contextRef="#ctx0" brushRef="#br0">149 1 17476,'9'17'1304,"4"7"-1016,3 5-128,2 14 296,2 4-56,0 18-80,-2 3-112,-8 13-96,-7 3-24,-13 14-16,-8 5-24,-10 7-128,-5 1-232,-12-12 1377,-1-3-1009,-2-12 48,0-5 48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3.011"/>
    </inkml:context>
    <inkml:brush xml:id="br0">
      <inkml:brushProperty name="width" value="0.05" units="cm"/>
      <inkml:brushProperty name="height" value="0.05" units="cm"/>
    </inkml:brush>
  </inkml:definitions>
  <inkml:trace contextRef="#ctx0" brushRef="#br0">1 23 17204,'2'-3'230,"1"1"1,0 0 0,0-1-1,0 1 1,0 0 0,0 0-1,0 0 1,7-2-1,-10 4-194,1 0 0,0 0 0,0-1 0,-1 1 0,1 0 0,0 0 0,0 0 0,-1 0 0,1 0 0,0 0 0,0 1 0,0-1-1,-1 0 1,1 0 0,0 0 0,0 1 0,-1-1 0,1 0 0,0 1 0,0 0 25,0 0-1,0 0 1,0 0 0,0 0 0,0 1-1,-1-1 1,1 0 0,0 0 0,-1 0-1,1 1 1,-1-1 0,0 0 0,1 0-1,-1 1 1,0 1 0,3 26 379,-2 1 1,-2 0-1,0 0 1,-10 47-1,6-38-300,-10 67 1,3-24-1036,-4 116-1,16-188 600,0-8 219,-1 0-1,1 1 1,0-1 0,1 0 0,-1 1-1,0-1 1,0 0 0,1 0 0,0 1-1,-1-1 1,3 3 0,-3-5 68,0 0 0,0 0 0,0 0 1,0 0-1,0 0 0,0 0 0,0 0 0,0 0 0,0 0 1,0 0-1,0 0 0,0 0 0,0 0 0,1 0 0,-1 0 0,0 0 1,0 0-1,0 0 0,0 0 0,0 0 0,0 0 0,0 0 0,0 0 1,0 0-1,0 0 0,1 0 0,-1 0 0,0 0 0,0 0 0,0 0 1,0 0-1,0 0 0,0 0 0,0 0 0,0 0 0,0 0 1,0 0-1,0 0 0,0 0 0,0 0 0,0 0 0,1 0 0,-1 1 1,0-1-1,0 0 0,0 0 0,0 0 0,0 0 0,0 0 0,0 0 1,0 0-1,0 0 0,0 0 0,0 1 0,-1-9-351,-1-6-188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3.412"/>
    </inkml:context>
    <inkml:brush xml:id="br0">
      <inkml:brushProperty name="width" value="0.05" units="cm"/>
      <inkml:brushProperty name="height" value="0.05" units="cm"/>
    </inkml:brush>
  </inkml:definitions>
  <inkml:trace contextRef="#ctx0" brushRef="#br0">0 5 16916,'0'-5'1392,"9"5"-952,5 0-136,13 3 632,8-1-176,11-2-335,5 0-313,8-2-673,1-1 641,-1 3-120,-5 0-112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39.917"/>
    </inkml:context>
    <inkml:brush xml:id="br0">
      <inkml:brushProperty name="width" value="0.05" units="cm"/>
      <inkml:brushProperty name="height" value="0.05" units="cm"/>
    </inkml:brush>
  </inkml:definitions>
  <inkml:trace contextRef="#ctx0" brushRef="#br0">8 406 13251,'0'0'11,"-7"37"2177,7-36-2140,0-1 0,0 0 0,0 1 0,0-1 1,0 0-1,0 1 0,0-1 0,0 1 0,0-1 0,0 0 0,0 1 0,0-1 0,0 0 0,0 1 0,1-1 0,-1 0 0,0 1 1,0-1-1,0 0 0,1 0 0,-1 1 0,0-1 0,0 0 0,1 1 0,-1-1 0,0 0 0,1 0 0,-1 0 0,0 1 0,0-1 1,1 0-1,1 0 57,-1 0 1,0-1 0,0 1-1,1 0 1,-1-1-1,0 1 1,0-1 0,1 0-1,-1 1 1,0-1 0,0 0-1,0 0 1,0 1 0,1-3-1,128-124 3139,-66 59-2556,188-179 185,-273 283-783,5-7-259,2 1 0,1 0 0,1 1 1,1 1-1,2 0 0,2 0 0,0 1 1,3 0-1,0 0 0,2 44 0,2-71 48,0 1 0,0-1 1,-1 1-1,0-1 0,-3 11 0,-2-5-361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0.321"/>
    </inkml:context>
    <inkml:brush xml:id="br0">
      <inkml:brushProperty name="width" value="0.05" units="cm"/>
      <inkml:brushProperty name="height" value="0.05" units="cm"/>
    </inkml:brush>
  </inkml:definitions>
  <inkml:trace contextRef="#ctx0" brushRef="#br0">0 130 17796,'18'-7'1696,"12"-5"-1088,10-1-232,11-4 609,8-2-177,7 2-232,2-1-240,-5 5-536,-2 3-264,-12 7-640,-9 3-161,-14 6 881,-9 4-272,-10 1-208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0.759"/>
    </inkml:context>
    <inkml:brush xml:id="br0">
      <inkml:brushProperty name="width" value="0.05" units="cm"/>
      <inkml:brushProperty name="height" value="0.05" units="cm"/>
    </inkml:brush>
  </inkml:definitions>
  <inkml:trace contextRef="#ctx0" brushRef="#br0">22 59 16115,'-6'23'951,"1"1"0,1-1-1,0 1 1,2 0-1,1 0 1,1 0-1,5 39 1,-4-61-939,-1 0 0,0-1 1,0 1-1,1 0 0,-1-1 0,1 1 1,-1 0-1,1-1 0,0 1 0,-1-1 1,1 1-1,0-1 0,0 0 0,0 1 1,0-1-1,1 0 0,-1 0 0,0 1 1,0-1-1,1 0 0,1 1 1,-2-2-10,1 1 1,0-1 0,0 0-1,-1 0 1,1 1 0,0-1 0,0 0-1,0-1 1,-1 1 0,1 0 0,0 0-1,0-1 1,-1 1 0,1-1 0,0 0-1,2-1 1,7-4-12,0-1 1,0 0-1,-1-1 0,13-12 1,-15 13 29,11-10-18,47-41 16,2 3 0,76-46 0,-135 95-21,1 1-1,0 0 1,0 1-1,11-4 1,-19 8 0,1-1 0,-1 1 1,0-1-1,1 1 0,-1 0 0,0 0 1,1 0-1,-1 0 0,0 0 0,1 1 1,1 0-1,-3-1 0,0 1 1,1-1-1,-2 1 1,1-1 0,0 1-1,0 0 1,0-1-1,0 1 1,0 0-1,0 0 1,-1 0 0,1-1-1,0 1 1,-1 0-1,1 0 1,-1 0-1,1 0 1,-1 0 0,1 0-1,-1 0 1,0 1-1,1-1 1,-1 2-1,1 7-2,0 0 0,-1 0-1,0 0 1,-1-1 0,0 1-1,0 0 1,-1 0 0,-3 9-1,-31 80 9,19-57-18,13-31 51,-10 27-657,14-36 563,-1 1 0,0 0 1,1-1-1,0 1 0,-1-1 1,1 1-1,0 0 0,0-1 0,1 1 1,-1 0-1,1 3 0,-1-6 50,0 0 0,0 1 0,1-1 0,-1 0 0,0 1 0,0-1 0,0 0 0,1 0 0,-1 1 0,0-1 0,0 0 0,1 0 0,-1 1 0,0-1 0,0 0 0,1 0-1,-1 1 1,0-1 0,1 0 0,-1 0 0,0 0 0,1 0 0,-1 0 0,0 0 0,1 1 0,-1-1 0,1 0 0,-1 0 0,0 0 0,1 0 0,0-1 0,15-5-254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2.475"/>
    </inkml:context>
    <inkml:brush xml:id="br0">
      <inkml:brushProperty name="width" value="0.05" units="cm"/>
      <inkml:brushProperty name="height" value="0.05" units="cm"/>
    </inkml:brush>
  </inkml:definitions>
  <inkml:trace contextRef="#ctx0" brushRef="#br0">39 11 15803,'-22'-1'1329,"6"1"1571,38 2-1017,261-7 140,-28-1-2773,-248 6 601,-4 0 32,0 0 0,0 0-1,0 0 1,-1 0 0,1 1 0,0-1-1,0 1 1,-1-1 0,1 1 0,0 0 0,-1 0-1,1 0 1,2 3 0,-5-4 95,1 0 1,-1 0-1,0 0 1,0 0-1,0 0 0,0 0 1,0 1-1,0-1 1,1 0-1,-1 0 1,0 0-1,0 0 0,0 1 1,0-1-1,0 0 1,0 0-1,0 0 0,0 1 1,0-1-1,0 0 1,0 0-1,0 0 1,0 1-1,0-1 0,0 0 1,0 0-1,0 0 1,0 1-1,0-1 0,0 0 1,0 0-1,0 0 1,0 0-1,-1 1 1,1-1-1,0 0 0,0 0 1,0 0-1,0 0 1,0 1-1,0-1 0,-1 0 1,1 0-1,0 0 1,0 0-1,0 0 1,0 0-1,-1 0 0,1 0 1,0 0-1,0 1 1,0-1-1,-1 0 1,-12 4-191,10-3 95,-26 5-527,-8-1-140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2.920"/>
    </inkml:context>
    <inkml:brush xml:id="br0">
      <inkml:brushProperty name="width" value="0.05" units="cm"/>
      <inkml:brushProperty name="height" value="0.05" units="cm"/>
    </inkml:brush>
  </inkml:definitions>
  <inkml:trace contextRef="#ctx0" brushRef="#br0">89 0 16091,'-9'2'915,"2"-1"795,13 2 586,7 1-2147,-1 1-1,1 0 0,-1 1 0,0 0 0,-1 1 0,1 0 0,-1 1 0,-1 0 0,1 1 0,-1 0 0,-1 0 0,13 17 0,-19-22-146,-1 0 0,1 0 0,-1 0 0,0 1 0,0-1 0,-1 1 0,1-1 0,-1 1 0,0 0 0,0-1 0,0 1 0,-1 7 0,0-4-2,0 0 0,-1 1 0,-1-1 1,1 0-1,-1 0 0,-5 13 0,-4 3-4,-1 0 0,-1 0 0,-22 30 0,-37 41-10,40-56 29,-31 50 1,63-88-15,-1 0 0,0 0 0,1 1 0,-1-1 0,0 0 0,1 0 0,-1 0 0,1 0-1,-1 0 1,1 1 0,0-1 0,0 0 0,0 0 0,-1 1 0,1-1 0,0 0 0,0 1 0,1-1 0,-1 2 0,1-2 1,0-1 1,0 1-1,0 0 0,0-1 0,0 1 1,-1-1-1,1 0 0,1 1 0,-1-1 1,0 0-1,0 1 0,0-1 1,0 0-1,0 0 0,0 0 0,0 0 1,0 0-1,0 0 0,0 0 1,0 0-1,0 0 0,1-1 0,-1 1 1,2-1-1,35-9 124,42-16 0,33-9 161,-92 31-208,1 0 1,-1 2 0,1 1-1,41 2 1,-24 3-252,69 17 0,-105-20 122,21 2-995,-24-2 1023,1-1 0,-1 0 0,0 0 0,1 0 0,-1 0 0,0 0 0,1 0 0,-1 0 0,0 0 0,1 0 0,-1-1 0,0 1-1,1 0 1,-1 0 0,0 0 0,1 0 0,-1 0 0,0-1 0,0 1 0,1 0 0,-1 0 0,0 0 0,1-1 0,-1 1 0,0 0-1,0 0 1,0-1 0,1 1 0,-1 0 0,0-1 0,0 1 0,0 0 0,0-1 0,0 1 0,1 0 0,-1-1 0,0 1 0,0 0 0,0-1-1,0 1 1,0 0 0,0-1 0,0 1 0,0 0 0,0-1 0,0 1 0,0 0 0,-1-1 0,1 1 0,0 0 0,0-1 0,0 1-1,0 0 1,0-1 0,-1 1 0,-5-9-493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5.898"/>
    </inkml:context>
    <inkml:brush xml:id="br0">
      <inkml:brushProperty name="width" value="0.05" units="cm"/>
      <inkml:brushProperty name="height" value="0.05" units="cm"/>
    </inkml:brush>
  </inkml:definitions>
  <inkml:trace contextRef="#ctx0" brushRef="#br0">6061 5678 11819,'-525'69'1745,"437"-57"-1485,-89 11-3,-274 1 0,365-26-170,1-4-1,0-3 0,0-5 1,1-3-1,-110-36 1,-51-38 132,-165-53-126,335 122-100,-71-20-8,-187-80 1,-244-182 33,295 148-13,-403-250-368,606 347 330,3-3-1,2-3 0,-64-76 0,-174-242 422,40-34 234,194 289-462,12 17-90,5-2-1,-52-134 1,80 158-125,4-2 0,3 0 0,-20-148 0,33 124-33,6 0 0,10-170 0,11 136 2,45-212-1,-31 234 55,43-219-280,-57 254 233,4-166-1,-18 225 122,-1-10 210,2 0 0,2 0 0,8-44 0,-2 64 25,-3 16-113,-4 12-170,-4-4 21,0-1 1,0 0-1,0 1 1,-1-1 0,1 0-1,0 0 1,0-1 0,0 1-1,0 0 1,-1-1 0,-2 0-1,3 0 62,-10 0 231,1-1 326,5-12-359,4 11-293,2 1 24,-1 1 0,0-1 1,1 1-1,-1 0 0,0-1 0,0 1 1,0 0-1,0 0 0,-1-1 0,1 1 0,0 0 1,0 0-1,-1 1 0,1-1 0,0 0 1,-1 0-1,1 1 0,-1-1 0,1 0 1,-1 1-1,1 0 0,-1-1 0,0 1 1,1 0-1,-1 0 0,1 0 0,-1 0 1,0 0-1,-1 0 0,-4 1 5,1 0 0,0 0 1,0 1-1,1 0 0,-1 0 0,-9 4 1,14-5-12,0 0 0,0 0 1,0 0-1,0 0 1,0 0-1,0 0 1,1 0-1,-1 0 1,0 0-1,0 0 0,1 0 1,-1 1-1,1-1 1,0 0-1,-1 1 1,1-1-1,0 0 1,-1 2-1,0 25 53,1-25-38,-12-14-1544,4 1 1348,0 2 0,-1 0-1,-13-11 1,-14-8-220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4.120"/>
    </inkml:context>
    <inkml:brush xml:id="br0">
      <inkml:brushProperty name="width" value="0.05" units="cm"/>
      <inkml:brushProperty name="height" value="0.05" units="cm"/>
    </inkml:brush>
  </inkml:definitions>
  <inkml:trace contextRef="#ctx0" brushRef="#br0">93 2 17180,'7'-1'1560,"-4"7"-1064,-3 7-240,-11 11 824,-2 9-359,-4 7-425,1 2-176,2 1-344,-1-5-160,5-9-297,3-7-151,7-27-1216,0-23 1352,1-5-161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4.528"/>
    </inkml:context>
    <inkml:brush xml:id="br0">
      <inkml:brushProperty name="width" value="0.05" units="cm"/>
      <inkml:brushProperty name="height" value="0.05" units="cm"/>
    </inkml:brush>
  </inkml:definitions>
  <inkml:trace contextRef="#ctx0" brushRef="#br0">1 5 18260,'1'-5'1672,"1"5"-1104,-4 3-256,4 0 777,0 2-249,1-4-512,3 2-352,5-2-920,1-1 888,7-1-192,2-2-104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4.987"/>
    </inkml:context>
    <inkml:brush xml:id="br0">
      <inkml:brushProperty name="width" value="0.05" units="cm"/>
      <inkml:brushProperty name="height" value="0.05" units="cm"/>
    </inkml:brush>
  </inkml:definitions>
  <inkml:trace contextRef="#ctx0" brushRef="#br0">39 4 19196,'4'-3'1881,"5"3"-1217,-2 0-320,3 0 960,1 0-424,4 3-464,0 0-368,1 1-888,0-1-400,-2 0 960,-1 1-200,-4 0-208</inkml:trace>
  <inkml:trace contextRef="#ctx0" brushRef="#br0" timeOffset="1">0 235 17932,'2'8'1624,"8"-8"-1120,4-4-224,7-6 633,2-2-473,5-2-728,0 0-385,1-1 561,-3 0-192,-5 2-192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5.441"/>
    </inkml:context>
    <inkml:brush xml:id="br0">
      <inkml:brushProperty name="width" value="0.05" units="cm"/>
      <inkml:brushProperty name="height" value="0.05" units="cm"/>
    </inkml:brush>
  </inkml:definitions>
  <inkml:trace contextRef="#ctx0" brushRef="#br0">0 165 15987,'1'1'132,"0"0"-1,-1 0 0,1 0 1,0 0-1,-1 0 0,1 0 1,0 0-1,0 0 0,0-1 1,0 1-1,0 0 0,0-1 1,0 1-1,0-1 0,0 1 1,0-1-1,0 1 0,0-1 1,0 0-1,1 0 0,-1 1 1,2-1-1,0-1 31,0 1-1,-1-1 1,1 0 0,0 0-1,-1 0 1,1-1 0,-1 1-1,1 0 1,2-3-1,33-24 852,53-49-1,-33 26-351,-57 50-632,0 0 0,1 0 0,-1 0 0,0 0 0,1 0 0,-1 0 0,1 0 0,-1 1 0,1-1 0,-1 0 0,4 0-1,0 6 173,-5 9-129,-15 56-35,-7 41 305,20-92-135,4-15-144,3-7 27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5.879"/>
    </inkml:context>
    <inkml:brush xml:id="br0">
      <inkml:brushProperty name="width" value="0.05" units="cm"/>
      <inkml:brushProperty name="height" value="0.05" units="cm"/>
    </inkml:brush>
  </inkml:definitions>
  <inkml:trace contextRef="#ctx0" brushRef="#br0">1 37 15747,'2'-5'668,"-1"0"-268,1 1 0,0-1-1,0 1 1,0 0 0,4-6-1,-3 10 1573,-1 7-1344,-2 7-184,-3 21 454,1-21-726,0 0 0,2 0 0,-1 1 0,4 24-1,-3-38-165,0 0 0,1 0 0,-1 0 0,0 0 0,0 0 0,1 0 0,-1 0 0,1 0 0,-1 0 0,1 0 0,-1 0 0,1 0 0,0 0 0,-1 0 0,1 0 0,0-1-1,0 1 1,0 0 0,-1-1 0,1 1 0,0 0 0,0-1 0,0 1 0,0-1 0,0 0 0,0 1 0,0-1 0,0 0 0,0 1 0,0-1 0,0 0 0,1 0 0,-1 0 0,0 0 0,0 0-1,0 0 1,0 0 0,0 0 0,0-1 0,1 1 0,4-2 4,0 0-1,0 0 1,0-1 0,-1 0-1,11-6 1,49-37 10,-39 26-1,56-32-1,-81 52-18,1-1 1,-1 0-1,1 0 0,0 0 0,-1 1 1,1-1-1,-1 1 0,1-1 0,0 1 0,-1 0 1,1 0-1,0 0 0,0 0 0,-1 0 1,1 0-1,0 0 0,-1 0 0,1 1 1,1 0-1,-1-1-4,-1 1 0,0 0-1,0 0 1,0 0 0,0 1 0,0-1 0,0 0 0,-1 0-1,1 0 1,0 1 0,-1-1 0,1 0 0,-1 1 0,1-1 0,-1 0-1,1 1 1,-1-1 0,0 1 0,0-1 0,0 1 0,0 2-1,0-2 5,1 8-237,0-1 0,-1 1 0,0 0 0,0-1 1,-1 1-1,-1-1 0,-2 10 0,3-19-109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1:46.962"/>
    </inkml:context>
    <inkml:brush xml:id="br0">
      <inkml:brushProperty name="width" value="0.05" units="cm"/>
      <inkml:brushProperty name="height" value="0.05" units="cm"/>
    </inkml:brush>
  </inkml:definitions>
  <inkml:trace contextRef="#ctx0" brushRef="#br0">97 6 16828,'0'-1'94,"1"1"0,0-1 0,-1 1 1,1-1-1,0 1 0,-1 0 1,1-1-1,0 1 0,0 0 0,-1-1 1,1 1-1,0 0 0,0 0 1,0 0-1,0-1 0,-1 1 0,1 0 1,0 0-1,0 0 0,0 0 1,1 1-1,-1-1-37,-1 1 0,1-1 0,-1 1 0,1 0 1,-1-1-1,0 1 0,1-1 0,-1 1 0,0 0 0,1-1 1,-1 1-1,0 0 0,0-1 0,1 1 0,-1 0 0,0-1 0,0 1 1,0 0-1,0-1 0,0 2 0,-1 8 244,0-1 0,-1 1-1,-2 10 1,2-11 11,-57 231 1128,14-61-1271,44-174-168,-5 27 1,6-32-2,0 1 0,0-1 0,0 1 0,0 0 0,0-1 0,0 1 0,0 0 0,0-1 0,1 1 0,-1-1 0,0 1 0,0 0 0,0-1 0,1 1 0,-1-1 0,0 1 0,1-1 0,-1 1-1,0-1 1,1 1 0,-1-1 0,1 1 0,-1-1 0,0 1 0,1-1 0,0 1 0,-1-1 0,1 0 0,-1 0 0,1 1 0,-1-1 0,1 0 0,0 0 0,-1 1 0,1-1 0,-1 0 0,1 0 0,0 0 0,-1 0 0,1 0 0,1 0 0,6-2-3,1-1 0,0 0 0,-1-1 1,0 0-1,1 0 0,-2 0 0,1-1 0,13-11 1,13-6-4,5-4 6,-13 9-2,37-18-1,-56 32 1,0 0-1,1 0 1,-1 0 0,1 1-1,0 0 1,-1 1 0,1 0-1,0 0 1,0 0 0,11 2-1,-16-1-10,0 1-1,1-1 1,-1 1-1,0 0 1,0 0-1,0 1 1,0-1-1,0 0 1,0 1-1,0 0 1,0 0-1,-1 0 1,1 0-1,-1 0 1,1 1-1,-1-1 0,0 1 1,0-1-1,0 1 1,0 0-1,0 0 1,-1 0-1,0 0 1,1 0-1,-1 0 1,0 0-1,0 0 1,0 1-1,0 4 1,-1-3 16,1 1 0,-1 0 0,0-1 0,0 1 0,0 0 0,-1-1 0,0 1 0,0-1 0,0 1 0,-1-1 0,0 1 1,0-1-1,0 0 0,-1 0 0,0 0 0,-5 8 0,-2-2 132,-1 1 0,0-1 1,0-1-1,-1 0 0,-1-1 1,0 0-1,0-1 0,0-1 0,-1 0 1,0 0-1,-1-1 0,1-1 1,-1-1-1,0 0 0,-25 3 0,36-7-218,0 0 0,0 0 0,-1 0 0,1-1 0,0 1 0,-5-3 0,8 3 54,0 0 1,0-1-1,0 1 1,0 0-1,0-1 1,0 1 0,0-1-1,0 0 1,0 1-1,1-1 1,-1 0-1,0 1 1,0-1 0,1 0-1,-1 0 1,1 1-1,-1-1 1,0 0-1,1 0 1,-1 0 0,1 0-1,0 0 1,-1 0-1,1 0 1,0 0-1,0 0 1,0 0 0,-1 0-1,1 0 1,0-2-1,3-11-328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15.253"/>
    </inkml:context>
    <inkml:brush xml:id="br0">
      <inkml:brushProperty name="width" value="0.05" units="cm"/>
      <inkml:brushProperty name="height" value="0.05" units="cm"/>
    </inkml:brush>
  </inkml:definitions>
  <inkml:trace contextRef="#ctx0" brushRef="#br0">705 120 11987,'-1'-7'327,"-1"0"1,0 0 0,0-1 0,0 2 0,-1-1 0,0 0 0,0 0 0,0 1 0,-9-12 0,8 15-147,1-1 1,-1 1 0,1 0 0,-1 0 0,0 0 0,-1 0 0,1 1 0,0-1 0,-1 1 0,1 1-1,-1-1 1,0 0 0,1 1 0,-1 0 0,-9-1 0,-1 1-52,0 1-1,0 0 1,0 1 0,0 1 0,0 0 0,0 1-1,1 1 1,-1 0 0,-15 7 0,-3 4-106,1 0 0,-52 34 1,64-35-24,0 1 0,1 1 1,0 1-1,1 1 0,1 0 0,1 1 1,1 1-1,0 0 0,-12 23 0,12-15 4,2 2 0,0-1 0,2 2 0,1 0-1,1 0 1,-6 49 0,10-39 0,2 0 0,2 0 0,1 0-1,3 0 1,1 0 0,2 0 0,2-1 0,1 0-1,2 0 1,2-1 0,26 54 0,-27-69 1,1 0-1,1-2 1,1 0 0,1 0-1,0-1 1,37 33 0,-44-46 14,1-1-1,0 0 1,0 0 0,1-1 0,-1 0 0,1-1 0,16 6 0,-18-9 8,-1 0 1,1 0-1,0-1 0,-1 0 1,1 0-1,0-1 1,0 0-1,0-1 1,-1 0-1,1 0 1,10-3-1,-2-2 42,1 0 0,-1-1 1,-1-1-1,1 0 0,22-17 0,71-61 297,-57 37-341,-2-2 1,-2-3-1,-3-1 1,-3-3-1,-2-1 0,-2-2 1,30-67-1,-56 101-239,0 0 1,-2-1-1,-2-1 0,0 0 1,-2 0-1,-1-1 0,3-38 1,-8 50 91,-1 0 0,-1 0 1,0 0-1,-2 0 0,0 0 1,0 1-1,-2-1 1,0 1-1,-1 0 0,-1 1 1,0-1-1,-2 1 0,-13-21 1,7 17-214,-34-33 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27.773"/>
    </inkml:context>
    <inkml:brush xml:id="br0">
      <inkml:brushProperty name="width" value="0.05" units="cm"/>
      <inkml:brushProperty name="height" value="0.05" units="cm"/>
    </inkml:brush>
  </inkml:definitions>
  <inkml:trace contextRef="#ctx0" brushRef="#br0">0 441 17316,'113'-120'4630,"132"-181"-3723,-230 281-900,-15 20-7,0 0-1,0 0 1,0 1 0,0-1 0,0 0 0,0 0 0,0 0 0,0 0 0,0 0 0,0 0 0,0 0 0,0 0 0,0 1 0,0-1 0,0 0 0,1 0 0,-1 0 0,0 0 0,0 0 0,0 0 0,0 0 0,0 0 0,0 0 0,0 0 0,0 1 0,0-1 0,0 0 0,0 0 0,0 0-1,1 0 1,-1 0 0,0 0 0,0 0 0,0 0 0,0 0 0,0 0 0,0 0 0,0 0 0,0 0 0,1 0 0,-1 0 0,0 0 0,0 0 0,0 0 0,0 0 0,0 0 0,0 0 0,0 0 0,0 0 0,1 0 0,-1 0 0,0 0 0,0 0 0,0 0 0,0 0 0,0-1 0,0 1 0,0 0 0,-2 12-4,-31 83-24,10-34 33,-16 76-1,34-118-5,2 1 0,0-1 0,2 1 0,0 0 0,1 0-1,1-1 1,1 1 0,5 26 0,-7-43-91,1-1 0,0 1 0,0 0 0,0 0 0,0-1 0,0 1 1,0-1-1,1 1 0,-1-1 0,1 0 0,3 5 0,-5-7 74,0 0 0,0 0 0,0 0 0,0 0 0,1 0-1,-1 0 1,0 0 0,0 1 0,0-1 0,0 0 0,0 0 0,0 0 0,1 0 0,-1 0 0,0 0 0,0 0-1,0 0 1,0 0 0,0 0 0,1 0 0,-1 0 0,0 0 0,0 0 0,0 0 0,0 0 0,0 0 0,0 0-1,1 0 1,-1 0 0,0 0 0,0-1 0,0 1 0,0 0 0,0 0 0,0 0 0,1 0 0,-1 0 0,0 0-1,0 0 1,0 0 0,0 0 0,0-1 0,0 1 0,0 0 0,0 0 0,0 0 0,0 0 0,0 0 0,0 0 0,0-1-1,0 1 1,0 0 0,1 0 0,-1 0 0,0 0 0,0 0 0,0-1 0,-1 1 0,1 0 0,0 0 0,0 0-1,0-12-320,0 12 317,-1-15-461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28.239"/>
    </inkml:context>
    <inkml:brush xml:id="br0">
      <inkml:brushProperty name="width" value="0.05" units="cm"/>
      <inkml:brushProperty name="height" value="0.05" units="cm"/>
    </inkml:brush>
  </inkml:definitions>
  <inkml:trace contextRef="#ctx0" brushRef="#br0">1 136 15059,'14'-1'2081,"8"-2"-1185,11-10-352,5-1 2033,15-5-1641,3-1-176,9 1-392,1 1-248,-5 3-448,-2 5-296,-15 6-504,-5 4 871,-17 6-223,-8 1-200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28.651"/>
    </inkml:context>
    <inkml:brush xml:id="br0">
      <inkml:brushProperty name="width" value="0.05" units="cm"/>
      <inkml:brushProperty name="height" value="0.05" units="cm"/>
    </inkml:brush>
  </inkml:definitions>
  <inkml:trace contextRef="#ctx0" brushRef="#br0">23 9 16684,'-3'6'297,"0"0"1,0 0 0,0 0 0,1 0 0,0 0 0,0 1-1,1-1 1,0 0 0,0 1 0,0 11 0,0-8-89,2-1 0,-1 0 0,1 1 0,0-1 0,1 0 0,0 0 1,3 10-1,-4-17-204,0-1 1,-1 1 0,1-1 0,0 1 0,0-1 0,0 0 0,0 1-1,0-1 1,0 0 0,0 1 0,0-1 0,0 0 0,1 0 0,-1 0-1,0 0 1,1 0 0,-1-1 0,1 1 0,-1 0 0,1-1-1,-1 1 1,1-1 0,0 1 0,-1-1 0,1 0 0,-1 1 0,1-1-1,0 0 1,-1 0 0,1-1 0,0 1 0,-1 0 0,1 0 0,0-1-1,-1 1 1,1-1 0,-1 1 0,4-2 0,5-4 0,1 1 0,-1-1-1,0 0 1,13-12 0,-12 10 9,56-47 42,-36 30-25,36-25 0,-64 48-31,0 0-1,1 0 1,-1 0-1,1 0 1,0 1 0,-1 0-1,6-2 1,-8 3-1,-1 0 0,1 0 0,0 0 0,0 0 0,0 0 0,-1 0 1,1 0-1,0 0 0,0 1 0,0-1 0,-1 0 0,1 0 0,0 1 0,0-1 1,-1 0-1,1 1 0,0-1 0,-1 1 0,1-1 0,-1 1 0,1-1 0,0 1 0,-1-1 1,1 1-1,-1 0 0,1-1 0,-1 1 0,0 0 0,1-1 0,-1 1 0,0 0 0,1 0 1,-1-1-1,0 1 0,0 0 0,0 0 0,0-1 0,0 1 0,0 1 0,2 26-53,-2-1-1,-1 0 1,-2 0 0,0 0-1,-11 40 1,11-52-103,2-9 43,0-2 52,1-1 0,-1 1-1,0-1 1,0 1 0,0-1 0,0 0-1,0 1 1,-1-1 0,0 0 0,-3 5-1,5-8 58,0 0-1,-1 1 1,1-1-1,0 0 1,0 0-1,0 0 0,0 0 1,-1 0-1,1 1 1,0-1-1,0 0 1,-1 0-1,1 0 0,0 0 1,0 0-1,0 0 1,-1 0-1,1 0 1,0 0-1,0 0 0,-1 0 1,1 0-1,0 0 1,0 0-1,-1 0 1,1 0-1,0 0 0,0 0 1,-1 0-1,1 0 1,0 0-1,0-1 1,0 1-1,-1 0 0,1 0 1,0 0-1,0 0 1,0 0-1,0-1 1,-1 1-1,1 0 0,-8-16-235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38.193"/>
    </inkml:context>
    <inkml:brush xml:id="br0">
      <inkml:brushProperty name="width" value="0.05" units="cm"/>
      <inkml:brushProperty name="height" value="0.05" units="cm"/>
    </inkml:brush>
  </inkml:definitions>
  <inkml:trace contextRef="#ctx0" brushRef="#br0">0 2608 13019,'73'-117'435,"87"-109"1,-62 92-450,323-389-149,-265 339 104,-122 144 47,290-320 21,-262 302 11,260-242 129,15 23 35,-239 203-130,106-76 50,-141 109-29,84-44-1,-131 77-61,1 0 0,34-10 0,-47 17-12,0 0-1,0 0 1,-1 0 0,1 1-1,0-1 1,0 1 0,0 0-1,0 0 1,0 1 0,0-1-1,0 1 1,-1 0 0,1 0-1,0 0 1,0 0-1,-1 1 1,1-1 0,-1 1-1,5 3 1,1 1-5,1-7-16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29.122"/>
    </inkml:context>
    <inkml:brush xml:id="br0">
      <inkml:brushProperty name="width" value="0.05" units="cm"/>
      <inkml:brushProperty name="height" value="0.05" units="cm"/>
    </inkml:brush>
  </inkml:definitions>
  <inkml:trace contextRef="#ctx0" brushRef="#br0">335 1 15411,'-10'17'614,"0"-1"0,-2 0 0,-18 22 0,-9 10 58,4 2-250,1 2 0,3 1 1,-38 91-1,56-111-317,1 0 0,2 1 0,1 0 0,2 1 0,1 0 0,2 0 0,0 64 0,5-81-155,1 0 0,0 0 0,2-1-1,0 1 1,11 28 0,-13-39 9,1-1-1,0 0 1,0 0 0,0 0 0,1 0-1,0-1 1,0 1 0,1-1 0,-1 0-1,1 0 1,0 0 0,1-1 0,-1 0-1,1 0 1,0 0 0,-1-1 0,13 5-1,26 5-178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29.750"/>
    </inkml:context>
    <inkml:brush xml:id="br0">
      <inkml:brushProperty name="width" value="0.05" units="cm"/>
      <inkml:brushProperty name="height" value="0.05" units="cm"/>
    </inkml:brush>
  </inkml:definitions>
  <inkml:trace contextRef="#ctx0" brushRef="#br0">94 1 14395,'2'3'166,"0"1"0,1-1 1,-2 1-1,1 0 0,0 0 0,-1 0 0,1 0 0,-1 0 0,-1 0 1,1 0-1,0 0 0,-1 0 0,0 0 0,0 5 0,-1 7 131,-1 0 0,-7 23-1,4-13 422,-6 29-59,-44 242 1596,53-289-2199,1 0 1,0 0-1,1 0 1,0 1 0,2 14-1,-2-22-51,0 1-1,1-1 0,-1 0 1,1 1-1,-1-1 0,1 0 1,-1 1-1,1-1 1,0 0-1,-1 0 0,1 0 1,0 0-1,0 0 0,0 0 1,0 0-1,0 0 1,0 0-1,0 0 0,0 0 1,1 0-1,-1-1 0,0 1 1,0-1-1,1 1 0,-1-1 1,0 1-1,1-1 1,-1 0-1,0 1 0,1-1 1,-1 0-1,1 0 0,-1 0 1,0 0-1,1 0 1,-1-1-1,1 1 0,-1 0 1,0-1-1,3 0 0,10-4-18,1 0-1,-1-2 1,0 1-1,-1-2 1,1 0-1,16-13 1,-18 11-10,1 2 1,0-1 0,1 2-1,-1-1 1,2 2-1,21-8 1,-33 14 20,-1-1 0,0 0 0,1 1-1,-1-1 1,0 1 0,1 0 0,-1 0 0,1 0 0,-1 0 0,1 0 0,-1 0-1,0 1 1,1-1 0,-1 1 0,1-1 0,-1 1 0,0 0 0,0 0-1,0 0 1,1 0 0,-1 1 0,0-1 0,0 1 0,-1-1 0,1 1 0,0 0-1,0-1 1,-1 1 0,1 0 0,-1 0 0,0 0 0,1 0 0,-1 0-1,0 1 1,0-1 0,0 0 0,-1 0 0,1 1 0,-1-1 0,1 1 0,-1-1-1,1 3 1,-1 8 44,1 0 0,-1-1 0,-1 1 0,-1 0 0,1-1-1,-2 1 1,0-1 0,0 0 0,-1 0 0,-1 0 0,0 0-1,-1-1 1,0 0 0,0 0 0,-1 0 0,-13 14 0,11-14 69,0 0 0,-1-1 1,-1 0-1,0-1 0,0 0 0,0-1 1,-1 0-1,0 0 0,-1-2 0,0 1 1,0-2-1,0 0 0,-1 0 1,-20 3-1,28-7-89,0 0 0,1-1 0,-1 1 0,0-1 0,1-1 0,-1 1 0,1-1 0,-1 0 1,1 0-1,-1-1 0,1 0 0,-7-2 0,10 3-78,0-1 0,-1 1 0,1-1 0,0 0 0,0 0 0,0 0 0,0 0 0,1 0 0,-1 0 0,0 0 0,1 0 0,-1-1 0,1 1 0,0-1 0,0 1 0,0-1 0,0 1 0,0-1 0,1 0 0,-1 1 0,1-1 0,0 0 0,0 1 0,0-1 0,0 0 0,1-5 1,0 2-88,0 0 0,1 0 0,0 0 1,0 0-1,0 0 0,1 0 1,0 1-1,0-1 0,1 1 1,-1 0-1,1 0 0,0 0 1,0 0-1,8-6 0,21-16-628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0.228"/>
    </inkml:context>
    <inkml:brush xml:id="br0">
      <inkml:brushProperty name="width" value="0.05" units="cm"/>
      <inkml:brushProperty name="height" value="0.05" units="cm"/>
    </inkml:brush>
  </inkml:definitions>
  <inkml:trace contextRef="#ctx0" brushRef="#br0">241 1 18108,'-8'4'1360,"-5"16"-1112,-3 7-104,-1 12 456,-2 5-232,4 8-296,0 2-80,8-2-208,1-5-136,6-7-320,0-7-152,3-13-808,-3-17 1200,2 3-217,-8-17-167</inkml:trace>
  <inkml:trace contextRef="#ctx0" brushRef="#br0" timeOffset="1">1 198 15027,'0'-8'1481,"10"5"-849,5 3-240,7-2 632,5 2-128,8-2-400,3-1-312,4-3 1545,-1-1-1489,-5 0 0,-3-3 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0.623"/>
    </inkml:context>
    <inkml:brush xml:id="br0">
      <inkml:brushProperty name="width" value="0.05" units="cm"/>
      <inkml:brushProperty name="height" value="0.05" units="cm"/>
    </inkml:brush>
  </inkml:definitions>
  <inkml:trace contextRef="#ctx0" brushRef="#br0">184 0 15563,'-69'208'2934,"-6"23"-680,74-226-2173,-1 1 1,1-1-1,1 0 0,-1 1 0,1-1 0,0 1 1,0 6-1,0-11-67,0 0 1,1-1-1,-1 1 1,0 0-1,1 0 0,-1 0 1,0-1-1,1 1 1,-1 0-1,1 0 0,-1-1 1,1 1-1,-1 0 1,1-1-1,-1 1 1,1-1-1,0 1 0,-1-1 1,1 1-1,1 0 1,0-1-6,-1 1-1,1-1 1,0 0 0,-1 0 0,1 0 0,0 1 0,-1-2 0,1 1-1,0 0 1,-1 0 0,1 0 0,0-1 0,-1 1 0,3-2 0,15-6-48,0 0 0,-1-2 0,0-1 0,32-24 0,15-10-134,-62 44 166,3-3-25,1-1-1,0 1 0,0 1 1,0-1-1,0 1 0,1 1 1,-1-1-1,1 1 0,-1 1 1,9-2-1,-15 3 30,0 0 0,0 0-1,0 0 1,0 0 0,0 1-1,-1-1 1,1 0 0,0 0-1,0 1 1,0-1 0,-1 0 0,1 1-1,0-1 1,-1 1 0,1-1-1,0 1 1,-1-1 0,1 1-1,0-1 1,-1 1 0,1 0 0,-1-1-1,1 1 1,0 1 0,0 0 0,-1 0 1,1-1 0,-1 1 0,0 0 0,0 0 0,1 0-1,-1-1 1,0 1 0,-1 0 0,1 4 0,-2 2 13,-1 1-1,1 0 1,-7 12 0,9-21-9,-11 24 148,-1-1 1,0-1 0,-2 0-1,-23 28 1,30-41-60,-1 0-1,0-1 1,0 0-1,-1 0 1,0-1 0,-1 0-1,0 0 1,0-1-1,0 0 1,0-1 0,-22 7-1,26-10-103,1-1 0,-1 0 0,0-1 0,1 1 0,-1-1 1,0 0-1,1 0 0,-1-1 0,0 0 0,1 0 0,-1 0 0,-10-4 0,13 3-14,-1 0 1,1 0-1,-1 0 1,1 0-1,0 0 0,0-1 1,0 1-1,0-1 1,0 0-1,1 0 0,-1 0 1,1 0-1,0 0 1,0-1-1,0 1 0,0-1 1,0 1-1,1-1 1,-2-5-1,1-22-198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1.166"/>
    </inkml:context>
    <inkml:brush xml:id="br0">
      <inkml:brushProperty name="width" value="0.05" units="cm"/>
      <inkml:brushProperty name="height" value="0.05" units="cm"/>
    </inkml:brush>
  </inkml:definitions>
  <inkml:trace contextRef="#ctx0" brushRef="#br0">158 0 17980,'-2'3'282,"0"0"1,1 1-1,-1-1 1,1 0-1,0 1 1,0-1-1,-1 5 1,-3 8-8,-6 18-122,1 1-1,2 0 1,1 0 0,2 1 0,1-1-1,2 1 1,2 37 0,0-65-230,0-1 0,1 0 1,0 0-1,0 1 0,1-1 1,0 0-1,5 12 0,-16-50-640,1 16 40,-1 1 0,-1 0 0,0 1 0,0 0 0,-2 1 0,0 0 0,-13-10 0,25 22 692,0 0 0,0 0 0,0 0 0,0 0 0,-1 0 0,1 0 0,0-1 0,0 1 0,0 0 0,0 0 0,-1 0 0,1 0 0,0 0-1,0 0 1,0 0 0,0 0 0,0-1 0,0 1 0,0 0 0,0 0 0,-1 0 0,1 0 0,0 0 0,0-1 0,0 1 0,0 0 0,0 0 0,0 0 0,0 0 0,0-1 0,0 1 0,0 0 0,0 0 0,0 0 0,0 0 0,0-1 0,0 1 0,0 0 0,0 0 0,0 0 0,0 0 0,0-1 0,0 1 0,1 0 0,-1 0 0,0 0 0,0 0 0,0 0 0,0 0 0,0-1 0,0 1-1,0 0 1,1 0 0,-1 0 0,0 0 0,0 0 0,0 0 0,0 0 0,0 0 0,1 0 0,-1-1 0,0 1 0,0 0 0,0 0 0,0 0 0,1 0 0,-1 0 0,0 0 0,13-1 504,-12 1-433,56-5 258,78-17 1,-117 19-266,24-4-279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1.571"/>
    </inkml:context>
    <inkml:brush xml:id="br0">
      <inkml:brushProperty name="width" value="0.05" units="cm"/>
      <inkml:brushProperty name="height" value="0.05" units="cm"/>
    </inkml:brush>
  </inkml:definitions>
  <inkml:trace contextRef="#ctx0" brushRef="#br0">0 56 17068,'1'9'1416,"12"-9"-1096,3-4-240,11-6 32,6-2-320,9-1 304,7-1-176,2 2-224</inkml:trace>
  <inkml:trace contextRef="#ctx0" brushRef="#br0" timeOffset="1">560 78 13043,'18'7'1696,"-8"-4"-896,0-2-352,-3-1 1297,0-3-977,2-1-744,-4-4 336,10-4-312,-1 1-136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2.003"/>
    </inkml:context>
    <inkml:brush xml:id="br0">
      <inkml:brushProperty name="width" value="0.05" units="cm"/>
      <inkml:brushProperty name="height" value="0.05" units="cm"/>
    </inkml:brush>
  </inkml:definitions>
  <inkml:trace contextRef="#ctx0" brushRef="#br0">177 0 19076,'-6'5'182,"0"0"0,1 0 0,0 0 0,0 1 0,1-1 0,-1 1 0,1 1 0,0-1 0,-5 14 0,2-8 79,-13 28-142,1 1 1,2 1 0,1 1 0,3 0 0,-14 73-1,25-103-113,1 0 0,0-1 0,0 1 0,2 19 0,-1-30-8,1 1-1,-1-1 0,0 1 0,1-1 0,0 1 0,-1-1 0,1 1 0,0-1 1,0 0-1,1 1 0,-1-1 0,0 0 0,1 0 0,-1 0 0,1 0 0,0 0 1,0 0-1,0 0 0,0-1 0,0 1 0,0-1 0,0 1 0,0-1 0,0 0 1,1 0-1,-1 0 0,1 0 0,4 1 0,1-1-40,0 0 0,0-1 0,0 0 0,0 0 1,0-1-1,0 0 0,9-2 0,58-20-279,-43 13 185,-14 5 62,56-16-226,-66 19 273,0 1 0,0 0 0,0 0 0,0 1 0,0 0 0,0 1 0,10 1 0,-17-2 25,0 0 0,0 0-1,0 0 1,0 0 0,0 1-1,1-1 1,-1 0-1,0 1 1,0-1 0,0 1-1,0-1 1,0 1 0,0-1-1,0 1 1,0 0 0,0 0-1,-1-1 1,1 1 0,0 0-1,0 0 1,-1 0-1,1 0 1,0 0 0,-1 0-1,1 0 1,-1 0 0,1 0-1,-1 0 1,0 0 0,1 0-1,-1 0 1,0 1 0,0-1-1,0 0 1,0 0-1,0 0 1,0 0 0,0 0-1,0 1 1,0-1 0,-1 0-1,1 0 1,-1 2 0,-1 1 6,0 1 1,0-1 0,-1 1-1,1-1 1,-1 0 0,0 0-1,-1 0 1,-5 6 0,-10 6 109,0-1 1,-1-1 0,0 0-1,-1-1 1,-1-2 0,0 0 0,0-1-1,-1-2 1,-1 0 0,1-1-1,-38 5 1,55-11-110,0 0 0,1 0 0,-1-1 0,0 0-1,0 0 1,1-1 0,-1 0 0,0 0 0,1 0 0,-1 0 0,-9-5 0,14 6-2,0-1 1,0 1-1,0-1 1,0 1-1,0-1 1,1 0-1,-1 1 1,0-1 0,0 0-1,1 0 1,-1 1-1,1-1 1,-1 0-1,1 0 1,-1 0-1,1 0 1,-1 0 0,1 0-1,0 0 1,-1 0-1,1 0 1,0-1-1,0-2-2,1 0 0,0 0-1,-1 1 1,1-1-1,1 0 1,1-4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3.111"/>
    </inkml:context>
    <inkml:brush xml:id="br0">
      <inkml:brushProperty name="width" value="0.05" units="cm"/>
      <inkml:brushProperty name="height" value="0.05" units="cm"/>
    </inkml:brush>
  </inkml:definitions>
  <inkml:trace contextRef="#ctx0" brushRef="#br0">1 1 18620,'3'-1'1400,"1"10"-1144,-2 4-120,-1 8 496,-1 5-207,1 4-281,-1 3-104,0-2-136,0 0-136,0-9-305,-1-1-207,1-10-232,-1-2 704,-8-8-880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3.525"/>
    </inkml:context>
    <inkml:brush xml:id="br0">
      <inkml:brushProperty name="width" value="0.05" units="cm"/>
      <inkml:brushProperty name="height" value="0.05" units="cm"/>
    </inkml:brush>
  </inkml:definitions>
  <inkml:trace contextRef="#ctx0" brushRef="#br0">1 72 13523,'0'-4'1720,"1"-2"-1000,5 1-231,2-3 1023,7 3-536,2-2-144,6 1-336,3-1-328,5-1-1568,1 4 1376,-2-2-240,6 1-160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3.961"/>
    </inkml:context>
    <inkml:brush xml:id="br0">
      <inkml:brushProperty name="width" value="0.05" units="cm"/>
      <inkml:brushProperty name="height" value="0.05" units="cm"/>
    </inkml:brush>
  </inkml:definitions>
  <inkml:trace contextRef="#ctx0" brushRef="#br0">103 1 16003,'-1'0'64,"1"0"-1,-1 0 1,0 0-1,0 0 1,1 0-1,-1 0 1,0 1-1,0-1 1,1 0-1,-1 0 1,0 1-1,1-1 0,-1 1 1,0-1-1,1 0 1,-1 1-1,1-1 1,-1 1-1,1-1 1,-1 1-1,1 0 1,-1-1-1,1 1 1,0-1-1,-1 2 1,-11 20 176,10-17 18,-13 27-30,1 0 0,-16 63-1,26-79-250,1 0 0,0 1 0,1-1 0,1 1 0,1-1 0,0 1 0,1 0 0,4 18 0,-4-29-14,1-1 0,-1 1 1,1-1-1,1 0 0,-1 0 0,1 0 1,0 0-1,0 0 0,7 7 0,0-1-143,0-1-1,17 12 1,11 10-271,-34-28 440,-1 0 1,0 0 0,0 0 0,-1 0-1,1 0 1,-1 1 0,0-1 0,0 1-1,-1-1 1,1 1 0,-1 0-1,0 0 1,0 0 0,0 0 0,-1 0-1,0-1 1,0 1 0,0 0 0,-2 8-1,-2 9 167,0 1-1,-2-1 1,-9 22-1,3-9 77,1 1 12,-14 52 484,22-78-674,2 1 1,-1-1 0,2 1 0,-1-1 0,1 1 0,3 14 0,0-11-572,-3-12 572,1 0 0,-1-1 1,1 1-1,-1 0 0,0 0 1,1 0-1,-1 0 0,0 0 0,0 0 1,0 0-1,-1-1 0,1 1 1,0 0-1,-1 0 0,1 0 1,-1 0-1,0-1 0,1 1 1,-1 0-1,0-1 0,0 1 1,-2 1-1,-15 18-22,-7 5 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42.854"/>
    </inkml:context>
    <inkml:brush xml:id="br0">
      <inkml:brushProperty name="width" value="0.05" units="cm"/>
      <inkml:brushProperty name="height" value="0.05" units="cm"/>
    </inkml:brush>
  </inkml:definitions>
  <inkml:trace contextRef="#ctx0" brushRef="#br0">16 196 14043,'-9'10'1040,"5"1"-720,1-4-32,8-7 513,7-4-129,11-5-24,6-5 0,8-3-48,8-3-24,6-5-104,4 1-104,1 1-216,0 0-152,-9 5-520,-4 2-264,-12 1 624,-9 5-128,-22 5-112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5.078"/>
    </inkml:context>
    <inkml:brush xml:id="br0">
      <inkml:brushProperty name="width" value="0.05" units="cm"/>
      <inkml:brushProperty name="height" value="0.05" units="cm"/>
    </inkml:brush>
  </inkml:definitions>
  <inkml:trace contextRef="#ctx0" brushRef="#br0">1 308 14427,'51'-18'2581,"20"1"-1940,82-8 1,75 3-896,-214 21 228,651-39-1947,-187 14 1141,949-5-160,-710-1 1090,-258 4 585,-249 28-84,-76 3-534,-133-3-130,0 0 1,0 0-1,0 0 0,0 0 0,0 0 0,0 0 0,0 0 0,0-1 0,0 1 1,0 0-1,0-1 0,0 1 0,0 0 0,0-1 0,0 1 0,0-1 0,0 0 1,0 1-1,-1-1 0,1 0 0,0 1 0,1-3 0,-1 2 25,-1-1-1,1 0 0,-1 0 1,1 0-1,-1 0 0,0 0 1,0 0-1,0 0 0,0 0 1,0 0-1,0 0 1,-1-3-1,-5-27-419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5.826"/>
    </inkml:context>
    <inkml:brush xml:id="br0">
      <inkml:brushProperty name="width" value="0.05" units="cm"/>
      <inkml:brushProperty name="height" value="0.05" units="cm"/>
    </inkml:brush>
  </inkml:definitions>
  <inkml:trace contextRef="#ctx0" brushRef="#br0">1 1 15195,'0'0'84,"1"0"-1,0 0 0,-1 0 1,1-1-1,0 1 0,0 0 1,-1 0-1,1 0 0,0 0 0,0 0 1,-1 0-1,1 1 0,0-1 1,-1 0-1,1 0 0,0 0 1,-1 1-1,1-1 0,0 0 1,-1 1-1,1-1 0,0 1 1,-1-1-1,1 0 0,-1 1 1,1-1-1,-1 1 0,1 0 1,0 1 57,1 0 0,-1 1 1,0-1-1,-1 0 1,1 0-1,0 1 0,-1-1 1,1 0-1,0 4 1,0 9 255,-1 0 0,-2 21 0,1-23-151,1-2-116,-1 0-1,1-1 0,0 0-1,0 0 1,4 19-1,-4-27-112,1 0 1,-1-1-1,0 1 0,1 0 0,0-1 0,-1 1 0,1-1 0,0 1 0,0-1 0,0 1 0,0-1 0,0 1 0,0-1 0,0 0 0,1 0 0,-1 0 0,0 0 0,1 0 0,-1 0 0,1 0 0,-1 0 0,1 0 0,-1 0 0,1-1 0,0 1 1,-1-1-1,1 1 0,0-1 0,-1 0 0,1 0 0,0 0 0,-1 0 0,1 0 0,0 0 0,0 0 0,2-1 0,4-1 17,1 0 0,0-1 0,-1 0 0,0-1 0,0 1 0,0-2 0,0 1 0,8-7 0,57-48 169,-34 21-73,-25 24-68,1 0-1,0 1 1,24-16 0,-39 29-57,0 0 0,1-1 0,-1 1 0,1 0 0,-1-1 0,1 1 0,-1 0 0,1-1 0,0 1 0,-1 0 0,1 0 0,-1 0 1,1 0-1,-1 0 0,1 0 0,0-1 0,-1 1 0,1 0 0,-1 1 0,1-1 0,0 0 0,-1 0 0,1 0 0,-1 0 0,1 0 0,-1 1 0,1-1 0,0 0 0,0 1 1,-1 0 0,1 0-1,-1 0 1,1 0-1,-1 0 1,0 0 0,1 0-1,-1 0 1,0 0 0,0-1-1,0 1 1,0 0 0,0 0-1,0 0 1,0 2-1,-9 45 2,6-40-43,-9 38-991,12-44 856,0-3-76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7.343"/>
    </inkml:context>
    <inkml:brush xml:id="br0">
      <inkml:brushProperty name="width" value="0.05" units="cm"/>
      <inkml:brushProperty name="height" value="0.05" units="cm"/>
    </inkml:brush>
  </inkml:definitions>
  <inkml:trace contextRef="#ctx0" brushRef="#br0">1 20 16307,'6'6'1593,"5"-3"-945,2 3-216,1-3 720,6-2-256,9-1-207,4-4-177,1-2-616,5 0-368,-3-2 456,-2-1-136,-4 3-120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8.324"/>
    </inkml:context>
    <inkml:brush xml:id="br0">
      <inkml:brushProperty name="width" value="0.05" units="cm"/>
      <inkml:brushProperty name="height" value="0.05" units="cm"/>
    </inkml:brush>
  </inkml:definitions>
  <inkml:trace contextRef="#ctx0" brushRef="#br0">95 1 17332,'1'0'50,"-1"0"0,1 0 0,-1 0 0,1 0 0,-1 0 0,0 1 0,1-1 0,-1 0 0,1 0 0,-1 0 0,1 1 0,-1-1 0,0 0 0,1 1 0,-1-1 0,0 0 0,1 1 0,-1-1 0,0 1 0,1-1 0,-1 0 0,0 1 0,0-1 0,0 1 0,1-1 0,-1 1 0,0-1 0,0 1 0,0-1 0,0 1 0,0-1 0,0 1 0,0-1 0,0 1 0,0-1 0,0 1 0,-3 24 129,2-17 119,-19 238 523,19-191-679,2 0 1,13 78-1,-32-210 156,15 68-280,0-1 0,-1 2-1,0-1 1,0 0 0,0 1 0,-1 0-1,-7-9 1,11 16-12,0 0 0,0 0 1,1 0-1,-1 0 0,0 0 0,0 1 0,0-1 0,0 0 0,0 0 0,-1 1 0,1-1 0,0 1 0,0-1 1,0 1-1,0-1 0,-1 1 0,-1 0 0,3 0 0,-1 0 0,0 0-1,1 0 1,-1 0 0,1 1 0,-1-1 0,0 0 0,1 0 0,-1 1-1,1-1 1,-1 0 0,1 1 0,-1-1 0,1 1 0,-1-1-1,1 1 1,-1-1 0,1 1 0,-1-1 0,1 1 0,0-1-1,-1 1 1,1 0 0,-1 2 9,0-1 0,0 1 1,1-1-1,-1 0 0,1 1 0,0-1 0,0 1 0,-1-1 0,2 1 0,-1-1 1,0 1-1,0-1 0,1 1 0,-1-1 0,3 5 0,-2-4-6,1 0-1,-1-1 1,1 1-1,0 0 1,0-1-1,0 1 1,0-1-1,0 0 0,0 0 1,1 0-1,-1 0 1,1 0-1,0 0 1,-1-1-1,6 3 1,-3-2 7,0-1 0,0 1 0,1-1 0,-1-1 0,0 1 0,1 0 0,-1-1 0,9-1 0,1-1 33,0-1 0,-1 0 0,1-1 0,-1 0 0,25-13 0,-11 2 67,-2-1 0,0-2 1,-2 0-1,29-28 0,-62 76-25,5-20-91,1 0 1,0 0-1,0 1 0,1 0 1,0-1-1,0 14 1,2-23 1,0 0 1,0 0 0,0 0 0,0-1 0,0 1 0,0 0 0,1 0 0,-1 0 0,0 0-1,0 0 1,1-1 0,-1 1 0,0 0 0,1 0 0,-1-1 0,1 1 0,-1 0-1,1 0 1,0-1 0,-1 1 0,1-1 0,-1 1 0,1 0 0,0-1 0,1 1-1,0 0 7,-1-1-1,1 1 0,0-1 0,0 1 0,0-1 0,0 0 0,-1 0 0,1 0 0,0 0 0,0 0 1,3-1-1,4-1 29,0-1 1,0 0 0,15-7-1,31-20 81,13-6-23,-61 33-105,1 0 0,0 0 0,0 1 0,0 0 0,1 0 0,13-1 0,-21 3 7,1 0 1,-1 0-1,0 0 1,1 0-1,-1 0 1,0 0-1,0 0 1,1 1-1,-1-1 1,0 0-1,0 1 0,1-1 1,-1 1-1,0-1 1,0 1-1,0 0 1,0-1-1,0 1 1,0 0-1,0 0 0,0 0 1,0 0-1,0 0 1,-1 0-1,2 1 1,-1 2-1,1-1 0,-1 0 1,0 1-1,0-1 0,-1 1 1,1 0-1,-1 3 0,4 17 68,-4-24-52,1 1 0,-1 0 0,0-1 0,1 1 0,-1-1 0,1 1 0,-1 0 0,1-1 0,-1 1 0,1-1-1,0 1 1,-1-1 0,1 1 0,0-1 0,-1 0 0,1 1 0,0-1 0,-1 0 0,1 0 0,0 1 0,0-1 0,-1 0-1,1 0 1,0 0 0,0 0 0,-1 0 0,1 0 0,0 0 0,0 0 0,-1 0 0,1 0 0,0 0 0,0-1-1,0 1 1,31-12 195,-26 9-149,38-18 157,40-16 87,-73 33-313,1 1 1,-1 0-1,1 0 1,0 1-1,16-1 1,-26 3 1,0-1 1,0 1-1,0 0 1,0 0-1,-1 1 1,1-1-1,0 0 1,0 0-1,0 1 1,0 0-1,-1-1 1,1 1 0,0 0-1,-1-1 1,1 1-1,-1 0 1,1 0-1,-1 1 1,1-1-1,1 2 1,-1 0-13,0 0 1,-1 0 0,0 0-1,0 0 1,0 0 0,0 0-1,0 0 1,0 6 0,0-5 13,-1 0 1,1-1 0,0 1 0,0 0 0,0 0 0,1-1 0,-1 1-1,3 3 1,-3-6 13,0-1-1,0 1 0,-1-1 0,1 1 1,0-1-1,0 0 0,0 1 1,0-1-1,0 0 0,0 0 1,0 0-1,0 0 0,-1 0 1,1 0-1,0 0 0,0 0 1,0 0-1,0 0 0,0 0 1,0 0-1,0-1 0,0 1 1,-1 0-1,1-1 0,0 1 0,0-1 1,0 1-1,0-1 0,0 0 1,28-18 112,-27 18-108,24-19 87,-16 11-147,0 1 1,0 0 0,1 1-1,0 0 1,22-9 0,-32 16 33,0-1 0,0 1 0,0 0 0,-1 0 0,1 0 1,0-1-1,0 1 0,0 0 0,0 0 0,0 0 0,0 1 0,0-1 0,-1 0 1,1 0-1,0 0 0,0 1 0,0-1 0,0 0 0,-1 1 0,1-1 0,0 1 0,0-1 1,-1 1-1,1-1 0,0 1 0,-1-1 0,1 1 0,0 0 0,-1-1 0,1 1 0,-1 0 1,1-1-1,-1 1 0,0 0 0,1 0 0,-1 0 0,0 0 0,1-1 0,-1 1 1,0 0-1,0 0 0,0 0 0,0 0 0,0 0 0,0 0 0,0-1 0,0 3 0,0 5-50,0 1 0,-1-1 0,-2 15 0,2-19 63,0 9 294,-6 24-1351,5-33 562,1-5-12,-1-21-387,0-1 457,-1-7-144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8.804"/>
    </inkml:context>
    <inkml:brush xml:id="br0">
      <inkml:brushProperty name="width" value="0.05" units="cm"/>
      <inkml:brushProperty name="height" value="0.05" units="cm"/>
    </inkml:brush>
  </inkml:definitions>
  <inkml:trace contextRef="#ctx0" brushRef="#br0">8 86 16684,'-3'-20'1832,"0"7"-1160,2 9-288,1 5 848,0 6-143,2 0-657,3 2-400,2-2-816,0 2-985,7 2 1465,1 1-272,3-2-224</inkml:trace>
  <inkml:trace contextRef="#ctx0" brushRef="#br0" timeOffset="1">238 213 13187,'1'2'267,"0"0"0,0 0-1,0 0 1,0 0 0,0-1 0,0 1 0,0 0 0,0-1 0,1 1 0,-1-1-1,0 1 1,1-1 0,0 0 0,-1 0 0,1 1 0,0-1 0,-1 0-1,1 0 1,0-1 0,4 2 0,-2-1-42,-1-1 1,1 0-1,0 0 0,-1-1 0,1 1 0,0-1 1,-1 0-1,1 0 0,-1 0 0,1 0 1,3-2-1,14-7 75,-1 0-1,0-1 1,-1 0 0,29-24-1,-38 27-278,0-1 0,-1 0 0,-1 0 0,1 0 0,-1-1 0,-1 0 0,0-1 0,0 0 0,8-19 0,-14 28-18,-1 1 0,1-1 0,0 0 0,-1 1 0,1-1 0,-1 0 0,1 0 0,-1 0-1,0 1 1,0-1 0,0 0 0,0 0 0,0 1 0,0-1 0,-1 0 0,1 0 0,-2-3 0,2 5-1,-1-1 1,1 0 0,-1 1 0,0-1 0,0 0 0,1 1 0,-1-1 0,0 1 0,0-1 0,0 1 0,1 0 0,-1-1-1,0 1 1,0 0 0,0 0 0,0-1 0,0 1 0,0 0 0,0 0 0,0 0 0,0 0 0,0 0 0,-1 1 0,-5 0 8,1 0 0,-1 1 0,1 0 0,0 1 1,0-1-1,0 1 0,-9 6 0,-5 4 14,0 1-1,2 1 1,0 0-1,0 2 1,2 0 0,0 1-1,1 1 1,0 0-1,-21 40 1,35-58-27,0 1-1,0-1 1,1 1 0,-1-1 0,0 0 0,1 1 0,-1-1-1,1 1 1,0 0 0,0-1 0,-1 1 0,1-1 0,0 1 0,0 0-1,0-1 1,0 1 0,1-1 0,-1 1 0,0-1 0,1 1-1,-1-1 1,1 1 0,-1-1 0,1 1 0,1 2 0,0-3-43,0 0 1,0 1-1,0-1 1,0 0-1,0 0 0,0 0 1,0 0-1,0-1 1,0 1-1,0-1 1,1 1-1,-1-1 1,0 0-1,0 1 1,1-1-1,-1 0 1,4-1-1,9 0-157,1-1 0,0-1 0,-1-1 0,1 0 0,-1-1 1,26-12-1,17-9-247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39.267"/>
    </inkml:context>
    <inkml:brush xml:id="br0">
      <inkml:brushProperty name="width" value="0.05" units="cm"/>
      <inkml:brushProperty name="height" value="0.05" units="cm"/>
    </inkml:brush>
  </inkml:definitions>
  <inkml:trace contextRef="#ctx0" brushRef="#br0">251 22 15955,'20'-15'1695,"-15"11"-997,-7 2-329,-9 3 262,-12 8-152,1 1-1,0 0 1,0 2-1,1 0 0,1 2 1,0 0-1,1 1 1,-32 34-1,46-44-498,1-1 0,0 1-1,1 0 1,-1 1 0,-2 6-1,5-11 6,1 0 0,-1 0 0,1-1 0,-1 1 0,1 0 0,0 0 0,-1 0-1,1 0 1,0 0 0,0 0 0,0-1 0,0 1 0,0 0 0,0 0 0,0 0 0,0 0-1,0 0 1,0 0 0,0 0 0,1 0 0,-1 0 0,0-1 0,1 1 0,-1 0-1,1 0 1,-1 0 0,1-1 0,-1 1 0,1 0 0,-1 0 0,1-1 0,0 1-1,-1-1 1,1 1 0,0 0 0,-1-1 0,1 1 0,0-1 0,0 0 0,0 1 0,0-1-1,1 1 1,9 1-139,1-1-1,0 0 1,-1 0 0,1-1-1,0-1 1,-1 0-1,14-3 1,19-1-154,-32 4 242,2 0-39,0 0 0,27 3 0,-38-2 110,-1 1 0,1-1 0,-1 0-1,1 1 1,-1 0 0,1-1-1,-1 1 1,0 0 0,1 0 0,-1 0-1,0 1 1,0-1 0,0 1 0,1-1-1,-2 1 1,1-1 0,0 1 0,0 0-1,0 0 1,-1 0 0,1 0-1,1 5 1,-2-6 17,-1 1-1,0-1 1,1 1 0,-1 0-1,0-1 1,0 1 0,0-1-1,0 1 1,-1 0-1,1-1 1,0 1 0,-1-1-1,1 1 1,-1-1-1,1 1 1,-1-1 0,0 1-1,0-1 1,1 1 0,-1-1-1,-2 3 1,-26 23 393,28-26-396,-13 10 13,-1 0 0,0-1 0,0 0 0,-1-2 0,0 0 0,-1 0 0,0-2 0,0 0 0,0-1 0,-1 0 0,0-2 0,-32 3 0,22-6-188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42.065"/>
    </inkml:context>
    <inkml:brush xml:id="br0">
      <inkml:brushProperty name="width" value="0.05" units="cm"/>
      <inkml:brushProperty name="height" value="0.05" units="cm"/>
    </inkml:brush>
  </inkml:definitions>
  <inkml:trace contextRef="#ctx0" brushRef="#br0">1 3 15387,'14'5'1681,"9"0"-1113,6-2-192,4-3 1176,13-3-952,4 0-152,4 1-80,5-3-135,-3 4-394,-6-1-287,-10 2-416,-7 3 600,-17 2 24,-7-3-168,-11 0-152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42.496"/>
    </inkml:context>
    <inkml:brush xml:id="br0">
      <inkml:brushProperty name="width" value="0.05" units="cm"/>
      <inkml:brushProperty name="height" value="0.05" units="cm"/>
    </inkml:brush>
  </inkml:definitions>
  <inkml:trace contextRef="#ctx0" brushRef="#br0">0 99 16259,'6'20'1393,"8"-10"-905,5-5-152,17-5 648,7-2-288,8-4-224,4-4-208,5-3-632,2-4-96,-9-10 416,-6-2-152,-14-1-168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43.953"/>
    </inkml:context>
    <inkml:brush xml:id="br0">
      <inkml:brushProperty name="width" value="0.05" units="cm"/>
      <inkml:brushProperty name="height" value="0.05" units="cm"/>
    </inkml:brush>
  </inkml:definitions>
  <inkml:trace contextRef="#ctx0" brushRef="#br0">1 222 12291,'0'14'263,"0"-1"0,2 0 0,-1 1 0,1-1 0,1 0 0,8 23 0,-9-31-178,1 1 0,0 0 0,0-1 0,0 0 0,1 0 0,-1 0 0,1 0 0,0 0 0,1-1 1,-1 1-1,1-1 0,0-1 0,0 1 0,0-1 0,1 1 0,10 4 0,-6-5 4,0 0-1,0 0 1,1-1-1,-1-1 1,0 1-1,1-2 1,-1 1-1,1-2 1,-1 1-1,0-1 1,1-1-1,-1 0 1,0 0-1,0-1 1,0 0-1,0-1 1,10-6-1,16-8 72,-1-3-1,-1-1 0,34-29 1,-30 22-77,-7 6-24,19-16 0,1 3 0,2 2 0,77-37 0,-118 66-55,0 1 1,0 0-1,0 0 0,1 1 1,-1 1-1,24-2 1,-31 4-3,1 0-1,-1 0 1,1 1 0,-1-1 0,0 1 0,0 1-1,1-1 1,-1 1 0,0 0 0,0 0 0,-1 0-1,1 1 1,0-1 0,-1 1 0,1 1 0,-1-1-1,0 0 1,6 7 0,-1 2 6,0 1 0,13 26 0,-16-26 2,1-1 0,1 0 0,16 20 0,-21-28-3,0-1 0,0 0 1,0-1-1,1 1 0,-1-1 0,1 1 0,0-1 0,-1 0 0,1 0 0,0-1 1,0 1-1,0-1 0,1 0 0,-1 0 0,0 0 0,8 0 0,0-1 19,0-1 0,0 0-1,-1 0 1,1-1-1,20-7 1,56-26 94,-65 25-84,1 0 1,0 1-1,33-7 0,-48 15-28,0 0 0,0 0 0,0 0 0,0 1 1,0 1-1,11 1 0,-15-1 1,0 0 1,0 0-1,-1 1 1,1 0 0,0 0-1,-1 0 1,1 1-1,-1-1 1,0 1 0,0 0-1,0 0 1,6 6-1,6 9 52,-10-11-9,0-1-1,0 0 1,10 9 0,-13-13-27,0-1-1,0 1 1,0-1-1,0 1 1,0-1-1,0 0 1,0 0-1,1 0 1,-1-1-1,0 1 1,0-1-1,1 1 1,2-1-1,5-1 53,-1 0-1,0-1 1,0 0-1,0-1 1,0 0 0,17-7-1,57-34 256,-50 25-216,-4 2-26,65-32 139,-80 43-213,0 0 0,0 1 0,0 0 0,25-3 0,-36 7-20,0 1 0,-1 0 0,1-1-1,0 2 1,0-1 0,0 0 0,0 1 0,0 0-1,0 0 1,-1 0 0,1 0 0,0 0 0,-1 1-1,1 0 1,-1 0 0,5 2 0,0 3-12,0 0 0,-1 1 0,0 0 0,10 13 0,-9-11 14,-6-7 4,0-1 0,0 0 0,0 0 0,0 0 0,1 0 0,-1 0 0,0 0 0,1-1 1,-1 1-1,1-1 0,0 1 0,0-1 0,-1 0 0,1 0 0,0-1 0,0 1 0,0 0 0,0-1 0,0 0 1,0 0-1,0 0 0,0 0 0,0 0 0,4-1 0,4-2 9,1-1 1,-1 1-1,0-2 0,19-10 0,-18 9-9,47-25 9,82-38-66,-124 62 33,1 0 1,0 2 0,0 0 0,1 1 0,-1 1-1,22-1 1,-31 4 6,0 1-1,0 0 1,0 0 0,0 1-1,0 0 1,0 1 0,-1 0-1,1 0 1,-1 1 0,0 0-1,0 1 1,0-1 0,10 9-1,-10-8-60,0-1-1,1 0 0,-1 0 1,1-1-1,0 0 0,0-1 0,0 1 1,0-2-1,15 2 0,7-2-572,47-5 0,-68 4 609,20-3-335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2.272"/>
    </inkml:context>
    <inkml:brush xml:id="br0">
      <inkml:brushProperty name="width" value="0.05" units="cm"/>
      <inkml:brushProperty name="height" value="0.05" units="cm"/>
    </inkml:brush>
  </inkml:definitions>
  <inkml:trace contextRef="#ctx0" brushRef="#br0">365 108 12915,'8'-5'517,"0"1"0,-1-1 1,0-1-1,0 1 0,0-1 1,-1-1-1,1 1 0,-2-1 1,1 0-1,-1 0 0,8-14 1,-13 21-455,0-1 1,0 1-1,1-1 1,-1 1-1,0-1 1,0 1-1,0-1 1,0 1-1,0-1 1,1 1-1,-1-1 1,0 0-1,0 1 1,-1-1-1,1 1 1,0-1-1,0 1 1,0-1-1,0 1 1,0-1-1,-1 1 1,1-1-1,0 1 1,0-1-1,-1 1 1,1-1-1,0 1 0,-1-1 1,1 0-1,-2 1 16,1-1-1,0 0 0,0 1 0,-1-1 1,1 0-1,-1 1 0,1 0 0,0-1 1,-1 1-1,1 0 0,-2-1 0,-40 4 570,19 0-585,0 2 0,0 0 0,0 2 0,1 1 0,0 1 0,1 0-1,-42 26 1,52-27-66,0 0 0,1 1-1,0 1 1,0 0 0,1 0-1,1 1 1,0 0 0,0 1-1,1 0 1,0 0 0,1 1 0,1 0-1,0 0 1,-8 26 0,9-21-10,2 1 0,-1-1 0,0 27 0,4-39-1,0-1 0,0 1 1,0-1-1,1 1 0,-1 0 0,1-1 0,1 1 1,-1-1-1,1 0 0,0 1 0,0-1 1,0 0-1,1 0 0,0 0 0,5 7 1,-5-10-3,0 1 0,1-1 0,-1 0 0,1 0 0,-1 0 0,1 0 0,-1-1 0,1 0 0,0 1 0,0-1 1,0 0-1,0-1 0,0 1 0,0-1 0,0 0 0,0 0 0,0 0 0,0 0 0,0-1 0,0 1 0,-1-1 0,8-2 1,1-1-25,1-1 1,0 0 0,-1 0 0,0-1-1,18-13 1,-5 0 7,0-1 1,-2-1-1,0-1 1,-1-1-1,26-36 0,-21 21 88,-1-2 0,39-81-1,-87 213 216,19-82-277,-25 113 75,24-104-170,2 0 0,0 0 0,2 0 0,1 27-1,0-42 111,-1 0-1,1 0 0,0 0 0,0 0 0,0 0 0,1-1 0,0 1 1,-1 0-1,1-1 0,0 1 0,5 5 0,-6-8 6,0 0 0,1 1 0,-1-1 0,0 0-1,1 0 1,-1 0 0,1 0 0,-1-1 0,1 1 0,-1 0 0,1-1-1,0 1 1,-1-1 0,1 1 0,0-1 0,0 0 0,-1 1 0,1-1-1,0 0 1,-1 0 0,1-1 0,0 1 0,0 0 0,-1 0 0,1-1-1,0 1 1,-1-1 0,1 0 0,2-1 0,27-20-18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43.271"/>
    </inkml:context>
    <inkml:brush xml:id="br0">
      <inkml:brushProperty name="width" value="0.05" units="cm"/>
      <inkml:brushProperty name="height" value="0.05" units="cm"/>
    </inkml:brush>
  </inkml:definitions>
  <inkml:trace contextRef="#ctx0" brushRef="#br0">8 498 16083,'0'-1'59,"-1"1"0,1 0 0,-1 0 0,1 0 0,0-1 0,-1 1 0,1 0-1,0 0 1,-1-1 0,1 1 0,0 0 0,-1-1 0,1 1 0,0 0 0,-1-1 0,1 1-1,0 0 1,0-1 0,0 1 0,-1-1 0,1 1 0,0 0 0,0-1 0,0 1-1,0-1 1,0 1 0,0-1 0,0 1 0,0-1 0,0 1 0,0 0 0,0-1-1,0 1 1,0-1 0,0 1 0,0-1 0,1 1 0,-1-1 0,9-19 471,-8 18-340,93-171 968,56-109-1453,-147 277 211,-2 6 32,-3 14 18,-10 30 28,12-44 3,-5 15-34,-31 132 117,32-127-312,1 1 1,0 0-1,2 0 1,3 40-1,2-45 71,-4-17 154,0 0 0,0 0 0,0 1 0,0-1 0,0 0 0,0 0 1,0 1-1,0-1 0,0 0 0,0 0 0,0 1 0,0-1 0,0 0 0,0 0 0,0 1 1,0-1-1,0 0 0,0 0 0,1 0 0,-1 1 0,0-1 0,0 0 0,0 0 0,0 0 0,1 1 1,-1-1-1,0 0 0,0 0 0,0 0 0,1 0 0,-1 0 0,0 1 0,0-1 0,0 0 1,1 0-1,-1 0 0,0 0 0,0 0 0,1 0 0,-1 0 0,8-23-294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3.187"/>
    </inkml:context>
    <inkml:brush xml:id="br0">
      <inkml:brushProperty name="width" value="0.05" units="cm"/>
      <inkml:brushProperty name="height" value="0.05" units="cm"/>
    </inkml:brush>
  </inkml:definitions>
  <inkml:trace contextRef="#ctx0" brushRef="#br0">16 53 11226,'-4'-8'1148,"-7"-19"881,10 11 2396,2 15-4380,-1 1 0,0 0 0,0 0-1,0 0 1,0 0 0,1 0 0,-1 0 0,0 0 0,0 0 0,0 0 0,1 0-1,-1 0 1,0 0 0,0 0 0,0 0 0,1 0 0,-1 0 0,0 0-1,0 0 1,0 0 0,1 0 0,-1 0 0,0 0 0,0 0 0,0 1 0,1-1-1,-1 0 1,0 0 0,0 0 0,0 0 0,0 0 0,0 0 0,1 1-1,-1-1 1,0 0 0,0 0 0,0 0 0,0 0 0,0 1 0,0-1 0,0 0-1,0 0 1,0 0 0,0 1 0,0-1 0,1 0 0,-1 0 0,7 12 423,60 120 803,20 33-1234,-84-160-90,13 21 92,29 36-1,-40-56-302,0 0 0,1-1 0,-1 1 0,1-1 0,1 0 0,-1 0 1,1-1-1,-1 0 0,1 0 0,0-1 0,10 4 0,-31-3-1663,-4 3 1283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3.593"/>
    </inkml:context>
    <inkml:brush xml:id="br0">
      <inkml:brushProperty name="width" value="0.05" units="cm"/>
      <inkml:brushProperty name="height" value="0.05" units="cm"/>
    </inkml:brush>
  </inkml:definitions>
  <inkml:trace contextRef="#ctx0" brushRef="#br0">6 560 13283,'0'0'118,"-1"0"0,1 0 0,0 0 0,0-1 0,-1 1 0,1 0 0,0 0 0,0 0 0,-1 0 0,1-1 0,0 1 0,0 0 0,0 0 0,-1 0 0,1-1 0,0 1 0,0 0 0,0 0 0,-1-1 0,1 1 0,0 0 0,0 0 0,0-1 0,0 1 0,0 0 0,0 0 0,0-1 0,0 1 0,0 0 0,0-1 0,0 1 0,0 0 0,0 0 0,0-1 0,0 1 0,0 0 0,0-1 0,8-16 2237,19-19-765,-22 30-1267,72-79 730,104-92-1,-171 167-1035,47-41-532,2 3-1,89-58 0,-124 92 215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4.229"/>
    </inkml:context>
    <inkml:brush xml:id="br0">
      <inkml:brushProperty name="width" value="0.05" units="cm"/>
      <inkml:brushProperty name="height" value="0.05" units="cm"/>
    </inkml:brush>
  </inkml:definitions>
  <inkml:trace contextRef="#ctx0" brushRef="#br0">18 28 15803,'-2'-1'391,"-12"-8"1616,14 9-1964,0-1 0,0 1 0,0 0 0,0 0 0,0 0 0,-1 0 0,1 0 0,0-1 0,0 1 0,0 0 0,0 0 0,0 0 0,0-1 0,0 1 0,0 0 0,0 0 0,0 0 0,0-1-1,0 1 1,0 0 0,0 0 0,0 0 0,0-1 0,0 1 0,0 0 0,0 0 0,0 0 0,0-1 0,0 1 0,0 0 0,0 0 0,0 0 0,0-1 0,0 1 0,1 0 0,-1 0 0,0 0-1,0 0 1,0 0 0,0-1 0,0 1 0,1 0 0,-1 0 0,0 0 0,0 0 0,0 0 0,0 0 0,1 0 0,-1-1 0,0 1 0,0 0 0,0 0 0,1 0 0,-1 0 0,0 0 0,0 0-1,0 0 1,1 0 0,-1 0 0,0 0 0,0 0 0,0 0 0,1 0 0,-1 1 0,0-1 0,0 0 0,1 0 0,23-2 685,1 1 0,30 3 0,-8 0-546,22-1-60,472-12-115,-541 11-73,1 0 1,-1 0-1,1 0 1,-1-1-1,1 1 1,-1 0-1,1 0 0,0 0 1,-1 0-1,1 0 1,-1 0-1,1 0 0,-1 0 1,1 0-1,0 1 1,-1-1-1,1 0 1,-1 0-1,1 0 0,-1 1 1,1-1-1,-1 0 1,1 1-1,-1-1 0,1 0 1,-1 1-1,0-1 1,1 1-1,-1-1 1,1 0-1,-1 1 0,0-1 1,0 1-1,1-1 1,-1 1-1,0-1 0,0 1 1,1 0-1,-1 1-156,-1 0 0,1 0 0,0 0 0,-1 0 0,1 0 0,-1 0 0,0 0 0,0 0 0,-2 3 0,-4 7-725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5.528"/>
    </inkml:context>
    <inkml:brush xml:id="br0">
      <inkml:brushProperty name="width" value="0.05" units="cm"/>
      <inkml:brushProperty name="height" value="0.05" units="cm"/>
    </inkml:brush>
  </inkml:definitions>
  <inkml:trace contextRef="#ctx0" brushRef="#br0">46 15 15235,'4'-3'457,"14"-9"1118,-12 13-796,-4 10 134,-13 75 911,1-17-1561,2 2-196,4 0-1,6 98 1,0-158-161,-1 0 0,1 0-1,1-1 1,3 11 0,0-12-466,-3-11-131,-1-15-461,-5 6 729,-1 0 0,0 0 0,0 1 0,-1 0 0,0 0 0,-13-18 0,-9-9-449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5.967"/>
    </inkml:context>
    <inkml:brush xml:id="br0">
      <inkml:brushProperty name="width" value="0.05" units="cm"/>
      <inkml:brushProperty name="height" value="0.05" units="cm"/>
    </inkml:brush>
  </inkml:definitions>
  <inkml:trace contextRef="#ctx0" brushRef="#br0">19 51 12403,'-13'-10'1544,"9"6"-792,3-2-256,8 2 1201,7-1-497,12 1-176,7 0-88,11-1-296,5 1-71,6 1-225,2 2-256,-3 1-761,-2 0 689,-6 0-192,-6 1-136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2.056"/>
    </inkml:context>
    <inkml:brush xml:id="br0">
      <inkml:brushProperty name="width" value="0.05" units="cm"/>
      <inkml:brushProperty name="height" value="0.05" units="cm"/>
    </inkml:brush>
  </inkml:definitions>
  <inkml:trace contextRef="#ctx0" brushRef="#br0">249 42 18356,'1'-1'196,"0"0"1,0-1-1,0 1 1,0-1-1,0 1 0,-1-1 1,1 1-1,0-1 1,-1 1-1,1-1 1,-1 0-1,0 1 0,0-1 1,0 0-1,1 1 1,-2-3-1,1 3-98,0 0 0,-1 0 0,1 0-1,-1 0 1,0 1 0,1-1 0,-1 0 0,0 1 0,1-1-1,-1 0 1,0 1 0,0-1 0,1 1 0,-1-1 0,0 1-1,0-1 1,0 1 0,0 0 0,0-1 0,0 1 0,1 0-1,-1 0 1,0 0 0,0 0 0,0 0 0,0 0 0,0 0-1,0 0 1,0 0 0,-2 0 0,-4 1 11,0 1 0,0-1 1,0 1-1,0 0 0,1 1 0,-1 0 0,1 0 1,-1 0-1,1 1 0,0 0 0,0 0 1,1 0-1,-1 1 0,1 0 0,0 0 0,0 0 1,-5 8-1,-4 6-155,1 0 0,0 1 0,2 1 0,-10 21 0,13-23-28,1 0-1,0 0 0,1 0 1,1 1-1,1 0 0,1 0 1,-1 33-1,3-51 62,1 0 0,1-1 0,-1 1 0,0 0 0,0 0 0,1 0 0,-1 0 0,1-1 0,-1 1 1,1 0-1,0 0 0,-1-1 0,1 1 0,0-1 0,0 1 0,0-1 0,3 3 0,-3-3 5,0-1-1,0 1 1,1 0-1,-1-1 1,0 0-1,1 1 1,-1-1 0,1 0-1,-1 0 1,0 1-1,1-1 1,-1 0-1,1-1 1,-1 1 0,0 0-1,1 0 1,-1 0-1,0-1 1,1 1-1,-1-1 1,0 1-1,1-1 1,-1 0 0,0 1-1,2-2 1,9-6-23,-1 1 1,0-2 0,0 0 0,-1 0-1,16-19 1,45-60-107,-62 75 134,79-121 54,-34 49-40,-54 85-14,0 0 1,0 0 0,0 1-1,0-1 1,0 0 0,0 0-1,0 0 1,0 1 0,0-1-1,0 0 1,0 0 0,0 0-1,0 1 1,0-1 0,0 0-1,0 0 1,0 0 0,0 0-1,0 1 1,0-1 0,0 0-1,0 0 1,1 0 0,-1 0-1,0 0 1,0 1 0,0-1-1,0 0 1,0 0 0,1 0-1,-1 0 1,0 0 0,0 0-1,0 0 1,0 1 0,1-1-1,-1 0 1,0 0 0,0 0-1,0 0 1,0 0 0,1 0-1,-1 0 1,0 0 0,0 0-1,0 0 1,1 0 0,-1 0-1,0 0 1,0 0 0,0 0-1,1 0 1,-1 0 0,0-1-1,0 1 1,0 0 0,0 0-1,1 0 1,-1 0 0,0 0-1,0 0 1,0 0 0,0-1-1,0 14-114,-1 0 0,0 0 0,-5 17 0,-1 16-303,6-36 329,-5 87-1480,6-86 1315,0 0-1,1 0 1,1 0 0,-1 0-1,2 0 1,4 14-1,-6-22 204,0-1 0,0 0 0,0 1 0,0-1-1,1 0 1,-1 0 0,1 0 0,-1 0-1,1 0 1,0 0 0,-1 0 0,1-1 0,0 1-1,0 0 1,1-1 0,-1 0 0,0 0-1,0 1 1,1-1 0,3 1 0,26-4-622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2.442"/>
    </inkml:context>
    <inkml:brush xml:id="br0">
      <inkml:brushProperty name="width" value="0.05" units="cm"/>
      <inkml:brushProperty name="height" value="0.05" units="cm"/>
    </inkml:brush>
  </inkml:definitions>
  <inkml:trace contextRef="#ctx0" brushRef="#br0">0 2 16299,'0'-1'1761,"0"8"-1225,0 13-232,0 6 1256,3 10-879,3 7-209,2 5-256,4 5-32,5 2-64,4-4-48,4-5-264,2-3-176,-3-8-433,-4-7-175,-2-8 728,-10-5-232,-8-10-144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2.874"/>
    </inkml:context>
    <inkml:brush xml:id="br0">
      <inkml:brushProperty name="width" value="0.05" units="cm"/>
      <inkml:brushProperty name="height" value="0.05" units="cm"/>
    </inkml:brush>
  </inkml:definitions>
  <inkml:trace contextRef="#ctx0" brushRef="#br0">104 724 16556,'0'-3'1752,"6"-3"-1200,10-8-120,5-6 920,14-9-471,5-2-129,16-7-216,2-2-104,4 0-352,-3 0-232,-9 6-632,-6 2-296,-11 11 815,-10 3-239,-23 8-208</inkml:trace>
  <inkml:trace contextRef="#ctx0" brushRef="#br0" timeOffset="1">4 47 18132,'-3'-1'1960,"10"-5"-1312,12-2-223,5-1 895,13 0-456,8 1-104,9 2-336,11 6-208,-1 4-512,-1 6-424,-2 8 624,-3 2-152,-10-2-96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4.400"/>
    </inkml:context>
    <inkml:brush xml:id="br0">
      <inkml:brushProperty name="width" value="0.05" units="cm"/>
      <inkml:brushProperty name="height" value="0.05" units="cm"/>
    </inkml:brush>
  </inkml:definitions>
  <inkml:trace contextRef="#ctx0" brushRef="#br0">27 6 17436,'2'-6'1360,"3"13"-1040,-5 10-144,-2 15 496,-2 7-200,1 12-256,-3 5-72,1 3-88,0 0-80,2-6-224,-1-5-160,4-10-304,-1-13 560,1-13-104,0-11-128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4.789"/>
    </inkml:context>
    <inkml:brush xml:id="br0">
      <inkml:brushProperty name="width" value="0.05" units="cm"/>
      <inkml:brushProperty name="height" value="0.05" units="cm"/>
    </inkml:brush>
  </inkml:definitions>
  <inkml:trace contextRef="#ctx0" brushRef="#br0">1 65 17204,'10'0'1536,"8"-2"-968,4-1-200,9-1 600,5 1-191,2-3-233,2 1-256,-2 0-704,0-2 1816,-10-3-1312,1 0 0,-10 0 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43.739"/>
    </inkml:context>
    <inkml:brush xml:id="br0">
      <inkml:brushProperty name="width" value="0.05" units="cm"/>
      <inkml:brushProperty name="height" value="0.05" units="cm"/>
    </inkml:brush>
  </inkml:definitions>
  <inkml:trace contextRef="#ctx0" brushRef="#br0">1 0 13403,'5'5'262,"0"1"1,0-1 0,-1 1-1,1 0 1,-1 0-1,0 0 1,-1 1-1,1-1 1,1 8-1,29 74 44,-33-86-266,19 62 397,21 124 0,-7 71 173,-32-243-574,11 195 167,-13-173-381,-2 1 0,-2-1 1,-13 55-1,10-62 12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8.041"/>
    </inkml:context>
    <inkml:brush xml:id="br0">
      <inkml:brushProperty name="width" value="0.05" units="cm"/>
      <inkml:brushProperty name="height" value="0.05" units="cm"/>
    </inkml:brush>
  </inkml:definitions>
  <inkml:trace contextRef="#ctx0" brushRef="#br0">24 0 17188,'-9'61'2028,"3"-26"-907,2-1 0,-1 57 0,5-87-1062,1-1-1,-1 0 1,0 1-1,1-1 0,0 1 1,0-1-1,0 0 0,0 0 1,0 0-1,3 5 1,-3-7-49,0 0 1,0 0 0,0 0 0,0 0 0,0 0 0,0 0 0,0 0 0,0-1 0,1 1-1,-1 0 1,0-1 0,0 1 0,1-1 0,-1 1 0,0-1 0,1 0 0,-1 1 0,0-1-1,1 0 1,-1 0 0,1 0 0,-1 0 0,0 0 0,1 0 0,-1-1 0,0 1-1,3-1 1,5-2-2,0 0-1,0-1 1,0 0-1,-1 0 1,1-1-1,9-7 1,48-41 10,-30 23 4,-15 14-13,34-26 10,-49 38-20,0 0 0,0 1 1,1 0-1,0 0 0,0 0 0,12-3 1,-17 6-2,0 0 0,-1 0 1,1 0-1,-1 0 0,1 0 1,-1 0-1,1 0 0,0 0 1,-1 1-1,1-1 0,-1 0 0,1 1 1,-1 0-1,0-1 0,1 1 1,-1 0-1,1 0 0,-1 0 1,0 0-1,0 0 0,1 0 1,-1 0-1,0 0 0,0 0 1,0 0-1,0 1 0,-1-1 1,1 0-1,0 1 0,0-1 0,-1 1 1,1-1-1,0 4 0,2 4-6,-1 1-1,0 0 0,-1-1 0,1 13 1,-1-11 1,0-1 151,0-4-99,0 0-1,-1 0 1,0 1-1,0-1 0,0 0 1,-1 0-1,1 0 1,-1 0-1,-4 11 1,6-14 37,4 3 31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7.172"/>
    </inkml:context>
    <inkml:brush xml:id="br0">
      <inkml:brushProperty name="width" value="0.05" units="cm"/>
      <inkml:brushProperty name="height" value="0.05" units="cm"/>
    </inkml:brush>
  </inkml:definitions>
  <inkml:trace contextRef="#ctx0" brushRef="#br0">11 423 14227,'-10'23'2672,"10"-22"-2634,0-1 1,0 0 0,0 0 0,0 0 0,0 0-1,0 0 1,0 0 0,0 1 0,0-1 0,0 0 0,0 0-1,0 0 1,0 0 0,0 0 0,0 0 0,0 1-1,0-1 1,0 0 0,0 0 0,0 0 0,1 0-1,-1 0 1,0 0 0,0 0 0,0 1 0,0-1 0,0 0-1,0 0 1,0 0 0,0 0 0,1 0 0,-1 0-1,0 0 1,0 0 0,0 0 0,0 0 0,0 0 0,0 0-1,1 0 1,-1 0 0,0 0 0,0 0 0,0 0-1,0 0 1,0 0 0,1 0 0,-1 0 0,0 0-1,0 0 1,0 0 0,0 0 0,0 0 0,0 0 0,1 0-1,-1 0 1,0 0 0,0 0 0,0 0 0,0-1-1,0 1 1,0 0 0,0 0 0,0 0 0,1 0 0,34-29 2349,-31 26-2483,269-270 2647,-165 160-2231,-98 102-296,-9 9-18,1 0 0,0 0 0,0 0 0,0 0 0,0 0 0,0 1 0,0-1 0,0 1 0,3-2 0,-5 8 5,-1 1 0,-1 0 0,1-1 0,-1 1 0,-2 6 0,-20 50-190,-31 127 0,47-151-924,2 1 1,1 0 0,2 1-1,5 67 1,-1-90 416,-2-2-118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7.590"/>
    </inkml:context>
    <inkml:brush xml:id="br0">
      <inkml:brushProperty name="width" value="0.05" units="cm"/>
      <inkml:brushProperty name="height" value="0.05" units="cm"/>
    </inkml:brush>
  </inkml:definitions>
  <inkml:trace contextRef="#ctx0" brushRef="#br0">1 28 16307,'0'1'1593,"10"2"-913,7-3-208,15-3 696,9-1-111,15-2-257,4 0-136,8 1-328,-2 0-248,-2 2-608,-5 3-360,-10 0 712,-11 2-192,-12 5-145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8.481"/>
    </inkml:context>
    <inkml:brush xml:id="br0">
      <inkml:brushProperty name="width" value="0.05" units="cm"/>
      <inkml:brushProperty name="height" value="0.05" units="cm"/>
    </inkml:brush>
  </inkml:definitions>
  <inkml:trace contextRef="#ctx0" brushRef="#br0">10 1 20444,'-6'4'1857,"4"2"-1313,0 0-248,4-3 904,3-1-840,3-4-1464,9-3 1120,6 1-288,-2-2-176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8.900"/>
    </inkml:context>
    <inkml:brush xml:id="br0">
      <inkml:brushProperty name="width" value="0.05" units="cm"/>
      <inkml:brushProperty name="height" value="0.05" units="cm"/>
    </inkml:brush>
  </inkml:definitions>
  <inkml:trace contextRef="#ctx0" brushRef="#br0">50 1 17572,'1'1'116,"1"1"1,0 0-1,0 0 1,-1-1-1,1 1 1,-1 0-1,0 0 1,0 0-1,1 1 1,-1-1-1,-1 0 1,1 0-1,0 1 1,0-1-1,-1 0 1,1 1-1,-1-1 1,0 1-1,0-1 1,0 5-1,-1 4 105,-1-1 0,0 0 0,-6 17 0,2-5 116,-12 45-117,-13 59-86,31-125-132,0 0 0,-1 0 1,1-1-1,0 1 0,0 0 1,0 0-1,0 0 0,0 0 1,0 0-1,0 0 1,0 0-1,0 0 0,1 0 1,-1-1-1,0 1 0,0 0 1,1 0-1,-1 0 0,2 1 1,-2-2-2,1 1 1,-1-1-1,1 0 1,-1 1-1,1-1 1,0 0-1,-1 1 1,1-1-1,-1 0 1,1 0-1,0 0 1,-1 0-1,1 0 1,0 0-1,-1 0 1,1 0-1,0 0 1,-1 0-1,1 0 1,1-1-1,3 0 5,0-1-1,0 0 0,0-1 1,0 1-1,6-5 0,68-49 46,-53 36-36,0 1 0,1 1 0,50-24 0,-73 40-14,-1 1 0,1 0 0,-1 0 0,1 0 0,0 0 0,0 0 1,-1 1-1,1 0 0,7 0 0,-10 0-1,1 0 0,-1 1 0,0-1 1,0 1-1,1-1 0,-1 1 0,0-1 0,0 1 0,0 0 1,0 0-1,0-1 0,0 1 0,0 0 0,0 0 0,0 0 1,0 0-1,0 0 0,0 0 0,-1 0 0,1 1 0,0-1 1,-1 0-1,1 0 0,-1 0 0,1 1 0,-1-1 0,0 0 1,1 1-1,-1 1 0,1 10-39,0 1 0,-2-1 0,1 1-1,-1 0 1,-1-1 0,-1 0 0,0 1 0,0-1 0,-1 0-1,-8 16 1,9-19-27,3-7-38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9.386"/>
    </inkml:context>
    <inkml:brush xml:id="br0">
      <inkml:brushProperty name="width" value="0.05" units="cm"/>
      <inkml:brushProperty name="height" value="0.05" units="cm"/>
    </inkml:brush>
  </inkml:definitions>
  <inkml:trace contextRef="#ctx0" brushRef="#br0">80 0 18468,'-2'12'848,"0"1"0,-5 17 0,-2 9-289,1 1-151,-11 52 138,-12 185 1,30-268-552,1-6 3,0 0-1,-1 0 0,1 0 1,0 0-1,0 0 0,1 0 1,-1 1-1,1-1 1,-1 0-1,1-1 0,0 1 1,0 0-1,0 0 0,0 0 1,1 0-1,2 3 0,-3-5 2,-1-1 0,1 1 0,-1-1 0,1 0 0,0 1 1,-1-1-1,1 0 0,-1 0 0,1 1 0,0-1 0,-1 0 0,1 0 0,0 0 0,-1 0 0,1 0 0,0 0 0,-1 0 0,1 0 0,0 0 0,-1 0 0,1 0 0,0-1 0,-1 1 0,1 0 0,-1 0 1,1-1-1,0 1 0,16-13-23,-15 11 20,37-38-40,-25 24 37,1 1 0,21-18-1,-32 30 8,0 0 1,-1 0-1,1 1 0,0-1 0,1 1 0,-1 0 0,0 1 1,0-1-1,1 1 0,-1 0 0,1 0 0,-1 0 0,1 0 1,0 1-1,8 0 0,-10 1-3,0-1 1,0 1 0,0 0-1,0 0 1,-1 0-1,1 0 1,0 0-1,-1 1 1,1-1-1,-1 1 1,1 0-1,-1-1 1,0 1-1,0 0 1,4 4-1,-3-1-2,1 0 0,-1 1 0,0-1-1,0 1 1,0-1 0,-1 1-1,2 7 1,0 0-6,-1 1 0,-1-1 0,0 1-1,-1-1 1,-1 1 0,-1 16 0,0-23 45,0 0-1,0 0 1,-1 0-1,0 0 1,-1 0 0,1-1-1,-1 1 1,-1-1 0,1 1-1,-1-1 1,0 0 0,0-1-1,-1 1 1,0-1 0,0 0-1,0 0 1,-1 0 0,1-1-1,-1 1 1,0-1 0,0-1-1,-1 1 1,1-1 0,-1-1-1,0 1 1,1-1-1,-1 0 1,0 0 0,0-1-1,-1 0 1,1 0 0,0-1-1,0 0 1,0 0 0,-1-1-1,1 0 1,0 0 0,0 0-1,0-1 1,0 0 0,1-1-1,-1 1 1,0-1 0,1-1-1,0 1 1,-7-6 0,10 7-181,0-1 0,0 1 0,0-1 0,1 0 0,-1 0 0,1 0 0,-1 0 1,-1-4-1,4 6 113,-1 1 0,1-1 0,0 0 0,0 1 1,-1-1-1,1 1 0,0-1 0,0 1 0,-1-1 0,1 0 1,0 1-1,0-1 0,0 1 0,0-1 0,0 0 0,0 1 1,0-1-1,0 0 0,0 1 0,0-1 0,1 1 1,-1-1-1,0 0 0,0 1 0,1-1 0,-1 1 0,0-1 1,0 1-1,1-1 0,-1 1 0,1-1 0,-1 1 0,0-1 1,1 1-1,-1-1 0,1 1 0,-1 0 0,1-1 0,-1 1 1,1 0-1,0 0 0,-1-1 0,1 1 0,-1 0 0,1 0 1,0 0-1,-1-1 0,1 1 0,-1 0 0,1 0 0,0 0 1,-1 0-1,1 0 0,0 0 0,-1 1 0,1-1 1,17 0-640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2:59.834"/>
    </inkml:context>
    <inkml:brush xml:id="br0">
      <inkml:brushProperty name="width" value="0.05" units="cm"/>
      <inkml:brushProperty name="height" value="0.05" units="cm"/>
    </inkml:brush>
  </inkml:definitions>
  <inkml:trace contextRef="#ctx0" brushRef="#br0">5 21 18300,'-4'11'1840,"4"-1"-1320,10-3-208,7-1 1001,10-3-745,8-2-136,11-2-352,2-6-200,10-3-624,-4 1-328,-7-2 832,-1-1-201,-13 4-175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0.236"/>
    </inkml:context>
    <inkml:brush xml:id="br0">
      <inkml:brushProperty name="width" value="0.05" units="cm"/>
      <inkml:brushProperty name="height" value="0.05" units="cm"/>
    </inkml:brush>
  </inkml:definitions>
  <inkml:trace contextRef="#ctx0" brushRef="#br0">0 0 19572,'3'4'1753,"15"1"-1145,6-4-232,13 2 744,5 0-240,8 1-320,4 2-152,-1-2-440,-1 0-384,-9-1-1712,-3 4 1888,-7-2-296,-3-4-216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5.475"/>
    </inkml:context>
    <inkml:brush xml:id="br0">
      <inkml:brushProperty name="width" value="0.05" units="cm"/>
      <inkml:brushProperty name="height" value="0.05" units="cm"/>
    </inkml:brush>
  </inkml:definitions>
  <inkml:trace contextRef="#ctx0" brushRef="#br0">1 1 15443,'18'21'1297,"11"18"-905,7 8-128,12 10 408,7 4-104,7 2-120,2-2-72,2-6-264,1-5-280,-6-14 200,-4-3-40,-14-12-72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6.177"/>
    </inkml:context>
    <inkml:brush xml:id="br0">
      <inkml:brushProperty name="width" value="0.05" units="cm"/>
      <inkml:brushProperty name="height" value="0.05" units="cm"/>
    </inkml:brush>
  </inkml:definitions>
  <inkml:trace contextRef="#ctx0" brushRef="#br0">0 5 17524,'2'-5'1456,"13"7"-968,10 5-176,18 13 528,11 4-151,18 16-233,4 9-96,4 8-256,3 6-272,-1 2 1488,-6-3-1240,-17-11 40,-11-5 72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3.922"/>
    </inkml:context>
    <inkml:brush xml:id="br0">
      <inkml:brushProperty name="width" value="0.05" units="cm"/>
      <inkml:brushProperty name="height" value="0.05" units="cm"/>
    </inkml:brush>
  </inkml:definitions>
  <inkml:trace contextRef="#ctx0" brushRef="#br0">1 834 13227,'0'0'57,"1"1"0,0 0 1,-1-1-1,1 1 0,-1-1 1,1 1-1,0-1 0,0 1 1,-1-1-1,1 0 0,0 1 1,0-1-1,-1 0 0,1 1 1,0-1-1,0 0 0,0 0 1,-1 0-1,1 0 0,0 0 1,0 0-1,0 0 0,0 0 1,-1 0-1,1 0 0,0 0 1,0-1-1,0 1 0,-1 0 1,1-1-1,0 1 0,0 0 1,-1-1-1,1 1 0,0-1 1,-1 1-1,1-1 0,-1 1 1,1-1-1,0 0 0,-1 1 1,1-1-1,-1 0 0,1 0 1,5-7 122,-1 0 0,0 0 1,6-12-1,-7 12 13,55-108 515,-4-3 1,-6-3-1,-6-1 1,39-176-1,-99 368 35,-14 175-555,29-207-217,2-1 0,1 1 0,2-1 0,13 64 0,-2-60-812,-14-39 793,0 0-1,0-1 1,1 1 0,-1 0 0,0-1-1,1 1 1,-1 0 0,0-1-1,1 1 1,-1-1 0,1 1-1,0-1 1,-1 1 0,1-1-1,-1 1 1,1-1 0,-1 1 0,2 0-1,-1-2 20,0 1-1,-1-1 0,1 1 0,-1-1 1,1 1-1,0-1 0,-1 1 1,1-1-1,-1 1 0,0-1 1,1 1-1,-1-1 0,1 0 1,-1 1-1,0-1 0,1 0 0,-1 1 1,0-1-1,0 0 0,0 0 1,0 1-1,0-1 0,1 0 1,-2-1-1,5-23-458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44.214"/>
    </inkml:context>
    <inkml:brush xml:id="br0">
      <inkml:brushProperty name="width" value="0.05" units="cm"/>
      <inkml:brushProperty name="height" value="0.05" units="cm"/>
    </inkml:brush>
  </inkml:definitions>
  <inkml:trace contextRef="#ctx0" brushRef="#br0">19 11 13547,'0'-10'968,"0"12"-784,-1 11-64,-4 22 360,0 8-192,0 13-168,3 7-16,2 17-8,1 6-8,9 10-16,3-4-32,10-3-16,4-5-16,9-5-208,3-10 640,-1-16-423,2-13 15,-1-19 16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8.008"/>
    </inkml:context>
    <inkml:brush xml:id="br0">
      <inkml:brushProperty name="width" value="0.05" units="cm"/>
      <inkml:brushProperty name="height" value="0.05" units="cm"/>
    </inkml:brush>
  </inkml:definitions>
  <inkml:trace contextRef="#ctx0" brushRef="#br0">19 52 15235,'3'-9'606,"-2"4"-347,0 0 1,1 0 0,0 1 0,0-1 0,0 1 0,5-8 0,-7 12-243,0 0 1,1 0-1,-1-1 0,0 1 1,0 0-1,0 0 0,1 0 1,-1 0-1,0-1 0,0 1 1,1 0-1,-1 0 1,0 0-1,1 0 0,-1 0 1,0 0-1,0 0 0,1 0 1,-1 0-1,0 0 1,0 0-1,1 0 0,-1 0 1,0 0-1,1 0 0,-1 0 1,0 0-1,0 0 1,1 0-1,-1 0 0,0 0 1,0 0-1,1 1 0,-1-1 1,0 0-1,0 0 1,1 0-1,-1 0 0,0 1 1,0-1-1,0 0 0,1 0 1,-1 1-1,0-1 1,0 0-1,0 0 0,0 1 1,0-1-1,0 0 0,1 0 1,-1 1-1,0-1 1,0 0-1,0 0 0,0 1 1,4 19 992,-3 30-362,-3 1 0,-2-2 0,-12 61 1,8-55-426,0-6-81,-9 83 86,17-129-224,0 1-1,0 0 1,0-1 0,0 1-1,0 0 1,1-1 0,0 1 0,1 3-1,-2-6-2,0 0 0,1-1 0,-1 1-1,1-1 1,-1 1 0,1 0 0,0-1 0,-1 1-1,1-1 1,-1 1 0,1-1 0,0 0-1,0 1 1,-1-1 0,1 0 0,0 1-1,0-1 1,-1 0 0,1 0 0,0 0 0,0 0-1,-1 1 1,1-1 0,0 0 0,0 0-1,0-1 1,-1 1 0,1 0 0,0 0-1,0 0 1,0 0 0,-1-1 0,1 1 0,0 0-1,-1-1 1,1 1 0,1-1 0,18-9 11,0 0 0,37-26 0,7-5 18,-49 33-15,1 0-1,0 1 1,0 0-1,29-6 1,-41 11-12,0 1 0,0 0 0,0 1 0,1-1 0,-1 1 0,0 0 0,0 0 0,1 0 0,-1 1 0,0-1 0,0 1 1,1 0-1,-1 0 0,0 1 0,0-1 0,0 1 0,-1 0 0,1 0 0,0 0 0,-1 0 0,1 1 0,-1 0 0,0-1 1,6 7-1,-4 0 0,0-1 0,0 1 0,-1 0 0,0 0 0,-1 0 1,0 0-1,-1 0 0,0 1 0,0-1 0,-1 1 1,0 0-1,0-1 0,-1 1 0,-1 0 0,-2 15 0,1-8 20,-2-1-1,0 1 0,0-1 1,-2 1-1,0-1 1,-1-1-1,0 1 0,-11 14 1,14-23 9,-1-1 0,1 0 0,-1 0 0,-1-1 0,1 0-1,-1 0 1,0 0 0,0 0 0,0-1 0,-1 0 0,1 0 0,-1-1 0,0 0 0,0 0 0,0 0 0,-1-1 0,-11 2 0,9-3 5,1-1 0,-1 1 0,0-2-1,1 1 1,-1-1 0,1-1 0,-1 0 0,1 0-1,0-1 1,-1 0 0,1 0 0,1-1 0,-14-8 0,6 2-428,1-1 0,0-1 0,-23-22 1,36 29 84,1-10-87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9.317"/>
    </inkml:context>
    <inkml:brush xml:id="br0">
      <inkml:brushProperty name="width" value="0.05" units="cm"/>
      <inkml:brushProperty name="height" value="0.05" units="cm"/>
    </inkml:brush>
  </inkml:definitions>
  <inkml:trace contextRef="#ctx0" brushRef="#br0">300 20 18516,'-2'-2'74,"1"0"-1,0 1 1,-1-1 0,0 1 0,1 0 0,-1-1-1,0 1 1,0 0 0,0 0 0,0 0-1,0 0 1,0 0 0,0 1 0,0-1-1,0 1 1,0-1 0,0 1 0,-1 0-1,1-1 1,0 1 0,0 1 0,0-1-1,-1 0 1,1 0 0,-3 2 0,-5 0 28,1 1 1,0 0 0,-1 1-1,-11 6 1,7-2-63,0 1 1,1 0-1,0 1 0,1 0 1,0 1-1,0 0 0,2 1 1,-1 1-1,1-1 0,1 2 1,0-1-1,1 1 0,1 0 0,0 1 1,1 0-1,0 0 0,-5 26 1,10-36-51,0-1 0,1 1 1,-1-1-1,1 1 1,0 0-1,1 7 1,-1-10 5,1-1 1,-1 0-1,0 0 1,1 0 0,-1 0-1,0 0 1,1 0 0,-1 0-1,1-1 1,0 1-1,-1 0 1,1 0 0,0 0-1,-1 0 1,1-1 0,0 1-1,0 0 1,0-1-1,-1 1 1,1 0 0,0-1-1,0 1 1,0-1-1,0 0 1,0 1 0,0-1-1,0 0 1,0 0 0,0 1-1,1-1 1,-1 0-1,0 0 1,0 0 0,0 0-1,0 0 1,1-1 0,6 0-6,-1-1 0,0 0 0,0-1 0,0 1 0,0-1 0,0-1 0,-1 1 0,0-1 1,1 0-1,7-8 0,57-55 25,-61 58 2,104-109 651,-91 100-413,-23 17-249,0 1-1,1 0 1,-1 0 0,0 0-1,1 0 1,-1 0 0,0-1-1,0 1 1,1 0 0,-1 0-1,0 0 1,1 0-1,-1 0 1,0 0 0,1 0-1,-1 0 1,0 0 0,1 0-1,-1 0 1,0 0 0,1 0-1,-1 0 1,0 1 0,1-1-1,-1 0 1,0 0 0,0 0-1,1 0 1,-1 0-1,0 1 1,0-1 0,1 0-1,-1 0 1,0 1 0,0-1-1,1 0 1,-1 0 0,0 1-1,0-1 1,0 0 0,0 0-1,1 1 1,-1-1-1,0 0 1,0 1 0,0-1-1,0 1 1,0 19 193,-13 60 75,-25 89 1,14-68-220,-39 194-631,62-282 1172,1-13-593,0 0 0,0 0 1,0 1-1,0-1 0,0 0 1,1 0-1,-1 0 0,0 0 1,0 0-1,0 0 0,0 0 1,0 0-1,0 1 0,0-1 1,1 0-1,-1 0 0,0 0 1,0 0-1,0 0 0,0 0 1,0 0-1,1 0 0,-1 0 1,0 0-1,0 0 0,0 0 1,0 0-1,0 0 0,1 0 1,-1 0-1,0 0 0,0 0 0,0 0 1,0 0-1,0 0 0,1 0 1,-1-1-1,0 1 0,0 0 1,0 0-1,0 0 0,0 0 1,0 0-1,0 0 0,1 0 1,-1 0-1,0-1 0,0 1 1,0 0-1,0 0 0,0 0 1,0 0-1,0 0 0,0 0 1,0-1-1,0 1 0,0 0 1,0 0-1,0 0 0,0 0 1,0 0-1,0-1 0,7-8 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09.766"/>
    </inkml:context>
    <inkml:brush xml:id="br0">
      <inkml:brushProperty name="width" value="0.05" units="cm"/>
      <inkml:brushProperty name="height" value="0.05" units="cm"/>
    </inkml:brush>
  </inkml:definitions>
  <inkml:trace contextRef="#ctx0" brushRef="#br0">31 0 18428,'-6'16'1976,"-1"0"-1400,3-6-295,0 0 1839,-1-3-2184,1-1-608,4-12 656,1-8-144,8-6-136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10.335"/>
    </inkml:context>
    <inkml:brush xml:id="br0">
      <inkml:brushProperty name="width" value="0.05" units="cm"/>
      <inkml:brushProperty name="height" value="0.05" units="cm"/>
    </inkml:brush>
  </inkml:definitions>
  <inkml:trace contextRef="#ctx0" brushRef="#br0">82 297 18220,'2'1'199,"-1"0"0,1 1 1,0-1-1,0 0 0,0 0 0,-1-1 1,1 1-1,0 0 0,0-1 1,0 1-1,0-1 0,0 1 0,0-1 1,1 0-1,-1 0 0,3 0 0,35-6 600,-33 4-628,14-3-71,1-2-1,-1 0 1,0-1 0,-1-2-1,0 0 1,0-1 0,-1-1 0,0 0-1,-1-2 1,-1 0 0,0-1-1,22-27 1,-33 35-74,0-1 1,-1 0-1,0 0 0,-1 0 0,0-1 1,0 1-1,4-15 0,-8 21-18,1 0 0,-1 0 0,1 0 0,-1 0 0,0 0 0,0 0 0,0 0 0,0 0 0,0 0 0,-1 0 0,1 0 0,-1 0 0,1 0 0,-1 0 0,0 0 0,1 0 0,-3-2 0,2 3-2,-1-1 1,0 1 0,1-1-1,-1 1 1,0 0 0,0 0-1,0 0 1,0 0 0,0 0-1,0 0 1,0 1 0,0-1-1,0 1 1,0-1 0,0 1-1,0 0 1,0 0 0,0 0-1,-1 0 1,-2 1 0,-6 0 16,-1 1-1,1 0 1,0 1 0,0 0 0,0 1 0,0 0 0,1 1 0,-19 11 0,-5 5 33,-37 31 0,41-28-13,1 2 1,-34 37-1,52-50-29,1-1 0,0 1 0,1 1 0,0 0-1,1 0 1,1 1 0,0 0 0,-5 19 0,11-32-23,0 0 1,0 1-1,1-1 0,-1 0 1,1 1-1,0-1 0,-1 1 1,1-1-1,0 1 0,0-1 1,1 0-1,-1 1 0,0-1 1,1 1-1,-1-1 0,1 0 1,0 1-1,0-1 0,0 0 1,0 0-1,0 0 0,1 0 1,-1 0-1,1 0 0,-1 0 1,1 0-1,-1 0 0,1-1 1,0 1-1,0-1 0,0 1 1,0-1-1,0 0 0,0 0 1,1 0-1,-1 0 0,4 1 1,4 1-194,0-1 0,0 0-1,1-1 1,-1 0 0,0-1 0,1 0 0,15-2 0,74-16-581,-100 18 783,59-14-494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10.788"/>
    </inkml:context>
    <inkml:brush xml:id="br0">
      <inkml:brushProperty name="width" value="0.05" units="cm"/>
      <inkml:brushProperty name="height" value="0.05" units="cm"/>
    </inkml:brush>
  </inkml:definitions>
  <inkml:trace contextRef="#ctx0" brushRef="#br0">0 0 16267,'9'9'1761,"-6"1"-1121,0 0-368,-2-2 856,4-1-1120,-1-5 192,-1-2-176,4-6-328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3:11.240"/>
    </inkml:context>
    <inkml:brush xml:id="br0">
      <inkml:brushProperty name="width" value="0.05" units="cm"/>
      <inkml:brushProperty name="height" value="0.05" units="cm"/>
    </inkml:brush>
  </inkml:definitions>
  <inkml:trace contextRef="#ctx0" brushRef="#br0">279 250 19284,'-6'-1'130,"1"-1"1,-1 1-1,0 0 0,0 1 0,1-1 0,-1 1 0,0 0 1,0 0-1,0 1 0,0 0 0,1 0 0,-12 4 1,9-2-35,-1 1 1,1 0 0,0 1-1,0 0 1,0 0 0,1 0-1,-11 11 1,5-2-39,0 0-1,1 1 1,1 1 0,0-1-1,1 2 1,1-1 0,-10 26-1,14-31-23,1 0-1,1 0 0,0 0 1,-2 20-1,5-28-26,0-1 1,0 1-1,0 0 0,0-1 1,0 1-1,1 0 0,-1-1 1,1 1-1,0-1 0,0 1 1,1 3-1,-1-5-4,0 0 0,0 1 0,0-1-1,0 0 1,0 0 0,0 0 0,0 0-1,1 0 1,-1-1 0,0 1 0,1 0 0,-1 0-1,0-1 1,1 1 0,-1-1 0,1 1 0,-1-1-1,1 0 1,-1 0 0,0 1 0,4-1-1,2 0 2,1-1-1,-1 0 0,1 0 0,-1-1 0,1 0 0,-1 0 0,0 0 0,0-1 0,0 0 0,10-6 0,8-7 38,32-25 0,-56 40-38,57-48 258,-3-1 0,-2-4-1,73-93 1,-122 142-233,54-74 397,-51 68-314,-1-1 0,0 0-1,0 0 1,-1 0 0,4-16 0,-9 27-96,0 1 1,1-1 0,-1 0-1,0 0 1,0 0-1,1 0 1,-1 0 0,0 0-1,0 0 1,0 0 0,0 0-1,0 0 1,0 0-1,-1 0 1,1 0 0,0 0-1,-1-1 1,1 2-9,-1 0 0,1-1 0,-1 1-1,1 0 1,0 0 0,-1 0 0,1 0 0,-1 0 0,1 0 0,0 0-1,-1 0 1,1 0 0,-1 0 0,1 0 0,0 0 0,-1 1 0,1-1 0,-1 0-1,1 0 1,0 0 0,-1 0 0,1 1 0,0-1 0,-1 0 0,1 0 0,0 1-1,-1-1 1,-5 5 38,1 0-1,-1 0 0,-7 11 0,-16 22 35,3 1 0,-39 75 0,52-86-162,0 1 0,2 0-1,1 1 1,2 0 0,-6 37 0,13-60-62,0 0 1,0 0-1,1 0 0,0 1 1,1-1-1,-1 0 1,1 0-1,1 0 0,-1 0 1,5 10-1,-4-14 90,-1 0 1,1 0-1,0 0 0,0 0 0,0 0 0,0-1 0,1 1 1,-1-1-1,1 1 0,-1-1 0,1 0 0,0 0 1,0 0-1,0-1 0,0 1 0,0-1 0,0 1 1,1-1-1,-1 0 0,0 0 0,1-1 0,5 2 0,33-4-563</inkml:trace>
  <inkml:trace contextRef="#ctx0" brushRef="#br0" timeOffset="1">791 553 20188,'-7'26'2105,"-2"-6"-1393,-1-3-304,3-10 1312,4-4-1352,3-8-127,3-5-145,1-14-233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18.726"/>
    </inkml:context>
    <inkml:brush xml:id="br0">
      <inkml:brushProperty name="width" value="0.05" units="cm"/>
      <inkml:brushProperty name="height" value="0.05" units="cm"/>
    </inkml:brush>
  </inkml:definitions>
  <inkml:trace contextRef="#ctx0" brushRef="#br0">384 23 12491,'1'-1'179,"0"0"0,0 1 1,0-1-1,0 0 0,0 0 0,0 0 1,0 0-1,0 0 0,0 0 1,-1 0-1,1 0 0,0-1 0,-1 1 1,1-1-1,-1 1-98,0 1 0,0 0 0,0-1 0,0 1 1,-1 0-1,1 0 0,0-1 0,0 1 0,0 0 0,0-1 0,-1 1 0,1 0 0,0 0 1,0-1-1,-1 1 0,1 0 0,0 0 0,0-1 0,-1 1 0,1 0 0,0 0 0,-1 0 1,1 0-1,0 0 0,0-1 0,-1 1 0,1 0 0,0 0 0,-1 0 0,1 0 1,0 0-1,-1 0 0,-41 2 2616,32-1-3144,-1 1 458,1 0 0,0 0 1,-1 2-1,1-1 0,1 1 0,-1 0 0,0 1 1,1 0-1,0 1 0,0 0 0,1 1 0,0-1 1,-14 15-1,-6 10-18,1 1 1,-25 39-1,46-62 14,-11 13-6,10-14 2,1 1 0,0 0 0,0 0 0,-7 16 0,11-41-451,0 0 0,-7-26 0,-1 16 201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4:12.329"/>
    </inkml:context>
    <inkml:brush xml:id="br0">
      <inkml:brushProperty name="width" value="0.05" units="cm"/>
      <inkml:brushProperty name="height" value="0.05" units="cm"/>
    </inkml:brush>
  </inkml:definitions>
  <inkml:trace contextRef="#ctx0" brushRef="#br0">271 17 10570,'-3'-2'215,"0"0"-1,0 0 1,-1 1-1,1-1 0,-1 1 1,1-1-1,-1 1 1,0 0-1,1 0 1,-1 1-1,0-1 1,0 1-1,1 0 0,-1 0 1,-6 1-1,3 0-18,1 0-1,0 1 0,0 0 0,1 0 1,-1 1-1,0 0 0,1 0 1,-11 7-1,5-1-75,-1 1 0,1 0 1,1 1-1,0 0 0,1 1 0,0 0 1,-11 20-1,11-14-57,0 2 0,2-1 1,0 1-1,2 0 0,0 0 0,1 1 0,1-1 1,1 1-1,1 0 0,0 0 0,2-1 0,0 1 1,5 22-1,-2-22-14,0-1 1,1 0-1,1 0 1,1-1-1,1 1 1,1-1-1,0-1 1,1 0-1,1 0 1,1-1-1,1-1 1,0 0-1,18 17 1,-26-28-38,0-1 1,0 0-1,1 0 1,-1 0-1,1 0 1,0-1 0,0 0-1,0-1 1,1 1-1,-1-1 1,0 0-1,1-1 1,0 1 0,-1-1-1,11 0 1,-12-2 10,0 1 1,0-1-1,0 0 0,0-1 1,0 1-1,0-1 1,0 0-1,0 0 1,0 0-1,-1-1 1,1 0-1,-1 0 0,0 0 1,0 0-1,0-1 1,0 1-1,0-1 1,-1 0-1,0 0 1,4-7-1,6-10 80,-1 0 1,-2 0-1,0-1 0,-1 0 1,9-38-1,-6 9 129,8-80-1,-17 93-95,0-60-1,-4 85-126,0 0 0,-1 0 0,0 0 0,-1 0-1,0 0 1,-1 0 0,-1 1 0,-7-15 0,10 22-57,-1 1 1,1 0-1,-1 0 1,0 1 0,-1-1-1,1 0 1,-1 1-1,1 0 1,-1 0-1,0 0 1,0 0 0,0 1-1,-1-1 1,1 1-1,-1 0 1,1 1-1,-1-1 1,0 1 0,1 0-1,-1 0 1,0 0-1,-9 0 1,-5 2-407,0 0 1,0 1 0,0 1-1,-28 8 1,23-5 126,-4 1-275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04.808"/>
    </inkml:context>
    <inkml:brush xml:id="br0">
      <inkml:brushProperty name="width" value="0.05" units="cm"/>
      <inkml:brushProperty name="height" value="0.05" units="cm"/>
    </inkml:brush>
  </inkml:definitions>
  <inkml:trace contextRef="#ctx0" brushRef="#br0">6 46 11971,'-6'-3'6265,"98"-6"-5738,-64 7-486,7 0 0,55 4-1,-79-1-192,1 0 1,-1-1-1,1 0 0,-1-1 0,0 0 0,1-1 0,-1 0 0,0 0 0,0-2 0,0 1 0,15-8 0,-26 11-146,-1-2-16,-5-3-53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08.380"/>
    </inkml:context>
    <inkml:brush xml:id="br0">
      <inkml:brushProperty name="width" value="0.05" units="cm"/>
      <inkml:brushProperty name="height" value="0.05" units="cm"/>
    </inkml:brush>
  </inkml:definitions>
  <inkml:trace contextRef="#ctx0" brushRef="#br0">432 82 11803,'0'-3'129,"-1"-1"1,0 1-1,1-1 1,-1 1-1,-1 0 1,1 0-1,0-1 1,-1 1-1,0 0 1,1 0 0,-1 0-1,0 1 1,-1-1-1,-2-3 1,4 5-107,0 1 0,0-1 1,0 0-1,-1 1 0,1-1 0,0 1 1,0 0-1,0-1 0,-1 1 0,1 0 1,0 0-1,0-1 0,-1 1 1,1 0-1,0 0 0,-3 1 0,1 0 16,0 0-1,0 0 1,1 0 0,-1 0-1,0 0 1,1 1-1,-1-1 1,0 1 0,-3 3-1,-9 9 70,0 1-1,1 0 1,0 1 0,1 1-1,-11 19 1,-52 99 220,70-124-300,-24 47 90,3 2 0,2 0 0,4 2 0,1 0 0,4 2 0,2 0 0,-8 103 0,21-140-91,0 0 0,2 0 0,1-1 0,1 1 0,1 0 0,2-1 0,8 27 0,-10-43-22,-1-1-1,1 0 0,0 0 0,1-1 0,0 1 1,0-1-1,1 0 0,0 0 0,1 0 0,-1-1 1,1 0-1,1-1 0,-1 1 0,1-2 1,0 1-1,1-1 0,-1 0 0,1 0 0,0-1 1,0-1-1,1 1 0,11 2 0,-4-4 29,0 0 0,0-1 1,0 0-1,0-1 0,0-1 0,0-1 0,0-1 0,0 0 0,-1-1 0,1-1 0,-1 0 1,0-1-1,-1-1 0,22-12 0,3-5 93,-2-2 0,-1-1 0,-1-1 0,37-40 0,-33 29 12,-2-2 1,-2-2-1,-1-1 0,38-66 0,-59 86-119,0-2 0,-2 0 1,-1 0-1,-1-1 0,-2 0 0,0-1 0,-2 0 0,-1 0 0,-1 0 1,0-41-1,-5 51-160,0-1-1,-2 1 1,0 0 0,-1 1 0,-1-1 0,-1 1-1,0-1 1,-1 2 0,-1-1 0,0 1 0,-18-25-1,3 12-497,0 0-1,-2 2 1,-1 1-1,-52-41 1,18 19-177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0.047"/>
    </inkml:context>
    <inkml:brush xml:id="br0">
      <inkml:brushProperty name="width" value="0.05" units="cm"/>
      <inkml:brushProperty name="height" value="0.05" units="cm"/>
    </inkml:brush>
  </inkml:definitions>
  <inkml:trace contextRef="#ctx0" brushRef="#br0">46 262 14411,'-6'1'770,"0"0"0,0 0-1,-1-1 1,-11-1 0,18 1-741,0-1-1,0 1 1,0 0-1,-1 0 1,1 0 0,0 0-1,0 0 1,0 0-1,0 0 1,0 0 0,0 0-1,0 0 1,-1-1-1,1 1 1,0 0 0,0 0-1,0 0 1,0 0-1,0 0 1,0 0 0,0-1-1,0 1 1,0 0-1,0 0 1,0 0 0,0 0-1,0-1 1,0 1-1,0 0 1,0 0 0,0 0-1,0 0 1,0 0-1,0-1 1,0 1 0,0 0-1,0 0 1,0 0-1,0 0 1,0 0 0,0-1-1,0 1 1,0 0-1,0 0 1,0 0 0,1 0-1,-1 0 1,0 0-1,0 0 1,0-1 0,0 1-1,0 0 1,0 0-1,1 0 1,-1 0 0,0 0-1,0 0 1,8-8 213,-8 8-176,141-115 797,-23 21-1726,-113 90 629,-3 2 163,1 0 0,-1 1 1,1-1-1,-1 0 0,0 0 0,0 0 1,0-1-1,0 1 0,-1 0 1,1-1-1,0 1 0,-1-1 0,2-3 1,-5 4-321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12.612"/>
    </inkml:context>
    <inkml:brush xml:id="br0">
      <inkml:brushProperty name="width" value="0.05" units="cm"/>
      <inkml:brushProperty name="height" value="0.05" units="cm"/>
    </inkml:brush>
  </inkml:definitions>
  <inkml:trace contextRef="#ctx0" brushRef="#br0">0 317 11218,'1'1'51,"-1"1"1,1 0-1,-1 0 0,1 0 0,0-1 0,-1 1 0,1 0 0,0-1 0,0 1 0,0-1 0,0 1 0,1-1 0,-1 0 1,0 1-1,1-1 0,-1 0 0,0 0 0,1 0 0,0 0 0,-1 0 0,1 0 0,-1 0 0,1 0 0,0-1 0,0 1 0,2 0 1,4 0 22,1 0 1,0 0 0,-1-1 0,15-1 0,-12 0-26,67-7 219,140-33 0,-8 0-59,-34 25-307,213 7 0,-27 3 195,-151-8 60,222-7 47,-324 21-193,213 28 0,-256-16-18,104 35 1,57 37 4,-111-39 7,148 37 1,-186-67-38,0-3 0,1-3 0,1-4 0,86-6 0,317-44-292,-99 5 82,136 31 333,-235 9 133,52-27 37,-4-25-167,102-11-184,-355 57 141,1 4-1,-1 4 1,0 3-1,0 3 1,138 34-1,-122-22 55,1-4-1,0-4 1,197-3 0,-195-13-193,150 0-261,-187 6 264,-1 3 1,67 14-1,-93-11 84,153 26 60,-144-28-70,1-2-1,56-3 1,-19-7-199,100-21-1,77-30-464,-120 23 614,177-18 0,242-21 1554,-329 27-1456,92-16-345,-226 48 235,134-3-1,-91 19 437,82-4 224,164-45-392,-118 11-501,-214 33 279,-1 1 0,0 3 0,1 3 0,-1 1 0,53 13-1,-42-8 127,0-3-1,116-2 0,122-29-389,-275 21 249,117-9-318,-125 12 327,0 1 1,-1 0 0,1 2-1,-1 0 1,0 0-1,25 9 1,-33-7 65,2-2 0,-1 1-1,0-1 1,1-1 0,-1 0 0,1 0-1,0-1 1,-1 0 0,1-1 0,0 0 0,16-2-1,22-9 67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7.129"/>
    </inkml:context>
    <inkml:brush xml:id="br0">
      <inkml:brushProperty name="width" value="0.05" units="cm"/>
      <inkml:brushProperty name="height" value="0.05" units="cm"/>
    </inkml:brush>
  </inkml:definitions>
  <inkml:trace contextRef="#ctx0" brushRef="#br0">17 114 15547,'-15'-1'1773,"15"1"-1750,-1 0 0,1 0 0,0 0 0,0 0 0,0 0 0,0 0 0,0 0 0,0-1 0,0 1 0,0 0 0,0 0 0,0 0 0,0 0 0,0 0 0,0 0 0,0 0 0,0 0 0,0 0 0,0 0 0,0-1 0,0 1 0,0 0 0,0 0 0,0 0 0,0 0 0,0 0 0,0 0 0,0 0 0,0 0 0,0 0 0,0 0 0,0-1 0,0 1 0,0 0 0,0 0 0,0 0 0,0 0 0,0 0 0,0 0 0,0 0 0,0 0 0,0 0 0,0 0 0,0 0 0,0 0 0,1 0 0,-1-1 0,0 1 0,0 0 0,0 0 0,0 0 0,0 0 0,0 0 0,0 0 0,0 0 0,0 0 0,0 0 0,1 0 0,-1 0 0,0 0 0,0 0 0,0 0 0,28-9 1343,123-31 239,79-18-1218,-229 58-388,0 0-1,1-1 0,-1 1 1,0 0-1,0 0 0,0 0 1,1 0-1,-1 0 0,0 0 1,0 0-1,0 0 0,1 1 1,-1-1-1,0 0 0,0 1 1,0-1-1,2 2 0,-2-2 1,-1 1 1,0-1-1,1 1 0,-1-1 0,0 0 1,0 1-1,0-1 0,1 1 0,-1-1 1,0 1-1,0-1 0,0 1 0,0-1 1,0 1-1,0-1 0,0 1 0,0-1 1,0 1-1,0 0 0,0-1 0,0 1 1,-1-1-1,1 0 0,0 1 0,0-1 1,0 1-1,-1 0 0,0 1 5,-1 0-1,1 0 1,0 0-1,-1-1 1,1 1-1,-1 0 1,1-1-1,-1 1 1,0-1-1,0 0 1,0 1-1,0-1 1,0 0-1,0 0 1,0 0-1,0 0 1,-3 0-1,-306 31 65,305-31-63,-16 1-88,22-4-13,13-3-23,-1 0-187,0 1-1,0 0 1,1 1 0,-1 1-1,1 0 1,23-1 0,-23 4-92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51.207"/>
    </inkml:context>
    <inkml:brush xml:id="br0">
      <inkml:brushProperty name="width" value="0.05" units="cm"/>
      <inkml:brushProperty name="height" value="0.05" units="cm"/>
    </inkml:brush>
  </inkml:definitions>
  <inkml:trace contextRef="#ctx0" brushRef="#br0">408 128 12795,'-3'0'210,"0"-1"1,-1 0 0,1 1-1,0-1 1,0-1-1,0 1 1,0 0 0,0-1-1,0 1 1,1-1-1,-1 0 1,1 0-1,-1 0 1,-3-4 0,4 3-122,-1 1 1,0-1-1,0 1 1,0 0-1,0 0 1,0 0-1,-1 0 1,1 1-1,0-1 1,-1 1-1,0 0 1,-4-2-1,3 3-43,-1 1-1,1-1 1,0 1-1,0 0 1,0 0-1,0 0 1,0 1-1,0 0 1,0 0-1,0 0 1,1 0 0,-1 1-1,1 0 1,0 0-1,-1 0 1,1 0-1,1 1 1,-7 6-1,-5 7 10,1 0-1,-22 37 1,32-47-37,-22 38 82,1 2 1,3 1 0,1 1-1,-17 65 1,32-92-86,2 0 1,0 1 0,1-1 0,2 1 0,0 0 0,2 0 0,0 0-1,1-1 1,2 1 0,0 0 0,1-1 0,16 40 0,-15-47-16,1 0 0,1-1 0,0 0 1,1-1-1,0 1 0,1-2 0,1 1 1,15 13-1,-17-18 3,1 0 0,1 0 1,0-1-1,0-1 0,0 0 1,1 0-1,-1-1 0,1-1 1,1 0-1,-1 0 0,16 2 1,-11-4 4,1 0 0,-1-1 1,0-1-1,1-1 1,-1 0-1,0-1 0,1-1 1,-1-1-1,-1 0 0,21-8 1,-12 1-7,0-1 1,-1-1-1,0-1 0,-1-2 1,35-29-1,-39 29 20,-2 0-1,0-1 1,-1-1-1,0-1 1,-2 0-1,16-26 1,-22 28 87,1 0 0,-2 0 1,0-1-1,-1 0 1,-1-1-1,-1 1 0,0-1 1,1-27-1,-3 6-8,-2-1 0,-1 1-1,-3 0 1,0-1 0,-3 1-1,-2 1 1,-21-62 0,26 88-103,-2 1-1,0 0 1,0 1 0,-1-1-1,0 1 1,-1 1 0,0 0-1,-14-14 1,14 18 1,1-1-1,-1 2 1,-1-1 0,1 1-1,-1 0 1,0 1-1,0 0 1,0 0 0,0 1-1,-1 0 1,-16-2-1,-117-6-545,102 9 260,0 0-1,-49-11 1,64 7 16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22.602"/>
    </inkml:context>
    <inkml:brush xml:id="br0">
      <inkml:brushProperty name="width" value="0.05" units="cm"/>
      <inkml:brushProperty name="height" value="0.05" units="cm"/>
    </inkml:brush>
  </inkml:definitions>
  <inkml:trace contextRef="#ctx0" brushRef="#br0">1 300 12475,'9'-9'2557,"9"-1"-1908,6 0-339,0 1 0,1 2 1,0 0-1,33-4 1,106-5-131,-84 10-120,199-25 11,112-8 183,-280 33-139,170 13 0,59 8-56,-273-16-62,1-4 0,-1-2 1,68-18-1,426-90-893,-529 110 610,-15 3 67,-39 4 234,-292 17-101,78-7 10,-378 56-69,189-17 195,322-41 25,-153 20 206,201-21-156,0 3-1,-81 28 0,130-38-122,-6 2-16,1 0 0,1 1 1,-1 0-1,1 0 0,-16 11 0,27-16 12,-1 0-1,0 0 1,0 0 0,0 0 0,0 0 0,0 0-1,1 0 1,-1 0 0,0 0 0,0 0-1,0 0 1,0 0 0,0 0 0,0 0-1,1 0 1,-1 0 0,0 0 0,0 0-1,0 0 1,0 0 0,0 0 0,0 0-1,0 1 1,1-1 0,-1 0 0,0 0-1,0 0 1,0 0 0,0 0 0,0 0-1,0 0 1,0 0 0,0 1 0,0-1-1,0 0 1,1 0 0,-1 0 0,0 0 0,0 0-1,0 0 1,0 1 0,0-1 0,0 0-1,0 0 1,0 0 0,0 0 0,0 0-1,0 0 1,0 1 0,0-1 0,0 0-1,0 0 1,0 0 0,0 0 0,-1 0-1,1 0 1,0 1 0,0-1 0,0 0-1,0 0 1,0 0 0,0 0 0,0 0-1,0 0 1,0 0 0,0 0 0,-1 1 0,1-1-1,11 0-65,4-3 8,1 0 0,-1-2 0,17-6-1,2 0 20,59-14-2,126-18 1,100 4-198,130 5-542,-24 1-213,-5-27 349,-344 41 749,-77 19-98,1-1 0,0 1 0,0 0 0,0 0 0,0 0 0,-1 0 0,1 0 1,0 0-1,0 0 0,0 0 0,0-1 0,0 1 0,-1 0 0,1 0 0,0 0 0,0 0 0,0 0 0,0-1 0,0 1 0,0 0 1,0 0-1,0 0 0,0-1 0,0 1 0,0 0 0,0 0 0,0 0 0,0 0 0,0-1 0,0 1 0,0 0 0,0 0 0,0 0 0,0-1 1,0 1-1,0 0 0,0 0 0,0 0 0,0 0 0,0-1 0,0 1 0,0 0 0,0 0 0,1 0 0,-1 0 0,0 0 0,0-1 0,0 1 1,0 0-1,1 0 0,-18-1 72,1 0 1,0 1 0,0 1 0,-23 3-1,9-1-1,-622 44 621,475-37-661,1 8 0,-256 58 0,-192 93 2267,551-151-1930,20-15 136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06.265"/>
    </inkml:context>
    <inkml:brush xml:id="br0">
      <inkml:brushProperty name="width" value="0.05" units="cm"/>
      <inkml:brushProperty name="height" value="0.05" units="cm"/>
    </inkml:brush>
  </inkml:definitions>
  <inkml:trace contextRef="#ctx0" brushRef="#br0">0 148 13835,'0'-1'94,"0"1"0,1-1 0,-1 0 1,0 0-1,0 1 0,1-1 0,-1 0 0,1 1 0,-1-1 1,0 0-1,1 1 0,-1-1 0,1 0 0,0 1 0,-1-1 1,1 1-1,-1-1 0,1 1 0,0-1 0,-1 1 0,2-1 1,20-8 251,-15 6 50,188-71 1275,-151 61-1558,0 1 0,71-8 0,-105 19-105,-1 0-1,0 0 1,1 1 0,-1 1 0,0-1 0,1 2 0,-1-1 0,0 1 0,0 1 0,0 0 0,0 0 0,0 0 0,-1 1-1,9 6 1,-8-5-4,0-1-1,1 0 1,-1 0 0,1-1-1,0 0 1,-1-1-1,1 0 1,0 0-1,0-1 1,1-1 0,14 0-1,11-3 12,68-16 0,-17 4-9,-86 14-5,20-2 6,0 1 1,38 2-1,-54 0-6,1 0 0,-1 1 0,1 0-1,-1 0 1,0 0 0,0 1 0,1 0 0,-1 0 0,0 0-1,-1 1 1,1 0 0,0-1 0,-1 2 0,1-1 0,-1 0 0,5 6-1,17 26 11,-20-26-7,0 0 0,1 0 1,10 8-1,-14-13-5,1-1-1,0 0 0,0-1 0,0 1 0,0-1 1,1 0-1,-1 0 0,1 0 0,-1 0 0,10 1 0,2-1-8,0 0-1,1-1 1,-1-1-1,1 0 1,-1-1-1,1-1 1,20-5 0,115-38-100,-92 26 62,-22 5 9,-26 9 23,1 1 1,0 0-1,-1 0 0,2 1 1,-1 1-1,0 0 1,14 0-1,-24 3 13,1-1-1,0 1 1,-1 0-1,1 1 1,-1-1-1,1 1 1,-1-1-1,1 1 1,-1 0 0,5 4-1,19 10-18,-15-13 18,-1 1 0,1-2-1,-1 1 1,1-2 0,0 0 0,0 0 0,0-1 0,16-1-1,97-20-58,-82 12 32,0 0 13,-22 4 28,0 1-1,0 0 1,0 2 0,42 0 0,-61 2 6,0 0 0,-1 0-1,1 1 1,0-1 0,0 0 0,-1 1 0,1 0 0,0-1 0,-1 1 0,1 0 0,-1 0 0,1 0 0,-1 0 0,1 0 0,-1 0 0,0 0 0,1 0 0,-1 0 0,0 1 0,0-1 0,0 1 0,0-1 0,0 1 0,0-1 0,0 1 0,-1-1 0,1 1 0,-1 0 0,1 0 0,-1-1 0,1 1 0,-1 0 0,0-1 0,0 5-1,0-3 16,1 0 0,-1 0-1,1 0 1,0 0 0,0 0-1,0 0 1,1 0 0,2 5-1,-4-8-36,1 1-1,-1-1 0,0 1 0,1-1 0,-1 0 1,1 1-1,-1-1 0,0 0 0,1 0 1,-1 1-1,1-1 0,-1 0 0,1 0 0,-1 1 1,1-1-1,-1 0 0,1 0 0,-1 0 0,1 0 1,-1 0-1,1 0 0,-1 0 0,1 0 0,-1 0 1,1 0-1,-1 0 0,1 0 0,-1 0 0,1 0 1,-1-1-1,1 1 0,0-1 0,14-11-37,1-8-69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21.575"/>
    </inkml:context>
    <inkml:brush xml:id="br0">
      <inkml:brushProperty name="width" value="0.05" units="cm"/>
      <inkml:brushProperty name="height" value="0.05" units="cm"/>
    </inkml:brush>
  </inkml:definitions>
  <inkml:trace contextRef="#ctx0" brushRef="#br0">0 155 12579,'6'-7'225,"0"0"1,0 0 0,0 0 0,1 0 0,0 1 0,1 0-1,-1 1 1,1 0 0,0 0 0,10-4 0,7-3 166,0 2 0,32-9 0,-40 15-235,0 0 0,0 1 1,0 1-1,0 0 0,29 2 0,-10 3 7,59 12 0,-77-12-120,-1 0 0,1-2 0,0 0-1,0-2 1,23-2 0,85-20 167,-91 15-184,-1 1 1,1 2-1,49-2 0,-78 7-24,0 1-1,-1-1 0,1 1 1,-1 0-1,1 0 1,-1 1-1,1 0 1,-1 0-1,0 0 1,10 6-1,-7-2 24,0 0 0,0 0 1,-1 1-1,0 1 0,7 8 0,-10-11 5,1 0 1,-1-1-1,1 0 0,0 0 0,0 0 1,0 0-1,0-1 0,0 0 0,1 0 1,0 0-1,-1-1 0,1 0 0,0 0 1,0 0-1,0-1 0,1 0 0,-1 0 1,0-1-1,8 1 0,4-3 79,-1 0 1,1-1-1,-1 0 0,1-2 1,25-9-1,-29 8-50,0 1 1,1 1-1,-1 0 0,1 1 1,0 0-1,0 1 0,0 1 0,0 0 1,21 3-1,3 2-93,-1-2 0,0-1 1,1-2-1,-1-2 0,0-1 0,55-14 1,-74 14-124,1-1-210,0 1 0,0 1 0,22-1 1,-42 4 355,1 0 1,0 0 0,0 0 0,-1 0 0,1 0-1,0 0 1,-1 0 0,1 0 0,0 0 0,-1 0-1,1 1 1,0-1 0,0 0 0,-1 0 0,1 1-1,-1-1 1,1 0 0,0 1 0,-1-1 0,1 1-1,-1-1 1,1 1 0,-1-1 0,1 1 0,-1-1-1,1 1 1,-1 0 0,0-1 0,1 1 0,-1 1-1,1-1 73,-1 1-1,0-1 0,0 1 0,0-1 0,-1 1 0,1-1 0,0 1 0,0-1 0,-1 0 0,1 1 0,-1-1 0,1 1 0,-1-1 0,-1 2 0,-2 6 194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37.554"/>
    </inkml:context>
    <inkml:brush xml:id="br0">
      <inkml:brushProperty name="width" value="0.05" units="cm"/>
      <inkml:brushProperty name="height" value="0.05" units="cm"/>
    </inkml:brush>
  </inkml:definitions>
  <inkml:trace contextRef="#ctx0" brushRef="#br0">20 1 16259,'-7'5'452,"-6"9"2780,14-14-3148,-1 1 0,0-1 1,0 1-1,0-1 0,0 1 1,1-1-1,-1 1 0,0-1 1,1 1-1,-1-1 0,0 0 1,1 1-1,-1-1 0,0 1 1,1-1-1,-1 0 0,1 1 1,-1-1-1,1 0 0,-1 0 1,1 1-1,-1-1 0,1 0 1,-1 0-1,1 0 0,-1 1 1,1-1-1,-1 0 0,1 0 1,-1 0-1,1 0 0,-1 0 1,1 0-1,0 0 0,27 3 339,0 0 0,0-2 0,34-2-1,14 1-219,-74 0-213,186 0-1552,-176-3-1181,-16-2 145,-20-3 420,4 5 1204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37.987"/>
    </inkml:context>
    <inkml:brush xml:id="br0">
      <inkml:brushProperty name="width" value="0.05" units="cm"/>
      <inkml:brushProperty name="height" value="0.05" units="cm"/>
    </inkml:brush>
  </inkml:definitions>
  <inkml:trace contextRef="#ctx0" brushRef="#br0">1 47 14491,'4'-1'2589,"21"-2"-1001,0-2 1,28-9-1,-34 8-1195,0 1-1,1 1 1,-1 0-1,37 0 1,-53 3-379,0 1 1,0 1-1,0-1 1,-1 0-1,1 1 1,0-1-1,0 1 1,0 0-1,0 0 1,0 0-1,-1 0 1,1 1-1,0-1 1,-1 1-1,0 0 0,1-1 1,-1 1-1,0 0 1,4 5-1,-4-4-15,0 0-1,-1 0 0,0 0 0,1 1 1,-1-1-1,-1 0 0,1 1 0,0-1 1,-1 0-1,1 1 0,-1-1 1,0 1-1,0-1 0,-1 1 0,1-1 1,-2 7-1,-3 10-13,-1 0 0,-1-1 0,-1 0 0,-12 24 0,-48 69 0,42-71 39,-29 60 0,53-97-17,0 0 0,0 1 0,0-1 1,1 1-1,-1 8 0,1-12-6,1 0 1,0 0 0,0 0 0,0 0-1,0 0 1,1 0 0,-1 0-1,0 0 1,0 0 0,1 0 0,-1 0-1,0-1 1,1 1 0,-1 0 0,1 0-1,-1 0 1,1 0 0,-1-1 0,1 1-1,0 0 1,-1-1 0,1 1 0,0 0-1,0-1 1,-1 1 0,1-1 0,0 1-1,0-1 1,0 1 0,0-1 0,0 0-1,-1 1 1,3-1 0,15 4 20,0-2 0,0 0 1,25-1-1,-16-1-7,144 14-1833,-169-14 1606,19 1-1926,-20-2 2082,0 1-1,-1 0 0,1 0 0,0 0 0,0-1 0,-1 1 0,1-1 0,0 1 0,-1 0 0,1-1 0,-1 1 0,1-1 0,-1 1 0,1-1 0,-1 1 0,1-1 0,-1 0 0,1 1 0,-1-1 0,1 0 0,-1 1 0,0-1 0,0 0 0,1 1 0,-1-1 0,0 0 0,0-1 0,1-16-1032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38.687"/>
    </inkml:context>
    <inkml:brush xml:id="br0">
      <inkml:brushProperty name="width" value="0.05" units="cm"/>
      <inkml:brushProperty name="height" value="0.05" units="cm"/>
    </inkml:brush>
  </inkml:definitions>
  <inkml:trace contextRef="#ctx0" brushRef="#br0">1 4 16291,'0'0'66,"0"-1"0,0 1 0,0 0 0,0 0 0,0 0 0,0 0 0,0 0 0,0 0 0,0-1 0,0 1 0,0 0 0,0 0 0,0 0 0,0 0 0,0 0 0,0 0 0,0-1 0,0 1 0,0 0 0,0 0 0,0 0 0,1 0 0,-1 0 0,0 0 0,0 0 0,0 0 0,0-1 0,0 1 0,0 0 0,0 0 0,1 0 0,-1 0 0,0 0 0,0 0 0,0 0 0,0 0 0,0 0 0,0 0 0,1 0 0,-1 0 0,0 0 0,0 0 0,0 0 0,0 0 0,0 0 0,0 0 0,1 0 0,-1 0 0,0 0 0,0 0 0,0 0 0,0 0 0,0 0 0,0 1 0,1-1 0,-1 0 0,0 0 0,0 0 0,0 0 0,0 0 0,0 0 0,0 0 0,0 0 0,0 1 0,0-1 0,0 0 0,0 0 0,1 0 0,-1 0 0,10 17 1904,12 34-1344,-18-40-219,7 14-184,56 124 558,-57-131-725,0 0 0,1-1-1,1 0 1,1-1-1,27 27 1,-37-41-54,0 1 1,0-1-1,0 0 0,0 0 1,1 0-1,-1-1 1,1 1-1,5 1 0,-8-3-37,0 0-1,0 1 1,0-1 0,0 0-1,0 0 1,0 0-1,-1 0 1,1 0 0,0 0-1,0 0 1,0 0-1,0 0 1,0 0 0,0-1-1,0 1 1,-1 0-1,1-1 1,0 1 0,0 0-1,0-1 1,-1 1-1,1-1 1,0 1 0,0-1-1,-1 0 1,1 1-1,-1-1 1,1 0 0,0 1-1,-1-1 1,1 0-1,-1 0 1,0 1 0,1-1-1,-1 0 1,0 0-1,1 0 1,-1 0 0,0 0-1,0 1 1,1-3-1,-2 1-45,1 0 0,0 0 0,-1 0 0,1 0 0,-1 0 0,0 0 0,0 0 0,1 0 0,-1 0 0,-1 0 0,1 0 0,0 0 0,0 0 0,-1 1 0,1-1 0,-1 0 0,1 1 0,-1 0 0,0-1-1,1 1 1,-1 0 0,-4-2 0,6 3 77,-22-16-661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39.090"/>
    </inkml:context>
    <inkml:brush xml:id="br0">
      <inkml:brushProperty name="width" value="0.05" units="cm"/>
      <inkml:brushProperty name="height" value="0.05" units="cm"/>
    </inkml:brush>
  </inkml:definitions>
  <inkml:trace contextRef="#ctx0" brushRef="#br0">3 297 16115,'-3'7'1953,"6"-7"-1193,10-15-248,3-5 1032,11-8-495,4-5-161,8-4-344,1 1-136,-1 0-176,0 5-120,-8 8-280,-2 3-192,-9 7-440,-7 4-320,-7 7 848,-5 4-881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0.602"/>
    </inkml:context>
    <inkml:brush xml:id="br0">
      <inkml:brushProperty name="width" value="0.05" units="cm"/>
      <inkml:brushProperty name="height" value="0.05" units="cm"/>
    </inkml:brush>
  </inkml:definitions>
  <inkml:trace contextRef="#ctx0" brushRef="#br0">16 655 13587,'-8'2'801,"1"0"832,13-15-932,19-36-214,-1-1 0,30-95 0,-32 81-349,-11 35-90,13-35 184,-3-2 1,21-104 0,-42 162-143,-4 12-16,-5 17 27,3 3-76,0 0-1,1 1 0,1 0 1,2 0-1,0 33 0,4-2-17,12 73-1,-12-112-48,3 14 92,10 38 0,-13-62-124,0 0-1,0 0 1,1-1 0,-1 1 0,2-1 0,-1 0 0,1 1 0,0-2 0,0 1 0,1 0 0,8 8 0,-12-13 56,0-1 0,0 1-1,0 0 1,1 0 0,-1 0 0,0-1-1,0 1 1,1-1 0,-1 1 0,0-1-1,1 1 1,-1-1 0,1 0 0,-1 0-1,0 0 1,1 1 0,-1-1 0,4-1-1,10-2-210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39.523"/>
    </inkml:context>
    <inkml:brush xml:id="br0">
      <inkml:brushProperty name="width" value="0.05" units="cm"/>
      <inkml:brushProperty name="height" value="0.05" units="cm"/>
    </inkml:brush>
  </inkml:definitions>
  <inkml:trace contextRef="#ctx0" brushRef="#br0">30 362 17164,'-5'24'1768,"5"-4"-1272,-3-3-240,-1 0 848,0 2-591,0 1-153,1 0-376,0-3-248,3-4-553,-2-1-135,1-8 680,1-7-200,1-17-104</inkml:trace>
  <inkml:trace contextRef="#ctx0" brushRef="#br0" timeOffset="1">44 8 19556,'-4'-8'1601,"1"8"-1233,0 0-152,3 5 296,0-2-624,3-2 192,5 2-152,2-3-136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0.064"/>
    </inkml:context>
    <inkml:brush xml:id="br0">
      <inkml:brushProperty name="width" value="0.05" units="cm"/>
      <inkml:brushProperty name="height" value="0.05" units="cm"/>
    </inkml:brush>
  </inkml:definitions>
  <inkml:trace contextRef="#ctx0" brushRef="#br0">2 18 16700,'-1'0'1664,"1"1"-488,14-1 104,7 0-127,11-4-313,2 0-152,9-1-240,0 3-72,5-1-168,-4 3-144,-8 3-320,-6 4-296,-13 1 1152,-2 2-664,-10 0-8,1-1-64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1.827"/>
    </inkml:context>
    <inkml:brush xml:id="br0">
      <inkml:brushProperty name="width" value="0.05" units="cm"/>
      <inkml:brushProperty name="height" value="0.05" units="cm"/>
    </inkml:brush>
  </inkml:definitions>
  <inkml:trace contextRef="#ctx0" brushRef="#br0">0 8 17228,'12'-7'1320,"2"7"-1056,0 1-128,-1 11 448,3 9-160,4 4-208,3 2-144,4 1-72,0 1 8,2-5-64,-5-3-80,-1-4-352,-3-1-192,-11-6 544,0-3-136,-12-3-56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2.288"/>
    </inkml:context>
    <inkml:brush xml:id="br0">
      <inkml:brushProperty name="width" value="0.05" units="cm"/>
      <inkml:brushProperty name="height" value="0.05" units="cm"/>
    </inkml:brush>
  </inkml:definitions>
  <inkml:trace contextRef="#ctx0" brushRef="#br0">1 270 15843,'11'0'1801,"6"-11"-969,6-6-304,10-11 1152,7 1-567,9-4-353,0-4-136,1 4-368,-4 2-168,-7 8-448,-9 1-280,-12 10-472,-5 1 848,-11 9-169,2 0-223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2.779"/>
    </inkml:context>
    <inkml:brush xml:id="br0">
      <inkml:brushProperty name="width" value="0.05" units="cm"/>
      <inkml:brushProperty name="height" value="0.05" units="cm"/>
    </inkml:brush>
  </inkml:definitions>
  <inkml:trace contextRef="#ctx0" brushRef="#br0">2 141 16660,'-1'7'1840,"1"-2"-1248,6-3-216,8-2 1040,12-3-607,7-1-137,13-5-328,4-1-128,6-3-256,-1-1-200,-3 0-600,-6-1-185,-9 8 777,-8 1-224,-12 5-152</inkml:trace>
  <inkml:trace contextRef="#ctx0" brushRef="#br0" timeOffset="1">836 0 14939,'19'30'1224,"-6"16"-903,-2 4-121,2 9 272,-1 3-48,1 1-32,-3 0-96,-5-3-184,-2 0-24,-10-1-56,-11 1-136,-13 0-328,-6-1-48,-12-6 376,-1-3-88,-1-17-72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3.461"/>
    </inkml:context>
    <inkml:brush xml:id="br0">
      <inkml:brushProperty name="width" value="0.05" units="cm"/>
      <inkml:brushProperty name="height" value="0.05" units="cm"/>
    </inkml:brush>
  </inkml:definitions>
  <inkml:trace contextRef="#ctx0" brushRef="#br0">194 1 15747,'-22'23'764,"1"1"-1,1 1 1,2 0-1,0 2 1,2 0-1,-19 43 1,27-52-753,1 1 1,0 0-1,1 0 1,2 1 0,0 0-1,1-1 1,0 1 0,2 0-1,1 0 1,0 0 0,4 26-1,-2-37-62,1 1 0,-1 0 0,2 0 0,-1-1-1,1 0 1,1 1 0,-1-1 0,9 10 0,-10-15 18,0 1 0,1-1 0,-1-1 0,1 1 0,0 0 1,0-1-1,1 0 0,-1 0 0,1 0 0,-1 0 0,1-1 0,0 0 0,0 0 1,0 0-1,0 0 0,0-1 0,6 1 0,26-2-174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3.973"/>
    </inkml:context>
    <inkml:brush xml:id="br0">
      <inkml:brushProperty name="width" value="0.05" units="cm"/>
      <inkml:brushProperty name="height" value="0.05" units="cm"/>
    </inkml:brush>
  </inkml:definitions>
  <inkml:trace contextRef="#ctx0" brushRef="#br0">40 1 17724,'14'11'1608,"-3"4"-1272,-14 8-192,1 5 856,-1 5-760,0 3-103,-1 3-161,1-3-80,-1-6-193,-2-5-183,3-7-320,-5-8 600,-5-13-160,0-10-88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4.467"/>
    </inkml:context>
    <inkml:brush xml:id="br0">
      <inkml:brushProperty name="width" value="0.05" units="cm"/>
      <inkml:brushProperty name="height" value="0.05" units="cm"/>
    </inkml:brush>
  </inkml:definitions>
  <inkml:trace contextRef="#ctx0" brushRef="#br0">0 33 19804,'3'-10'1561,"-3"2"-1249,0 1-248,2 1 32,1 5-504,1 2 432,-4 5-208,0 2-201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4.917"/>
    </inkml:context>
    <inkml:brush xml:id="br0">
      <inkml:brushProperty name="width" value="0.05" units="cm"/>
      <inkml:brushProperty name="height" value="0.05" units="cm"/>
    </inkml:brush>
  </inkml:definitions>
  <inkml:trace contextRef="#ctx0" brushRef="#br0">2 51 19236,'-1'14'1720,"4"-7"-1215,5-7-217,6-8 1112,2-2-808,6-2-520,-1-1-176,2 3-552,-1-1-312,-7 5-177,-3 5 777,-9 1-232</inkml:trace>
  <inkml:trace contextRef="#ctx0" brushRef="#br0" timeOffset="0.5">1 305 15651,'5'-5'1665,"11"-2"-1073,1-7-232,2-5 592,4-2-600,1-4 1409,1 0-1393,-5-4-160,-3 3-72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5.350"/>
    </inkml:context>
    <inkml:brush xml:id="br0">
      <inkml:brushProperty name="width" value="0.05" units="cm"/>
      <inkml:brushProperty name="height" value="0.05" units="cm"/>
    </inkml:brush>
  </inkml:definitions>
  <inkml:trace contextRef="#ctx0" brushRef="#br0">1 364 15035,'1'1'100,"0"-1"-1,-1 0 1,1 1 0,0-1-1,0 0 1,0 1-1,0-1 1,0 0-1,0 0 1,0 0 0,-1 0-1,1 0 1,0 0-1,0 0 1,0 0-1,0 0 1,0 0 0,0 0-1,0-1 1,0 1-1,0 0 1,-1-1 0,1 1-1,0-1 1,0 1-1,0-1 1,-1 1-1,1-1 1,1 0 0,18-27 576,-13 17-76,69-110 1462,45-63-2162,-121 182 80,1 1 1,0 0 0,-1 0 0,1 0 0,0 0-1,0 0 1,0 0 0,0 0 0,-1 1 0,1-1 0,1 0-1,-1 0 1,0 1 0,0-1 0,0 1 0,0-1-1,0 1 1,2-1 0,-3 1 4,1 1 0,-1-1-1,1 1 1,-1-1 0,0 1 0,1-1 0,-1 1-1,0-1 1,1 1 0,-1-1 0,0 1 0,0-1-1,1 1 1,-1-1 0,0 1 0,0 0 0,0-1-1,0 1 1,0-1 0,0 1 0,0 0-1,0-1 1,0 1 0,0 1 0,-9 49-354,-26 84-943,30-122 1137,5-13 169,0 0 0,0 0-1,0 1 1,-1-1 0,1 0-1,0 0 1,0 0 0,0 1 0,0-1-1,0 0 1,0 0 0,-1 0-1,1 0 1,0 1 0,0-1 0,0 0-1,0 0 1,-1 0 0,1 0 0,0 0-1,0 1 1,0-1 0,-1 0-1,1 0 1,0 0 0,0 0 0,-1 0-1,1 0 1,0 0 0,0 0-1,0 0 1,-1 0 0,1 0 0,0 0-1,0 0 1,-1 0 0,1 0-1,0 0 1,0 0 0,-1-1 0,-4-8-273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2.834"/>
    </inkml:context>
    <inkml:brush xml:id="br0">
      <inkml:brushProperty name="width" value="0.05" units="cm"/>
      <inkml:brushProperty name="height" value="0.05" units="cm"/>
    </inkml:brush>
  </inkml:definitions>
  <inkml:trace contextRef="#ctx0" brushRef="#br0">39 680 10978,'-2'2'183,"-26"25"413,20-22-223,16-19 342,45-70 133,-3-2-1,47-117 0,23-111-903,-114 301 21,-5 18 3,-2 26 5,-7 63 9,-6 117 155,14-176-167,1 0 0,2 0-1,14 68 1,-16-99 19,1 3 0,-1-1 0,1 1-1,1-1 1,-1 0 0,1 0 0,3 6 0,4 1-44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5.785"/>
    </inkml:context>
    <inkml:brush xml:id="br0">
      <inkml:brushProperty name="width" value="0.05" units="cm"/>
      <inkml:brushProperty name="height" value="0.05" units="cm"/>
    </inkml:brush>
  </inkml:definitions>
  <inkml:trace contextRef="#ctx0" brushRef="#br0">1 1 15971,'2'0'200,"1"0"-1,0 1 0,-1 0 0,1-1 1,-1 1-1,0 0 0,1 0 0,-1 0 1,0 1-1,1-1 0,-1 1 0,3 2 0,26 26 624,-22-21-523,-2-1-186,-1-2-26,1 1 0,0-1 0,0-1 1,11 8-1,-15-11-74,-1-1-1,1 0 1,0 0 0,-1 0 0,1 0 0,0 0 0,0-1 0,0 1 0,0-1 0,-1 0 0,1 0 0,0 0 0,0 0-1,0 0 1,0-1 0,0 1 0,0-1 0,4-1 0,1-2 32,0 0 0,1 0 0,12-11 0,-15 11-24,1-1 1,-1 1-1,1 0 1,0 1-1,0 0 1,12-4-1,-18 6-21,-1 1-1,1 0 1,0 0-1,-1 0 0,1 0 1,0 0-1,-1 0 0,1 0 1,0 0-1,-1 0 0,1 0 1,0 0-1,-1 1 1,1-1-1,0 0 0,-1 0 1,1 1-1,0-1 0,-1 0 1,1 1-1,-1-1 0,1 1 1,-1-1-1,1 0 0,-1 1 1,1 0-1,0 1 1,0-1 0,0 1 1,-1-1-1,1 1 0,0 0 0,-1-1 0,1 1 0,-1 0 1,0 0-1,1 2 0,-1 7-36,0 0 0,-4 19 1,3-19-66,-9 58 1168,11-64-934,2-9 54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6.266"/>
    </inkml:context>
    <inkml:brush xml:id="br0">
      <inkml:brushProperty name="width" value="0.05" units="cm"/>
      <inkml:brushProperty name="height" value="0.05" units="cm"/>
    </inkml:brush>
  </inkml:definitions>
  <inkml:trace contextRef="#ctx0" brushRef="#br0">0 8 17676,'6'-4'1512,"4"1"-1048,4 3-184,12 1 816,6 2-471,9-3-281,7 0-88,2 0-368,1 0-192,-3 0-521,-7 0-175,-15 1 736,-6 5-216,-13 3-192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6.684"/>
    </inkml:context>
    <inkml:brush xml:id="br0">
      <inkml:brushProperty name="width" value="0.05" units="cm"/>
      <inkml:brushProperty name="height" value="0.05" units="cm"/>
    </inkml:brush>
  </inkml:definitions>
  <inkml:trace contextRef="#ctx0" brushRef="#br0">1 9 15499,'6'6'1425,"12"-6"-849,8-2-200,10-2 656,7 0-224,6 1-344,1 1-240,-2 2-560,0 0 984,-10 0-640,-6 2-48,-8-1-48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8.777"/>
    </inkml:context>
    <inkml:brush xml:id="br0">
      <inkml:brushProperty name="width" value="0.05" units="cm"/>
      <inkml:brushProperty name="height" value="0.05" units="cm"/>
    </inkml:brush>
  </inkml:definitions>
  <inkml:trace contextRef="#ctx0" brushRef="#br0">81 2 16091,'10'-2'1617,"-3"2"-1049,2 6-248,-14 9 1072,-3 5-592,-2 5-359,1 5-113,-2 3-192,1 3-48,1-4-48,2-4-152,1-9-288,0-7-305,1-12 577,-5-10-104,0-18-120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9.211"/>
    </inkml:context>
    <inkml:brush xml:id="br0">
      <inkml:brushProperty name="width" value="0.05" units="cm"/>
      <inkml:brushProperty name="height" value="0.05" units="cm"/>
    </inkml:brush>
  </inkml:definitions>
  <inkml:trace contextRef="#ctx0" brushRef="#br0">1 5 19132,'3'-3'2177,"1"3"-1409,2 0-400,4 0-848,0 0-384,0-1 679,-2 1-167,-2 4-184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9.659"/>
    </inkml:context>
    <inkml:brush xml:id="br0">
      <inkml:brushProperty name="width" value="0.05" units="cm"/>
      <inkml:brushProperty name="height" value="0.05" units="cm"/>
    </inkml:brush>
  </inkml:definitions>
  <inkml:trace contextRef="#ctx0" brushRef="#br0">30 1 16460,'3'9'1664,"0"1"-984,0-2-280,6-1 696,4 1-183,1-6-209,3 0-192,5-2-512,-4-4-280,2-2-536,-3 2 71,-8 1 505,-8 3-176,4-3-216</inkml:trace>
  <inkml:trace contextRef="#ctx0" brushRef="#br0" timeOffset="1">0 299 16900,'7'2'1800,"5"-2"-1304,2-5-208,1-5 744,5 0-800,0-3-304,3 0 152,0-1-72,-5-3-208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0.065"/>
    </inkml:context>
    <inkml:brush xml:id="br0">
      <inkml:brushProperty name="width" value="0.05" units="cm"/>
      <inkml:brushProperty name="height" value="0.05" units="cm"/>
    </inkml:brush>
  </inkml:definitions>
  <inkml:trace contextRef="#ctx0" brushRef="#br0">1 250 15155,'0'1'98,"0"0"-1,1 0 1,-1 0-1,1 0 1,-1 0-1,1 0 1,-1-1-1,1 1 1,-1 0-1,1 0 1,0 0 0,-1-1-1,1 1 1,0 0-1,0 0 1,0-1-1,-1 1 1,1-1-1,0 1 1,0-1-1,0 1 1,0-1-1,0 0 1,0 1-1,0-1 1,0 0-1,0 0 1,2 1-1,0-3 102,0 1 0,0 0-1,0-1 1,0 1 0,-1-1-1,1 0 1,0 0-1,-1 0 1,3-3 0,141-144 1746,-53 49-1671,-103 136-202,-47 168-347,29-90-2590,28-114 2857,0 0 0,0 1 0,0-1 0,0 0-1,0 0 1,0 0 0,0 0 0,0 0-1,0 0 1,0 0 0,0 0 0,0 1 0,0-1-1,0 0 1,0 0 0,0 0 0,0 0-1,0 0 1,0 0 0,0 0 0,0 0 0,0 1-1,0-1 1,0 0 0,0 0 0,0 0-1,0 0 1,0 0 0,0 0 0,0 0 0,0 0-1,0 0 1,0 0 0,0 1 0,-1-1-1,1 0 1,0 0 0,0 0 0,0 0 0,0 0-1,0 0 1,0 0 0,0 0 0,0 0-1,0 0 1,-1 0 0,1 0 0,0 0 0,0 0-1,0 0 1,0 0 0,0 0 0,0 0 0,0 0-1,0 0 1,-1 0 0,1 0 0,0 0-1,0 0 1,0 0 0,-6-5-664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7.179"/>
    </inkml:context>
    <inkml:brush xml:id="br0">
      <inkml:brushProperty name="width" value="0.05" units="cm"/>
      <inkml:brushProperty name="height" value="0.05" units="cm"/>
    </inkml:brush>
  </inkml:definitions>
  <inkml:trace contextRef="#ctx0" brushRef="#br0">1 0 13171,'0'0'72,"0"0"0,0 0 0,0 0 0,1 0 0,-1 0 0,0 0 0,0 0 0,0 1 0,0-1 0,0 0 0,0 0 0,1 0 0,-1 0 0,0 0 0,0 0 0,0 0 0,0 0 0,0 0 0,0 1 0,0-1 0,0 0 0,0 0 0,1 0 0,-1 0 0,0 0 0,0 0 0,0 1 0,0-1 0,0 0 0,0 0 0,0 0 0,0 0 0,0 0 0,0 1 0,0-1 1,0 0-1,0 0 0,0 0 0,0 0 0,0 0 0,0 1 0,0-1 0,-1 0 0,1 0 0,0 0 0,0 0 0,0 0 0,0 0 0,0 1 0,0-1 0,0 0 0,0 0 0,0 0 0,-1 0 0,1 0 0,0 0 0,0 0 0,0 0 0,0 0 0,0 0 0,0 1 0,-1-1 0,1 0 0,0 0 0,0 0 0,0 0 0,-1 0 0,22 4 1592,28 1-890,-49-5-762,167 1 1119,-107-3-1625,0 3 0,75 10 0,-127-10 246,-7-1 192,1 0 1,-1 0 0,1 1 0,0-1-1,-1 0 1,1 0 0,0 1 0,-1-1 0,1 1-1,-1 0 1,1-1 0,-1 1 0,1 0-1,-1 0 1,0 0 0,1 0 0,-1 0 0,1 1-1,-2-2 44,0 0 0,0 1 0,0-1 0,1 0 0,-1 0 0,0 0-1,0 0 1,0 1 0,0-1 0,-1 0 0,1 0 0,0 0 0,0 0 0,0 1-1,0-1 1,0 0 0,0 0 0,0 0 0,0 0 0,0 0 0,0 1 0,0-1 0,0 0-1,-1 0 1,1 0 0,0 0 0,0 0 0,0 0 0,0 1 0,0-1 0,0 0-1,-1 0 1,1 0 0,0 0 0,0 0 0,0 0 0,0 0 0,-1 0 0,1 0-1,0 0 1,0 0 0,0 0 0,-1 0 0,-17 2-608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47.551"/>
    </inkml:context>
    <inkml:brush xml:id="br0">
      <inkml:brushProperty name="width" value="0.05" units="cm"/>
      <inkml:brushProperty name="height" value="0.05" units="cm"/>
    </inkml:brush>
  </inkml:definitions>
  <inkml:trace contextRef="#ctx0" brushRef="#br0">21 1 15499,'-5'1'397,"-10"6"1100,15-3-699,8 0-76,90 12 1938,-74-14-2439,-1 2 0,1 0 1,-1 2-1,0 0 1,42 19-1,-61-24-213,-1 1 1,0 0 0,0 0-1,0 0 1,-1 0-1,1 0 1,0 0-1,-1 1 1,1-1-1,-1 1 1,0 0 0,0 0-1,0 0 1,0 0-1,-1 0 1,1 0-1,-1 0 1,0 0-1,1 1 1,-2-1 0,2 4-1,-2-2-3,0 0 1,0-1-1,-1 1 0,1 0 0,-1 0 1,0-1-1,0 1 0,-1 0 0,1-1 1,-1 0-1,0 1 0,-1-1 0,1 0 0,-1 0 1,-2 4-1,-16 17 22,0-1 0,-32 27-1,33-32-2,1 0 0,0 1 0,-29 41 0,47-61-22,1 1 0,-1 0 0,0 0 0,1 0-1,-1 0 1,1 0 0,0-1 0,-1 1 0,1 0 0,0 0 0,-1 0 0,1 0 0,0 0 0,0 0-1,0 0 1,0 0 0,0 0 0,0 0 0,0 0 0,0 0 0,0 0 0,0 0 0,1 0-1,-1 2 1,1-3 1,0 1 0,0 0-1,0 0 1,0 0 0,0-1-1,0 1 1,0-1 0,0 1-1,0-1 1,0 1 0,0-1 0,1 1-1,-1-1 1,0 0 0,0 0-1,0 1 1,2-1 0,9 0 16,-1 0 1,0-1 0,17-3-1,-20 3-9,41-7-9,49-6 133,-84 13-388,0 1 0,0 0-1,1 1 1,24 4 0,-9 1-260,-24-8 172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0.797"/>
    </inkml:context>
    <inkml:brush xml:id="br0">
      <inkml:brushProperty name="width" value="0.05" units="cm"/>
      <inkml:brushProperty name="height" value="0.05" units="cm"/>
    </inkml:brush>
  </inkml:definitions>
  <inkml:trace contextRef="#ctx0" brushRef="#br0">1 9 15443,'2'-2'321,"0"1"0,0 0-1,0 0 1,0 0 0,0 1-1,1-1 1,-1 0 0,0 1-1,1 0 1,-1-1 0,3 1-1,-3 1-131,-1-1 0,1 1 0,0-1 0,-1 1 0,1 0-1,-1 0 1,1 0 0,-1 0 0,0 0 0,1 0 0,-1 0-1,0 0 1,0 0 0,1 1 0,0 1 0,0 0-160,1-1 1,-1 1-1,0-1 1,1 0 0,0 0-1,-1 0 1,1 0-1,0 0 1,0-1-1,0 1 1,0-1 0,0 0-1,0 0 1,1 0-1,-1 0 1,0 0-1,1-1 1,-1 0-1,0 1 1,1-1 0,-1-1-1,6 0 1,4-1-22,-1-2 0,0 1 1,0-2-1,20-9 1,-6 2 46,-25 12-55,0-1 0,0 1-1,0-1 1,0 1 0,0 0-1,0-1 1,0 1 0,0 0-1,0 0 1,0 0 0,0 0 0,0 0-1,0 0 1,0 0 0,0 0-1,0 0 1,0 0 0,0 0-1,0 1 1,0-1 0,2 1-1,-3 0 3,1 0 0,0-1 0,-1 1 0,1 0 0,-1 0 0,1 0 0,-1 0 0,1 0 0,-1-1 0,1 1 0,-1 0-1,0 0 1,0 0 0,1 0 0,-1 0 0,0 0 0,0 0 0,0 2 0,-1 7 18,0 0 0,-1-1 0,-4 19 0,2-12-26,-7 39-1095,13-57 627,2-9 148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3.328"/>
    </inkml:context>
    <inkml:brush xml:id="br0">
      <inkml:brushProperty name="width" value="0.05" units="cm"/>
      <inkml:brushProperty name="height" value="0.05" units="cm"/>
    </inkml:brush>
  </inkml:definitions>
  <inkml:trace contextRef="#ctx0" brushRef="#br0">0 422 13587,'0'0'1224,"10"-7"-976,12-16-16,9-7 392,22-13-232,12-5-55,8-8-281,3-2-120,-3 5-289,-4 4-815,-13 16 960,-11 11-176,-30 28-184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1.633"/>
    </inkml:context>
    <inkml:brush xml:id="br0">
      <inkml:brushProperty name="width" value="0.05" units="cm"/>
      <inkml:brushProperty name="height" value="0.05" units="cm"/>
    </inkml:brush>
  </inkml:definitions>
  <inkml:trace contextRef="#ctx0" brushRef="#br0">0 0 18420,'2'2'178,"0"-1"1,0 0-1,-1 1 1,1-1-1,-1 1 1,1-1-1,-1 1 1,0 0-1,1-1 1,-1 1-1,0 0 1,0 0-1,0 0 1,0 3-1,2 0 254,0 2-236,11 19 380,0 0 1,27 35-1,-36-55-625,-1 0 0,1 0 0,1-1 0,-1 0 0,1 0 0,-1 0 1,1-1-1,1 0 0,-1 0 0,1-1 0,-1 1 0,1-1 0,0-1 0,0 1 0,11 1 1,-6-4-358,-11-4 396,-19-7-172,-3 5-119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2.125"/>
    </inkml:context>
    <inkml:brush xml:id="br0">
      <inkml:brushProperty name="width" value="0.05" units="cm"/>
      <inkml:brushProperty name="height" value="0.05" units="cm"/>
    </inkml:brush>
  </inkml:definitions>
  <inkml:trace contextRef="#ctx0" brushRef="#br0">1 217 14131,'1'3'1880,"5"-2"-999,7-7-177,7-4 1144,13-7-664,4-3-95,7-6-217,1-2-96,3-1-384,-2 2-304,-10 2-584,-3 5-360,-16 12-456,-5 3 991,-15 14-287,-6 5-216</inkml:trace>
  <inkml:trace contextRef="#ctx0" brushRef="#br0" timeOffset="1">534 283 13835,'4'0'1760,"5"1"-895,-4 1-305,0 6 1624,-5 7-1048,0 7-263,-5 4-129,0 6-352,0 1-144,0-3-416,-1-3-272,3-11-472,3-15 255,-1-4 353,5-15-200,4-12-184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2.515"/>
    </inkml:context>
    <inkml:brush xml:id="br0">
      <inkml:brushProperty name="width" value="0.05" units="cm"/>
      <inkml:brushProperty name="height" value="0.05" units="cm"/>
    </inkml:brush>
  </inkml:definitions>
  <inkml:trace contextRef="#ctx0" brushRef="#br0">18 0 19100,'-5'0'1608,"3"6"-1167,-3 1-209,1-3 520,2-1-936,4 0 240,2-3-80,5-14-224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9.445"/>
    </inkml:context>
    <inkml:brush xml:id="br0">
      <inkml:brushProperty name="width" value="0.05" units="cm"/>
      <inkml:brushProperty name="height" value="0.05" units="cm"/>
    </inkml:brush>
  </inkml:definitions>
  <inkml:trace contextRef="#ctx0" brushRef="#br0">74 2 16748,'-5'-2'1560,"1"4"-1056,0 3-224,0 8 896,-1 4-512,1 6-311,-3 6-97,1 4-160,0 0-72,1-2-120,0-2-104,2-9-305,-1-5-207,-2-15 544,5-12-112,-3-12-120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9.862"/>
    </inkml:context>
    <inkml:brush xml:id="br0">
      <inkml:brushProperty name="width" value="0.05" units="cm"/>
      <inkml:brushProperty name="height" value="0.05" units="cm"/>
    </inkml:brush>
  </inkml:definitions>
  <inkml:trace contextRef="#ctx0" brushRef="#br0">1 43 17540,'0'-10'1680,"0"7"-1136,3-1-240,1 3 680,-1-5-279,3 4-849,4 1-473,1 0 529,5-4-184,-2-5-136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00.335"/>
    </inkml:context>
    <inkml:brush xml:id="br0">
      <inkml:brushProperty name="width" value="0.05" units="cm"/>
      <inkml:brushProperty name="height" value="0.05" units="cm"/>
    </inkml:brush>
  </inkml:definitions>
  <inkml:trace contextRef="#ctx0" brushRef="#br0">0 8 15899,'7'1'1569,"11"2"-889,0-2-264,11-1 848,4 0-456,4-1-207,3-1-113,0 0-480,-1-1-200,-6 0-545,-4 1-199,-12 2 664,-8 0-176,-9 6-216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00.796"/>
    </inkml:context>
    <inkml:brush xml:id="br0">
      <inkml:brushProperty name="width" value="0.05" units="cm"/>
      <inkml:brushProperty name="height" value="0.05" units="cm"/>
    </inkml:brush>
  </inkml:definitions>
  <inkml:trace contextRef="#ctx0" brushRef="#br0">1 77 15019,'4'13'1761,"4"-3"-1089,8-10-120,7-4 832,7-3-480,3-2-71,5-4-393,-3 2-328,1-3-777,-3-2 714,-10 3-274,-9 0-127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01.227"/>
    </inkml:context>
    <inkml:brush xml:id="br0">
      <inkml:brushProperty name="width" value="0.05" units="cm"/>
      <inkml:brushProperty name="height" value="0.05" units="cm"/>
    </inkml:brush>
  </inkml:definitions>
  <inkml:trace contextRef="#ctx0" brushRef="#br0">27 0 15747,'0'8'1433,"-1"9"-1097,-3 7-128,-4 5 816,4 4-728,0 4-96,0 2-32,2-5-112,2-5-272,3-6-208,0-15 344,1-5-104,0-9-48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02.077"/>
    </inkml:context>
    <inkml:brush xml:id="br0">
      <inkml:brushProperty name="width" value="0.05" units="cm"/>
      <inkml:brushProperty name="height" value="0.05" units="cm"/>
    </inkml:brush>
  </inkml:definitions>
  <inkml:trace contextRef="#ctx0" brushRef="#br0">0 22 15643,'7'-13'910,"-2"5"997,-6 24-453,-1 1-872,0-5-399,0 1-1,1-1 1,1 1 0,0-1 0,3 22 0,-3-32-175,0-1 1,1 1 0,-1-1-1,1 1 1,-1-1 0,1 1-1,0-1 1,0 0 0,-1 1-1,1-1 1,0 0 0,0 0-1,0 0 1,0 1 0,0-1-1,1 0 1,-1 0 0,0-1-1,0 1 1,1 0 0,1 1-1,0-1 0,0-1-1,0 1 0,0 0 0,0-1 0,0 0 1,1 0-1,-1 0 0,0 0 0,0 0 0,4-1 0,7-2 4,-1-1-1,1 0 0,21-11 0,-31 13-3,37-18 17,-30 13-17,1 1 1,0 1-1,0 0 0,22-6 0,-33 11-16,0 0-1,0 0 1,0 0 0,0-1-1,0 1 1,0 0 0,0 0-1,0 1 1,0-1 0,0 0-1,0 0 1,0 0-1,0 1 1,0-1 0,0 0-1,0 1 1,0-1 0,0 1-1,0-1 1,0 1 0,0 0-1,-1-1 1,1 1 0,0 0-1,0 0 1,-1-1 0,1 1-1,0 0 1,-1 0-1,1 0 1,-1 0 0,1 0-1,-1 0 1,0 0 0,1 0-1,-1 0 1,0 0 0,0 0-1,0 0 1,1 0 0,-1 0-1,0 0 1,0 0 0,-1 2-1,1 9-179,-1-1 0,0 1 0,-5 17 0,2-5-72,4-22 208,-1 1 0,1 0 0,0 0 0,0 0 0,0 0 0,1 0 0,-1-1 0,1 1 0,1 5 0,4-2-297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14.682"/>
    </inkml:context>
    <inkml:brush xml:id="br0">
      <inkml:brushProperty name="width" value="0.05" units="cm"/>
      <inkml:brushProperty name="height" value="0.05" units="cm"/>
    </inkml:brush>
  </inkml:definitions>
  <inkml:trace contextRef="#ctx0" brushRef="#br0">46 1 11891,'-20'35'1915,"14"-16"-1696,1 0 0,0 1 0,2 0 0,-2 22 1,4-30-133,1-1 1,0 1 0,1-1 0,0 1-1,1-1 1,0 0 0,1 0 0,6 19-1,-8-27-62,1-1-1,-1 1 1,1-1 0,-1 1-1,1-1 1,0 0-1,0 1 1,0-1-1,0 0 1,0 0 0,0 0-1,1-1 1,-1 1-1,1-1 1,-1 1-1,1-1 1,4 2 0,-2-2 11,1 1 1,-1-1-1,1-1 1,-1 1-1,1-1 1,-1 0 0,1 0-1,9-2 1,7-3 66,0-1 1,-1-1-1,34-15 1,-45 18-73,81-39 216,-58 26-172,0 1 0,1 2 1,68-19-1,-99 32-73,-1 1 1,1-1-1,0 0 1,0 1 0,-1 0-1,1 0 1,0 0-1,0 0 1,-1 0 0,1 1-1,0-1 1,-1 1-1,1-1 1,0 1-1,-1 0 1,1 0 0,-1 0-1,1 1 1,-1-1-1,1 1 1,-1-1 0,0 1-1,0 0 1,3 3-1,-1 1 16,0 1-1,-1-1 0,1 1 1,-2 0-1,1 0 0,-1 0 1,2 9-1,5 16 73,-8-28-71,1 0 0,-1 0 0,1 0-1,0 0 1,0-1 0,1 1 0,-1-1-1,1 1 1,-1-1 0,1 0 0,0 0 0,4 3-1,-4-4-2,0 0 0,0-1 0,0 1 0,0-1 0,0 0 0,0 0 0,1 0 0,-1 0 0,0 0 0,1-1 0,-1 0 0,0 1 0,1-1 0,-1 0 0,1-1 0,3 0 0,11-2 48,0-1 0,0-1 0,33-15 0,52-30 82,-41 19-90,-42 21-37,43-19 3,-58 27-22,0 0 0,0 1 0,0-1 0,0 1 0,0 0 0,0 1 0,1-1 0,-1 1 0,10 1 0,-12 0-2,0 0 0,0 0 0,1 0 1,-2 1-1,1-1 0,0 1 0,0 0 0,0 0 0,-1 0 0,3 2 1,-2-2 0,-1 0 0,0 0 0,1 0 0,-1 0 0,1-1 1,-1 1-1,1-1 0,0 0 0,0 0 0,0 0 0,0 0 1,0 0-1,5 0 0,2-1 5,0 0 0,0-1 0,-1 0-1,1 0 1,0-2 0,16-4 0,58-29 38,-20 8-14,-58 26-25,11-5 6,1 1 0,30-6 0,-42 11-10,0 1 1,0-1-1,0 1 1,-1 0 0,1 1-1,0-1 1,0 1-1,0 0 1,0 0 0,-1 1-1,1 0 1,8 4-1,-9-4 7,1 0-1,-1-1 1,0 0 0,1 0-1,-1 0 1,1 0-1,-1-1 1,1 0-1,-1 0 1,1 0 0,-1-1-1,10-2 1,6-2 58,36-14-1,-35 8-36,-19 9-131,0 0-1,0 0 1,1 0-1,0 1 1,-1-1 0,1 1-1,0 0 1,-1 0-1,5-1 1,-7 3-83,-1 0-58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3.805"/>
    </inkml:context>
    <inkml:brush xml:id="br0">
      <inkml:brushProperty name="width" value="0.05" units="cm"/>
      <inkml:brushProperty name="height" value="0.05" units="cm"/>
    </inkml:brush>
  </inkml:definitions>
  <inkml:trace contextRef="#ctx0" brushRef="#br0">25 40 12387,'-25'35'2914,"30"-39"-2779,-1-1 1,1 0 0,-1 1-1,2 0 1,-1 0 0,0 0 0,1 1-1,11-6 1,-1 2-98,35-10 0,-43 14-35,1 1 0,-1 1 0,1 0 0,0 0 1,-1 0-1,1 1 0,0 0 0,-1 1 0,1 0 0,-1 0 0,1 1 0,-1 0 0,1 1 0,-1-1 0,14 8 0,-14-5-1,0 0 1,-1 1-1,0-1 0,0 1 1,0 1-1,-1-1 1,0 1-1,0 0 0,-1 1 1,0-1-1,0 1 0,0 0 1,-1 0-1,5 16 0,-3-3 32,-1-1 0,-1 1 0,-1 0 1,-1 0-1,-1 0 0,0 0 0,-2 0 0,-5 33 0,6-54-28,0 1-1,-1 0 1,1 0-1,0 0 1,0-1-1,0 1 1,0 0 0,0 0-1,0-1 1,0 1-1,0 0 1,0 0 0,0 0-1,0-1 1,1 1-1,-1 0 1,0 0 0,0-1-1,1 1 1,-1 0-1,0 0 1,1-1-1,0 2 1,0-2 2,0 0 0,-1-1-1,1 1 1,0 0 0,-1 0-1,1-1 1,0 1 0,-1 0 0,1-1-1,0 1 1,-1-1 0,1 1 0,-1 0-1,1-1 1,0 0 0,-1 1 0,0-1-1,2 0 1,24-38 142,69-157-596,-62 122-275,-47 176-778,13-74 1324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18.530"/>
    </inkml:context>
    <inkml:brush xml:id="br0">
      <inkml:brushProperty name="width" value="0.05" units="cm"/>
      <inkml:brushProperty name="height" value="0.05" units="cm"/>
    </inkml:brush>
  </inkml:definitions>
  <inkml:trace contextRef="#ctx0" brushRef="#br0">676 59 9642,'0'-1'95,"0"0"0,0 0 1,1 0-1,-1 0 0,0 0 0,0 0 0,0 0 1,0 0-1,0 0 0,-1 0 0,1 0 0,0 0 1,0 0-1,-1 0 0,1 0 0,0 0 0,-1 0 0,1 1 1,-1-1-1,1 0 0,-1 0 0,0 0 0,1 1 1,-1-1-1,0 0 0,1 0 0,-1 1 0,0-1 1,0 1-1,0-1 0,1 1 0,-1-1 0,0 1 1,0-1-1,0 1 0,0 0 0,0 0 0,0-1 0,0 1 1,0 0-1,0 0 0,0 0 0,0 0 0,0 0 1,0 0-1,0 0 0,-2 1 0,-6 0 240,0 1-1,0 0 1,-18 6 0,26-8-334,-35 13 106,1 2-1,0 1 1,1 2-1,0 1 0,2 2 1,0 1-1,2 2 1,1 1-1,0 1 0,2 1 1,1 2-1,-37 51 1,43-50-98,2 0 1,0 2-1,2 0 1,2 0-1,1 2 1,1-1-1,2 2 1,1-1-1,2 1 1,1 1-1,2-1 1,2 1-1,3 63 1,1-77-6,2 0 1,0-1 0,1 1-1,2-1 1,0 0 0,1-1 0,1 1-1,0-2 1,2 1 0,1-1-1,17 23 1,-16-27 2,0 0 0,0-1 1,2 0-1,0-2 0,0 1 0,1-2 0,0 0 0,1-1 0,1 0 1,-1-1-1,1-2 0,37 12 0,-31-13 0,0-1 1,1-2-1,0 0 0,0-1 1,0-2-1,0 0 0,0-2 1,40-7-1,-46 5 0,-1-1-1,0-1 0,0-1 1,-1 0-1,1-2 1,-2 0-1,1 0 0,-1-2 1,-1 0-1,0 0 1,0-2-1,12-14 0,-3 0 16,-1-2 1,-2 0-1,-1-2 0,-2 0 0,-1-1 0,15-39 0,-2-8 65,29-124 1,-41 131-39,-3 0 0,-3-1 1,-4-1-1,-1-113 1,-8 164-115,-1 0 0,-1 1 0,-9-33 0,10 48 18,0 0 0,-1 0-1,0 0 1,0 1-1,-1-1 1,-6-8-1,8 13 25,0-1 0,0 1-1,-1-1 1,1 1 0,-1 0-1,1 0 1,-1 0 0,0 0-1,0 1 1,0-1-1,0 1 1,0 0 0,0 0-1,-6-2 1,6 3 3,0-1-1,0 1 1,0 0 0,0 0-1,0 0 1,0 0 0,0 0 0,-4 2-1,-20 11-217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20.844"/>
    </inkml:context>
    <inkml:brush xml:id="br0">
      <inkml:brushProperty name="width" value="0.05" units="cm"/>
      <inkml:brushProperty name="height" value="0.05" units="cm"/>
    </inkml:brush>
  </inkml:definitions>
  <inkml:trace contextRef="#ctx0" brushRef="#br0">14 131 17532,'-7'99'2690,"4"-65"-2420,0 47 0,3-80-263,0-1-1,0 0 1,0 1 0,-1-1 0,1 0-1,0 1 1,0-1 0,0 0 0,0 1-1,0-1 1,0 0 0,0 1 0,0-1 0,0 0-1,0 1 1,0-1 0,0 0 0,1 1-1,-1-1 1,0 0 0,0 1 0,0-1-1,0 0 1,1 0 0,-1 1 0,0-1 0,0 0-1,0 0 1,1 1 0,-1-1 0,0 0-1,0 0 1,1 1 0,-1-1 0,0 0-1,1 0 1,-1 0 0,0 0 0,1 0 0,-1 1-1,0-1 1,1 0 0,-1 0 0,0 0-1,1 0 1,-1 0 0,0 0 0,1 0-1,-1 0 1,0 0 0,1 0 0,0-1 0,17-15 301,67-93 395,-50 62-466,1 2 0,67-64-1,-102 108-234,4-3 11,0-1 0,1 1 1,11-7-1,-16 11-10,-1-1 1,1 1-1,0-1 1,0 1 0,0-1-1,0 1 1,0 0-1,0-1 1,0 1-1,0 0 1,0 0-1,0 0 1,0 0 0,0 0-1,0 0 1,0 0-1,0 0 1,0 0-1,-1 0 1,1 0-1,0 0 1,0 1 0,0-1-1,0 1 1,0-1-1,0 0 1,0 1-1,0-1 1,-1 1 0,1 0-1,0-1 1,0 1-1,-1 0 1,1-1-1,0 1 1,-1 0-1,1 0 1,0 1 0,1 4 21,0 0 1,0 0-1,0 1 1,-1-1-1,0 0 1,0 1-1,-1 11 1,-4 51 112,3-58-111,-3 23 43,2-17-66,0-1 0,1 1 0,2 24-1,-1-40-33,0-1 0,0 1-1,0 0 1,0-1-1,0 1 1,0 0 0,0-1-1,0 1 1,1 0 0,-1-1-1,0 1 1,0 0-1,1-1 1,-1 1 0,0 0-1,1-1 1,-1 1 0,0-1-1,1 1 1,-1-1-1,1 1 1,-1-1 0,1 1-1,-1-1 1,1 1-1,0-1 1,-1 1 0,1-1-1,-1 0 1,1 0 0,0 1-1,-1-1 1,1 0-1,0 0 1,0 0 0,-1 0-1,1 0 1,0 1 0,-1-1-1,1 0 1,0-1-1,-1 1 1,1 0 0,0 0-1,0 0 1,-1 0-1,1-1 1,-1 1 0,1 0-1,0 0 1,0-1 0,4 0 24,9-2-334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21.282"/>
    </inkml:context>
    <inkml:brush xml:id="br0">
      <inkml:brushProperty name="width" value="0.05" units="cm"/>
      <inkml:brushProperty name="height" value="0.05" units="cm"/>
    </inkml:brush>
  </inkml:definitions>
  <inkml:trace contextRef="#ctx0" brushRef="#br0">1 1 17732,'7'20'1440,"-3"10"-1008,2 3-184,2 6 784,4 2-575,8 5-161,0-1 8,6-8-128,1-6-88,-3-6-88,-2-7-104,-5-5-256,-3-3-224,-12-8-361,1 3-1439,-19-5 1888,-4 3-280,-10 3-273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21.741"/>
    </inkml:context>
    <inkml:brush xml:id="br0">
      <inkml:brushProperty name="width" value="0.05" units="cm"/>
      <inkml:brushProperty name="height" value="0.05" units="cm"/>
    </inkml:brush>
  </inkml:definitions>
  <inkml:trace contextRef="#ctx0" brushRef="#br0">34 617 15547,'0'-4'1809,"11"-1"-873,7-6-344,7-8 1432,7-2-775,8-9-417,3-2-104,4-2-256,-1-1-168,-7 4-472,-6 4-328,-9 7-608,-7 5 536,-9 4 264,-4-1-200,-7 1-209</inkml:trace>
  <inkml:trace contextRef="#ctx0" brushRef="#br0" timeOffset="1">1 42 20460,'1'-4'1729,"15"0"-1153,6 1-224,15-1 720,7-1-192,12 2-336,2-1-175,3 0-313,-1 1-280,-7-1-881,-5 1 993,-15 3-208,-10 1-104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4.158"/>
    </inkml:context>
    <inkml:brush xml:id="br0">
      <inkml:brushProperty name="width" value="0.05" units="cm"/>
      <inkml:brushProperty name="height" value="0.05" units="cm"/>
    </inkml:brush>
  </inkml:definitions>
  <inkml:trace contextRef="#ctx0" brushRef="#br0">8 12 16884,'-6'0'1648,"5"0"-992,2-3-224,9 1 672,3-1-87,7 2-265,8 0-160,9-1-248,3 2-80,6 3-128,-2 0-136,1 0-608,-4 1-408,-2 0 864,-7 1-184,-10-1-96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5.033"/>
    </inkml:context>
    <inkml:brush xml:id="br0">
      <inkml:brushProperty name="width" value="0.05" units="cm"/>
      <inkml:brushProperty name="height" value="0.05" units="cm"/>
    </inkml:brush>
  </inkml:definitions>
  <inkml:trace contextRef="#ctx0" brushRef="#br0">1 38 17748,'0'0'77,"0"0"0,0 1 0,0-1 0,0 0 0,0 1 0,0-1 0,0 0 0,1 1 0,-1-1 0,0 0 0,0 1 0,0-1 0,1 0 0,-1 1 0,0-1 0,0 0 0,0 0 0,1 0 0,-1 1 0,0-1 0,1 0 0,-1 0 0,0 0 0,0 1 0,1-1 0,-1 0 0,0 0 0,1 0 0,-1 0 0,0 0 0,1 0 0,-1 0 0,1 0 0,15 0 298,-9 0 71,66-4 736,90-15 0,26-2-2088,-159 23-81,-19 3 151,-11-4 806,0-1 0,0 0-1,0 1 1,0-1 0,0 1 0,0-1-1,0 0 1,0 1 0,0-1 0,0 0-1,0 1 1,-1-1 0,1 1-1,0-1 1,0 0 0,0 1 0,0-1-1,-1 0 1,1 1 0,0-1 0,0 0-1,-1 1 1,1-1 0,0 0 0,0 0-1,-1 1 1,1-1 0,0 0 0,-1 0-1,0 1 1,-11 5-509,-6-2-66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5.508"/>
    </inkml:context>
    <inkml:brush xml:id="br0">
      <inkml:brushProperty name="width" value="0.05" units="cm"/>
      <inkml:brushProperty name="height" value="0.05" units="cm"/>
    </inkml:brush>
  </inkml:definitions>
  <inkml:trace contextRef="#ctx0" brushRef="#br0">4 1 17092,'0'0'43,"-1"0"0,1 0 0,0 1 0,0-1 0,0 0-1,-1 0 1,1 0 0,0 1 0,0-1 0,0 0 0,0 0 0,0 1 0,-1-1 0,1 0 0,0 0 0,0 1 0,0-1 0,0 0 0,0 1 0,0-1 0,0 0 0,0 0 0,0 1 0,0-1 0,0 0 0,0 0 0,0 1 0,0-1 0,1 0 0,-1 0 0,0 1 0,0-1 0,0 0 0,0 0 0,0 1 0,0-1 0,1 0 0,-1 0 0,0 0 0,0 1 0,0-1 0,1 0 0,-1 0-1,0 0 1,0 0 0,1 1 0,-1-1 0,0 0 0,0 0 0,1 0 0,-1 0 0,0 0 0,0 0 0,1 0 0,-1 0 0,0 0 0,0 0 0,1 0 0,-1 0 0,0 0 0,1 0 0,-1 0 0,0 0 0,1 0 0,27-2 927,-18 1-414,11-1-57,71 0 649,-85 2-1104,0 1 1,0 0-1,0 0 1,0 0 0,0 1-1,0 0 1,0 1-1,0-1 1,12 8 0,-16-8-44,0 0 1,-1 1 0,1-1 0,-1 1 0,1 0 0,-1-1-1,0 1 1,0 0 0,0 0 0,-1 0 0,1 1-1,-1-1 1,1 0 0,-1 1 0,0-1 0,0 0-1,-1 1 1,1-1 0,-1 1 0,1 0 0,-1-1-1,0 1 1,-1-1 0,1 1 0,-1-1 0,1 1 0,-1-1-1,-2 5 1,-1 4-1,0 0 1,-1 0-1,-1-1 0,0 0 0,0 0 1,-15 17-1,-2-1 39,-1-2 0,-2-1 0,-55 40 0,37-30 80,44-34-119,-20 19 114,18-10-21,3-8-89,-1-1 0,1 1 0,-1-1 0,1 1 0,0-1 0,-1 0 0,1 1 0,-1-1 0,1 0 0,0 1 0,0-1 0,-1 0 0,1 0 0,0 0 0,-1 1 0,1-1 0,1 0 0,16 1 48,0-1-1,30-4 1,7 0 3,-38 4-102,19-1 161,58 7 0,-84-5-223,-1 1 0,0-1 0,0 2-1,1 0 1,-2 0 0,1 0 0,0 1 0,-1 0 0,1 1-1,-1 0 1,11 9 0,-16-11-156,-3-3 208,1 1 0,-1 0-1,1 0 1,0 0 0,0 0 0,0-1-1,0 1 1,-1 0 0,1-1 0,0 1 0,0-1-1,0 1 1,0-1 0,0 1 0,0-1-1,0 0 1,0 0 0,1 1 0,-1-1 0,0 0-1,0 0 1,0 0 0,0 0 0,0 0-1,2-1 1,3-5-507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6.806"/>
    </inkml:context>
    <inkml:brush xml:id="br0">
      <inkml:brushProperty name="width" value="0.05" units="cm"/>
      <inkml:brushProperty name="height" value="0.05" units="cm"/>
    </inkml:brush>
  </inkml:definitions>
  <inkml:trace contextRef="#ctx0" brushRef="#br0">0 7 14459,'1'-1'104,"0"0"0,0 1 0,0-1-1,0 1 1,0-1 0,0 0 0,0 1 0,0 0 0,0-1-1,0 1 1,0 0 0,0-1 0,0 1 0,0 0-1,1 0 1,-1 0 0,0 0 0,0 0 0,0 0 0,0 1-1,0-1 1,0 0 0,1 0 0,-1 1 0,0-1 0,0 1-1,0-1 1,0 1 0,0-1 0,0 1 0,0 0 0,-1-1-1,2 2 1,3 3 323,1 0-1,-2 0 1,1 1-1,5 8 1,0 0-75,22 23-56,1-1 0,70 58 0,-103-94-326,1 0 0,-1 1 0,0-1-1,0 0 1,0 0 0,1 0 0,-1 0 0,0 0 0,0 0 0,0 1 0,0-1 0,1 0-1,-1 0 1,0 0 0,0 0 0,0 1 0,0-1 0,0 0 0,0 0 0,0 1 0,1-1 0,-1 0-1,0 0 1,0 0 0,0 1 0,0-1 0,0 0 0,0 0 0,0 1 0,0-1 0,0 0-1,0 0 1,0 0 0,0 1 0,-1-1 0,1 0 0,0 0 0,0 0 0,0 1 0,0-1-1,0 0 1,0 1 0,-11 5-569,9-5 527,-14 5-504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7.228"/>
    </inkml:context>
    <inkml:brush xml:id="br0">
      <inkml:brushProperty name="width" value="0.05" units="cm"/>
      <inkml:brushProperty name="height" value="0.05" units="cm"/>
    </inkml:brush>
  </inkml:definitions>
  <inkml:trace contextRef="#ctx0" brushRef="#br0">1 265 17364,'14'-2'1680,"6"-6"-1016,6-3-240,11-6 705,0-5-185,8-8-296,2 0-144,-3-1-328,-2-2-216,-10 4-576,-5 5-368,-13 9 792,-2 2-168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2:57.675"/>
    </inkml:context>
    <inkml:brush xml:id="br0">
      <inkml:brushProperty name="width" value="0.05" units="cm"/>
      <inkml:brushProperty name="height" value="0.05" units="cm"/>
    </inkml:brush>
  </inkml:definitions>
  <inkml:trace contextRef="#ctx0" brushRef="#br0">5 33 16043,'-1'0'2017,"-2"0"-1257,3-3-288,0 0 912,10 1-335,6 1-145,5 1-408,2-2-144,7 1-192,3 0-40,3 1-184,3 0-224,-5 0-608,-1 0-809,-9-6 1401,-5 0-256,-6-1-208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4.320"/>
    </inkml:context>
    <inkml:brush xml:id="br0">
      <inkml:brushProperty name="width" value="0.05" units="cm"/>
      <inkml:brushProperty name="height" value="0.05" units="cm"/>
    </inkml:brush>
  </inkml:definitions>
  <inkml:trace contextRef="#ctx0" brushRef="#br0">143 0 12491,'-56'152'1616,"39"-110"-1330,1 0 0,-14 60 0,21-52-102,2 0 1,2 1-1,3 0 1,1 0-1,3 0 1,2 0 0,2-1-1,3 0 1,26 89-1,-31-126-176,1-1-1,0 0 0,1 0 1,0-1-1,1 1 1,0-1-1,1-1 0,9 11 1,-13-17-42,1 1 0,0-1 1,-1-1-1,2 1 1,-1-1-1,0 1 0,1-2 1,-1 1-1,1 0 1,0-1-1,0 0 0,0-1 1,0 1-1,0-1 1,0 0-1,0-1 0,1 0 1,10 0-1,-6-1-24,0-1-1,0 0 1,0-1-1,0 0 1,0-1-1,-1 0 1,0 0-1,1-1 1,-2-1-1,1 1 1,-1-2-1,1 1 1,12-14-1,-5 3-77,16-23 0</inkml:trace>
  <inkml:trace contextRef="#ctx0" brushRef="#br0" timeOffset="1">783 248 12987,'16'-4'810,"-16"4"-791,0 0 0,0 0 0,0 0 0,0 0 0,1 1 0,-1-1-1,0 0 1,0 0 0,0 0 0,0 0 0,0 1 0,1-1 0,-1 0-1,0 0 1,0 0 0,0 0 0,0 1 0,0-1 0,0 0 0,0 0-1,0 1 1,0-1 0,0 0 0,0 0 0,0 0 0,0 1 0,0-1-1,0 0 1,0 0 0,0 0 0,0 1 0,0-1 0,0 0 0,0 0 0,0 0-1,-1 1 1,-15 29 839,13-25-804,-50 86 673,3 2 0,-45 123 0,38-46-501,24-68-623,21-77 841,12-25-426,0 0-1,0 1 0,0-1 0,0 0 1,0 0-1,0 0 0,0 0 0,0 0 0,0 0 1,-1 0-1,1 1 0,0-1 0,0 0 1,0 0-1,0 0 0,0 0 0,0 0 1,-1 0-1,1 0 0,0 0 0,0 0 1,0 0-1,0 0 0,0 0 0,0 0 0,-1 0 1,1 0-1,0 0 0,0 0 0,0 0 1,0 0-1,0 0 0,-1 0 0,1 0 1,0 0-1,0 0 0,0 0 0,0 0 0,0 0 1,0 0-1,-1 0 0,1 0 0,0-1 1,0 1-1,0 0 0,0 0 0,-4-16 169,1-20-23</inkml:trace>
  <inkml:trace contextRef="#ctx0" brushRef="#br0" timeOffset="2">452 515 15019,'5'0'1016,"5"7"-856,3 4-104,7 8 273,5 1-145,11 7-280,7 2-160,7 1 440,1-1-200,-1-5-48,-2-4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34.516"/>
    </inkml:context>
    <inkml:brush xml:id="br0">
      <inkml:brushProperty name="width" value="0.05" units="cm"/>
      <inkml:brushProperty name="height" value="0.05" units="cm"/>
    </inkml:brush>
  </inkml:definitions>
  <inkml:trace contextRef="#ctx0" brushRef="#br0">19 1 15635,'-6'0'378,"-6"0"1292,12 3-588,6 3 53,14 9-608,-1 1 0,0 1 0,17 20 0,46 63 55,-59-71-518,-20-25-132,14 16 178,-16-19-165,-1 0 0,1-1 0,-1 1 0,1-1 0,-1 1 0,1-1 0,-1 1 0,1-1 0,0 1 0,-1-1 0,1 0 0,-1 1 0,1-1-1,0 0 1,0 0 0,-1 1 0,1-1 0,0 0 0,-1 0 0,1 0 0,0 0 0,0 0 0,-1 0 0,1 0 0,0 0 0,0 0 0,0 0 0,-1-1-19,1 1 0,-1-1 0,0 1-1,1-1 1,-1 1 0,0-1 0,0 1-1,1-1 1,-1 1 0,0-1 0,0 0 0,0 1-1,0-1 1,0 1 0,0-1 0,0 1 0,0-1-1,0 0 1,0 1 0,0-1 0,0 1-1,-1-1 1,1 1 0,0-1 0,0 1 0,0-1-1,-1 0 1,1 1 0,0 0 0,-1-1 0,1 1-1,0-1 1,-1 1 0,1-1 0,-1 1-1,0-1 1,-6-3-531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35.136"/>
    </inkml:context>
    <inkml:brush xml:id="br0">
      <inkml:brushProperty name="width" value="0.05" units="cm"/>
      <inkml:brushProperty name="height" value="0.05" units="cm"/>
    </inkml:brush>
  </inkml:definitions>
  <inkml:trace contextRef="#ctx0" brushRef="#br0">0 277 16091,'87'-46'7068,"-49"25"-6933,-1-2 1,-2-2-1,53-46 1,-58 42-223,27-33-1,-93 107-217,-3-2-1,-1-2 1,-1-1-1,-3-3 0,-57 39 1,225-182-905,-94 77 1167,-2-2 0,27-40 0,-51 65-45,-9 8 48,-11 11-3,-195 174-1000,211-186 1034,0-1 1,0 0-1,0 1 0,0-1 0,0 0 1,0 0-1,0 1 0,0-1 0,0 0 1,0 1-1,0-1 0,1 0 0,-1 0 1,0 1-1,0-1 0,0 0 0,0 0 1,1 0-1,-1 1 0,0-1 0,0 0 1,0 0-1,1 0 0,-1 1 0,0-1 1,0 0-1,1 0 0,-1 0 0,0 0 1,0 0-1,1 0 0,-1 0 0,0 1 1,1-1-1,-1 0 0,0 0 0,0 0 1,1 0-1,-1 0 0,1 0 0,14-1-248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39.711"/>
    </inkml:context>
    <inkml:brush xml:id="br0">
      <inkml:brushProperty name="width" value="0.05" units="cm"/>
      <inkml:brushProperty name="height" value="0.05" units="cm"/>
    </inkml:brush>
  </inkml:definitions>
  <inkml:trace contextRef="#ctx0" brushRef="#br0">0 97 17644,'3'8'1360,"7"-5"-944,7-6-160,10-11 280,8-5-80,6-2-47,2 2-137,2 5-400,-2 0-281,-6 11-455,-1 3-1504,-12 7 1928,-4 2-345,-7 1-271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40.167"/>
    </inkml:context>
    <inkml:brush xml:id="br0">
      <inkml:brushProperty name="width" value="0.05" units="cm"/>
      <inkml:brushProperty name="height" value="0.05" units="cm"/>
    </inkml:brush>
  </inkml:definitions>
  <inkml:trace contextRef="#ctx0" brushRef="#br0">47 0 18060,'0'6'204,"0"-1"1,-1 0 0,0 0-1,1 0 1,-2 0-1,1-1 1,0 1 0,-1 0-1,-3 6 1,-5 16 235,4-4-236,0 1-1,2 0 1,0 1 0,2-1 0,0 40 0,2-62-199,0-1-1,0 1 1,0 0 0,1-1 0,-1 1 0,0 0 0,1-1 0,-1 1 0,1 0-1,-1-1 1,1 1 0,0-1 0,0 1 0,0-1 0,0 1 0,0-1 0,0 1-1,0-1 1,0 0 0,0 0 0,3 2 0,-3-3 0,1 1 1,0-1-1,0 0 1,0 0-1,-1 0 1,1-1-1,0 1 1,0 0-1,-1-1 1,1 1-1,0-1 1,0 1-1,-1-1 1,1 0-1,-1 0 1,1 0-1,-1 0 1,1 0-1,-1 0 1,1 0-1,0-2 1,26-20 79,-1-2-1,28-34 1,-36 37 7,1 1 0,1 1 0,0 0-1,43-28 1,-63 47-83,0 1 1,0-1-1,0 0 0,1 0 0,-1 1 0,0-1 1,1 1-1,-1 0 0,0-1 0,1 1 0,-1 0 1,0 0-1,1 0 0,-1 0 0,1 0 0,-1 0 1,2 0-1,-2 0-2,0 1-1,0-1 1,0 1 0,-1-1 0,1 1-1,0 0 1,0-1 0,-1 1 0,1-1-1,0 1 1,-1 0 0,1 0 0,-1-1-1,1 1 1,-1 0 0,1 0 0,-1 0-1,0 0 1,1 1 0,1 5 25,-1 0 1,0 1 0,0-1-1,-1 1 1,0 8 0,0-2 12,0 16-208,2 1 0,1 0 0,14 57-1,-17-87 144,0 0 0,0 0 0,0 0-1,1 0 1,-1 0 0,1 0-1,-1 0 1,1 0 0,-1 0-1,1 0 1,-1 0 0,1 0-1,0 0 1,0 0 0,-1-1-1,1 1 1,0 0 0,0 0-1,0-1 1,2 2 0,5-5-252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40.798"/>
    </inkml:context>
    <inkml:brush xml:id="br0">
      <inkml:brushProperty name="width" value="0.05" units="cm"/>
      <inkml:brushProperty name="height" value="0.05" units="cm"/>
    </inkml:brush>
  </inkml:definitions>
  <inkml:trace contextRef="#ctx0" brushRef="#br0">1 3 18460,'17'-2'1336,"-1"6"-992,-1 7-136,8 8 472,3 1-151,4 7-161,-2 3-88,2 3-40,-2 0-32,-5-4-64,-1-3-32,-7-6-288,-4-6-216,-6-4-472,-5-8 1504,-5 5-752,-6-9-48,-9-1-88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41.311"/>
    </inkml:context>
    <inkml:brush xml:id="br0">
      <inkml:brushProperty name="width" value="0.05" units="cm"/>
      <inkml:brushProperty name="height" value="0.05" units="cm"/>
    </inkml:brush>
  </inkml:definitions>
  <inkml:trace contextRef="#ctx0" brushRef="#br0">143 591 17396,'23'-6'1888,"5"-14"-1048,4-9-360,11-7 961,6-2-305,4-7-368,1 1-160,-5 5-400,-9 5-224,-8 8-544,-7 9-272,-13 10-392,-8 5 936,-7 11-248,-4 5-201</inkml:trace>
  <inkml:trace contextRef="#ctx0" brushRef="#br0" timeOffset="1">1 82 18628,'6'-19'1824,"7"2"-1143,5-2-265,15 7 784,10 1-176,10 7-328,5 4-160,3 6-304,1 3-224,-1 1-560,1-2-496,-12-9 872,-10-8-152,-10-8-152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12.654"/>
    </inkml:context>
    <inkml:brush xml:id="br0">
      <inkml:brushProperty name="width" value="0.05" units="cm"/>
      <inkml:brushProperty name="height" value="0.05" units="cm"/>
    </inkml:brush>
  </inkml:definitions>
  <inkml:trace contextRef="#ctx0" brushRef="#br0">4863 383 7001,'0'0'40,"1"0"0,-1 0 0,0 0 0,0 0 0,1 0-1,-1 0 1,0 0 0,0 1 0,0-1 0,1 0 0,-1 0-1,0 0 1,0 0 0,1 0 0,-1 0 0,0 0-1,0 0 1,1 0 0,-1-1 0,0 1 0,0 0 0,1 0-1,-1 0 1,0 0 0,0 0 0,1 0 0,-1 0-1,0-1 1,0 1 0,0 0 0,0 0 0,1 0 0,-1 0-1,0-1 1,0 1 0,0 0 0,0 0 0,0 0-1,1-1 1,-1 1 0,0 0 0,0 0 0,0-1 0,0 1-1,0 0 1,0 0 0,0-1 0,0 1 0,0 0 0,0 0-1,0-1 1,0 1 0,0 0 0,0 0 0,0-1-1,0 1 1,0 0 0,-1-1 0,2-16 1746,-2 15-1649,0 0-1,-1 1 1,1-1 0,0 0-1,-1 0 1,1 1-1,-1-1 1,0 1 0,1-1-1,-1 1 1,0 0 0,0 0-1,0 0 1,0 0-1,0 0 1,-4-1 0,-39-10 571,28 9-410,-89-19 231,-139-10 1,-359-64-131,200 26-105,57 23-53,-468-4 0,355 83-182,5 36 106,91 4-67,296-55-79,0 4 1,1 3-1,-76 38 1,100-38-24,2 1 1,1 2 0,1 2 0,-50 48-1,25-13-7,-81 104 0,124-141 9,1 2 1,2 0-1,0 1 1,3 1-1,0 0 1,2 2-1,1-1 0,2 1 1,-11 58-1,18-69 2,1 0-1,0 0 1,2 0-1,0 1 0,2-1 1,0 0-1,2 0 1,0 0-1,1-1 1,2 0-1,0 0 0,1 0 1,1-1-1,1 0 1,1 0-1,15 20 1,-1-8 0,1-2 0,1 0 0,50 40 0,-20-26-1,69 42 0,-87-63-1,2-1 0,0-3-1,1-1 1,1-2 0,0-2 0,56 10-1,249 30-10,5-23 47,-213-20-15,58 0-25,284-21 1,195-65 18,-573 57-13,-2-5 0,0-5 0,-2-3 0,-2-5 0,179-93 0,-97 41 26,-81 42 1,151-97 1,-215 120-9,166-120-18,-150 103 115,81-82 0,-111 99 6,-2-1 0,0-1-1,-1-1 1,-2-1 0,-1 0-1,0 0 1,-3-2 0,0 0 0,13-49-1,-22 60-72,1 1-1,-2-1 0,-1 0 1,0 0-1,-1 0 0,-1 1 1,-5-35-1,3 39-29,-1 0 1,0 0-1,-1 0 0,0 1 1,-1 0-1,-1 0 1,0 0-1,0 1 0,-1 0 1,0 0-1,-14-13 0,0 4 32,-1 0 0,-1 2 0,0 1 0,-2 1 0,1 1 0,-39-16 0,21 13-39,0 3 0,-2 1 0,-65-12 0,66 20-213,1 2 1,-57 1 0,-88 13-74,110-3 95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24.174"/>
    </inkml:context>
    <inkml:brush xml:id="br0">
      <inkml:brushProperty name="width" value="0.05" units="cm"/>
      <inkml:brushProperty name="height" value="0.05" units="cm"/>
    </inkml:brush>
  </inkml:definitions>
  <inkml:trace contextRef="#ctx0" brushRef="#br0">554 44 12795,'-10'-6'219,"0"1"0,-1 0 0,1 0 0,-1 1 0,0 0 0,0 1 0,-1 1 0,-12-2 0,-12 0 262,-45 3 0,60 1-310,9 0-94,1 1 0,-1 0 0,1 0 0,-1 2 0,1-1 0,-1 1 0,1 1 0,0 0 0,1 1 0,-1 0 0,1 0 0,0 1 0,0 1 0,0-1 0,1 2 0,0-1 0,1 1 0,-1 1 0,2-1 0,-1 1 0,1 1 0,1-1 0,-1 1 0,2 0 0,-1 1 0,1 0 0,-3 11 0,-3 11-18,1 1 1,2 0-1,1 1 1,2-1-1,1 1 1,2 55-1,3-51-46,2 0 0,2 0 0,1 0-1,3-1 1,21 63 0,-23-82-14,1 0 1,1-1 0,1 0-1,0-1 1,1 0-1,1 0 1,1-2-1,0 1 1,1-2-1,26 22 1,-31-29 10,1 0 0,0-1 0,0 0 0,0 0 1,1-1-1,0-1 0,0 0 0,0 0 0,1-1 1,-1 0-1,1-1 0,-1-1 0,1 0 0,0 0 1,0-1-1,-1-1 0,1 0 0,0 0 0,16-5 1,-6-1 31,0-1-1,0-1 1,-1-1 0,0-1 0,-1-1 0,0 0 0,-1-2-1,24-21 1,11-15 97,62-75-1,-97 104-116,110-132 108,-100 115-75,-3 0 1,28-53-1,-48 79-31,0 0 0,-1 0 0,0-1 0,-2 0 0,1 0 1,2-25-1,-5 32-12,-1 0-1,0 0 1,0 0 0,0 0 0,-1 0-1,0 0 1,0 0 0,-1 1 0,0-1 0,0 0-1,0 1 1,0-1 0,-1 1 0,0 0 0,0 0-1,-1 0 1,-6-8 0,0 3 13,-1 1 0,0 1 0,0 0-1,0 0 1,-1 1 0,0 1 0,-1 0 0,0 0 0,1 1 0,-2 1-1,1 0 1,-23-3 0,-15 1-333,0 2-1,-57 3 0,25 0-1789,42 3 955,25-1 483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33.324"/>
    </inkml:context>
    <inkml:brush xml:id="br0">
      <inkml:brushProperty name="width" value="0.05" units="cm"/>
      <inkml:brushProperty name="height" value="0.05" units="cm"/>
    </inkml:brush>
  </inkml:definitions>
  <inkml:trace contextRef="#ctx0" brushRef="#br0">28 759 12403,'-3'3'197,"0"0"0,1 1 0,0 0 1,0-1-1,0 1 0,0 0 0,1 0 0,-1 0 1,1 0-1,0 0 0,-1 7 0,-2 51-357,4-52 275,-1 2-85,1-1 1,1 1-1,-1 0 0,2-1 0,5 21 0,-6-27 13,1 0-1,0 0 1,1-1 0,-1 1 0,1 0 0,0-1 0,0 0 0,0 0 0,0 0 0,1 0 0,0 0 0,0-1 0,0 1 0,0-1-1,6 3 1,16 8-1,1-1 0,0-1 0,1-1-1,0-2 1,1-1 0,-1-1 0,1-2 0,1 0-1,-1-2 1,1-1 0,42-4 0,-44-2 16,0-2 1,0 0-1,-1-2 1,44-19-1,-45 16 5,0 1 0,1 1 0,0 2 0,0 1 1,31-4-1,40 6-15,-35 2-4,116-19 1,-93 2 30,-11 2-14,101-10 0,-107 19-47,0-2 0,-1-4 0,67-22 0,-72 15-8,-34 10-1,1 2-1,0 0 1,0 3-1,0 0 1,35-1 0,52 6 147,-56 3 49,0-4 1,84-12-1,-124 10-92,1 0 0,0 2 0,0 0 1,1 1-1,-1 2 0,22 2 0,59 9 30,8 1 34,-97-10-136,0 0 1,0 1-1,0 1 0,0 0 0,20 11 0,-27-11-12,1 0 1,-1 0 0,0 1-1,-1 0 1,1 0 0,10 14-1,28 47 98,-23-31-102,-17-29-9,-1 0 0,0 0 0,0 0 0,-1 0 0,0 1 0,0 0 1,-1 0-1,0 0 0,-1 0 0,1 0 0,-1 0 0,-1 0 1,0 0-1,0 0 0,0 0 0,-3 12 0,1-17 85,0-10-33,0-9 25,4-41 55,14-90 0,23-53-101,-37 195-38,0-9 10,-3 14-13,1-1 0,0 0 0,0 0 0,0 0 0,0 1-1,0-1 1,1 0 0,-1 0 0,0 0 0,0 1 0,0-1-1,1 0 1,-1 0 0,0 1 0,1-1 0,-1 0 0,1 1 0,-1-1-1,1 0 1,-1 1 0,1-1 0,-1 1 0,1-1 0,0 1 0,-1-1-1,1 1 1,0-1 0,-1 1 0,1-1 0,0 1 0,0 0 0,-1 0-1,1-1 1,0 1 0,0 0 0,0 0 0,-1 0 0,1 0-1,0 0 1,0 0 0,1 0 0,70-1-9,-51 2 5,0-1 1,0-1-1,27-5 1,-3-6 0,0-2 1,-1-2-1,43-22 1,66-24 0,-131 56 0,0 0 0,1 1 0,0 1 0,0 1 0,28-1 0,27 2 4,0-4 0,-1-3 0,148-38 0,-213 43-3,1 0-1,-1-1 0,0 0 1,-1-1-1,0 0 1,0 0-1,13-11 0,-5 1 5,0-1 0,27-33 0,25-35 35,-69 82-27,1 1-1,-1-1 1,1 1 0,0 0 0,0 0 0,-1 0-1,6-3 1,15-10 89,-2-6-71,-1 0 0,-1-2 0,23-34 0,-41 56-36,-1 1 1,0-1-1,0 1 1,0-1 0,1 1-1,-1-1 1,0 1-1,0-1 1,0 1-1,0-1 1,0 1 0,0-1-1,0 1 1,0-1-1,0 1 1,0-1-1,0 1 1,0-1 0,-1 1-1,1 0 1,0-1-1,0 1 1,0-1-1,-1 1 1,1-1 0,0 1-1,0-1 1,-1 1-1,1 0 1,0-1-1,-1 1 1,1 0 0,-1-1-1,1 1 1,0 0-1,-1 0 1,1-1-1,-1 1 1,1 0 0,-1 0-1,0-1 1,-27-7-593,17 5 569,-18-7-95,-2-1-57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36.376"/>
    </inkml:context>
    <inkml:brush xml:id="br0">
      <inkml:brushProperty name="width" value="0.05" units="cm"/>
      <inkml:brushProperty name="height" value="0.05" units="cm"/>
    </inkml:brush>
  </inkml:definitions>
  <inkml:trace contextRef="#ctx0" brushRef="#br0">475 36 13139,'-1'-2'102,"0"0"1,1 0-1,-1 0 0,0 0 1,0 0-1,0 1 1,0-1-1,-1 0 1,1 1-1,0-1 0,-1 1 1,1-1-1,-1 1 1,1-1-1,-1 1 1,0 0-1,0 0 0,0 0 1,1 0-1,-1 0 1,0 1-1,0-1 1,0 0-1,0 1 0,0-1 1,0 1-1,0 0 1,-1 0-1,1 0 0,0 0 1,0 0-1,0 0 1,0 0-1,0 1 1,0-1-1,0 1 0,0 0 1,-3 1-1,-5 2 123,1 1 1,-1-1-1,1 2 0,0 0 0,1 0 0,-11 9 0,-10 12-119,1 2 0,2 1 0,0 1-1,2 1 1,2 1 0,1 0 0,1 2-1,2 1 1,-17 48 0,16-29-103,2 0 1,3 2-1,2-1 0,3 1 1,-3 105-1,12-116-1,2-1 0,2 1 0,2 0 1,2-1-1,2 0 0,2-1 0,2 0 0,1-1 1,3 0-1,34 59 0,-45-90-5,1-1 0,-1 0-1,2-1 1,0 0 0,0 0 0,0-1 0,16 12-1,-22-19 5,0 1-1,0-2 0,1 1 1,-1 0-1,0-1 0,0 1 0,1-1 1,-1 0-1,1 0 0,0 0 1,-1-1-1,1 1 0,-1-1 1,1 0-1,0 0 0,-1 0 0,1 0 1,0-1-1,-1 1 0,1-1 1,-1 0-1,1 0 0,-1-1 0,1 1 1,-1-1-1,0 1 0,0-1 1,0 0-1,0 0 0,0-1 1,3-2-1,7-7 30,-1 0 0,-1-1 0,0-1 0,11-17-1,32-64 187,-35 62-128,35-67 184,-4-3 0,-4-2 1,-6-1-1,46-185 0,-78 258-238,-2-1-1,-1 0 1,-1 0 0,-2-57 0,-3 81-59,0 0 0,-1 1 0,0-1-1,0 0 1,-1 1 0,-1-1 0,0 1 0,-8-16 0,8 19-66,-1 0 0,0 0 0,0 0 0,0 0 0,-1 1 0,0 0 0,0 0 0,0 1 0,0-1 0,-1 1 1,0 1-1,-12-6 0,7 5 2,0 0 0,-1 0 0,1 2 0,0-1 0,-22 0 0,-13 6-287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4.779"/>
    </inkml:context>
    <inkml:brush xml:id="br0">
      <inkml:brushProperty name="width" value="0.05" units="cm"/>
      <inkml:brushProperty name="height" value="0.05" units="cm"/>
    </inkml:brush>
  </inkml:definitions>
  <inkml:trace contextRef="#ctx0" brushRef="#br0">0 430 14403,'56'-83'2625,"132"-244"-2215,-176 308-416,-12 19 6,0 0 0,0 0 0,-1 0-1,1 0 1,0 0 0,0 0 0,0 0-1,0 0 1,0 0 0,0 1-1,0-1 1,0 0 0,0 0 0,0 0-1,0 0 1,0 0 0,0 0 0,0 0-1,0 0 1,0 0 0,0 1 0,0-1-1,0 0 1,0 0 0,0 0 0,0 0-1,0 0 1,0 0 0,0 0 0,0 0-1,0 0 1,0 1 0,0-1 0,0 0-1,0 0 1,0 0 0,0 0 0,1 0-1,-1 0 1,0 0 0,0 0 0,0 0-1,0 0 1,0 0 0,0 0 0,0 0-1,0 0 1,0 0 0,0 1 0,1-1-1,-1 0 1,0 0 0,0 0-1,0 0 1,0 0 0,0 0 0,0 0-1,0 0 1,0 0 0,0 0 0,1 0-1,-1 0 1,0-1 0,-9 39-11,8-34 14,-33 137 93,30-120-145,1 1 0,1-1 1,1 1-1,3 37 0,6-27-523,-8-32 545,0 1 0,0 0 0,0-1 0,0 1 0,0 0 0,1-1 0,-1 1 0,0 0 0,1-1 0,-1 1 0,0 0 0,1-1 0,-1 1 0,0-1 0,1 1 0,-1-1 0,1 1 0,-1-1 0,1 1 0,0-1 0,-1 1 0,1-1 0,-1 0 0,1 1 0,0-1 0,-1 0 0,1 0 0,0 1 0,-1-1 0,1 0 0,0 0 0,-1 0 0,1 0 0,0 0 1,0 0-1,-1 0 0,1 0 0,0 0 0,-1 0 0,1 0 0,0-1 0,-1 1 0,2 0 0,12-19-305,3-10-106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43.639"/>
    </inkml:context>
    <inkml:brush xml:id="br0">
      <inkml:brushProperty name="width" value="0.05" units="cm"/>
      <inkml:brushProperty name="height" value="0.05" units="cm"/>
    </inkml:brush>
  </inkml:definitions>
  <inkml:trace contextRef="#ctx0" brushRef="#br0">4587 32 10674,'-78'-15'2391,"55"9"-1899,0 2 0,-35-3-1,8 8-296,-1 3-1,-57 10 1,-23 3 199,-350-6 774,390-11-1034,-221-23 460,206 11-295,-158 2 0,46 23-266,-74 2-9,57-8-20,-415 67 0,584-61-5,0 4 1,1 2-1,1 3 0,-94 47 0,-409 226-44,526-273 35,1 1 1,1 3-1,1 1 1,-35 32-1,54-42-5,1 2 0,1 0 0,1 1 0,1 0-1,0 1 1,2 1 0,0 1 0,-17 43 0,20-36 3,1 1-1,2-1 1,1 1 0,1 0-1,2 1 1,1-1 0,2 0-1,1 1 1,1-1 0,11 51-1,-6-49 12,2 0-1,1-1 0,1 0 1,2 0-1,1-1 0,2-1 1,1-1-1,1 0 0,37 45 1,-38-57 6,0 0 0,1-1 0,1-1 0,0-1 0,1 0 0,1-2 1,0 0-1,0-1 0,37 12 0,18 1 82,121 23 0,-138-35-48,457 103 150,-428-101-202,2-3-1,-1-4 1,1-4 0,0-4-1,116-17 1,436-110 455,-490 88-194,-1-7 0,-3-7 1,149-76-1,-123 39-206,-5-7 0,191-146 0,-31-17-219,-237 180 313,116-131-1,-198 202-61,-1-1 1,0-1-1,-1 0 0,-1 0 0,7-13 0,-12 21-48,0 0-1,-1 1 1,0-1-1,0 0 1,0 0-1,0 0 1,-1 1-1,0-1 1,1 0-1,-1 0 1,0 0 0,-1 0-1,1 0 1,-1 0-1,0 0 1,0 1-1,0-1 1,0 0-1,-1 0 1,0 1-1,1-1 1,-1 1-1,-4-6 1,-4-1 8,1-1 0,-2 1 0,1 0 0,-2 1 0,1 0 0,-24-12 0,-85-39-59,89 46-6,-337-132-687,324 130 675,-51-20-104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53.066"/>
    </inkml:context>
    <inkml:brush xml:id="br0">
      <inkml:brushProperty name="width" value="0.05" units="cm"/>
      <inkml:brushProperty name="height" value="0.05" units="cm"/>
    </inkml:brush>
  </inkml:definitions>
  <inkml:trace contextRef="#ctx0" brushRef="#br0">703 129 11570,'0'-4'83,"0"1"0,0-1 0,0 1 0,0-1-1,0 1 1,-1-1 0,1 1 0,-1-1-1,0 1 1,0-1 0,-1 1 0,1 0-1,-1 0 1,1 0 0,-1 0 0,-2-3-1,0 1 15,0 1 0,0-1-1,-1 1 1,1 1-1,-1-1 1,0 1 0,0 0-1,-10-6 1,0 4 84,1-1 0,-1 2 0,0 0 0,0 1 0,0 0 0,-29-1 0,32 4-90,0 1 0,0 1 0,0-1-1,1 2 1,-1 0 0,0 0 0,1 1 0,0 0 0,0 1 0,0 1 0,1-1 0,0 2-1,0-1 1,-13 12 0,-1 4 11,1 0-1,1 1 1,1 1-1,-23 35 1,18-21-83,2 1 0,2 2 0,2 0 1,2 0-1,1 2 0,3 0 0,1 1 0,2 1 0,2 0 0,2 0 1,2 0-1,2 1 0,4 57 0,1-79-17,2 0 0,0 0 0,1 0 1,2 0-1,0-1 0,2 0 0,19 37 0,-22-49 1,1-1 0,0 0 0,0 0 0,1 0 0,1-1 0,-1 0 0,15 10 0,-16-14 3,0 0 0,0-1 0,1 0 0,0 0 0,-1-1 1,2 0-1,-1 0 0,0-1 0,0 0 0,1 0 1,13 0-1,-4-2 33,1-1 0,-1 0 1,0-2-1,0 0 0,0-1 1,-1-1-1,1 0 0,21-11 1,-1-1 103,-1-2 1,53-37 0,-46 24 3,-1-1 0,-2-3 0,-1-1 0,-2-2 0,-2-2 0,-1-1 0,30-48 0,-53 70-92,0-1 0,-1 1 0,-1-2-1,-1 1 1,-1-2 0,-1 1 0,-1-1-1,5-38 1,-10 50-45,0 0 0,0 0-1,-1 0 1,-1 0 0,0 0 0,-1 0 0,1 0 0,-2 0-1,0 1 1,0-1 0,-1 1 0,0-1 0,-1 1 0,0 1-1,-1-1 1,0 1 0,0 0 0,-1 0 0,0 0-1,-10-8 1,5 7-49,-1 1 0,0 0 0,-1 1 0,1 1 0,-1 0 0,-1 0 0,1 2 0,-1 0 0,-29-6 0,-10 2-575,-79-3-1,125 11 549,3 1 20,-1-1 0,1 1 0,-1-1 0,1 0 0,-7-3 0,10 3 8,0 0 1,-1-1 0,1 1 0,0-1 0,0 0-1,0 1 1,0-1 0,-3-4 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18.004"/>
    </inkml:context>
    <inkml:brush xml:id="br0">
      <inkml:brushProperty name="width" value="0.05" units="cm"/>
      <inkml:brushProperty name="height" value="0.05" units="cm"/>
    </inkml:brush>
  </inkml:definitions>
  <inkml:trace contextRef="#ctx0" brushRef="#br0">1 75 17980,'7'10'1312,"7"-12"-1008,12-2-96,20-4 360,8-4-144,12-2-127,6-2-65,3 3-152,-4 2-184,-6 6-409,-9 5-247,-21 6 592,-9 6-128,-22 8-136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18.449"/>
    </inkml:context>
    <inkml:brush xml:id="br0">
      <inkml:brushProperty name="width" value="0.05" units="cm"/>
      <inkml:brushProperty name="height" value="0.05" units="cm"/>
    </inkml:brush>
  </inkml:definitions>
  <inkml:trace contextRef="#ctx0" brushRef="#br0">1 755 15147,'15'12'1305,"17"-5"-817,4-7-112,17-7 536,4-8-200,12-8-288,0-5-288,-2-7-352,-7-2 336,-18-5-128,-8-5-184</inkml:trace>
  <inkml:trace contextRef="#ctx0" brushRef="#br0" timeOffset="1">607 3 16468,'14'-2'393,"-1"2"0,1-1 0,0 2 1,0 0-1,20 4 0,68 22 296,-71-18-414,-16-5-182,2 1-7,1 0 0,-1 1 0,23 12 0,-36-16-74,0 1-1,0-1 1,0 1 0,0 0 0,0 0 0,0 1-1,-1-1 1,0 1 0,0 0 0,0 0 0,0 0-1,0 0 1,-1 0 0,1 0 0,-1 1 0,-1-1 0,3 8-1,-2 1 26,0-1-1,-1 1 1,-1 0 0,0 0-1,0 0 1,-2 0-1,1-1 1,-2 1-1,0 0 1,0-1-1,-6 13 1,-6 12 74,-1-1 0,-26 43 1,20-40-155,-3 0 1,-1-2 0,-1 0 0,-2-3-1,-37 36 1,22-37-57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0.504"/>
    </inkml:context>
    <inkml:brush xml:id="br0">
      <inkml:brushProperty name="width" value="0.05" units="cm"/>
      <inkml:brushProperty name="height" value="0.05" units="cm"/>
    </inkml:brush>
  </inkml:definitions>
  <inkml:trace contextRef="#ctx0" brushRef="#br0">368 80 14819,'0'-3'158,"0"0"0,0-1 0,0 1 0,-1 0-1,1 0 1,-1 0 0,1-1 0,-1 1 0,-1 0 0,1 0-1,0 0 1,0 0 0,-1 1 0,0-1 0,0 0 0,0 1-1,0-1 1,0 1 0,0-1 0,0 1 0,-1 0 0,1 0 0,-1 0-1,0 0 1,-4-1 0,3 1-46,0 1 0,-1-1 0,1 1 0,0 1 0,-1-1 1,1 1-1,-1-1 0,1 1 0,-1 1 0,1-1 0,-1 1 0,1-1 0,-1 1 0,1 0 0,0 1 0,-1-1 0,-7 5 0,-4 3 29,-1 1-1,2 0 0,-1 2 0,2 0 0,-23 23 0,18-15-84,1 1 1,1 0 0,-18 33-1,28-43-41,1 0-1,1 0 1,0 1 0,-4 15-1,8-24-11,0 0-1,1 1 1,0-1 0,-1 0-1,1 0 1,0 0-1,0 1 1,1-1 0,0 6-1,0-8-1,-1 1-1,1-1 1,-1 0-1,1 1 1,0-1-1,0 0 1,0 1-1,0-1 1,0 0-1,0 0 1,0 0-1,0 0 1,0 0-1,0 0 0,1 0 1,-1 0-1,0 0 1,1-1-1,-1 1 1,0 0-1,3 0 1,2 0-1,-1 0 0,1-1 0,0 1 0,0-1 0,0 0 0,0-1 0,-1 1 0,1-1 0,0 0-1,0-1 1,-1 1 0,1-1 0,-1 0 0,8-4 0,5-3-1,-1-1-1,0 0 1,17-15-1,-12 7 31,0-2-1,-2 0 1,0-2-1,-1 0 1,-1-1 0,26-45-1,-59 120 99,-12 72-1,27-119-190,-1 1-1,1 0 0,0-1 0,0 1 0,0 0 0,1-1 0,0 1 0,0-1 1,3 7-1,-3-10 61,0 0 0,0 0 0,0 0 0,0 0 0,1-1 0,-1 1 0,1 0 0,-1-1 0,1 1 0,0-1 0,-1 1 0,1-1 0,0 0 0,0 1 0,0-1 0,0 0 0,0 0 0,0-1 0,0 1 0,1 0 0,-1-1 0,0 1 0,0-1 0,1 0 0,1 0 0,0 0-14,-1 0-1,1 0 1,-1 0-1,1-1 1,-1 1-1,0-1 1,4-1-1,26-13-191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0.973"/>
    </inkml:context>
    <inkml:brush xml:id="br0">
      <inkml:brushProperty name="width" value="0.05" units="cm"/>
      <inkml:brushProperty name="height" value="0.05" units="cm"/>
    </inkml:brush>
  </inkml:definitions>
  <inkml:trace contextRef="#ctx0" brushRef="#br0">243 6 17844,'13'-5'1560,"-13"6"-1128,-5 11-168,-7 16 793,-4 7-353,0 13-392,-1 4-112,0 5-88,2-1-32,5-4-144,5-9-128,3-12-416,1-6-321,-1-17 753,2-6-176,-4 4-120</inkml:trace>
  <inkml:trace contextRef="#ctx0" brushRef="#br0" timeOffset="1">1 269 18148,'7'1'1592,"10"-1"-1112,7-3-192,12-2 609,10-1-521,13-4-864,7-3 1984,5-13-1392,2-3-40,-2-4-48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1.399"/>
    </inkml:context>
    <inkml:brush xml:id="br0">
      <inkml:brushProperty name="width" value="0.05" units="cm"/>
      <inkml:brushProperty name="height" value="0.05" units="cm"/>
    </inkml:brush>
  </inkml:definitions>
  <inkml:trace contextRef="#ctx0" brushRef="#br0">90 1 18964,'-8'7'249,"0"0"0,1 1 0,-1 0 0,1 0 0,1 1 0,0 0 0,0 0 0,1 1 0,0 0 0,0 0 0,1 0 0,1 0 0,0 0 0,0 1 0,1 0 0,0-1 0,1 1 0,0 0 0,1 17 0,1-24-249,-1-1 1,0 0-1,1 0 1,0 0-1,0 0 1,0 0-1,0 0 0,1 0 1,-1 0-1,1 0 1,-1-1-1,1 1 1,0 0-1,0-1 1,0 1-1,1-1 1,-1 0-1,0 0 1,1 0-1,0 0 0,-1 0 1,1-1-1,0 1 1,0-1-1,0 0 1,0 0-1,0 0 1,0 0-1,6 1 1,7 0-201,0-1 0,-1-1 0,1 0 0,30-5 0,-16 2-88,-26 3 260,-1-1 0,0 1 0,1 0-1,-1 0 1,0 1 0,1-1 0,-1 1 0,0-1-1,1 1 1,-1 0 0,0 0 0,0 1 0,0-1-1,0 1 1,0-1 0,0 1 0,0 0 0,-1 0-1,1 0 1,3 4 0,-4-3 28,0 0 0,0 1 1,-1-1-1,1 0 0,-1 0 0,0 1 0,0-1 1,0 1-1,0-1 0,-1 1 0,1-1 0,-1 1 1,0 0-1,0-1 0,-1 1 0,1-1 0,0 1 1,-1-1-1,-1 5 0,-2 3 45,0 0 1,0 0-1,-1 0 0,0-1 0,-1 0 0,0 0 1,-1-1-1,0 1 0,0-2 0,-13 13 1,9-11 51,0 0 1,-1 0-1,-1-1 1,1-1-1,-2 0 1,1-1-1,-21 8 1,30-13-97,0-1 0,0 1 1,0-1-1,-1-1 0,1 1 1,0 0-1,-1-1 1,1 0-1,0 0 0,-7-1 1,9 0-63,0 1 1,0-1 0,1 1 0,-1-1 0,0 0 0,1 0-1,-1 0 1,1 0 0,-1 0 0,1 0 0,-1 0 0,1 0-1,0-1 1,-1 1 0,1 0 0,0-1 0,0 1 0,0-1-1,0 0 1,0 1 0,1-1 0,-1 0 0,0 1-1,1-1 1,-1 0 0,0-2 0,0-3-23,1 0 1,-1 1-1,1-1 0,1 0 1,-1 0-1,1 1 0,0-1 1,1 1-1,2-9 0,11-31-492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1.893"/>
    </inkml:context>
    <inkml:brush xml:id="br0">
      <inkml:brushProperty name="width" value="0.05" units="cm"/>
      <inkml:brushProperty name="height" value="0.05" units="cm"/>
    </inkml:brush>
  </inkml:definitions>
  <inkml:trace contextRef="#ctx0" brushRef="#br0">396 0 13483,'-2'10'611,"1"1"-1,0-1 1,1 0 0,0 0 0,0 1 0,3 14 0,17 63 2382,-2-14-2075,-14-47-779,-1 0 0,-1 0 0,-2 0 0,0 0 0,-2 0 0,-1 0 0,-1 0 0,-2 0 0,-14 43 0,12-47-182,-2-1-1,0 0 1,-1-1 0,-1 0 0,-1-1 0,-1-1 0,-1 0 0,0 0 0,-1-2-1,-1 0 1,-24 18 0,25-23-33,0-1 1,-1-1-1,-1 0 0,1-2 1,-1 0-1,-1 0 0,-32 7 1,-2-5-145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2.487"/>
    </inkml:context>
    <inkml:brush xml:id="br0">
      <inkml:brushProperty name="width" value="0.05" units="cm"/>
      <inkml:brushProperty name="height" value="0.05" units="cm"/>
    </inkml:brush>
  </inkml:definitions>
  <inkml:trace contextRef="#ctx0" brushRef="#br0">531 1 15003,'-27'12'2647,"-12"10"-2442,1 1-1,1 2 0,1 2 1,2 1-1,0 2 1,2 1-1,2 2 0,1 0 1,1 2-1,2 2 0,1 0 1,-38 80-1,53-92-196,0 0 1,2 1-1,0 0 0,-5 39 1,11-53-68,1 0 0,0 1 1,1-1-1,1 1 1,-1-1-1,2 0 0,0 0 1,0 1-1,1-1 1,1-1-1,9 23 1,-10-28-11,1 1 0,0-1 1,1 0-1,0 0 1,-1-1-1,2 1 1,-1-1-1,1 0 1,-1-1-1,9 5 1,-4-2 12,1-2 1,1 0 0,-1 0 0,0-1 0,20 5 0,51 4-270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2.879"/>
    </inkml:context>
    <inkml:brush xml:id="br0">
      <inkml:brushProperty name="width" value="0.05" units="cm"/>
      <inkml:brushProperty name="height" value="0.05" units="cm"/>
    </inkml:brush>
  </inkml:definitions>
  <inkml:trace contextRef="#ctx0" brushRef="#br0">13 133 14923,'-2'-4'285,"0"1"0,1-1 0,-1 0 0,1 0 0,0 1 0,0-1 0,0 0 0,1 0 0,-1 0 0,1 0 0,0-5 0,0 7-159,1-1-1,-1 1 0,1-1 1,0 1-1,0 0 1,0 0-1,0-1 1,1 1-1,-1 0 1,0 0-1,1 0 1,-1 0-1,1 0 1,0 1-1,0-1 1,0 0-1,0 1 1,0 0-1,3-2 0,6-4 95,1 2-1,0-1 0,1 2 0,-1 0 1,1 0-1,0 1 0,-1 1 0,2 0 0,15-1 1,-10 3-105,1 0 1,-1 1 0,0 1 0,0 1 0,33 8 0,-45-9-104,-1 0 0,0 1 1,1 0-1,-1 0 1,0 0-1,0 0 0,-1 1 1,9 7-1,-12-9-9,0 0-1,0 0 1,-1 0-1,1 0 1,-1 0-1,1 0 1,-1 1-1,0-1 1,0 0-1,0 1 1,0-1 0,0 1-1,-1-1 1,1 1-1,-1-1 1,0 1-1,0 0 1,0-1-1,0 1 1,0-1-1,0 1 1,-1 0-1,1-1 1,-1 1 0,-1 2-1,-1 3 3,0 0-1,-1 0 1,0-1-1,-1 1 1,1-1-1,-1 0 1,-10 9-1,-48 44 20,15-15-8,41-38-20,-22 27-8,27-32 3,1 0 0,0 0 0,-1 0-1,1 0 1,0 1 0,0-1-1,1 0 1,-1 0 0,0 1 0,1-1-1,0 1 1,-1-1 0,1 0 0,0 1-1,1 2 1,-1-4-15,0 1 0,1-1 0,-1 0 0,1 0-1,0 1 1,-1-1 0,1 0 0,0 0 0,0 0 0,0 0 0,0 0-1,0 0 1,0 0 0,0 0 0,0 0 0,0-1 0,0 1 0,1 0-1,-1-1 1,0 1 0,1-1 0,-1 1 0,0-1 0,1 1 0,-1-1-1,0 0 1,1 0 0,0 0 0,7 1-196,0 0 0,-1-1 1,12-1-1,2-2-12,0-1 1,37-11-1,-5-3-182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5.211"/>
    </inkml:context>
    <inkml:brush xml:id="br0">
      <inkml:brushProperty name="width" value="0.05" units="cm"/>
      <inkml:brushProperty name="height" value="0.05" units="cm"/>
    </inkml:brush>
  </inkml:definitions>
  <inkml:trace contextRef="#ctx0" brushRef="#br0">171 320 14075,'-3'6'944,"2"11"-752,-2 5-72,3 8 280,4 3-120,2 7-144,0 0-16,-1 1-16,5-2-7,-1-6-153,-2-3-97,-3-10-207,-1-5-40,-3-17 272,-5-6-64,-11-12-96</inkml:trace>
  <inkml:trace contextRef="#ctx0" brushRef="#br0" timeOffset="1">0 508 14819,'22'-7'1456,"2"0"-1087,11-6-137,3 0 320,11-2-624,1 1-176,3 0 328,-1 1-88,-9 4-232</inkml:trace>
  <inkml:trace contextRef="#ctx0" brushRef="#br0" timeOffset="2">773 1 15499,'6'8'1065,"-22"11"-897,-4 9-80,-3 15 304,0 5-112,0 9-160,3 6-48,0 0 8,3 2-80,4-12-176,1-6-80,4-11-144,-2-9-80,-3-14 311,-2-9-95,3-11-136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3.668"/>
    </inkml:context>
    <inkml:brush xml:id="br0">
      <inkml:brushProperty name="width" value="0.05" units="cm"/>
      <inkml:brushProperty name="height" value="0.05" units="cm"/>
    </inkml:brush>
  </inkml:definitions>
  <inkml:trace contextRef="#ctx0" brushRef="#br0">0 30 18628,'7'5'1632,"15"-5"-1152,11 2-176,17-7 601,16-3-257,7 3-416,1-2-208,-3 1-512,-7 2-360,-17 2 664,-11 2-201,-34 0-111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14.099"/>
    </inkml:context>
    <inkml:brush xml:id="br0">
      <inkml:brushProperty name="width" value="0.05" units="cm"/>
      <inkml:brushProperty name="height" value="0.05" units="cm"/>
    </inkml:brush>
  </inkml:definitions>
  <inkml:trace contextRef="#ctx0" brushRef="#br0">1 51 14155,'4'9'1696,"19"-9"-863,14-5-305,16-3 1576,10-2-1104,6 1-808,0-1-480,1 1 432,-4 4-120,-11 2-200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2.353"/>
    </inkml:context>
    <inkml:brush xml:id="br0">
      <inkml:brushProperty name="width" value="0.05" units="cm"/>
      <inkml:brushProperty name="height" value="0.05" units="cm"/>
    </inkml:brush>
  </inkml:definitions>
  <inkml:trace contextRef="#ctx0" brushRef="#br0">207 53 13459,'1'-3'244,"-1"1"-1,0 0 1,0 0 0,-1 0 0,1 0 0,0-1-1,-1 1 1,1 0 0,-1 0 0,0 0-1,0 0 1,0 0 0,0 0 0,0 0 0,0 0-1,0 1 1,0-1 0,-1 0 0,1 1-1,-1-1 1,1 1 0,-1-1 0,0 1-1,0 0 1,-3-2 0,3 2-160,0 1-1,0-1 1,-1 1-1,1-1 1,0 1-1,-1 0 1,1 0-1,0 0 1,-1 1-1,1-1 1,0 0 0,-1 1-1,1-1 1,0 1-1,0 0 1,0 0-1,0 0 1,-1 0-1,1 0 1,0 0-1,1 1 1,-1-1-1,-3 3 1,-7 9-48,0-1 0,1 1 0,0 1-1,1 0 1,1 0 0,0 1 0,1 0 0,0 1 0,2 0-1,0 0 1,0 0 0,2 1 0,0 0 0,1 0 0,-2 32-1,5-45-30,0-1-1,0 1 0,0 0 0,1-1 1,-1 1-1,1-1 0,0 1 0,0-1 0,0 0 1,1 1-1,-1-1 0,1 0 0,0 0 1,2 4-1,-2-5-1,-1-1 1,1 1 0,0-1-1,-1 0 1,1 0-1,0 0 1,0 0 0,-1 0-1,1 0 1,0 0 0,0 0-1,0-1 1,0 1-1,0-1 1,0 1 0,0-1-1,0 0 1,1 0-1,-1 0 1,0 0 0,0 0-1,0-1 1,0 1 0,0 0-1,4-2 1,2-2 9,-1 1 1,1-1-1,-1 0 1,0 0-1,0-1 1,-1 0-1,1 0 1,-1-1-1,11-11 1,3-7 59,21-32 0,20-38 228,-54 81-183,0 0-1,-1 0 0,-1 0 0,0-1 0,5-24 0,-10 28 111,-5 16-48,-5 18 22,1-2-172,2 1-1,1-1 1,1 1 0,1 0-1,1 0 1,0 0 0,2 30-1,1-51-37,0 0 0,1 1 0,-1-1-1,1 1 1,-1-1 0,1 0 0,0 1 0,-1-1 0,1 0-1,1 0 1,-1 1 0,0-1 0,0 0 0,1 0-1,-1 0 1,1-1 0,0 1 0,-1 0 0,1-1-1,0 1 1,4 2 0,-4-3-54,1 0 0,0-1 1,-1 1-1,1 0 0,0-1 0,0 0 0,-1 1 0,1-1 1,0-1-1,0 1 0,-1 0 0,1 0 0,0-1 0,-1 0 1,1 1-1,0-1 0,-1 0 0,6-3 0,-2 0-74,1 0-1,-1-1 1,0 1-1,0-2 0,0 1 1,-1 0-1,0-1 1,0 0-1,0 0 0,-1-1 1,0 1-1,0-1 1,5-14-1,6-17-465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2.846"/>
    </inkml:context>
    <inkml:brush xml:id="br0">
      <inkml:brushProperty name="width" value="0.05" units="cm"/>
      <inkml:brushProperty name="height" value="0.05" units="cm"/>
    </inkml:brush>
  </inkml:definitions>
  <inkml:trace contextRef="#ctx0" brushRef="#br0">27 78 16596,'2'-5'245,"0"0"0,0 0 0,1 0 1,0 0-1,0 0 0,0 1 0,1-1 1,-1 1-1,1 0 0,0 0 0,0 0 1,1 1-1,8-7 0,-10 9-149,0-1-1,1 1 1,-1 0 0,0-1-1,0 2 1,1-1 0,-1 0-1,1 1 1,-1-1 0,0 1-1,1 0 1,-1 0 0,1 0-1,-1 1 1,1-1 0,-1 1-1,0 0 1,1 0 0,-1 0-1,0 0 1,0 1 0,0-1-1,0 1 1,4 2 0,-3-1-69,-1 0-1,1 1 1,-1-1 0,0 0 0,0 1 0,0 0 0,0 0-1,-1 0 1,0 0 0,0 0 0,0 0 0,0 1-1,0-1 1,-1 0 0,0 1 0,0 0 0,0-1 0,-1 1-1,1 0 1,-1-1 0,0 1 0,0 0 0,-2 6 0,0 4-5,-1-1 0,0 1 1,-1-1-1,0 0 0,-1 0 1,-9 16-1,-14 20 135,-3-2 0,-59 73 0,88-119-144,-16 24 71,17-25-78,1 0-1,-1-1 0,1 1 0,0 0 0,-1-1 0,1 1 0,-1 0 0,1-1 1,0 1-1,0 0 0,0 0 0,-1 0 0,1-1 0,0 1 0,0 0 1,0 0-1,0 0 0,0-1 0,0 1 0,0 0 0,1 0 0,-1-1 0,0 1 1,0 0-1,1 0 0,-1-1 0,0 1 0,1 0 0,-1 0 0,1-1 0,-1 1 1,1-1-1,0 2 0,3 0 2,0-1 0,0 1 0,1-1 0,-1 0 0,0 0 0,1 0 0,-1 0 0,1-1 0,-1 0 0,7 0 0,52-6-272,-50 4 231,122-16 944,-95 16-821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3.435"/>
    </inkml:context>
    <inkml:brush xml:id="br0">
      <inkml:brushProperty name="width" value="0.05" units="cm"/>
      <inkml:brushProperty name="height" value="0.05" units="cm"/>
    </inkml:brush>
  </inkml:definitions>
  <inkml:trace contextRef="#ctx0" brushRef="#br0">81 8 18972,'3'-7'1728,"-9"11"-1191,-6 5-265,-3 9 800,0 7-280,1 6-376,3 5-160,3 1-184,6 2-64,4-5-56,3-2-24,3-6-112,-1-5-136,2-6-456,-2-3-288,-7-6 784,-7-4-145,-12-7-127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3.884"/>
    </inkml:context>
    <inkml:brush xml:id="br0">
      <inkml:brushProperty name="width" value="0.05" units="cm"/>
      <inkml:brushProperty name="height" value="0.05" units="cm"/>
    </inkml:brush>
  </inkml:definitions>
  <inkml:trace contextRef="#ctx0" brushRef="#br0">0 64 18716,'2'3'1648,"8"-3"-1032,8-3-247,15-1 743,6-2-256,8-1-424,5 0-264,4-2-672,0 2-448,-8 0 768,-3-2-168,-11 2-200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4.326"/>
    </inkml:context>
    <inkml:brush xml:id="br0">
      <inkml:brushProperty name="width" value="0.05" units="cm"/>
      <inkml:brushProperty name="height" value="0.05" units="cm"/>
    </inkml:brush>
  </inkml:definitions>
  <inkml:trace contextRef="#ctx0" brushRef="#br0">12 81 17812,'3'-6'275,"0"0"1,0 1 0,1 0 0,0 0-1,0 0 1,0 0 0,1 0-1,0 1 1,-1 0 0,1 0-1,1 0 1,-1 1 0,1-1-1,-1 1 1,12-4 0,-13 6-225,-1 0 1,1 0-1,0 0 0,-1 0 1,1 1-1,0 0 1,0 0-1,0 0 0,-1 0 1,1 0-1,0 1 1,0-1-1,-1 1 1,1 0-1,0 0 0,-1 1 1,1-1-1,-1 1 1,0 0-1,1-1 0,-1 2 1,0-1-1,0 0 1,0 1-1,0-1 1,-1 1-1,5 5 0,-3-3-51,-1 0-1,-1 0 0,1 0 0,-1 0 1,0 0-1,0 1 0,0-1 0,-1 1 0,0-1 1,0 1-1,0-1 0,-1 1 0,1 0 1,-2 0-1,1-1 0,0 1 0,-1-1 1,0 1-1,-1 0 0,1-1 0,-4 9 1,-3 6-19,-1 0 0,-1-1 0,-1 0 0,-17 22 1,-17 18-9,-15 21 49,54-71-8,1 0 0,0 1 0,0-1 0,1 1 0,0 0-1,1 0 1,-2 12 0,4-21-16,1 1-1,0-1 1,0 1-1,-1 0 0,1-1 1,0 1-1,0 0 0,0-1 1,1 1-1,-1-1 1,0 1-1,1 0 0,-1-1 1,1 1-1,-1-1 1,1 1-1,0-1 0,-1 1 1,1-1-1,0 0 1,0 1-1,2 1 0,-1-2-60,0 0 0,0 1 0,0-1-1,0-1 1,0 1 0,0 0 0,1 0-1,-1-1 1,0 1 0,0-1 0,1 0-1,-1 0 1,0 0 0,3 0 0,8-1-242,-1-1 1,1 0-1,-1-1 1,20-8-1,13-7-130,3-1-133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4.796"/>
    </inkml:context>
    <inkml:brush xml:id="br0">
      <inkml:brushProperty name="width" value="0.05" units="cm"/>
      <inkml:brushProperty name="height" value="0.05" units="cm"/>
    </inkml:brush>
  </inkml:definitions>
  <inkml:trace contextRef="#ctx0" brushRef="#br0">103 340 18380,'-4'0'232,"-1"1"0,0-1 0,0 1 0,0 0-1,1 1 1,-1-1 0,1 1 0,-1 0 0,1 0 0,0 0 0,-1 0 0,1 1 0,0 0-1,1 0 1,-1 0 0,0 0 0,-5 7 0,7-7-208,0 0 0,0-1 0,0 1 0,1 0-1,-1 0 1,1 0 0,-1 0 0,1 0 0,0 0 0,0 0 0,0 1-1,1-1 1,-1 0 0,1 0 0,0 1 0,0-1 0,0 0 0,0 1-1,1-1 1,-1 0 0,1 0 0,0 1 0,0-1 0,0 0 0,0 0-1,3 5 1,-3-6-21,0-1 0,0 1 0,1 0-1,-1-1 1,0 1 0,1-1 0,-1 1 0,1-1-1,0 1 1,-1-1 0,1 0 0,0 0-1,0 0 1,0 0 0,0 0 0,-1-1 0,1 1-1,4 0 1,-2 0 9,0-1-1,0 0 1,0 0-1,0 0 1,0-1 0,0 1-1,0-1 1,0 0-1,4-1 1,3-2 34,-2 0-1,1-1 1,0 0-1,-1 0 1,0-1 0,13-11-1,-11 9 41,-1-1 0,0-1-1,-1 0 1,0 0 0,-1 0 0,0-1-1,12-22 1,-39 54 19,13-12-182,0 0 0,1 1 0,0 0 0,0 0 0,1 1 0,1-1-1,-1 1 1,2 0 0,-1 0 0,0 17 0,3-27 23,0 0 1,-1-1-1,1 1 0,0 0 0,0 0 0,0 0 1,1 0-1,-1 0 0,0 0 0,0 0 1,0 0-1,1 0 0,-1 0 0,1 0 1,-1 0-1,0 0 0,1 0 0,0 0 0,-1-1 1,1 1-1,-1 0 0,1 0 0,0-1 1,0 1-1,-1 0 0,1-1 0,0 1 1,0-1-1,0 1 0,0-1 0,0 1 1,1 0-1,1-1-22,-1 0 1,1 0 0,0-1-1,-1 1 1,1 0 0,-1-1-1,1 0 1,-1 1 0,0-1-1,1 0 1,-1 0-1,3-2 1,19-11-636</inkml:trace>
  <inkml:trace contextRef="#ctx0" brushRef="#br0" timeOffset="1">543 0 17676,'-28'84'3400,"5"-21"-2007,14-35-966,3-13-241,1 0-1,1 1 1,0-1-1,1 1 1,1 0-1,-1 22 1,3-36-181,1-1 0,-1 1 1,0-1-1,1 1 1,-1-1-1,1 1 1,-1-1-1,1 1 1,0-1-1,0 1 0,-1-1 1,1 0-1,0 0 1,0 1-1,0-1 1,1 0-1,-1 0 1,0 0-1,0 0 0,0 0 1,1 0-1,-1 0 1,1-1-1,-1 1 1,1 0-1,-1-1 1,1 1-1,-1-1 1,1 0-1,-1 1 0,1-1 1,-1 0-1,1 0 1,0 0-1,-1 0 1,3-1-1,7 1-33,-1-2 1,1 0-1,-1 0 0,12-4 0,-17 5 18,27-10-69,-20 7 33,0 0-1,0 0 1,0 1-1,1 1 1,14-1-1,-26 2 41,0 1 0,0 0 0,0 0-1,0 0 1,0 0 0,1 0 0,-1 1 0,0-1 0,0 0 0,0 0-1,0 1 1,0-1 0,0 1 0,-1-1 0,1 1 0,0-1 0,0 1-1,0-1 1,0 1 0,0 0 0,-1-1 0,1 1 0,0 0-1,-1 0 1,1 0 0,0 0 0,0 1 0,-1 0 3,1 0 1,-1 0 0,0 1-1,0-1 1,0 0-1,0 0 1,0 0-1,0 0 1,0 0-1,-1 1 1,1-1 0,-2 3-1,-2 6 34,-1-1 0,0 0 0,-12 19 0,10-18 53,-1-1 0,-1 0 1,1-1-1,-1 0 0,-1 0 0,-11 8 0,16-13-62,0-1 0,0 0 0,-1 0-1,1 0 1,-1-1 0,0 0 0,1 0-1,-1 0 1,0 0 0,0-1 0,0 0 0,0-1-1,0 1 1,0-1 0,-7-1 0,10 1-43,1-1 0,-1 0 0,1 0 0,-1 1 0,1-2 0,-1 1 0,1 0 0,-1 0 0,1-1 0,0 1 0,0-1 0,0 0 0,0 0 0,0 0 0,0 0 0,1 0 0,-1 0 0,0 0 0,1 0 0,0-1 0,-1 1 0,1-1 0,-1-3 0,-3-14-177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5.646"/>
    </inkml:context>
    <inkml:brush xml:id="br0">
      <inkml:brushProperty name="width" value="0.05" units="cm"/>
      <inkml:brushProperty name="height" value="0.05" units="cm"/>
    </inkml:brush>
  </inkml:definitions>
  <inkml:trace contextRef="#ctx0" brushRef="#br0">12 0 19548,'9'4'1697,"-9"6"-1153,-5 8-248,5 6 760,0 5-304,3 4-320,0 2-88,4 1-352,2-3-200,-4-3-384,3-5-136,-5-8-336,-3-3-169,-9-9 745,-8-1-312,-11-6-24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6.108"/>
    </inkml:context>
    <inkml:brush xml:id="br0">
      <inkml:brushProperty name="width" value="0.05" units="cm"/>
      <inkml:brushProperty name="height" value="0.05" units="cm"/>
    </inkml:brush>
  </inkml:definitions>
  <inkml:trace contextRef="#ctx0" brushRef="#br0">1 59 18436,'13'-5'2048,"5"4"-1383,14-3-273,4 1 1096,11-3-840,0-1-320,8 0-800,-2-2-160,-3 3 496,-4 2-192,-10-3-184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5.639"/>
    </inkml:context>
    <inkml:brush xml:id="br0">
      <inkml:brushProperty name="width" value="0.05" units="cm"/>
      <inkml:brushProperty name="height" value="0.05" units="cm"/>
    </inkml:brush>
  </inkml:definitions>
  <inkml:trace contextRef="#ctx0" brushRef="#br0">0 1 13931,'12'4'1160,"4"5"-1008,4-1-56,3 2 296,11 5-368,6 0-160,0 1 168,-2-1-8,-4-1-104</inkml:trace>
  <inkml:trace contextRef="#ctx0" brushRef="#br0" timeOffset="1">476 57 14755,'4'-5'220,"0"1"0,1 0 0,-1 0-1,1 0 1,0 1 0,0-1 0,0 1 0,11-5 0,-15 8-192,0 0 0,0-1 1,1 1-1,-1 0 1,0 0-1,1 0 1,-1-1-1,0 1 0,1 1 1,-1-1-1,0 0 1,1 0-1,-1 0 1,0 1-1,1-1 1,-1 1-1,0-1 0,2 2 1,-2-1 0,1 0 0,-1 1-1,1-1 1,-1 1 0,1-1 0,-1 1 0,0 0 0,0 0 0,0 0 0,0 0-1,0-1 1,0 1 0,-1 0 0,1 0 0,0 3 0,2 9-4,-1-1 0,0 1 0,-1 0 0,0 25 1,-11 58 25,2-18 9,8-73-49,-1 4-2,0 0 0,2 0 0,-1 0 0,3 15-1,-3-24-7,0 1 0,1 0-1,-1-1 1,1 1 0,-1-1-1,1 1 1,-1-1 0,1 1-1,0-1 1,-1 0-1,1 1 1,0-1 0,0 0-1,0 1 1,0-1 0,1 0-1,-1 0 1,0 0-1,0 0 1,1 0 0,-1 0-1,0 0 1,1-1 0,-1 1-1,1 0 1,-1-1 0,1 1-1,-1-1 1,1 0-1,-1 1 1,1-1 0,0 0-1,-1 0 1,1 0 0,-1 0-1,4-1 1,2-1 153,1-1 1,-1 0 0,1 0-1,-1-1 1,0 0-1,0-1 1,-1 1 0,1-1-1,-1 0 1,0-1-1,7-8 1,18-17 158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6.485"/>
    </inkml:context>
    <inkml:brush xml:id="br0">
      <inkml:brushProperty name="width" value="0.05" units="cm"/>
      <inkml:brushProperty name="height" value="0.05" units="cm"/>
    </inkml:brush>
  </inkml:definitions>
  <inkml:trace contextRef="#ctx0" brushRef="#br0">154 0 20180,'0'5'254,"-1"0"0,0-1 1,0 1-1,0 0 0,0-1 0,-1 1 0,-4 7 0,-3 14 10,4-9-98,0 1 0,1 0 1,2 0-1,0 0 0,0 1 1,2-1-1,0 0 0,1 1 1,7 34-1,-7-50-174,0 0 1,0 0 0,0 0-1,0 0 1,0 0 0,1-1-1,-1 1 1,1 0 0,0-1-1,-1 1 1,1-1 0,0 0-1,1 0 1,-1 0 0,0 0-1,1 0 1,-1 0 0,1 0-1,-1-1 1,1 1 0,0-1-1,0 0 1,0 0 0,-1 0-1,1 0 1,0 0 0,0-1-1,0 1 1,1-1 0,-1 0-1,0 0 1,0 0 0,0 0-1,0-1 1,4 0 0,3-2-52,0 0 1,19-8-1,-24 8 36,0 0 1,0 1-1,1 0 1,-1 0-1,1 0 1,-1 1 0,1 0-1,0 0 1,-1 0-1,1 1 1,0 0-1,8 0 1,-13 1 14,1 0 1,-1 0-1,1 0 1,-1 0 0,1 0-1,-1 0 1,0 0-1,0 0 1,0 1 0,1-1-1,-1 0 1,0 1 0,-1-1-1,1 1 1,0-1-1,0 1 1,-1-1 0,1 1-1,-1-1 1,1 1-1,-1 0 1,0-1 0,1 1-1,-1 3 1,1 3-18,-1 0 1,0-1-1,-2 16 1,1-14 22,-1-1 0,0 0 1,0 0-1,-1 0 0,0 0 0,0 0 0,-1 0 0,0-1 1,0 0-1,-10 14 0,9-17 40,1 1 1,0-1-1,-1 0 0,0 0 0,0 0 1,-1 0-1,1-1 0,-1 0 0,1 0 1,-1-1-1,0 0 0,0 0 0,0 0 1,0-1-1,-9 2 0,0-2 94,-1 0 0,1-1 1,-1 0-1,-26-5 0,32 3-304,0 0 0,1-1 0,0 0 0,-1 0 0,1-1 0,0 0 0,1-1 0,-14-9 0,6-1-1354,15 15 1473,1-1-1,-1 0 1,1 1 0,-1-1 0,1 0 0,-1 1 0,1-1 0,0 0 0,0 0 0,-1 0 0,1 1 0,0-1-1,0 0 1,0 0 0,0 0 0,0 0 0,0 1 0,0-1 0,0 0 0,0 0 0,0 0 0,0 0-1,0 1 1,1-2 0,8-8-863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26.859"/>
    </inkml:context>
    <inkml:brush xml:id="br0">
      <inkml:brushProperty name="width" value="0.05" units="cm"/>
      <inkml:brushProperty name="height" value="0.05" units="cm"/>
    </inkml:brush>
  </inkml:definitions>
  <inkml:trace contextRef="#ctx0" brushRef="#br0">97 34 19612,'3'-3'222,"-1"0"0,1 0 0,-1 1-1,1-1 1,0 1 0,0 0 0,0 0 0,0 0-1,1 0 1,-1 1 0,0-1 0,1 1 0,7-2 0,-9 2-151,0 1 0,1-1 0,-1 1 0,1 0 0,-1-1 0,1 1 0,-1 0 0,1 1 1,-1-1-1,0 0 0,1 1 0,-1-1 0,1 1 0,-1 0 0,0 0 0,0 0 0,1 0 1,-1 0-1,0 1 0,0-1 0,0 0 0,2 3 0,-3-3-63,0 1 0,0-1 1,0 1-1,-1-1 0,1 0 0,0 1 0,-1 0 0,1-1 0,-1 1 0,0-1 0,1 1 0,-1-1 1,0 1-1,0 0 0,0-1 0,0 1 0,0 0 0,0-1 0,-1 1 0,1-1 0,0 1 0,-1 0 1,1-1-1,-1 1 0,-1 1 0,-2 5 2,0 0 0,-1 0 1,-7 9-1,12-17-7,-62 75 191,-6 6 97,61-70-229,0-1 0,0 1 1,1 1-1,0-1 0,-7 23 1,13-33-55,-1 1 0,1-1 1,-1 0-1,1 1 0,-1-1 1,1 0-1,0 1 0,0-1 1,0 1-1,0-1 0,0 0 1,0 1-1,0-1 0,0 1 1,0-1-1,1 0 0,-1 1 1,1-1-1,-1 0 0,1 1 1,-1-1-1,1 0 0,0 0 1,0 1-1,-1-1 0,1 0 1,0 0-1,0 0 0,0 0 1,0 0-1,0 0 0,0-1 1,1 1-1,-1 0 0,0 0 1,0-1-1,1 1 0,-1-1 1,0 1-1,1-1 0,-1 0 1,3 1-1,4 0-39,0 0 0,0-1 1,0 0-1,0-1 0,0 1 0,10-3 0,20-6-236,-1-2 0,0-1-1,38-19 1,-9 3 20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3.607"/>
    </inkml:context>
    <inkml:brush xml:id="br0">
      <inkml:brushProperty name="width" value="0.05" units="cm"/>
      <inkml:brushProperty name="height" value="0.05" units="cm"/>
    </inkml:brush>
  </inkml:definitions>
  <inkml:trace contextRef="#ctx0" brushRef="#br0">1 1 15291,'4'5'1497,"13"1"-857,3-2-224,10-1 1248,9-3-944,13-1-304,2-1-16,6-1-127,2-1-145,-9 1-328,-4 2-233,-15 2-439,-7 2 2249,-15 3-1465,-6 0-32,-8-1 88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4.024"/>
    </inkml:context>
    <inkml:brush xml:id="br0">
      <inkml:brushProperty name="width" value="0.05" units="cm"/>
      <inkml:brushProperty name="height" value="0.05" units="cm"/>
    </inkml:brush>
  </inkml:definitions>
  <inkml:trace contextRef="#ctx0" brushRef="#br0">27 1 14763,'-17'27'1705,"7"-1"-1097,10-9-176,13 0 1296,18-5-856,10-4-136,12 0-199,5-4-73,5-6-160,3-2-200,-5 0-648,-8 0 1872,-15-2-1288,-9-4 8,-10-5 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4.643"/>
    </inkml:context>
    <inkml:brush xml:id="br0">
      <inkml:brushProperty name="width" value="0.05" units="cm"/>
      <inkml:brushProperty name="height" value="0.05" units="cm"/>
    </inkml:brush>
  </inkml:definitions>
  <inkml:trace contextRef="#ctx0" brushRef="#br0">31 75 13771,'-7'4'807,"5"-3"-530,0 0 1,0 1-1,-1-1 1,1 0-1,0 1 1,0 0-1,1-1 1,-1 1-1,0 0 1,-2 3-1,17-5 3166,194-55-490,-179 49-2845,15-5-106,1 2 0,0 1 0,68-1 1,-108 9-128,0 0 0,0 1 1,1 0-1,-1-1 0,0 2 1,7 1-1,-11-2 87,1-1-1,-1 0 0,1 0 1,-1 0-1,0 0 0,1 1 1,-1-1-1,0 0 1,1 0-1,-1 1 0,0-1 1,0 0-1,1 0 1,-1 1-1,0-1 0,0 0 1,1 1-1,-1-1 0,0 0 1,0 1-1,0-1 1,0 0-1,0 1 0,1-1 1,-1 1-1,0-1 0,0 1 1,-1 0-34,1 0 0,-1 0 0,1-1 1,-1 1-1,0 0 0,1 0 0,-1-1 0,0 1 1,1 0-1,-1-1 0,0 1 0,0-1 0,0 1 1,1-1-1,-1 1 0,0-1 0,-1 1 0,-56 18-1066,51-16 999,-39 9-620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5.095"/>
    </inkml:context>
    <inkml:brush xml:id="br0">
      <inkml:brushProperty name="width" value="0.05" units="cm"/>
      <inkml:brushProperty name="height" value="0.05" units="cm"/>
    </inkml:brush>
  </inkml:definitions>
  <inkml:trace contextRef="#ctx0" brushRef="#br0">12 0 16564,'-1'0'84,"1"1"1,-1-1-1,1 0 1,-1 0-1,0 0 1,1 1-1,-1-1 1,1 0-1,-1 1 1,1-1-1,-1 0 1,1 1 0,-1-1-1,1 1 1,-1-1-1,1 1 1,-1-1-1,1 1 1,0-1-1,-1 1 1,1-1-1,-1 2 1,2-1-11,-1-1-1,0 0 1,1 1 0,-1-1 0,0 1-1,1-1 1,-1 0 0,1 1 0,-1-1-1,1 0 1,-1 1 0,1-1-1,-1 0 1,1 0 0,-1 0 0,1 1-1,0-1 1,-1 0 0,2 0 0,40 4 1609,-36-3-1502,11 0 43,-1 1-1,1 0 1,-1 1-1,0 1 1,0 1-1,23 9 1,-35-12-218,0 0 0,0 0 0,0 0 0,0 1 0,-1-1 0,1 1 0,-1 0 0,0 0 0,0 0 0,0 0 0,0 0 0,0 1 0,-1 0 0,1-1 0,-1 1 0,0 0 0,0 0 1,-1 0-1,1 0 0,-1 0 0,0 1 0,0-1 0,0 0 0,-1 1 0,1-1 0,-1 1 0,0-1 0,0 0 0,-1 6 0,-3 7-30,0-1 0,0 1 0,-2-1 1,0 0-1,-1 0 0,-16 28 0,-66 83-148,76-108 148,-3 0-6,9-9 0,-1 0 0,1 0 1,-11 21-1,18-30 30,0-1-1,0 0 1,0 0-1,-1 1 1,1-1 0,0 0-1,0 0 1,0 1 0,0-1-1,0 0 1,0 1-1,0-1 1,0 0 0,0 0-1,0 1 1,0-1-1,0 0 1,0 1 0,0-1-1,1 0 1,-1 0 0,0 1-1,0-1 1,0 0-1,0 0 1,0 1 0,1-1-1,-1 0 1,0 0 0,0 0-1,0 1 1,1-1-1,-1 0 1,0 0 0,0 0-1,0 0 1,1 1 0,-1-1-1,0 0 1,1 0-1,-1 0 1,0 0 0,0 0-1,1 0 1,-1 0 0,0 0-1,1 0 1,-1 0-1,0 0 1,0 0 0,1 0-1,-1 0 1,0 0-1,0 0 1,1 0 0,-1 0-1,21-4 5,-19 3-5,128-40 29,-9 2-425,-100 33 50,1 1-1,-1 1 1,1 1 0,40-1-1,-59 4 313,-1 0 0,0 0-1,1 1 1,-1-1-1,1 1 1,-1-1-1,0 1 1,0 0-1,4 1 1,-5-1-6,0 0 1,0 0-1,0 0 1,0 0-1,0 0 1,0 1 0,0-1-1,-1 0 1,1 0-1,0 1 1,0 1-1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5.498"/>
    </inkml:context>
    <inkml:brush xml:id="br0">
      <inkml:brushProperty name="width" value="0.05" units="cm"/>
      <inkml:brushProperty name="height" value="0.05" units="cm"/>
    </inkml:brush>
  </inkml:definitions>
  <inkml:trace contextRef="#ctx0" brushRef="#br0">80 0 17292,'6'0'2008,"-4"7"-1352,-7 6-288,0 3 1673,-3 6-1409,3-1-192,-4 3-216,1 2-112,-3-3-216,1-3-152,5-4-520,-2-5-288,1-8 816,2-3-185,-1-7-151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5.903"/>
    </inkml:context>
    <inkml:brush xml:id="br0">
      <inkml:brushProperty name="width" value="0.05" units="cm"/>
      <inkml:brushProperty name="height" value="0.05" units="cm"/>
    </inkml:brush>
  </inkml:definitions>
  <inkml:trace contextRef="#ctx0" brushRef="#br0">11 1 17908,'0'0'1944,"-2"1"-1400,-3 4-248,2 0 1089,3 0-873,1-1-368,6-4-880,2-2 704,1 1-200,4-2-72</inkml:trace>
  <inkml:trace contextRef="#ctx0" brushRef="#br0" timeOffset="1">246 232 17868,'-1'17'2056,"1"-1"-1400,7-14-304,4 1 1497,6-1-1297,6 2-104,7-1-280,0 3-224,3-2-528,-1 0-176,-3 0 1808,-5 1-1176,-13-4-64,-9-1-16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6.340"/>
    </inkml:context>
    <inkml:brush xml:id="br0">
      <inkml:brushProperty name="width" value="0.05" units="cm"/>
      <inkml:brushProperty name="height" value="0.05" units="cm"/>
    </inkml:brush>
  </inkml:definitions>
  <inkml:trace contextRef="#ctx0" brushRef="#br0">6 85 16876,'-5'10'1656,"9"-7"-1000,6-3-272,14-10 768,6-3-695,8-4 1199,3-3-1240,-4 1-104,1 0-8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6.711"/>
    </inkml:context>
    <inkml:brush xml:id="br0">
      <inkml:brushProperty name="width" value="0.05" units="cm"/>
      <inkml:brushProperty name="height" value="0.05" units="cm"/>
    </inkml:brush>
  </inkml:definitions>
  <inkml:trace contextRef="#ctx0" brushRef="#br0">1 306 20308,'40'-40'417,"-2"-2"-1,45-63 1,9-11-1725,-88 113 1000,-4 6 196,-3 7 16,-46 91 1,27-60 525,3 0 0,-20 59-1,37-90-76,2-9-349,0-1 0,0 0 0,0 0 0,0 0 0,0 0 0,0 0 0,0 0 0,0 1 1,1-1-1,-1 0 0,0 0 0,0 0 0,0 0 0,0 0 0,0 0 0,0 0 0,0 0 0,1 0 0,-1 1 0,0-1 0,0 0 0,0 0 0,0 0 0,0 0 0,0 0 0,1 0 0,-1 0 0,0 0 0,0 0 0,0 0 0,0 0 0,0 0 0,1 0 0,-1 0 0,0 0 0,0 0 0,0 0 0,0 0 0,0-1 0,1 1 1,-1 0-1,0 0 0,0 0 0,0 0 0,0 0 0,0 0 0,0 0 0,0 0 0,1 0 0,-1-1 0,0 1 0,0 0 0,0 0 0,0 0 0,0 0 0,0 0 0,0 0 0,0-1 0,0 1 0,0 0 0,0 0 0,0 0 0,0 0 0,11-12 302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3.614"/>
    </inkml:context>
    <inkml:brush xml:id="br0">
      <inkml:brushProperty name="width" value="0.05" units="cm"/>
      <inkml:brushProperty name="height" value="0.05" units="cm"/>
    </inkml:brush>
  </inkml:definitions>
  <inkml:trace contextRef="#ctx0" brushRef="#br0">1 297 16884,'27'-14'1440,"6"-5"-1176,24-12-144,15-7 608,13-5-584,3-3-136,3 8-312,-2 3-184,-13 14-328,-13 9 616,-32 22-144,-9 10-176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6.062"/>
    </inkml:context>
    <inkml:brush xml:id="br0">
      <inkml:brushProperty name="width" value="0.05" units="cm"/>
      <inkml:brushProperty name="height" value="0.05" units="cm"/>
    </inkml:brush>
  </inkml:definitions>
  <inkml:trace contextRef="#ctx0" brushRef="#br0">0 13 13211,'1'-13'1931,"1"19"-890,0 24-364,-4 71-140,0-33-521,2 0 1,18 123-1,-1-135-929,-17-56 910,0 0 0,0 0-1,0 0 1,0 0 0,0 0 0,-1 0 0,1 0 0,0 0 0,0 0-1,0 0 1,0 0 0,0 0 0,0 0 0,0 0 0,0 0-1,0 0 1,0 0 0,0 0 0,0 0 0,0 0 0,0 0 0,0 0-1,0 0 1,-1 0 0,1 0 0,0 0 0,0 0 0,0 0 0,0 0-1,0 0 1,0 0 0,0 0 0,0 0 0,0 0 0,0 0-1,0 0 1,0 0 0,0 0 0,0 0 0,0 0 0,0 0 0,0 0-1,0 0 1,0 0 0,0 0 0,0 0 0,-1 0 0,1 0 0,0 1-1,0-1 1,0 0 0,0 0 0,0 0 0,0 0 0,0 0-1,0 0 1,0 0 0,-14-9-248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7.125"/>
    </inkml:context>
    <inkml:brush xml:id="br0">
      <inkml:brushProperty name="width" value="0.05" units="cm"/>
      <inkml:brushProperty name="height" value="0.05" units="cm"/>
    </inkml:brush>
  </inkml:definitions>
  <inkml:trace contextRef="#ctx0" brushRef="#br0">0 5 17116,'2'-4'2471,"2"8"-1287,2 11-448,-5-7-587,0-2-100,1-1 0,-1 0 0,1 1 0,0-1-1,0 0 1,4 8 0,-5-12-45,0 0 0,0 1-1,0-1 1,1 0 0,-1 0 0,0 0-1,1 0 1,-1 0 0,0 0 0,1 0-1,-1-1 1,1 1 0,0 0 0,-1-1-1,1 1 1,-1-1 0,1 0 0,0 0-1,-1 1 1,1-1 0,0 0 0,-1 0-1,1 0 1,0-1 0,-1 1 0,4-1-1,11-3 23,0-1 0,0-1 0,26-13 0,-29 12-15,0 1-1,1 1 1,0 0-1,0 0 1,21-3-1,-34 8-15,1 0 0,-1 0 1,0 0-1,0-1 0,1 1 0,-1 1 0,0-1 1,1 0-1,-1 0 0,0 0 0,0 1 0,1-1 1,-1 1-1,0-1 0,0 1 0,0-1 0,0 1 1,0 0-1,0-1 0,0 1 0,0 0 0,0 0 1,0 0-1,1 1 0,-1 0-17,0 0 0,0 1 0,0-1-1,0 0 1,-1 0 0,1 1 0,-1-1 0,1 0 0,-1 1-1,0-1 1,0 1 0,-1 2 0,0 9-140,-2 0 0,0-1 0,-8 21-1,9-28 105,-13 24-382,20-30 165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9.593"/>
    </inkml:context>
    <inkml:brush xml:id="br0">
      <inkml:brushProperty name="width" value="0.05" units="cm"/>
      <inkml:brushProperty name="height" value="0.05" units="cm"/>
    </inkml:brush>
  </inkml:definitions>
  <inkml:trace contextRef="#ctx0" brushRef="#br0">2 30 17876,'-2'5'1760,"2"-1"-1112,3-3-200,8-1 865,5-1-249,10 0-360,4-4-176,7-2-224,5 0-32,0 0-152,-1 1-120,-5 2-376,-6 2-248,-11 4-552,-6 2 944,-11 6-176,0 2-216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40.687"/>
    </inkml:context>
    <inkml:brush xml:id="br0">
      <inkml:brushProperty name="width" value="0.05" units="cm"/>
      <inkml:brushProperty name="height" value="0.05" units="cm"/>
    </inkml:brush>
  </inkml:definitions>
  <inkml:trace contextRef="#ctx0" brushRef="#br0">15 2 16476,'1'0'181,"0"-1"0,0 1 0,1 0 1,-1 0-1,0-1 0,0 1 0,1 0 1,-1 0-1,0 0 0,1 0 0,-1 1 1,0-1-1,0 0 0,1 0 0,-1 1 1,2 0-1,-2 0-78,-1 0-1,1 0 1,-1 0-1,1 0 1,-1 0-1,1 1 1,-1-1-1,0 0 1,0 0-1,1 0 1,-1 0-1,0 1 1,0-1-1,0 0 1,0 0-1,-1 0 1,1 0-1,0 1 1,0-1-1,-1 1 1,-17 74 1328,10-46-1217,-6 37 0,14-65-207,0-1 0,-1 1 0,1-1 0,0 1 0,0-1 0,0 1 0,0-1 0,0 1 0,1 0 0,-1-1 0,0 0 0,1 1 0,-1-1 0,1 1 0,-1-1 0,1 1 0,0-1 0,-1 0 0,1 1 0,0-1 0,0 0 0,2 2 0,-2-2 1,1 0 0,0-1 0,-1 1 0,1 0 0,0-1 0,0 1 0,-1-1 0,1 0 0,0 0 0,0 1 0,0-1 0,-1 0 0,1-1 0,0 1 1,0 0-1,2-1 0,6-2 24,1 0 1,-1 0 0,1-2 0,18-10-1,13-11 121,72-60 0,-75 55-109,-24 23-37,-15 8-6,0 0-1,0 0 0,1 0 0,-1 0 0,0 0 0,0 0 0,1 0 0,-1 0 0,0 0 0,1 0 0,-1 1 0,0-1 0,0 0 1,1 0-1,-1 0 0,0 0 0,0 0 0,0 0 0,1 1 0,-1-1 0,0 0 0,0 0 0,0 0 0,1 1 0,-1-1 0,0 0 1,0 0-1,0 1 0,0-1 0,1 0 0,-1 4-1,1-1-1,-1 0 1,0 0 0,0 0 0,0 0 0,-1 7-1,1-8 1,-10 74 381,10-76-368,0 1 1,0-1-1,0 0 1,0 0-1,1 0 0,-1 1 1,0-1-1,0 0 1,0 0-1,0 0 1,0 1-1,0-1 0,0 0 1,0 0-1,0 0 1,0 0-1,0 1 1,1-1-1,-1 0 0,0 0 1,0 0-1,0 0 1,0 0-1,0 0 0,1 1 1,-1-1-1,0 0 1,0 0-1,0 0 1,0 0-1,1 0 0,-1 0 1,0 0-1,0 0 1,0 0-1,1 0 1,-1 0-1,0 0 0,0 0 1,0 0-1,1 0 1,-1 0-1,0 0 1,0 0-1,14-5 59,10-11-164,37-42 105,-60 57-14,-1 1-1,0-1 0,1 1 1,-1-1-1,1 1 0,0-1 1,-1 1-1,1 0 0,-1-1 1,1 1-1,0 0 0,-1-1 1,1 1-1,0 0 0,-1 0 1,1-1-1,0 1 0,-1 0 1,1 0-1,0 0 1,-1 0-1,1 0 0,0 0 1,0 0-1,-1 0 0,1 0 1,0 0-1,-1 1 0,1-1 1,0 0-1,-1 0 0,1 1 1,0-1-1,-1 0 0,1 1 1,-1-1-1,1 1 0,1 0 1,-2 0-3,1 0 1,-1 1 0,1-1 0,-1 0-1,1 0 1,-1 1 0,0-1-1,1 0 1,-1 0 0,0 1 0,0-1-1,0 0 1,0 1 0,0-1 0,0 0-1,-1 0 1,1 1 0,0-1 0,-1 0-1,0 2 1,-8 23 62,4-12-6,0-1-1,-1 0 1,-8 14 0,14-26-97,1-1 0,-1 0-1,1 0 1,-1 0 0,1 0-1,-1 0 1,0 0-1,1 0 1,-1 0 0,1-1-1,-1 1 1,1 0 0,-1 0-1,1 0 1,-1 0-1,1-1 1,-1 1 0,0 0-1,1 0 1,-1-1 0,1 1-1,-1 0 1,0-1-1,1 1 1,-1 0 0,0-1-1,0 1 1,1-1 0,-1 1-1,0 0 1,0-1-1,0 1 1,1-1 0,-1 1-1,0-1 1,0 1 0,0-1-1,0 1 1,0-1-1,0 1 1,0-1 0,0 1-1,0-1 1,-2-7-319,2-2-124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41.486"/>
    </inkml:context>
    <inkml:brush xml:id="br0">
      <inkml:brushProperty name="width" value="0.05" units="cm"/>
      <inkml:brushProperty name="height" value="0.05" units="cm"/>
    </inkml:brush>
  </inkml:definitions>
  <inkml:trace contextRef="#ctx0" brushRef="#br0">194 0 14379,'17'5'1344,"5"12"-744,0 6-207,6 17 671,0 9-192,-6 15-80,-6 5-72,-14 10-168,-4 4-95,-20 6-137,-8 2-120,-19-5-408,-7-2-297,-10-17 425,2-7-72,2-27-104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42.122"/>
    </inkml:context>
    <inkml:brush xml:id="br0">
      <inkml:brushProperty name="width" value="0.05" units="cm"/>
      <inkml:brushProperty name="height" value="0.05" units="cm"/>
    </inkml:brush>
  </inkml:definitions>
  <inkml:trace contextRef="#ctx0" brushRef="#br0">0 172 15827,'11'-15'495,"0"1"0,1 0 0,0 1 0,1 0-1,1 1 1,0 1 0,0 0 0,1 1 0,25-13 0,-28 17-333,-1 1 0,1 0 0,0 1 0,0 0 0,1 0 0,-1 2 1,1 0-1,-1 0 0,1 1 0,0 0 0,0 1 0,-1 1 0,1 0 0,15 4 1,-24-5-148,-1 1 0,0 0 0,0 0 0,1 0 0,-1 0 0,0 1 0,0-1 0,0 1 0,-1-1 0,1 1 1,0 0-1,-1 0 0,1 1 0,-1-1 0,0 1 0,1-1 0,-1 1 0,0-1 0,-1 1 0,1 0 0,0 0 0,-1 0 1,0 0-1,0 0 0,0 0 0,0 1 0,0-1 0,0 0 0,-1 0 0,0 1 0,1-1 0,-1 0 0,0 1 1,-1-1-1,1 0 0,-1 1 0,-1 4 0,-1 5 0,-2 0 0,1 0 1,-1-1-1,-1 0 0,0 0 1,-1 0-1,0-1 0,-10 12 0,-21 21 50,-54 49 0,51-55-15,38-34-46,-25 27 36,27-31-39,1 1 0,-1 0 1,0 0-1,1 0 0,-1 0 0,1-1 0,-1 1 0,1 0 0,-1 0 0,1 0 0,0 0 0,-1 0 0,1 0 0,0 0 0,0 0 0,0 0 0,0 0 0,0 0 1,0 0-1,0 0 0,0 0 0,0 0 0,0 0 0,1 0 0,-1 0 0,0 0 0,1 0 0,-1 0 0,1 0 0,-1 0 0,1 0 0,-1 0 0,2 1 1,4 1-77,1 0 0,-1 0 1,1 0-1,0-1 0,0 1 1,0-2-1,0 1 0,0-1 1,0 0-1,14-1 1,-3 2-183,90 6-224,-54-5 194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47.980"/>
    </inkml:context>
    <inkml:brush xml:id="br0">
      <inkml:brushProperty name="width" value="0.05" units="cm"/>
      <inkml:brushProperty name="height" value="0.05" units="cm"/>
    </inkml:brush>
  </inkml:definitions>
  <inkml:trace contextRef="#ctx0" brushRef="#br0">0 548 14635,'0'-1'71,"0"0"0,1 0 0,-1 0 0,0 1 0,1-1 0,-1 0 0,1 0 0,-1 0 0,1 0 0,-1 0 0,1 1 0,-1-1 0,1 0 0,0 0 0,-1 1 0,1-1 0,0 0 0,0 1 0,-1-1 0,1 1 0,0-1 0,0 1 0,2-1 0,23-8 131,-20 7 33,448-112 1212,-371 99-1699,0 4 0,2 3 0,128 6-1,-177 5 147,0-2 0,-1-1-1,1-2 1,42-8-1,-1-11 87,-1-3-1,126-59 1,-146 59 19,-35 15 0,0 1 0,43-11 0,-55 18 1,0-1-1,0 1 1,-1 1 0,1 0-1,0 0 1,0 1-1,0 0 1,0 0 0,0 1-1,11 3 1,-12-2 1,23 8-7,39 9 0,-58-18 7,1 0 0,-1-1 0,1 0 0,-1-1 0,0 0 0,21-4 0,-7-2 55,1-2 0,-1-1-1,-1-1 1,47-25 0,-7 3 148,-58 29-169,-1 0 0,1 1 0,0 0 0,0 0 1,0 0-1,0 1 0,0 0 0,1 1 0,-1-1 0,7 2 1,-4 0 15,0 1 0,0 0 1,0 1-1,0 0 1,-1 0-1,15 9 0,-11-6-30,-1-1 0,1 0 0,0 0-1,0-1 1,0-1 0,1 0 0,-1-1-1,1 0 1,-1-1 0,1-1 0,0 0-1,-1-1 1,1 0 0,0-1 0,-1-1-1,0 0 1,26-9 0,-13 0-207,1-1 1,-2-1-1,0-1 1,-1-1-1,40-34 0,-43 32-36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49.790"/>
    </inkml:context>
    <inkml:brush xml:id="br0">
      <inkml:brushProperty name="width" value="0.05" units="cm"/>
      <inkml:brushProperty name="height" value="0.05" units="cm"/>
    </inkml:brush>
  </inkml:definitions>
  <inkml:trace contextRef="#ctx0" brushRef="#br0">241 121 10786,'16'-17'1611,"-2"-1"-1,23-35 1,-32 44-946,2-8 784,-7 17-1407,0 0 1,0-1-1,0 1 1,0 0-1,0-1 1,-1 1-1,1 0 1,0 0-1,0-1 1,0 1-1,0 0 1,0 0-1,-1-1 1,1 1-1,0 0 1,0 0-1,0-1 1,-1 1-1,1 0 1,0 0-1,0 0 1,-1 0-1,1-1 1,0 1-1,0 0 1,-1 0-1,1 0 1,0 0-1,0 0 1,-1 0-1,0 0 1,-1 0 58,0 0 0,-1 0 1,1 1-1,0-1 0,-1 1 0,1-1 1,0 1-1,0 0 0,-1 0 0,1 0 1,-2 1-1,-15 10 102,0 1 1,2 1-1,-1 0 0,-27 32 1,18-16-227,-40 62 0,52-68 5,-20 42 0,31-57 8,0 1-1,1-1 1,0 1-1,1 0 0,0-1 1,0 1-1,1 0 1,0 12-1,1-20 7,0 1 0,0 0 0,1-1 0,-1 1-1,1 0 1,-1-1 0,1 1 0,0-1 0,0 1 0,0-1-1,0 1 1,0-1 0,1 0 0,-1 1 0,1-1 0,0 0 0,-1 0-1,1 0 1,0 0 0,0-1 0,3 3 0,-1-2 0,0 0-1,0 0 1,0-1 0,1 1 0,-1-1 0,1 0-1,-1-1 1,0 1 0,1-1 0,0 1-1,6-2 1,8-1 0,-1 0-1,0-2 1,0 0-1,-1-1 0,20-9 1,-10 3 37,-1-1-1,-1-2 1,0 0 0,-1-2 0,37-30 0,-49 35 25,1-1 0,-1 0 0,-1 0 0,-1-1 1,1-1-1,-2 0 0,0 0 0,-1-1 0,0 0 0,-1 0 1,5-17-1,-11 28-28,0 0 1,0-1-1,0 1 1,-1 0-1,1-1 1,-1 1-1,0-1 1,0 1-1,0-1 1,-1 1-1,0-1 1,-2-7-1,2 10-15,0 0-1,0-1 1,-1 1-1,1 0 1,-1-1-1,0 1 1,1 0-1,-1 0 1,0 0-1,0 1 1,0-1 0,0 0-1,-1 1 1,1-1-1,0 1 1,-1 0-1,1 0 1,-1 0-1,1 0 1,-1 0-1,-4 0 1,-4-1-63,0 1 0,0 1 1,0 0-1,0 0 0,0 1 0,-17 3 0,16-1 188,-1-2 0,0 0 0,-26-1 0,24-4-161,10-5-15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0.186"/>
    </inkml:context>
    <inkml:brush xml:id="br0">
      <inkml:brushProperty name="width" value="0.05" units="cm"/>
      <inkml:brushProperty name="height" value="0.05" units="cm"/>
    </inkml:brush>
  </inkml:definitions>
  <inkml:trace contextRef="#ctx0" brushRef="#br0">239 58 14699,'6'-6'640,"-2"2"-259,0-1 0,0 1 1,-1-1-1,1 1 0,-1-1 1,0 0-1,-1 0 0,4-10 1,-32 45 2205,-22 40-1983,-75 153 0,109-191-592,0 2-1,2 0 0,2 0 1,1 1-1,1 1 0,2-1 1,-2 53-1,8-72-45,1 1 1,1-1-1,0 0 0,1 0 1,8 28-1,-8-37-180,-1-1 0,1 1 0,0 0 1,0-1-1,1 1 0,0-1 0,0 0 0,0-1 0,1 1 0,0-1 1,0 0-1,0 0 0,1 0 0,0-1 0,8 6 0,-11-9 130,0 1 0,0-1 0,0 0 0,1 1 0,-1-2 0,1 1 0,-1 0 0,1-1 0,-1 1-1,0-1 1,1 0 0,0 0 0,-1 0 0,1-1 0,-1 1 0,0-1 0,7-2 0,24-10-880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1.238"/>
    </inkml:context>
    <inkml:brush xml:id="br0">
      <inkml:brushProperty name="width" value="0.05" units="cm"/>
      <inkml:brushProperty name="height" value="0.05" units="cm"/>
    </inkml:brush>
  </inkml:definitions>
  <inkml:trace contextRef="#ctx0" brushRef="#br0">1 2 16884,'0'-1'57,"0"1"0,0 0 0,1 0 0,-1 0 0,0 0 0,1 0 0,-1 0 0,0-1 1,1 1-1,-1 0 0,1 0 0,-1 0 0,0 0 0,1 0 0,-1 0 0,0 0 0,1 1 0,-1-1 1,0 0-1,1 0 0,-1 0 0,0 0 0,1 0 0,-1 0 0,0 1 0,1-1 0,-1 0 0,0 0 1,0 0-1,1 1 0,-1-1 0,0 0 0,0 0 0,1 1 0,-1-1 0,0 0 0,0 1 0,0-1 0,0 0 1,1 1-1,-1-1 0,0 0 0,0 1 0,0-1 0,11 24 305,-8-15 273,3 2-460,1 1 1,0-1-1,1-1 0,0 1 1,0-1-1,1 0 1,0-1-1,1 0 1,0-1-1,15 10 1,3-1-244,1-2 1,0 0-1,32 10 1,-61-25 28,1 0 0,-1 0 0,1 0 0,-1 0 0,0 0 0,1 0 0,-1 0 0,1 0 0,-1 0 0,0 0 0,1 0 0,-1 0 0,1 1 0,-1-1 0,0 0 0,1 0 0,-1 1 0,0-1 0,1 0 0,-1 0 0,0 1 0,0-1 0,1 0 0,-1 1 0,0-1 1,0 0-1,1 1 0,-1-1 0,0 0 0,0 1 0,0-1 0,0 1 0,0-1 0,1 1 0,-18 4-685,-2-4 242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1.684"/>
    </inkml:context>
    <inkml:brush xml:id="br0">
      <inkml:brushProperty name="width" value="0.05" units="cm"/>
      <inkml:brushProperty name="height" value="0.05" units="cm"/>
    </inkml:brush>
  </inkml:definitions>
  <inkml:trace contextRef="#ctx0" brushRef="#br0">12 322 14811,'-8'7'1713,"5"-6"-857,4-5-288,12-12 1008,7-4-272,12-7-271,9-3-153,4-5-312,2 1-104,0 3-200,-2 0-168,-5 6-456,-4 5-264,-8 2-448,-9 1 840,5 7-184,-2-1-177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6.502"/>
    </inkml:context>
    <inkml:brush xml:id="br0">
      <inkml:brushProperty name="width" value="0.05" units="cm"/>
      <inkml:brushProperty name="height" value="0.05" units="cm"/>
    </inkml:brush>
  </inkml:definitions>
  <inkml:trace contextRef="#ctx0" brushRef="#br0">1 467 15163,'31'-8'1112,"5"-7"-887,0-4-137,8-4-8,2 0-264,3-4 272,-3 3-16,-8 4-216</inkml:trace>
  <inkml:trace contextRef="#ctx0" brushRef="#br0" timeOffset="1">790 27 13867,'8'-6'341,"-5"3"-188,0 0 0,0 1 0,1-1 0,-1 1 0,1 0 0,0 0 1,4-2-1,-8 4-142,1 0 0,-1 0 0,0 0 0,0 0 0,0 1 1,0-1-1,0 0 0,1 0 0,-1 0 0,0 0 0,0 0 1,0 0-1,0 0 0,0 0 0,1 0 0,-1 0 0,0 1 1,0-1-1,0 0 0,0 0 0,0 0 0,0 0 0,0 0 1,0 1-1,0-1 0,1 0 0,-1 0 0,0 0 0,0 0 1,0 1-1,0-1 0,0 0 0,0 0 0,0 0 0,0 0 1,0 0-1,0 1 0,0-1 0,0 0 0,0 0 0,0 0 1,-1 0-1,1 1 0,0-1 0,0 0 0,0 0 0,0 0 1,0 0-1,0 0 0,0 1 0,0-1 0,0 0 0,-1 0 1,1 0-1,0 0 0,0 0 0,0 0 0,0 0 0,-1 1 1,-6 12 431,-47 69 828,-54 92-471,106-170-803,-14 22-186,2 1-1,1 1 0,1 1 1,-10 36-1,23-99-1802,2 16 1553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2.136"/>
    </inkml:context>
    <inkml:brush xml:id="br0">
      <inkml:brushProperty name="width" value="0.05" units="cm"/>
      <inkml:brushProperty name="height" value="0.05" units="cm"/>
    </inkml:brush>
  </inkml:definitions>
  <inkml:trace contextRef="#ctx0" brushRef="#br0">44 0 17148,'7'0'2000,"-1"3"-1312,-8 7-264,-2 3 1385,0 7-953,-3 4-232,1 5-360,0 0-208,0 1-320,1-3-208,0-7-344,4-3-176,-2-11 671,0-6-239,-1-13-144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2.569"/>
    </inkml:context>
    <inkml:brush xml:id="br0">
      <inkml:brushProperty name="width" value="0.05" units="cm"/>
      <inkml:brushProperty name="height" value="0.05" units="cm"/>
    </inkml:brush>
  </inkml:definitions>
  <inkml:trace contextRef="#ctx0" brushRef="#br0">1 49 19148,'8'-5'2185,"-3"5"-1217,0-5 3641,-2 4-4185,0-3-1488,-4-2 928,-8-3-152,-3-9-137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3.627"/>
    </inkml:context>
    <inkml:brush xml:id="br0">
      <inkml:brushProperty name="width" value="0.05" units="cm"/>
      <inkml:brushProperty name="height" value="0.05" units="cm"/>
    </inkml:brush>
  </inkml:definitions>
  <inkml:trace contextRef="#ctx0" brushRef="#br0">1 1 16732,'14'2'7479,"23"3"-6522,18-3-295,330 1 368,-382-3-646,6-1-2091,-12-6-714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4.344"/>
    </inkml:context>
    <inkml:brush xml:id="br0">
      <inkml:brushProperty name="width" value="0.05" units="cm"/>
      <inkml:brushProperty name="height" value="0.05" units="cm"/>
    </inkml:brush>
  </inkml:definitions>
  <inkml:trace contextRef="#ctx0" brushRef="#br0">1 0 16548,'10'6'3935,"16"15"-3086,-15-12-336,42 31 232,-31-24-558,-1 0 0,0 1 0,20 22 0,-39-36-210,10 11-805,0 0 1,10 16-1,-29-29-129,-1-3 286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4.792"/>
    </inkml:context>
    <inkml:brush xml:id="br0">
      <inkml:brushProperty name="width" value="0.05" units="cm"/>
      <inkml:brushProperty name="height" value="0.05" units="cm"/>
    </inkml:brush>
  </inkml:definitions>
  <inkml:trace contextRef="#ctx0" brushRef="#br0">1 393 15499,'3'-1'210,"0"1"0,0-1-1,1 0 1,-1-1-1,0 1 1,-1 0 0,1-1-1,0 0 1,0 0-1,-1 1 1,1-2 0,-1 1-1,3-3 1,6-4 257,182-157 5201,-68 49-5281,-74 68-1523,-46 45 755,-4 4 253,0-1 0,0 0 0,0 0 1,0 1-1,0-1 0,0 0 0,0 0 0,-1 0 1,1 0-1,0 0 0,-1-1 0,1 1 1,0 0-1,-1 0 0,1 0 0,-1 0 0,0-1 1,1 1-1,-1-2 0,-2 1-597,-7 5-69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5.198"/>
    </inkml:context>
    <inkml:brush xml:id="br0">
      <inkml:brushProperty name="width" value="0.05" units="cm"/>
      <inkml:brushProperty name="height" value="0.05" units="cm"/>
    </inkml:brush>
  </inkml:definitions>
  <inkml:trace contextRef="#ctx0" brushRef="#br0">2 158 13811,'-2'-5'2344,"2"-2"-1183,3-6-409,6 1 2257,10-1-1697,3-2-152,9 2-384,2-1-176,4 4-288,3 3-88,4 1-168,1 2-128,-1 0-320,-1 1-248,-4 0-552,-2-3 952,-18-4-208,-8-3-160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6.082"/>
    </inkml:context>
    <inkml:brush xml:id="br0">
      <inkml:brushProperty name="width" value="0.05" units="cm"/>
      <inkml:brushProperty name="height" value="0.05" units="cm"/>
    </inkml:brush>
  </inkml:definitions>
  <inkml:trace contextRef="#ctx0" brushRef="#br0">17 25 16772,'8'-9'739,"8"-6"1301,-13 18-1003,-5 12-24,-12 40 33,7-29-1029,1 0 0,0 0-1,3 0 1,0 1 0,1 29 0,7-32-747,-5-23 728,0-1 0,0 1 0,1-1 0,-1 1 0,0-1 0,0 1 0,0-1 0,0 0-1,1 1 1,-1-1 0,0 1 0,0-1 0,1 1 0,-1-1 0,0 0 0,1 1 0,-1-1-1,0 0 1,1 1 0,-1-1 0,1 0 0,-1 0 0,1 1 0,-1-1 0,0 0 0,1 0 0,-1 0-1,1 0 1,-1 0 0,1 1 0,-1-1 0,1 0 0,-1 0 0,1 0 0,-1 0 0,1 0 0,-1 0-1,1-1 1,-1 1 0,1 0 0,0 0 0,-1 0 0,0-1 0,0 1 0,0 0 0,0-1 0,1 1 0,-1 0 0,0 0 0,0-1 1,0 1-1,0 0 0,0-1 0,0 1 0,0 0 0,0 0 0,0-1 0,0 1 0,0 0 0,0-1 0,0 1 0,-1 0 0,1 0 0,0-1 0,0 1 0,0 0 0,0-1 0,0 1 1,-1 0-1,1 0 0,0 0 0,0-1 0,0 1 0,-1 0 0,1 0 0,-1-1 0,-11-6-135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6.507"/>
    </inkml:context>
    <inkml:brush xml:id="br0">
      <inkml:brushProperty name="width" value="0.05" units="cm"/>
      <inkml:brushProperty name="height" value="0.05" units="cm"/>
    </inkml:brush>
  </inkml:definitions>
  <inkml:trace contextRef="#ctx0" brushRef="#br0">1 32 17540,'7'-3'1856,"3"1"-1248,10 0-224,6-1 945,10 0-585,4 0-144,6 0-248,-1 0-176,3 0-512,-1 1-328,-7-1 552,-1 1-144,-6 2-64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7.082"/>
    </inkml:context>
    <inkml:brush xml:id="br0">
      <inkml:brushProperty name="width" value="0.05" units="cm"/>
      <inkml:brushProperty name="height" value="0.05" units="cm"/>
    </inkml:brush>
  </inkml:definitions>
  <inkml:trace contextRef="#ctx0" brushRef="#br0">251 31 11642,'34'-29'3547,"-34"29"-3496,1 0 1,-1 0 0,0-1 0,0 1 0,0 0 0,0 0 0,0 0 0,0 0-1,0 0 1,1 0 0,-1 0 0,0 0 0,0 0 0,0 0 0,0 0 0,0 0 0,1 0-1,-1 0 1,0 0 0,0 0 0,0 0 0,0 0 0,0 0 0,1 0 0,-1 0-1,0 0 1,0 0 0,0 0 0,0 0 0,0 0 0,0 0 0,1 0 0,-1 0-1,0 0 1,0 0 0,0 0 0,0 0 0,0 1 0,0-1 0,0 0 0,1 0 0,-1 0-1,0 0 1,0 0 0,0 0 0,0 0 0,0 1 0,0-1 0,0 0 0,0 0-1,0 0 1,0 0 0,0 1 0,0 12 967,-6 13-348,-6 4-352,-1 0-1,-2-1 1,0-1-1,-26 34 1,-88 95-210,125-153-47,2-1-170,0-1-1,0 0 1,0 0 0,0 0-1,-1 0 1,1 0-1,-4 1 1,5-2 70,1-1 0,-1 0-1,0 0 1,0 0 0,0 0 0,0 0 0,0 1-1,0-2 1,1 1 0,-1 0 0,0 0 0,0 0 0,0 0-1,0 0 1,0-1 0,0 1 0,1 0 0,-1-1-1,0 1 1,0-1 0,1 1 0,-1-1 0,0 1-1,0-1 1,1 1 0,-1-1 0,1 0 0,-2-1 0,-9-10-324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7.546"/>
    </inkml:context>
    <inkml:brush xml:id="br0">
      <inkml:brushProperty name="width" value="0.05" units="cm"/>
      <inkml:brushProperty name="height" value="0.05" units="cm"/>
    </inkml:brush>
  </inkml:definitions>
  <inkml:trace contextRef="#ctx0" brushRef="#br0">1 0 16668,'17'13'1752,"0"0"-1176,6 3-232,3 0 776,8 2-511,1 1-25,3 0-192,1-5-112,-2-1-272,1-3-160,-8-3-384,-3 0-233,-10-3 601,-4 1-152,-12-1-104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7.576"/>
    </inkml:context>
    <inkml:brush xml:id="br0">
      <inkml:brushProperty name="width" value="0.05" units="cm"/>
      <inkml:brushProperty name="height" value="0.05" units="cm"/>
    </inkml:brush>
  </inkml:definitions>
  <inkml:trace contextRef="#ctx0" brushRef="#br0">1 0 13059,'0'2'161,"1"0"1,-1 0 0,1-1-1,-1 1 1,0 0-1,0 0 1,0 0 0,0 0-1,0 0 1,0 0-1,-1 2 1,1 2 234,-1 344 2551,1-347-3001,0 1 0,0 0 0,1 0 0,0 0 0,0-1 0,2 7 0,-3-9-5,0 0 0,1 0 0,-1-1 0,0 1 0,1 0 0,-1-1 0,1 1 0,-1 0 0,0-1 0,1 1 0,0 0 0,-1-1 0,1 1-1,-1-1 1,1 1 0,0-1 0,-1 1 0,1-1 0,0 0 0,0 1 0,-1-1 0,1 0 0,0 0 0,0 1 0,-1-1 0,1 0 0,0 0-1,0 0 1,0 0 0,-1 0 0,1 0 0,0 0 0,0 0 0,0 0 0,-1-1 0,1 1 0,0 0 0,0 0 0,0-1 0,0 0 11,0 1 1,-1 0 0,1-1 0,0 1-1,-1-1 1,1 0 0,0 1 0,-1-1 0,1 1-1,-1-1 1,0 0 0,1 0 0,-1 1-1,1-1 1,-1 0 0,0 1 0,0-1-1,1-1 1,0-11-421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37.982"/>
    </inkml:context>
    <inkml:brush xml:id="br0">
      <inkml:brushProperty name="width" value="0.05" units="cm"/>
      <inkml:brushProperty name="height" value="0.05" units="cm"/>
    </inkml:brush>
  </inkml:definitions>
  <inkml:trace contextRef="#ctx0" brushRef="#br0">1 34 19636,'3'-6'1945,"4"0"-1273,4 1-272,12 0 848,9 3-240,12-1-352,6 3-175,11 0-281,2 0-72,0 0-128,0 3-104,-10-3-352,-6 1-281,-15-1-1119,-11-1 1528,-15-4-256,-5 1-280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03.548"/>
    </inkml:context>
    <inkml:brush xml:id="br0">
      <inkml:brushProperty name="width" value="0.05" units="cm"/>
      <inkml:brushProperty name="height" value="0.05" units="cm"/>
    </inkml:brush>
  </inkml:definitions>
  <inkml:trace contextRef="#ctx0" brushRef="#br0">11 1 10370,'-2'8'254,"-1"1"0,1 0 0,1 0 0,0-1 0,0 1-1,1 0 1,0 0 0,0 0 0,1 0 0,0 0 0,1 0 0,-1 0 0,2 0-1,0-1 1,0 1 0,4 8 0,-4-11-162,0 0-1,1-1 1,-1 1 0,1-1 0,0 1-1,1-1 1,-1 0 0,1-1-1,0 1 1,0-1 0,1 0 0,-1 0-1,1-1 1,0 1 0,0-1-1,0-1 1,0 1 0,0-1-1,1 0 1,-1 0 0,13 1 0,1-2 25,0-1 1,0-1 0,0 0 0,34-9-1,78-26 64,-47 11-126,-46 15-31,57-8-1,-79 17-19,0 0 0,0 0 1,0 2-1,0 0 0,-1 1 0,21 5 0,1 1-1,0-1-1,63 3 1,78-12 27,-135-2-24,39 0-2,-75 4 6,0 1 0,0 0 0,0 0-1,0 0 1,-1 1 0,1 0 0,13 6-1,-17-6 39,0 1 0,-1-1 0,0 1-1,0 0 1,0-1 0,0 1 0,0 0-1,0 1 1,-1-1 0,1 1 0,3 6-1,11 15 809,-16-24-814,0 0 0,0-1 1,0 1-1,0-1 0,0 1 0,1-1 1,-1 1-1,0-1 0,0 1 1,1-1-1,-1 0 0,0 0 1,0 0-1,1 0 0,-1 0 0,0 0 1,1 0-1,-1 0 0,0 0 1,0-1-1,1 1 0,-1 0 0,0-1 1,2 0-1,35-17 315,-27 13-243,5-3-2,-4 2-42,1 0 0,1 0 0,22-5 0,-33 10-65,1 0 0,-1 1 1,0-1-1,1 1 1,-1 0-1,1 0 1,-1 0-1,1 1 0,-1-1 1,1 1-1,-1 0 1,1 0-1,-1 0 1,0 0-1,0 0 0,0 1 1,1-1-1,-1 1 1,-1 0-1,5 3 1,-1 0 7,0-1 0,1 1 1,0-1-1,0-1 1,0 1-1,1-1 1,-1-1-1,1 1 1,-1-1-1,1 0 1,0-1-1,0 0 0,0 0 1,0-1-1,14-1 1,11-2 38,-1-2 1,50-13 0,-38 8-14,-22 5-22,-7 0-3,0 2-1,0 0 1,0 1 0,0 1 0,0 0-1,26 2 1,-38 0-10,0-1-1,0 2 1,-1-1-1,1 0 1,0 1-1,0-1 1,-1 1 0,1 0-1,-1 0 1,1 0-1,-1 0 1,0 0 0,4 5-1,-4-4-1,1 0-1,0-1 0,0 1 1,0 0-1,0-1 0,0 0 1,0 0-1,5 2 1,-2-2-57,0 0 0,1 0 0,0-1 0,-1 0 0,1 0 0,-1-1 1,1 0-1,0 0 0,12-2 0,6-3-202,31-9-1,-28 6 211,16-3-187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04.890"/>
    </inkml:context>
    <inkml:brush xml:id="br0">
      <inkml:brushProperty name="width" value="0.05" units="cm"/>
      <inkml:brushProperty name="height" value="0.05" units="cm"/>
    </inkml:brush>
  </inkml:definitions>
  <inkml:trace contextRef="#ctx0" brushRef="#br0">133 64 13371,'-5'1'179,"1"1"1,-1 0-1,1 0 1,0 1-1,0 0 1,0-1-1,0 1 1,0 0-1,1 1 0,-5 4 1,-31 40 528,34-42-536,0 0-45,0 0 0,1 1 0,0-1 1,0 1-1,1 0 0,0 0 0,0 0 1,0 0-1,-2 15 0,5-22-109,0 1 1,0 0-1,0-1 0,0 1 1,0-1-1,0 1 0,0-1 1,0 1-1,0-1 0,0 1 1,0-1-1,1 1 0,-1-1 1,0 1-1,0-1 0,1 1 1,-1-1-1,0 0 0,1 1 1,-1-1-1,0 1 0,1-1 1,-1 0-1,1 1 0,-1-1 1,1 0-1,-1 1 0,0-1 1,1 0-1,0 0 0,1 1 13,-1-1 0,1 0-1,-1 0 1,1 0-1,-1 0 1,1 0 0,-1 0-1,1-1 1,0 1-1,2-1 1,2-2 51,0 1 0,1-1 0,-1 0 0,6-5 0,7-6 145,-1-1 0,-1-1 0,0 0 0,20-27-1,50-79 1365,-85 125-880,-4 12-494,-3 16-99,2-14-59,0-5-83,0 1 0,1 0 0,0 0-1,1 1 1,1-1 0,2 23 0,-1-34-22,-1 0 1,1-1-1,0 1 1,-1 0-1,1 0 1,0-1-1,0 1 1,0-1 0,1 1-1,-1-1 1,0 1-1,0-1 1,1 0-1,-1 0 1,1 0-1,-1 0 1,1 0-1,0 0 1,-1 0-1,1 0 1,0 0-1,-1-1 1,1 1-1,0-1 1,0 1-1,0-1 1,0 0 0,0 0-1,-1 0 1,1 0-1,0 0 1,0 0-1,0 0 1,0-1-1,0 1 1,-1 0-1,1-1 1,0 0-1,0 1 1,2-3-1,14-5-366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06.382"/>
    </inkml:context>
    <inkml:brush xml:id="br0">
      <inkml:brushProperty name="width" value="0.05" units="cm"/>
      <inkml:brushProperty name="height" value="0.05" units="cm"/>
    </inkml:brush>
  </inkml:definitions>
  <inkml:trace contextRef="#ctx0" brushRef="#br0">0 32 10954,'4'5'201,"0"-1"-1,0 1 1,0-1-1,0 0 0,1 0 1,0 0-1,0-1 1,0 1-1,0-1 0,0 0 1,1-1-1,-1 1 1,1-1-1,-1 0 1,1-1-1,0 1 0,0-1 1,0 0-1,0-1 1,0 1-1,0-1 0,8-1 1,12-2 122,0 0 1,0-2-1,44-14 0,-58 16-223,45-13 106,1 2 0,76-9 1,-112 21-197,0 1 0,0 1 0,0 1 0,-1 1 0,1 0 0,0 2 1,-1 1-1,0 0 0,33 14 0,-45-15-9,5 3 5,1-1 0,0 0-1,-1-1 1,2-1 0,-1 0-1,0-1 1,29 2 0,9-7 6,-1-3 0,0-2 0,53-14 0,-41 7 0,87-6 0,-142 19-2,1 0 0,0 1 0,0 0 0,-1 1 1,1 0-1,0 1 0,0 0 0,-1 0 0,0 1 0,1 0 1,-1 1-1,0 0 0,0 0 0,-1 1 0,12 8 1,-14-7 16,1 0 1,-1 0 0,2-1 0,-1 0 0,1 0-1,-1 0 1,1-1 0,0-1 0,1 1 0,-1-1-1,1-1 1,-1 1 0,13 1 0,2-3 35,1 0 0,0-2 0,-1 0 0,37-7 0,91-29 139,-99 22-128,99-15-1,-144 30-68,0-1 1,0 1-1,-1 0 0,1 0 0,7 2 0,-12-2 0,1 1 0,-1 0 0,0-1 0,0 1 0,0 0 1,0 0-1,0 0 0,0 0 0,0 1 0,0-1 0,0 1 0,-1-1 0,1 1 0,0-1 0,-1 1 0,0 0 0,1 0 0,0 2 0,-1-3-25,0 1-1,0-1 1,0 1 0,0-1 0,0 0 0,0 0 0,0 1-1,0-1 1,0 0 0,1 0 0,2 1 0,-4-1 1,1-1 0,0 0-1,-1 0 1,1 0 0,0 1 0,-1-1 0,1 0 0,0 0 0,-1 0 0,1 0 0,0 0 0,-1 0-1,1 0 1,0-1 0,-1 1 0,1 0 0,0 0 0,-1 0 0,1-1 0,0 0 0,2-1-14,0 0 1,-1 0-1,0-1 1,1 1-1,-1-1 1,0 0-1,0 1 1,0-1-1,-1 0 1,2-4 0,11-23-183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8:07.266"/>
    </inkml:context>
    <inkml:brush xml:id="br0">
      <inkml:brushProperty name="width" value="0.05" units="cm"/>
      <inkml:brushProperty name="height" value="0.05" units="cm"/>
    </inkml:brush>
  </inkml:definitions>
  <inkml:trace contextRef="#ctx0" brushRef="#br0">128 0 17764,'-11'13'492,"1"-1"1,1 1 0,0 0 0,1 1-1,1 0 1,-10 24 0,-28 100-643,43-130 156,-7 30 4,9-36-5,0 0 0,-1 1 0,1-1 1,0 0-1,0 0 0,1 1 0,-1-1 0,0 0 0,1 0 1,0 1-1,-1-1 0,1 0 0,2 4 0,-3-6 1,1 1 0,0-1 0,0 1 0,0-1-1,-1 1 1,1-1 0,0 0 0,0 1 0,0-1 0,0 0 0,0 0-1,0 0 1,-1 1 0,1-1 0,0 0 0,0 0 0,0 0 0,0-1 0,0 1-1,0 0 1,0 0 0,0 0 0,0-1 0,-1 1 0,1 0 0,0-1-1,0 1 1,0-1 0,1 0 0,28-18 132,-27 18-120,66-52 273,17-12 20,-74 57-280,1 1 1,-1 0 0,1 1 0,1 0 0,17-5-1,-27 10-30,-1 0-1,1 0 0,-1 1 0,1-1 0,0 1 0,-1 0 0,1 0 1,0 0-1,-1 0 0,1 1 0,-1-1 0,1 1 0,-1 0 1,1 0-1,-1 0 0,1 1 0,-1-1 0,0 1 0,0 0 0,1 0 1,-1 0-1,5 5 0,-5-3-8,1 0-1,-1 0 1,0 1 0,-1 0-1,1-1 1,-1 1 0,1 0-1,-1 0 1,-1 0 0,1 1-1,-1-1 1,0 0 0,0 1-1,0 9 1,-1-6 50,0 0 1,-1 1-1,0-1 0,0 0 1,-1 1-1,0-1 0,-1 0 1,0 0-1,0-1 0,-1 1 1,0-1-1,-1 1 0,1-1 0,-2 0 1,-6 7-1,7-9 34,0 0 0,-1 0 0,0-1-1,0 0 1,-1 0 0,1-1 0,-1 1 0,0-1 0,0-1-1,0 0 1,-1 0 0,1 0 0,-1-1 0,0 0 0,1 0-1,-1-1 1,0 0 0,-9 0 0,14-1-92,0 0 0,0 0 0,0 0 1,0-1-1,0 1 0,0-1 0,0 1 0,1-1 1,-1 0-1,0-1 0,0 1 0,1 0 0,-1-1 0,1 1 1,-1-1-1,1 0 0,-1 0 0,1 0 0,0 0 1,0 0-1,0 0 0,0-1 0,1 1 0,-1-1 1,-1-2-1,2 2-4,0-1 1,0 1 0,0-1-1,0 1 1,1-1 0,-1 1-1,1-1 1,0 1 0,0-1 0,0 0-1,1 1 1,-1-1 0,1 1-1,0-1 1,0 1 0,0 0-1,1-1 1,-1 1 0,1 0-1,-1 0 1,3-3 0,16-22-244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3.393"/>
    </inkml:context>
    <inkml:brush xml:id="br0">
      <inkml:brushProperty name="width" value="0.05" units="cm"/>
      <inkml:brushProperty name="height" value="0.05" units="cm"/>
    </inkml:brush>
  </inkml:definitions>
  <inkml:trace contextRef="#ctx0" brushRef="#br0">83 129 14267,'7'-11'386,"-1"1"-1,1 1 1,0-1 0,1 1-1,0 1 1,1-1 0,0 1 0,0 1-1,1 0 1,0 0 0,0 1-1,0 0 1,1 0 0,11-3-1,-19 8-292,0 0 0,0 0 0,0 0 0,0 0-1,0 1 1,0-1 0,0 1 0,0 0 0,0 0 0,0 0-1,1 0 1,-1 0 0,3 2 0,-5-2-68,1 1-1,-1 0 1,0-1 0,0 1 0,0 0-1,1 0 1,-1 0 0,0 0 0,0 0-1,0 0 1,0 0 0,-1 0 0,1 0-1,0 0 1,0 1 0,-1-1 0,1 0-1,-1 0 1,1 1 0,-1-1 0,1 0 0,-1 1-1,0-1 1,0 1 0,0-1 0,0 1-1,0-1 1,0 0 0,0 1 0,0 1-1,-1 5 13,0 1 0,-1 0 0,0 0 0,-1-1 0,0 1 0,0-1 0,0 0 0,-7 10 0,-41 60 42,40-63-52,-67 84 74,46-62-67,-46 73 1,76-107-33,0 1 0,1-1 1,-1 0-1,1 0 1,0 1-1,-1-1 0,2 0 1,-1 1-1,0-1 1,1 1-1,-1-1 0,1 1 1,1 6-1,-1-8-8,1-1-1,-1 1 1,1 0 0,0-1-1,0 1 1,-1-1 0,1 1-1,0-1 1,1 1 0,-1-1-1,0 0 1,0 0-1,0 1 1,1-1 0,-1 0-1,1 0 1,-1 0 0,1 0-1,-1-1 1,1 1-1,-1 0 1,1-1 0,0 1-1,0-1 1,-1 1 0,1-1-1,0 0 1,-1 0 0,4 0-1,6 1-155,-1-1 0,1-1-1,-1 0 1,1-1 0,0 0 0,-1 0-1,13-5 1,70-31-447,-45 15 230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3.784"/>
    </inkml:context>
    <inkml:brush xml:id="br0">
      <inkml:brushProperty name="width" value="0.05" units="cm"/>
      <inkml:brushProperty name="height" value="0.05" units="cm"/>
    </inkml:brush>
  </inkml:definitions>
  <inkml:trace contextRef="#ctx0" brushRef="#br0">294 1 18652,'-12'7'383,"1"2"0,0-1 0,0 1 0,1 1 0,0 0 0,-17 22 0,-41 73 201,44-63-536,2 1 1,2 1 0,-15 50-1,26-67-103,2 0 0,1 0 0,2 1 0,0 0 0,2 0 0,2 49 0,0-68-90,1 0 1,1 0-1,0 0 0,0 0 0,0 0 1,1 0-1,1-1 0,-1 0 0,2 1 1,5 8-1,-8-13 72,1-1-1,0 1 1,0-1-1,1 1 1,-1-1-1,1 0 1,-1-1-1,1 1 1,0-1-1,0 1 1,0-1-1,1 0 1,-1-1-1,0 1 1,1-1-1,-1 0 1,1 0-1,-1 0 1,1-1-1,-1 1 1,9-1-1,33-4-607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4.215"/>
    </inkml:context>
    <inkml:brush xml:id="br0">
      <inkml:brushProperty name="width" value="0.05" units="cm"/>
      <inkml:brushProperty name="height" value="0.05" units="cm"/>
    </inkml:brush>
  </inkml:definitions>
  <inkml:trace contextRef="#ctx0" brushRef="#br0">275 24 16428,'6'-5'898,"12"-12"714,-15 16-522,-9 12 517,-82 119 621,-59 58-2998,144-184 731,-3 4-106,2-4-70,1 1 1,-1-1-1,1 1 1,-1-1-1,-1 0 0,1-1 1,0 1-1,-10 5 1,9-10-272,3-7-162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4.650"/>
    </inkml:context>
    <inkml:brush xml:id="br0">
      <inkml:brushProperty name="width" value="0.05" units="cm"/>
      <inkml:brushProperty name="height" value="0.05" units="cm"/>
    </inkml:brush>
  </inkml:definitions>
  <inkml:trace contextRef="#ctx0" brushRef="#br0">1 0 16748,'3'0'1592,"5"8"-920,2-1-216,6 7 712,3 0-295,4 6-265,4 2-128,0 5-560,-1 0-360,-2 2-536,1-2 775,-8-5-191,-3-2-176</inkml:trace>
  <inkml:trace contextRef="#ctx0" brushRef="#br0" timeOffset="1">511 228 15667,'-8'22'1513,"5"6"-1153,-6 4-160,3 5 640,-2 2-1024,3 1-1320,3-10 1384,-1-4-256,8-19-201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5.074"/>
    </inkml:context>
    <inkml:brush xml:id="br0">
      <inkml:brushProperty name="width" value="0.05" units="cm"/>
      <inkml:brushProperty name="height" value="0.05" units="cm"/>
    </inkml:brush>
  </inkml:definitions>
  <inkml:trace contextRef="#ctx0" brushRef="#br0">13 1 19572,'-8'14'1505,"5"-10"-1217,1 1-264,2-1-136,2 0-1601,5-5 1641,-1-5-336,2-1-296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7.996"/>
    </inkml:context>
    <inkml:brush xml:id="br0">
      <inkml:brushProperty name="width" value="0.05" units="cm"/>
      <inkml:brushProperty name="height" value="0.05" units="cm"/>
    </inkml:brush>
  </inkml:definitions>
  <inkml:trace contextRef="#ctx0" brushRef="#br0">1 0 10402,'34'8'3035,"32"1"-2240,-72-10-728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5.537"/>
    </inkml:context>
    <inkml:brush xml:id="br0">
      <inkml:brushProperty name="width" value="0.05" units="cm"/>
      <inkml:brushProperty name="height" value="0.05" units="cm"/>
    </inkml:brush>
  </inkml:definitions>
  <inkml:trace contextRef="#ctx0" brushRef="#br0">5 207 16988,'-5'-3'2288,"10"6"-1936,12 0 1433,7-2-1041,13-1-552,4 0-280,7 0-736,1-3-1,0 0 625,1 0-208,-7 2-144</inkml:trace>
  <inkml:trace contextRef="#ctx0" brushRef="#br0" timeOffset="1">800 0 15411,'6'10'1513,"-10"9"-1001,-11 2-208,-6 7 1296,-4 5-952,-3 7-416,-4 3-48,2-3-72,3-1-40,4-5-216,3-5-192,7-11-392,3-8-632,7-15 1096,3-8-224,4-9-168</inkml:trace>
  <inkml:trace contextRef="#ctx0" brushRef="#br0" timeOffset="2">591 52 15323,'-2'3'1585,"2"11"-913,5 2-184,3 1 1000,8 2-440,8 1-327,5-3-97,7-3-320,0 1-200,2-8-512,-2-1-400,-4-5 647,-3 0-191,-14-1-112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5.959"/>
    </inkml:context>
    <inkml:brush xml:id="br0">
      <inkml:brushProperty name="width" value="0.05" units="cm"/>
      <inkml:brushProperty name="height" value="0.05" units="cm"/>
    </inkml:brush>
  </inkml:definitions>
  <inkml:trace contextRef="#ctx0" brushRef="#br0">0 0 15915,'0'9'1897,"6"-1"-1137,14-5-304,7-1 1552,9 0-1327,7 3-233,3-1-544,1 0-456,-5-2 560,-5-4-208,-1-5-153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6.347"/>
    </inkml:context>
    <inkml:brush xml:id="br0">
      <inkml:brushProperty name="width" value="0.05" units="cm"/>
      <inkml:brushProperty name="height" value="0.05" units="cm"/>
    </inkml:brush>
  </inkml:definitions>
  <inkml:trace contextRef="#ctx0" brushRef="#br0">88 1 13979,'1'8'405,"-1"0"-1,2 0 1,-1-1-1,1 1 1,0 0 0,5 11-1,24 45 1204,-16-35-808,-4-6-420,6 11 93,-1 0-1,19 65 1,-32-88-454,-1 1 0,0 0 0,0 0 1,-1-1-1,-1 1 0,0 0 0,-1 0 1,0 0-1,0 0 0,-2-1 0,1 1 0,-1-1 1,-6 14-1,-10 13-274,-1-2 0,-2 0 0,-2-2 0,-49 57 0,68-85 151,3-3 60,-1 1 0,0-1-1,0 0 1,0 0 0,0 0 0,-1 0 0,1-1 0,-1 1 0,1-1 0,-1 0 0,-5 2-1,-1-2-328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7.196"/>
    </inkml:context>
    <inkml:brush xml:id="br0">
      <inkml:brushProperty name="width" value="0.05" units="cm"/>
      <inkml:brushProperty name="height" value="0.05" units="cm"/>
    </inkml:brush>
  </inkml:definitions>
  <inkml:trace contextRef="#ctx0" brushRef="#br0">265 52 12643,'8'-5'801,"38"-24"1243,-24 11 2838,-44 43-3959,1 1-1,-32 53 1,35-52-753,-98 162-88,92-143-73,1 0 1,-21 66-1,39-98-71,1-1 0,1 1 0,0-1 0,1 1 1,1 0-1,0 23 0,1-32 20,0 0 1,1 0 0,0 1 0,0-1 0,1 0 0,-1 0 0,1 0-1,0-1 1,1 1 0,-1 0 0,1-1 0,0 1 0,0-1 0,0 0 0,0 0-1,1 0 1,0 0 0,0-1 0,0 1 0,5 2 0,3 1-104,0-2 0,0 1 0,0-2 0,0 0 0,1 0 0,0-1 0,0-1 0,0 0 0,0 0 0,25-2 0,22 0-393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8.006"/>
    </inkml:context>
    <inkml:brush xml:id="br0">
      <inkml:brushProperty name="width" value="0.05" units="cm"/>
      <inkml:brushProperty name="height" value="0.05" units="cm"/>
    </inkml:brush>
  </inkml:definitions>
  <inkml:trace contextRef="#ctx0" brushRef="#br0">331 40 12771,'13'-7'1819,"-1"-1"1,22-16 307,-34 24-2076,0 0 1,0 0-1,0 0 0,0 0 1,0 0-1,0 0 0,0 0 1,0 0-1,1 2 1335,-1-2-1335,0 0 0,0 0 1,0 0-1,0 0 0,0 0 1,0 0-1,0 0 0,-6 13 897,-11 15-413,-212 253 719,215-265-1221,-85 88-706,85-94-82,14-10 728,-1 0 1,1 0-1,0 0 0,0 1 0,-1-1 0,1 0 0,0 0 1,0 0-1,-1 0 0,1 0 0,0 0 0,0 0 1,-1 0-1,1 0 0,0 0 0,0 0 0,-1 0 1,1 0-1,0-1 0,0 1 0,-1 0 0,1 0 0,0 0 1,0 0-1,0 0 0,-1 0 0,1-1 0,0 1 1,0 0-1,0 0 0,-1 0 0,1-3-82,-1 1 0,0-1 0,1 1 0,-1 0 0,1-1 0,0 1 0,0-1 0,0-4 0,0 5 115,0-27-650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8.454"/>
    </inkml:context>
    <inkml:brush xml:id="br0">
      <inkml:brushProperty name="width" value="0.05" units="cm"/>
      <inkml:brushProperty name="height" value="0.05" units="cm"/>
    </inkml:brush>
  </inkml:definitions>
  <inkml:trace contextRef="#ctx0" brushRef="#br0">0 230 15331,'6'10'1425,"4"12"-761,1 2-192,8 6 544,4 2-184,7 4-80,3-3-55,4-3-473,1-2-264,-4-8-681,0-2 2106,-6-4-1417,-7-3 0,-8-5-32</inkml:trace>
  <inkml:trace contextRef="#ctx0" brushRef="#br0" timeOffset="1">60 12 17036,'5'-1'1400,"11"1"-832,8-1-216,15-2 528,4 1-208,10-1-303,1 3-297,2 0-649,-3-1 673,-7 5-280,-9 2-120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8.896"/>
    </inkml:context>
    <inkml:brush xml:id="br0">
      <inkml:brushProperty name="width" value="0.05" units="cm"/>
      <inkml:brushProperty name="height" value="0.05" units="cm"/>
    </inkml:brush>
  </inkml:definitions>
  <inkml:trace contextRef="#ctx0" brushRef="#br0">0 0 16636,'22'16'1640,"5"-6"-1248,12-7-176,1 0 800,7 1-944,-2 2-272,-4-2 232,-1-4-56,-7-4-168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9.373"/>
    </inkml:context>
    <inkml:brush xml:id="br0">
      <inkml:brushProperty name="width" value="0.05" units="cm"/>
      <inkml:brushProperty name="height" value="0.05" units="cm"/>
    </inkml:brush>
  </inkml:definitions>
  <inkml:trace contextRef="#ctx0" brushRef="#br0">67 1 18796,'-15'39'478,"3"1"0,1 0 0,1 0 0,3 1 1,-3 50-1,9-88-475,1 1 0,0-1 0,0 0 0,0 0 0,1 1 0,-1-1 0,1 0 0,0 0 0,0 0 0,0 0 0,0 0 0,3 5 0,-3-7-2,0 1 0,0-2 0,0 1 0,0 0 0,1 0 0,-1 0 0,0 0 0,0-1 0,1 1 0,-1-1 0,1 1 0,-1-1 0,0 1 0,1-1 0,-1 0 0,1 0 0,-1 0 0,1 1 0,-1-1 0,1-1 0,-1 1 0,1 0 0,-1 0 0,0-1 0,1 1 0,-1 0 0,1-1 0,-1 0 0,2 0 0,15-8 10,-1 0 0,0-1-1,-1 0 1,0-1 0,21-21 0,5-1 12,70-51 140,-111 83-154,0 0 0,0 1 1,0-1-1,0 0 1,0 1-1,0-1 0,0 1 1,0-1-1,0 1 1,0 0-1,0-1 0,0 1 1,3 0-1,-4 0-6,0 0-1,0 0 1,1 1 0,-1-1-1,0 0 1,0 0 0,0 1-1,0-1 1,0 0 0,1 1-1,-1-1 1,0 0 0,0 0-1,0 1 1,0-1 0,0 0-1,0 1 1,0-1 0,0 0-1,0 1 1,0-1 0,0 0-1,0 0 1,0 1 0,-1-1-1,1 0 1,0 1-1,0-1 1,0 0 0,0 0-1,0 1 1,-1-1 0,-18 34 107,16-28-83,-12 18 47,-3 4 5,2 0 0,-17 39 1,32-66-72,1 1 1,-1 0 0,0-1-1,1 1 1,-1 0-1,1 0 1,-1-1-1,1 1 1,0 0 0,0 0-1,0 0 1,0-1-1,0 1 1,0 0-1,0 0 1,1 0 0,-1-1-1,1 1 1,-1 0-1,2 2 1,-1-3-1,0-1 0,0 1 0,0 0 1,0 0-1,0-1 0,0 1 0,0-1 0,0 1 0,0-1 1,1 1-1,-1-1 0,0 0 0,0 1 0,1-1 0,-1 0 1,0 0-1,0 0 0,1 0 0,-1 0 0,0 0 0,2-1 1,7-1 29,1 0 1,-1-1 0,0-1 0,-1 0-1,14-6 1,131-86 309,-38 21-288,-115 74-61,-1 1-1,1-1 1,0 1 0,-1-1-1,1 1 1,0-1 0,0 1-1,0 0 1,-1-1 0,1 1-1,0 0 1,0 0 0,0 0-1,0-1 1,0 1 0,-1 0-1,1 0 1,0 0 0,0 1-1,0-1 1,1 0 0,-1 1 0,-1-1 0,1 1 0,-1-1 0,0 1 0,0 0 0,1-1 0,-1 1 1,0 0-1,0-1 0,0 1 0,0 0 0,0-1 0,0 1 0,0-1 0,0 1 0,0 0 0,0-1 0,0 1 1,0 0-1,0-1 0,-1 2 0,-17 46-19,14-40 17,-4 9-43,-5 13-114,-16 51-1,29-80 148,0-1 0,0 0 0,0 1-1,0-1 1,0 0 0,0 1 0,0-1-1,0 0 1,0 1 0,0-1 0,0 0-1,0 1 1,0-1 0,0 0 0,0 1-1,0-1 1,0 0 0,0 0 0,1 1-1,-1-1 1,0 0 0,0 1 0,0-1 0,0 0-1,1 0 1,-1 1 0,0-1 0,0 0-1,1 0 1,-1 0 0,0 1 0,1-1-1,-1 0 1,0 0 0,0 0 0,1 0-1,-1 0 1,0 1 0,1-1 0,-1 0-1,0 0 1,1 0 0,-1 0 0,0 0-1,1 0 1,-1 0 0,0 0 0,1 0 0,-1 0-1,0 0 1,1-1 0,-1 1 0,0 0-1,1 0 1,-1 0 0,0 0 0,0 0-1,1-1 1,-1 1 0,0 0 0,0 0-1,1 0 1,-1-1 0,0 1 0,0 0-1,1 0 1,-1-1 0,0 1 0,11-12-235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9.997"/>
    </inkml:context>
    <inkml:brush xml:id="br0">
      <inkml:brushProperty name="width" value="0.05" units="cm"/>
      <inkml:brushProperty name="height" value="0.05" units="cm"/>
    </inkml:brush>
  </inkml:definitions>
  <inkml:trace contextRef="#ctx0" brushRef="#br0">162 1 16363,'12'0'213,"0"1"-1,-1 1 1,1 0-1,0 0 0,-1 1 1,0 1-1,0 0 1,0 0-1,0 1 0,-1 1 1,1 0-1,-1 0 1,-1 1-1,1 0 0,-1 1 1,-1 0-1,1 0 1,-1 1-1,-1 0 0,0 0 1,0 1-1,-1 0 0,0 0 1,0 1-1,-1-1 1,-1 1-1,0 0 0,0 0 1,-1 1-1,3 22 1,-4-13-153,-1 0 1,-1 0-1,-1 1 1,-1-1 0,0 0-1,-2 0 1,0 0-1,-2-1 1,0 1 0,-1-1-1,-1 0 1,-1-1 0,-1 0-1,-16 24 1,9-19-460,-1-1 1,0 0-1,-2-1 1,0-1 0,-2-1-1,0-1 1,-1-1-1,-1-1 1,-48 26-1,25-23-204,7-6-206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2.243"/>
    </inkml:context>
    <inkml:brush xml:id="br0">
      <inkml:brushProperty name="width" value="0.05" units="cm"/>
      <inkml:brushProperty name="height" value="0.05" units="cm"/>
    </inkml:brush>
  </inkml:definitions>
  <inkml:trace contextRef="#ctx0" brushRef="#br0">105 11 17732,'7'-10'1528,"-9"15"-1080,2 11-200,-8 9 680,-7 16-215,0 8-369,-4 4-128,2 4-136,1-1-16,6-10-88,3-7-128,4-9-256,3-7-208,1-10-361,4-8-239,-2-9 832,2-5-264,-2-5-144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8.451"/>
    </inkml:context>
    <inkml:brush xml:id="br0">
      <inkml:brushProperty name="width" value="0.05" units="cm"/>
      <inkml:brushProperty name="height" value="0.05" units="cm"/>
    </inkml:brush>
  </inkml:definitions>
  <inkml:trace contextRef="#ctx0" brushRef="#br0">9 16 15283,'-3'7'1401,"0"-5"-969,0-2-224,3-2 512,4-2-392,8-2-640,1 0 504,-2 1-272,1 3-112,-2 2-104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2.651"/>
    </inkml:context>
    <inkml:brush xml:id="br0">
      <inkml:brushProperty name="width" value="0.05" units="cm"/>
      <inkml:brushProperty name="height" value="0.05" units="cm"/>
    </inkml:brush>
  </inkml:definitions>
  <inkml:trace contextRef="#ctx0" brushRef="#br0">0 13 17836,'10'-4'1568,"7"4"-928,5-2-224,8 2 689,4-3-273,11 2-288,1-1-248,5 1-784,-1 1-288,-12 4 640,-7 4-208,-9-4-185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6.442"/>
    </inkml:context>
    <inkml:brush xml:id="br0">
      <inkml:brushProperty name="width" value="0.05" units="cm"/>
      <inkml:brushProperty name="height" value="0.05" units="cm"/>
    </inkml:brush>
  </inkml:definitions>
  <inkml:trace contextRef="#ctx0" brushRef="#br0">0 0 18316,'4'1'301,"-1"0"1,0 0-1,0 0 0,0 1 1,0-1-1,0 1 0,0-1 1,0 1-1,-1 0 0,5 5 1,25 27 893,-18-18-777,43 45 312,-5-7-1246,60 82-1,-109-133 190,-1 0 0,0 1 0,0-1 1,-1 0-1,1 1 0,-1-1 0,2 7 0,-3-9 184,0 0 0,0 0 0,1 0-1,-1 0 1,0 1 0,-1-1 0,1 0-1,0 0 1,0 0 0,0 0 0,-1 0-1,1 0 1,0 1 0,-1-1 0,1 0-1,-1 0 1,0 0 0,1 0 0,-1 0-1,0-1 1,1 1 0,-1 0 0,0 0-1,0 0 1,0-1 0,0 1 0,0 0-1,0-1 1,-2 2 0,-17 4-1115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6.870"/>
    </inkml:context>
    <inkml:brush xml:id="br0">
      <inkml:brushProperty name="width" value="0.05" units="cm"/>
      <inkml:brushProperty name="height" value="0.05" units="cm"/>
    </inkml:brush>
  </inkml:definitions>
  <inkml:trace contextRef="#ctx0" brushRef="#br0">10 344 17812,'-7'0'1712,"4"0"-1104,3-1-216,15-4 745,8-3-169,14-8-264,7-3-144,9-8-280,3-6-104,2-6-400,-3-4-280,-7 0-672,-10 2 952,-9 4-176,-9 5-176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7.326"/>
    </inkml:context>
    <inkml:brush xml:id="br0">
      <inkml:brushProperty name="width" value="0.05" units="cm"/>
      <inkml:brushProperty name="height" value="0.05" units="cm"/>
    </inkml:brush>
  </inkml:definitions>
  <inkml:trace contextRef="#ctx0" brushRef="#br0">12 17 15587,'-4'-4'2137,"0"1"-1177,1-1-320,3 1 1080,4 2-455,8-1-161,15 2-336,6 0-144,13 3-312,4 0-104,10 1-128,2 1-64,-1-1-368,-5 0-288,-13-4-1088,-6 6 1440,-14-3-216,-7 0-232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9.203"/>
    </inkml:context>
    <inkml:brush xml:id="br0">
      <inkml:brushProperty name="width" value="0.05" units="cm"/>
      <inkml:brushProperty name="height" value="0.05" units="cm"/>
    </inkml:brush>
  </inkml:definitions>
  <inkml:trace contextRef="#ctx0" brushRef="#br0">80 13 16644,'-20'9'1920,"-1"2"-1208,6-7-208,2 1 817,7-1-337,2-1-128,9 0-232,8-3-104,9 0-208,2-3-56,8 0-232,4 0-168,2 0-568,2 0-440,-7-5 968,-2-7-232,-9 1-136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59.721"/>
    </inkml:context>
    <inkml:brush xml:id="br0">
      <inkml:brushProperty name="width" value="0.05" units="cm"/>
      <inkml:brushProperty name="height" value="0.05" units="cm"/>
    </inkml:brush>
  </inkml:definitions>
  <inkml:trace contextRef="#ctx0" brushRef="#br0">29 1 19316,'-5'11'313,"0"0"0,1 1 1,0-1-1,1 1 0,1 0 0,-1 0 0,2 0 1,0 0-1,1 1 0,0-1 0,1 13 0,-1-23-303,1 0-1,-1-1 0,0 1 0,0 0 1,1 0-1,-1 0 0,1-1 0,-1 1 1,1 0-1,0-1 0,0 1 0,0-1 1,0 1-1,0-1 0,0 1 0,0-1 1,0 1-1,1-1 0,-1 0 0,1 0 1,1 2-1,-1-3-1,-1 1 0,1-1 0,0 0-1,0 1 1,0-1 0,0 0 0,0 0 0,0 0 0,0 0 0,0 0 0,-1-1-1,1 1 1,0 0 0,0-1 0,0 0 0,2 0 0,8-5 23,0-1 0,-1 0 1,0 0-1,14-14 0,-20 17-18,28-23 60,38-29 137,-71 55-204,1 1 1,-1-1-1,1 1 1,-1-1-1,1 1 1,-1 0-1,1-1 0,0 1 1,-1 0-1,1-1 1,0 1-1,-1 0 1,1 0-1,0 0 1,0 0-1,-1 0 1,1 0-1,0 0 1,-1 0-1,1 0 1,1 0-1,-2 0 0,0 1-1,1-1 1,-1 1 0,0-1-1,1 1 1,-1-1 0,0 0-1,0 1 1,0-1 0,1 1-1,-1-1 1,0 1 0,0-1-1,0 1 1,0-1 0,0 1-1,0 0 1,0-1 0,0 1 0,0-1-1,0 1 1,0 0 0,-12 40 199,8-29-151,1-1-10,0 0 7,0 0-1,0 0 0,1 0 1,-1 16-1,3-26-46,0 0 0,0 0 0,0 0-1,0 0 1,0 0 0,0 0 0,0 0 0,1-1 0,-1 1-1,0 0 1,1 0 0,-1 0 0,0-1 0,1 1 0,-1 0 0,1 0-1,-1-1 1,1 1 0,-1 0 0,1 0 0,-1-1 0,1 1 0,0-1-1,0 1 1,-1-1 0,2 1 0,0 0 1,0-1 1,-1 1-1,1-1 1,0 0-1,0 0 1,0 0-1,0 0 0,0 0 1,-1 0-1,1 0 1,0 0-1,2-1 1,7-3 13,-1 1 0,0-2 1,14-6-1,-23 10-16,151-91 129,-69 39-59,-79 51-74,0-1 1,0 1-1,0 0 0,0 0 0,0 0 1,8-2-1,-12 4 1,0 0 0,0 1-1,1-1 1,-1 0 0,0 0 0,0 0-1,0 0 1,0 0 0,0 0 0,1 0-1,-1 0 1,0 0 0,0 0 0,0 0-1,0 1 1,0-1 0,0 0 0,0 0-1,1 0 1,-1 0 0,0 0 0,0 1 0,0-1-1,0 0 1,0 0 0,0 0 0,0 0-1,0 0 1,0 1 0,0-1 0,0 0-1,0 0 1,0 0 0,0 0 0,0 1-1,0-1 1,0 0 0,0 0 0,0 0-1,0 0 1,0 0 0,0 1 0,0-1 0,0 0-1,0 0 1,-1 0 0,1 0 0,0 0-1,0 1 1,0-1 0,-13 20-2,-17 20-4,4-7-803,-39 66 1,58-84 575,6-10 127,4-6-195,12-10-108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00.117"/>
    </inkml:context>
    <inkml:brush xml:id="br0">
      <inkml:brushProperty name="width" value="0.05" units="cm"/>
      <inkml:brushProperty name="height" value="0.05" units="cm"/>
    </inkml:brush>
  </inkml:definitions>
  <inkml:trace contextRef="#ctx0" brushRef="#br0">332 0 17444,'0'0'148,"1"1"1,0-1 0,0 0-1,-1 1 1,1-1-1,0 0 1,-1 1 0,1-1-1,0 1 1,-1-1-1,1 1 1,-1 0 0,1-1-1,-1 1 1,1-1-1,-1 1 1,1 0 0,-1 0-1,1-1 1,-1 2-1,9 20 894,-7-17-365,4 13-397,-1 1 0,-1 0 0,-1 1 0,0-1 0,-1 1 0,-1-1 0,-1 1 0,-1-1-1,-1 1 1,-7 33 0,-2-10-322,-1 0 0,-2-1 0,-32 66-1,32-78-115,-2-1-1,-1-1 0,-30 38 1,37-53 172,0-2 1,-1 1 0,-1-1 0,0-1 0,-1 0-1,0-1 1,0 0 0,-1-1 0,-16 7 0,-21 3-165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00.677"/>
    </inkml:context>
    <inkml:brush xml:id="br0">
      <inkml:brushProperty name="width" value="0.05" units="cm"/>
      <inkml:brushProperty name="height" value="0.05" units="cm"/>
    </inkml:brush>
  </inkml:definitions>
  <inkml:trace contextRef="#ctx0" brushRef="#br0">410 40 15803,'10'-28'2039,"-10"27"-2006,0 1 0,0-1 0,0 1 0,0 0 0,0-1 0,0 1-1,0-1 1,0 1 0,0-1 0,0 1 0,0-1 0,0 1-1,0-1 1,0 1 0,0 0 0,0-1 0,-1 1 0,1-1-1,0 1 1,0 0 0,-1-1 0,1 0 0,-1 1 15,0 0 0,1 0 0,-1 0 0,0 0-1,0 0 1,1 0 0,-1 0 0,0 0 0,1 0 0,-1 0 0,0 1 0,1-1 0,-1 0 0,0 0 0,1 1 0,-1-1 0,1 0-1,-1 1 1,0-1 0,1 1 0,-1 0 0,-9 5 208,2 2 0,-1-1 0,1 1 0,0 0 0,-12 17-1,-34 55 101,44-65-288,-35 62-49,4 1 1,3 2-1,4 2 0,3 1 0,-24 103 0,45-142-144,-10 82 0,19-110 6,0 1 1,1 0-1,1 0 1,1 0-1,0 0 0,1-1 1,10 32-1,-11-41 59,2 0 1,-1 0-1,1-1 0,0 1 0,0-1 1,1 0-1,0 0 0,0 0 0,0-1 1,1 1-1,-1-1 0,1-1 0,1 1 1,-1-1-1,1 0 0,-1-1 0,1 1 1,0-1-1,8 2 0,39 10-388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02.645"/>
    </inkml:context>
    <inkml:brush xml:id="br0">
      <inkml:brushProperty name="width" value="0.05" units="cm"/>
      <inkml:brushProperty name="height" value="0.05" units="cm"/>
    </inkml:brush>
  </inkml:definitions>
  <inkml:trace contextRef="#ctx0" brushRef="#br0">1 88 14155,'0'-3'175,"0"1"-1,1-1 1,-1 1-1,1 0 1,0-1-1,-1 1 1,1-1-1,0 1 1,0 0-1,1 0 1,-1 0 0,0 0-1,1 0 1,-1 0-1,1 0 1,0 0-1,0 0 1,0 1-1,0-1 1,0 1-1,0-1 1,0 1-1,0 0 1,0 0 0,5-2-1,6-2 319,-1 1-1,1 1 1,22-4 0,-25 5-225,20-3 141,0 0 0,1 3 0,-1 0 0,1 2 0,39 5 0,-68-5-397,0 0 1,0 0-1,0 0 0,0 1 0,0-1 0,0 1 0,0 0 0,0 0 0,0-1 0,-1 1 1,1 0-1,0 1 0,-1-1 0,1 0 0,0 0 0,-1 1 0,0-1 0,1 1 0,1 2 1,-2-2-9,-1-1 1,0 1 0,0-1-1,1 1 1,-1-1 0,0 1 0,0 0-1,0-1 1,-1 1 0,1-1-1,0 1 1,-1-1 0,1 1-1,-1-1 1,1 1 0,-1-1 0,0 1-1,1-1 1,-1 0 0,0 1-1,0-1 1,0 0 0,0 0 0,0 0-1,0 0 1,-2 2 0,-25 21 19,0-1 1,-1-1 0,-36 20 0,4-3 18,39-24-27,-33 24 13,51-37-29,1 1 1,0 0-1,1-1 1,-1 1-1,0 0 1,1 1-1,0-1 1,-1 0-1,1 1 1,1-1-1,-1 1 1,-2 7-1,4-10 0,0 0 0,-1 0-1,1 0 1,0 0 0,0 1 0,1-1-1,-1 0 1,0 0 0,0 0 0,1 0-1,-1 0 1,0 0 0,1 0 0,-1 0-1,1 0 1,-1 0 0,1 0 0,0 0-1,-1 0 1,1 0 0,0 0-1,0 0 1,0-1 0,0 1 0,-1 0-1,1 0 1,0-1 0,0 1 0,0-1-1,0 1 1,1-1 0,-1 0 0,0 1-1,2 0 1,5 0-56,0 1 0,0-1-1,15 1 1,-17-2-26,15 0-96,1-1 0,0-1 0,-1-1 1,1-1-1,-1-1 0,0 0 0,25-12 0,10-2-131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03.263"/>
    </inkml:context>
    <inkml:brush xml:id="br0">
      <inkml:brushProperty name="width" value="0.05" units="cm"/>
      <inkml:brushProperty name="height" value="0.05" units="cm"/>
    </inkml:brush>
  </inkml:definitions>
  <inkml:trace contextRef="#ctx0" brushRef="#br0">510 0 14211,'6'1'258,"1"-1"-1,-1 1 1,0 0 0,0 1-1,0-1 1,-1 1 0,1 1 0,0-1-1,-1 1 1,1 0 0,-1 0-1,0 0 1,0 1 0,0 0-1,0 0 1,-1 0 0,0 0-1,6 8 1,0 1 49,-1 1-1,0 0 1,0 1 0,-2-1-1,10 25 1,-9-15-142,-1 1 0,-2-1 0,0 1 0,-1 0 0,-1 1 0,-2-1 0,-1 1 0,0-1 0,-2 0 0,-7 36 0,-2-10-90,-3-1 0,-1 0 0,-3-1 0,-25 50 0,3-22-127,-3-1 0,-69 93 0,-123 123-798,147-194 668,6-9-82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8.837"/>
    </inkml:context>
    <inkml:brush xml:id="br0">
      <inkml:brushProperty name="width" value="0.05" units="cm"/>
      <inkml:brushProperty name="height" value="0.05" units="cm"/>
    </inkml:brush>
  </inkml:definitions>
  <inkml:trace contextRef="#ctx0" brushRef="#br0">0 150 14707,'0'0'960,"3"-4"-840,4-4-72,8-3 40,5 0-200,5-5-288,4 0-792,4-1 992,-1 2-168,-4 3-168</inkml:trace>
  <inkml:trace contextRef="#ctx0" brushRef="#br0" timeOffset="1">271 25 12875,'-3'2'888,"2"-1"-816,-3-1-112,-2-10 376,1-7-128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4.404"/>
    </inkml:context>
    <inkml:brush xml:id="br0">
      <inkml:brushProperty name="width" value="0.05" units="cm"/>
      <inkml:brushProperty name="height" value="0.05" units="cm"/>
    </inkml:brush>
  </inkml:definitions>
  <inkml:trace contextRef="#ctx0" brushRef="#br0">98 1 18844,'2'13'1608,"-9"7"-1192,-4 4-183,1 6 663,-2 2-408,2 1-520,0-2-248,4-6-544,2-5-169,-2-12-1551,1-8 1984,-4-5-409,-1-8-303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4.807"/>
    </inkml:context>
    <inkml:brush xml:id="br0">
      <inkml:brushProperty name="width" value="0.05" units="cm"/>
      <inkml:brushProperty name="height" value="0.05" units="cm"/>
    </inkml:brush>
  </inkml:definitions>
  <inkml:trace contextRef="#ctx0" brushRef="#br0">0 3 18180,'6'9'1296,"-5"-4"-1072,-1 1-200,6 0-72,3-3-440,1-9 504,-2-4-144,-1-6-168</inkml:trace>
  <inkml:trace contextRef="#ctx0" brushRef="#br0" timeOffset="1">307 204 18740,'-4'7'1680,"4"-1"-1160,2-4-215,6 4 895,0-4-552,8-1-368,4-1-128,6-4-376,2-2-224,3 2-568,0 1-169,-8-1 833,-4 6-296,-9 13-104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5.239"/>
    </inkml:context>
    <inkml:brush xml:id="br0">
      <inkml:brushProperty name="width" value="0.05" units="cm"/>
      <inkml:brushProperty name="height" value="0.05" units="cm"/>
    </inkml:brush>
  </inkml:definitions>
  <inkml:trace contextRef="#ctx0" brushRef="#br0">1 438 17892,'1'7'1432,"16"-7"-1112,1-6-160,9-7 80,4-1-576,2-3 416,0-1-72,-6 3-184</inkml:trace>
  <inkml:trace contextRef="#ctx0" brushRef="#br0" timeOffset="1">422 372 18684,'10'-5'291,"-1"0"-1,1 0 1,-1 0-1,0-1 1,-1-1-1,1 1 1,-1-1-1,13-16 1,3-6-96,23-36 0,-32 42-98,79-123-190,-74 112-3,-16 29 0,-2 6 36,-4 13 16,-9 27 32,11-40 9,-3 11 71,-33 103-426,29-95 533,-1-1 0,-1-1 0,-19 32-1,26-48-111,4-10 16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1.162"/>
    </inkml:context>
    <inkml:brush xml:id="br0">
      <inkml:brushProperty name="width" value="0.05" units="cm"/>
      <inkml:brushProperty name="height" value="0.05" units="cm"/>
    </inkml:brush>
  </inkml:definitions>
  <inkml:trace contextRef="#ctx0" brushRef="#br0">12 0 15715,'-7'15'1481,"4"-1"-945,1 3-176,13-4 632,9 2-136,17-5-224,7-2-71,15-6-217,4-1-72,2 0-128,-1 1-112,-5 1-232,-8 3-152,-15 2-345,-10 4-207,-19 3 656,-4 5-208,-11-1-88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1.565"/>
    </inkml:context>
    <inkml:brush xml:id="br0">
      <inkml:brushProperty name="width" value="0.05" units="cm"/>
      <inkml:brushProperty name="height" value="0.05" units="cm"/>
    </inkml:brush>
  </inkml:definitions>
  <inkml:trace contextRef="#ctx0" brushRef="#br0">3 1 17364,'-3'7'1584,"13"0"-960,9-2-184,12-1 617,14-3-185,11-1-248,5 0-64,7-1-264,-2-2-288,-6 3-856,-3 0 776,-8 0-128,-12 4-112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3.473"/>
    </inkml:context>
    <inkml:brush xml:id="br0">
      <inkml:brushProperty name="width" value="0.05" units="cm"/>
      <inkml:brushProperty name="height" value="0.05" units="cm"/>
    </inkml:brush>
  </inkml:definitions>
  <inkml:trace contextRef="#ctx0" brushRef="#br0">24 57 14083,'-12'1'1263,"1"-1"176,20-1 377,28-4-249,46-13 0,15-2-831,-12 11-1724,117 4 0,-176 5 63,-35 0 295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3.927"/>
    </inkml:context>
    <inkml:brush xml:id="br0">
      <inkml:brushProperty name="width" value="0.05" units="cm"/>
      <inkml:brushProperty name="height" value="0.05" units="cm"/>
    </inkml:brush>
  </inkml:definitions>
  <inkml:trace contextRef="#ctx0" brushRef="#br0">44 1 16219,'-22'4'1729,"15"-1"-937,15 1 843,12-1-1027,-1-1-394,-1 1 1,0 1-1,0 0 1,-1 1 0,18 8-1,-31-10-213,1-1-1,-1 0 1,0 1 0,0 0-1,-1-1 1,1 2-1,0-1 1,-1 0-1,0 1 1,0-1 0,0 1-1,0 0 1,0 0-1,-1 0 1,0 1 0,0-1-1,0 0 1,0 1-1,-1 0 1,0-1-1,0 1 1,0 0 0,0-1-1,-1 9 1,0 3 3,-1 0 1,-1 0 0,-1 0-1,0-1 1,-1 1 0,-1-1-1,0 1 1,-1-2 0,-1 1-1,-8 14 1,-5 4 94,-2 0 1,-49 58-1,43-64 11,21-20-49,0 0-1,0 0 1,-8 11-1,14-18-55,1 1-1,0-1 0,-1 1 0,1-1 1,0 0-1,0 1 0,-1-1 1,1 1-1,0-1 0,0 1 1,0-1-1,-1 1 0,1-1 1,0 1-1,0-1 0,0 1 1,0-1-1,0 1 0,0-1 0,0 1 1,0-1-1,0 1 0,0 0 1,0-1-1,1 1 0,-1-1 1,0 1-1,0-1 0,0 0 1,1 1-1,-1-1 0,0 1 0,0-1 1,1 1-1,-1-1 0,1 0 1,-1 1-1,0-1 0,1 0 1,-1 1-1,1-1 0,-1 0 1,0 1-1,1-1 0,-1 0 1,1 0-1,-1 0 0,1 1 0,-1-1 1,1 0-1,-1 0 0,1 0 1,0 0-1,0 0 0,34 2 74,-32-2-78,38-1 23,218 1-1742,-249 0 1576,0 1 1,-1 0-1,1 1 1,15 4-1,-7 2-321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5.703"/>
    </inkml:context>
    <inkml:brush xml:id="br0">
      <inkml:brushProperty name="width" value="0.05" units="cm"/>
      <inkml:brushProperty name="height" value="0.05" units="cm"/>
    </inkml:brush>
  </inkml:definitions>
  <inkml:trace contextRef="#ctx0" brushRef="#br0">0 0 17260,'19'18'4824,"-15"-13"-4777,1 0 0,-1-1 0,1 1 0,0-1 0,1 0 0,-1 0 0,1 0 1,-1-1-1,1 0 0,0 0 0,11 3 0,-3-5-46,-1-1 0,1-1 1,0 0-1,-1-1 0,0-1 1,1 0-1,-1 0 0,18-8 1,-9 3 0,31-5 0,-51 12 0,0 1-1,0-1 1,0 1 0,0 0-1,0-1 1,1 1-1,-1 0 1,0 0 0,0 0-1,0 1 1,0-1 0,0 0-1,0 1 1,0-1 0,0 1-1,0 0 1,-1 0 0,1 0-1,0 0 1,0 0 0,0 0-1,-1 0 1,1 0 0,-1 1-1,3 1 1,-3 0 1,0 0 0,0 0 0,0 0 0,0 1 0,0-1 0,-1 0 0,0 0 0,1 1 1,-1-1-1,0 0 0,-1 0 0,1 1 0,-1-1 0,1 0 0,-3 6 0,-31 93-183,20-64-268,13-37 428,-1 6-102,-1 1 0,0-1 0,0 1-1,-1-1 1,0 0 0,0 0-1,-9 10 1,12-16 108,1 0 0,-1-1 0,1 1-1,-1 0 1,0-1 0,1 1 0,-1-1 0,0 1 0,0-1-1,1 1 1,-1-1 0,0 1 0,0-1 0,0 0-1,1 1 1,-1-1 0,0 0 0,-1 0 0,1 0-6,1-1 1,-1 0-1,1 1 0,-1-1 1,1 1-1,-1-1 0,1 0 1,0 0-1,-1 1 0,1-1 1,0 0-1,0 1 1,0-1-1,0 0 0,-1 0 1,1 0-1,0 0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6.707"/>
    </inkml:context>
    <inkml:brush xml:id="br0">
      <inkml:brushProperty name="width" value="0.05" units="cm"/>
      <inkml:brushProperty name="height" value="0.05" units="cm"/>
    </inkml:brush>
  </inkml:definitions>
  <inkml:trace contextRef="#ctx0" brushRef="#br0">389 44 14779,'27'-43'2743,"-33"47"-426,-7 14-1810,-55 88-126,5 3 1,5 3-1,5 2 0,-58 182 1,98-251-401,-10 60-1,20-83-110,1 0 0,0 0 0,2 1 0,4 36-1,-4-54 63,1 1 1,0-1-1,0 0 0,0 0 0,1 0 0,0-1 1,0 1-1,0 0 0,0-1 0,1 1 0,0-1 1,0 0-1,0 1 0,0-2 0,1 1 0,0 0 1,0-1-1,0 1 0,0-1 0,0 0 0,0-1 1,1 1-1,0-1 0,-1 0 0,1 0 1,0 0-1,0 0 0,0-1 0,0 0 0,7 0 0,44 5-437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8.233"/>
    </inkml:context>
    <inkml:brush xml:id="br0">
      <inkml:brushProperty name="width" value="0.05" units="cm"/>
      <inkml:brushProperty name="height" value="0.05" units="cm"/>
    </inkml:brush>
  </inkml:definitions>
  <inkml:trace contextRef="#ctx0" brushRef="#br0">1 3 15875,'0'0'78,"0"-1"0,1 1-1,-1 0 1,1 0-1,-1-1 1,1 1 0,-1 0-1,1 0 1,-1 0-1,1 0 1,-1 0 0,1-1-1,-1 1 1,1 0-1,-1 0 1,1 0 0,-1 0-1,1 1 1,-1-1-1,0 0 1,1 0 0,-1 0-1,1 0 1,-1 0-1,1 1 1,-1-1 0,1 0-1,-1 0 1,0 1-1,1-1 1,-1 0 0,1 1-1,-1-1 1,0 0-1,1 1 1,12 15 842,-12-15-701,21 28 888,1-2 0,51 48 0,-39-46-1369,71 46 0,-105-74 261,0-1 1,0 0 0,0 1-1,0-1 1,0 1-1,0 0 1,0-1-1,-1 1 1,1 0-1,0-1 1,0 1 0,-1 0-1,1 0 1,0 0-1,-1 0 1,1 0-1,-1 0 1,1 0 0,-1 0-1,1 2 1,-2-3 7,1 1 0,-1-1 0,0 1 0,0 0 0,0-1-1,0 0 1,0 1 0,0-1 0,0 0 0,0 1 0,0-1 0,0 0 0,-1 0 0,1 0 0,0 0 0,0 0 0,0 0 0,0 0 0,0 0 0,0-1 0,-2 1 0,-24-4-183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9.253"/>
    </inkml:context>
    <inkml:brush xml:id="br0">
      <inkml:brushProperty name="width" value="0.05" units="cm"/>
      <inkml:brushProperty name="height" value="0.05" units="cm"/>
    </inkml:brush>
  </inkml:definitions>
  <inkml:trace contextRef="#ctx0" brushRef="#br0">358 29 13019,'3'-23'1976,"-7"17"-1337,-7 13 133,-8 15-142,0 1 0,-26 45 0,20-29-349,-110 181 431,113-178-779,2 0 0,1 2-1,-18 66 1,33-98-629,4-22 178,5-24 45,0 1 32</inkml:trace>
  <inkml:trace contextRef="#ctx0" brushRef="#br0" timeOffset="1">63 173 14883,'1'-4'1160,"8"14"-775,-2 2-161,8 3 472,3 4-176,8 2-248,6 0-16,6-1-56,4-2-216,5-2-480,2-3 2264,0-2-1688,-2 1 96,-10-4 48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8.685"/>
    </inkml:context>
    <inkml:brush xml:id="br0">
      <inkml:brushProperty name="width" value="0.05" units="cm"/>
      <inkml:brushProperty name="height" value="0.05" units="cm"/>
    </inkml:brush>
  </inkml:definitions>
  <inkml:trace contextRef="#ctx0" brushRef="#br0">6 243 16996,'-6'7'1616,"12"-11"-904,4-8-248,13-8 800,8-1-175,12-8-337,7 0-144,8-2-216,-2 1-176,-2 5-600,-4 4-424,-8 5 672,-6 8-136,-16 5-152</inkml:trace>
  <inkml:trace contextRef="#ctx0" brushRef="#br0" timeOffset="1">753 140 18932,'0'17'1544,"-3"6"-1160,-5 1-192,0 6 785,-1 3-537,1 2-376,1-1-184,1-5-328,1-3-176,4-12-345,1-11 2194,-1-2-1449,2-18-32,3-12 135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9.118"/>
    </inkml:context>
    <inkml:brush xml:id="br0">
      <inkml:brushProperty name="width" value="0.05" units="cm"/>
      <inkml:brushProperty name="height" value="0.05" units="cm"/>
    </inkml:brush>
  </inkml:definitions>
  <inkml:trace contextRef="#ctx0" brushRef="#br0">0 31 18692,'3'-13'2200,"-1"4"-1519,-2 6-305,-2 0 1704,2 2-1832,2 1-1248,1-2 864,-3 4-256,1 4-112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9.523"/>
    </inkml:context>
    <inkml:brush xml:id="br0">
      <inkml:brushProperty name="width" value="0.05" units="cm"/>
      <inkml:brushProperty name="height" value="0.05" units="cm"/>
    </inkml:brush>
  </inkml:definitions>
  <inkml:trace contextRef="#ctx0" brushRef="#br0">7 132 20020,'-6'5'1761,"12"2"-1177,1-3-248,7-1 880,3-2-456,9-1-360,3 0-200,5 0-616,1 0-384,-4 0 656,-4 2-136,-11 3-168</inkml:trace>
  <inkml:trace contextRef="#ctx0" brushRef="#br0" timeOffset="1">455 0 16996,'-1'13'1680,"5"4"-952,2 1-312,8 2 1465,5 1-1065,4 5-440,4 1-24,2 1-168,-2-3-128,-1 0-264,-3-1-144,-6 0-360,-6-1-256,-6-1 679,-4-5-175,-1-3-96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39.925"/>
    </inkml:context>
    <inkml:brush xml:id="br0">
      <inkml:brushProperty name="width" value="0.05" units="cm"/>
      <inkml:brushProperty name="height" value="0.05" units="cm"/>
    </inkml:brush>
  </inkml:definitions>
  <inkml:trace contextRef="#ctx0" brushRef="#br0">38 379 18460,'-27'8'1872,"18"-8"-1176,8-4-311,12-12 1055,14-4-384,12-8-392,8-4-160,8-8-264,4 0-72,2 0-112,-2 0-120,-11 7-336,-6 1-200,-14 9-560,-10 3-160,-14 7 888,-4 7-265,-9 6-191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0.325"/>
    </inkml:context>
    <inkml:brush xml:id="br0">
      <inkml:brushProperty name="width" value="0.05" units="cm"/>
      <inkml:brushProperty name="height" value="0.05" units="cm"/>
    </inkml:brush>
  </inkml:definitions>
  <inkml:trace contextRef="#ctx0" brushRef="#br0">7 110 16972,'-7'4'2064,"7"-1"-1384,10-6-256,10-1 1633,15-2-1273,5 0-152,11 1-480,4-1-264,6 1-512,0 5-400,-8 0 808,-6 0-168,-14 0-169</inkml:trace>
  <inkml:trace contextRef="#ctx0" brushRef="#br0" timeOffset="1">642 1 18332,'20'20'1552,"0"1"-1096,0 2-200,5 10 505,-1 5-169,-2 6-168,-5 2-120,-13 10-168,-7 1-72,-20 12-48,-8 4 0,-18 1-48,-7 1-104,-8-3-520,-2-5 1896,3-10-1232,5-7 64,15-24 16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0.857"/>
    </inkml:context>
    <inkml:brush xml:id="br0">
      <inkml:brushProperty name="width" value="0.05" units="cm"/>
      <inkml:brushProperty name="height" value="0.05" units="cm"/>
    </inkml:brush>
  </inkml:definitions>
  <inkml:trace contextRef="#ctx0" brushRef="#br0">268 61 14147,'0'-1'210,"11"-38"1392,-12 22-693,1 17-872,0-1-1,0 1 1,0 0-1,-1 0 1,1-1-1,0 1 1,0 0-1,0 0 0,-1 0 1,1 0-1,0-1 1,-1 1-1,1 0 1,0 0-1,0 0 1,-1 0-1,1 0 1,0 0-1,-1 0 0,1 0 1,0 0-1,-1 0 1,1 0-1,0 0 1,0 0-1,-1 0 1,1 0-1,0 0 1,-1 0-1,1 0 0,0 0 1,-1 0-1,1 0 1,0 0-1,0 1 1,-1-1-1,1 0 1,0 0-1,0 0 1,-1 1-1,1-1 0,0 0 1,-7 6 164,1-1 1,0 1-1,1 0 1,-1 0-1,1 0 0,0 1 1,1 0-1,-7 13 0,-2 0 26,-19 34-83,2 1 1,2 1-1,3 1 1,-20 67-1,35-92-156,2 1 0,1 0 0,1 0 1,2 0-1,2 1 0,1-1 0,1 1 0,2-1 0,8 46 0,-8-66-39,1-1-1,0 1 1,1-1 0,1 0-1,0 0 1,0 0 0,1-1-1,0 0 1,1 0 0,0-1 0,1 0-1,0 0 1,1 0 0,13 10-1,-13-13-6,0-2 0,1 1 0,11 3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1.542"/>
    </inkml:context>
    <inkml:brush xml:id="br0">
      <inkml:brushProperty name="width" value="0.05" units="cm"/>
      <inkml:brushProperty name="height" value="0.05" units="cm"/>
    </inkml:brush>
  </inkml:definitions>
  <inkml:trace contextRef="#ctx0" brushRef="#br0">17 50 14539,'0'0'128,"-1"0"1,0 0-1,0 0 0,0 0 0,1-1 0,-1 1 1,0 0-1,0 0 0,1 0 0,-1-1 1,0 1-1,0 0 0,1-1 0,-1 1 0,0-1 1,1 1-1,-1-1 0,0 1 0,1-1 1,-1 1-1,1-1 0,-1 0 0,0 0 0,1 0-14,0 1-1,1-1 0,-1 0 0,0 1 1,0-1-1,0 0 0,1 1 0,-1-1 0,0 1 1,1-1-1,-1 0 0,1 1 0,-1-1 0,0 1 1,1-1-1,-1 1 0,1 0 0,0-1 1,-1 1-1,2-1 0,4-3 474,0 0 1,1 1-1,11-5 0,-11 6-420,-1 0-1,0 0 0,1 1 0,-1 0 1,1 0-1,0 0 0,-1 1 1,1 0-1,-1 0 0,8 2 0,-12-1-148,0-1-1,0 1 0,0-1 1,0 1-1,0 0 0,0 0 1,-1 0-1,1 0 0,0 0 1,-1 0-1,1 1 0,-1-1 1,1 1-1,-1-1 0,1 1 0,-1-1 1,0 1-1,0 0 0,0-1 1,0 1-1,0 0 0,0 0 1,-1 0-1,1 0 0,0 0 1,-1 0-1,0 0 0,1 0 1,-1 0-1,0 0 0,0 0 1,0 0-1,0 0 0,-1 0 1,1 0-1,-1 2 0,-1 8-5,-1 0 0,0-1 0,0 1 0,-1-1 1,-1 0-1,-11 20 0,-46 61 2,24-38 19,38-53-31,-3 2-4,1 1 0,0 0 0,-1 0 0,2 0 0,-3 6 0,3-9 2,1-1-1,0 1 1,0 0-1,0-1 1,0 1-1,0 0 1,0 0-1,0-1 1,0 1-1,0 0 1,0-1-1,0 1 1,1 0-1,-1-1 1,0 1-1,0-1 1,1 1-1,-1 0 1,0-1 0,1 1-1,-1-1 1,1 1-1,-1-1 1,1 1-1,-1-1 1,1 1-1,-1-1 1,1 1-1,-1-1 1,1 0-1,-1 1 1,1-1-1,0 0 1,-1 0-1,1 1 1,0-1-1,-1 0 1,1 0 0,0 0-1,-1 0 1,1 0-1,1 0 1,23 4-448,0-2 0,1 0 0,45-5 1,-44-3 128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2.192"/>
    </inkml:context>
    <inkml:brush xml:id="br0">
      <inkml:brushProperty name="width" value="0.05" units="cm"/>
      <inkml:brushProperty name="height" value="0.05" units="cm"/>
    </inkml:brush>
  </inkml:definitions>
  <inkml:trace contextRef="#ctx0" brushRef="#br0">38 7 16564,'14'-7'1872,"-7"7"-1112,-3 5-312,-4 6 1137,-1 3-465,-3 12-440,-2 7-160,-1 9-320,2 4-176,0 1-288,0-1-160,1-8-464,1-3-224,-1-17 791,-3-8-215,-5-17-200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9:42.596"/>
    </inkml:context>
    <inkml:brush xml:id="br0">
      <inkml:brushProperty name="width" value="0.05" units="cm"/>
      <inkml:brushProperty name="height" value="0.05" units="cm"/>
    </inkml:brush>
  </inkml:definitions>
  <inkml:trace contextRef="#ctx0" brushRef="#br0">0 15 15827,'6'4'1657,"5"-1"-1073,15-3-104,12 0 752,13 0-416,9-2-135,6-1-505,2-1-408,-4-2 392,-4 2-136,-14 1-216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17.814"/>
    </inkml:context>
    <inkml:brush xml:id="br0">
      <inkml:brushProperty name="width" value="0.05" units="cm"/>
      <inkml:brushProperty name="height" value="0.05" units="cm"/>
    </inkml:brush>
  </inkml:definitions>
  <inkml:trace contextRef="#ctx0" brushRef="#br0">47 29 14467,'-1'0'158,"0"-1"0,0 1 0,0-1 0,0 0 1,0 1-1,0 0 0,0-1 0,0 1 0,0-1 0,0 1 0,0 0 0,0 0 0,0 0 1,0 0-1,0 0 0,0 0 0,0 0 0,0 0 0,-1 0 0,1 0 0,0 0 0,0 1 0,0-1 1,0 0-1,-1 1 0,1 1-18,0-1 0,-1 1 1,1-1-1,0 1 1,0 0-1,0-1 0,0 1 1,0 0-1,1 0 1,-1-1-1,0 1 0,1 0 1,-1 4-1,1-6-132,0 1 1,0 0-1,0 0 1,0-1-1,0 1 1,0 0-1,0 0 0,0 0 1,0-1-1,1 1 1,-1 0-1,0 0 1,0-1-1,1 1 0,-1 0 1,1-1-1,-1 1 1,0 0-1,1-1 0,0 1 1,-1-1-1,1 1 1,-1-1-1,1 1 1,-1-1-1,1 1 0,0-1 1,-1 1-1,1-1 1,0 0-1,0 0 0,-1 1 1,1-1-1,0 0 1,0 0-1,-1 0 1,1 0-1,1 0 0,34 3 20,-30-3 3,124-1 58,207 6 241,-328-5-325,0 1 0,-1-1 1,1-1-1,15-2 0,-24 3-4,0 0 1,-1-1-1,1 1 0,0 0 0,0 0 1,0-1-1,0 1 0,0 0 0,-1-1 1,1 1-1,0 0 0,0 0 0,-1-1 1,1 1-1,0 0 0,0 0 0,-1 0 1,1-1-1,0 1 0,0 0 0,-1 0 1,1 0-1,0 0 0,-1 0 0,1-1 1,0 1-1,-1 0 0,1 0 0,0 0 1,-1 0-1,1 0 0,-35-4 13,0 2 0,0 1 0,-60 7 0,43-2-8,-35 1-12,-158 8-39,301-14-161,0-1 0,-1-3 0,0-2 0,0-3 0,56-17 0,-84 15-77,-17 2 141,-10 10 139,0 0 0,0-1 1,0 1-1,0 0 0,0-1 0,0 1 1,0 0-1,0-1 0,0 1 1,0-1-1,0 1 0,-1 0 0,1-1 1,0 1-1,0 0 0,0-1 0,-1 1 1,1 0-1,0 0 0,0-1 1,-1 1-1,1 0 0,0 0 0,0-1 1,-1 1-1,1 0 0,0 0 1,-1 0-1,1-1 0,0 1 0,-1 0 1,1 0-1,-1 0 0,-8-3 38,0 1-1,0 1 0,0-1 1,0 1-1,-1 1 0,1 0 1,0 0-1,-11 2 0,1-1 37,-19 2 80,0 1 0,0 1 0,1 3 0,-67 22 0,86-20-622,20-8-304,9-4 350,6-1 126,2 2-86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59.763"/>
    </inkml:context>
    <inkml:brush xml:id="br0">
      <inkml:brushProperty name="width" value="0.05" units="cm"/>
      <inkml:brushProperty name="height" value="0.05" units="cm"/>
    </inkml:brush>
  </inkml:definitions>
  <inkml:trace contextRef="#ctx0" brushRef="#br0">0 16 14107,'1'-1'78,"-1"0"-1,1 0 1,0 0 0,-1 0 0,1 0-1,0 0 1,0 1 0,-1-1 0,1 0-1,0 0 1,0 1 0,0-1 0,0 0-1,0 1 1,0-1 0,0 1-1,0-1 1,0 1 0,1 0 0,-1 0-1,0-1 1,2 1 0,-2 0-23,0 1 0,0 0 0,-1-1 0,1 1 0,0-1 0,0 1 0,0 0 0,0 0 0,-1 0 0,1-1 0,0 1 0,-1 0 0,1 0 0,-1 0 0,1 0 0,-1 0 0,0 0 0,1 0 0,-1 0 0,0 0 0,1 0 0,-1 0 0,0 0 0,0 0 0,0 1 0,0 0 0,0 10 100,0 0-1,-1 0 1,0-1 0,-3 16 0,2-18-109,0 0 0,1 1 0,0-1 0,1 1 0,0-1 0,0 1 1,3 12-1,-3-21-44,0 0 1,1 1 0,0-1-1,-1 0 1,1 0-1,0 1 1,-1-1 0,1 0-1,0 0 1,0 0 0,0 0-1,0 0 1,0 0-1,0-1 1,0 1 0,0 0-1,1 0 1,-1-1 0,0 1-1,0-1 1,0 1 0,1-1-1,-1 1 1,0-1-1,1 0 1,-1 0 0,0 0-1,1 1 1,-1-1 0,1-1-1,-1 1 1,0 0 0,1 0-1,-1 0 1,3-1-1,5-2 4,1 0 0,0 0 0,15-7 0,-24 9-6,42-21-78,-2-2-1,43-32 1,46-28-483,-130 85 555,0-1 1,0 0-1,0 0 0,0 0 1,0 0-1,0 0 0,0 0 1,0 0-1,0 0 0,0 0 1,0 0-1,0 0 0,0 0 1,0 0-1,0 0 0,0 0 0,0 0 1,0 0-1,0 1 0,0-1 1,0 0-1,0 0 0,0 0 1,0 0-1,0 0 0,0 0 1,0 0-1,1 0 0,-1 0 0,0 0 1,0 0-1,0 0 0,0 0 1,0 0-1,0 0 0,0 0 1,0 0-1,0 0 0,0 0 1,0 0-1,0 0 0,0 0 1,0 0-1,0 0 0,0 0 0,1 0 1,-1 0-1,0 0 0,0 0 1,0 0-1,0-1 0,-7 10-114,-19 21 150,11-14-17,-7 9 94,1 1 1,1 1 0,1 1 0,-24 49 0,40-71-147,1 1 1,0-1 0,1 1 0,0-1 0,-1 14 0,2-19 17,-1-1 0,1 1 1,0 0-1,1 0 1,-1 0-1,0 0 0,0 0 1,0 0-1,0 0 0,1 0 1,-1 0-1,1 0 1,-1 0-1,1 0 0,-1 0 1,1 0-1,-1-1 0,2 2 1,-1-1 2,0-1 0,-1 0 0,1 0 0,0 0 0,0 1 0,0-1 0,0 0 1,0 0-1,0 0 0,0 0 0,0 0 0,-1-1 0,1 1 0,0 0 0,0 0 0,0-1 0,0 1 1,0 0-1,-1-1 0,1 1 0,0-1 0,0 1 0,0-1 0,0 0 0,18-18-206,2-9-74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18.660"/>
    </inkml:context>
    <inkml:brush xml:id="br0">
      <inkml:brushProperty name="width" value="0.05" units="cm"/>
      <inkml:brushProperty name="height" value="0.05" units="cm"/>
    </inkml:brush>
  </inkml:definitions>
  <inkml:trace contextRef="#ctx0" brushRef="#br0">36 1 14235,'16'0'1283,"0"1"0,26 5 0,-26-2-1221,0 0 1,-1 1-1,1 1 0,-1 0 1,0 1-1,-1 1 1,0 0-1,26 20 0,-36-25-56,0 0-1,1-1 0,-1 1 0,1-1 0,0 0 1,0 0-1,7 1 0,2 1 0,-14-3-2,0-1 0,0 0 0,0 0 0,1 1 0,-1-1 0,0 0 0,0 1 0,0-1 0,0 1 0,1-1 0,-1 0 0,0 1 0,0-1 0,0 0 0,0 1 0,0-1 0,0 1 0,0-1 0,0 0-1,0 1 1,0-1 0,0 0 0,0 1 0,-1-1 0,1 1 0,0-1 0,0 0 0,0 1 0,0-1 0,-1 0 0,1 1 0,-9 16 166,7-13-121,-18 42 286,-23 76 0,33-87-163,-2 0 1,-1-1 0,-2-1 0,-32 56 0,34-71-90,-1 0 0,-1-1 0,0 0 0,-1-2 0,-1 0 0,0 0 0,-24 14 0,40-28-79,0 0 0,0-1 0,1 1 0,-1 0 0,0-1 1,1 1-1,-1 0 0,1 0 0,-1-1 0,1 1 0,-1 0 0,1 0 0,-1 0 0,1 0 0,0 0 0,0 0 0,-1 0 0,1-1 0,0 1 0,0 0 0,0 0 0,0 0 0,0 0 0,0 0 1,0 0-1,0 0 0,1 0 0,-1 0 0,0 0 0,1 0 0,-1 0 0,0 0 0,1-1 0,-1 1 0,1 0 0,-1 0 0,1 0 0,0-1 0,-1 1 0,1 0 0,1 0 0,0 2-7,0-1 0,0 1 0,1-1 0,0 0 0,-1 0 0,1 0-1,0 0 1,0-1 0,0 1 0,5 2 0,-1-3 0,1 0-1,-1-1 1,0 1 0,0-1 0,0-1 0,0 1-1,1-1 1,-1 0 0,0-1 0,0 0-1,6-3 1,13-5-177,38-21 0,-9 3-1101,-25 18 683,-20 8 211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6.190"/>
    </inkml:context>
    <inkml:brush xml:id="br0">
      <inkml:brushProperty name="width" value="0.05" units="cm"/>
      <inkml:brushProperty name="height" value="0.05" units="cm"/>
    </inkml:brush>
  </inkml:definitions>
  <inkml:trace contextRef="#ctx0" brushRef="#br0">1 158 14667,'2'0'111,"0"1"-1,0 0 1,0-1-1,0 1 1,0-1 0,0 0-1,0 0 1,1 1-1,-1-1 1,0-1 0,0 1-1,0 0 1,0-1-1,0 1 1,0-1-1,0 1 1,4-3 0,35-20 470,-24 12-235,10-4-89,8-7 46,1 2 0,71-27 0,-96 43-291,0 0 0,0 1-1,0 1 1,0 0 0,1 1 0,-1 0 0,1 0 0,-1 1-1,1 1 1,-1 0 0,1 0 0,-1 1 0,0 1-1,0 0 1,12 5 0,4 5-5,44 29 0,13 7-3,-73-44 0,1 0 0,-1-1 0,1-1 0,-1 0 1,1 0-1,16 1 0,5-4 6,-1-1 0,1-1 0,-1-2 1,55-14-1,-40 9-43,57-6 0,-88 14 9,0 0 0,0 2 1,-1 0-1,1 1 1,0 0-1,0 1 0,24 8 1,31 19-63,-56-21 102,1-2 0,1 0 0,-1-1 0,1-1 0,0-1-1,0 0 1,26 2 0,-22-6 32,1-1 1,-1-2-1,0 0 0,0-1 0,0-1 1,22-8-1,119-56 214,-91 37-167,-38 17-63,1 2 1,39-9-1,-60 19-7,1 0 0,-1 1 0,1 1 0,0 0 0,0 1 0,-1 0 0,1 1 1,24 5-1,-14 0 51,0-2 0,0 0 0,1-2 0,0 0 0,-1-2 0,1-1 0,0 0 0,30-8 0,29-5-1143,-101 18 804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6.775"/>
    </inkml:context>
    <inkml:brush xml:id="br0">
      <inkml:brushProperty name="width" value="0.05" units="cm"/>
      <inkml:brushProperty name="height" value="0.05" units="cm"/>
    </inkml:brush>
  </inkml:definitions>
  <inkml:trace contextRef="#ctx0" brushRef="#br0">276 29 16203,'4'-2'433,"-1"-1"0,1 0 0,-1 0 0,0 0 0,4-5-1,-7 8-401,0 0-1,1-1 0,-1 1 0,0 0 0,0 0 0,0 0 1,0 0-1,0 0 0,0 0 0,0-1 0,0 1 0,0 0 0,1 0 1,-1 0-1,0 0 0,0 0 0,0-1 0,0 1 0,0 0 1,0 0-1,0 0 0,0 0 0,0-1 0,0 1 0,0 0 0,0 0 1,0 0-1,0 0 0,-1 0 0,1-1 0,0 1 0,0 0 0,0 0 1,0 0-1,0 0 0,0 0 0,0-1 0,0 1 0,0 0 1,-1 0-1,1 0 0,0 0 0,0 0 0,0 0 0,0 0 0,0 0 1,0 0-1,-1-1 0,1 1 0,-20 4 1116,-4 6-832,0 1 1,1 1-1,0 2 1,1 0-1,-30 25 1,38-28-315,1 0-1,1 1 1,-21 25 0,29-31-5,0 0 0,-1 0 0,2 0 0,-1 1 1,1-1-1,0 1 0,0-1 0,1 1 1,0 0-1,0 0 0,-1 14 0,3-19-2,0 1-1,0-1 1,0 1-1,0-1 0,1 1 1,-1-1-1,1 1 1,-1-1-1,1 0 0,0 1 1,0-1-1,0 0 1,1 1-1,-1-1 1,0 0-1,1 0 0,-1 0 1,4 3-1,-1-3-44,-1 1 0,0-1 0,0 0 0,1-1 0,-1 1 0,1-1 0,0 1-1,-1-1 1,1 0 0,0 0 0,4 0 0,5 0-167,-1-1 1,1 0-1,-1-1 0,0 0 0,0-1 1,22-5-1,-14 0 277,0-1 1,-1-1-1,0 0 1,0-1-1,21-17 1,1-2-315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7.211"/>
    </inkml:context>
    <inkml:brush xml:id="br0">
      <inkml:brushProperty name="width" value="0.05" units="cm"/>
      <inkml:brushProperty name="height" value="0.05" units="cm"/>
    </inkml:brush>
  </inkml:definitions>
  <inkml:trace contextRef="#ctx0" brushRef="#br0">105 34 16588,'-15'11'788,"0"1"0,-23 26 0,34-33-697,0 0-1,1 0 1,0 0 0,-1 0-1,1 0 1,1 1-1,-1 0 1,1-1-1,0 1 1,0 0 0,1 0-1,-1 10 1,1-15-70,1 1 0,0-1 0,0 0 0,0 1 0,0-1 0,0 0 0,0 0 0,0 1 0,0-1 0,0 0 0,1 1 0,-1-1 0,0 0 0,1 0 0,-1 0 0,1 1 0,0-1 0,-1 0 0,1 0 0,0 0 0,0 0 0,-1 0 0,1 0 0,0 0 0,0 0 0,0-1 0,0 1 0,0 0 0,1-1 0,-1 1 0,0 0 0,0-1 0,0 1 0,0-1 0,1 0 0,-1 1 0,0-1 0,2 0 0,1 0 28,0 0-1,0 0 1,0 0-1,0-1 1,0 0-1,-1 0 1,1 0-1,0 0 1,0-1-1,-1 1 1,5-3-1,3-3 107,1 0 1,-2-1-1,1-1 0,-1 1 0,17-20 0,-21 22-88,-2 0 0,1-1 1,-1 1-1,1-1 0,-2 0 0,1 0 0,-1 0 0,0-1 0,-1 1 0,0-1 1,2-10-1,-4 17-63,1 0 0,-1-1 0,0 1 0,0-1 1,0 1-1,0 0 0,0-1 0,0 1 1,-1 0-1,1-1 0,0 1 0,-1 0 0,1-1 1,-1 1-1,1 0 0,-1-1 0,0 1 0,1 0 1,-1 0-1,0 0 0,0 0 0,0 0 0,0 0 1,-1-1-1,0 1-62,0 0-1,0 0 1,0 0-1,-1 0 1,1 1 0,0-1-1,0 1 1,0-1 0,-1 1-1,1 0 1,0 0-1,-1 0 1,-2 0 0,-1 1-100,0 0 1,0 0-1,0 0 1,1 1 0,-1 0-1,0 0 1,1 1 0,0-1-1,-1 1 1,-7 6-1,0 5-390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7.641"/>
    </inkml:context>
    <inkml:brush xml:id="br0">
      <inkml:brushProperty name="width" value="0.05" units="cm"/>
      <inkml:brushProperty name="height" value="0.05" units="cm"/>
    </inkml:brush>
  </inkml:definitions>
  <inkml:trace contextRef="#ctx0" brushRef="#br0">40 2 18348,'1'0'61,"-1"0"0,0-1 0,1 1 1,-1 0-1,0 0 0,0 0 0,1 0 0,-1 0 0,0 0 1,1 0-1,-1 0 0,0 0 0,1 0 0,-1 0 1,0 0-1,1 0 0,-1 0 0,0 0 0,1 0 0,-1 0 1,0 0-1,1 0 0,-1 0 0,0 0 0,0 1 0,1-1 1,-1 0-1,0 0 0,0 0 0,1 1 0,-1-1 0,0 0 1,2 13 855,-9 16 33,-9 14-366,10-30-511,0 1 1,2 0-1,-1 0 1,-2 23-1,7-37-72,-1 1 0,1-1 1,0 1-1,0-1 0,0 1 0,0-1 1,0 0-1,0 1 0,0-1 0,0 1 0,0-1 1,0 1-1,1-1 0,-1 1 0,0-1 1,0 0-1,0 1 0,0-1 0,1 1 0,-1-1 1,0 0-1,0 1 0,1-1 0,-1 0 1,0 1-1,1-1 0,-1 0 0,0 0 1,1 1-1,-1-1 0,0 0 0,1 1 0,16-5 29,18-18 0,-33 21-29,56-48 52,-40 33-16,1 0-1,28-18 1,-46 34-33,0-1 0,0 0 1,0 1-1,-1-1 0,1 1 0,0 0 1,0-1-1,0 1 0,0 0 0,0-1 0,0 1 1,0 0-1,0 0 0,0 0 0,0 0 1,1 0-1,-2 0-2,0 0 0,1 1 0,-1-1 1,0 0-1,0 0 0,1 1 0,-1-1 0,0 0 1,0 1-1,0-1 0,0 0 0,0 1 1,0-1-1,1 0 0,-1 1 0,0-1 0,0 0 1,0 1-1,0-1 0,0 0 0,0 1 1,0-1-1,0 0 0,0 1 0,0-1 0,-1 0 1,1 1-1,0-1 0,0 1 0,-14 30 87,12-27-83,-9 14 1,8-13-96,0 1 0,-1 0 1,2-1-1,-1 1 0,1 0 0,-3 8 1,9-15-180,-1-1 1,0 0 0,0 0 0,0 0 0,0-1 0,5-4 0,13-15-160,4-6-132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8.136"/>
    </inkml:context>
    <inkml:brush xml:id="br0">
      <inkml:brushProperty name="width" value="0.05" units="cm"/>
      <inkml:brushProperty name="height" value="0.05" units="cm"/>
    </inkml:brush>
  </inkml:definitions>
  <inkml:trace contextRef="#ctx0" brushRef="#br0">122 1 14515,'-10'13'1010,"-1"0"1,-1 0-1,-19 15 1,-1 2 1348,31-30-2309,0 1-1,1 0 1,-1 0-1,0-1 1,0 1-1,1 0 1,-1 0-1,1 0 1,-1 0-1,0-1 0,1 1 1,0 0-1,-1 0 1,1 0-1,0 0 1,-1 2-1,1-2-33,0-1 0,1 0 0,-1 1-1,0-1 1,0 0 0,1 1 0,-1-1-1,0 0 1,0 1 0,1-1 0,-1 0-1,0 0 1,1 0 0,-1 1 0,0-1 0,1 0-1,-1 0 1,1 0 0,-1 0 0,0 0-1,1 1 1,-1-1 0,1 0 0,-1 0 0,0 0-1,1 0 1,-1 0 0,1 0 0,37-6-29,-35 5-13,18-5-195,0 1 1,0 1-1,0 1 0,38 0 0,-58 3 205,1 0 0,0 0 0,0 0-1,0 0 1,0 1 0,0-1 0,-1 1-1,1-1 1,0 1 0,0 0-1,-1 0 1,1 0 0,0 0 0,2 2-1,-4-2 19,1-1-1,0 1 1,-1 0-1,1 0 1,-1 0-1,1 0 1,-1-1-1,0 1 0,1 0 1,-1 0-1,0 0 1,0 0-1,0 0 1,1 0-1,-1 0 1,0 0-1,0 0 1,-1 0-1,1 0 0,0 1 1,-1 3 36,-1-1-1,0 0 1,1 0 0,-2 0 0,1 0-1,0 0 1,-1 0 0,1-1-1,-1 1 1,-4 3 0,-9 9 198,0-1 0,-1-1 0,-1 0 0,0-1 0,0-1 0,-2-1 0,-33 15 0,52-25-246,-1-1 0,1 1 0,-1-1 0,0 1 0,1-1 0,-1 0 0,1 1 0,-1-1 0,0 0 0,1 0 0,-1 0 0,0 0 0,1 0 0,-1-1 0,0 1 0,1 0 0,-3-2 0,3 2-34,0-1 1,1 0 0,-1 1 0,0-1 0,1 0 0,-1 1 0,1-1 0,-1 0-1,1 0 1,-1 0 0,1 0 0,0 1 0,-1-1 0,1 0 0,0 0 0,0 0 0,0 0-1,0 0 1,0 0 0,-1 0 0,2 0 0,-1-1 0,1-5-130,0 0-1,1 0 1,0 0-1,0 0 1,0 1 0,5-9-1,14-29-303,9-13-170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8.561"/>
    </inkml:context>
    <inkml:brush xml:id="br0">
      <inkml:brushProperty name="width" value="0.05" units="cm"/>
      <inkml:brushProperty name="height" value="0.05" units="cm"/>
    </inkml:brush>
  </inkml:definitions>
  <inkml:trace contextRef="#ctx0" brushRef="#br0">109 0 17628,'1'2'132,"0"0"0,0-1 0,-1 1 0,1 0 1,0 0-1,-1-1 0,1 1 0,-1 0 0,1 0 0,-1 0 0,0 0 1,0 0-1,1 0 0,-2 0 0,1 0 0,0-1 0,0 1 0,-1 0 1,1 0-1,-2 3 0,1 2 151,-5 32 754,-22 170 1109,25-175-2113,2 0 0,2 0-1,1 0 1,7 39 0,-2-54-22,-2-9-159,-2-9-420,-3-5 414,-1 1 0,1 0 0,-1-1 1,0 1-1,0 0 0,0 0 0,0 0 1,0 0-1,-1 0 0,1 0 0,-1 0 1,0 0-1,0 1 0,-2-4 0,0 1-83,-71-88-468,75 92 728,0 1-1,0 0 1,0 0-1,0-1 1,-1 1 0,1 0-1,0 0 1,0-1 0,0 1-1,0 0 1,0 0-1,0-1 1,0 1 0,0 0-1,0 0 1,0-1-1,0 1 1,0 0 0,0 0-1,0-1 1,0 1 0,0 0-1,0 0 1,1-1-1,-1 1 1,0 0 0,0 0-1,0-1 1,0 1 0,0 0-1,1 0 1,-1 0-1,0 0 1,0-1 0,0 1-1,0 0 1,1 0-1,-1 0 1,0 0 0,0 0-1,1-1 1,-1 1 0,0 0-1,0 0 1,1 0-1,11-3 448,115 4-513,-101 0-8,0 0-159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8.983"/>
    </inkml:context>
    <inkml:brush xml:id="br0">
      <inkml:brushProperty name="width" value="0.05" units="cm"/>
      <inkml:brushProperty name="height" value="0.05" units="cm"/>
    </inkml:brush>
  </inkml:definitions>
  <inkml:trace contextRef="#ctx0" brushRef="#br0">28 26 17300,'-3'2'271,"0"1"1,1 0 0,0-1 0,-1 1-1,1 0 1,0 0 0,1 0 0,-1 1-1,0-1 1,1 0 0,0 1 0,-2 5-1,3-8-224,0 0 0,0-1 0,0 1 0,-1 0 0,1-1 0,1 1 0,-1 0 0,0-1 0,0 1 0,0 0 0,0-1 0,0 1 0,1 0 0,-1-1 0,0 1 0,0-1 0,1 1 0,-1 0 0,0-1 0,1 1 0,-1-1 0,1 1 0,-1-1 0,1 1 0,-1-1 0,1 1 0,1-1-12,0 1 0,-1-1 0,1 1 0,0-1 0,0 0-1,-1 0 1,1 0 0,0 0 0,-1 0 0,1 0 0,0 0 0,0-1 0,-1 1 0,1-1 0,2 0 0,69-28 217,-53 19-186,1 2 0,22-7 0,-42 15-62,0-1 0,0 1 0,0 0 0,1-1 0,-1 1-1,0 0 1,0 0 0,0 0 0,0-1 0,0 1 0,0 0 0,0 1 0,0-1-1,0 0 1,1 0 0,-1 0 0,0 1 0,0-1 0,0 0 0,0 1 0,0-1-1,0 1 1,0-1 0,0 1 0,-1 0 0,1-1 0,0 1 0,0 0-1,0 0 1,-1 0 0,1-1 0,0 1 0,0 1 0,0 2 10,0 0 0,0 0 1,0 0-1,-1 0 0,1 0 1,-1 0-1,0 6 0,0-6-4,0-3-6,0 1-1,0-1 1,0 0-1,0 0 1,1 0-1,-1 0 1,1 0-1,-1 0 1,0 0-1,1 0 1,0 0-1,-1 0 1,1 0 0,0 0-1,-1 0 1,1 0-1,0-1 1,0 1-1,0 0 1,0 0-1,0-1 1,0 1-1,0-1 1,0 1-1,0-1 1,0 1-1,0-1 1,0 0-1,0 1 1,0-1-1,0 0 1,0 0-1,0 0 1,1 0-1,-1 0 1,0 0-1,0 0 1,0 0-1,2-1 1,7 0 16,-1 0 1,1-1-1,13-4 1,-23 6-21,68-24 58,-42 14-87,0 2 1,31-7-1,-55 14 20,-1 1 0,0-1 1,1 1-1,-1 0 0,1 0 0,-1 0 0,0 0 0,1 0 0,-1 0 1,1 0-1,-1 0 0,1 0 0,-1 1 0,0-1 0,1 1 1,-1-1-1,0 1 0,0-1 0,1 1 0,-1 0 0,2 1 1,-2-1-9,-1 1 1,1-1-1,0 1 1,-1-1-1,1 1 1,-1 0 0,0-1-1,1 1 1,-1-1-1,0 1 1,0 0-1,0-1 1,0 1-1,0 0 1,-1-1 0,1 1-1,0-1 1,-2 4-1,-6 26-880,10-32 642,1 0 1,-1 0 0,1-1 0,-1 1-1,0 0 1,1-1 0,-1 0 0,4-3-1,31-45-801,-13 13 480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9.386"/>
    </inkml:context>
    <inkml:brush xml:id="br0">
      <inkml:brushProperty name="width" value="0.05" units="cm"/>
      <inkml:brushProperty name="height" value="0.05" units="cm"/>
    </inkml:brush>
  </inkml:definitions>
  <inkml:trace contextRef="#ctx0" brushRef="#br0">106 0 16716,'-12'32'507,"-4"10"1436,-20 88 1,33-114-2068,1 0-1,1 1 1,1 22 0,1-27-652,0 0-1,1-1 1,1 1-1,0 0 1,6 16-1,-22-46-3031,-3-4 4555,12 14-156,0 0-1,1 0 1,0 0-1,0-1 1,1 1-1,0-1 0,0 0 1,1 0-1,0-16 1,1 21-472,0 1 1,0 0 0,0-1 0,1 1 0,-1 0 0,1 0-1,0-1 1,0 1 0,0 0 0,0 0 0,1 0 0,-1 0 0,1 0-1,0 1 1,0-1 0,0 0 0,0 1 0,0-1 0,1 1-1,-1 0 1,1 0 0,-1 0 0,1 0 0,0 0 0,0 0-1,0 1 1,0-1 0,0 1 0,3-1 0,3 0-19,-1 1-1,0 0 1,1 0 0,-1 1 0,1 0 0,-1 1 0,0 0 0,1 0-1,-1 1 1,0 0 0,0 0 0,10 5 0,18 4 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0.132"/>
    </inkml:context>
    <inkml:brush xml:id="br0">
      <inkml:brushProperty name="width" value="0.05" units="cm"/>
      <inkml:brushProperty name="height" value="0.05" units="cm"/>
    </inkml:brush>
  </inkml:definitions>
  <inkml:trace contextRef="#ctx0" brushRef="#br0">30 260 11883,'-2'0'93,"1"-1"0,-1 1 1,0 0-1,1-1 1,-1 1-1,1-1 1,-1 1-1,1-1 1,0 0-1,-1 1 1,1-1-1,0 0 1,-1 0-1,1 0 1,0 0-1,0 0 1,0 0-1,0-1 1,-2 0-1,3 1-39,0 0 1,0 0-1,0 0 0,0 0 1,0 0-1,0 0 0,0 0 1,0 0-1,0 0 0,1 0 1,-1 0-1,0 0 0,1 0 1,-1 0-1,0 0 0,1 0 1,-1 0-1,1 1 0,0-1 1,-1 0-1,1 0 0,-1 0 1,1 1-1,0-1 0,0 1 1,-1-1-1,1 0 0,0 1 1,0-1-1,0 1 0,0 0 1,0-1-1,1 0 0,17-7 269,0 0 0,1 1 0,-1 1 0,32-5 0,-23 4-151,190-35-97,415-27 0,-541 64-283,0 3 0,173 20 0,-212-9-29,1-3 1,0-2 0,0-2 0,0-3-1,0-2 1,70-13 0,-51 0 158,67-12 506,-123 27-268,0-1 0,0 2 0,-1 0 0,1 1 1,0 1-1,24 6 0,-4 1 45,0-1 1,1-2-1,38 2 1,-58-8-257,0 0 1,0-1 0,0-1 0,0 0-1,0-2 1,-1 0 0,0-1 0,25-10-1,-9-2-41,-15 2-30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5:00.132"/>
    </inkml:context>
    <inkml:brush xml:id="br0">
      <inkml:brushProperty name="width" value="0.05" units="cm"/>
      <inkml:brushProperty name="height" value="0.05" units="cm"/>
    </inkml:brush>
  </inkml:definitions>
  <inkml:trace contextRef="#ctx0" brushRef="#br0">87 1 13531,'7'0'143,"-1"-1"-1,1 2 1,-1-1 0,1 1-1,-1 0 1,1 0 0,-1 1-1,1 0 1,-1 0 0,0 0 0,0 1-1,0 0 1,0 0 0,-1 1-1,1-1 1,-1 1 0,6 6-1,-3-3-76,-2 1-1,1-1 1,-1 1-1,-1 1 1,1-1-1,-1 1 1,-1 0-1,0 0 1,0 0-1,5 19 1,0 14 13,-2 0 1,-1 0 0,-3 1 0,-1 0 0,-2 0-1,-2 0 1,-10 57 0,-1-35-99,-1-1 0,-4 0 0,-2-1 0,-32 65-1,-56 77-81,54-116 36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0.643"/>
    </inkml:context>
    <inkml:brush xml:id="br0">
      <inkml:brushProperty name="width" value="0.05" units="cm"/>
      <inkml:brushProperty name="height" value="0.05" units="cm"/>
    </inkml:brush>
  </inkml:definitions>
  <inkml:trace contextRef="#ctx0" brushRef="#br0">247 40 15467,'2'-3'507,"9"-19"1544,-11 21-1996,0 1 1,0-1-1,0 1 0,0-1 0,0 1 1,0-1-1,-1 0 0,1 1 0,0-1 1,0 1-1,0-1 0,-1 1 1,1-1-1,0 1 0,-1-1 0,1 1 1,0-1-1,-1 1 0,1-1 0,0 1 1,-1 0-1,1-1 0,-1 1 0,1 0 1,-1-1-1,1 1 0,-1 0 1,1-1-1,-1 1 0,0 0 0,1 0 1,-1 0-1,1 0 0,-1 0 0,1 0 1,-1-1-1,0 1 0,1 0 0,-1 1 1,0-1-1,-5 0 133,0 0 1,-1 0-1,1 1 0,0 0 1,0 0-1,0 0 1,0 1-1,0 0 0,0 0 1,1 0-1,-7 5 0,-10 4-48,-27 22 1,38-25-132,0 0 1,0 2-1,-13 13 1,20-18-11,0 0 0,0 0 0,0 1 0,1 0 0,0-1 0,0 1 0,0 0 0,1 1 0,-3 8 0,4-13-3,1 0 1,-1 0-1,1 0 1,0 0-1,0 0 0,0 0 1,0 0-1,0 0 1,0 0-1,1 0 1,-1 0-1,1 0 1,-1 0-1,1 0 1,0 0-1,0 0 1,-1 0-1,1-1 1,3 4-1,-2-3-16,0 1 0,1-1 0,-1 0-1,1 0 1,0 0 0,0 0 0,0-1-1,-1 1 1,1-1 0,1 0 0,3 1-1,4 1-164,0-1 0,1 0-1,-1-1 1,1 0-1,-1-1 1,16-2 0,7-3-463,0-2 1,-1-2-1,53-20 1,-23 5-128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1.162"/>
    </inkml:context>
    <inkml:brush xml:id="br0">
      <inkml:brushProperty name="width" value="0.05" units="cm"/>
      <inkml:brushProperty name="height" value="0.05" units="cm"/>
    </inkml:brush>
  </inkml:definitions>
  <inkml:trace contextRef="#ctx0" brushRef="#br0">156 3 14355,'-2'-2'4154,"3"2"-4090,-11 4 1449,-8 9-749,-3 6-281,-41 42 125,57-55-562,0 0 0,0 0 0,0 1 0,1 0 1,0 0-1,0 0 0,-5 16 0,8-22-42,1-1 0,0 1-1,0 0 1,-1 0 0,1 0 0,0 0-1,0 0 1,0 0 0,0 0 0,0 0-1,0 0 1,0 0 0,0-1-1,0 1 1,1 0 0,-1 0 0,0 0-1,0 0 1,1 0 0,-1 0 0,1-1-1,-1 1 1,1 0 0,-1 0 0,1-1-1,1 2 1,-1-1 1,1 0 0,-1 0 0,1-1 0,-1 1 0,1-1 0,0 1 0,-1-1 0,1 1 0,0-1 0,0 0 0,-1 0 0,1 0 0,2 0 0,6-1 20,0 0 0,0-1 0,15-5 0,15-8 20,-2-1 1,47-26 0,17-8 30,-87 46-57,-15 4-18,0 0 0,0 0-1,0 0 1,1 0 0,-1 1-1,0-1 1,0 0-1,0 0 1,0 0 0,0 0-1,0 0 1,0 1 0,1-1-1,-1 0 1,0 0 0,0 0-1,0 0 1,0 0-1,0 1 1,0-1 0,0 0-1,0 0 1,0 0 0,0 0-1,0 1 1,0-1 0,0 0-1,0 0 1,0 0 0,0 0-1,0 1 1,0-1-1,0 0 1,-1 0 0,1 0-1,0 0 1,0 1 0,0-1-1,0 0 1,0 0 0,0 0-1,-19 25 52,11-14-40,1-2-8,2 0 0,0 1 0,0-1 1,-5 14-1,10-22-4,0-1 0,-1 1 0,1 0 0,0-1 0,0 1 0,0 0 0,0-1 1,0 1-1,0 0 0,0-1 0,0 1 0,0 0 0,0-1 0,0 1 0,0 0 0,1-1 0,-1 1 0,0 0 0,0-1 0,1 1 1,-1 0-1,0-1 0,1 1 0,-1-1 0,0 1 0,1-1 0,-1 1 0,1-1 0,-1 1 0,1-1 0,0 1 0,-1-1 0,1 0 0,-1 1 1,1-1-1,0 0 0,-1 0 0,1 1 0,-1-1 0,1 0 0,0 0 0,0 0 0,-1 0 0,1 0 0,0 0 0,-1 0 0,1 0 1,1 0-1,39-4 3,-37 4-3,26-7-57,38-12 1,-39 9-189,39-7 1,-58 18-47,-9 3-403,-7 5-2143,15-16 2245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1.814"/>
    </inkml:context>
    <inkml:brush xml:id="br0">
      <inkml:brushProperty name="width" value="0.05" units="cm"/>
      <inkml:brushProperty name="height" value="0.05" units="cm"/>
    </inkml:brush>
  </inkml:definitions>
  <inkml:trace contextRef="#ctx0" brushRef="#br0">190 14 16708,'10'-9'1993,"-17"4"-665,-21 5 329,14 4-1548,1 0 0,0 1 0,0 1 0,1 0 0,-1 0 0,1 1 0,1 1 0,-1 0 0,1 1 0,-18 19 0,28-28-122,-1 1 1,2 1-1,-1-1 0,0 0 1,0 0-1,0 0 0,0 0 1,1 1-1,-1-1 0,0 0 1,1 0-1,0 1 0,-1-1 1,1 1-1,0-1 0,-1 0 1,1 1-1,0 2 1,0-3-2,1 0 0,-1-1 1,1 1-1,-1 0 0,1 0 1,-1-1-1,1 1 0,0 0 1,-1-1-1,1 1 1,0-1-1,-1 1 0,1-1 1,0 1-1,0-1 0,-1 0 1,1 1-1,0-1 0,0 0 1,0 1-1,0-1 1,1 0-1,8 1-96,-1 0 1,1 0 0,0-1-1,12-2 1,-11 1 48,58-4-334,32-3-19,-86 8 345,0 0 1,0 2-1,0-1 1,20 6-1,-34-7 67,1 0 1,-1 1-1,1-1 0,-1 0 1,1 1-1,-1 0 0,1-1 1,-1 1-1,0 0 0,1-1 0,-1 1 1,0 0-1,0 0 0,0 0 1,1 0-1,-1 0 0,0 0 1,0 1-1,1 1 0,-2-2 6,0 0 0,0 0 0,0 0 0,0-1 0,0 1 0,0 0 0,0 0-1,-1 0 1,1 0 0,0 0 0,0 0 0,-1 0 0,1 0 0,-1 0 0,1-1 0,0 1 0,-1 0-1,0 0 1,1 0 0,-1-1 0,1 1 0,-2 0 0,-5 6 50,0-1 0,-1-1 0,1 0 0,-15 8-1,-8 4 175,-1-1-1,-1-2 1,0-1 0,-60 16-1,91-28-252,-1-1-1,0 1 1,0-1 0,1 0-1,-1 1 1,0-1-1,0 0 1,0 0 0,1-1-1,-1 1 1,0 0 0,0 0-1,1-1 1,-1 1 0,0-1-1,1 0 1,-1 1-1,-1-2 1,2 1 0,1 0 0,-1 0-1,1 1 1,-1-1 0,1 0 0,-1 0 0,1 0 0,0 0-1,-1 0 1,1 0 0,0 0 0,0 0 0,0 0-1,0 0 1,0 0 0,0 0 0,0 0 0,0 0-1,0 0 1,1 0 0,-1 1 0,0-1 0,1-2-1,4-7-134,0-1 0,0 1-1,1-1 1,10-10 0,-8 9 185,29-46-464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2.274"/>
    </inkml:context>
    <inkml:brush xml:id="br0">
      <inkml:brushProperty name="width" value="0.05" units="cm"/>
      <inkml:brushProperty name="height" value="0.05" units="cm"/>
    </inkml:brush>
  </inkml:definitions>
  <inkml:trace contextRef="#ctx0" brushRef="#br0">153 0 16339,'-37'208'4297,"35"-180"-4084,0 1 0,2-1-1,1 0 1,2 1 0,7 38 0,20 33-742,-24-82-77,-6-18 579,0 0 0,0 0 0,1 0 0,-1 0 1,0 1-1,0-1 0,0 0 0,0 0 0,0 0 0,0 0 1,0 0-1,0 0 0,0 0 0,0 1 0,0-1 0,0 0 1,0 0-1,0 0 0,0 0 0,0 0 0,0 0 0,0 1 1,0-1-1,0 0 0,0 0 0,0 0 0,0 0 0,0 0 1,0 0-1,0 0 0,-1 1 0,1-1 0,0 0 0,0 0 1,0 0-1,0 0 0,0 0 0,0 0 0,0 0 0,0 0 1,0 0-1,-1 0 0,1 0 0,0 0 0,0 1 0,0-1 1,0 0-1,0 0 0,-1 0 0,-7-3-833,-9-7-182,-4-6 906,1-1 0,1-1 0,0-1-1,-31-40 1,49 58 188,1 0 0,-1 1 1,1-1-1,-1 0 0,1 1 1,0-1-1,-1 0 0,1 0 0,0 0 1,-1 1-1,1-1 0,0 0 1,0 0-1,0 0 0,0 1 0,0-1 1,0 0-1,0 0 0,0 0 1,0 0-1,0 0 0,0 1 0,1-2 1,-1 1-10,1 0 0,0 1 1,-1-1-1,1 1 0,0-1 0,-1 1 1,1 0-1,0-1 0,0 1 1,0 0-1,-1-1 0,1 1 0,0 0 1,0 0-1,0 0 0,0 0 1,-1 0-1,3 0 0,7 0 69,0 1 0,0 1 0,12 2 0,-11-1-267,112 12-500,-75-10 443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2.682"/>
    </inkml:context>
    <inkml:brush xml:id="br0">
      <inkml:brushProperty name="width" value="0.05" units="cm"/>
      <inkml:brushProperty name="height" value="0.05" units="cm"/>
    </inkml:brush>
  </inkml:definitions>
  <inkml:trace contextRef="#ctx0" brushRef="#br0">85 6 17444,'-21'15'1280,"13"-11"-1036,1 1-1,1 0 1,-1 0-1,1 1 1,0 0-1,0 0 1,-8 10-1,14-15-212,0 0 0,-1-1 0,1 1 0,0-1 0,-1 1 0,1-1 0,0 1 0,0 0 0,-1-1 0,1 1 0,0 0 0,0-1 0,0 1 0,0 0 0,0-1 0,0 1 0,0 0 0,0-1 0,0 1 0,0 0 0,0-1 0,1 1 0,-1-1 0,0 1 0,0 0 0,1-1 0,-1 1 0,0-1-1,1 2 1,0-2 2,0 1-1,1 0 1,-1 0-1,0 0 0,0-1 1,1 1-1,-1-1 0,0 1 1,1-1-1,-1 1 1,1-1-1,2 0 0,5 1 17,0 0-1,0-2 0,11 0 0,8-3-102,0-1 0,-1-1-1,32-12 1,76-35-610,-107 41 452,-28 12 200,1-1 1,-1 1-1,1 0 1,-1-1-1,1 1 0,0 0 1,-1 0-1,1 0 1,-1-1-1,1 1 0,-1 0 1,1 0-1,0 0 1,-1 0-1,1 0 1,-1 0-1,1 0 0,-1 0 1,1 0-1,0 0 1,-1 1-1,1-1 1,-4 10-36,-20 17 239,21-25-162,-1 2 10,-2 0 42,0 1 0,1 0 0,0 0 0,0 1 1,1-1-1,-5 9 0,8-14-73,0 1 0,0-1 0,0 0 1,0 1-1,-1-1 0,1 0 0,0 1 0,0-1 0,0 0 1,0 1-1,0-1 0,0 1 0,0-1 0,0 0 0,0 1 1,0-1-1,0 0 0,0 1 0,1-1 0,-1 0 0,0 1 1,0-1-1,0 0 0,0 1 0,1-1 0,-1 0 0,0 0 0,0 1 1,0-1-1,1 0 0,-1 1 0,1-1 0,13 3 153,17-8-180,-30 5 9,81-25-1240,-42 11 965,-16 8-30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43.032"/>
    </inkml:context>
    <inkml:brush xml:id="br0">
      <inkml:brushProperty name="width" value="0.05" units="cm"/>
      <inkml:brushProperty name="height" value="0.05" units="cm"/>
    </inkml:brush>
  </inkml:definitions>
  <inkml:trace contextRef="#ctx0" brushRef="#br0">289 1 16628,'-9'12'323,"1"1"0,-1 0 0,2 1 0,0 0 0,1 0 0,-10 30 0,10-25-33,-11 33 313,-13 58-1,25-83-449,1 1 0,1 0-1,1 56 1,2-77-164,1 1-1,0 0 1,1 0-1,4 12 1,-6-18-41,1 0 1,0 0 0,-1-1 0,1 1-1,0 0 1,0 0 0,0-1-1,0 1 1,0-1 0,1 1 0,-1-1-1,0 1 1,1-1 0,-1 0-1,1 1 1,0-1 0,-1 0 0,1 0-1,0 0 1,-1 0 0,1-1-1,0 1 1,3 0 0,-4-1 4,-1 1 1,0-1-1,1 0 0,-1 0 0,0 0 1,1 0-1,-1 0 0,0 0 1,0 0-1,1-1 0,-1 1 1,0 0-1,1 0 0,-1 0 1,0 0-1,0 0 0,1 0 1,-1 0-1,0-1 0,0 1 0,1 0 1,-1 0-1,0 0 0,0-1 1,1 1-1,-1 0 0,0 0 1,0-1-1,0 1 0,0 0 1,1 0-1,-1-1 0,0 1 1,0 0-1,0-1 0,0 1 0,0 0 1,0 0-1,0-1 0,0 1 1,0 0-1,0-1 0,0 1 1,0 0-1,0-1 0,0 1 1,0 0-1,0 0 0,0-1 1,0 1-1,-1 0 0,1-1 1,0 1-1,0 0 0,0 0 0,0-1 1,-1 1-1,1 0 0,-12-19-3193,-12-3 1580,0 1 0,-30-20 0,-35-30 7395,89 71-5563,-1 0 0,1-1 0,-1 1 0,1 0 0,-1-1 0,1 1 0,-1-1 0,1 1-1,0-1 1,-1 1 0,1-1 0,0 1 0,-1-1 0,1 1 0,0-1 0,0 1 0,-1-1 0,1 0 0,0 1 0,0-1 0,0 1 0,0-1 0,0 0-1,0 1 1,0-2 0,1 1-70,-1 1 0,1-1 0,-1 1 0,1 0-1,-1-1 1,1 1 0,-1-1 0,1 1 0,0 0-1,-1 0 1,1-1 0,0 1 0,-1 0 0,1 0-1,0 0 1,0 0 0,-1-1 0,2 1 0,41 2 679,-38-1-480,2 0-207,125 7-122,-110-8-77,0-1 1,0-1 0,-1 0-1,22-7 1,10-8-133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8.169"/>
    </inkml:context>
    <inkml:brush xml:id="br0">
      <inkml:brushProperty name="width" value="0.05" units="cm"/>
      <inkml:brushProperty name="height" value="0.05" units="cm"/>
    </inkml:brush>
  </inkml:definitions>
  <inkml:trace contextRef="#ctx0" brushRef="#br0">75 111 13259,'21'-20'1335,"-2"-1"1,0-1 0,17-26-1,-55 98 1846,-7 12-2791,-57 144-41,73-174-356,1-1 0,2 1 0,1 1 0,-4 54 0,10-79-58,0 1-1,0-1 1,1 0 0,0 0 0,1 0-1,0 0 1,4 11 0,-5-16 21,0 0 1,1 0 0,-1-1 0,1 1-1,-1 0 1,1-1 0,0 1 0,0-1-1,1 0 1,-1 1 0,0-1 0,1 0 0,-1 0-1,1-1 1,0 1 0,0-1 0,-1 1-1,1-1 1,0 0 0,0 0 0,5 1-1,24 0-204,2-6-56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8.715"/>
    </inkml:context>
    <inkml:brush xml:id="br0">
      <inkml:brushProperty name="width" value="0.05" units="cm"/>
      <inkml:brushProperty name="height" value="0.05" units="cm"/>
    </inkml:brush>
  </inkml:definitions>
  <inkml:trace contextRef="#ctx0" brushRef="#br0">205 28 15107,'6'-6'450,"16"-14"1207,-22 20-1634,1 0-1,-1 0 0,0 0 0,0-1 1,0 1-1,0 0 0,1 0 1,-1 0-1,0 0 0,0 0 0,0 0 1,0 0-1,1 0 0,-1 0 1,0 0-1,0 0 0,0 0 1,1 0-1,-1 0 0,0 0 0,0 0 1,0 0-1,1 0 0,-1 0 1,0 0-1,0 0 0,0 0 0,0 1 1,1-1-1,-1 0 0,0 0 1,0 0-1,0 0 0,0 0 1,0 0-1,1 1 0,-1-1 0,0 0 1,0 0-1,0 0 0,-1 18 974,-2-3-688,-2-1 0,0 1 1,-1-1-1,-14 26 0,-39 52-6,40-65-202,5-6-212,0-2-1,-2 1 1,-32 31 0,47-51 123,1 1 0,-1 0 0,1-1 0,-1 1 0,0-1 0,1 1 0,-1-1 1,0 1-1,1-1 0,-1 1 0,0-1 0,0 0 0,0 1 0,1-1 0,-1 0 0,0 0 0,0 1 0,0-1 1,0 0-1,0 0 0,1 0 0,-1 0 0,-2 0 0,3-1 12,-1 0 1,0 0-1,1 0 1,-1 1-1,0-1 1,1 0-1,-1 0 1,1 0-1,0 0 0,-1 0 1,1 0-1,0 0 1,-1 0-1,1 0 1,0 0-1,0 0 0,0-2 1,-3-15-5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9.134"/>
    </inkml:context>
    <inkml:brush xml:id="br0">
      <inkml:brushProperty name="width" value="0.05" units="cm"/>
      <inkml:brushProperty name="height" value="0.05" units="cm"/>
    </inkml:brush>
  </inkml:definitions>
  <inkml:trace contextRef="#ctx0" brushRef="#br0">1 0 15579,'16'7'1729,"-2"3"-1145,7 2-216,5 1 640,4 0-408,0 4-184,3 0-760,-4 2-1512,-5-1 1640,1 2-296,-7-4-272</inkml:trace>
  <inkml:trace contextRef="#ctx0" brushRef="#br0" timeOffset="1">530 182 15107,'8'9'1537,"-5"4"-1105,-8 8-152,-4 6 800,-3 6-656,0 3-72,-1-3-200,0 0-232,3-9-400,4-5-160,5-19 472,1-14-144,0-15-144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29.625"/>
    </inkml:context>
    <inkml:brush xml:id="br0">
      <inkml:brushProperty name="width" value="0.05" units="cm"/>
      <inkml:brushProperty name="height" value="0.05" units="cm"/>
    </inkml:brush>
  </inkml:definitions>
  <inkml:trace contextRef="#ctx0" brushRef="#br0">1 42 17572,'3'-8'1936,"-1"2"-1160,-2-1-352,0-2 1161,6 6-625,1-3-888,0 4-584,-1 2 448,-6 1-168,-4 6-168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5:03.199"/>
    </inkml:context>
    <inkml:brush xml:id="br0">
      <inkml:brushProperty name="width" value="0.05" units="cm"/>
      <inkml:brushProperty name="height" value="0.05" units="cm"/>
    </inkml:brush>
  </inkml:definitions>
  <inkml:trace contextRef="#ctx0" brushRef="#br0">1167 264 13547,'-116'-15'856,"4"-4"-800,3-4-24,12-1 24,1-2-72,0-3-152,0-1-64,-5 1-120,0 2 248,-16 6-64,-9 1-80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0.125"/>
    </inkml:context>
    <inkml:brush xml:id="br0">
      <inkml:brushProperty name="width" value="0.05" units="cm"/>
      <inkml:brushProperty name="height" value="0.05" units="cm"/>
    </inkml:brush>
  </inkml:definitions>
  <inkml:trace contextRef="#ctx0" brushRef="#br0">15 324 19356,'-9'4'1576,"5"2"-1167,2 0-209,11-5 672,5-1-224,14-3-496,5-4-248,11-3-528,2-1-264,3-4 688,-4 3-136,0 0-169</inkml:trace>
  <inkml:trace contextRef="#ctx0" brushRef="#br0" timeOffset="0.49">579 0 17004,'-2'12'1400,"2"1"-936,1 2-168,5 4 544,1 4-168,3 3-304,1 4-63,1-2-89,2 3-104,-1-6-200,1 1-152,-3-1-241,-1-4-231,-5-2-744,0-4 1136,-5 3-240,-2-4-144</inkml:trace>
  <inkml:trace contextRef="#ctx0" brushRef="#br0" timeOffset="1.49">456 463 14979,'-11'0'1897,"14"-6"-1017,8-4-368,9-8 1768,6-4-1239,7-5-377,6 0-232,4-3-240,1 1-80,-1 3-104,-1 0-104,-7 5-288,-3 2-152,-8 5-473,-5-2-183,-13-1 816,-6-5-224,-6-2-192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0.558"/>
    </inkml:context>
    <inkml:brush xml:id="br0">
      <inkml:brushProperty name="width" value="0.05" units="cm"/>
      <inkml:brushProperty name="height" value="0.05" units="cm"/>
    </inkml:brush>
  </inkml:definitions>
  <inkml:trace contextRef="#ctx0" brushRef="#br0">19 23 15995,'-13'1'1729,"8"4"-1193,10-2-112,14 0 912,11-3-528,6 0-127,11-3-497,6-2-288,2-2-545,2-1 673,-14 2-224,-7 0-136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0.915"/>
    </inkml:context>
    <inkml:brush xml:id="br0">
      <inkml:brushProperty name="width" value="0.05" units="cm"/>
      <inkml:brushProperty name="height" value="0.05" units="cm"/>
    </inkml:brush>
  </inkml:definitions>
  <inkml:trace contextRef="#ctx0" brushRef="#br0">227 0 16516,'3'16'462,"1"0"1,0 0-1,1-1 1,0 1 0,2-1-1,8 16 1,1 3 119,-3-6-398,-2 1-1,-1 0 1,-1 0 0,6 37-1,-13-53-194,-1 0 0,0 1 0,-1-1 0,-1 0 0,0 0 0,-1 0 0,0 0 0,-1 0 0,0 0 0,-1 0 0,-1-1 0,-8 17 0,-7 8-189,-2-1 0,-2-1-1,-1-1 1,-1-1 0,-2-1 0,-53 46 0,34-43-7,7-16-68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1.458"/>
    </inkml:context>
    <inkml:brush xml:id="br0">
      <inkml:brushProperty name="width" value="0.05" units="cm"/>
      <inkml:brushProperty name="height" value="0.05" units="cm"/>
    </inkml:brush>
  </inkml:definitions>
  <inkml:trace contextRef="#ctx0" brushRef="#br0">1 50 15523,'7'-6'454,"2"0"0,-1 1 1,0 0-1,1 0 0,0 1 0,0 0 0,1 1 0,-1 0 0,17-3 0,-20 5-358,-1 0-1,0 1 1,1 0-1,-1 0 1,1 0 0,-1 0-1,1 1 1,-1 0-1,0 0 1,0 1-1,1-1 1,-1 1-1,0 0 1,0 1 0,-1-1-1,1 1 1,0 0-1,-1 0 1,5 5-1,-6-6-75,-1 0 0,1 1 0,-1-1-1,0 1 1,0 0 0,0 0 0,0-1-1,-1 1 1,1 0 0,-1 0 0,0 1 0,0-1-1,0 0 1,0 0 0,-1 1 0,1-1-1,0 5 1,-2-3-8,1 1 0,-1-1 1,0 0-1,0 0 0,-1 0 0,1 0 0,-1-1 0,0 1 0,-1 0 1,-3 5-1,-6 7 3,-1 0 0,-1-1 0,0 0 0,-22 18 0,33-32-9,-26 21 9,22-18-12,0 0-1,0 1 1,0 0 0,1 0-1,0 1 1,0-1 0,-9 15-1,15-21-1,0 1 0,-1-1 0,1 0 0,0 1 0,0-1 0,0 1 0,0-1 0,-1 1 0,1-1 0,0 1 0,0 0 0,0-1 0,0 1 0,0-1 0,1 1 0,-1-1 0,0 1 1,0-1-1,0 1 0,0-1 0,0 1 0,1-1 0,-1 0 0,0 1 0,0-1 0,1 1 0,-1-1 0,0 1 0,1 0 0,17 7 15,27-3-132,-40-5 70,156 3-460,-101-3 398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3.353"/>
    </inkml:context>
    <inkml:brush xml:id="br0">
      <inkml:brushProperty name="width" value="0.05" units="cm"/>
      <inkml:brushProperty name="height" value="0.05" units="cm"/>
    </inkml:brush>
  </inkml:definitions>
  <inkml:trace contextRef="#ctx0" brushRef="#br0">0 20 7594,'0'-5'440,"3"-1"-328,3-3-24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3.784"/>
    </inkml:context>
    <inkml:brush xml:id="br0">
      <inkml:brushProperty name="width" value="0.05" units="cm"/>
      <inkml:brushProperty name="height" value="0.05" units="cm"/>
    </inkml:brush>
  </inkml:definitions>
  <inkml:trace contextRef="#ctx0" brushRef="#br0">87 3 15275,'7'-2'1910,"-5"2"-789,-3 10-306,-40 162 1652,9-52-2041,30-108-392,-4 12 13,1 1 0,1 0 0,-1 39-1,5-62-54,0-1-1,0 0 1,0 1-1,0-1 1,1 0-1,-1 1 1,0-1-1,1 0 1,-1 0-1,1 1 1,-1-1-1,1 0 1,-1 0-1,1 0 1,0 0-1,0 1 1,-1-1-1,1 0 1,0 0-1,0-1 1,0 1-1,0 0 0,2 1 1,-2-2 24,0 0 0,0 0-1,0 0 1,0 0 0,0 0 0,0 0-1,-1 0 1,1 0 0,0 0 0,0 0-1,0-1 1,0 1 0,0 0 0,0-1 0,0 1-1,0 0 1,0-1 0,-1 0 0,1 1-1,0-1 1,0 1 0,-1-1 0,1 0 0,0 1-1,-1-1 1,1 0 0,0 0 0,-1 0-1,1 1 1,-1-1 0,0 0 0,1-1-1,0-1 16,1 1-1,-1-1 1,0 0-1,-1 0 1,1 1-1,0-1 0,-1 0 1,0 0-1,1-3 1,-1-11 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0:34.235"/>
    </inkml:context>
    <inkml:brush xml:id="br0">
      <inkml:brushProperty name="width" value="0.05" units="cm"/>
      <inkml:brushProperty name="height" value="0.05" units="cm"/>
    </inkml:brush>
  </inkml:definitions>
  <inkml:trace contextRef="#ctx0" brushRef="#br0">0 122 16147,'5'-1'1817,"3"-5"-1185,7-1-152,0-2 768,10 1-303,2-1-105,10 3-272,3-1-96,2 3-264,2 1-256,-2 2-744,-2-2-681,-6-10 1217,-3-4-240,-16-11-192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3.622"/>
    </inkml:context>
    <inkml:brush xml:id="br0">
      <inkml:brushProperty name="width" value="0.05" units="cm"/>
      <inkml:brushProperty name="height" value="0.05" units="cm"/>
    </inkml:brush>
  </inkml:definitions>
  <inkml:trace contextRef="#ctx0" brushRef="#br0">112 132 14267,'15'-15'671,"1"1"0,0 1-1,1 1 1,0 0 0,1 1-1,28-12 1,-32 17-423,1 0 0,-1 1-1,2 1 1,-1 1 0,0 0-1,1 1 1,-1 0 0,1 1 0,18 2-1,-30-1-213,-1 0 0,1 1-1,0-1 1,0 1 0,0 0-1,0 0 1,-1 1 0,1-1 0,0 1-1,-1 0 1,1 0 0,-1 0-1,4 3 1,-6-4-27,0 0 0,1 1 1,-1 0-1,0-1 0,0 1 0,0 0 0,0 0 0,0-1 1,-1 1-1,1 0 0,0 0 0,-1 0 0,1 0 0,-1 0 1,0 0-1,0 0 0,0 0 0,0 0 0,0 0 1,0 0-1,0 0 0,-1 0 0,1 0 0,-1 0 0,1 0 1,-2 2-1,-5 10 0,1 0 0,-2-1 1,0-1-1,0 1 0,-1-1 1,-1 0-1,-12 12 0,-4 4 8,-64 74 19,19-23 1,-103 146 0,166-213-31,2-4 3,1 0-1,0-1 0,1 1 1,-1 1-1,1-1 1,1 1-1,0-1 0,0 1 1,-3 17-1,7-24-2,-1-1-1,0 0 1,0 0-1,0 0 1,1 0-1,-1 0 1,0 0-1,1 1 1,-1-1 0,1 0-1,0 0 1,-1 0-1,1 0 1,0-1-1,-1 1 1,1 0-1,0 0 1,0 0-1,0-1 1,0 1-1,0 0 1,0-1 0,0 1-1,0-1 1,0 1-1,0-1 1,0 1-1,0-1 1,0 0-1,0 1 1,0-1-1,1 0 1,-1 0 0,0 0-1,2 0 1,7 0 24,-1 0 1,1 0-1,12-2 1,-15 1-15,96-16 174,-68 10-405,1 1-1,0 2 0,50 0 0,-52 9 65,-13 3-60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4.758"/>
    </inkml:context>
    <inkml:brush xml:id="br0">
      <inkml:brushProperty name="width" value="0.05" units="cm"/>
      <inkml:brushProperty name="height" value="0.05" units="cm"/>
    </inkml:brush>
  </inkml:definitions>
  <inkml:trace contextRef="#ctx0" brushRef="#br0">268 21 14939,'1'0'97,"0"-1"-1,0 0 1,0 0-1,-1 0 1,1 0 0,0 0-1,-1 0 1,1 0-1,-1 0 1,1 0-1,-1 0 1,0-1-1,1 1 1,-1 0 0,0 0-1,0 0 1,0 0-1,1-2 1,-2 3-43,0 0-1,0 0 1,0 0 0,0 1 0,0-1 0,0 0 0,0 0-1,0 1 1,0-1 0,0 1 0,1-1 0,-1 0-1,0 1 1,0 0 0,1-1 0,-2 2 0,-43 33 853,26-15-762,1 1 0,1 0 0,0 1 0,2 1 0,0 0-1,2 1 1,0 0 0,-12 36 0,11-18-38,1 1 0,2 0 0,2 0 0,-5 64 0,12-84-80,1 0 0,0-1 0,2 1 0,5 30 0,-5-47-70,0-1-1,0 0 1,0 0 0,1 0-1,0 0 1,0 0 0,0 0-1,1-1 1,-1 1 0,1-1-1,0 0 1,1 1 0,-1-1-1,1-1 1,-1 1 0,1 0-1,0-1 1,1 0 0,-1 0-1,0 0 1,1 0 0,0-1 0,-1 0-1,9 3 1,20 2-147,1-4-87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5.151"/>
    </inkml:context>
    <inkml:brush xml:id="br0">
      <inkml:brushProperty name="width" value="0.05" units="cm"/>
      <inkml:brushProperty name="height" value="0.05" units="cm"/>
    </inkml:brush>
  </inkml:definitions>
  <inkml:trace contextRef="#ctx0" brushRef="#br0">271 3 16363,'6'-3'1489,"-3"7"-905,-6 4-216,-7 9 640,-3 7-176,-6 11-255,-1 5-121,-5 6-184,-3 2-56,1 1-112,0-3-48,4-9-112,1-4-144,4-17-416,-1-8-281,8-10 713,1-16-136,5-16-160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24.002"/>
    </inkml:context>
    <inkml:brush xml:id="br0">
      <inkml:brushProperty name="width" value="0.05" units="cm"/>
      <inkml:brushProperty name="height" value="0.05" units="cm"/>
    </inkml:brush>
  </inkml:definitions>
  <inkml:trace contextRef="#ctx0" brushRef="#br0">1 96 16027,'11'-1'1409,"9"-2"-1065,14-6-112,9-2 568,18-1-440,5-2-296,17-3-504,1 5 512,-9 4-80,-6-1-120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5:04.280"/>
    </inkml:context>
    <inkml:brush xml:id="br0">
      <inkml:brushProperty name="width" value="0.05" units="cm"/>
      <inkml:brushProperty name="height" value="0.05" units="cm"/>
    </inkml:brush>
  </inkml:definitions>
  <inkml:trace contextRef="#ctx0" brushRef="#br0">4357 0 11506,'-1187'147'1455,"549"-23"-856,17 64-112,431-112-480,3 8-1,-332 204 1,198-57-56,250-172 32,4 4-1,-78 91 1,-20 67 3,134-172 13,3 2-1,-39 97 0,40-72 4,4 2-1,3 0 1,-13 107 0,22-84 3,5 1 0,9 126 0,10-80 1,7 0 0,6-2 1,81 259-1,-67-291-6,110 215 0,103 84-7,96 22 36,42-38 13,-176-204-8,472 323 1,-388-330 4,407 187-1,-427-250 62,5-12 0,395 99 0,-334-131 49,615 61 0,244-94-55,-2-132-73,-465-55-9,-528 84-7,297-125 1,-356 115-1,-2-7 1,210-141-1,-248 137 3,-4-5 0,-3-4-1,143-159 1,-165 152-2,-5-3 0,-4-4 0,-4-3 1,-5-2-1,75-174 0,-99 181-10,-3-1 0,-6-2 0,-3-1 0,-5-1 0,-5-1 0,7-185 1,-25 150-2,-7 0 1,-5 1-1,-39-168 1,7 119 153,-123-320 0,115 382-12,-5 2 0,-5 4 0,-96-139-1,90 164-104,-3 3 0,-4 3-1,-4 4 1,-99-82-1,48 62-139,-4 7-1,-155-86 1,-318-120-70,180 124 130,-6 20 0,-460-105 0,677 216-92,-273-24-1,290 58 10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5.611"/>
    </inkml:context>
    <inkml:brush xml:id="br0">
      <inkml:brushProperty name="width" value="0.05" units="cm"/>
      <inkml:brushProperty name="height" value="0.05" units="cm"/>
    </inkml:brush>
  </inkml:definitions>
  <inkml:trace contextRef="#ctx0" brushRef="#br0">1 229 15707,'7'11'1505,"5"6"-841,-2 3-216,4 5 608,3 3-184,5 1-136,1-2-111,2-5-249,4-4-200,0-8-488,-1-5-272,-2-7-265,-3-6 657,-10-14-184,-3-1-144</inkml:trace>
  <inkml:trace contextRef="#ctx0" brushRef="#br0" timeOffset="1">25 54 18700,'5'-9'1624,"9"5"-1080,0-2-239,8 0 655,2-1-224,5 0-464,2 0-312,-3 3-760,-4 1 2008,-5 6-1256,-5 4-24,-6 3-72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6.065"/>
    </inkml:context>
    <inkml:brush xml:id="br0">
      <inkml:brushProperty name="width" value="0.05" units="cm"/>
      <inkml:brushProperty name="height" value="0.05" units="cm"/>
    </inkml:brush>
  </inkml:definitions>
  <inkml:trace contextRef="#ctx0" brushRef="#br0">1 27 16956,'13'9'1928,"-2"-2"-1264,6-7-256,5-3 913,5-1-633,3-2-224,5-1-712,-4 0-432,-1 0 584,-1 2-200,-8 1-169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6.467"/>
    </inkml:context>
    <inkml:brush xml:id="br0">
      <inkml:brushProperty name="width" value="0.05" units="cm"/>
      <inkml:brushProperty name="height" value="0.05" units="cm"/>
    </inkml:brush>
  </inkml:definitions>
  <inkml:trace contextRef="#ctx0" brushRef="#br0">49 0 16588,'-1'5'558,"0"0"1,0 0-1,-1 1 1,1-2-1,-6 11 1,-4 12 246,5-6-606,0 0-1,2 1 0,0 0 0,2 0 1,0 26-1,2-47-184,0 0-1,0 0 1,0 1 0,0-1 0,0 0-1,0 0 1,1 1 0,-1-1-1,0 0 1,1 0 0,-1 0 0,1 0-1,0 1 1,-1-1 0,1 0-1,1 1 1,-1-1-2,0-1 0,0 1-1,-1-1 1,1 0 0,0 0 0,0 1-1,0-1 1,0 0 0,0 0 0,0 0-1,0 0 1,0 0 0,0 0 0,0 0-1,0 0 1,0 0 0,0-1 0,0 1-1,-1 0 1,1-1 0,0 1 0,0 0-1,0-1 1,1 0 0,18-11 105,-1-1 0,0-1 1,-1-1-1,19-20 0,17-12 57,-45 40-155,0-1-19,0 0-1,1 1 0,0 0 0,1 1 0,17-8 1,-28 13-2,0 1 1,0 0-1,1 0 1,-1 0-1,0 0 1,0 0-1,0 0 1,1 0 0,-1 0-1,0-1 1,0 1-1,1 0 1,-1 0-1,0 0 1,0 0-1,1 0 1,-1 0-1,0 0 1,0 0-1,0 1 1,1-1 0,-1 0-1,0 0 1,0 0-1,1 0 1,-1 0-1,0 0 1,0 0-1,0 0 1,1 1-1,-1-1 1,0 0 0,0 0-1,0 0 1,0 0-1,1 1 1,-1-1-1,-1 11-22,-10 11 9,11-22 14,-25 43-28,13-24 41,0 1 0,1 1-1,-11 31 1,22-51-7,-1-1 0,1 1 0,0-1 0,0 1 0,-1-1 0,1 1 0,0 0 0,0-1-1,0 1 1,0-1 0,0 1 0,0 0 0,0-1 0,0 1 0,0 0 0,0-1 0,0 1 0,0-1-1,0 1 1,1 0 0,-1-1 0,0 1 0,0-1 0,1 1 0,-1-1 0,0 1 0,1-1 0,-1 1 0,1 0-1,0-1 2,0 0 0,0 1-1,0-1 1,0 0-1,0 0 1,0 0-1,0 0 1,0 0-1,0 0 1,0-1 0,0 1-1,0 0 1,0 0-1,0-1 1,2 0-1,39-23 94,-39 22-90,75-52 58,76-47-296,-150 99 208,32-16-117,-34 17 124,-1 1 0,1-1 0,0 0 0,0 1 0,-1-1 0,1 1 0,0 0 0,0-1 0,0 1 0,-1 0 0,1 0 0,0 0 0,0 0 0,0 1 0,-1-1 0,1 0 1,0 1-1,1 0 0,-2 0 7,0 0-1,-1-1 1,1 1 0,-1 0 0,0 0 0,1 0 0,-1 0 0,0 0 0,0-1 0,1 1 0,-1 0 0,0 0 0,0 0 0,0 0 0,0 0-1,0 0 1,0 0 0,0 0 0,0 0 0,-1 0 0,1-1 0,0 1 0,0 0 0,-1 1 0,-11 26-38,11-24 37,-14 24-13,10-19-40,0 0 1,1 0 0,0 1 0,-5 19-1,11-24 23,6-7-34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6.952"/>
    </inkml:context>
    <inkml:brush xml:id="br0">
      <inkml:brushProperty name="width" value="0.05" units="cm"/>
      <inkml:brushProperty name="height" value="0.05" units="cm"/>
    </inkml:brush>
  </inkml:definitions>
  <inkml:trace contextRef="#ctx0" brushRef="#br0">91 50 13027,'3'-4'214,"1"0"1,-1 0 0,1 1-1,0-1 1,0 1-1,0-1 1,0 1 0,1 0-1,-1 1 1,1-1-1,0 1 1,0 0 0,-1 0-1,2 1 1,-1-1 0,0 1-1,0 0 1,0 0-1,0 1 1,1 0 0,-1 0-1,10 1 1,-6 0-15,-1 1 1,1 0 0,-1 1 0,0 0-1,0 0 1,0 1 0,0 0-1,-1 0 1,1 1 0,-1 0-1,0 0 1,0 1 0,7 8-1,-5-4-85,0 0 0,0 1 0,-1 0 0,-1 0 0,0 1 0,-1 0 0,0 0 0,0 0 0,-1 1 0,-1 0 0,4 23 0,-5-17-37,-1 0-1,-1 0 1,-1 0 0,-1 0-1,0 1 1,-2-1 0,-6 27-1,-2-8-84,-1 0-1,-31 66 0,-44 57-548,57-109 244,-3-1 1,-1-2-1,-53 57 0,27-52-71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7.863"/>
    </inkml:context>
    <inkml:brush xml:id="br0">
      <inkml:brushProperty name="width" value="0.05" units="cm"/>
      <inkml:brushProperty name="height" value="0.05" units="cm"/>
    </inkml:brush>
  </inkml:definitions>
  <inkml:trace contextRef="#ctx0" brushRef="#br0">14 1 15451,'-1'0'125,"0"0"0,1 0-1,-1 1 1,0-1 0,0 0 0,0 1-1,1-1 1,-1 1 0,0-1-1,0 0 1,1 1 0,-1 0-1,0-1 1,1 1 0,-1-1 0,1 1-1,-2 1 1,2-1-56,0-1-1,0 0 1,0 1 0,0-1-1,0 1 1,0-1 0,0 0 0,0 1-1,0-1 1,1 1 0,-1-1-1,0 0 1,0 1 0,0-1-1,0 1 1,1-1 0,-1 0 0,0 1-1,0-1 1,1 0 0,-1 0-1,0 1 1,1-1 0,-1 0-1,1 1 1,1 1 123,1-1 0,-1 1 0,1-1 0,0 0 0,-1 0 0,1 0 0,0 0 0,0 0 0,3 0 0,40 2 634,-1-2 1,77-9-1,-75 4-973,1 1 1,58 5-1,-102-1 81,-1-1-31,0 0-1,0 0 1,0 0-1,0 0 1,0 1 0,0 0-1,0 0 1,0-1-1,0 2 1,0-1 0,0 0-1,0 1 1,-1-1-1,1 1 1,4 3 0,-7-4 83,1-1 1,-1 0 0,0 1 0,0-1 0,1 1 0,-1-1-1,0 0 1,0 1 0,0-1 0,0 1 0,0-1 0,0 0-1,0 1 1,0-1 0,0 1 0,0-1 0,0 1 0,0-1-1,0 0 1,0 1 0,0-1 0,0 1 0,0-1 0,-1 0-1,1 1 1,0-1 0,0 1 0,0-1 0,-1 0 0,1 1-1,0-1 1,0 0 0,-1 1 0,1-1 0,0 0-1,-1 0 1,1 1 0,0-1 0,-1 0 0,0 0 0,-19 8-267,17-6 193,-34 9-515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08.286"/>
    </inkml:context>
    <inkml:brush xml:id="br0">
      <inkml:brushProperty name="width" value="0.05" units="cm"/>
      <inkml:brushProperty name="height" value="0.05" units="cm"/>
    </inkml:brush>
  </inkml:definitions>
  <inkml:trace contextRef="#ctx0" brushRef="#br0">62 0 16404,'0'0'29,"0"1"1,0-1 0,0 0 0,0 0 0,0 0 0,0 0 0,0 0 0,0 0 0,-1 0-1,1 0 1,0 0 0,0 0 0,0 1 0,0-1 0,0 0 0,0 0 0,0 0 0,0 0-1,0 0 1,0 0 0,0 0 0,0 0 0,0 0 0,0 1 0,0-1 0,0 0 0,0 0-1,0 0 1,0 0 0,0 0 0,0 0 0,1 0 0,-1 0 0,0 0 0,0 1 0,0-1-1,0 0 1,0 0 0,0 0 0,0 0 0,0 0 0,0 0 0,0 0 0,0 0 0,0 0-1,0 0 1,1 0 0,-1 0 0,0 0 0,0 0 0,0 0 0,0 0 0,0 0 0,0 0-1,0 0 1,0 0 0,1 0 0,-1 0 0,0 0 0,12 2 805,23-3-218,-26 1-135,30-1 609,54 7-1,-82-5-1011,0 1 0,-1 0 0,1 0 0,0 1 0,-1 1 0,1 0-1,-1 0 1,0 1 0,16 11 0,-23-14-74,0 0-1,0 1 1,0-1-1,-1 1 1,1 0-1,-1 0 1,0 0-1,0 0 1,0 0 0,0 0-1,0 1 1,-1-1-1,1 1 1,-1-1-1,0 1 1,0-1 0,-1 1-1,1 0 1,-1-1-1,1 1 1,-1 0-1,0 0 1,-1-1-1,1 1 1,0 0 0,-1-1-1,0 1 1,0 0-1,0-1 1,-1 1-1,1-1 1,-4 6 0,-4 6 3,-1 1 1,0-1 0,-1-1 0,-1 0 0,-19 18 0,-42 39 77,26-28 67,3 2 0,-76 99 0,116-138-137,0 1 0,0-1 0,0 1 0,1-1 0,0 1 0,-3 10 0,6-15-13,0-1 0,-1 1 0,1 0-1,0-1 1,0 1 0,0 0 0,0-1 0,0 1 0,1 0 0,-1 0 0,0-1-1,1 1 1,-1-1 0,1 1 0,0 0 0,-1-1 0,1 1 0,0-1 0,0 1 0,0-1-1,0 0 1,0 1 0,0-1 0,0 0 0,1 0 0,-1 0 0,0 0 0,1 0 0,-1 0-1,1 0 1,-1 0 0,3 0 0,5 3 1,-1-2 0,1 1 0,-1-1 0,1-1 0,0 1 0,-1-2 0,1 1 0,10-1 0,74-10-68,-79 8 25,6 0-173,28-4 236,0-2 0,-1-1 0,66-23 0,-93 21-85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0.402"/>
    </inkml:context>
    <inkml:brush xml:id="br0">
      <inkml:brushProperty name="width" value="0.05" units="cm"/>
      <inkml:brushProperty name="height" value="0.05" units="cm"/>
    </inkml:brush>
  </inkml:definitions>
  <inkml:trace contextRef="#ctx0" brushRef="#br0">46 19 17220,'6'-11'1848,"3"4"-1296,-2 11-240,-7 6 1009,-5 13-705,1 4-128,-3 6-176,-2 0-144,1 3-264,1-5-144,-1-9-248,1-9-328,2-13 639,0-10-167,2-22-128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0.839"/>
    </inkml:context>
    <inkml:brush xml:id="br0">
      <inkml:brushProperty name="width" value="0.05" units="cm"/>
      <inkml:brushProperty name="height" value="0.05" units="cm"/>
    </inkml:brush>
  </inkml:definitions>
  <inkml:trace contextRef="#ctx0" brushRef="#br0">7 0 17196,'1'0'1696,"-2"2"-1072,-1-1-248,-1 4 680,2-4-167,1 3-561,0 1-424,3-5 168,-2 0-104,-1-5-128</inkml:trace>
  <inkml:trace contextRef="#ctx0" brushRef="#br0" timeOffset="1">264 152 15379,'15'3'1625,"-4"1"-873,4-2-240,0 2 704,3 0-160,0-1-231,-1 0-121,2 2-432,-2-1-256,-1 0-568,-2 0-313,-5 2 665,-5 0-168,1 4-128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1.286"/>
    </inkml:context>
    <inkml:brush xml:id="br0">
      <inkml:brushProperty name="width" value="0.05" units="cm"/>
      <inkml:brushProperty name="height" value="0.05" units="cm"/>
    </inkml:brush>
  </inkml:definitions>
  <inkml:trace contextRef="#ctx0" brushRef="#br0">9 42 17068,'-9'1'1648,"9"2"-1016,8-3-224,7-1 800,11-1-207,4-1-385,3-2-200,3-2-512,4 1-296,-4-3 1632,-5 1-1216,-5 5 16,-4 1-24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1.676"/>
    </inkml:context>
    <inkml:brush xml:id="br0">
      <inkml:brushProperty name="width" value="0.05" units="cm"/>
      <inkml:brushProperty name="height" value="0.05" units="cm"/>
    </inkml:brush>
  </inkml:definitions>
  <inkml:trace contextRef="#ctx0" brushRef="#br0">1 274 14371,'0'1'86,"0"-1"-1,0 0 0,0 1 1,0-1-1,0 0 1,0 1-1,0-1 1,0 0-1,0 1 0,0-1 1,0 0-1,0 1 1,0-1-1,0 0 1,0 0-1,0 1 1,1-1-1,-1 0 0,0 1 1,0-1-1,0 0 1,1 0-1,-1 1 1,0-1-1,0 0 1,1 0-1,-1 0 0,0 1 1,0-1-1,1 0 1,-1 0-1,0 0 1,1 0-1,-1 0 0,0 1 1,1-1-1,-1 0 1,0 0-1,1 0 1,-1 0-1,0 0 1,1 0-1,-1 0 0,0 0 1,1 0-1,-1 0 1,0 0-1,1-1 1,-1 1-1,0 0 1,0 0-1,1 0 0,-1 0 1,0 0-1,1-1 1,-1 1-1,0 0 1,0 0-1,1 0 1,-1-1-1,0 1 0,24-19 1506,-19 15-1216,125-124 2221,-21 17-2262,-87 94-362,-22 17 26,0 0 0,0 0 0,1-1 1,-1 1-1,0 0 0,0 0 0,0 0 0,1 0 1,-1 0-1,0 0 0,0-1 0,0 1 0,1 0 1,-1 0-1,0 0 0,0 0 0,1 0 0,-1 0 1,0 0-1,0 0 0,1 0 0,-1 0 0,0 0 1,0 0-1,1 0 0,-1 0 0,0 0 0,0 1 1,1-1-1,-1 0 0,0 0 0,0 0 0,1 0 0,-1 0 1,0 0-1,0 1 0,0-1 0,0 0 0,1 0 1,-1 0-1,0 1 0,0-1 0,1 14-43,-7 15-1,-63 156-192,10-32-2797,58-151 2473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5:07.234"/>
    </inkml:context>
    <inkml:brush xml:id="br0">
      <inkml:brushProperty name="width" value="0.05" units="cm"/>
      <inkml:brushProperty name="height" value="0.05" units="cm"/>
    </inkml:brush>
  </inkml:definitions>
  <inkml:trace contextRef="#ctx0" brushRef="#br0">168 321 12467,'-2'-3'331,"0"-1"1,1 0-1,-1 1 0,1-1 1,0 0-1,0 0 1,0 0-1,1 0 1,-1 0-1,1-7 0,1 5-233,0 1-1,0-1 1,1 0-1,0 1 0,0-1 1,5-9-1,54-88-1,-93 135-52,-76 77 142,24-25 106,83-84-287,0 1 0,1-1 0,-1 1-1,1-1 1,-1 1 0,1-1 0,-1 1 0,1 0 0,-1-1 0,1 1 0,-1 0 0,1-1 0,0 1 0,-1 0 0,1 0 0,0-1 0,0 1 0,-1 1 0,2-2-1,1 0 0,-1 0 1,0-1-1,0 1 1,0 0-1,0 0 1,-1-1-1,1 1 1,0-1-1,0 1 0,0-1 1,0 1-1,0-1 1,0 0-1,-1 1 1,2-3-1,66-54-66,-3-4 0,100-119-1,-124 129-53,-112 115 93,52-47 49,-151 123 401,160-134-556,11-11 175,16-19 684,49-52-352,-26 30-259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2.523"/>
    </inkml:context>
    <inkml:brush xml:id="br0">
      <inkml:brushProperty name="width" value="0.05" units="cm"/>
      <inkml:brushProperty name="height" value="0.05" units="cm"/>
    </inkml:brush>
  </inkml:definitions>
  <inkml:trace contextRef="#ctx0" brushRef="#br0">1 58 12995,'6'-9'1140,"-3"3"-715,1 1 0,-1 0 0,1 0-1,0 0 1,0 1 0,0 0 0,1-1 0,6-4 0,-11 9-384,0 0 0,1 0 1,-1 0-1,0 0 0,0 0 1,1 0-1,-1-1 0,0 1 1,0 0-1,1 0 1,-1 0-1,0 0 0,1 0 1,-1 0-1,0 0 0,0 0 1,1 0-1,-1 0 0,0 0 1,1 0-1,-1 0 1,0 1-1,0-1 0,1 0 1,-1 0-1,0 0 0,0 0 1,1 0-1,-1 1 0,0-1 1,0 0-1,1 0 1,-1 0-1,0 1 0,0-1 1,0 0-1,0 0 0,1 1 1,-1-1-1,0 0 1,0 0-1,0 1 0,0-1 1,0 0-1,0 0 0,0 1 1,0-1-1,0 0 0,0 1 1,0-1-1,0 0 1,0 0-1,0 1 0,0-1 1,-2 17 815,-20 49 538,15-50-1184,1 0 0,1 1 0,-5 27 0,10-44-205,0 1-1,0-1 1,0 1-1,0-1 1,0 1 0,0-1-1,0 1 1,0-1-1,0 1 1,0 0-1,0-1 1,0 1-1,0-1 1,1 1-1,-1-1 1,0 1-1,0-1 1,0 0 0,1 1-1,-1-1 1,0 1-1,1-1 1,-1 1-1,0-1 1,1 0-1,-1 1 1,1-1-1,-1 0 1,1 1-1,-1-1 1,1 0 0,1 1 2,-1-1 1,1 0 0,-1 1 0,1-1 0,0 0 0,-1 0 0,1 0 0,-1-1 0,1 1 0,2-1 0,44-17 74,-44 16-71,113-61 145,-83 42-123,1 2 1,54-21-1,-69 37-57,-19 3 22,-1 0-1,0 0 1,1 0-1,-1 0 1,1 0-1,-1 0 1,0 0-1,1 1 1,-1-1-1,1 0 1,-1 0-1,0 1 1,1-1-1,-1 0 1,0 0-1,1 1 1,-1-1 0,0 0-1,0 1 1,1-1-1,-1 1 1,0-1-1,0 0 1,0 1-1,1 0 1,-1 1-4,0 1 1,0-1 0,0 1-1,0-1 1,-1 1 0,1-1-1,-1 1 1,1-1 0,-1 1-1,0-1 1,-2 5 0,-10 19-55,8-19-85,1 1-1,1 0 0,-1 1 1,1-1-1,1 1 0,-3 9 1,5-18 137,0 1-1,0-1 1,0 1 0,0 0 0,0-1-1,0 1 1,0-1 0,0 1 0,0-1-1,0 1 1,0-1 0,0 1-1,0 0 1,0-1 0,1 1 0,-1-1-1,0 1 1,0-1 0,1 1 0,-1-1-1,0 0 1,1 1 0,-1-1 0,0 1-1,1-1 1,-1 0 0,1 1 0,-1-1-1,1 0 1,-1 1 0,1-1-1,-1 0 1,1 0 0,-1 1 0,1-1-1,-1 0 1,1 0 0,-1 0 0,1 0-1,-1 0 1,1 0 0,-1 0 0,1 0-1,0 0 1,14 0-230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3.356"/>
    </inkml:context>
    <inkml:brush xml:id="br0">
      <inkml:brushProperty name="width" value="0.05" units="cm"/>
      <inkml:brushProperty name="height" value="0.05" units="cm"/>
    </inkml:brush>
  </inkml:definitions>
  <inkml:trace contextRef="#ctx0" brushRef="#br0">277 6 13867,'10'-6'1474,"-20"11"-59,1 2-1035,0 1 1,1 0 0,0 0-1,0 1 1,-7 11 0,-33 54 385,35-53-562,-15 24-53,3 1 0,1 1 1,-17 53-1,32-74-122,0 2 1,2-1-1,2 1 1,0 0 0,2 0-1,1 1 1,2 38-1,1-55-57,1 0 0,0 1-1,0-1 1,1-1 0,1 1-1,0 0 1,1-1 0,0 0-1,0 0 1,1 0 0,13 17 0,-15-23-22,0-1 1,0 0 0,0 0 0,1 0-1,-1 0 1,1-1 0,0 0-1,0 1 1,0-2 0,1 1 0,-1-1-1,0 0 1,1 0 0,0 0 0,-1-1-1,1 0 1,0 0 0,0 0 0,0-1-1,0 0 1,-1 0 0,1 0-1,0-1 1,0 0 0,0 0 0,8-3-1,35-17-287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3.808"/>
    </inkml:context>
    <inkml:brush xml:id="br0">
      <inkml:brushProperty name="width" value="0.05" units="cm"/>
      <inkml:brushProperty name="height" value="0.05" units="cm"/>
    </inkml:brush>
  </inkml:definitions>
  <inkml:trace contextRef="#ctx0" brushRef="#br0">310 3 15235,'0'0'158,"1"0"-1,0-1 0,0 1 1,0-1-1,-1 1 0,1 0 1,0 0-1,0 0 0,0-1 1,0 1-1,0 0 1,-1 0-1,1 0 0,0 0 1,0 0-1,0 0 0,0 1 1,1-1-1,-14 16 2112,10-14-2244,-275 313 2302,275-312-2489,0-1-1,0 0 1,-1 1 0,1-1-1,-1 0 1,-5 3-1,8-5 133,0 0 0,-1 0 0,1 1-1,0-1 1,-1 0 0,1 0 0,0 0-1,-1 0 1,1 0 0,-1 0 0,1 0-1,0 0 1,-1 0 0,1 0 0,0 0-1,-1 0 1,1 0 0,0 0 0,-1 0-1,1 0 1,-1 0 0,1-1 0,0 1-1,-1 0 1,0-1 2,1 0-1,0 1 1,-1-1-1,1 0 1,-1 1 0,1-1-1,0 0 1,0 0-1,-1 1 1,1-1-1,0 0 1,0 0-1,0 0 1,0 1 0,0-1-1,0-1 1,2-20-542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4.240"/>
    </inkml:context>
    <inkml:brush xml:id="br0">
      <inkml:brushProperty name="width" value="0.05" units="cm"/>
      <inkml:brushProperty name="height" value="0.05" units="cm"/>
    </inkml:brush>
  </inkml:definitions>
  <inkml:trace contextRef="#ctx0" brushRef="#br0">0 0 14859,'6'3'1569,"0"9"-825,0 4-216,-1 2 824,4 4-280,-1 2-272,5-1-79,3-2-209,1 0-144,6-7-392,4-3-280,5-2-616,0-5 63,-4-2 601,-3-2-200,-8-2-192</inkml:trace>
  <inkml:trace contextRef="#ctx0" brushRef="#br0" timeOffset="1">549 128 13579,'0'6'1848,"5"7"-863,-5 5-377,-3 10 2232,-3 3-1816,-1 11-415,1 2-81,-3 0-360,2-1-208,2-7-360,0-4-152,4-18-297,2-10-151,1-21 584,1-10-224,-2-10 64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4.664"/>
    </inkml:context>
    <inkml:brush xml:id="br0">
      <inkml:brushProperty name="width" value="0.05" units="cm"/>
      <inkml:brushProperty name="height" value="0.05" units="cm"/>
    </inkml:brush>
  </inkml:definitions>
  <inkml:trace contextRef="#ctx0" brushRef="#br0">9 46 20036,'4'-10'1913,"-2"0"-1265,-1 0-264,-1 3 848,0 1-168,-1 3-1392,-2 9-1016,-2 1 928,-2 2-192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5.108"/>
    </inkml:context>
    <inkml:brush xml:id="br0">
      <inkml:brushProperty name="width" value="0.05" units="cm"/>
      <inkml:brushProperty name="height" value="0.05" units="cm"/>
    </inkml:brush>
  </inkml:definitions>
  <inkml:trace contextRef="#ctx0" brushRef="#br0">7 12 17164,'-3'0'1864,"0"0"-672,13 0 273,7-1-345,12-1-408,2 0-168,10 0-320,-1-1-128,4 3-312,-2-1-280,-8 1-624,-7 1 920,-5 6-176,-5 1-160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5.484"/>
    </inkml:context>
    <inkml:brush xml:id="br0">
      <inkml:brushProperty name="width" value="0.05" units="cm"/>
      <inkml:brushProperty name="height" value="0.05" units="cm"/>
    </inkml:brush>
  </inkml:definitions>
  <inkml:trace contextRef="#ctx0" brushRef="#br0">77 1 17484,'3'16'4474,"40"142"-2218,-8-31-4092,-33-121 1513,3 20-1110,-5-25 1354,0 0 1,1 0 0,-1 0-1,0 1 1,0-1 0,0 0-1,-1 0 1,1 0 0,0 0-1,0 0 1,-1 0 0,1 0-1,0 0 1,-1 1 0,1-1-1,-1 0 1,1-1 0,-2 3-1,-6 2-570</inkml:trace>
  <inkml:trace contextRef="#ctx0" brushRef="#br0" timeOffset="1">9 306 16043,'-6'-7'1833,"3"-2"-969,3-1-312,7 2 848,6-2-151,7-5-345,6 2-208,6-4-304,3-1-128,4-4-176,0-1-104,-8 2-328,-3-1-232,-13 3-568,-6-1 936,-13 5-176,-6 2-168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5.915"/>
    </inkml:context>
    <inkml:brush xml:id="br0">
      <inkml:brushProperty name="width" value="0.05" units="cm"/>
      <inkml:brushProperty name="height" value="0.05" units="cm"/>
    </inkml:brush>
  </inkml:definitions>
  <inkml:trace contextRef="#ctx0" brushRef="#br0">22 25 16283,'-13'2'1945,"9"1"-1089,-1-3-312,11 0 1153,6-3-465,9 1-392,3-3-168,9 1-488,6 0-248,7-1-552,1 2-272,-2 2 1000,-4 0-328,-8-1-128,-1 2-224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6.336"/>
    </inkml:context>
    <inkml:brush xml:id="br0">
      <inkml:brushProperty name="width" value="0.05" units="cm"/>
      <inkml:brushProperty name="height" value="0.05" units="cm"/>
    </inkml:brush>
  </inkml:definitions>
  <inkml:trace contextRef="#ctx0" brushRef="#br0">226 1 15195,'5'0'312,"1"1"0,0 0 1,0 0-1,0 0 0,-1 1 0,1 0 0,-1 0 0,1 0 0,-1 1 0,0 0 0,0 0 1,0 0-1,0 1 0,-1-1 0,1 1 0,-1 0 0,0 0 0,0 1 0,0-1 0,-1 1 1,1 0-1,4 9 0,-1 1-149,0-1 0,-1 1 0,-1-1 0,0 2 0,-1-1 0,0 0 0,1 21 0,-4-9-111,-1 0-1,-1 1 0,-1-1 0,-1 0 0,-2 0 0,0 0 0,-19 49 1,-2-8-555,-61 111 0,39-97-274,-81 105-1,74-115 279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8.795"/>
    </inkml:context>
    <inkml:brush xml:id="br0">
      <inkml:brushProperty name="width" value="0.05" units="cm"/>
      <inkml:brushProperty name="height" value="0.05" units="cm"/>
    </inkml:brush>
  </inkml:definitions>
  <inkml:trace contextRef="#ctx0" brushRef="#br0">28 0 15779,'0'2'3038,"2"15"-1668,-2 20-536,-2 1 0,-8 37 1,2-9-683,5-41-192,-3 35-110,6-56 10,0 0 0,0 0 0,0 0 0,1 0 0,-1-1 0,1 1 0,0 0-1,0 0 1,0-1 0,1 1 0,3 6 0,-5-10 89,1 1 0,-1-1 0,0 1 1,0-1-1,1 1 0,-1-1 0,0 0 0,1 1 0,-1-1 0,0 1 0,1-1 0,-1 0 1,1 0-1,-1 1 0,0-1 0,1 0 0,-1 0 0,1 1 0,-1-1 0,1 0 0,-1 0 1,1 0-1,-1 0 0,1 0 0,-1 0 0,1 0 0,-1 0 0,1 0 0,-1 0 0,1 0 1,-1 0-1,1 0 0,-1 0 0,1 0 0,-1 0 0,1 0 0,0-1 0,2-4-590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5:07.797"/>
    </inkml:context>
    <inkml:brush xml:id="br0">
      <inkml:brushProperty name="width" value="0.05" units="cm"/>
      <inkml:brushProperty name="height" value="0.05" units="cm"/>
    </inkml:brush>
  </inkml:definitions>
  <inkml:trace contextRef="#ctx0" brushRef="#br0">578 97 9106,'2'-8'293,"0"0"0,-1-1 0,1 1 0,-2-1 0,1-10 1,-1 18-237,0-1 1,0 1 0,0-1-1,0 1 1,0 0 0,-1-1-1,1 1 1,0-1 0,-1 1 0,1 0-1,-1-1 1,1 1 0,-1 0-1,0 0 1,1 0 0,-1-1 0,0 1-1,0 0 1,0 0 0,0 0-1,0 0 1,0 0 0,0 0-1,0 1 1,0-1 0,-1 0 0,1 0-1,0 1 1,-1-1 0,1 1-1,0-1 1,-1 1 0,1 0 0,0-1-1,-1 1 1,1 0 0,-1 0-1,1 0 1,0 0 0,-1 0-1,-1 1 1,-2 0 12,-1 0 0,1 0-1,0 1 1,-1 0 0,1 0-1,0 0 1,0 1 0,-7 5 0,-38 30 267,40-28-275,-25 21 92,2 2 1,1 1-1,-37 53 0,-67 127 333,115-178-401,3 1 0,0 0 0,3 1 0,1 1-1,2 1 1,2 0 0,-7 51 0,15-72-59,1 0 0,1 0 0,1 0 0,0 0 1,1 0-1,2-1 0,8 33 0,-7-37-17,1-1 0,0 0-1,0-1 1,1 1 0,1-1 0,0-1 0,1 1 0,0-1-1,1-1 1,0 0 0,16 13 0,-20-18 3,1 0 0,1-1 1,-1 1-1,0-1 0,1-1 1,0 1-1,0-2 0,0 1 0,0-1 1,0 0-1,1 0 0,9 0 1,-7-2 14,-1 0-1,1-1 1,0 0 0,-1-1 0,1 0 0,-1-1 0,0 0 0,0 0 0,14-7 0,14-10 71,-2-1 0,0-2 1,-1-1-1,-1-2 0,40-39 0,-15 5 98,88-115-1,-143 170-190,151-216 184,-137 191-170,-1 0-1,-2 0 1,-1-2 0,-1 0 0,15-59 0,-26 80-23,0-1 0,0 1 0,-1 0 0,0-1 1,-2-12-1,1 22-3,0-1-1,0 1 1,-1 0 0,1-1 0,-1 1 0,0-1 0,0 1 0,0 0-1,0 0 1,0 0 0,0 0 0,0 0 0,-1 0 0,1 0 0,-1 0-1,0 0 1,1 0 0,-1 1 0,0-1 0,0 1 0,0-1 0,0 1-1,0 0 1,0 0 0,-1 0 0,1 0 0,0 0 0,-1 0 0,-2 0-1,-10 0-53,0 0-1,0 1 1,0 0-1,-1 1 1,1 1-1,0 0 1,-28 9-1,-141 45-490,131-37 613,-2-2-1,0-2 1,-83 10-1,73-23-78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19.244"/>
    </inkml:context>
    <inkml:brush xml:id="br0">
      <inkml:brushProperty name="width" value="0.05" units="cm"/>
      <inkml:brushProperty name="height" value="0.05" units="cm"/>
    </inkml:brush>
  </inkml:definitions>
  <inkml:trace contextRef="#ctx0" brushRef="#br0">5 3 14563,'-5'-2'1528,"8"6"-855,6 0-225,8 2 1152,10-2-680,8 0-280,5-2-200,10-5-536,3-1-368,-1 1 472,-4-1-120,-10-2-160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38.859"/>
    </inkml:context>
    <inkml:brush xml:id="br0">
      <inkml:brushProperty name="width" value="0.05" units="cm"/>
      <inkml:brushProperty name="height" value="0.05" units="cm"/>
    </inkml:brush>
  </inkml:definitions>
  <inkml:trace contextRef="#ctx0" brushRef="#br0">2721 254 7994,'-16'-2'136,"-219"-36"1722,176 25-778,-108-38 1,114 31-766,-1 2-1,0 2 0,-87-14 1,-406-30-239,455 54-74,-98 6 0,152 3-1,1 1-1,-1 2 1,1 1 0,0 2-1,-51 20 1,40-9-5,1 3 0,2 1 0,0 2 0,1 2 1,2 2-1,1 2 0,2 1 0,1 2 0,-42 51 0,15-12 22,-52 64-4,101-115-16,1 0 1,1 1-1,1 0 1,-16 43-1,5 6 1,3 2 0,4 0 0,3 0 0,3 1 0,3 1 0,4 0 0,3 0 0,14 117 0,-5-143 4,2-1 0,3 0 0,27 71 1,-8-44 17,57 100 1,-77-155-20,1-1 0,0 0 1,2 0-1,1-2 0,0 0 1,1-1-1,1 0 0,1-2 0,1 0 1,0-1-1,1-1 0,0-1 1,35 15-1,-10-9-1,1-3 1,1-2 0,0-3-1,77 10 1,-47-14 4,0-3-1,92-8 1,-76-6 15,-1-4-1,0-4 1,-1-4-1,93-36 1,100-63 7,-13-22-8,122-81 15,-367 207-24,0 0 0,-1-2 1,0-1-1,-2-2 0,-1 0 1,0-1-1,23-32 0,139-208 308,-20 26 152,-154 223-435,17-23 128,40-70 1,-61 94-134,-1-1 0,0-1 0,-1 1 0,-1-1 0,0 0 0,0 0 1,-2 0-1,0 0 0,0-19 0,-3 17 11,-1 0 0,0 0 1,-1 0-1,-1 0 0,0 0 0,-2 1 0,0-1 1,-1 1-1,0 1 0,-1-1 0,-1 1 0,0 1 1,-1 0-1,-13-14 0,-19-18 83,-1 3 1,-79-61-1,107 92-111,-67-50 30,-25-20-326,91 68 184,0 0 0,2-1 0,0-1 1,-13-18-1,7-4-25,8 3-57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0.864"/>
    </inkml:context>
    <inkml:brush xml:id="br0">
      <inkml:brushProperty name="width" value="0.05" units="cm"/>
      <inkml:brushProperty name="height" value="0.05" units="cm"/>
    </inkml:brush>
  </inkml:definitions>
  <inkml:trace contextRef="#ctx0" brushRef="#br0">146 25 13587,'7'-19'2054,"-5"14"-179,-4 16-771,-114 364 1987,91-304-2796,22-65-272,1 0 1,1 0-1,-1 0 0,1 1 0,-1 9 0,2-16-20,0 1-1,0-1 0,0 1 1,0-1-1,0 0 0,0 1 0,0-1 1,0 1-1,0-1 0,1 1 0,-1-1 1,0 0-1,0 1 0,0-1 0,1 1 1,-1-1-1,0 0 0,0 1 0,1-1 1,-1 0-1,0 1 0,1-1 0,-1 0 1,0 1-1,1-1 0,-1 0 0,1 0 1,-1 1-1,0-1 0,1 0 1,1 0 0,0 0 1,-1 0-1,1-1 1,0 1 0,-1 0-1,1-1 1,-1 1-1,1-1 1,-1 0 0,1 1-1,-1-1 1,1 0-1,1-2 1,22-16 21,-1-1 0,-1-2 0,-1 0 0,23-30-1,1 0 16,24-28-11,-30 32-20,56-50 0,-94 96-9,-1 1 0,1-1 0,0 1 0,0-1 0,0 1 0,0 0 0,0 0 0,0-1 0,0 2 0,0-1 0,0 0 0,0 0 0,3 0 0,-5 1 0,1 0 0,-1 0 0,1 1-1,-1-1 1,0 0 0,1 0 0,-1 1 0,1-1 0,-1 0 0,0 0 0,1 1-1,-1-1 1,1 0 0,-1 1 0,0-1 0,0 1 0,1-1 0,-1 0-1,0 1 1,0-1 0,1 1 0,-1-1 0,0 1 0,0-1 0,0 1-1,0-1 1,0 0 0,0 1 0,0-1 0,0 1 0,0-1 0,0 1-1,0-1 1,0 1 0,0 0 0,-1 7-1,0 1 0,-1-1-1,0 1 1,-1-1 0,-4 11 0,-58 122 49,3-8-4,52-102-203,10-31 144,-1 0 0,1 1 0,0-1 0,0 1 1,0-1-1,0 0 0,-1 1 0,1-1 0,0 0 0,0 1 0,0-1 0,0 0 0,0 1 0,0-1 0,0 1 0,0-1 0,0 0 1,0 1-1,0-1 0,0 1 0,0-1 0,0 0 0,1 1 0,-1-1 0,0 0 0,0 1 0,0-1 0,1 0 0,-1 1 1,0-1-1,0 0 0,1 1 0,-1-1 0,0 0 0,0 0 0,1 1 0,-1-1 0,0 0 0,1 0 0,-1 0 0,0 1 1,1-1-1,-1 0 0,0 0 0,1 0 0,-1 0 0,1 0 0,-1 0 0,0 0 0,1 0 0,-1 0 0,1 0 0,-1 0 0,0 0 1,1 0-1,-1 0 0,0 0 0,1 0 0,-1 0 0,1-1 0,-1 1 0,0 0 0,1 0 0,-1-1 0,21-12-244,0-10 17,3-10-73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4.751"/>
    </inkml:context>
    <inkml:brush xml:id="br0">
      <inkml:brushProperty name="width" value="0.05" units="cm"/>
      <inkml:brushProperty name="height" value="0.05" units="cm"/>
    </inkml:brush>
  </inkml:definitions>
  <inkml:trace contextRef="#ctx0" brushRef="#br0">485 0 12811,'0'0'66,"0"0"-1,0 0 1,0 0 0,0 0 0,1 0 0,-1 0 0,0 0 0,0 0 0,0 0 0,0 0-1,1 0 1,-1 0 0,0 0 0,0 1 0,0-1 0,0 0 0,1 0 0,-1 0-1,0 0 1,0 0 0,0 0 0,0 0 0,0 0 0,1 1 0,-1-1 0,0 0-1,0 0 1,0 0 0,0 0 0,0 0 0,0 1 0,0-1 0,0 0 0,0 0-1,0 0 1,0 0 0,1 1 0,-4 8 1354,-13 14-268,11-17-819,-60 75 370,-3-2 1,-4-4 0,-117 97 0,175-160-760,10-8-56,-1 0 1,0 0-1,0 0 1,0 0-1,0-1 1,0 0-1,-10 4 1,15-7 89,0 0 0,-1 0 0,1 0 1,0 0-1,-1 0 0,1 0 1,0 0-1,-1 0 0,1 0 0,0-1 1,-1 1-1,1 0 0,0 0 1,0 0-1,-1 0 0,1 0 0,0-1 1,0 1-1,-1 0 0,1 0 0,0-1 1,0 1-1,-1 0 0,1 0 1,0-1-1,0 1 0,0 0 0,0 0 1,-1-1-1,1 1 0,0 0 1,0-1-1,0 1 0,0 0 0,0-1 1,0 1-1,0 0 0,0-1 0,0 1 1,0 0-1,0-1 0,0 1 1,0 0-1,0-1 0,0 1 0,2-22-178,-1 19 93,4-27-340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5.156"/>
    </inkml:context>
    <inkml:brush xml:id="br0">
      <inkml:brushProperty name="width" value="0.05" units="cm"/>
      <inkml:brushProperty name="height" value="0.05" units="cm"/>
    </inkml:brush>
  </inkml:definitions>
  <inkml:trace contextRef="#ctx0" brushRef="#br0">0 1 13891,'4'5'1312,"2"10"-664,0 0-200,5 10 633,7 2-153,9 0-192,6 2-32,11-2-144,2-5-120,6-7-256,-1 0-144,-1-5-416,-5-3-312,-11-1 560,-7-1-96,-8 3-136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5.586"/>
    </inkml:context>
    <inkml:brush xml:id="br0">
      <inkml:brushProperty name="width" value="0.05" units="cm"/>
      <inkml:brushProperty name="height" value="0.05" units="cm"/>
    </inkml:brush>
  </inkml:definitions>
  <inkml:trace contextRef="#ctx0" brushRef="#br0">12 41 14459,'-8'1'1600,"5"1"-855,4-2-281,12 0 1096,7-4-496,19-2-272,8 0-159,16-1-249,3 0-48,6 0-296,-5 2-208,-4 4-640,-7 2 719,-17 5-159,-9 1-48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6.632"/>
    </inkml:context>
    <inkml:brush xml:id="br0">
      <inkml:brushProperty name="width" value="0.05" units="cm"/>
      <inkml:brushProperty name="height" value="0.05" units="cm"/>
    </inkml:brush>
  </inkml:definitions>
  <inkml:trace contextRef="#ctx0" brushRef="#br0">0 110 15355,'22'-10'1697,"5"4"-937,5-4-288,3 0 1232,4-2-744,7 1-327,-2-2-81,1 3-240,-1 3-184,-6 0-320,-4 4-224,-10 3-545,-4 1 801,-7-4-168,-4-5-112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7.305"/>
    </inkml:context>
    <inkml:brush xml:id="br0">
      <inkml:brushProperty name="width" value="0.05" units="cm"/>
      <inkml:brushProperty name="height" value="0.05" units="cm"/>
    </inkml:brush>
  </inkml:definitions>
  <inkml:trace contextRef="#ctx0" brushRef="#br0">112 0 16436,'-28'50'2009,"-41"105"1,65-146-1903,1 1 0,1-1-1,-3 20 1,5-28-101,-1 0 0,1 0 1,0 0-1,0 0 0,0 1 0,0-1 0,1 0 0,-1 0 0,0 0 1,0 0-1,1 0 0,-1 1 0,1-1 0,-1 0 0,1 0 1,-1 0-1,1 0 0,1 1 0,-1-1-5,0-1 0,0 0 0,0 1 0,0-1 0,0 0-1,1 0 1,-1 0 0,0 1 0,0-1 0,0-1 0,0 1 0,0 0 0,0 0 0,1 0 0,-1-1 0,0 1 0,0 0-1,0-1 1,0 1 0,0-1 0,0 1 0,0-1 0,0 0 0,1 0 0,24-17 37,0-2 0,-1 0 0,-2-2 0,38-43 0,-26 28 61,-22 22-42,-10 11-31,0 1-1,0-1 0,0 0 0,0 1 1,1 0-1,0 0 0,0 0 0,0 0 1,0 0-1,0 1 0,6-3 0,-9 5-19,-1 0 1,0 0-1,1 0 0,-1 0 0,1 0 0,-1 0 1,0 0-1,1 0 0,-1 0 0,1 0 0,-1 0 1,0 1-1,1-1 0,-1 0 0,0 0 0,1 0 1,-1 0-1,1 1 0,-1-1 0,0 0 0,1 0 1,-1 1-1,0-1 0,0 0 0,1 1 0,-1-1 1,0 0-1,0 1 0,1-1 0,-1 0 0,0 1 1,0-1-1,0 1 0,0-1 0,0 0 0,0 1 1,1-1-1,-1 1 0,0-1 0,0 0 0,0 1 1,0-1-1,0 1 0,-1-1 0,1 0 0,0 1 1,-4 24 214,4-23-200,-16 49 314,12-40-246,0 1 0,0 0 0,1 1-1,1-1 1,-2 16 0,4-28-84,0 1-1,0-1 1,0 0-1,0 1 1,0-1 0,0 0-1,0 0 1,0 1-1,0-1 1,0 0 0,0 1-1,1-1 1,-1 0 0,0 0-1,0 1 1,0-1-1,0 0 1,0 0 0,1 1-1,-1-1 1,0 0-1,0 0 1,0 1 0,1-1-1,-1 0 1,0 0 0,0 0-1,1 0 1,-1 1-1,0-1 1,0 0 0,1 0-1,0 0 1,11-3 77,15-14-10,-25 16-64,59-46 72,-28 21-41,1 1 0,1 2 0,60-31 0,-92 53-39,0-1 0,0 1 0,0 0 0,0 1 1,1-1-1,-1 0 0,0 1 0,5-1 0,-8 2 0,1-1 0,-1 0 0,1 0 0,0 0 0,-1 0 0,1 0 0,-1 1 0,1-1 0,-1 0 0,1 0 0,-1 1 0,1-1 0,-1 0 0,0 1 0,1-1 0,-1 1 0,1-1 0,-1 0 0,0 1 0,1-1 0,-1 1 0,0-1 0,0 1 0,1-1 0,-1 1 0,0-1 0,0 1 0,0-1 0,1 1 0,-1 0 0,0-1 0,0 1 0,0-1 0,0 1 0,0-1 0,0 1 0,0 0 0,0-1 0,-1 1 0,1-1 0,0 1 0,0-1 0,0 1 0,-1-1 0,1 1 0,-1 0 0,-5 15-2,-2 0-1,0-1 1,-1 0 0,0-1-1,-22 26 1,20-26-4,-33 39-1064,43-52 1003,1 0 0,-1-1-1,1 1 1,0-1-1,-1 1 1,1-1-1,-1 1 1,1-1-1,-1 1 1,1-1 0,-1 0-1,1 1 1,-1-1-1,0 0 1,1 1-1,-1-1 1,0 0-1,1 0 1,-1 0-1,1 1 1,-1-1 0,0 0-1,1 0 1,-1 0-1,0 0 1,0 0-1,1 0 1,-1 0-1,0-1 1,1 1-1,-1 0 1,1 0 0,-1 0-1,0-1 1,1 1-1,-2-1 1,1 0 3,0-1 0,0 0 0,-1 1-1,2-1 1,-1 0 0,0 0 0,0 0 0,0 0 0,1 1 0,-1-1 0,1 0 0,0 0 0,-1-2 0,1-27-759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7.826"/>
    </inkml:context>
    <inkml:brush xml:id="br0">
      <inkml:brushProperty name="width" value="0.05" units="cm"/>
      <inkml:brushProperty name="height" value="0.05" units="cm"/>
    </inkml:brush>
  </inkml:definitions>
  <inkml:trace contextRef="#ctx0" brushRef="#br0">276 16 15019,'2'-2'190,"1"0"-1,0 1 1,0-1-1,0 1 1,-1-1 0,1 1-1,0 0 1,0 0-1,1 1 1,-1-1-1,0 0 1,0 1 0,0 0-1,0 0 1,1 0-1,-1 0 1,0 0-1,0 1 1,0 0 0,0-1-1,0 1 1,0 0-1,0 0 1,4 3-1,-1-2 14,-1 1-1,1 0 0,0 0 0,-1 1 0,0 0 0,0 0 0,0 0 0,-1 0 0,1 1 0,-1 0 0,6 8 0,-6-5-118,0 1-1,-1-1 0,0 1 1,0 0-1,-1 0 0,0 0 0,-1 0 1,1 1-1,-2-1 0,0 0 0,0 0 1,0 1-1,-3 13 0,-2 0-13,0 1 0,-1-1 1,-1 0-1,-11 23 0,4-16-142,-1 0 0,-2-1-1,0-1 1,-2 0 0,-34 37 0,35-46-78,0-1-1,-1-1 1,-1 0-1,-1-1 1,0-2-1,-1 0 1,-39 18-1,-4-5-187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8.552"/>
    </inkml:context>
    <inkml:brush xml:id="br0">
      <inkml:brushProperty name="width" value="0.05" units="cm"/>
      <inkml:brushProperty name="height" value="0.05" units="cm"/>
    </inkml:brush>
  </inkml:definitions>
  <inkml:trace contextRef="#ctx0" brushRef="#br0">330 1 14811,'-13'20'3328,"-64"106"-1676,-57 153-765,110-217-762,2 1 1,-22 109-1,38-138-237,-4 69 0,10-92 28,0 0 0,1 0-1,0 0 1,1 0 0,0 0 0,0 0 0,1 0 0,1-1 0,0 1-1,5 9 1,-5-15 58,-1-1-1,1 1 1,-1-1-1,1 0 1,1 0-1,-1-1 1,0 1-1,1-1 0,0 0 1,0 0-1,0-1 1,0 1-1,0-1 1,0 0-1,1-1 1,-1 1-1,0-1 1,11 1-1,2 0-142,33-3 0,-51 1 167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06.074"/>
    </inkml:context>
    <inkml:brush xml:id="br0">
      <inkml:brushProperty name="width" value="0.05" units="cm"/>
      <inkml:brushProperty name="height" value="0.05" units="cm"/>
    </inkml:brush>
  </inkml:definitions>
  <inkml:trace contextRef="#ctx0" brushRef="#br0">526 11 12747,'12'-11'873,"-12"11"-863,0 0 1,0 0-1,1 0 0,-1 0 1,0 0-1,0 0 0,0 0 1,0 0-1,0 0 0,1 0 1,-1 0-1,0 0 0,0 0 1,0 0-1,0 0 0,0 1 0,0-1 1,1 0-1,-1 0 0,0 0 1,0 0-1,0 0 0,0 0 1,0 0-1,0 0 0,0 1 1,0-1-1,1 0 0,-1 0 1,0 0-1,0 0 0,0 0 1,0 0-1,0 1 0,0-1 1,0 0-1,0 0 0,0 0 1,0 0-1,0 1 0,0-1 0,0 0 1,0 0-1,0 0 0,0 0 1,0 1-1,-5 29 289,3-18-252,-85 792 519,40-280-124,-39 81 135,9-73-305,31 3-187,41-269-72,-14 217 13,10-405-16,-2 0 0,-4-1-1,-4-1 1,-31 84 0,-11-22-360,58-128-25,8-13-328,8-14 20,-8 0 337,-3-1-67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1:49.332"/>
    </inkml:context>
    <inkml:brush xml:id="br0">
      <inkml:brushProperty name="width" value="0.05" units="cm"/>
      <inkml:brushProperty name="height" value="0.05" units="cm"/>
    </inkml:brush>
  </inkml:definitions>
  <inkml:trace contextRef="#ctx0" brushRef="#br0">0 96 14651,'11'-10'509,"0"0"0,1 1 0,0 0 0,0 1 0,1 1 0,0 0 0,0 1 0,21-8 0,-22 11-279,0-1-1,0 1 1,0 1 0,0 0-1,1 1 1,-1 0-1,0 1 1,1 1 0,-1 0-1,17 3 1,-27-4-207,1 1-1,-1-1 1,1 1-1,-1-1 1,0 1-1,1 0 1,-1 0-1,0 0 1,0 0 0,0 1-1,0-1 1,0 1-1,0-1 1,0 1-1,0 0 1,-1-1-1,1 1 1,0 0 0,-1 0-1,0 0 1,1 0-1,-1 1 1,0-1-1,0 0 1,0 0-1,-1 1 1,1-1-1,0 1 1,-1-1 0,0 0-1,1 1 1,-1-1-1,0 1 1,0-1-1,0 1 1,-1-1-1,1 1 1,-1-1 0,-1 5-1,-1 3 18,0-1 0,-1 1 0,0 0-1,-1-1 1,0 0 0,-1 0 0,0 0-1,-8 9 1,-18 15 74,-1-2 0,-2-1-1,-45 31 1,-1 0 11,79-60-121,1 0-1,-1 0 1,1 0 0,0 1-1,0-1 1,-1 0-1,1 0 1,0 1-1,0-1 1,0 1-1,1-1 1,-1 1-1,0-1 1,0 3-1,1-3 0,0-1-1,0 1 1,0-1-1,0 1 1,0-1-1,0 1 1,0-1-1,0 1 1,1-1-1,-1 1 1,0-1-1,0 1 1,1-1-1,-1 1 1,0-1-1,1 1 1,-1-1-1,0 0 1,1 1-1,-1-1 1,1 0-1,-1 1 1,0-1-1,1 0 1,-1 1-1,1-1 1,-1 0-1,2 0 1,4 2 0,0 0 0,0-1 0,0 0 1,0-1-1,0 1 0,11-1 0,192-20-1195,-134 12 1075,12-2-131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51.105"/>
    </inkml:context>
    <inkml:brush xml:id="br0">
      <inkml:brushProperty name="width" value="0.05" units="cm"/>
      <inkml:brushProperty name="height" value="0.05" units="cm"/>
    </inkml:brush>
  </inkml:definitions>
  <inkml:trace contextRef="#ctx0" brushRef="#br0">6798 381 13419,'-18'-10'402,"-3"-3"-338,0 1 1,0 1 0,-1 1-1,-1 1 1,-39-10-1,26 13-91,-1 1-1,-72 1 0,-77 15 178,29-1-38,-661-8-24,408-48-61,5-35 36,87 16-65,198 43 10,-297-50-10,318 61 75,0 4 0,-126 6 0,-218 58 457,38-4-209,269-44-302,-324 39-43,-121 97 43,490-117 22,-116 54 0,162-60-48,0 2 0,1 2 0,2 2-1,-48 40 1,-232 235-79,296-277 84,-6 6 33,2 1 0,-32 45-1,47-57-9,2 1 0,1 0-1,1 0 1,0 1 0,-10 37-1,13-31 8,1 1-1,2-1 1,1 1-1,1 1 0,1-1 1,2 0-1,1 0 1,10 60-1,-7-70-46,1 1-1,1-1 1,1-1 0,1 1 0,0-1 0,2-1-1,0 1 1,1-2 0,1 1 0,0-2-1,1 0 1,1 0 0,30 25 0,185 120-177,-106-80 193,-66-43 11,2-2 0,1-3 0,2-2-1,1-3 1,1-3 0,2-3 0,0-3 0,78 13 0,215 21 52,65 11-12,-367-53-47,660 100 16,269-26 2,-768-73 10,1-10-1,358-43 0,537-128 83,-472 22-62,-539 116-32,-1-5 0,-1-4 0,-3-5 0,99-60-1,-2-23 88,-145 92-43,78-75 0,-112 94-48,-1-1 0,0 0 0,-1 0 0,-2-2 0,0 0 0,-1 0 1,0-1-1,8-25 0,-11 19 45,0 0-1,-1-1 1,-2 0 0,-1-1 0,-1 1 0,-2-33-1,-2 22 15,-3 1-1,0 0 1,-3 0 0,-1 1-1,-2 0 1,-2 0-1,-1 1 1,-2 0-1,-1 1 1,-26-41-1,23 47-55,-2 1 0,0 1 0,-2 1-1,-1 0 1,-40-32 0,25 28 42,-2 1 0,-1 2 1,-54-25-1,-147-48 255,-4 22 22,236 74-320,-225-74-6,180 55-166,1-2 0,-57-35 0,32 9 61,6 2-59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3:52.071"/>
    </inkml:context>
    <inkml:brush xml:id="br0">
      <inkml:brushProperty name="width" value="0.05" units="cm"/>
      <inkml:brushProperty name="height" value="0.05" units="cm"/>
    </inkml:brush>
  </inkml:definitions>
  <inkml:trace contextRef="#ctx0" brushRef="#br0">196 67 14299,'-8'0'170,"1"1"0,-1 0 0,1 1 0,0 0 0,0 0 0,-1 0 0,2 1 0,-1 0 0,0 1 0,1-1 0,-1 1 0,1 1 0,0-1 0,0 1-1,1 0 1,-1 0 0,1 0 0,0 1 0,-5 8 0,2-3-46,1 1-1,0-1 0,0 1 0,1 1 1,1-1-1,0 1 0,1 0 0,0 0 0,-3 24 1,6-29-83,1-1 1,0 1 0,0 0-1,0 0 1,1 0 0,0-1-1,1 1 1,3 10 0,-4-14-28,0-1 1,1 0-1,0 0 1,-1 0-1,1 0 1,0 0-1,0 0 1,1 0-1,-1-1 1,1 1 0,-1-1-1,1 0 1,0 1-1,0-1 1,0 0-1,0-1 1,0 1-1,0-1 1,0 1-1,1-1 1,2 1 0,3-1 38,0 1 1,0-2 0,0 1-1,0-2 1,0 1 0,0-1-1,0 0 1,0-1 0,0 0-1,0 0 1,-1-1 0,9-4 0,12-6 176,0-1 1,27-19-1,-16 8 230,38-32 0,-61 43-213,-1 0 0,-1-1 0,0 0 0,20-29 0,-33 41-209,0 1-1,-1-1 0,1 0 1,0 0-1,-1 0 0,0 0 0,0 0 1,0 0-1,0 0 0,0 0 1,-1-1-1,1 1 0,-1 0 1,0 0-1,0-5 0,-1 5-16,0 1 1,0 0-1,1-1 0,-2 1 0,1 0 1,0-1-1,0 1 0,-1 0 0,1 0 0,-1 0 1,0 0-1,1 0 0,-1 1 0,0-1 1,0 0-1,0 1 0,-1-1 0,-2-1 0,-17-7-172,0 0 0,0 1 0,-1 2 0,0 0-1,0 1 1,-1 2 0,0 0 0,1 1-1,-46 2 1,43 0-178,12-7-75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00.482"/>
    </inkml:context>
    <inkml:brush xml:id="br0">
      <inkml:brushProperty name="width" value="0.05" units="cm"/>
      <inkml:brushProperty name="height" value="0.05" units="cm"/>
    </inkml:brush>
  </inkml:definitions>
  <inkml:trace contextRef="#ctx0" brushRef="#br0">1 227 11979,'0'0'18,"0"0"0,0 0 0,0 0 0,0 0 0,0 0 0,0 0 0,1 0 0,-1 0 0,0 0 0,0 0 0,0 0 0,0 0 0,0 0 0,1 0 0,-1 0 0,0 0 0,0 0 0,0 0 0,0 0 0,0 0 0,1 0 0,-1 0 0,0 0 0,0 0 1,0 0-1,0 0 0,0 0 0,1 0 0,-1 0 0,0 0 0,0 1 0,0-1 0,0 0 0,0 0 0,0 0 0,0 0 0,0 0 0,0 0 0,0 1 0,1-1 0,-1 0 0,0 0 0,0 0 0,0 0 0,0 0 0,0 1 0,0-1 0,0 0 0,0 0 0,0 0 1,0 0-1,0 0 0,0 1 0,0-1 0,0 0 0,0 0 0,0 0 0,-1 0 0,3 12 34,-2-12-52,0 25 172,2 0 0,1-1 1,1 1-1,2-1 0,12 39 0,-15-55-118,0 0 0,1-1-1,0 1 1,0-1-1,1 1 1,-1-1 0,2 0-1,-1-1 1,1 0 0,0 1-1,0-2 1,1 1-1,0-1 1,0 0 0,0 0-1,0-1 1,1 0-1,-1 0 1,17 4 0,-2-3 147,1-1 0,-1-1 0,1 0 0,0-2 1,0-1-1,27-4 0,138-26 775,-149 22-840,478-67 306,-179 21-438,-265 36 6,-2-3 0,109-48 0,-36 1 28,56-25 64,-137 67-47,82-22 0,-83 32-36,0 2 1,0 3-1,1 3 1,1 3-1,90 4 1,-138 2-3,0 0 0,-1 2-1,1 0 1,-1 1 0,0 0 0,0 1 0,0 1 0,0 1 0,14 8-1,-20-9-2,-1-1 0,0 1 0,-1 1 0,1 0 0,-1 0 0,0 0 0,-1 1 0,0 0-1,0 0 1,-1 1 0,0-1 0,0 1 0,-1 0 0,0 0 0,3 13 0,13 87-161,-14-136 31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01.058"/>
    </inkml:context>
    <inkml:brush xml:id="br0">
      <inkml:brushProperty name="width" value="0.05" units="cm"/>
      <inkml:brushProperty name="height" value="0.05" units="cm"/>
    </inkml:brush>
  </inkml:definitions>
  <inkml:trace contextRef="#ctx0" brushRef="#br0">4 769 13395,'0'0'22,"0"0"1,0 0-1,0 0 1,0 0-1,0 0 1,0 0-1,-1 0 1,1 0-1,0 0 1,0 0-1,0 0 1,0 0-1,0 0 1,0 0-1,0 0 1,-1 0-1,1 0 1,0 0-1,0 0 1,0 0-1,0 0 1,0 0-1,0 0 0,0 0 1,0 0-1,-1-1 1,1 1-1,0 0 1,0 0-1,0 0 1,0 0-1,0 0 1,0 0-1,0 0 1,0 0-1,0-1 1,0 1-1,0 0 1,0 0-1,0 0 1,0 0-1,0 0 1,0 0-1,0 0 1,0-1-1,0 1 1,0 0-1,0 0 1,0 0-1,0 0 1,0 0-1,0 0 1,2-12 575,8-12 177,-10 23-606,10-19 194,0 1 0,2 0 0,0 1 0,1 0 0,1 1 0,0 0 0,24-20 0,9-3-274,68-47 1,-111 85-88,116-75 39,-105 69-42,0 0 1,1 1-1,0 1 1,1 0-1,-1 1 0,21-3 1,-33 8-2,0-1 0,0 1 0,0 0 0,0 0 0,1 1 0,-1-1 1,0 1-1,0 0 0,0 0 0,0 1 0,0-1 0,4 3 0,3 2 59,0 1-1,16 13 0,-18-12 54,1-1 0,0 0-1,17 8 1,-7-7 8,0-1 0,1-1-1,0-1 1,0-1 0,1-1 0,-1-1 0,1 0 0,23-3 0,-9-1-40,0-1 1,-1-2-1,0-2 0,40-12 0,-54 12-67,-1-1 0,0 0 0,0-2 1,-1 0-1,0-1 0,-1-1 0,21-17 0,-28 19-7,0 0 0,-1-1-1,0 0 1,0-1 0,-1 0-1,-1-1 1,0 1 0,-1-2-1,0 1 1,-1-1 0,6-19-1,-10 26-35,0 1-1,0-1 1,-1 1-1,0-10 1,0 14-65,-1 0 1,-1 0-1,1 0 0,0 0 0,0 0 1,-1 0-1,1 1 0,-1-1 1,0 0-1,0 0 0,1 0 0,-1 1 1,0-1-1,0 0 0,-1 1 1,1-1-1,0 1 0,0-1 1,-3-1-1,3 2 38,-1-1 0,1 0 0,-1 0-1,1 1 1,0-1 0,0 0 0,0 0 0,0 0 0,0-1 0,0 1 0,0 0 0,0-3 0,-2-17-452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57.596"/>
    </inkml:context>
    <inkml:brush xml:id="br0">
      <inkml:brushProperty name="width" value="0.05" units="cm"/>
      <inkml:brushProperty name="height" value="0.05" units="cm"/>
    </inkml:brush>
  </inkml:definitions>
  <inkml:trace contextRef="#ctx0" brushRef="#br0">182 24 12707,'-27'7'1134,"5"-2"223,-1 1 1,1 1-1,0 1 1,-34 18-1,55-26-1305,0 0 0,1 0 0,-1 1 0,1-1 0,-1 0 0,1 1 0,-1-1 0,1 0 0,-1 1 0,1-1 0,-1 1 0,1-1 0,0 1 0,-1-1 0,1 1 0,0-1 0,-1 1 0,1-1 0,0 1 0,0-1 1,-1 2-2,9 3 486,22-3-294,-30-2-236,56-3 127,1-3-1,67-15 1,-30 4-42,67-7 8,258-4 1,-415 28-98,25 2 5,-28-2-7,-1 0 0,0 0 0,1 0 0,-1 0-1,1 0 1,-1 1 0,0-1 0,1 0 0,-1 0 0,1 0 0,-1 0 0,0 1 0,1-1-1,-1 0 1,0 0 0,1 1 0,-1-1 0,0 0 0,1 1 0,-1-1 0,0 0-1,0 1 1,1-1 0,-1 1 0,0-1 0,0 0 0,0 1 0,0-1 0,0 1-1,1-1 1,-1 0 0,0 1 0,0-1 0,0 1 0,0-1 0,0 1 0,0-1 0,0 0-1,-1 1 1,1-1 0,0 1 0,0-1 0,0 1 0,0-1 0,0 0 0,-1 1-1,1-1 1,0 0 0,0 1 0,-1-1 0,1 0 0,0 1 0,-1 0 0,-8 9 26,0-1 0,0 1 1,-1-1-1,-1-1 1,-18 12-1,-3 3 21,-487 429 582,485-421-521,57-54-1104,0-1 1,-2-1-1,0 0 1,26-46 0,-20 23 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4:58.076"/>
    </inkml:context>
    <inkml:brush xml:id="br0">
      <inkml:brushProperty name="width" value="0.05" units="cm"/>
      <inkml:brushProperty name="height" value="0.05" units="cm"/>
    </inkml:brush>
  </inkml:definitions>
  <inkml:trace contextRef="#ctx0" brushRef="#br0">384 37 15115,'8'-26'1972,"-10"16"-1031,1 10-895,1 0-1,-1 0 1,0 0-1,1 0 1,-1 0-1,1 0 1,-1 0 0,1 0-1,-1 0 1,0 0-1,1 0 1,-1 0 0,1 0-1,-1 0 1,1 0-1,-1 1 1,1-1-1,-1 0 1,1 0 0,-1 1-1,0-1 1,-17 11 395,1 1 1,1 1-1,0 0 1,0 1-1,-15 19 0,10-11-266,-24 24 45,-44 58 1,73-83-206,0 2 0,2-1 0,1 2 1,1 0-1,-13 35 0,22-52-14,1 0 0,0 1 1,0-1-1,1 1 0,0 0 0,0-1 0,1 1 0,0 0 0,0 0 1,1-1-1,2 11 0,-2-14 3,1 1 1,0-1-1,0 0 0,0 0 1,0 0-1,0 0 0,1 0 1,0-1-1,0 1 0,0-1 1,0 0-1,0 1 1,1-2-1,-1 1 0,1 0 1,0-1-1,0 1 0,0-1 1,0 0-1,5 1 0,2 1 26,0-1 0,1-1-1,-1 1 1,1-2-1,0 0 1,-1 0-1,1-1 1,0-1-1,-1 0 1,1 0-1,0-1 1,-1-1-1,0 0 1,15-6-1,-4 1 64,-1-1 0,0-2 0,0 0 0,-1-1 0,-1-1 0,23-19 0,-28 19-22,-1 1 1,0-2-1,-1 0 1,-1 0-1,15-25 0,-20 28-40,-1 1 0,1-1-1,-2 0 1,0 0 0,0 0-1,-1-1 1,0 1 0,-1-1-1,1-18 1,-3 24-30,0 1 1,-1 0-1,1-1 0,-1 1 1,-1 0-1,1-1 0,-1 1 1,0 0-1,0 0 0,0 0 1,0 0-1,-1 1 0,0-1 1,0 1-1,-1-1 0,1 1 1,-6-5-1,-4-2-419,-1 0 0,-1 0 1,-29-16-1,41 26 316,0-1 0,0 1 0,1-1 0,-1 0 0,0 0 0,1 0 0,0 0 0,-1 0 0,1-1 0,0 1 0,0 0 0,0-1 1,0 0-1,1 0 0,-1 1 0,1-1 0,-2-5 0,1-4-548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05.422"/>
    </inkml:context>
    <inkml:brush xml:id="br0">
      <inkml:brushProperty name="width" value="0.05" units="cm"/>
      <inkml:brushProperty name="height" value="0.05" units="cm"/>
    </inkml:brush>
  </inkml:definitions>
  <inkml:trace contextRef="#ctx0" brushRef="#br0">11 151 13011,'-1'-1'149,"0"0"0,0 0 0,0 0 0,1 0 0,-1 0 0,0 0 0,0 0 0,1 0 0,-1 0 0,1-1 0,-1 1 0,0-2 0,1 4 601,0 7-431,1 17 27,0 0 0,2 0 0,6 26 1,-6-37-302,1-1 0,0 1 1,1 0-1,1-1 1,0 0-1,14 22 1,-15-29-26,0 0 0,1-1 0,-1 0-1,1 0 1,0 0 0,0 0 0,0-1 0,1 0 0,0 0 0,0-1 0,0 0 0,0 0 0,0-1-1,0 1 1,10 0 0,13 2 93,0-2 0,49 0 1,-21-1-20,42 5 5,-46-1-60,0-3 0,0-2 0,106-11 0,51-42 231,-41 8-104,-131 36-140,1 2-1,56-2 1,9 8 8,84-3 17,-145 0-35,-2-2-1,58-14 1,-63 7-6,0-1 0,52-27 0,-53 23-1,0 1 0,55-16-1,102-26 38,-150 42-27,-2-2 1,59-35-1,-92 48-14,0 0 19,1 0 1,-1 0-1,1 1 1,17-6-1,-24 10-14,0-1-1,0 1 1,0-1-1,0 1 1,0 0-1,0 0 1,1 0-1,-1 0 0,0 0 1,0 0-1,0 1 1,0-1-1,0 1 1,0 0-1,0-1 1,0 1-1,0 0 1,0 0-1,0 0 1,0 0-1,-1 1 0,1-1 1,0 0-1,-1 1 1,1-1-1,-1 1 1,2 2-1,23 33 139,-12-17-79,20 23 0,-28-37-56,1 0 1,-1 0 0,1 0 0,0-1 0,0 0 0,0-1-1,11 6 1,0-2 23,-6-4 16,-1 1 1,0 0-1,1 1 0,-2 1 0,1-1 1,-1 2-1,0-1 0,0 2 1,16 17-1,5 15-19,-1 2-1,-2 0 1,-2 2 0,-3 1 0,33 87 0,-37-84 8,-15-47 62,-2-8-45,0-8 22,-3 2-26,-1-1 1,0 1-1,-1-1 0,0 1 0,0 0 1,-7-13-1,4 10-51,1 0 1,1 0-1,-4-23 0,5 2-43,2 0-1,1 0 0,2 1 0,8-46 1,39-139 196,-47 211-137,-2 8-18,0 1 0,0-1 0,0 1 0,0-1 0,0 1 0,0-1 0,0 1 0,0-1 0,0 1 0,0-1 0,1 1 0,-1 0 0,0-1 0,0 1 0,0-1 0,1 1 0,-1-1 0,0 1 0,0 0 0,1-1-1,-1 1 1,0 0 0,1-1 0,-1 1 0,0 0 0,2-1 0,1 13 113,3 6-336,-2-16-180,3-9-277,1-7 476,0-5-78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06.519"/>
    </inkml:context>
    <inkml:brush xml:id="br0">
      <inkml:brushProperty name="width" value="0.05" units="cm"/>
      <inkml:brushProperty name="height" value="0.05" units="cm"/>
    </inkml:brush>
  </inkml:definitions>
  <inkml:trace contextRef="#ctx0" brushRef="#br0">1 601 12803,'27'-10'2023,"-18"11"-1775,1 0 1,-1 0-1,0 1 0,11 3 1,19 5 179,74 3 105,0-6 0,136-7 1,-205-3-453,-1-2 0,0-1 1,0-2-1,-1-3 0,71-26 0,-21-2 588,117-69-1,-192 98-581,0 1-1,0 1 1,0 1-1,1 0 1,0 2-1,0 0 1,37-5-1,-41 8-8,0-1 0,0 0 0,-1-1 1,0 0-1,1-1 0,-2-1 0,1 0 0,-1 0 0,1-1 0,-2-1 0,1 0 0,-1-1 0,15-15 0,-13 11 49,0-1 1,-1 0 0,-1-1-1,0 0 1,-1-1-1,-1 0 1,0-1 0,-2 0-1,11-29 1,-17 42-96,0-1 1,0 1-1,0-1 0,0 1 1,-1-1-1,0 1 0,0-1 1,0 1-1,-2-9 1,2 11-28,-1 1 0,1 0 0,-1 0 1,1 0-1,-1 0 0,1 0 1,-1 0-1,0 0 0,0 0 1,0 0-1,0 0 0,0 0 1,0 0-1,0 0 0,0 1 1,0-1-1,0 0 0,0 1 0,0-1 1,0 1-1,0-1 0,-1 1 1,1-1-1,0 1 0,0 0 1,-1 0-1,1 0 0,0 0 1,-1 0-1,1 0 0,0 0 0,0 0 1,-1 0-1,1 0 0,0 1 1,0-1-1,-1 1 0,0 0 1,-8 2-271,1 0 0,-1 1 0,-9 6 1,-6 2-1128,25-12 1363,-1 1 0,1-1 0,-1 0 0,1 1 1,-1-1-1,0 0 0,1 0 0,-1 0 0,1 0 1,-1 1-1,0-1 0,1 0 0,-1 0 1,0 0-1,1 0 0,-1 0 0,0-1 0,1 1 1,-1 0-1,0 0 0,1 0 0,-1 0 1,1-1-1,-1 1 0,0 0 0,1-1 0,-1 1 1,1 0-1,-1-1 0,0 0 0,-9-8-591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5:44.939"/>
    </inkml:context>
    <inkml:brush xml:id="br0">
      <inkml:brushProperty name="width" value="0.05" units="cm"/>
      <inkml:brushProperty name="height" value="0.05" units="cm"/>
    </inkml:brush>
  </inkml:definitions>
  <inkml:trace contextRef="#ctx0" brushRef="#br0">459 28 10386,'6'-3'788,"14"-9"786,-10 0 2275,-27 11-1505,-17 9-2084,2 2 0,0 1-1,0 1 1,1 2 0,0 1-1,2 2 1,-1 1 0,2 1-1,-41 36 1,51-39-201,1 0 0,0 1 1,-21 31-1,33-41-49,0 0 0,1 0 1,0 1-1,0-1 0,1 1 1,0 0-1,0 0 0,1 0 1,0 0-1,0 0 0,1 1 1,0-1-1,1 14 0,0-18-7,0 0-1,1-1 0,0 1 1,0 0-1,0 0 0,0 0 1,1-1-1,0 1 0,-1 0 1,1-1-1,0 1 0,1-1 0,-1 0 1,6 6-1,-4-5-11,1-1 1,0 1-1,0-1 0,0 0 1,0 0-1,0 0 0,1-1 0,0 1 1,5 0-1,6 1-158,0 0 1,0-2-1,0 0 0,0-1 1,34-3-1,-18 0-187,0-3 1,-1 0-1,48-16 0,-28 1-118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06.625"/>
    </inkml:context>
    <inkml:brush xml:id="br0">
      <inkml:brushProperty name="width" value="0.05" units="cm"/>
      <inkml:brushProperty name="height" value="0.05" units="cm"/>
    </inkml:brush>
  </inkml:definitions>
  <inkml:trace contextRef="#ctx0" brushRef="#br0">1 0 14763,'23'12'290,"1"-2"-1,1-1 0,44 11 1,79 6-534,-119-21 297,557 46-466,7-47 165,1595-49 1209,-1276 0-682,-312 12-166,-144 25-12,-351 13-121,-1 4 0,141 32 1,-213-34-53,40 9-342,-65-15 358,0 0-1,1 0 0,-1-1 0,1 0 1,-1-1-1,0 0 0,10-2 1,-16 3 45,1 0 1,-1 0-1,0-1 1,0 1-1,0-1 1,0 1 0,0-1-1,0 1 1,1-1-1,-1 0 1,0 0-1,-1 1 1,1-1-1,0 0 1,0 0 0,0 0-1,0-1 1,0-1-21,0 0 0,0 0 1,-1 1-1,1-1 0,-1 0 1,0 0-1,0-5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5:47.830"/>
    </inkml:context>
    <inkml:brush xml:id="br0">
      <inkml:brushProperty name="width" value="0.05" units="cm"/>
      <inkml:brushProperty name="height" value="0.05" units="cm"/>
    </inkml:brush>
  </inkml:definitions>
  <inkml:trace contextRef="#ctx0" brushRef="#br0">56 57 13251,'0'-3'193,"0"-1"1,0 1-1,1 0 0,0-1 1,-1 1-1,1 0 0,0-1 1,1 1-1,-1 0 0,0 0 1,1 0-1,2-3 0,-4 5-149,1 0 0,0 0-1,0 0 1,0 0-1,0 1 1,0-1 0,0 0-1,0 0 1,0 1 0,0-1-1,0 1 1,0-1-1,1 1 1,-1-1 0,0 1-1,0 0 1,1 0 0,-1-1-1,0 1 1,0 0-1,1 0 1,-1 0 0,0 0-1,0 0 1,1 1 0,-1-1-1,0 0 1,0 1-1,0-1 1,1 1 0,-1-1-1,0 1 1,0-1 0,0 1-1,0 0 1,1 0-1,3 4 1,0-1-1,0 0 1,0 1 0,-1 0-1,0 0 1,0 0-1,0 1 1,0-1-1,-1 1 1,0 0-1,-1 0 1,5 11-1,-1 4 4,0 0-1,4 34 0,-5-5-26,-3 1 0,-1-1 1,-3 0-1,-2 1 1,-2-1-1,-17 69 1,-6-11-592,-78 186 0,81-231 331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12.591"/>
    </inkml:context>
    <inkml:brush xml:id="br0">
      <inkml:brushProperty name="width" value="0.05" units="cm"/>
      <inkml:brushProperty name="height" value="0.05" units="cm"/>
    </inkml:brush>
  </inkml:definitions>
  <inkml:trace contextRef="#ctx0" brushRef="#br0">1 97 13627,'7'-1'842,"0"0"0,1 0 0,-1-1 1,0 0-1,0 0 0,6-3 0,29-8 787,-4 8-1123,0 3-1,45 1 0,-40 2-643,58-7-1,-85 5-5,-1-1-1,1-1 1,-1-1 0,0 0-1,0-1 1,0 0 0,21-12-1,-29 11 276,-7 6-134,1 0 0,-1 0-1,0-1 1,0 1-1,0 0 1,0 0 0,0 0-1,0 0 1,0 0-1,0-1 1,0 1 0,0 0-1,0 0 1,0 0 0,0 0-1,0 0 1,0-1-1,0 1 1,0 0 0,0 0-1,0 0 1,0 0-1,0-1 1,0 1 0,0 0-1,0 0 1,0 0 0,0 0-1,0 0 1,0-1-1,0 1 1,-1 0 0,1 0-1,0 0 1,0 0 0,0 0-1,0 0 1,0 0-1,0 0 1,-1-1 0,1 1-1,0 0 1,0 0-1,0 0 1,0 0 0,0 0-1,-1 0 1,1 0 0,-15-3-97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13.057"/>
    </inkml:context>
    <inkml:brush xml:id="br0">
      <inkml:brushProperty name="width" value="0.05" units="cm"/>
      <inkml:brushProperty name="height" value="0.05" units="cm"/>
    </inkml:brush>
  </inkml:definitions>
  <inkml:trace contextRef="#ctx0" brushRef="#br0">0 39 16772,'8'6'1552,"10"-6"-944,5 0-232,7-3 520,9 0-152,5-3-143,7 1-97,-1-3-408,0 1-200,-4 3-408,-3-2-225,-7 5 2026,-8-1-1393,-9 2 8,-9 0-80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6.865"/>
    </inkml:context>
    <inkml:brush xml:id="br0">
      <inkml:brushProperty name="width" value="0.05" units="cm"/>
      <inkml:brushProperty name="height" value="0.05" units="cm"/>
    </inkml:brush>
  </inkml:definitions>
  <inkml:trace contextRef="#ctx0" brushRef="#br0">32 0 18356,'3'20'1488,"-3"3"-1080,0 7-200,0 8 465,-3 0-153,2 4-128,-2 0-160,-2-7-240,3-2-168,-1-7-320,0-7-153,0-11-351,3-6 752,-7-8-232,3-10-136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7.312"/>
    </inkml:context>
    <inkml:brush xml:id="br0">
      <inkml:brushProperty name="width" value="0.05" units="cm"/>
      <inkml:brushProperty name="height" value="0.05" units="cm"/>
    </inkml:brush>
  </inkml:definitions>
  <inkml:trace contextRef="#ctx0" brushRef="#br0">0 35 17132,'3'-13'1920,"-2"5"-1072,-1 2-384,0 3 1073,2 0 327,1 3-1488,-2 0-744,3 0-400,-2-1 608,-1 1-104,2 1-160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7.792"/>
    </inkml:context>
    <inkml:brush xml:id="br0">
      <inkml:brushProperty name="width" value="0.05" units="cm"/>
      <inkml:brushProperty name="height" value="0.05" units="cm"/>
    </inkml:brush>
  </inkml:definitions>
  <inkml:trace contextRef="#ctx0" brushRef="#br0">4 46 21061,'-3'9'1640,"3"-8"-1256,4 2-208,12-3 632,3-3-288,5-1-600,3 0-368,3-4-712,2 3-1465,-3-7 2129,-2 1-352,-9-1-376</inkml:trace>
  <inkml:trace contextRef="#ctx0" brushRef="#br0" timeOffset="1">65 253 18372,'5'2'1496,"2"0"-1144,4-1-152,8-1 256,4-1-480,3-5 168,4 0-79,0-4-218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8.200"/>
    </inkml:context>
    <inkml:brush xml:id="br0">
      <inkml:brushProperty name="width" value="0.05" units="cm"/>
      <inkml:brushProperty name="height" value="0.05" units="cm"/>
    </inkml:brush>
  </inkml:definitions>
  <inkml:trace contextRef="#ctx0" brushRef="#br0">1 221 15427,'1'0'161,"0"-1"0,0 1 0,0-1 0,0 0 0,0 1 0,0-1 0,-1 0 0,1 0 1,0 0-1,0 0 0,-1 0 0,1 0 0,0 0 0,0-1 0,3-5 224,43-50 1098,62-60 0,-105 112-1461,0 2 1,1-1 0,0 0-1,8-4 1,-13 7-18,1 1 0,-1 0 1,1 0-1,-1 0 0,0-1 0,1 1 0,-1 0 1,1 0-1,-1 0 0,1 0 0,-1 0 1,1 0-1,-1 0 0,1 0 0,-1 0 0,1 0 1,-1 0-1,1 0 0,-1 0 0,0 0 1,1 1-1,-1-1 0,1 0 0,-1 0 1,1 0-1,-1 1 0,1 0 7,-1 0-1,1 0 1,-1 0 0,1 0-1,-1 0 1,0 0 0,1 0-1,-1 0 1,0 0 0,0 0-1,0 0 1,0 0 0,0 0-1,0 1 1,0-1 0,0 0-1,-1 1 1,-5 32 229,-2-1 1,-2 0-1,-15 38 0,0 0-810,13-44-781,12-46 906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5.382"/>
    </inkml:context>
    <inkml:brush xml:id="br0">
      <inkml:brushProperty name="width" value="0.05" units="cm"/>
      <inkml:brushProperty name="height" value="0.05" units="cm"/>
    </inkml:brush>
  </inkml:definitions>
  <inkml:trace contextRef="#ctx0" brushRef="#br0">13 19 16428,'-13'1'2792,"20"0"-916,23 2-469,199-11 316,-49 1-1689,-84 3-2701,-91 3 1115,-7 0 1075,-9-1 61,-9 2-424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6.050"/>
    </inkml:context>
    <inkml:brush xml:id="br0">
      <inkml:brushProperty name="width" value="0.05" units="cm"/>
      <inkml:brushProperty name="height" value="0.05" units="cm"/>
    </inkml:brush>
  </inkml:definitions>
  <inkml:trace contextRef="#ctx0" brushRef="#br0">5 1 12451,'0'0'113,"0"0"0,0 0 1,-1 0-1,1 0 1,0 0-1,0 0 0,0 0 1,-1 0-1,1 1 1,0-1-1,0 0 0,0 0 1,-1 0-1,1 0 1,0 1-1,0-1 0,0 0 1,0 0-1,0 1 1,-1-1-1,1 0 0,0 0 1,0 0-1,0 1 1,0-1-1,0 0 0,0 0 1,0 1-1,0-1 1,0 0-1,0 0 0,0 1 1,0-1-1,0 0 1,0 0-1,0 1 0,0-1 1,0 0-1,0 0 1,0 1-1,1-1 0,-1 0 1,0 0-1,0 0 1,0 1-1,0-1 0,15 11 1770,21 6-1067,7-1-410,56 13 0,-98-29-389,0 0-1,0 1 1,0-1 0,0 0-1,0 1 1,0-1 0,0 1-1,0-1 1,0 1 0,0 0-1,0-1 1,0 1-1,-1 0 1,1 0 0,0 0-1,0 0 1,-1-1 0,1 1-1,0 0 1,-1 0 0,1 0-1,-1 0 1,1 0-1,-1 1 1,0-1 0,1 0-1,-1 0 1,0 0 0,0 0-1,0 0 1,0 0 0,0 1-1,0-1 1,0 0-1,0 0 1,0 0 0,-1 0-1,1 0 1,0 0 0,-1 0-1,1 0 1,-1 0-1,0 2 1,-3 6 275,-1 0 0,0 0 1,-12 15-1,12-17-220,-9 14 190,1-4-113,1 0 1,1 2-1,0-1 0,2 1 0,-12 30 0,21-48-143,-1 0 0,1 0-1,0 0 1,-1 0 0,1 0 0,0 0-1,-1-1 1,1 1 0,0 0 0,0 0-1,0 0 1,0 0 0,0 0-1,0 0 1,0 0 0,0 0 0,0 0-1,0 0 1,1 0 0,-1 0 0,0 0-1,1 0 1,-1 0 0,1 0-1,-1 0 1,1-1 0,-1 1 0,1 0-1,0 0 1,-1-1 0,1 1 0,0 0-1,-1-1 1,1 1 0,0-1-1,0 1 1,0-1 0,0 1 0,0-1-1,-1 1 1,1-1 0,0 0 0,0 1-1,0-1 1,0 0 0,0 0-1,0 0 1,0 0 0,1 0 0,7 0 48,0-1 1,0 0 0,-1-1-1,15-4 1,-9 3 13,-11 2-55,13-3 69,1 1 0,-1 0 0,1 1 0,33 0 0,-46 2-76,0 1 0,0 0 0,1-1 0,-1 1-1,0 1 1,0-1 0,0 1 0,0-1 0,0 1 0,0 0 0,-1 1-1,1-1 1,0 0 0,-1 1 0,0 0 0,0 0 0,0 0 0,0 0 0,0 1-1,-1-1 1,1 1 0,-1-1 0,0 1 0,3 7 0,-2-4-9,-1 1 0,0 0 0,1 11 0,4 14 25,-6-32-21,-1-1 0,1 0 0,0 0 0,-1 1 0,1-1 0,0 0 0,0 0 0,-1 0 0,1 0 0,0 0-1,-1 0 1,1 0 0,0 0 0,0 0 0,-1 0 0,1 0 0,0 0 0,-1-1 0,1 1 0,0 0 0,-1-1-1,2 1 1,16-7-635,-17 6 434,0 0 1,1 0-1,-1-1 0,0 1 0,1 0 1,-1-1-1,0 1 0,0 0 1,0-1-1,0 0 0,0 1 0,0-1 1,-1 1-1,1-1 0,0-2 1,6-30-727,-6 24 613,2-19-633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7:29.235"/>
    </inkml:context>
    <inkml:brush xml:id="br0">
      <inkml:brushProperty name="width" value="0.05" units="cm"/>
      <inkml:brushProperty name="height" value="0.05" units="cm"/>
    </inkml:brush>
  </inkml:definitions>
  <inkml:trace contextRef="#ctx0" brushRef="#br0">13 73 16612,'-3'6'449,"1"0"1,0 1 0,1-1 0,-1 0 0,1 1 0,-1 12 0,2-17-388,0 0 0,0 0 1,0 0-1,1 0 0,-1 0 0,0 0 1,1 0-1,-1 0 0,1 0 1,0 0-1,0 0 0,0 0 0,0-1 1,0 1-1,0 0 0,0-1 1,0 1-1,1-1 0,-1 1 0,1-1 1,-1 1-1,1-1 0,-1 0 0,1 0 1,0 0-1,-1 0 0,3 1 1,-1-2-44,-1 1 1,1-1-1,-1 0 1,1 0-1,-1 0 1,0 0-1,1 0 1,-1-1-1,1 1 1,-1-1-1,1 1 1,-1-1-1,0 0 1,1 0-1,-1 0 1,0 0 0,0-1-1,0 1 1,0 0-1,2-3 1,8-6 33,0 0 1,10-12 0,-12 12-3,23-25 98,-23 24-70,-1 0 0,2 1 0,-1 0 0,2 1 0,16-12 0,-27 20-72,-1 1 0,1 0-1,-1-1 1,1 1 0,0 0 0,-1-1 0,1 1-1,0 0 1,0 0 0,-1-1 0,1 1-1,0 0 1,0 0 0,-1 0 0,1 0-1,0 0 1,-1 0 0,1 0 0,0 0 0,0 0-1,-1 1 1,1-1 0,0 0 0,-1 0-1,1 1 1,0-1 0,-1 0 0,1 1-1,0-1 1,-1 1 0,1-1 0,-1 1 0,1-1-1,-1 1 1,1-1 0,-1 1 0,1-1-1,-1 1 1,1 0 0,-1-1 0,0 1-1,1 0 1,-1-1 0,0 1 0,0 0-1,0 0 1,1-1 0,-1 1 0,0 0 0,0-1-1,0 2 1,1 6 35,0 0 1,-1 0-1,-1 14 0,1-16-25,0 3-219,-1 1 1,0-1 0,-1 0-1,-4 14 1,6-23 194,0 0 0,0 0 0,0 0 0,0 0 1,0 0-1,0 0 0,0 0 0,0 0 0,0-1 0,0 1 1,0 0-1,0 0 0,0 0 0,0 0 0,-1 0 1,1 0-1,0 0 0,0 0 0,0 0 0,0 0 0,0 0 1,0 0-1,0 0 0,0 0 0,0 0 0,-1 0 0,1 0 1,0 0-1,0 0 0,0 0 0,0 0 0,0 0 0,0 0 1,0 0-1,0 0 0,0 0 0,-1 0 0,1 0 0,0 0 1,0 0-1,0 0 0,0 0 0,0 0 0,0 0 1,0 0-1,0 1 0,0-1 0,0 0 0,0 0 0,0 0 1,0 0-1,-1 0 0,1 0 0,0 0 0,0 0 0,0 0 1,0 0-1,0 0 0,0 1 0,0-1 0,0 0 0,0 0 1,0 0-1,0 0 0,0 0 0,0 0 0,0-8-275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07.073"/>
    </inkml:context>
    <inkml:brush xml:id="br0">
      <inkml:brushProperty name="width" value="0.05" units="cm"/>
      <inkml:brushProperty name="height" value="0.05" units="cm"/>
    </inkml:brush>
  </inkml:definitions>
  <inkml:trace contextRef="#ctx0" brushRef="#br0">68 47 15171,'57'-9'794,"99"-4"-1,-91 10-753,33-5-74,127-5-36,-180 12 38,0 3 1,86 14 0,-120-14 35,0 1 0,0 0 0,0 1 0,19 9 0,-27-12 9,1 1 0,-1 0-1,-1 0 1,1 0 0,0 1-1,0-1 1,-1 1 0,1-1-1,-1 1 1,0 0 0,0 0-1,0 0 1,0 0 0,0 0-1,-1 0 1,0 0 0,1 1-1,-1-1 1,0 1 0,0 3-1,0 1 31,-1 0 1,-1 1-1,1-1 0,-1 0 0,-1 1 0,1-1 0,-1 0 0,-1 0 0,1 0 0,-1-1 1,-6 11-1,-6 10 173,-30 41 1,-299 355 1363,298-370-1461,28-34-27,-145 157-200,138-153-43,-1-2-1,0 0 1,-2-2-1,-59 32 1,73-45 106,0-1 0,0-1 0,-22 6 0,14-7-97,-40 1 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0.058"/>
    </inkml:context>
    <inkml:brush xml:id="br0">
      <inkml:brushProperty name="width" value="0.05" units="cm"/>
      <inkml:brushProperty name="height" value="0.05" units="cm"/>
    </inkml:brush>
  </inkml:definitions>
  <inkml:trace contextRef="#ctx0" brushRef="#br0">75 24 14179,'-10'-1'734,"4"0"-445,0 1 0,0-1 0,0 1 0,0 0 0,0 1 0,0 0 0,0 0 0,-10 3 0,48 3 1510,40-9-1081,95-13-1,48-2-1971,-217 17 1011,-7 2-84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0.530"/>
    </inkml:context>
    <inkml:brush xml:id="br0">
      <inkml:brushProperty name="width" value="0.05" units="cm"/>
      <inkml:brushProperty name="height" value="0.05" units="cm"/>
    </inkml:brush>
  </inkml:definitions>
  <inkml:trace contextRef="#ctx0" brushRef="#br0">20 0 14723,'-1'1'122,"-1"-1"0,1 0 0,0 1 1,-1 0-1,1-1 0,0 1 0,0 0 0,0-1 0,-1 1 0,1 0 0,0 0 0,0 0 1,0 0-1,0 0 0,0 2 0,1-3-69,-1 1-1,1-1 1,0 1-1,0-1 1,0 1 0,0-1-1,0 1 1,0-1 0,0 1-1,0-1 1,0 1 0,0-1-1,1 1 1,-1-1 0,0 1-1,0-1 1,0 1-1,1-1 1,-1 1 0,0-1-1,1 1 1,-1-1 0,0 0-1,1 1 1,-1-1 0,1 1-1,4 3 157,1 0-1,-1 0 0,1-1 1,0 0-1,6 3 0,-1-1-248,57 27 406,-37-19-146,44 27 0,-72-38-214,0 0 0,0 0 0,0 0 1,-1 0-1,1 0 0,-1 1 1,0-1-1,1 1 0,-1 0 0,0 0 1,-1 0-1,1 0 0,0 0 1,-1 0-1,0 0 0,1 0 0,-1 1 1,0 2-1,0-1 0,-1 0 1,0 0-1,0 0 0,-1 0 1,1 0-1,-1 0 0,0 0 1,-1 0-1,1 0 0,-1-1 1,-2 6-1,-6 9 31,-1-1 1,-1 0-1,0-1 1,-25 26-1,-53 45 416,31-31 53,58-57-491,0 1 1,0-1-1,1 1 0,-1 0 0,0 0 0,1 0 0,-1-1 0,0 1 1,1 0-1,-1 0 0,1 0 0,0 0 0,-1 0 0,1 0 0,0 0 1,-1 0-1,1 0 0,0 0 0,0 2 0,0-3-6,0 1 1,1-1-1,-1 1 0,0 0 0,1-1 1,-1 1-1,1-1 0,-1 1 0,0-1 1,1 1-1,-1-1 0,1 0 0,-1 1 1,1-1-1,0 1 0,-1-1 1,1 0-1,-1 0 0,1 1 0,0-1 1,-1 0-1,2 0 0,6 2 45,0-1-1,0 0 1,17 0-1,-16-1-35,100-2 128,-66 0-636,1 2 0,-1 1 1,84 15-1,-116-14 95,-3-1-132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1.019"/>
    </inkml:context>
    <inkml:brush xml:id="br0">
      <inkml:brushProperty name="width" value="0.05" units="cm"/>
      <inkml:brushProperty name="height" value="0.05" units="cm"/>
    </inkml:brush>
  </inkml:definitions>
  <inkml:trace contextRef="#ctx0" brushRef="#br0">26 5 17780,'8'-4'1704,"-4"4"-1160,-4 5-248,-3 8 1209,-1 5-825,1 4-392,0 1-152,2 2-368,-1-4-128,1-2-432,-1-5-225,1-12 753,-8 1-208,1-12-168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1.484"/>
    </inkml:context>
    <inkml:brush xml:id="br0">
      <inkml:brushProperty name="width" value="0.05" units="cm"/>
      <inkml:brushProperty name="height" value="0.05" units="cm"/>
    </inkml:brush>
  </inkml:definitions>
  <inkml:trace contextRef="#ctx0" brushRef="#br0">1 7 18908,'1'1'1960,"-1"0"-1767,3 1 551,0-1-416,4 2-824,0-3 1880,0-3-1352,0-1-24,1-3 24</inkml:trace>
  <inkml:trace contextRef="#ctx0" brushRef="#br0" timeOffset="1">336 221 16796,'7'5'1752,"-1"-2"-1128,-2 1-248,8 2 752,1-2-231,2 3-289,5-1-144,3 1-472,2-1-216,-1-2-336,-1-1-377,-6-3 41,-2 0 584,-8 0-192,-6 0-272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1.933"/>
    </inkml:context>
    <inkml:brush xml:id="br0">
      <inkml:brushProperty name="width" value="0.05" units="cm"/>
      <inkml:brushProperty name="height" value="0.05" units="cm"/>
    </inkml:brush>
  </inkml:definitions>
  <inkml:trace contextRef="#ctx0" brushRef="#br0">1 216 14643,'0'7'1552,"2"-1"-1063,8-5-241,5 2 984,3-3-1240,4 0-600,2 0 608,1-1-120,-1-4-168</inkml:trace>
  <inkml:trace contextRef="#ctx0" brushRef="#br0" timeOffset="1">276 233 15323,'1'0'84,"-1"0"0,1 1-1,0-1 1,0 0 0,-1 0 0,1 0-1,0-1 1,0 1 0,0 0-1,-1 0 1,1 0 0,0 0 0,0-1-1,-1 1 1,1 0 0,0-1 0,-1 1-1,1-1 1,0 1 0,-1-1-1,1 1 1,0-1 0,15-15 115,-13 13 35,39-40 411,63-87 0,-101 123-634,-1 4-3,-1-1-1,1 0 1,-1 1 0,1 0 0,0-1 0,5-3-1,-2 7 34,-6 8-6,-5 13 32,4-20-59,-13 50-163,-15 86 1,28-135 58,-1-6-35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2.401"/>
    </inkml:context>
    <inkml:brush xml:id="br0">
      <inkml:brushProperty name="width" value="0.05" units="cm"/>
      <inkml:brushProperty name="height" value="0.05" units="cm"/>
    </inkml:brush>
  </inkml:definitions>
  <inkml:trace contextRef="#ctx0" brushRef="#br0">2 0 14699,'-1'9'391,"0"-1"-1,1 1 1,1-1-1,-1 1 1,2-1 0,-1 0-1,1 1 1,0-1-1,0 0 1,6 12-1,-6-17-352,-1-1 0,1 1-1,-1 0 1,1-1 0,0 1-1,0-1 1,0 1 0,0-1-1,1 0 1,-1 0 0,1 0-1,-1 0 1,1-1 0,0 1-1,-1 0 1,1-1 0,0 0-1,0 0 1,0 0 0,0 0-1,0 0 1,0-1 0,0 1-1,1-1 1,-1 0 0,0 0-1,0 0 1,0 0 0,0-1-1,6-1 1,31-14-9,-36 13-23,1 1-1,0-1 1,0 1 0,0 0 0,0 1-1,0-1 1,0 1 0,0 0 0,0 0-1,6 0 1,-10 2-3,1-1 0,-1 1 0,0-1 1,1 1-1,-1-1 0,0 1 0,0 0 0,0 0 0,0-1 0,0 1 0,0 0 1,0 0-1,0 0 0,0 0 0,0 0 0,0 1 0,-1-1 0,1 0 1,0 0-1,-1 0 0,1 1 0,-1-1 0,1 0 0,-1 1 0,0-1 0,1 3 1,3 41 66,-3-33-44,0 81-663,-1-91 514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3.505"/>
    </inkml:context>
    <inkml:brush xml:id="br0">
      <inkml:brushProperty name="width" value="0.05" units="cm"/>
      <inkml:brushProperty name="height" value="0.05" units="cm"/>
    </inkml:brush>
  </inkml:definitions>
  <inkml:trace contextRef="#ctx0" brushRef="#br0">239 1 15819,'-51'43'2828,"33"-24"-2606,1 2 0,1 0 0,0 1 0,2 1 0,1 0 1,1 1-1,-18 49 0,18-38-169,1 2 0,3 0 0,0 0 0,3 1 0,-1 38 0,5-61-59,1 0 1,0 1-1,2-1 0,0 0 1,6 26-1,-6-37-51,-1 0 0,1 1 1,0-1-1,0 0 0,0 0 0,0 0 1,1 0-1,0 0 0,0 0 1,0-1-1,0 0 0,0 1 0,1-1 1,-1 0-1,1-1 0,0 1 0,0-1 1,0 1-1,0-1 0,0 0 0,1-1 1,7 3-1,4-1-78,0-1 0,0-1 0,22 0 0,11-2-228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3.928"/>
    </inkml:context>
    <inkml:brush xml:id="br0">
      <inkml:brushProperty name="width" value="0.05" units="cm"/>
      <inkml:brushProperty name="height" value="0.05" units="cm"/>
    </inkml:brush>
  </inkml:definitions>
  <inkml:trace contextRef="#ctx0" brushRef="#br0">8 0 15579,'-4'7'1761,"1"3"-1185,3 8-208,0 3 1136,6 6-832,1 8-128,3 3-231,3 4-89,0 1-120,1-1-88,-1-8-176,-2-3-128,-1-5-313,-1-7-151,-3-6-32,-3-5 472,-5-2-160,-2-2-128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4.392"/>
    </inkml:context>
    <inkml:brush xml:id="br0">
      <inkml:brushProperty name="width" value="0.05" units="cm"/>
      <inkml:brushProperty name="height" value="0.05" units="cm"/>
    </inkml:brush>
  </inkml:definitions>
  <inkml:trace contextRef="#ctx0" brushRef="#br0">9 346 14987,'-7'-2'1729,"5"-2"-937,2-3-296,9-6 912,5-6-264,9-7-271,3-4-209,5-4-320,1-2-112,-2 2-240,0-2-192,-6 7-408,-3 5-257,-10 4 649,-2 3-128,-7 2-168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4.918"/>
    </inkml:context>
    <inkml:brush xml:id="br0">
      <inkml:brushProperty name="width" value="0.05" units="cm"/>
      <inkml:brushProperty name="height" value="0.05" units="cm"/>
    </inkml:brush>
  </inkml:definitions>
  <inkml:trace contextRef="#ctx0" brushRef="#br0">11 1 14163,'1'14'1744,"-1"6"-1127,-3-3-273,0 3 1336,2 0-1120,-3 2-184,4-4-512,0-3-288,1-7-344,2-8-1121,0-7 1249,-2-4-256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08.418"/>
    </inkml:context>
    <inkml:brush xml:id="br0">
      <inkml:brushProperty name="width" value="0.05" units="cm"/>
      <inkml:brushProperty name="height" value="0.05" units="cm"/>
    </inkml:brush>
  </inkml:definitions>
  <inkml:trace contextRef="#ctx0" brushRef="#br0">0 3114 12867,'14'-3'117,"-1"1"0,0 0 1,1 1-1,-1 1 0,1 0 1,19 3-1,10-1-57,621-39 554,-517 21-438,-1-7 1,-2-5 0,167-56 0,412-177 464,-534 180-565,311-182 0,-437 225-64,215-138 106,-13-22 61,-156 104-77,-5-5 0,-4-5 0,103-138-1,-160 185-81,399-504 187,-361 474-130,4 3-1,4 3 1,163-113 0,-165 138-76,3 4 0,2 4 0,2 4 0,110-36 0,-182 71-4,16-3-59,-36 11 53,0 1 1,0 0-1,1-1 0,-1 1 1,0 0-1,0 1 0,1-1 1,-1 0-1,0 1 1,0-1-1,0 1 0,1-1 1,-1 1-1,4 2 0,62 37-83,128 82 5,-174-106 82,-1 2 1,0 0-1,-1 1 0,-1 2 1,-1 0-1,21 31 0,-4 12-10,-2 0 0,40 114 0,-14-30 132,211 446 529,-174-401-599,8-5 1,8-5 0,183 227-1,-255-361-46,1-2-1,2-2 0,3-2 0,1-2 0,2-2 1,100 61-1,-114-81-42,-1 1 0,48 39-1,-74-52 24,1 0-1,-1 1 0,-1 0 0,0 1 1,0-1-1,0 1 0,-1 1 0,-1-1 1,1 1-1,-2 0 0,1 0 0,-1 0 1,-1 1-1,3 11 0,-5 7-301,-1-28 316,0-1-1,0 1 1,0-1-1,0 1 1,0-1 0,0 1-1,0-1 1,0 1 0,0-1-1,0 1 1,-1-1-1,1 1 1,0-1 0,0 1-1,0-1 1,-1 1 0,1-1-1,0 1 1,-1-1 0,1 0-1,-1 1 1,1-1-1,0 0 1,-1 1 0,1-1-1,-1 0 1,1 1 0,-1-1-1,1 0 1,-1 0 0,1 1-1,-1-1 1,1 0-1,-1 0 1,1 0 0,-1 0-1,1 0 1,-1 0 0,1 0-1,-1 0 1,1 0 0,-1 0-1,1 0 1,-1 0-1,0 0 1,1-1 0,-1 1-1,1 0 1,-1 0 0,1 0-1,0-1 1,-1 1 0,-18-13-191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5.370"/>
    </inkml:context>
    <inkml:brush xml:id="br0">
      <inkml:brushProperty name="width" value="0.05" units="cm"/>
      <inkml:brushProperty name="height" value="0.05" units="cm"/>
    </inkml:brush>
  </inkml:definitions>
  <inkml:trace contextRef="#ctx0" brushRef="#br0">19 28 17436,'0'0'1936,"-5"0"145,5-1-1953,0-5-528,-5-3 239,-4-2-239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5.782"/>
    </inkml:context>
    <inkml:brush xml:id="br0">
      <inkml:brushProperty name="width" value="0.05" units="cm"/>
      <inkml:brushProperty name="height" value="0.05" units="cm"/>
    </inkml:brush>
  </inkml:definitions>
  <inkml:trace contextRef="#ctx0" brushRef="#br0">0 14 17396,'0'7'1568,"0"-3"-1024,6-1-224,4 3 656,3 0-143,8-2-273,8 3-128,5 0-296,7-3-152,-1-4-496,3-4-376,-3-10 720,-3-5-153,-8-5-143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6.619"/>
    </inkml:context>
    <inkml:brush xml:id="br0">
      <inkml:brushProperty name="width" value="0.05" units="cm"/>
      <inkml:brushProperty name="height" value="0.05" units="cm"/>
    </inkml:brush>
  </inkml:definitions>
  <inkml:trace contextRef="#ctx0" brushRef="#br0">21 1 14819,'2'8'359,"-1"0"0,0 0 1,-1 0-1,0 0 0,0 0 0,-1 0 0,0 1 0,-4 14 0,1 1 314,4-23-667,-6 44 858,-1 47 0,6-91-852,1 0 0,0 0 0,0 0 0,0 0 0,0 0 0,0 0 0,1 1 0,-1-1-1,0 0 1,0 0 0,1 0 0,-1 0 0,1 0 0,-1 0 0,1 0 0,-1 0 0,1 0 0,-1 0 0,1 0 0,0 0 0,0-1 0,-1 1 0,3 1 0,-2-2-3,0 1 1,0-1-1,0 0 1,1 0-1,-1 0 0,0 0 1,0 0-1,1 0 0,-1 0 1,0 0-1,0 0 1,0 0-1,1-1 0,-1 1 1,0-1-1,0 1 0,2-1 1,6-4 30,0-1 0,-1 1 0,16-14 0,-22 17-29,88-81 191,0-1-22,-59 64-120,-30 19-57,-1 1 0,1 0 0,-1 0 0,1-1 0,0 1 0,-1 0 0,1 0 0,-1 0 1,1 0-1,0 0 0,-1 0 0,1 0 0,0 0 0,-1 0 0,1 0 0,-1 0 0,1 0 0,0 1 0,0-1 0,0 1 2,-1-1 0,1 1-1,-1 0 1,1-1 0,-1 1-1,1 0 1,-1-1 0,0 1-1,1 0 1,-1-1 0,0 1-1,0 0 1,0 0-1,0-1 1,1 1 0,-1 0-1,0 0 1,0 0 0,0-1-1,-1 2 1,0 13 49,-1-1 0,-5 16 1,4-15 3,0 0 0,-1 15 0,4-29-53,0-1 0,0 1-1,0-1 1,0 1-1,0-1 1,0 1-1,0-1 1,0 1 0,0-1-1,0 0 1,0 1-1,1-1 1,-1 1 0,0-1-1,0 1 1,0-1-1,1 0 1,-1 1-1,0-1 1,0 1 0,1-1-1,-1 0 1,0 1-1,1-1 1,-1 0-1,0 1 1,1-1 0,-1 0-1,1 1 1,16-3 79,23-18 12,-31 15-59,5-3 1,-3 1-11,1 1 0,16-6-1,-26 11-25,0 0 0,0 0-1,0 1 1,0-1-1,0 1 1,0-1-1,0 1 1,1 0-1,-1 0 1,0 0-1,0 0 1,0 0-1,1 1 1,-1-1-1,0 0 1,0 1-1,0 0 1,0 0-1,0-1 1,3 3-1,-3-1-1,0 0 0,-1 0 0,1 1 0,-1-1 0,0 0 0,1 1-1,-1-1 1,0 1 0,0 0 0,-1-1 0,1 1 0,-1 0-1,1-1 1,-1 1 0,0 0 0,0-1 0,0 1 0,0 0-1,-1 3 1,0 4-254,0 0 0,-1-1 1,-5 19-1,4-20-346,4-13-97,5-15 272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7.314"/>
    </inkml:context>
    <inkml:brush xml:id="br0">
      <inkml:brushProperty name="width" value="0.05" units="cm"/>
      <inkml:brushProperty name="height" value="0.05" units="cm"/>
    </inkml:brush>
  </inkml:definitions>
  <inkml:trace contextRef="#ctx0" brushRef="#br0">23 3 14291,'5'0'241,"-1"-1"0,1 0 1,-1 1-1,1 0 0,0 0 0,-1 0 0,1 1 1,-1-1-1,1 1 0,-1 0 0,0 1 0,1-1 0,-1 1 1,0 0-1,0 0 0,0 0 0,0 0 0,0 1 1,5 4-1,3 2-5,0 1 1,-2 0-1,1 1 1,15 21 0,-18-22-158,-1 2 0,-1-1 0,0 1-1,0 0 1,-1 0 0,0 0 0,-1 1 0,-1 0 0,4 24 0,-5-20-2,-1 1 0,-1 0 0,-1 0-1,-1 0 1,0 0 0,-8 30 0,3-23-147,-2 0 1,-1 0 0,-1-1-1,0 0 1,-2-1 0,-1-1-1,-1 0 1,-1-1 0,0 0-1,-21 18 1,32-34-70,0 0 0,0 0 0,-1 0 0,0-1 1,0 0-1,0 0 0,0-1 0,-12 5 0,10-7-277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46:37.781"/>
    </inkml:context>
    <inkml:brush xml:id="br0">
      <inkml:brushProperty name="width" value="0.05" units="cm"/>
      <inkml:brushProperty name="height" value="0.05" units="cm"/>
    </inkml:brush>
  </inkml:definitions>
  <inkml:trace contextRef="#ctx0" brushRef="#br0">6 34 15867,'-1'-1'86,"1"1"1,-1-1-1,1 1 0,0-1 0,-1 0 0,1 1 0,0-1 0,-1 0 0,1 1 0,0-1 0,-1 0 1,1 1-1,0-1 0,0 0 0,0 0 0,0 1 0,0-1 0,0 0 0,0 0 0,0 1 0,0-1 0,0 0 1,0 0-1,1 1 0,-1-2 0,1 1 6,0 0 1,0 0-1,-1 0 0,1 1 1,0-1-1,0 0 1,0 0-1,0 1 0,0-1 1,0 1-1,0-1 1,1 1-1,-1 0 1,2-1-1,5-1 272,1 1 1,0 0-1,12 1 0,-18 0-251,10 0 73,1 1-1,-1 1 1,0 0 0,0 0 0,0 2 0,20 7 0,-30-10-168,1 1 1,0 0 0,-1 0 0,1 0 0,-1 0 0,0 1 0,0-1 0,0 1-1,0 0 1,0 0 0,3 5 0,-5-6-11,0 0-1,0 0 1,0 1-1,0-1 1,0 0 0,-1 1-1,1-1 1,-1 0 0,1 1-1,-1-1 1,0 1-1,0-1 1,0 1 0,-1-1-1,1 0 1,0 1-1,-1-1 1,0 1 0,1-1-1,-3 4 1,0 1 2,-1 0 1,0 0 0,0 0-1,-1-1 1,0 1-1,0-1 1,-1 0-1,-8 7 1,-56 40 103,42-34-99,27-18-16,0 0 0,0-1 0,0 1 0,0 0 0,0 0 0,0 0 0,0 0 0,0 0 0,0 0 0,0 0 0,0 0 0,1 1 0,-1-1 0,0 2-1,1-3 1,0 1 0,0-1-1,0 0 1,0 1 0,0-1-1,0 1 1,0-1 0,0 0-1,1 1 1,-1-1-1,0 0 1,0 1 0,0-1-1,1 0 1,-1 1 0,0-1-1,0 0 1,1 0-1,-1 1 1,0-1 0,1 0-1,-1 0 1,0 1 0,1-1-1,-1 0 1,0 0-1,1 0 1,-1 0 0,0 0-1,1 0 1,0 1 0,5 0-26,0 0 0,0 0 1,0-1-1,0 0 1,8 0-1,41-4-555,59 0-894,-88 5 1080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16.065"/>
    </inkml:context>
    <inkml:brush xml:id="br0">
      <inkml:brushProperty name="width" value="0.05" units="cm"/>
      <inkml:brushProperty name="height" value="0.05" units="cm"/>
    </inkml:brush>
  </inkml:definitions>
  <inkml:trace contextRef="#ctx0" brushRef="#br0">4308 268 11731,'-12'3'139,"0"0"1,0 0-1,-1-1 1,1-1 0,-1 0-1,1-1 1,-1 0 0,1-1-1,-1 0 1,1-1 0,-1-1-1,1 0 1,0 0-1,0-1 1,0-1 0,-17-9-1,-33-16-6,0 2-1,-2 4 0,0 2 0,-2 3 0,0 3 1,-123-14-1,-159 6-40,6 1-37,20-3-38,-2 24-9,95 17-33,1 11-1,-378 92 1,505-90 47,1 5 0,2 4 0,1 4 0,2 5 0,2 3 0,-137 99 1,198-124-15,1 1 0,1 1 0,-40 46 0,56-54-13,0 1 0,1 0 0,0 1 0,2 0 0,1 1 0,0 0 0,-9 32 0,11-27-11,2 0 0,1 1 1,1 0-1,1-1 1,1 1-1,1 0 0,6 53 1,-3-65 18,1 1 0,1-1 1,0 0-1,1 0 0,1 0 0,0 0 1,1-1-1,1 0 0,0-1 0,0 1 1,2-1-1,-1-1 0,2 0 0,22 20 1,0-7 18,0-1 0,2-2 1,0-2-1,2-1 1,59 21-1,-1-7 9,106 21 0,429 59-44,5-41-85,-417-54 105,0-10-1,0-9 1,261-34 0,-292 9 84,-1-7 0,274-86 0,-380 90-31,-1-2-1,-2-5 1,-1-2 0,101-70 0,-129 73 5,-1-1 1,-1-3-1,-3-1 1,-1-3-1,-2-1 1,-2-2-1,35-56 1,-61 84-30,-1-1 0,-1 0 0,-1-1 0,0 0 0,-2 0 0,0-1 0,5-30 0,-10 41-17,-1 0 0,0 0 0,-1-1 1,0 1-1,-1 0 0,0 0 0,-1 0 0,1 0 0,-2 0 1,0 0-1,0 0 0,-1 1 0,0-1 0,0 1 0,-1 0 0,0 1 1,-1-1-1,-7-8 0,-3 0 23,-1 0-1,0 1 1,-1 1-1,-1 1 1,0 0 0,-27-13-1,-9-1 66,-70-26 0,-336-84-239,353 114 90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17.067"/>
    </inkml:context>
    <inkml:brush xml:id="br0">
      <inkml:brushProperty name="width" value="0.05" units="cm"/>
      <inkml:brushProperty name="height" value="0.05" units="cm"/>
    </inkml:brush>
  </inkml:definitions>
  <inkml:trace contextRef="#ctx0" brushRef="#br0">60 130 16540,'-10'6'517,"1"0"1,0 1 0,0 0-1,-11 13 1,20-20-487,0 0 0,-1 0 0,1 0 0,0 0 0,0 0 0,0 0 0,0 1 0,0-1-1,-1 0 1,1 0 0,0 0 0,0 0 0,0 1 0,0-1 0,0 0 0,0 0 0,0 0 0,0 0 0,-1 1 0,1-1 0,0 0-1,0 0 1,0 0 0,0 1 0,0-1 0,0 0 0,0 0 0,0 0 0,0 1 0,0-1 0,0 0 0,1 0 0,-1 0 0,0 0 0,0 1-1,0-1 1,0 0 0,0 0 0,9 0 579,14-7-131,-22 7-433,129-52 821,74-25-528,-166 64-799,1 3 0,0 1-1,52-5 1,-63 15-400,-16 2 438,-12-3 407,1 0-1,-1 0 1,0 0-1,0 0 0,0 1 1,0-1-1,0 0 0,1 0 1,-1 0-1,0 0 1,0 0-1,0 1 0,0-1 1,0 0-1,0 0 0,1 0 1,-1 0-1,0 1 1,0-1-1,0 0 0,0 0 1,0 0-1,0 1 1,0-1-1,0 0 0,0 0 1,0 0-1,0 1 0,0-1 1,0 0-1,0 0 1,0 0-1,0 0 0,0 1 1,0-1-1,0 0 1,0 0-1,-1 0 0,1 1 1,0-1-1,-7 7-636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17.522"/>
    </inkml:context>
    <inkml:brush xml:id="br0">
      <inkml:brushProperty name="width" value="0.05" units="cm"/>
      <inkml:brushProperty name="height" value="0.05" units="cm"/>
    </inkml:brush>
  </inkml:definitions>
  <inkml:trace contextRef="#ctx0" brushRef="#br0">82 70 14947,'-21'26'1895,"63"-44"215,-14 4-1868,0 2 0,1 0 0,1 2 0,0 2 0,0 0 0,54-5 0,-77 12-224,0 1 1,0 0 0,0 1-1,0 0 1,0 0 0,0 0-1,8 3 1,-13-3-14,1 0-1,-1 0 1,0 0 0,1 1-1,-1-1 1,0 0 0,0 1-1,0 0 1,0-1 0,0 1-1,0 0 1,-1 0 0,1 0-1,-1 0 1,1 0 0,-1 0-1,0 0 1,0 1 0,0-1-1,0 0 1,0 1 0,0-1-1,0 4 1,-1 0 1,1-1 1,-1 1-1,-1-1 0,1 1 1,-1-1-1,0 1 0,0-1 0,-1 1 1,1-1-1,-1 0 0,0 1 1,-4 5-1,-6 10 28,-22 30 0,24-37-14,-209 250 716,133-166-355,70-81-294,7-8-26,1 1 1,0-1 0,0 1-1,1 1 1,0-1 0,1 1-1,0 0 1,-6 17 0,12-28-59,0 1 0,0-1 0,-1 1 0,1-1 0,0 0 1,0 1-1,0-1 0,0 1 0,0-1 0,0 1 0,0-1 0,0 1 1,0-1-1,0 1 0,0-1 0,0 1 0,0-1 0,0 1 1,0-1-1,0 1 0,0-1 0,1 0 0,-1 1 0,0-1 1,0 1-1,1-1 0,-1 0 0,0 1 0,1-1 0,-1 1 1,0-1-1,1 0 0,-1 0 0,0 1 0,1-1 0,-1 0 1,1 0-1,-1 1 0,0-1 0,1 0 0,-1 0 0,1 0 1,-1 0-1,1 1 0,-1-1 0,1 0 0,-1 0 0,1 0 0,-1 0 1,1 0-1,31-7-16,-22 4 15,64-13-20,122-11 1,79 14-499,-259 13 540,0-1 0,0 0 0,30-8 0,-40 7 12,1 0-1,-1-1 0,1 0 0,-1 0 1,0 0-1,0-1 0,0 0 0,-1 0 1,1-1-1,-1 1 0,7-9 0,12-19-48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19.646"/>
    </inkml:context>
    <inkml:brush xml:id="br0">
      <inkml:brushProperty name="width" value="0.05" units="cm"/>
      <inkml:brushProperty name="height" value="0.05" units="cm"/>
    </inkml:brush>
  </inkml:definitions>
  <inkml:trace contextRef="#ctx0" brushRef="#br0">208 15 15515,'0'0'50,"0"-1"0,0 0-1,-1 0 1,1 1 0,0-1 0,-1 0-1,1 1 1,0-1 0,-1 0-1,1 1 1,-1-1 0,1 1 0,-1-1-1,1 0 1,-1 1 0,1-1 0,-1 1-1,0 0 1,1-1 0,-1 1-1,0 0 1,1-1 0,-1 1 0,0 0-1,1-1 1,-1 1 0,0 0-1,0 0 1,1 0 0,-1 0 0,0 0-1,0 0 1,1 0 0,-1 0-1,0 0 1,0 0 0,1 0 0,-1 1-1,0-1 1,0 0 0,1 0-1,-1 1 1,0-1 0,0 1 0,-3 3 52,0-1 1,1 1 0,-1-1 0,1 1-1,0 0 1,-4 6 0,-5 12 83,0 0 1,1 0-1,1 1 0,-9 31 1,-21 103 55,38-150-226,-14 67 26,4 1 0,2 0 1,4 1-1,3 0 1,10 105-1,-5-165-155,0 0 0,1 0-1,0 0 1,1 0 0,1-1-1,9 20 1,-13-32 80,0 0 0,1 0 0,0 0-1,0 0 1,-1-1 0,1 1 0,1 0 0,-1-1 0,0 0-1,1 1 1,-1-1 0,1 0 0,0 0 0,0-1-1,-1 1 1,1-1 0,0 1 0,0-1 0,1 0 0,-1 0-1,0 0 1,0 0 0,1-1 0,-1 1 0,0-1 0,0 0-1,1 0 1,-1 0 0,0 0 0,1-1 0,-1 0 0,0 1-1,0-1 1,1 0 0,-1 0 0,0-1 0,3-1-1,37-22-400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0.135"/>
    </inkml:context>
    <inkml:brush xml:id="br0">
      <inkml:brushProperty name="width" value="0.05" units="cm"/>
      <inkml:brushProperty name="height" value="0.05" units="cm"/>
    </inkml:brush>
  </inkml:definitions>
  <inkml:trace contextRef="#ctx0" brushRef="#br0">397 8 17092,'6'-7'1432,"-9"8"-1064,-4 8-152,-8 18 752,-5 10-448,-7 19-184,-4 6-47,-11 8-129,0 1-32,1 0-16,-1-5 0,8-15-200,5-9-160,9-24-425,2-8-231,9-18 704,0-11-168,2-18-136</inkml:trace>
  <inkml:trace contextRef="#ctx0" brushRef="#br0" timeOffset="1">0 155 13635,'13'-7'1432,"4"13"-728,2 8-208,4 9 977,4 7-481,7 5-288,1 0-48,5 7-256,-1-2-232,-1-3-648,1-2-256,-8-7 576,0-3-160,-4-5-136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09.824"/>
    </inkml:context>
    <inkml:brush xml:id="br0">
      <inkml:brushProperty name="width" value="0.05" units="cm"/>
      <inkml:brushProperty name="height" value="0.05" units="cm"/>
    </inkml:brush>
  </inkml:definitions>
  <inkml:trace contextRef="#ctx0" brushRef="#br0">422 5 13363,'0'-4'668,"-2"7"-467,-3 14-175,-5 68 65,1 88 1,5-71-65,-81 1087 384,82-1161-393,-91 1093 975,90-1030-931,-37 585 193,-49-5-177,59-519-117,18-116-82,13-36 120,0 0 0,0 0 0,0 1 0,0-1 0,0 0 0,-1 1 1,1-1-1,0 0 0,0 0 0,0 1 0,0-1 0,-1 0 0,1 0 0,0 0 1,0 1-1,-1-1 0,1 0 0,0 0 0,0 0 0,-1 1 0,1-1 0,0 0 0,0 0 1,-1 0-1,1 0 0,0 0 0,-1 0 0,1 0 0,0 0 0,0 0 0,-1 0 0,1 0 1,0 0-1,-1 0 0,1 0 0,0 0 0,-1 0 0,1 0 0,0 0 0,0 0 1,-1 0-1,1 0 0,0-1 0,0 1 0,-1 0 0,1 0 0,0 0 0,0 0 0,-1-1 1,1 1-1,0 0 0,0 0 0,0-1 0,-1 1 0,1 0 0,0 0 0,0-1 0,0 1 1,-8-26-24,-1-46-22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0.553"/>
    </inkml:context>
    <inkml:brush xml:id="br0">
      <inkml:brushProperty name="width" value="0.05" units="cm"/>
      <inkml:brushProperty name="height" value="0.05" units="cm"/>
    </inkml:brush>
  </inkml:definitions>
  <inkml:trace contextRef="#ctx0" brushRef="#br0">63 363 13299,'2'16'1632,"-5"13"-872,-4-2-336,-6 6 1641,1 1-1265,5-2-480,0-1-288,6-10-520,-1-7-144,4-14 448,0-6-152,1-12-136</inkml:trace>
  <inkml:trace contextRef="#ctx0" brushRef="#br0" timeOffset="1">7 1 17564,'-1'8'1224,"-2"-2"-1184,0-2-280,3-2 504,0-4-40,3-3-224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1.074"/>
    </inkml:context>
    <inkml:brush xml:id="br0">
      <inkml:brushProperty name="width" value="0.05" units="cm"/>
      <inkml:brushProperty name="height" value="0.05" units="cm"/>
    </inkml:brush>
  </inkml:definitions>
  <inkml:trace contextRef="#ctx0" brushRef="#br0">0 81 16916,'2'16'1680,"5"-2"-1056,6-4-272,3-8 1145,2-2-745,8-9-376,1-4-272,2-5-736,-2-5-225,-7 0 673,-5 1-176,-7 8-136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1.506"/>
    </inkml:context>
    <inkml:brush xml:id="br0">
      <inkml:brushProperty name="width" value="0.05" units="cm"/>
      <inkml:brushProperty name="height" value="0.05" units="cm"/>
    </inkml:brush>
  </inkml:definitions>
  <inkml:trace contextRef="#ctx0" brushRef="#br0">48 1 19732,'-8'12'90,"2"1"0,0 0-1,0 1 1,1-1 0,1 1 0,0 0-1,1 0 1,1 1 0,0-1 0,1 1-1,0-1 1,1 1 0,1-1 0,0 1-1,1-1 1,5 21 0,-5-31-107,-1-1-1,0 1 1,1 0 0,0 0-1,0-1 1,0 1 0,0-1-1,0 1 1,1-1-1,0 0 1,3 3 0,-4-4 10,-1-1 0,1 0-1,-1 0 1,1 0 0,0 0 0,0 0 0,-1 0 0,1-1 0,0 1 0,0-1-1,0 1 1,0-1 0,0 1 0,0-1 0,0 0 0,0 0 0,0 0-1,0 0 1,0-1 0,-1 1 0,1 0 0,0-1 0,0 1 0,0-1 0,2-1-1,3-1-4,-1-1-1,0 0 1,0-1-1,0 1 1,-1-1-1,1 0 1,7-10-1,33-46 33,-32 42 7,12-20 46,-17 23-30,2 1 0,-1 0-1,24-23 1,-34 38-41,0-1-1,0 1 1,0 0-1,0 0 1,1 0-1,-1 0 1,0 0-1,0 0 1,0-1 0,0 1-1,0 0 1,0 0-1,1 0 1,-1 0-1,0 0 1,0 0-1,0 0 1,0 0-1,0 0 1,1 0-1,-1 0 1,0 0-1,0 0 1,0 0 0,0 0-1,1 0 1,-1 0-1,0 0 1,0 0-1,0 0 1,0 0-1,1 0 1,-1 0-1,0 0 1,0 0-1,0 0 1,0 0-1,0 0 1,1 0 0,-1 0-1,0 0 1,0 0-1,0 1 1,0-1-1,0 0 1,0 0-1,0 0 1,1 0-1,-1 0 1,0 1-1,1 11 33,-4 14-2,-14 49 52,10-48-47,1-1 0,1 1-1,-1 47 1,5-72-30,1 0 1,0 0-1,0 0 0,1-1 1,-1 1-1,0 0 1,1 0-1,-1 0 0,1-1 1,-1 1-1,1 0 0,0-1 1,0 1-1,0-1 1,0 1-1,0 0 0,1 0 1,-1-1 0,0 0 0,0-1 0,0 1 1,0-1-1,0 1 0,0-1 0,0 1 0,1-1 1,-1 0-1,0 0 0,0 0 0,0 1 0,0-1 1,1 0-1,-1 0 0,0-1 0,0 1 0,0 0 1,2-1-1,5-1 28,-1-1 1,0-1-1,0 1 1,0-1-1,0 0 1,8-8-1,151-132 467,-92 76-352,-64 59-144,-7 6-7,0 0 0,1-1 0,0 1 0,-1 1 0,1-1-1,0 0 1,1 1 0,-1 0 0,6-2 0,-10 4 0,1-1-1,-1 1 1,1 0-1,-1 0 0,0 0 1,1 0-1,-1 0 1,1 0-1,-1 0 1,0 0-1,1 0 1,-1 0-1,1 0 1,-1 0-1,0 0 1,1 0-1,-1 1 0,1-1 1,-1 0-1,0 0 1,1 0-1,-1 0 1,0 1-1,1-1 1,-1 0-1,0 0 1,0 1-1,1-1 0,-1 0 1,0 1-1,1-1 1,-1 0-1,0 1 1,0-1-1,0 0 1,0 1-1,1-1 1,-1 1-1,0-1 1,0 0-1,0 1 0,0-1 1,0 1-1,0-1 1,0 0-1,0 1 1,0-1-1,0 1 1,0-1-1,0 0 1,0 1-1,0-1 0,0 0 1,-1 1-1,-7 28-12,7-25 10,-12 34 105,5-17-123,0 1-1,1 0 1,2 0-1,0 0 0,-2 33 1,10-39 240,-3-16-219,0 1 0,1-1 0,-1 0 0,0 0 0,1 1 0,-1-1 0,1 0 1,-1 0-1,1 0 0,-1 0 0,0 1 0,1-1 0,-1 0 0,1 0 0,-1 0 1,1 0-1,-1 0 0,1 0 0,-1 0 0,0 0 0,1-1 0,-1 1 0,1 0 1,-1 0-1,1 0 0,-1 0 0,0-1 0,1 1 0,-1 0 0,1 0 0,0-1 1,19-11 20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1.927"/>
    </inkml:context>
    <inkml:brush xml:id="br0">
      <inkml:brushProperty name="width" value="0.05" units="cm"/>
      <inkml:brushProperty name="height" value="0.05" units="cm"/>
    </inkml:brush>
  </inkml:definitions>
  <inkml:trace contextRef="#ctx0" brushRef="#br0">71 345 15507,'51'134'5005,"-41"-98"-4777,-1 1-1,-3 0 0,-1 1 0,-1-1 0,-3 1 1,-1 0-1,-1-1 0,-9 49 0,-5-5-545,-3-1-1,-49 134 1,23-112 890,42-99-677</inkml:trace>
  <inkml:trace contextRef="#ctx0" brushRef="#br0" timeOffset="1">203 105 17140,'7'-8'414,"0"0"0,1 1 1,0 0-1,0 0 0,1 1 0,0 0 1,0 1-1,1-1 0,-1 2 1,18-6-1,-5 2-47,0 2 0,0 1 0,0 1 0,24-2 0,-38 5-301,1 1 0,0 0 0,0 0 0,0 1 0,0 0 0,15 4 0,-22-5-58,-1 1 0,1-1 1,-1 1-1,1 0 0,-1-1 0,0 1 1,1 0-1,-1 0 0,0 0 1,1 0-1,-1 0 0,0 1 0,0-1 1,0 0-1,0 0 0,0 1 0,1 2 1,-1-2-5,-1 0 0,0 1 1,1-1-1,-1 0 0,0 0 0,0 1 1,0-1-1,-1 0 0,1 0 1,0 0-1,-1 1 0,0-1 0,1 0 1,-1 0-1,0 0 0,0 0 1,-1 2-1,-15 24 43,-1 0 0,-1-1 0,-26 28 0,20-25 54,-37 57-1,59-82-90,0 1 1,1-1-1,-1 1 0,1 0 0,0-1 0,1 1 1,-1 0-1,0 12 0,2-16-14,0 1 1,0-1-1,0 0 1,0 0-1,0 0 1,1 0-1,-1 0 1,1 1-1,0-1 1,0 0-1,-1 0 1,1 0-1,0 0 1,1-1-1,-1 1 1,0 0-1,0 0 1,1-1-1,-1 1 1,1-1-1,0 1 1,-1-1-1,1 0 1,0 1-1,0-1 1,0 0-1,2 1 1,1 0-92,1-1 1,-1 1-1,0-1 1,1 0 0,-1-1-1,1 1 1,0-1 0,-1 0-1,1-1 1,-1 1-1,1-1 1,-1 0 0,10-3-1,6-3-93,-1-1-1,22-12 0,-37 18 172,47-24-372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2.766"/>
    </inkml:context>
    <inkml:brush xml:id="br0">
      <inkml:brushProperty name="width" value="0.05" units="cm"/>
      <inkml:brushProperty name="height" value="0.05" units="cm"/>
    </inkml:brush>
  </inkml:definitions>
  <inkml:trace contextRef="#ctx0" brushRef="#br0">39 1 17244,'10'17'1736,"3"7"-1256,-6 12-184,-8 4 664,-3 12-479,-5 5-41,2 10-104,1 1-240,-2-7-544,2-3-321,-1-20 625,0-9-128,-6-23-104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3.225"/>
    </inkml:context>
    <inkml:brush xml:id="br0">
      <inkml:brushProperty name="width" value="0.05" units="cm"/>
      <inkml:brushProperty name="height" value="0.05" units="cm"/>
    </inkml:brush>
  </inkml:definitions>
  <inkml:trace contextRef="#ctx0" brushRef="#br0">1 23 16884,'11'-3'1744,"-4"3"-1112,-2 0 1337,0 0-1417,4-3-864,4 0-361,3-1 529,-1-2-168,1 2-168</inkml:trace>
  <inkml:trace contextRef="#ctx0" brushRef="#br0" timeOffset="1">385 337 19740,'1'0'1697,"8"0"-1409,5-6-136,2-5 584,5 2-496,5-4-152,3 2-368,2-1-272,-2 5-505,-6 0 113,-13 8 584,-6 8-216,-8 5-232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3.676"/>
    </inkml:context>
    <inkml:brush xml:id="br0">
      <inkml:brushProperty name="width" value="0.05" units="cm"/>
      <inkml:brushProperty name="height" value="0.05" units="cm"/>
    </inkml:brush>
  </inkml:definitions>
  <inkml:trace contextRef="#ctx0" brushRef="#br0">0 577 15059,'0'15'1409,"13"-6"-793,4-6-200,11-8 840,7-6-456,10-9-400,2-3-344,5-7 1697,-3 0-1465,-4 5-32,-4 4-8</inkml:trace>
  <inkml:trace contextRef="#ctx0" brushRef="#br0" timeOffset="1">534 489 18100,'0'0'79,"1"0"0,0 0-1,0 0 1,-1 0 0,1 0 0,0-1 0,0 1 0,0 0 0,-1 0-1,1-1 1,0 1 0,-1-1 0,1 1 0,0 0 0,-1-1 0,1 1-1,-1-1 1,1 0 0,0 1 0,-1-1 0,1 1 0,0-2 0,17-20 333,-1-1 1,-1-1 0,22-43 0,-16 27-241,130-254 528,-146 285-621,-5 16-19,-6 29 11,-17 63 1,2-16-145,20-81 65,-10 44-468,2 0-1,-2 81 1,12-108 167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4.298"/>
    </inkml:context>
    <inkml:brush xml:id="br0">
      <inkml:brushProperty name="width" value="0.05" units="cm"/>
      <inkml:brushProperty name="height" value="0.05" units="cm"/>
    </inkml:brush>
  </inkml:definitions>
  <inkml:trace contextRef="#ctx0" brushRef="#br0">1 77 15259,'0'-3'3060,"6"14"-1621,5 20-263,-8-15-696,-1-8-343,-1-1 0,1 1-1,0 0 1,1 0 0,0-1-1,0 0 1,0 1 0,1-1-1,9 12 1,-12-17-126,1-1 0,0 0 0,0 1 0,0-1 0,0 0 0,0 0 0,0 0 0,1 0 0,-1-1 0,0 1 0,0-1 0,1 1 0,-1-1 0,0 0 0,0 1 0,1-1 0,-1 0 0,0-1 1,1 1-1,-1 0 0,0-1 0,0 1 0,1-1 0,-1 0 0,0 0 0,3-1 0,9-4-5,-1-1 0,0 0 0,12-10 0,-13 9 5,200-144 4,-208 149-16,0 0-4,0 1 0,0-1 1,0 0-1,0 1 1,0 0-1,0 0 1,1 0-1,-1 1 0,1-1 1,-1 1-1,1 0 1,0 0-1,9 0 1,-13 1 2,0 1 1,0-1-1,0 0 0,1 1 1,-1 0-1,0-1 1,0 1-1,0-1 1,0 1-1,0 0 1,0 0-1,0 0 1,0 0-1,0 0 1,-1-1-1,1 2 0,0-1 1,0 0-1,-1 0 1,1 0-1,-1 0 1,1 0-1,-1 0 1,1 1-1,-1-1 1,0 0-1,0 0 1,0 1-1,1-1 1,-1 0-1,0 0 0,-1 2 1,2 7-8,-2 0 0,0 0 0,-2 11 0,2-11-10,-9 53-206,3-19-482,-4 70 0,11-111 673,0 1-1,0-1 1,0 0-1,1 1 1,-1-1-1,3 6 1,-3-8 19,0-1 1,1 1-1,-1-1 0,0 1 1,1-1-1,-1 1 1,1-1-1,-1 0 0,1 1 1,-1-1-1,1 1 1,-1-1-1,1 0 0,-1 0 1,1 1-1,-1-1 0,1 0 1,-1 0-1,1 0 1,-1 0-1,2 1 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5.914"/>
    </inkml:context>
    <inkml:brush xml:id="br0">
      <inkml:brushProperty name="width" value="0.05" units="cm"/>
      <inkml:brushProperty name="height" value="0.05" units="cm"/>
    </inkml:brush>
  </inkml:definitions>
  <inkml:trace contextRef="#ctx0" brushRef="#br0">1 98 13411,'15'-13'3824,"-14"12"-3615,0 0 1,0 0-1,-1 0 1,1 0-1,0 0 0,0 1 1,0-1-1,0 0 0,0 1 1,0-1-1,0 0 0,1 1 1,-1-1-1,0 1 0,0 0 1,0-1-1,0 1 0,1 0 1,-1 0-1,0 0 0,0 0 1,0 0-1,1 0 0,0 0 1,29 0-111,0-1 0,0-2 0,0-1-1,37-11 1,-5 3-85,-10 2-39,-9 0-76,1 3 0,88-3 0,-132 10 96,0 0 0,1-1 0,-1 1 0,0 0 0,0 0 0,1 1 0,-1-1 0,0 0 0,1 0 1,-1 1-1,0-1 0,0 0 0,1 1 0,-1-1 0,0 1 0,0 0 0,0-1 0,0 1 0,0 0 0,0 0 0,0 0 0,0-1 0,0 1 0,0 0 1,0 0-1,0 1 0,-1-1 0,1 0 0,0 0 0,0 1 0,-1 1 0,0-1 0,0 0 1,-1 0-1,1 1 0,0-1 1,-1 0-1,1 0 0,-1 0 0,0 0 1,0 0-1,0 0 0,0 0 0,0 0 1,0 0-1,-1 0 0,-2 3 0,-25 30 64,-2-2-1,-53 45 1,-79 51 218,48-41-104,88-67-146,8-7-48,2 0 0,-28 29 0,39-32-581,14-12-128,17-14-445,31-19 195,-21 16 338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6.317"/>
    </inkml:context>
    <inkml:brush xml:id="br0">
      <inkml:brushProperty name="width" value="0.05" units="cm"/>
      <inkml:brushProperty name="height" value="0.05" units="cm"/>
    </inkml:brush>
  </inkml:definitions>
  <inkml:trace contextRef="#ctx0" brushRef="#br0">547 0 15779,'-11'10'4794,"-23"11"-4076,19-11-154,-39 28-221,2 2 0,2 3 0,1 1 0,3 3 0,1 2 0,-38 56 0,21-13-365,53-77-278,1 0 1,0 1-1,2 0 0,-7 21 1,13-36 261,0-1 0,-1 1 1,1-1-1,0 0 0,0 1 1,0-1-1,0 1 0,0-1 1,0 1-1,0-1 1,-1 0-1,1 1 0,1-1 1,-1 1-1,0-1 0,0 1 1,0-1-1,0 1 1,0-1-1,0 0 0,0 1 1,1-1-1,-1 1 0,0 0 1,9-5-409,12-18-40,2-17-173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0.314"/>
    </inkml:context>
    <inkml:brush xml:id="br0">
      <inkml:brushProperty name="width" value="0.05" units="cm"/>
      <inkml:brushProperty name="height" value="0.05" units="cm"/>
    </inkml:brush>
  </inkml:definitions>
  <inkml:trace contextRef="#ctx0" brushRef="#br0">1 623 12219,'19'-2'1452,"-10"2"-1394,-1-1 0,0-1 0,0 0-1,0 0 1,0 0 0,0-1 0,-1 0 0,1-1 0,-1 1 0,1-2-1,-2 1 1,9-7 0,12-10 85,38-41 0,-56 54-113,251-295 355,-155 172-299,-98 122-78,-1 2-3,-1 1-1,1-1 1,0 1-1,9-7 1,-14 12-3,0 1 0,-1-1 0,1 1-1,0-1 1,0 1 0,0-1 0,0 1 0,-1 0 0,1 0-1,0-1 1,0 1 0,0 0 0,0 0 0,0 0-1,0 0 1,0 0 0,0 0 0,1 0 0,-1 1 2,0 0-1,0-1 1,0 1 0,0-1 0,0 1-1,-1 0 1,1 0 0,0 0 0,-1-1 0,1 1-1,0 0 1,-1 0 0,1 0 0,-1 0-1,1 0 1,-1 0 0,1 0 0,-1 0-1,0 2 1,4 13 37,-1 1-1,0 0 1,-2 0-1,-1 32 1,0-18 0,29 592 238,-7-421-512,50 212 1,-47-312 58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8.735"/>
    </inkml:context>
    <inkml:brush xml:id="br0">
      <inkml:brushProperty name="width" value="0.05" units="cm"/>
      <inkml:brushProperty name="height" value="0.05" units="cm"/>
    </inkml:brush>
  </inkml:definitions>
  <inkml:trace contextRef="#ctx0" brushRef="#br0">14 4 15283,'-14'-3'3121,"42"7"-1446,224 7 771,-122-7-2121,195 13-359,-293-19-969,-26 0-277,-22 1 561,-8 1 278,-10 0-72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9.182"/>
    </inkml:context>
    <inkml:brush xml:id="br0">
      <inkml:brushProperty name="width" value="0.05" units="cm"/>
      <inkml:brushProperty name="height" value="0.05" units="cm"/>
    </inkml:brush>
  </inkml:definitions>
  <inkml:trace contextRef="#ctx0" brushRef="#br0">146 1 13491,'-29'9'1016,"17"-6"-722,1 0-1,-1 1 1,1 0 0,0 1 0,0 0 0,1 1 0,-1 0 0,-9 9 0,19-15-258,1 0 0,-1 1-1,1-1 1,-1 0 0,1 1 0,-1-1 0,1 1 0,0-1 0,-1 1 0,1-1 0,0 1 0,-1-1 0,1 1 0,0-1-1,-1 1 1,1-1 0,0 1 0,0-1 0,0 1 0,0 0 0,-1-1 0,1 1 0,0-1 0,0 1 0,0 0 0,0-1-1,0 1 1,1-1 0,-1 1 0,0 0 0,0-1 0,0 1 0,0-1 0,1 1 0,-1-1 0,0 1 0,0-1 0,1 1-1,-1-1 1,1 1 0,-1-1 0,0 1 0,1-1 0,-1 1 0,1-1 0,-1 0 0,1 1 0,-1-1 0,1 0 0,-1 1-1,1-1 1,-1 0 0,1 0 0,0 0 0,-1 1 0,1-1 0,-1 0 0,2 0 0,4 2 149,0-1 1,0 0-1,1 0 0,7 0 1,22-1 229,0-2 0,37-7 0,-40 4-204,1 2-1,48 1 0,-79 2-202,1 0 0,-1 0 0,0 0 0,0 1 0,0 0 0,1-1 0,-1 1 0,0 0 0,0 1 0,0-1 1,0 0-1,0 1 0,-1 0 0,1 0 0,0 0 0,-1 0 0,1 0 0,-1 0 0,0 0 0,0 1 0,3 4 0,-3-3-2,0 0 0,-1 0 1,0 0-1,0 1 0,0-1 0,0 0 0,-1 1 1,1-1-1,-1 1 0,0-1 0,-1 1 0,1-1 1,-1 0-1,0 1 0,-2 6 0,-3 9 15,-1-1 1,-1 0-1,-1 0 0,-17 26 0,-52 70 59,67-100-65,-48 63 111,21-30 73,-51 87-1,87-131-181,0 0 0,0 0-1,0 0 1,1 0 0,-1 1-1,1-1 1,0 1 0,0 4-1,1-8-11,0 0-1,0 0 0,0 1 0,0-1 1,0 0-1,0 0 0,1 0 0,-1 0 1,0 0-1,1 0 0,-1 0 0,1 0 1,-1 0-1,1-1 0,0 1 1,-1 0-1,1 0 0,0 0 0,0 0 1,-1-1-1,1 1 0,0 0 0,0-1 1,0 1-1,0-1 0,0 1 0,0-1 1,0 1-1,0-1 0,0 0 0,0 0 1,0 1-1,0-1 0,0 0 1,0 0-1,0 0 0,2 0 0,20 0 24,0-1 0,-1 0 0,41-9 0,-19 2 3,211-9-1581,-237 15 1297,-10-3-108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29.871"/>
    </inkml:context>
    <inkml:brush xml:id="br0">
      <inkml:brushProperty name="width" value="0.05" units="cm"/>
      <inkml:brushProperty name="height" value="0.05" units="cm"/>
    </inkml:brush>
  </inkml:definitions>
  <inkml:trace contextRef="#ctx0" brushRef="#br0">1 17 15851,'1'-2'335,"12"-13"1704,-7 17-1258,-1 12-40,7 82 1059,-1 2-1280,-2-51-329,22 65 0,-26-97-178,1 0 0,1-1-1,0 1 1,0-1 0,2-1-1,0 1 1,0-1 0,14 13-1,-18-21-162,0 0 0,1-1 0,0 1 0,0-1-1,0 0 1,0-1 0,10 5 0,-19-9-333,-1 0-1,1 1 1,-1-1 0,1 1 0,-1 0-1,-5 1 1,-13-1-47,-13-2-363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0.315"/>
    </inkml:context>
    <inkml:brush xml:id="br0">
      <inkml:brushProperty name="width" value="0.05" units="cm"/>
      <inkml:brushProperty name="height" value="0.05" units="cm"/>
    </inkml:brush>
  </inkml:definitions>
  <inkml:trace contextRef="#ctx0" brushRef="#br0">0 454 14675,'10'-13'1745,"13"-6"-1065,16-10-144,7-5 760,14-15-328,4-2-96,5-4-191,1 2-113,-11 3-296,-6 4-264,-18 16-584,-12 10-281,-21 16 673,-6 5-152,-10 8-152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0.717"/>
    </inkml:context>
    <inkml:brush xml:id="br0">
      <inkml:brushProperty name="width" value="0.05" units="cm"/>
      <inkml:brushProperty name="height" value="0.05" units="cm"/>
    </inkml:brush>
  </inkml:definitions>
  <inkml:trace contextRef="#ctx0" brushRef="#br0">81 483 18116,'1'20'1752,"-5"9"-1368,-12 2-176,3 2 673,-1 0-545,4-3-144,1-7-400,4-4-184,5-16-433,0-6 2130,0-14-1417,-6-6-40,2-6 80</inkml:trace>
  <inkml:trace contextRef="#ctx0" brushRef="#br0" timeOffset="1">145 23 20196,'-5'-7'1521,"-2"0"-1217,-2 0-264,6 5 216,2 2-552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1.140"/>
    </inkml:context>
    <inkml:brush xml:id="br0">
      <inkml:brushProperty name="width" value="0.05" units="cm"/>
      <inkml:brushProperty name="height" value="0.05" units="cm"/>
    </inkml:brush>
  </inkml:definitions>
  <inkml:trace contextRef="#ctx0" brushRef="#br0">1 135 18100,'0'5'1504,"6"-8"-984,6-3-200,14-6 497,7 2-129,9-2-160,4 0-96,1-1-280,-1 2-224,-6 4-752,-4-2 624,-8-1 48,-2-6-104,-7-2-136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1.571"/>
    </inkml:context>
    <inkml:brush xml:id="br0">
      <inkml:brushProperty name="width" value="0.05" units="cm"/>
      <inkml:brushProperty name="height" value="0.05" units="cm"/>
    </inkml:brush>
  </inkml:definitions>
  <inkml:trace contextRef="#ctx0" brushRef="#br0">16 0 16836,'-2'5'188,"-1"0"0,1 0 0,0 0 1,1 1-1,-1-1 0,1 0 0,0 1 1,1-1-1,-1 1 0,1-1 0,0 1 1,0-1-1,1 0 0,-1 1 0,3 7 0,2 9 238,2 0-1,10 27 0,-5-22-155,1 0-1,1-1 1,27 40-1,66 64-1020,-106-130 678,-1 1 0,1 0 0,0-1 0,0 1 0,-1 0 0,1-1 0,-1 1 0,1 0 0,0 0 1,-1 0-1,0-1 0,1 1 0,-1 0 0,1 0 0,-1 0 0,0 0 0,0 0 0,1 0 0,-1 0 0,0 0 0,0 0 0,0 0 0,0 0 0,0 0 1,0 0-1,0 0 0,-1 0 0,1 0 0,0-1 0,0 1 0,-1 0 0,1 0 0,-1 0 0,1 0 0,-1 0 0,0 1 0,-2 0-167,-1 1-1,1-1 1,-1 1-1,1-1 1,-1 0 0,0-1-1,-6 3 1,-16 6-601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2.026"/>
    </inkml:context>
    <inkml:brush xml:id="br0">
      <inkml:brushProperty name="width" value="0.05" units="cm"/>
      <inkml:brushProperty name="height" value="0.05" units="cm"/>
    </inkml:brush>
  </inkml:definitions>
  <inkml:trace contextRef="#ctx0" brushRef="#br0">151 850 15083,'8'-18'1849,"9"-4"-1105,14-12-160,6-5 864,9-7-408,4-3-119,6 1-161,-3 0-184,-4 7-448,-6 2-312,-13 10-672,-6 4 2000,-18 10-1216,-8 7-32,-11 8-88</inkml:trace>
  <inkml:trace contextRef="#ctx0" brushRef="#br0" timeOffset="1">0 168 17236,'17'-10'1520,"16"-1"-968,3-7-208,16 0 664,7-2-239,11 0-241,1 2-56,3 5-456,-6 3-344,-12 3 656,-11-1-328,-18 0-104,-8 1-40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2.441"/>
    </inkml:context>
    <inkml:brush xml:id="br0">
      <inkml:brushProperty name="width" value="0.05" units="cm"/>
      <inkml:brushProperty name="height" value="0.05" units="cm"/>
    </inkml:brush>
  </inkml:definitions>
  <inkml:trace contextRef="#ctx0" brushRef="#br0">262 1 16291,'7'15'1193,"1"13"-929,-2 5-112,6 12 624,2 7-496,0 11-112,-1 3 0,-6 9-16,-5 5-24,-14 12-32,-5 2-16,-17 1-24,-5-1-80,-11-5-296,-2-3-232,-1-13 464,4-7-80,11-26-80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2.929"/>
    </inkml:context>
    <inkml:brush xml:id="br0">
      <inkml:brushProperty name="width" value="0.05" units="cm"/>
      <inkml:brushProperty name="height" value="0.05" units="cm"/>
    </inkml:brush>
  </inkml:definitions>
  <inkml:trace contextRef="#ctx0" brushRef="#br0">158 14 13763,'8'-13'1504,"-10"15"40,-18 26 32,3 5-1157,2 0 1,2 1 0,-12 42 0,-19 108-35,34-127-325,1-1 0,3 1 0,3 1 0,2-1 0,8 73 0,-6-115-130,2 0-1,0-1 1,0 1-1,2-1 1,8 21-1,-10-29 9,0 0-1,0 0 0,1 0 1,0-1-1,0 0 0,0 0 1,1 0-1,-1 0 0,1 0 1,0-1-1,1 0 0,-1 0 1,1-1-1,11 6 0,-3-5-7,1 0 0,-1-1-1,1 0 1,0-1 0,0-1 0,0-1 0,0 0-1,27-3 1,50-13-390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0.936"/>
    </inkml:context>
    <inkml:brush xml:id="br0">
      <inkml:brushProperty name="width" value="0.05" units="cm"/>
      <inkml:brushProperty name="height" value="0.05" units="cm"/>
    </inkml:brush>
  </inkml:definitions>
  <inkml:trace contextRef="#ctx0" brushRef="#br0">1 519 13915,'34'-1'1152,"51"-8"0,-11 0-99,713-10-1198,4 66-441,44-6 792,6-64 727,145-79 76,1-31-490,-226 28-436,-310 43-111,171-23-32,0 31 13,-419 50 47,-157 5-218,-1 3-1,63 12 1,-101-14 149,1-1-10,-1 0 1,1 1-1,-1 0 1,0 1-1,0 0 1,0 0-1,10 6 1,-10-1-140,-16-7-84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3.549"/>
    </inkml:context>
    <inkml:brush xml:id="br0">
      <inkml:brushProperty name="width" value="0.05" units="cm"/>
      <inkml:brushProperty name="height" value="0.05" units="cm"/>
    </inkml:brush>
  </inkml:definitions>
  <inkml:trace contextRef="#ctx0" brushRef="#br0">0 151 15459,'19'-19'815,"1"2"0,1 0 1,0 2-1,25-15 0,-30 22-562,-1 0 1,1 1 0,0 0 0,0 1-1,1 1 1,-1 1 0,22-3 0,-34 7-206,1-1 1,0 1 0,-1 0-1,1 1 1,0-1-1,0 1 1,-1 0 0,1 0-1,5 2 1,-8-3-26,0 1 0,0 1 0,0-1 1,0 0-1,0 0 0,0 1 0,0 0 0,0-1 0,0 1 0,-1 0 0,1-1 1,-1 1-1,1 0 0,-1 0 0,0 1 0,0-1 0,0 0 0,0 0 1,0 0-1,1 4 0,-1 2 16,0 0 1,0 0-1,-1 0 1,0 0 0,-1 0-1,1-1 1,-1 1-1,-1 0 1,0 0-1,0-1 1,-4 12-1,-6 10 107,-23 40 1,-9 4 71,28-50-153,1 1 1,-16 37-1,30-60-63,0 1-1,1 0 0,-1 0 1,1 0-1,-1 0 0,1 0 1,0 0-1,-1 0 0,1 0 1,0 0-1,0-1 0,0 1 1,1 0-1,-1 0 1,1 3-1,0-3-3,-1-1 0,1 0 0,0 0 1,0 0-1,0 0 0,0 0 0,0 0 0,0 0 0,0 0 1,0 0-1,0 0 0,0 0 0,0 0 0,0-1 1,1 1-1,1 0 0,5 2-63,0-2 1,-1 1-1,1-1 0,0-1 1,0 1-1,8-1 0,-12 0 1,39-2-326,-1-2 0,43-10 0,-62 11 242,18-5-201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4.297"/>
    </inkml:context>
    <inkml:brush xml:id="br0">
      <inkml:brushProperty name="width" value="0.05" units="cm"/>
      <inkml:brushProperty name="height" value="0.05" units="cm"/>
    </inkml:brush>
  </inkml:definitions>
  <inkml:trace contextRef="#ctx0" brushRef="#br0">153 1 17244,'-3'27'1408,"-12"0"-1048,1 3-152,-3 5 408,3 2-120,-1 3-168,1-1-120,4-9-256,1-4-152,4-11-304,-3-3-200,-2-11 544,2-4-128,-2-12-120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4.772"/>
    </inkml:context>
    <inkml:brush xml:id="br0">
      <inkml:brushProperty name="width" value="0.05" units="cm"/>
      <inkml:brushProperty name="height" value="0.05" units="cm"/>
    </inkml:brush>
  </inkml:definitions>
  <inkml:trace contextRef="#ctx0" brushRef="#br0">1 12 18180,'5'-7'1696,"-2"4"-1184,-6 2 713,5 3-649,2 1-840,5 0-432,2-3 552,-4 0-193,2 2-143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5.216"/>
    </inkml:context>
    <inkml:brush xml:id="br0">
      <inkml:brushProperty name="width" value="0.05" units="cm"/>
      <inkml:brushProperty name="height" value="0.05" units="cm"/>
    </inkml:brush>
  </inkml:definitions>
  <inkml:trace contextRef="#ctx0" brushRef="#br0">8 24 19556,'-7'13'1400,"10"-8"-1111,4-2-137,9-2 384,7-1-176,4-6-176,4 0-120,4-2-256,-1-2-168,-5 1-617,-3 2 817,-12 7-152,-5 2-120</inkml:trace>
  <inkml:trace contextRef="#ctx0" brushRef="#br0" timeOffset="1">37 317 16700,'-3'4'1320,"9"-1"-912,5-3-168,6-6 488,6-4-344,3-1-488,4-4-280,-4 1 432,-3 4-104,-4 3-208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5.582"/>
    </inkml:context>
    <inkml:brush xml:id="br0">
      <inkml:brushProperty name="width" value="0.05" units="cm"/>
      <inkml:brushProperty name="height" value="0.05" units="cm"/>
    </inkml:brush>
  </inkml:definitions>
  <inkml:trace contextRef="#ctx0" brushRef="#br0">0 531 15867,'1'0'85,"-1"1"-1,1-1 0,-1 1 0,1-1 0,-1 0 0,1 1 1,0-1-1,-1 0 0,1 0 0,-1 1 0,1-1 1,0 0-1,-1 0 0,1 0 0,-1 0 0,1 0 1,0 0-1,-1 0 0,1 0 0,0 0 0,-1 0 0,1 0 1,-1 0-1,1-1 0,0 1 0,-1 0 0,1 0 1,-1-1-1,1 1 0,-1 0 0,2-1 0,18-17 543,-14 11-75,33-34-21,-2-1-1,-2-2 0,40-64 1,72-156-230,-142 256-299,-3 10 0,-3 16 2,-30 146 13,-15 107-1345,46-266 1285,-1-1-4,0 1-1,1 0 0,-1 0 0,1 0 0,1 0 0,-1 0 1,1 0-1,-1-1 0,3 7 0,-3-11 34,1 1 0,-1-1 0,0 0 0,0 1 0,1-1 0,-1 0 0,0 1 0,1-1 0,-1 0 0,1 0 0,-1 0 0,0 1 0,1-1 0,-1 0 0,1 0 0,-1 0 0,0 0-1,1 0 1,-1 0 0,1 0 0,-1 0 0,0 0 0,1 0 0,0 0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6.058"/>
    </inkml:context>
    <inkml:brush xml:id="br0">
      <inkml:brushProperty name="width" value="0.05" units="cm"/>
      <inkml:brushProperty name="height" value="0.05" units="cm"/>
    </inkml:brush>
  </inkml:definitions>
  <inkml:trace contextRef="#ctx0" brushRef="#br0">0 104 13787,'3'-6'880,"-3"4"-649,1 0 0,0 0 0,0 0 0,0-1 0,0 1 0,0 0 0,0 0-1,0 1 1,1-1 0,-1 0 0,1 0 0,-1 1 0,4-3 0,-5 4-167,1 0 0,-1 0 0,1 0 0,-1 0 1,1 0-1,-1 0 0,1 1 0,-1-1 0,0 0 0,1 0 1,-1 1-1,1-1 0,-1 0 0,0 0 0,1 1 0,-1-1 1,0 0-1,1 1 0,-1-1 0,0 0 0,0 1 0,1-1 1,-1 1-1,0-1 0,0 1 0,0-1 0,1 0 0,-1 1 1,0-1-1,0 1 0,0-1 0,0 1 0,4 18 743,-4-19-783,2 29 711,-2-16-591,0-1 1,2 1-1,0-1 1,3 14-1,-5-24-135,1 0 0,0 0-1,-1 0 1,1 0 0,0-1 0,0 1-1,0 0 1,0 0 0,0 0-1,1-1 1,-1 1 0,0-1 0,1 1-1,-1-1 1,1 1 0,0-1-1,-1 0 1,1 0 0,0 0 0,0 0-1,0 0 1,0 0 0,0 0-1,0-1 1,0 1 0,0-1 0,0 1-1,0-1 1,0 0 0,2 0-1,8-1 4,0 0-1,-1-2 0,1 1 0,-1-1 0,1-1 0,-1 0 0,20-12 0,75-47 9,-99 58-18,61-43 14,-41 27-11,1 1-1,55-27 1,-70 44-14,-11 11 2,-11 16 8,7-21 4,-12 25 57,-46 107 60,58-130-43,-3 13 9,4-18-86,1 1-1,0-1 1,0 0 0,0 1 0,0-1 0,0 1 0,0-1-1,0 1 1,0-1 0,0 1 0,1-1 0,-1 0 0,0 1 0,0-1-1,0 1 1,0-1 0,1 1 0,-1-1 0,0 0 0,0 1-1,1-1 1,-1 0 0,0 1 0,1-1 0,-1 0 0,0 1-1,1-1 1,-1 0 0,0 0 0,1 1 0,0-1 0,13 2 79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9.528"/>
    </inkml:context>
    <inkml:brush xml:id="br0">
      <inkml:brushProperty name="width" value="0.05" units="cm"/>
      <inkml:brushProperty name="height" value="0.05" units="cm"/>
    </inkml:brush>
  </inkml:definitions>
  <inkml:trace contextRef="#ctx0" brushRef="#br0">365 113 16740,'-7'-3'114,"0"0"0,1 0 1,-1 0-1,-1 1 1,1 0-1,0 0 0,0 1 1,-1 0-1,1 0 0,0 1 1,-1 0-1,1 0 1,-1 1-1,1 0 0,0 0 1,-1 0-1,1 1 1,0 1-1,0-1 0,0 1 1,-13 7-1,4-1-25,1 1 0,0 1 0,0 0 0,1 1-1,1 1 1,0 0 0,0 1 0,-12 18 0,18-24-74,1 2 0,0-1 0,1 1 0,0-1 0,0 1 0,1 1 0,0-1 0,1 1 0,0-1 0,1 1-1,0 0 1,1 0 0,0 0 0,1 20 0,0-29-15,0 0 0,1 0-1,-1 0 1,0 0 0,1 0-1,0 0 1,-1 0 0,1-1-1,0 1 1,0 0 0,0 0-1,0 0 1,1-1-1,-1 1 1,0-1 0,1 1-1,-1-1 1,1 1 0,-1-1-1,3 2 1,-1-2-1,0 0 0,0 0 0,0 0 0,0 0 0,0 0 0,0-1 0,0 1 0,1-1 0,-1 0 1,0 0-1,0 0 0,4-1 0,4 0 1,-1-2 0,1 0 0,0 0 0,-1 0 0,1-2 1,16-9-1,-2-1 43,-1-2 0,-1-1 1,-1-1-1,34-36 0,69-95 513,-18 0 933,-104 149-950,-3 8-337,-5 14 23,-36 125 422,-22 89-231,50-175-1123,-10 118-1,23-135-155,0-42 834,0 0 0,0 1 1,0-1-1,0 0 0,1 0 0,-1 0 0,0 0 1,1 1-1,-1-1 0,1 0 0,-1 0 0,2 2 1,-2-3 15,1 0 1,-1 0-1,0 0 1,1 0 0,-1 1-1,0-1 1,1 0-1,-1 0 1,1 0 0,-1 0-1,0 0 1,1 0-1,-1 0 1,0 0 0,1 0-1,-1 0 1,0 0-1,1 0 1,-1 0 0,1 0-1,-1 0 1,0-1 0,1 1-1,-1 0 1,0 0-1,1 0 1,-1-1 0,0 1-1,0 0 1,1 0-1,-1 0 1,0-1 0,0 1-1,1 0 1,-1-1-1,0 1 1,1-1 0,14-21-581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39.976"/>
    </inkml:context>
    <inkml:brush xml:id="br0">
      <inkml:brushProperty name="width" value="0.05" units="cm"/>
      <inkml:brushProperty name="height" value="0.05" units="cm"/>
    </inkml:brush>
  </inkml:definitions>
  <inkml:trace contextRef="#ctx0" brushRef="#br0">48 0 20484,'7'0'1617,"-9"7"-1241,-9 3-200,0 0 1136,-2-1-1048,9-3-960,4-5 224,-7-2 336,5-3-96,-2-9-128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40.354"/>
    </inkml:context>
    <inkml:brush xml:id="br0">
      <inkml:brushProperty name="width" value="0.05" units="cm"/>
      <inkml:brushProperty name="height" value="0.05" units="cm"/>
    </inkml:brush>
  </inkml:definitions>
  <inkml:trace contextRef="#ctx0" brushRef="#br0">2 290 16524,'0'4'250,"-1"1"0,1 0 0,0 0 0,0 0 0,1 0 0,-1 0 0,1 0 0,0 0 0,2 5 0,-2-8-173,-1-1 0,1 1 0,0-1 0,0 1 0,0-1 0,1 1 0,-1-1 0,0 0 0,0 1 1,1-1-1,-1 0 0,1 0 0,-1 0 0,1 0 0,0 0 0,-1 0 0,1-1 0,0 1 0,-1 0 1,1-1-1,0 0 0,0 1 0,-1-1 0,1 0 0,0 0 0,0 0 0,0 0 0,0 0 0,2 0 1,5-2 56,1 0 0,-1 0 0,1-1 0,-1 0 1,0 0-1,0-1 0,-1 0 0,1-1 0,10-7 1,9-8 174,34-31 1,33-42 106,-85 81-367,1-1 0,-2 0 0,0 0 0,0-1 0,-1 0 0,6-17 0,-13 29-38,0 0-1,-1 0 1,1-1 0,0 1-1,-1-1 1,1 1-1,-1-1 1,0 1 0,0-1-1,0 1 1,0-1 0,0 1-1,-1-4 1,0 5-5,1 0 0,-1 0 0,1 0 0,-1 0 0,0 0 0,1 0 0,-1 0-1,0 0 1,1 0 0,-1 0 0,0 1 0,0-1 0,0 0 0,0 1 0,0-1 0,0 1 0,0-1 0,0 1 0,0-1 0,0 1 0,-1-1 0,-3 1 3,1-1-1,-1 1 1,1 0 0,0 1 0,-1-1-1,1 1 1,0-1 0,-1 1-1,1 1 1,0-1 0,0 1 0,0-1-1,0 1 1,-4 3 0,-12 7 6,2 2 0,-1 0 0,1 1 1,1 0-1,1 2 0,-24 30 0,16-14 2,1 1 0,1 0 0,-17 40 1,30-56-13,1 0 1,1 1-1,1-1 1,0 1-1,2 0 0,0 1 1,1-1-1,-1 37 1,4-53-10,0 0 0,0 0 0,0 0 0,1-1 0,-1 1 0,1 0 0,0 0 1,0 0-1,0 0 0,0-1 0,0 1 0,1-1 0,-1 1 0,1-1 0,-1 1 0,1-1 0,0 0 0,0 0 0,0 0 0,1 0 1,-1 0-1,0 0 0,1 0 0,-1-1 0,1 1 0,-1-1 0,1 0 0,0 0 0,0 0 0,-1 0 0,1 0 0,0-1 0,0 1 0,0-1 1,0 0-1,0 0 0,3 0 0,8-1-158,1 0 1,-1-1 0,0-1-1,0 0 1,0-1-1,15-6 1,16-9-434,0-1 0,53-35 1,-39 19 17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40.784"/>
    </inkml:context>
    <inkml:brush xml:id="br0">
      <inkml:brushProperty name="width" value="0.05" units="cm"/>
      <inkml:brushProperty name="height" value="0.05" units="cm"/>
    </inkml:brush>
  </inkml:definitions>
  <inkml:trace contextRef="#ctx0" brushRef="#br0">1 2 17364,'0'4'1696,"4"4"-1112,-1-4-264,0 0 921,0 0-745,1-5-248,2-5-8,2-12-224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4.645"/>
    </inkml:context>
    <inkml:brush xml:id="br0">
      <inkml:brushProperty name="width" value="0.05" units="cm"/>
      <inkml:brushProperty name="height" value="0.05" units="cm"/>
    </inkml:brush>
  </inkml:definitions>
  <inkml:trace contextRef="#ctx0" brushRef="#br0">285 0 14651,'-7'19'406,"-1"-1"-1,-17 28 1,-4 10-271,-2 19 224,3 2-1,-23 99 1,-12 166 408,41-163-340,1 227-1,23-309-368,4 0 0,4-1 0,4-1 0,29 101 0,-30-152-5,37 83-1,-39-104-127,1-1-1,1 0 0,0-1 0,2-1 1,20 22-1,-28-34-60,0-1 0,0-1 0,13 9 1,-18-14 124,-1 0 0,0 0 1,0 0-1,0 0 1,0-1-1,1 1 0,-1-1 1,0 1-1,1-1 1,-1 1-1,0-1 0,1 0 1,-1 0-1,1 1 0,-1-1 1,0 0-1,1 0 1,-1 0-1,1-1 0,-1 1 1,0 0-1,1 0 1,-1-1-1,0 1 0,1-1 1,-1 1-1,0-1 1,0 0-1,1 1 0,-1-1 1,0 0-1,1-1 0,12-19-235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1.335"/>
    </inkml:context>
    <inkml:brush xml:id="br0">
      <inkml:brushProperty name="width" value="0.05" units="cm"/>
      <inkml:brushProperty name="height" value="0.05" units="cm"/>
    </inkml:brush>
  </inkml:definitions>
  <inkml:trace contextRef="#ctx0" brushRef="#br0">64 1 16179,'-56'32'1285,"55"-32"-1280,1 0 1,0 1 0,-1-1-1,1 0 1,-1 0-1,1 0 1,0 1 0,-1-1-1,1 0 1,0 0-1,-1 1 1,1-1 0,0 0-1,-1 1 1,1-1 0,0 0-1,0 1 1,-1-1-1,1 1 1,0-1 0,0 0-1,0 1 1,0-1-1,-1 1 1,1-1 0,0 1-1,0-1 1,0 0-1,0 1 1,11 6 153,24-1-32,-33-6-137,256 4-65,-159-5 54,-43 0 22,46-1 7,-1 5 1,111 17-1,-191-16 2,0 0-1,0 2 0,33 13 0,-46-15 2,0-1 0,0 2 0,0-1 1,-1 1-1,0 0 0,0 1 0,0 0 0,-1 0 1,0 0-1,0 1 0,8 11 0,-9-8 18,1 1 0,-2-1-1,0 1 1,0 0 0,-1 0 0,0 0-1,-1 0 1,0 0 0,0 13 0,-1 7 81,-2-1 0,-4 38 0,-5-4 66,-2 0 0,-3-1 0,-3-1 0,-36 83 0,44-121-236,-1 0 0,-1-1-1,-1 0 1,-19 25 0,26-40 33,-1-1 0,0 1 0,0-1 0,0 0 0,-1-1 0,0 1 0,0-2 0,-1 1 0,1-1 0,-1 0 0,0-1 0,-1 0 0,-19 5 0,-39 0-149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5:41.203"/>
    </inkml:context>
    <inkml:brush xml:id="br0">
      <inkml:brushProperty name="width" value="0.05" units="cm"/>
      <inkml:brushProperty name="height" value="0.05" units="cm"/>
    </inkml:brush>
  </inkml:definitions>
  <inkml:trace contextRef="#ctx0" brushRef="#br0">189 316 16043,'-9'2'261,"0"1"0,0 0 0,1 0-1,0 1 1,0 0 0,0 0 0,0 1 0,0 0-1,1 0 1,0 1 0,0 0 0,0 0-1,1 0 1,0 1 0,0 0 0,1 1-1,-9 14 1,7-10-83,0 1-1,1 1 0,0-1 1,1 1-1,1 0 1,0 0-1,1 0 1,0 1-1,1-1 0,0 20 1,2-29-112,0 0 0,1 0 0,-1 1 1,1-1-1,0 0 0,1 0 0,-1 0 0,1 0 0,3 6 1,-5-10-45,1 1 0,0-1 0,1 1 1,-1-1-1,0 0 0,0 1 0,0-1 1,1 0-1,-1 0 0,1 0 0,-1 0 1,1 0-1,-1 0 0,1 0 0,0-1 1,-1 1-1,1 0 0,0-1 0,-1 0 1,1 1-1,0-1 0,0 0 0,0 0 1,-1 0-1,1 0 0,0 0 0,0 0 1,2-1-1,3-1 26,1-1 0,-1 0 1,0 0-1,1-1 0,-2 1 1,1-2-1,0 1 0,-1-1 0,0 0 1,0 0-1,7-9 0,-8 9-22,34-33 154,-3-2-1,-1-1 0,49-76 0,61-151 128,-134 248-283,-8 13-13,1 1 1,-1-1-1,0 0 1,0 0-1,-1 0 1,0-1-1,0 1 1,1-11-1,-6 7 31,-3 12-19,-12 14-3,18-14-19,-16 17 11,1 1 1,2 0 0,0 1 0,0 1 0,-15 37 0,12-17-18,1 1 1,-11 51 0,9-6-387,16-78 329,1 0 0,0 0 1,0 0-1,0 0 0,1-1 1,1 1-1,3 14 0,-5-22 52,1 1 0,-1 0-1,1-1 1,0 1-1,-1-1 1,1 0 0,0 1-1,0-1 1,0 0 0,0 1-1,0-1 1,1 0-1,1 2 1,-2-3-9,0 1 0,1-1 0,-1 1-1,1-1 1,-1 1 0,1-1 0,-1 0 0,1 0 0,-1 0-1,4 0 1</inkml:trace>
  <inkml:trace contextRef="#ctx0" brushRef="#br0" timeOffset="1">799 646 24077,'-21'47'1400,"8"-25"-1768,3-15-448,17-33 920,7-13-208,3-11-232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28.397"/>
    </inkml:context>
    <inkml:brush xml:id="br0">
      <inkml:brushProperty name="width" value="0.05" units="cm"/>
      <inkml:brushProperty name="height" value="0.05" units="cm"/>
    </inkml:brush>
  </inkml:definitions>
  <inkml:trace contextRef="#ctx0" brushRef="#br0">7267 489 14019,'-5'-6'118,"0"0"0,0 1 0,0-2 0,1 1 0,0-1 1,1 1-1,0-1 0,-4-8 0,5 7-180,-2 1 1,1 0-1,-1 0 1,0 0-1,0 0 1,-1 1-1,-7-9 1,3 8-233,1 0 1,-2 1 0,1 0-1,-1 0 1,0 1-1,0 0 1,0 1-1,0 0 1,-16-3 0,-104-16-1669,101 18 1515,-393-33 539,208 22 1642,-484-25 1095,-90-9-3141,456 15 275,-100-9 199,-1 21 119,193 25-187,0 11 0,0 11 0,2 9 0,-421 117 0,161 13 89,18 47 113,360-148-166,-192 135 1,260-158-125,2 2 0,2 2-1,2 2 1,2 2 0,-68 94 0,81-94-26,2 1 1,2 1-1,2 1 0,2 2 1,3 0-1,-25 98 1,39-121 5,1 0 0,1 1 1,1-1-1,2 1 1,1 0-1,2-1 0,0 1 1,2-1-1,2 1 0,0-1 1,2-1-1,1 1 0,2-1 1,20 39-1,-8-29-7,1-1 0,3-2 0,0 0 0,3-2 0,0-1 0,2-1 0,2-2 0,70 47 1,-7-16-17,2-5 0,135 55 0,476 149-181,16-48 37,-675-197 171,395 101 6,836 104 0,-313-136 268,1-64 83,-765-28-283,230-41 0,-313 28-40,-1-6 1,-1-5-1,134-56 0,71-64 305,-255 113-183,0-3 0,88-73 0,-129 91-121,-2-2 1,0-1-1,-2 0 0,32-49 1,-28 31-38,-1-1 0,32-81-1,-18 12-38,-5-1 0,23-129-1,-33 121 105,-7-2-1,-4 0 1,-2-138 0,-18 181-88,-4 1 0,-3 0 0,-3 0-1,-5 2 1,-3 0 0,-3 1 0,-4 1 0,-3 2 0,-67-117 0,75 155 27,-2 0-1,-2 2 1,-1 1 0,-2 1 0,-1 1-1,-1 2 1,-45-32 0,31 31-14,-1 2 0,-1 2-1,-2 2 1,-1 2 0,-81-26 0,53 27-117,-2 3 1,-143-17-1,-178 17-82,132 25 62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6:56.504"/>
    </inkml:context>
    <inkml:brush xml:id="br0">
      <inkml:brushProperty name="width" value="0.05" units="cm"/>
      <inkml:brushProperty name="height" value="0.05" units="cm"/>
    </inkml:brush>
  </inkml:definitions>
  <inkml:trace contextRef="#ctx0" brushRef="#br0">29 19 15347,'-9'0'704,"-2"0"-680,5-6 0,3-7 200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06.397"/>
    </inkml:context>
    <inkml:brush xml:id="br0">
      <inkml:brushProperty name="width" value="0.05" units="cm"/>
      <inkml:brushProperty name="height" value="0.05" units="cm"/>
    </inkml:brush>
  </inkml:definitions>
  <inkml:trace contextRef="#ctx0" brushRef="#br0">494 45 11234,'-1'-3'227,"-1"0"1,1 0-1,-1 0 0,1 0 0,-1 1 0,0-1 0,0 0 0,0 1 0,-1-1 0,1 1 0,0 0 0,-6-4 0,6 5-90,-1 0-1,1 0 0,-1 0 0,1 1 0,-1-1 0,1 1 0,-1-1 0,1 1 0,-1 0 0,1 0 0,-1 0 0,1 0 0,-1 1 0,1-1 0,-1 1 0,1-1 0,-5 3 1,-7 2 241,0 1 0,1 1 0,0 0 0,-19 13 0,-47 42 506,64-49-716,-4 4-107,1 1 1,1 1-1,1 0 1,1 1-1,0 0 1,1 2-1,2 0 1,0 0-1,1 1 1,-8 25-1,3 4-92,1 0 0,3 1 0,-9 88 0,19-121 25,2 0 1,0 0-1,1 0 1,1 0 0,1 0-1,1 0 1,1-1-1,0 1 1,2-1 0,0-1-1,1 1 1,0-1 0,2-1-1,0 1 1,1-2-1,1 1 1,0-2 0,2 0-1,-1 0 1,2-1-1,0-1 1,26 18 0,-32-24 6,1-2 1,0 1 0,1-2 0,-1 1-1,1-1 1,0-1 0,-1 0 0,24 3-1,2-2-24,54-3 0,-60-1-21,-21 0 30,0-1-1,1 0 1,-1-1 0,0 0-1,0 0 1,0-1 0,0 0-1,0-1 1,-1 0 0,1 0 0,-1-1-1,0 0 1,0 0 0,13-13-1,3-6 9,0-2 0,36-50 0,-2 2 34,-36 50-13,7-9 35,32-45 0,-52 65-33,-2 0 1,1-1-1,-2 0 1,0 0-1,0 0 0,-1-1 1,4-20-1,-5 14 55,-1 0-1,-1 0 1,-1 0-1,0 0 1,-4-31 0,1 42 0,1 1 1,-2 0 0,1 0 0,-1 0 0,0 0 0,-1 1-1,0-1 1,0 1 0,-1 0 0,0 0 0,-1 0-1,0 1 1,0 0 0,-12-11 0,-17-9-64,-1 2 1,-1 2-1,-63-30 0,78 42-593,-1 1 0,-29-8 0,42 15 296,0 0 1,0 2-1,0-1 1,0 1-1,0 0 1,0 1 0,0 0-1,-13 3 1,5 1-261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12.430"/>
    </inkml:context>
    <inkml:brush xml:id="br0">
      <inkml:brushProperty name="width" value="0.05" units="cm"/>
      <inkml:brushProperty name="height" value="0.05" units="cm"/>
    </inkml:brush>
  </inkml:definitions>
  <inkml:trace contextRef="#ctx0" brushRef="#br0">820 98 9066,'-332'-41'3809,"296"35"-3371,-65-3 1,89 9-396,-1 0 1,1 1 0,-1 1 0,1 0 0,0 1 0,0 0 0,0 1 0,-22 10 0,17-5-20,0 0-1,1 1 1,0 1-1,0 1 1,1 0 0,1 1-1,0 1 1,0 0-1,-15 22 1,23-26-17,-1 0 1,2 0-1,-1 1 1,1-1-1,1 1 1,0 0-1,1 1 1,0-1-1,0 0 1,1 1-1,1 0 0,0-1 1,1 1-1,0 0 1,0 0-1,4 19 1,9 20 51,36 91 0,-32-97-17,-12-31-21,1 1 0,1-1 1,0 0-1,1 0 0,15 19 1,-16-25-13,0 0 0,1-1 1,0 1-1,0-2 0,1 1 1,-1-1-1,1-1 1,1 1-1,10 3 0,24 8 33,0-3 0,1-1 0,0-2 0,57 5 0,135 4 157,-26-3-81,-174-12-102,0-1 1,0-2-1,0-2 0,55-6 0,-17-6-3,1 4 0,148 2 0,-173 7-16,0-1 0,1-3 0,-1-3 0,54-11 0,-30 5-26,107-2 0,-103 10 9,-73 4 24,0-1 1,0 0-1,0 0 1,0 0 0,0-1-1,0 1 1,0-2-1,-1 1 1,1-1 0,0 1-1,-1-2 1,0 1 0,0 0-1,0-1 1,0 0-1,-1 0 1,1-1 0,-1 1-1,0-1 1,0 0-1,3-7 1,3-1 3,1-3 8,-1 1 0,-1-1-1,8-18 1,-14 28-10,-1 1 1,-1-1-1,1 1 1,-1-1-1,0 1 1,0-1-1,-1 0 1,1 0-1,-1 1 1,-1-1-1,1 0 1,-1 0-1,0 1 1,-2-8-1,-16-53-1,11 35 12,-1-1 1,-1 2-1,-19-37 1,25 59-5,-1 0-1,0-1 1,0 2-1,-1-1 1,0 1-1,-1-1 0,0 2 1,0-1-1,0 1 1,-1 0-1,1 1 1,-2-1-1,1 2 1,0-1-1,-14-4 1,-39-10 75,-88-16 0,-53-15 60,-132-49-50,279 87-115,0 3 1,0 2 0,-1 2-1,-70 4 1,87 3-60,2 1-172,-40-3 0,70-1 218,-1 0 1,0 0 0,1-1-1,-1 0 1,1-1 0,0 1-1,-10-6 1,-21-13-138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20.446"/>
    </inkml:context>
    <inkml:brush xml:id="br0">
      <inkml:brushProperty name="width" value="0.05" units="cm"/>
      <inkml:brushProperty name="height" value="0.05" units="cm"/>
    </inkml:brush>
  </inkml:definitions>
  <inkml:trace contextRef="#ctx0" brushRef="#br0">4 128 12571,'0'0'39,"-1"0"1,1 0 0,0 0 0,0 0 0,0 0-1,0 0 1,0 0 0,0 0 0,-1 0 0,1 0-1,0 0 1,0 0 0,0 0 0,0 0 0,0-1-1,0 1 1,0 0 0,-1 0 0,1 0 0,0 0-1,0 0 1,0 0 0,0 0 0,0 0-1,0 0 1,0 0 0,0 0 0,0-1 0,0 1-1,0 0 1,-1 0 0,1 0 0,0 0 0,0 0-1,0 0 1,0 0 0,0-1 0,0 1 0,0 0-1,0 0 1,0 0 0,0 0 0,0 0 0,0 0-1,0-1 1,0 1 0,0 0 0,0 0-1,0 0 1,0 0 0,1 0 0,-1 0 0,0 0-1,0 0 1,0-1 0,0 1 0,0 0 0,0 0-1,0 0 1,0 0 0,0 0 0,0 0 0,0 0-1,1 0 1,-1 0 0,0 0 0,15-4 1094,30 1-784,-32 2 2,629-19 1251,-495 24-1408,92-1-46,-175-5-136,109-18 1,-88 5-1,1 3 0,156-2-1,-184 13-23,104-17-1,-101 9 11,81-2 0,225 23 9,-283-2-97,-52-4 78,52 1-1,42-1-179,-107-5 171,-1-2 0,33-5 0,14-2-413,-62 9-2031,-8 0 1330,-13 1 829,14-1 252,-18 2-124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02.375"/>
    </inkml:context>
    <inkml:brush xml:id="br0">
      <inkml:brushProperty name="width" value="0.05" units="cm"/>
      <inkml:brushProperty name="height" value="0.05" units="cm"/>
    </inkml:brush>
  </inkml:definitions>
  <inkml:trace contextRef="#ctx0" brushRef="#br0">270 0 12187,'0'2'234,"0"0"0,1 0 1,-1 0-1,1-1 0,-1 1 1,1 0-1,0-1 0,0 1 1,0-1-1,0 1 0,0 0 1,0-1-1,1 2 0,10 15 1269,-4 5-1092,0 0 0,-2 0-1,-1 1 1,0 0 0,-2 0-1,0 43 1,-3-15-198,-4 0-1,-10 58 1,6-63-166,-3-1-1,-1 0 1,-2-1 0,-3-1-1,-1 0 1,-2-2 0,-2 0-1,-2-1 1,-1-1 0,-2-1-1,-37 39 1,13-29 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05.418"/>
    </inkml:context>
    <inkml:brush xml:id="br0">
      <inkml:brushProperty name="width" value="0.05" units="cm"/>
      <inkml:brushProperty name="height" value="0.05" units="cm"/>
    </inkml:brush>
  </inkml:definitions>
  <inkml:trace contextRef="#ctx0" brushRef="#br0">922 163 10162,'0'-3'119,"-1"0"0,1 0-1,0 1 1,-1-1 0,1 0 0,-1 1 0,0-1-1,0 1 1,0-1 0,0 1 0,-1-1-1,1 1 1,0 0 0,-1 0 0,-3-4-1,1 2 73,0 1 0,1 0 0,-2 0 0,1 0-1,0 0 1,0 1 0,-1 0 0,-6-2 0,2 0 10,-1 2 1,0-1-1,1 1 1,-1 1 0,0 0-1,0 0 1,0 1-1,-14 1 1,9 2-95,0 1-1,1 0 1,0 1 0,0 0-1,0 2 1,0-1 0,1 2-1,0-1 1,-20 18 0,-2 4 264,-60 64-1,37-29-106,4 1 0,-48 75-1,76-97-226,1 0 1,2 2-1,3 1 1,-29 90-1,15-11-25,6 1 0,-13 142 0,35-206-13,3 0-1,3 1 1,3-1-1,2 0 0,3 0 1,24 90-1,-28-137 0,1 1-1,1-1 1,0-1-1,1 1 1,0-1-1,19 26 0,-19-32-1,1 1-1,0-1 0,0-1 0,0 1 0,1-2 0,0 1 0,0-1 0,1 0 0,0-1 0,19 8 0,-4-6 5,0 0 0,1-1 0,0-2-1,-1 0 1,1-2 0,1-1 0,-1-1 0,0-1 0,0-1-1,0-2 1,-1 0 0,1-2 0,31-11 0,-37 9-5,-1-2 0,0 0 0,0-1 0,-1-1 0,0-1 0,-1 0 0,-1-1 0,0-1 0,19-24 0,10-17 17,53-89 0,-82 121-6,48-82 55,93-212 1,6-133-189,-147 404 65,-3-1 1,-2 0 0,-2-1 0,-2 0 0,1-70-1,-9 97 46,0 1 0,-2-1 0,0 0 0,-2 1 0,0 0 0,-10-24 0,8 29 20,0 1 0,-1-1 0,-1 1 0,-1 1 0,0 0 0,0 0 0,-2 1 0,-20-20-1,14 18 50,-1 1 0,0 1-1,-1 0 1,-1 2 0,-40-17-1,-115-30 1754,131 45-1520,-7-2 120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16.037"/>
    </inkml:context>
    <inkml:brush xml:id="br0">
      <inkml:brushProperty name="width" value="0.05" units="cm"/>
      <inkml:brushProperty name="height" value="0.05" units="cm"/>
    </inkml:brush>
  </inkml:definitions>
  <inkml:trace contextRef="#ctx0" brushRef="#br0">29 1386 11987,'-29'35'3263,"70"-94"1207,-5 4-3698,97-118 834,2-2-824,200-322-246,-271 386-707,58-133 0,-118 236 153,5-19-10,-9 27 27,0 0 1,0 0-1,0 0 0,0 0 1,0 0-1,-1 0 1,1 0-1,0 0 1,0 0-1,0 0 1,0 0-1,0 0 1,0 0-1,-1 0 1,1 0-1,0 0 0,0 0 1,0 0-1,0 0 1,0 0-1,-1 0 1,1 0-1,0 0 1,0 0-1,0 0 1,0 0-1,0 0 1,0 0-1,0-1 1,-1 1-1,1 0 0,0 0 1,0 0-1,0 0 1,0 0-1,0 0 1,0 0-1,0-1 1,0 1-1,0 0 1,0 0-1,0 0 1,0 0-1,-8 12-14,-26 73-21,-36 145 0,67-220 36,0 3-1,-5 13-3,1 1 0,1 1 0,-3 48 0,9-74 2,0 0 0,0 0 0,0 0 1,0 0-1,0-1 0,1 1 0,-1 0 1,1 0-1,-1 0 0,1 0 0,0 0 1,1 2-1,-1-3 1,-1-1-1,1 1 1,0 0 0,-1-1 0,1 1 0,0-1-1,-1 1 1,1-1 0,0 0 0,-1 1 0,1-1-1,0 0 1,0 1 0,0-1 0,-1 0 0,1 0-1,0 0 1,0 1 0,0-1 0,1 0-1,2-1 0,0 0-1,0 0 0,-1 0 1,1 0-1,0-1 1,0 1-1,-1-1 0,1 0 1,5-4-1,34-25 21,-1-2 0,43-45 1,70-83 110,-127 130-98,-15 16-15,183-213 349,-186 213-326,-10 15-39,0 0 1,0 0 0,0 0 0,0 0-1,0 0 1,-1 0 0,1 0-1,0 0 1,0 0 0,0 0-1,0 0 1,0 0 0,0 0 0,0 0-1,0 0 1,0 0 0,0 0-1,0 0 1,0 0 0,0 0-1,0 0 1,0 0 0,0 0 0,0 0-1,0 0 1,0 0 0,0 0-1,0 0 1,0 0 0,0 0-1,0 0 1,0-1 0,0 1-1,0 0 1,0 0 0,0 0 0,0 0-1,0 0 1,0 0 0,0 0-1,0 0 1,0 0 0,0 0-1,0 0 1,0 0 0,0 0 0,-18 16 28,-7 13-21,0 1-1,2 1 1,1 2-1,2 0 0,1 0 1,2 2-1,1 0 1,-12 41-1,25-64-21,0 1 0,0 0 0,1 0 0,0 0 0,1 0 0,2 22 0,-1-31 4,0-1 0,1 0 0,-1 1 0,1-1 0,0 0 0,0 1 0,0-1 0,0 0 0,1 0 0,-1 0 0,1 0 0,0 0 0,0 0 0,0 0 0,0-1 0,0 1 0,1-1 0,-1 1 0,1-1 0,-1 0 0,1 0 0,0 0 0,0-1 0,0 1 0,0 0 0,0-1 0,1 0 0,-1 0 0,0 0 0,5 1 0,-3-2-86,0 1 0,0-1 0,0 0 0,0-1 0,1 1 1,-1-1-1,0 0 0,0 0 0,-1 0 0,1-1 0,0 0 0,0 0 0,-1 0 0,1 0 1,6-5-1,1-2-42,-1 0 0,0-1 0,0 0 0,9-13-1,11-15-301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51.607"/>
    </inkml:context>
    <inkml:brush xml:id="br0">
      <inkml:brushProperty name="width" value="0.05" units="cm"/>
      <inkml:brushProperty name="height" value="0.05" units="cm"/>
    </inkml:brush>
  </inkml:definitions>
  <inkml:trace contextRef="#ctx0" brushRef="#br0">143 17 11346,'6'-14'3566,"2"11"-498,-6 4-2844,1 1 0,-1-1 0,0 1 0,1 0 0,-1-1 0,0 1 0,0 0 0,2 3 0,11 13-48,-1 0-1,0 0 1,-2 2 0,0-1-1,-1 2 1,-1-1 0,-1 1-1,-1 1 1,-1 0-1,-1 0 1,7 42 0,-8-22-146,-2 0 1,-1-1 0,-3 1-1,-1 0 1,-13 69-1,3-52-290,-3-1-1,-46 112 1,-75 97-3259,95-195 2826,5-4-238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2.960"/>
    </inkml:context>
    <inkml:brush xml:id="br0">
      <inkml:brushProperty name="width" value="0.05" units="cm"/>
      <inkml:brushProperty name="height" value="0.05" units="cm"/>
    </inkml:brush>
  </inkml:definitions>
  <inkml:trace contextRef="#ctx0" brushRef="#br0">3 3047 12435,'-1'-6'142,"0"0"1,0 1 0,1-1 0,0 0 0,1 0 0,-1 1-1,1-1 1,0 0 0,0 1 0,3-9 0,5-8-73,12-27-1,-7 20 64,108-219 498,-11 25-270,60-216 67,51-107 539,219-192-716,-400 680-249,4 2 0,1 2 0,64-57 0,-26 37 8,120-82 1,-154 122-26,70-36 0,-97 59 3,0 1 1,0 1-1,1 1 0,0 1 1,49-8-1,-34 11 0,0 1-1,1 2 1,-1 1-1,0 3 1,0 1-1,0 1 1,-1 3 0,0 1-1,0 2 1,-1 1-1,0 2 1,45 25 0,-28-8 10,-2 2 1,-2 3-1,81 73 0,-61-39 49,99 125-1,-68-77 249,150 135-1,-151-157-59,564 545 364,-578-565-581,4-4-1,2-4 0,128 72 1,323 126 194,-414-217-156,2-4 1,185 36 0,278 14 14,105-54-14,0-68 358,541 7 563,-1149 21-79,-181-12-1348,51 6 277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3:10.173"/>
    </inkml:context>
    <inkml:brush xml:id="br0">
      <inkml:brushProperty name="width" value="0.05" units="cm"/>
      <inkml:brushProperty name="height" value="0.05" units="cm"/>
    </inkml:brush>
  </inkml:definitions>
  <inkml:trace contextRef="#ctx0" brushRef="#br0">1 914 10858,'0'0'179,"0"0"0,0 1 0,0-1 0,0 0 0,0 1 0,0-1 0,0 0 0,0 1 0,0-1 0,0 0 0,0 1 0,0-1 1,0 0-1,0 1 0,0-1 0,0 0 0,1 1 0,-1-1 0,0 0 0,0 0 0,0 1 0,0-1 0,1 0 0,-1 1 0,0-1 0,0 0 0,1 0 0,-1 1 0,0-1 0,0 0 0,1 0 0,-1 0 0,0 0 0,1 1 0,-1-1 0,0 0 0,0 0 0,1 0 0,13-8 2339,15-23-1958,-27 28-109,34-43 108,-3-1 1,-2-1-1,-1-2 1,31-74-1,-26 36-129,46-171 1,-74 232-366,-1 5 54,-1-1-1,0 1 1,1-42 0,-23 121-49,4-4-73,3 1-1,2 0 0,-2 79 1,10-131 3,0 1 0,0 0 0,0-1 0,0 1 0,0-1 0,0 1 0,1-1 0,0 1 0,-1-1 0,1 1 0,0-1 0,0 1 0,0-1 0,1 0 0,1 3 0,-3-5 1,1 1-1,-1-1 0,1 0 1,-1 1-1,1-1 0,-1 0 1,1 0-1,-1 0 1,1 1-1,-1-1 0,1 0 1,-1 0-1,1 0 0,0 0 1,-1 0-1,1 0 0,-1 0 1,1 0-1,-1 0 0,1-1 1,0 1-1,-1 0 0,1 0 1,0-1-1,2 0 2,-1-1 0,1 1 0,-1-1-1,0 0 1,0 0 0,0 0 0,3-3 0,33-43 42,-3-1 1,-2-2 0,27-58-1,-29 54 29,-13 24-8,-11 22-16,-1-1 0,-1 0 0,1 0 0,-1 0 0,-1-1 0,0 0 0,3-13 0,-21 38 164,3 7-196,0 1-1,1 0 1,1 0-1,1 1 1,1 0 0,1 1-1,2 0 1,0 0-1,-1 32 1,5-51-38,0 0 0,0 1 0,1-1 1,0 0-1,0 0 0,0 0 0,1 1 0,-1-1 1,1-1-1,0 1 0,1 0 0,4 8 0,-5-11-40,0-1-1,0 1 0,-1 0 0,1 0 0,0-1 0,0 1 1,0-1-1,1 0 0,-1 0 0,0 0 0,1 0 1,-1 0-1,0 0 0,1 0 0,-1-1 0,1 1 0,-1-1 1,1 0-1,-1 0 0,1 0 0,-1 0 0,1 0 1,-1 0-1,1-1 0,-1 1 0,1-1 0,-1 0 0,4-1 1,3-2-75,0 0 0,0 0 0,0-1-1,-1 0 1,11-9 0,9-10-353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48.479"/>
    </inkml:context>
    <inkml:brush xml:id="br0">
      <inkml:brushProperty name="width" value="0.05" units="cm"/>
      <inkml:brushProperty name="height" value="0.05" units="cm"/>
    </inkml:brush>
  </inkml:definitions>
  <inkml:trace contextRef="#ctx0" brushRef="#br0">1 61 15307,'0'0'94,"0"0"1,0 0-1,0 0 0,0 1 0,-1-1 0,1 0 0,0 0 0,0 0 0,0 0 1,0 1-1,0-1 0,0 0 0,0 0 0,0 0 0,0 1 0,0-1 1,1 0-1,-1 0 0,0 0 0,0 1 0,0-1 0,0 0 0,0 0 1,0 0-1,0 0 0,0 0 0,0 1 0,1-1 0,-1 0 0,0 0 0,0 0 1,0 0-1,0 0 0,0 0 0,1 1 0,-1-1 0,0 0 0,0 0 1,1 0-1,10 0 1877,19-7-676,-22 5-864,97-19 947,135-10-1,-229 30-1363,3-1-6,-1 1 1,1 0-1,0 1 0,-1 0 1,1 1-1,0 0 0,18 5 0,-30-5-9,0 0 0,0 0 0,-1 0-1,1 0 1,0 0 0,-1 0-1,1 1 1,-1-1 0,0 0-1,1 1 1,-1-1 0,0 1 0,0 0-1,0-1 1,0 1 0,0 0-1,0-1 1,0 1 0,-1 0-1,1 0 1,0 2 0,-1-2-37,0-1 0,1 0 0,-1 0 1,0 0-1,0 0 0,0 0 0,0 1 0,-1-1 1,1 0-1,0 0 0,0 0 0,-1 0 0,1 0 1,0 0-1,-1 0 0,1 0 0,-1 0 1,0 0-1,1 0 0,-1 0 0,0 0 0,0 0 1,1 0-1,-1-1 0,0 1 0,0 0 0,0-1 1,0 1-1,0 0 0,0-1 0,0 1 0,0-1 1,0 1-1,0-1 0,0 0 0,-3 1 1,4-1 14,-1 0 1,0 0 0,0 0-1,0 1 1,0-1 0,0 0 0,1 0-1,-1 0 1,0-1 0,0 1-1,0 0 1,0 0 0,0 0 0,1-1-1,-1 1 1,0 0 0,0-1-1,0 1 1,1-1 0,-1 1 0,0-1-1,1 1 1,-2-2 0,-5-13-345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1.098"/>
    </inkml:context>
    <inkml:brush xml:id="br0">
      <inkml:brushProperty name="width" value="0.05" units="cm"/>
      <inkml:brushProperty name="height" value="0.05" units="cm"/>
    </inkml:brush>
  </inkml:definitions>
  <inkml:trace contextRef="#ctx0" brushRef="#br0">9 1 16676,'-9'8'1472,"11"1"-984,1 1-184,11-2 824,7-2-432,11-4-255,7-2-57,5-5-136,2 0-80,-3-3-288,1 1-200,-11 7-457,-6 3-199,-15 10 720,-8 4-200,-8 5-192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1.552"/>
    </inkml:context>
    <inkml:brush xml:id="br0">
      <inkml:brushProperty name="width" value="0.05" units="cm"/>
      <inkml:brushProperty name="height" value="0.05" units="cm"/>
    </inkml:brush>
  </inkml:definitions>
  <inkml:trace contextRef="#ctx0" brushRef="#br0">0 88 15667,'13'2'1817,"10"-2"-1145,10-3-184,6-4 1456,11-3-1215,3-2-169,8-2-504,3 1-512,-9 2 536,-3 2-120,-15-1-232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1.985"/>
    </inkml:context>
    <inkml:brush xml:id="br0">
      <inkml:brushProperty name="width" value="0.05" units="cm"/>
      <inkml:brushProperty name="height" value="0.05" units="cm"/>
    </inkml:brush>
  </inkml:definitions>
  <inkml:trace contextRef="#ctx0" brushRef="#br0">1 484 17356,'-1'0'35,"1"1"1,0-1-1,0 0 1,0 1-1,0-1 1,0 0-1,0 1 1,0-1-1,0 0 1,0 1-1,1-1 1,-1 0-1,0 1 1,0-1-1,0 0 1,0 1-1,0-1 1,1 0-1,-1 0 1,0 1-1,0-1 1,0 0-1,1 0 1,-1 1-1,0-1 1,0 0-1,1 0 1,-1 1-1,0-1 1,1 0-1,-1 0 1,0 0-1,0 0 1,1 0-1,-1 0 1,0 1-1,1-1 1,-1 0-1,0 0 1,1 0-1,-1 0 1,0 0-1,1 0 1,-1 0-1,0 0 1,1-1-1,-1 1 1,0 0-1,1 0 1,-1 0-1,0 0 1,1-1-1,18-13 414,-17 12-385,336-331 2600,-266 260-2536,-57 56-122,-11 12-6,1 0 1,-1 0 0,1 0 0,0 0-1,0 1 1,0 0 0,1 0-1,-1 0 1,1 1 0,11-5-1,-16 8 1,-1 0-1,0 0 0,0 0 0,0 0 0,0 0 0,0 0 0,1 0 0,-1 0 0,0 0 0,0 0 0,0 0 0,0 0 0,1 0 0,-1 0 0,0 0 0,0 0 0,0 0 0,0 0 0,0 0 0,1 0 0,-1 0 0,0 0 0,0 0 0,0 1 0,0-1 0,0 0 0,0 0 0,1 0 0,-1 0 0,0 0 0,0 1 0,0-1 0,0 0 0,0 0 1,0 0-1,0 0 0,0 0 0,0 1 0,0-1 0,0 0 0,0 0 0,0 0 0,0 0 0,0 1 0,-2 11-1,-10 18-2,10-26 3,-20 50 31,-22 76 1,36-98-68,1 0 0,1 0 0,2 1 0,1 32-1,3-62-9,1 21-458,-1-24 467,0 1 0,0 0 0,0 0-1,0 0 1,0 0 0,0-1-1,1 1 1,-1 0 0,0 0-1,0-1 1,1 1 0,-1 0-1,1 0 1,-1-1 0,1 1-1,-1 0 1,1-1 0,-1 1-1,1-1 1,0 1 0,0 0-1,3-2-219,1-6-74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2.439"/>
    </inkml:context>
    <inkml:brush xml:id="br0">
      <inkml:brushProperty name="width" value="0.05" units="cm"/>
      <inkml:brushProperty name="height" value="0.05" units="cm"/>
    </inkml:brush>
  </inkml:definitions>
  <inkml:trace contextRef="#ctx0" brushRef="#br0">0 51 16195,'7'7'1441,"9"0"-865,4-3-152,16-1 656,6-3-184,8-1-143,4-3-89,6-5-160,-1 0-88,0-2-192,-3 1-152,-5 0-392,-3 3-288,-8 1-496,-3 3 879,-4 2-183,-3 1-168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2.868"/>
    </inkml:context>
    <inkml:brush xml:id="br0">
      <inkml:brushProperty name="width" value="0.05" units="cm"/>
      <inkml:brushProperty name="height" value="0.05" units="cm"/>
    </inkml:brush>
  </inkml:definitions>
  <inkml:trace contextRef="#ctx0" brushRef="#br0">32 27 18628,'8'-20'1868,"-3"14"-1114,-4 14 330,-23 172 726,-1-5-1885,23-145 58,0-30 16,-1 0 0,1 1 1,0-1-1,0 0 0,0 0 1,0 1-1,0-1 0,0 0 1,0 1-1,0-1 0,1 0 1,-1 0-1,0 1 0,0-1 1,0 0-1,0 1 0,0-1 1,0 0-1,1 0 0,-1 1 1,0-1-1,0 0 0,0 0 1,0 0-1,1 1 0,-1-1 1,0 0-1,0 0 0,1 0 1,-1 0-1,0 1 0,0-1 1,1 0-1,-1 0 0,0 0 0,1 0 1,-1 0-1,0 0 0,0 0 1,1 0-1,-1 0 0,0 0 1,1 0-1,11-8-23,67-85-19,-13 14 24,-49 60 17,56-56-1,-67 70-1,0 0 1,0 0-1,0 1 1,1 0 0,-1 0-1,1 0 1,0 1-1,0 0 1,0 0 0,12-2-1,-17 5 2,-1-1 1,0 1-1,1 0 1,-1 0-1,1 0 0,-1 1 1,1-1-1,-1 0 1,0 0-1,1 1 0,-1-1 1,1 1-1,-1-1 1,0 1-1,0 0 0,1-1 1,-1 1-1,0 0 0,0 0 1,0 0-1,0 0 1,0 0-1,0 0 0,0 0 1,0 0-1,0 0 1,0 1-1,-1-1 0,1 0 1,0 0-1,-1 1 0,1-1 1,-1 1-1,0-1 1,1 0-1,-1 1 0,0-1 1,0 1-1,0 1 1,1 7-12,-1 0 1,0 0 0,0 0-1,-3 13 1,2-19 5,-5 37-643,-23 74-1,25-106 500,4-9 136,0 0 0,0 0 1,0 0-1,0 0 1,0 0-1,0 0 0,0 0 1,0 0-1,0 0 1,0 0-1,0 0 0,0 0 1,0 0-1,-1 0 0,1 0 1,0 0-1,0 0 1,0 0-1,0 0 0,0 0 1,0 0-1,0 0 0,7-21-311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3.302"/>
    </inkml:context>
    <inkml:brush xml:id="br0">
      <inkml:brushProperty name="width" value="0.05" units="cm"/>
      <inkml:brushProperty name="height" value="0.05" units="cm"/>
    </inkml:brush>
  </inkml:definitions>
  <inkml:trace contextRef="#ctx0" brushRef="#br0">4 245 19844,'-3'8'1697,"4"-2"-1265,4-3-200,6-3 944,5-4-584,4-7-560,3-1-288,4-7-808,0-1 920,-5 1-144,-1 5-128</inkml:trace>
  <inkml:trace contextRef="#ctx0" brushRef="#br0" timeOffset="1">322 464 20052,'0'1'75,"0"0"0,0 0 1,0 0-1,0 0 0,0-1 0,1 1 0,-1 0 0,0 0 0,0 0 0,1 0 0,-1 0 0,1 0 0,-1-1 0,1 1 0,-1 0 0,1 0 1,-1-1-1,1 1 0,1 1 0,-1-3-41,0 0-1,0 1 1,0-1 0,0 0 0,0 0 0,0 0 0,0 0-1,0 0 1,0 0 0,0 0 0,0 0 0,-1 0-1,1 0 1,0 0 0,-1 0 0,1-2 0,221-386 160,-219 384-225,5-11-142,1 1 1,13-18 0,-22 32 166,0 1 1,0 0-1,0 0 0,0-1 0,0 1 0,0 0 0,1 0 0,-1-1 1,0 1-1,0 0 0,0 0 0,0-1 0,1 1 0,-1 0 0,0 0 0,0-1 1,1 1-1,-1 0 0,0 0 0,0 0 0,1 0 0,-1 0 0,0-1 1,0 1-1,1 0 0,-1 0 0,0 0 0,1 0 0,-1 0 0,0 0 0,1 0 1,-1 0-1,0 0 0,0 0 0,1 0 0,-1 0 0,0 0 0,1 0 1,-1 0-1,0 1 0,0-1 0,1 0 0,2 16-53,-8 30 137,5-41-81,-6 40 2,-19 210-234,25-228 77,4-18 44,3-11-33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3.878"/>
    </inkml:context>
    <inkml:brush xml:id="br0">
      <inkml:brushProperty name="width" value="0.05" units="cm"/>
      <inkml:brushProperty name="height" value="0.05" units="cm"/>
    </inkml:brush>
  </inkml:definitions>
  <inkml:trace contextRef="#ctx0" brushRef="#br0">118 1 18196,'2'3'1672,"-2"17"-1136,-8 6-232,-2 15 953,-3 8-465,-1 18-416,0 15-128,-2 11-128,2-3-40,2-5-40,5-6-32,0-18-208,4-6-144,2-29-312,1-22-296,2-33 712,1-16-177,-1-17-143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4.327"/>
    </inkml:context>
    <inkml:brush xml:id="br0">
      <inkml:brushProperty name="width" value="0.05" units="cm"/>
      <inkml:brushProperty name="height" value="0.05" units="cm"/>
    </inkml:brush>
  </inkml:definitions>
  <inkml:trace contextRef="#ctx0" brushRef="#br0">1 58 17492,'11'17'1592,"9"-7"-1032,3-1-216,12-9 680,6 0-295,17-9-201,6-4-128,4-2-256,-5-4-128,-9 3-424,-2 2-216,-17 10-377,-9 1-1671,-26 13 2160,-11 6-392,-21 9-273</inkml:trace>
  <inkml:trace contextRef="#ctx0" brushRef="#br0" timeOffset="1">147 381 18692,'-1'10'1584,"9"-8"-1064,8-2-191,17-8 663,9-4-256,9-3-304,4-1-168,2 0-432,-1 2-256,-12 9-584,-11 5 2104,-26 12-1232,-14 7-80,-23 8-64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4.284"/>
    </inkml:context>
    <inkml:brush xml:id="br0">
      <inkml:brushProperty name="width" value="0.05" units="cm"/>
      <inkml:brushProperty name="height" value="0.05" units="cm"/>
    </inkml:brush>
  </inkml:definitions>
  <inkml:trace contextRef="#ctx0" brushRef="#br0">63 762 11522,'-8'5'383,"1"-1"-131,0 0 1,0 0 0,0-1-1,-11 4 1,18-7-240,-1 0 0,1 1 0,0-1 0,0 0 0,0 0 0,0 0 0,-1 0 0,1 0 0,0 0 0,0 0 0,-1 0 0,1 0 0,0 0 0,0 0 0,0 0 0,-1 0 0,1 0 0,0 0 0,0 0 0,-1 0 0,1 0 0,0 0 0,0 0 0,0 0 0,-1 0 0,1 0 0,0 0 0,0 0 0,0-1 0,-1 1 0,1 0 0,0 0 0,0 0 0,0 0 0,0 0 0,0-1 0,-1 1 0,1 0 0,0 0 0,0 0 0,0-1 0,0 1 0,0 0 0,0 0 0,0 0 0,0-1 0,0 1 0,0 0 0,-1 0-1,1-1 1,0 1 0,0 0 0,0 0 0,1 0 0,-1-1 0,0 1 0,0 0 0,0 0 0,0-1 0,0 1 0,0 0 0,0 0 0,0 0 0,0-1 0,0 1 0,1 0 0,-1 0 0,10-19 452,-8 16-402,102-151 1021,222-249 1,-298 372-1094,-1-1-36,2 1-1,1 1 0,41-31 1,-70 59 39,1 0 1,0 1-1,0-1 1,0 1-1,0-1 1,0 1-1,1 0 1,-1 0-1,0 0 1,0 0-1,1 1 1,-1-1-1,0 0 1,1 1-1,-1 0 1,1-1-1,-1 1 1,1 0-1,-1 0 1,5 1-1,-6 0 3,0 0-1,0-1 1,0 1 0,1 0-1,-1 0 1,0 0-1,0 0 1,0 0-1,0 0 1,0 0-1,-1 0 1,1 1 0,0-1-1,0 2 1,9 31-15,4 69 46,8 44-721,-17-128 558,0-1 1,1 0 0,0 0-1,2 0 1,16 28 0,-20-39 106,0-1 1,0 0-1,1 0 0,0 0 1,1 0-1,-1-1 1,9 6-1,-3-4-49,1-1 0,0 0-1,24 7 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4.775"/>
    </inkml:context>
    <inkml:brush xml:id="br0">
      <inkml:brushProperty name="width" value="0.05" units="cm"/>
      <inkml:brushProperty name="height" value="0.05" units="cm"/>
    </inkml:brush>
  </inkml:definitions>
  <inkml:trace contextRef="#ctx0" brushRef="#br0">5 40 15435,'-5'18'1585,"15"-7"-857,6-2-216,11-6 944,5-3-344,8-6-311,6-4-49,3-2-528,4-2-384,-8-3 272,-7 4-88,-17 4-176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5.192"/>
    </inkml:context>
    <inkml:brush xml:id="br0">
      <inkml:brushProperty name="width" value="0.05" units="cm"/>
      <inkml:brushProperty name="height" value="0.05" units="cm"/>
    </inkml:brush>
  </inkml:definitions>
  <inkml:trace contextRef="#ctx0" brushRef="#br0">256 1 17868,'-4'1'170,"1"1"1,-1 0 0,1 0-1,0 0 1,-1 0-1,1 0 1,0 1 0,1 0-1,-1-1 1,0 1-1,-2 4 1,4-6-106,-10 13 231,1 0-1,0 1 0,1-1 0,-13 31 1,-22 72 279,43-116-569,-26 85 188,4 1 0,4 1 0,4 1 0,3 0 0,1 129 0,10-183-231,3-1-1,8 50 1,-9-75-134,1 0 0,0-1 1,0 1-1,1-1 0,1 1 0,-1-1 1,1 0-1,1-1 0,-1 1 0,1-1 0,0 0 1,1 0-1,0 0 0,10 9 0,-11-13 113,-1-1-1,0 1 1,1-1-1,-1 0 1,1 0-1,0-1 1,0 1-1,0-1 0,0 0 1,-1-1-1,1 1 1,1-1-1,-1 0 1,0 0-1,0 0 1,0-1-1,0 0 1,-1 0-1,9-2 0,4-4-297,30-15-1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5.666"/>
    </inkml:context>
    <inkml:brush xml:id="br0">
      <inkml:brushProperty name="width" value="0.05" units="cm"/>
      <inkml:brushProperty name="height" value="0.05" units="cm"/>
    </inkml:brush>
  </inkml:definitions>
  <inkml:trace contextRef="#ctx0" brushRef="#br0">0 9 17204,'0'0'1560,"6"-2"-936,4-1-200,9 2 680,8-2-151,9 3-321,8 0-120,7 0-136,3 3-72,-1 1-312,-1 1-176,-8 3-424,-7-1-304,-15 1 712,-11-1-160,-21-4-145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6.066"/>
    </inkml:context>
    <inkml:brush xml:id="br0">
      <inkml:brushProperty name="width" value="0.05" units="cm"/>
      <inkml:brushProperty name="height" value="0.05" units="cm"/>
    </inkml:brush>
  </inkml:definitions>
  <inkml:trace contextRef="#ctx0" brushRef="#br0">0 0 15851,'0'1'78,"0"0"0,0 0 0,0-1 0,0 1 0,0 0-1,1 0 1,-1-1 0,0 1 0,0 0 0,1 0 0,-1-1-1,0 1 1,1 0 0,-1 0 0,1-1 0,-1 1 0,1-1-1,-1 1 1,1 0 0,-1-1 0,1 1 0,-1-1 0,1 1-1,0-1 1,-1 0 0,1 1 0,0-1 0,0 0 0,-1 1-1,1-1 1,0 0 0,0 0 0,1 1 0,32-2 886,-21 0-263,19-1 288,41 3 0,-62 0-866,0 0-1,0 1 1,0 0 0,0 1-1,-1 0 1,1 0 0,15 9-1,-23-10-104,0-1-1,0 1 1,0 0-1,0 0 0,0 1 1,-1-1-1,1 0 1,-1 1-1,0-1 1,0 1-1,0 0 0,0 0 1,0 0-1,-1 0 1,1 0-1,1 6 1,-2-4-8,0 0 0,0 0 0,-1-1 0,0 1 0,0 0 1,0 0-1,-1-1 0,1 1 0,-1 0 0,-3 8 0,-3 5 6,-1 0-1,0-1 1,-1 0-1,-22 30 1,-17 17 56,27-40-18,2 2-1,2 0 1,-27 52-1,43-75-45,-1 0-1,1 0 0,0 0 1,0 0-1,0 1 0,1-1 0,-1 0 1,1 1-1,0-1 0,0 1 0,0 5 1,1-7-5,-1-1-1,1 1 1,0-1 0,-1 1 0,1-1 0,0 0 0,0 1-1,0-1 1,0 0 0,0 0 0,0 1 0,0-1 0,1 0 0,-1 0-1,0 0 1,1-1 0,-1 1 0,0 0 0,1 0 0,-1-1-1,1 1 1,-1-1 0,1 1 0,-1-1 0,1 0 0,2 1-1,27 2-184,-1-2 0,1-1 0,0-1-1,-1-1 1,53-12 0,-25 0 3,-2-7-58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6.606"/>
    </inkml:context>
    <inkml:brush xml:id="br0">
      <inkml:brushProperty name="width" value="0.05" units="cm"/>
      <inkml:brushProperty name="height" value="0.05" units="cm"/>
    </inkml:brush>
  </inkml:definitions>
  <inkml:trace contextRef="#ctx0" brushRef="#br0">214 9 15275,'5'-8'2006,"-14"14"-1385,-21 21 153,12-1-496,2 0-1,0 1 1,2 0 0,-15 38-1,9-9-231,-17 77-1,28-92-54,1 0 0,2 1-1,2 0 1,2 0 0,1 0 0,3 0 0,8 59 0,-7-88-27,0 0 1,0 0 0,1-1-1,1 0 1,0 0-1,1 0 1,0-1 0,8 12-1,-10-17 93,0-1 0,0 0 0,1 0 0,0-1 0,0 1 0,0-1 1,0 0-1,1 0 0,-1-1 0,1 0 0,0 0 0,0 0 0,0-1 0,0 1 0,1-1 0,-1-1 0,11 2 0,-7-2-39,1 0 1,-1-1 0,17-2-1,33-12 82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7.075"/>
    </inkml:context>
    <inkml:brush xml:id="br0">
      <inkml:brushProperty name="width" value="0.05" units="cm"/>
      <inkml:brushProperty name="height" value="0.05" units="cm"/>
    </inkml:brush>
  </inkml:definitions>
  <inkml:trace contextRef="#ctx0" brushRef="#br0">1 0 17836,'1'1'171,"0"-1"1,0 0-1,1 1 1,-1-1-1,0 1 1,0 0-1,0-1 1,0 1-1,0 0 0,0 0 1,0 0-1,0-1 1,0 1-1,0 0 1,0 0-1,-1 0 1,1 1-1,0-1 1,-1 0-1,1 2 1,14 30 218,-11-25-159,46 124-29,19 44-1288,-59-160 666,-9-14 470,1 0-1,-1 0 0,0 0 0,0 1 0,0-1 0,0 0 0,0 0 1,0 1-1,0-1 0,-1 1 0,1-1 0,-1 0 0,1 1 0,-1-1 0,0 5 1,-5 5-66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7.542"/>
    </inkml:context>
    <inkml:brush xml:id="br0">
      <inkml:brushProperty name="width" value="0.05" units="cm"/>
      <inkml:brushProperty name="height" value="0.05" units="cm"/>
    </inkml:brush>
  </inkml:definitions>
  <inkml:trace contextRef="#ctx0" brushRef="#br0">1 480 14947,'2'-8'1929,"7"-5"-1153,8-3-264,8-7 1656,10-6-1263,4-4-161,7-8-248,1-2-136,2-6-368,-3 2-248,-9 0-592,-2 4-201,-14 5 777,1 8-208,-8 10-224</inkml:trace>
  <inkml:trace contextRef="#ctx0" brushRef="#br0" timeOffset="1">640 447 17324,'4'20'1568,"-4"6"-1144,-7-3-184,0 0 656,1-2-472,0-3-784,-1-4-312,0-8 520,1-6-184,5-9-104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7.957"/>
    </inkml:context>
    <inkml:brush xml:id="br0">
      <inkml:brushProperty name="width" value="0.05" units="cm"/>
      <inkml:brushProperty name="height" value="0.05" units="cm"/>
    </inkml:brush>
  </inkml:definitions>
  <inkml:trace contextRef="#ctx0" brushRef="#br0">4 27 19388,'1'3'1272,"-1"-8"-1904,0-3 1032,-1-1-280,-2 2-264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8.419"/>
    </inkml:context>
    <inkml:brush xml:id="br0">
      <inkml:brushProperty name="width" value="0.05" units="cm"/>
      <inkml:brushProperty name="height" value="0.05" units="cm"/>
    </inkml:brush>
  </inkml:definitions>
  <inkml:trace contextRef="#ctx0" brushRef="#br0">19 0 19012,'-9'9'1696,"4"-8"-1175,0 1-225,5 3 672,6-2-160,4 3-392,3 0-136,6-1-168,5-2-72,7 0-248,7 0-224,0-4-616,1-2 888,-6-13-136,-4-3-136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8.938"/>
    </inkml:context>
    <inkml:brush xml:id="br0">
      <inkml:brushProperty name="width" value="0.05" units="cm"/>
      <inkml:brushProperty name="height" value="0.05" units="cm"/>
    </inkml:brush>
  </inkml:definitions>
  <inkml:trace contextRef="#ctx0" brushRef="#br0">1 931 16091,'2'16'821,"-2"-15"-804,0-1 0,0 0 1,0 0-1,0 0 1,0 0-1,0 1 0,0-1 1,0 0-1,0 0 0,0 0 1,0 0-1,1 1 0,-1-1 1,0 0-1,0 0 0,0 0 1,0 0-1,0 0 0,0 0 1,0 1-1,1-1 0,-1 0 1,0 0-1,0 0 1,0 0-1,0 0 0,0 0 1,1 0-1,-1 0 0,0 0 1,0 0-1,0 0 0,0 0 1,1 0-1,-1 0 0,0 0 1,0 0-1,1 0 0,1-2 75,1 0 0,-1-1 0,0 1 0,0-1 0,0 1 0,0-1 0,3-6 0,63-95 1288,102-171-344,-125 193-936,10-17-65,70-173 0,-113 232-90,-9 29 18,-6 21-7,-9 38 11,-1-5 14,2 2 0,2 0 0,-5 79-1,14-123 26,-1 0-1,1 0 1,0 0 0,0 0-1,0 0 1,0 0-1,1 0 1,-1 0-1,0 0 1,0 0-1,0 0 1,1 0-1,-1 0 1,1 0-1,-1 0 1,1 0 0,-1 0-1,1 0 1,-1 0-1,1 0 1,1 1-1,-1-2 1,0 0-1,0 0 1,0 0-1,-1 0 0,1 0 1,0 0-1,0 0 1,0 0-1,0 0 1,-1 0-1,1 0 1,0 0-1,0-1 0,0 1 1,-1 0-1,1-1 1,0 1-1,0 0 1,-1-1-1,2 0 1,6-5 39,-1-1 1,0 1 0,9-12 0,-15 17-39,162-207 528,-72 88-358,-82 111-140,-7 13 3,-11 22 13,8-23-52,-9 24 10,-7 19-26,1 0 0,2 2 0,-8 50 0,22-97 9,-1 4-84,0 1 0,0-1 0,1 1 0,0 0 0,0-1-1,0 1 1,1 0 0,0-1 0,0 1 0,0-1 0,3 7 0,-4-11 65,0-1-1,1 1 1,-1 0 0,0 0-1,1-1 1,-1 1 0,1 0 0,-1-1-1,1 1 1,-1 0 0,1-1 0,0 1-1,-1-1 1,1 1 0,0-1 0,0 1-1,-1-1 1,1 1 0,0-1 0,0 0-1,-1 0 1,1 1 0,0-1-1,0 0 1,0 0 0,0 0 0,-1 0-1,1 0 1,0 0 0,0 0 0,0 0-1,0 0 1,0 0 0,-1 0 0,1-1-1,0 1 1,0 0 0,0-1 0,-1 1-1,1 0 1,0-1 0,1 0-1,2-3-49,1 1 0,0-1 0,-1 0 0,0-1 0,6-6 0,23-33-478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5.808"/>
    </inkml:context>
    <inkml:brush xml:id="br0">
      <inkml:brushProperty name="width" value="0.05" units="cm"/>
      <inkml:brushProperty name="height" value="0.05" units="cm"/>
    </inkml:brush>
  </inkml:definitions>
  <inkml:trace contextRef="#ctx0" brushRef="#br0">360 98 14339,'1'-8'203,"-1"0"0,-1 0 1,1 0-1,-1 0 0,-1 0 0,-3-11 0,4 17-186,0 0 0,1 0-1,-2 0 1,1 1 0,0-1-1,0 0 1,0 1-1,-1-1 1,1 1 0,-1-1-1,1 1 1,-1 0 0,0 0-1,0 0 1,1-1-1,-1 2 1,0-1 0,0 0-1,0 0 1,0 1 0,0-1-1,0 1 1,0-1-1,0 1 1,0 0 0,0 0-1,0 0 1,0 0 0,0 0-1,-4 1 1,1 0-1,-1 0 0,1 1 0,0 0 0,0-1 0,0 2 0,1-1 0,-1 1 0,0-1 0,1 1 0,0 0 0,0 1 0,0-1 0,0 1 0,0 0 0,-6 8 0,-1 3 0,1 0-1,1 0 0,-11 24 0,4-4 1,2 1 0,2 0 0,1 1 0,2 1-1,1-1 1,2 1 0,-1 64 0,7-47-5,3 0 1,2 0-1,2 0 1,26 92-1,-18-94-11,15 61 23,-26-94-21,-1-1-1,0 1 0,-2 37 0,-1-54-13,0-1 0,0 1-1,-1 0 1,1 0 0,-1-1-1,1 1 1,-1 0 0,0-1-1,0 1 1,-1 0 0,1-1 0,0 0-1,-1 1 1,0-1 0,1 0-1,-4 4 1,4-6-10,-1 1 0,1 0 0,0 0 0,-1-1-1,1 1 1,-1-1 0,1 1 0,-1-1 0,1 1 0,-1-1 0,1 0 0,-1 0-1,1 0 1,-1 0 0,0 0 0,1 0 0,-1 0 0,1-1 0,-1 1 0,1 0 0,-1-1-1,1 1 1,-1-1 0,1 0 0,0 1 0,-1-1 0,1 0 0,0 0 0,0 0 0,-2-1-1,-4-4-70,0-1-1,1 1 0,0-1 1,0 0-1,1 0 0,0 0 1,0-1-1,-6-14 0,0-3-149,-13-42 0,16 38 186,1-1 0,1-1 0,2 1 0,-1-40 0,4 51 87,2 0 1,0 0 0,1 0-1,1 1 1,1-1 0,1 1-1,0 0 1,9-21-1,-9 31-28,0-1 0,0 1-1,0 0 1,1 1 0,0-1-1,0 1 1,1 0 0,14-11-1,-5 6-31,1 1-1,1 0 1,20-8 0,-1 2-49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9.341"/>
    </inkml:context>
    <inkml:brush xml:id="br0">
      <inkml:brushProperty name="width" value="0.05" units="cm"/>
      <inkml:brushProperty name="height" value="0.05" units="cm"/>
    </inkml:brush>
  </inkml:definitions>
  <inkml:trace contextRef="#ctx0" brushRef="#br0">178 6 17572,'14'-6'1464,"5"6"-992,2 0-152,1 6 608,1 6-207,-4 12-233,-7 9-48,-7 24-104,-7 11-48,-11 13-112,-5 8-48,-12 7-128,0-1-176,-8-4-528,-3-9 576,-7-27-8,0-17-104,3-22-64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6:39.855"/>
    </inkml:context>
    <inkml:brush xml:id="br0">
      <inkml:brushProperty name="width" value="0.05" units="cm"/>
      <inkml:brushProperty name="height" value="0.05" units="cm"/>
    </inkml:brush>
  </inkml:definitions>
  <inkml:trace contextRef="#ctx0" brushRef="#br0">0 105 16091,'100'-38'2330,"30"-10"-505,-113 43-1561,0 1 0,1 1-1,-1 0 1,1 1 0,28 1 0,-44 1-243,-1 0 1,0 0-1,0 0 0,0 0 1,0 0-1,0 0 1,0 0-1,1 0 1,-1 1-1,0-1 0,0 0 1,0 1-1,0-1 1,0 1-1,0-1 1,0 1-1,0-1 0,0 1 1,0 0-1,-1 0 1,1-1-1,0 1 1,0 0-1,-1 0 1,1 0-1,0 0 0,-1 0 1,1 0-1,-1 0 1,1 0-1,-1 0 1,1 0-1,-1 0 0,0 0 1,0 0-1,0 0 1,1 0-1,-1 1 1,0-1-1,0 0 0,-1 2 1,0 3 34,0 0 0,-1 0-1,0 0 1,0 0 0,-1 0 0,-4 8 0,-18 27 200,-34 43 1,-3 5-21,44-60-200,-35 58 20,47-76-63,1 0 1,0 0-1,1 1 0,0 0 1,-4 21-1,8-30-30,0 0 0,-1-1 0,1 1-1,0 0 1,0-1 0,1 1 0,-1 0 0,1-1-1,-1 1 1,1 0 0,0-1 0,0 1 0,0-1 0,0 1-1,0-1 1,1 0 0,-1 1 0,1-1 0,0 0-1,-1 0 1,1 0 0,0 0 0,0 0 0,0-1 0,0 1-1,1 0 1,-1-1 0,0 0 0,1 0 0,-1 1-1,4 0 1,6 2-98,-1-1-1,1-1 1,0 1-1,0-2 1,19 1-1,20 0-233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00.344"/>
    </inkml:context>
    <inkml:brush xml:id="br0">
      <inkml:brushProperty name="width" value="0.05" units="cm"/>
      <inkml:brushProperty name="height" value="0.05" units="cm"/>
    </inkml:brush>
  </inkml:definitions>
  <inkml:trace contextRef="#ctx0" brushRef="#br0">218 256 15707,'-1'-7'364,"1"0"-1,-1 0 0,1 0 1,1-1-1,-1 1 1,1 0-1,0 0 0,1 0 1,0 0-1,0 1 1,0-1-1,1 0 0,3-6 1,2-3 152,1 1 1,1 0 0,0 1 0,13-15-1,-16 22-358,-1 1 0,1-1-1,1 1 1,-1 1 0,1-1-1,0 1 1,0 1 0,12-6-1,-18 9-143,1 0-1,-1 0 1,0 0 0,1 0-1,-1 1 1,1-1-1,0 1 1,-1-1 0,1 1-1,-1 0 1,1 0-1,-1 0 1,1 0 0,0 1-1,-1-1 1,1 1 0,-1-1-1,1 1 1,-1 0-1,0 0 1,1 0 0,-1 0-1,0 1 1,0-1-1,1 0 1,-1 1 0,0 0-1,-1-1 1,1 1-1,0 0 1,0 0 0,-1 0-1,1 0 1,1 3-1,-1 1-10,1 0-1,-1 0 0,0 0 0,-1 0 0,0 1 0,1-1 1,-2 0-1,1 1 0,-1-1 0,0 1 0,-1-1 0,1 1 1,-1-1-1,0 0 0,-1 1 0,-3 9 0,-5 10 8,-1 0-1,-21 36 1,26-52-5,-186 282 129,-4 8 215,194-297-341,0 0 1,1 0 0,-1 0-1,1 1 1,0-1 0,0 0-1,0 1 1,1-1 0,-1 1-1,0 5 1,1-8-7,1 1-1,-1-1 1,0 0 0,1 0-1,-1 0 1,1 1 0,-1-1-1,1 0 1,0 0 0,-1 0-1,1 0 1,0 0-1,0 0 1,0-1 0,0 1-1,0 0 1,0 0 0,0 0-1,0-1 1,0 1 0,0-1-1,0 1 1,0-1 0,0 1-1,1-1 1,-1 1 0,0-1-1,0 0 1,0 0 0,1 0-1,1 0 1,26 2-45,0-1 1,0-1-1,0-2 0,36-6 1,58-3-1493,-105 11 1201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02.703"/>
    </inkml:context>
    <inkml:brush xml:id="br0">
      <inkml:brushProperty name="width" value="0.05" units="cm"/>
      <inkml:brushProperty name="height" value="0.05" units="cm"/>
    </inkml:brush>
  </inkml:definitions>
  <inkml:trace contextRef="#ctx0" brushRef="#br0">3 1 15475,'-1'0'54,"1"0"1,0 0-1,0 0 0,0 0 0,0 0 0,0 1 0,0-1 0,-1 0 0,1 0 1,0 0-1,0 0 0,0 0 0,0 0 0,0 1 0,0-1 0,0 0 0,0 0 1,0 0-1,0 0 0,-1 1 0,1-1 0,0 0 0,0 0 0,0 0 0,0 0 1,0 1-1,0-1 0,0 0 0,0 0 0,1 0 0,-1 0 0,0 1 0,0-1 0,0 0 1,0 0-1,0 0 0,0 0 0,0 1 0,0-1 0,0 0 0,0 0 0,1 0 1,-1 0-1,0 0 0,0 1 0,11 2 1462,20-2-62,-28-1-1291,105-4 1614,-60 1-1435,88 6 1,-127-2-610,0 0-1,0 1 1,0 1 0,14 5 0,-20-6 109,-1-1-1,0 0 1,1 0 0,-1 1 0,0-1-1,0 1 1,0 0 0,0 0-1,2 2 1,-3-3 60,-1 0 0,1 0 0,-1 0 1,1 0-1,-1 0 0,1 0 0,-1 0 0,0 0 1,0 0-1,1 0 0,-1 0 0,0 0 0,0 0 0,0 0 1,0 0-1,0 0 0,0 0 0,-1 0 0,1 0 1,0 0-1,0 0 0,-1 0 0,0 2 0,-9 11-837,-7-2-156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03.152"/>
    </inkml:context>
    <inkml:brush xml:id="br0">
      <inkml:brushProperty name="width" value="0.05" units="cm"/>
      <inkml:brushProperty name="height" value="0.05" units="cm"/>
    </inkml:brush>
  </inkml:definitions>
  <inkml:trace contextRef="#ctx0" brushRef="#br0">2 1 16163,'-1'24'1385,"12"-7"-849,8-4-96,17-7 600,4-3-120,14-5-183,4-5-65,3-6-488,1-2-520,-16 5 464,-9 1-128,-16 12-216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09.570"/>
    </inkml:context>
    <inkml:brush xml:id="br0">
      <inkml:brushProperty name="width" value="0.05" units="cm"/>
      <inkml:brushProperty name="height" value="0.05" units="cm"/>
    </inkml:brush>
  </inkml:definitions>
  <inkml:trace contextRef="#ctx0" brushRef="#br0">5 511 14403,'-5'6'2626,"9"-6"-714,9-8-407,66-60 513,123-139-1,-119 118-1739,-44 46-241,-13 14 9,41-36-1,-67 64-44,1 1-1,-1-1 1,1 0 0,0 1 0,-1-1 0,1 1 0,0-1-1,-1 1 1,1 0 0,0-1 0,0 1 0,-1-1 0,1 1 0,0 0-1,0 0 1,0 0 0,-1-1 0,1 1 0,0 0 0,0 0 0,0 0-1,1 0 1,-2 1 0,1-1-1,-1 1 0,0-1 0,1 1 0,-1 0 1,0-1-1,1 1 0,-1-1 0,0 1 1,0 0-1,0-1 0,1 1 0,-1-1 1,0 1-1,0 0 0,0-1 0,0 1 1,0 0-1,0-1 0,0 1 0,-1 1 0,-10 47 4,8-39 4,-4 19-160,-29 128 544,31-127-983,1 1 0,2-1-1,1 37 1,4-49-265,-2-16 295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0.002"/>
    </inkml:context>
    <inkml:brush xml:id="br0">
      <inkml:brushProperty name="width" value="0.05" units="cm"/>
      <inkml:brushProperty name="height" value="0.05" units="cm"/>
    </inkml:brush>
  </inkml:definitions>
  <inkml:trace contextRef="#ctx0" brushRef="#br0">3 77 16884,'-3'7'1440,"6"-4"-952,9-2-104,13-1 656,11-6-95,16-2-201,5-2-104,9-3-136,1 0-40,-1 0-256,-3 2-176,-10 3-392,-8 3-200,-15 5-504,-7 4-145,-12 2 801,-2 2-296,-5-2-24</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0.519"/>
    </inkml:context>
    <inkml:brush xml:id="br0">
      <inkml:brushProperty name="width" value="0.05" units="cm"/>
      <inkml:brushProperty name="height" value="0.05" units="cm"/>
    </inkml:brush>
  </inkml:definitions>
  <inkml:trace contextRef="#ctx0" brushRef="#br0">25 13 15683,'9'-13'2485,"-7"23"-492,-6 28-142,4-37-1850,-11 57 857,-9 67-160,20-123-691,0-1 0,-1 0 0,1 1-1,0-1 1,0 0 0,0 1 0,0-1 0,0 0 0,1 1-1,-1-1 1,0 0 0,1 1 0,-1-1 0,1 0 0,0 2-1,-1-3-2,1 0-1,-1 0 0,0 1 0,1-1 0,-1 0 1,0 0-1,1 0 0,-1 0 0,1 0 0,-1 0 0,0 0 1,1 0-1,-1 0 0,1 0 0,-1 0 0,0 0 1,1 0-1,-1 0 0,1 0 0,-1-1 0,0 1 0,1 0 1,-1 0-1,0 0 0,1-1 0,-1 1 0,0 0 1,1 0-1,-1-1 0,1 1 0,5-6 26,0 0-1,-1 0 1,7-9 0,-9 11-27,84-102 169,-69 86-158,1 0 0,1 2 0,23-17 0,-40 33-13,0 0 1,1 0-1,-1 0 0,1 0 1,-1 1-1,1-1 0,-1 1 1,5-1-1,-7 2 0,0 0 0,-1 0 0,1 0 0,0 0 0,-1 0 0,1 0 0,0 0-1,-1 0 1,1 0 0,0 0 0,-1 0 0,1 1 0,-1-1 0,1 0 0,0 0 0,-1 1 0,1-1 0,-1 0-1,1 1 1,0 0 0,0 0 0,-1 0-1,1 0 0,-1 0 1,1 0-1,-1 0 1,0 0-1,1 0 0,-1 0 1,0 0-1,0 0 1,0 0-1,0 0 0,0 0 1,0 0-1,0 0 0,0 2 1,-4 18 9,-1 0-1,-1-1 1,0 1 0,-2-1 0,-13 25 0,-8 22-424,29-66 355,-1 0 0,1-1 0,0 1 0,-1-1 0,1 1 0,0 0 0,-1 0 0,1-1 0,0 1 0,0 0 0,-1-1 0,1 1 0,0 0 0,0 0 0,0-1 0,0 1 0,0 0 0,0 0 0,0-1 0,1 1 0,-1 0 0,0 0 0,0-1 0,1 2 0,0-2 1,0 0 0,1-1 0,-1 0 0,0 1 0,0-1 0,0 0-1,0 1 1,0-1 0,0 0 0,0 0 0,0 0 0,-1 0 0,1 0-1,1-1 1,11-14-464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0.927"/>
    </inkml:context>
    <inkml:brush xml:id="br0">
      <inkml:brushProperty name="width" value="0.05" units="cm"/>
      <inkml:brushProperty name="height" value="0.05" units="cm"/>
    </inkml:brush>
  </inkml:definitions>
  <inkml:trace contextRef="#ctx0" brushRef="#br0">0 0 14155,'6'7'1864,"1"0"-1079,4-2-225,1-1 1328,7-4-928,1 0-71,3-3-305,-1-3-336,1 2-624,2 1-369,-5 0 625,-2 5-184,-2 5-112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1.293"/>
    </inkml:context>
    <inkml:brush xml:id="br0">
      <inkml:brushProperty name="width" value="0.05" units="cm"/>
      <inkml:brushProperty name="height" value="0.05" units="cm"/>
    </inkml:brush>
  </inkml:definitions>
  <inkml:trace contextRef="#ctx0" brushRef="#br0">1 296 16972,'0'0'109,"0"1"0,1 0 0,-1-1 0,0 1 0,1-1 0,-1 1 0,0-1 0,1 1 0,-1-1 0,1 1 0,-1-1 1,1 0-1,-1 1 0,1-1 0,-1 0 0,1 1 0,0-1 0,-1 0 0,1 1 0,-1-1 0,1 0 0,0 0 0,-1 0 1,1 0-1,1 0 0,-1 0 30,1 0 1,-1 0 0,1-1 0,-1 1 0,1-1-1,-1 1 1,1-1 0,-1 0 0,1 1 0,1-3-1,6-3 251,-1-1 0,13-14 0,-12 13-73,95-103 418,25-22-716,-129 132-21,1 0 0,0 0 0,0 0 0,0 0 0,0 0 0,0 1 0,0-1 1,0 0-1,0 1 0,0-1 0,0 1 0,1-1 0,-1 1 0,0-1 0,0 1 0,0 0 0,2-1 0,-2 2 1,-1-1 0,0 0 0,1 1 0,-1-1 1,1 0-1,-1 1 0,0-1 0,1 0 0,-1 1 0,0-1 1,1 1-1,-1-1 0,0 1 0,0-1 0,1 0 0,-1 1 1,0-1-1,0 1 0,0-1 0,0 1 0,0-1 1,0 1-1,0-1 0,0 1 0,0-1 0,0 1 0,0 0 1,-1 9-3,0-1 0,0 1 0,-4 10 0,4-17 4,-25 85 29,15-52-415,-14 66 0,25-90 261,1-6-44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6.693"/>
    </inkml:context>
    <inkml:brush xml:id="br0">
      <inkml:brushProperty name="width" value="0.05" units="cm"/>
      <inkml:brushProperty name="height" value="0.05" units="cm"/>
    </inkml:brush>
  </inkml:definitions>
  <inkml:trace contextRef="#ctx0" brushRef="#br0">240 6 12475,'0'0'23,"0"0"0,0 0 0,0-1 0,0 1 1,-1 0-1,1-1 0,0 1 0,0 0 1,0 0-1,0-1 0,-1 1 0,1 0 0,0 0 1,0 0-1,0-1 0,-1 1 0,1 0 0,0 0 1,0 0-1,-1 0 0,1-1 0,0 1 0,0 0 1,-1 0-1,1 0 0,0 0 0,-1 0 0,1 0 1,0 0-1,0 0 0,-1 0 0,1 0 0,0 0 1,-1 0-1,-10 7 196,-7 16-97,17-22-76,-18 29 176,1 2 0,-18 45 0,-21 69 308,57-144-522,-53 161 587,47-141-535,2 0-1,0 0 1,1 0 0,1 1 0,2 35-1,1-55-77,-1 1 0,0-1 0,1 0 0,-1 0-1,1 0 1,0 0 0,0 0 0,1 0 0,-1 0-1,0 0 1,1 0 0,0 0 0,0 0-1,0-1 1,3 4 0,-3-5 0,0 1 0,-1-1 1,1 0-1,0 0 0,0 0 0,1 0 0,-1-1 0,0 1 1,0 0-1,0-1 0,0 0 0,1 1 0,-1-1 0,0 0 1,0 0-1,1 0 0,-1 0 0,0-1 0,0 1 0,0-1 1,1 1-1,2-2 0,27-13-126,3-10-47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1.829"/>
    </inkml:context>
    <inkml:brush xml:id="br0">
      <inkml:brushProperty name="width" value="0.05" units="cm"/>
      <inkml:brushProperty name="height" value="0.05" units="cm"/>
    </inkml:brush>
  </inkml:definitions>
  <inkml:trace contextRef="#ctx0" brushRef="#br0">116 6 18108,'3'-5'1488,"-4"10"-1096,-5 14-200,-1 21 616,-3 9-167,-1 14-329,-2 4-168,0 9-120,1 3 16,-1-6-24,2-5 0,1-17-40,6-6-120,1-17-360,-2-9-233,5-21 593,2-9-112,1-15-104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2.268"/>
    </inkml:context>
    <inkml:brush xml:id="br0">
      <inkml:brushProperty name="width" value="0.05" units="cm"/>
      <inkml:brushProperty name="height" value="0.05" units="cm"/>
    </inkml:brush>
  </inkml:definitions>
  <inkml:trace contextRef="#ctx0" brushRef="#br0">0 22 19836,'12'6'1521,"2"-2"-1089,5-1-184,8-2 472,3-1-168,10-3-184,2-2-32,4-2-104,-3-1-128,-5 1-224,-2 1-168,-10 6-280,-3 3-160,-16 7-424,-6 2 2176,-12-1-1328,-5 2-24,-7 0 56</inkml:trace>
  <inkml:trace contextRef="#ctx0" brushRef="#br0" timeOffset="1">15 357 16756,'2'18'1632,"13"-13"-880,5-2-240,11-6 696,5-5-135,10-2-273,-1-3-160,2 1-368,-6-1-296,-8 12-592,-4 1-376,-17 13 768,-8 5-184,-11 8-209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2.707"/>
    </inkml:context>
    <inkml:brush xml:id="br0">
      <inkml:brushProperty name="width" value="0.05" units="cm"/>
      <inkml:brushProperty name="height" value="0.05" units="cm"/>
    </inkml:brush>
  </inkml:definitions>
  <inkml:trace contextRef="#ctx0" brushRef="#br0">1 81 16668,'5'10'2120,"8"-3"-1280,12-11-272,5-5 1177,8 1-721,4-4-184,5-1-400,2 2-392,-3 1-1024,-3 0 928,-13 0-256,-7 0-72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3.717"/>
    </inkml:context>
    <inkml:brush xml:id="br0">
      <inkml:brushProperty name="width" value="0.05" units="cm"/>
      <inkml:brushProperty name="height" value="0.05" units="cm"/>
    </inkml:brush>
  </inkml:definitions>
  <inkml:trace contextRef="#ctx0" brushRef="#br0">370 48 13611,'14'-41'1978,"-14"41"-1954,0 0 0,0 0 0,0-1 0,0 1 0,0 0 0,0 0 0,0 0 0,0 0 1,0-1-1,0 1 0,0 0 0,0 0 0,0 0 0,0 0 0,0-1 0,0 1 0,0 0 0,0 0 0,0 0 1,0-1-1,0 1 0,0 0 0,0 0 0,0 0 0,0 0 0,0-1 0,0 1 0,0 0 0,0 0 0,0 0 1,-1 0-1,1 0 0,0-1 0,0 1 0,0 0 0,0 0 0,0 0 0,-1 0 0,1 0 0,0 0 0,0 0 1,0 0-1,0-1 0,-1 1 0,1 0 0,0 0 0,-10 6 950,-8 15 40,-6 12-324,2 2 0,-23 49 0,-26 78 190,17-24-140,-38 146 0,79-229-627,1 1 0,3 1-1,2-1 1,3 1 0,6 104 0,1-136-193,0 0 1,2-1-1,1 1 1,1-2-1,10 26 0,-13-39 63,1 0 0,0 0 0,0-1 0,1 1 0,0-1-1,1-1 1,0 1 0,0-1 0,1 0 0,0-1 0,0 1 0,1-2-1,17 12 1,-22-16-2,0 0-1,1-1 0,-1 1 1,1-1-1,-1 0 0,1 0 1,6 0-1,30-3-180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4.641"/>
    </inkml:context>
    <inkml:brush xml:id="br0">
      <inkml:brushProperty name="width" value="0.05" units="cm"/>
      <inkml:brushProperty name="height" value="0.05" units="cm"/>
    </inkml:brush>
  </inkml:definitions>
  <inkml:trace contextRef="#ctx0" brushRef="#br0">17 1 15091,'-1'0'149,"0"0"-1,0 0 1,1 0-1,-1 0 1,0 0-1,0 1 1,1-1-1,-1 0 1,0 1-1,1-1 1,-1 1-1,0-1 1,1 0-1,-1 1 1,1-1-1,-1 1 1,1 0-1,-1-1 1,1 1-1,-1-1 1,1 1-1,-1 0 0,1-1 1,0 1-1,-1 0 1,1 0-1,0-1 1,0 1-1,-1 1 1,2-1 17,0 0 1,0 0-1,0 0 0,1 0 0,-1 0 1,0 0-1,0-1 0,0 1 1,1 0-1,-1-1 0,0 1 1,1-1-1,-1 1 0,0-1 1,1 0-1,-1 1 0,2-1 0,18 3 233,0 0 0,-1-1 0,40-2 0,64-13-354,-90 9-41,16-3-242,-30 3-297,1 1 0,0 1-1,-1 1 1,31 2 0,-51-1 488,0 0 0,1 0-1,-1 0 1,1 0 0,-1 0 0,0 0 0,1 0-1,-1 0 1,0 0 0,1 0 0,-1 1 0,0-1 0,1 0-1,-1 0 1,0 0 0,1 1 0,-1-1 0,0 0-1,0 0 1,1 0 0,-1 1 0,0-1 0,0 0 0,1 1-1,-1-1 1,0 1 0,-7 7-696,-22 4-45,-12 2-153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5.087"/>
    </inkml:context>
    <inkml:brush xml:id="br0">
      <inkml:brushProperty name="width" value="0.05" units="cm"/>
      <inkml:brushProperty name="height" value="0.05" units="cm"/>
    </inkml:brush>
  </inkml:definitions>
  <inkml:trace contextRef="#ctx0" brushRef="#br0">31 0 15147,'0'0'49,"0"0"0,0 0 1,0 0-1,-1 1 0,1-1 0,0 0 0,0 0 0,0 0 0,-1 0 0,1 0 0,0 0 0,0 1 1,0-1-1,0 0 0,0 0 0,0 0 0,-1 0 0,1 0 0,0 1 0,0-1 0,0 0 0,0 0 1,0 0-1,0 1 0,0-1 0,0 0 0,0 0 0,0 0 0,0 1 0,0-1 0,0 0 0,0 0 1,0 0-1,0 1 0,0-1 0,0 0 0,0 0 0,0 0 0,0 1 0,0-1 0,0 0 0,1 0 1,10 4 1293,26-4 50,-25-1-881,-2 2-289,1-1 1,-1 1-1,0 1 0,0 0 0,0 0 1,0 1-1,12 5 0,-19-7-187,1 1-1,-1 0 1,1 0 0,-1 1-1,0-1 1,0 0 0,0 1-1,0 0 1,0 0-1,-1 0 1,1 0 0,-1 0-1,0 0 1,0 1 0,0-1-1,0 1 1,0 0-1,-1-1 1,0 1 0,0 0-1,1 6 1,-1-1-7,-1 1 1,0 0-1,0 0 0,-1-1 1,0 1-1,-1 0 1,0-1-1,-1 1 0,0-1 1,0 0-1,-1 0 1,-6 12-1,-9 12 177,-41 55 1,43-64-89,-17 20 100,16-22-9,1 1 1,-19 36 0,35-58-199,0 0-1,0 1 1,1-1 0,-1 0-1,1 0 1,-1 0 0,1 1-1,-1-1 1,1 0-1,0 1 1,-1-1 0,1 1-1,0-1 1,0 0-1,0 1 1,0-1 0,0 0-1,1 1 1,-1-1-1,1 3 1,0-4-7,0 1 0,0 0 0,0-1 0,0 1 1,0-1-1,0 1 0,1-1 0,-1 1 0,0-1 0,0 0 0,0 0 0,1 1 1,-1-1-1,0 0 0,0 0 0,1 0 0,-1-1 0,0 1 0,0 0 0,0 0 0,1-1 1,1 0-1,56-9-775,1 2 1,121 0 0,-144 9 323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5.968"/>
    </inkml:context>
    <inkml:brush xml:id="br0">
      <inkml:brushProperty name="width" value="0.05" units="cm"/>
      <inkml:brushProperty name="height" value="0.05" units="cm"/>
    </inkml:brush>
  </inkml:definitions>
  <inkml:trace contextRef="#ctx0" brushRef="#br0">0 11 17572,'1'-1'76,"-1"0"0,1 0 1,0 1-1,0-1 0,-1 0 0,1 1 1,0-1-1,0 0 0,0 1 0,0-1 1,-1 1-1,1-1 0,0 1 0,0 0 1,0-1-1,0 1 0,0 0 0,0 0 0,0 0 1,0 0-1,0-1 0,0 1 0,1 1 1,-1-1-1,0 0 0,0 0 0,0 0 1,0 0-1,0 1 0,0-1 0,0 1 1,-1-1-1,1 0 0,0 1 0,0 0 1,0-1-1,0 1 0,0-1 0,-1 1 1,1 0-1,0 0 0,-1-1 0,2 3 1,3 4 164,-1 0 1,0 0-1,0 1 1,5 12-1,-2-3 26,16 31-40,37 73 99,-49-101-430,2 0 1,1 0-1,26 28 0,-38-45-96,0-1 0,1 1-1,0-1 1,-1 0 0,1 0-1,0 0 1,0 0 0,5 1-1,-6-1-159,-3 2-108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6.435"/>
    </inkml:context>
    <inkml:brush xml:id="br0">
      <inkml:brushProperty name="width" value="0.05" units="cm"/>
      <inkml:brushProperty name="height" value="0.05" units="cm"/>
    </inkml:brush>
  </inkml:definitions>
  <inkml:trace contextRef="#ctx0" brushRef="#br0">1 303 16019,'17'-12'2145,"9"1"-1289,10-9-392,1-5 2321,14-2-2049,4-3-176,-2 0-376,-1 0-352,-9 3-712,-11-1 1984,-7 7-1144,-2-1-48,-10 2-32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6.887"/>
    </inkml:context>
    <inkml:brush xml:id="br0">
      <inkml:brushProperty name="width" value="0.05" units="cm"/>
      <inkml:brushProperty name="height" value="0.05" units="cm"/>
    </inkml:brush>
  </inkml:definitions>
  <inkml:trace contextRef="#ctx0" brushRef="#br0">36 346 16412,'10'-5'1608,"-4"10"-944,-5 0-216,-1 7 832,0 4-319,-4 4-337,-3 3-152,2 3-224,-3-1-136,2-3-456,0-4-272,1-8 1824,3-8-1264,-5-4 40,4-8-40</inkml:trace>
  <inkml:trace contextRef="#ctx0" brushRef="#br0" timeOffset="1">131 0 19828,'7'9'1929,"-7"0"-1281,-5-5-280,1 2 1072,0-2-648,1 2-968,3-5-536,-4-2 616,1-8-176,-3-8-168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7.323"/>
    </inkml:context>
    <inkml:brush xml:id="br0">
      <inkml:brushProperty name="width" value="0.05" units="cm"/>
      <inkml:brushProperty name="height" value="0.05" units="cm"/>
    </inkml:brush>
  </inkml:definitions>
  <inkml:trace contextRef="#ctx0" brushRef="#br0">19 65 15811,'-8'7'2217,"2"-6"-1121,2 5 3441,14-3-3673,7 0-216,6 0-384,6-3-104,8-5-256,4-2-224,5 0-624,-3-2-96,0-8 800,-5-4-216,-10-1-160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7.138"/>
    </inkml:context>
    <inkml:brush xml:id="br0">
      <inkml:brushProperty name="width" value="0.05" units="cm"/>
      <inkml:brushProperty name="height" value="0.05" units="cm"/>
    </inkml:brush>
  </inkml:definitions>
  <inkml:trace contextRef="#ctx0" brushRef="#br0">389 0 15419,'-33'52'904,"-17"11"-856,-1 5-40,-2 13 89,1 2-89,8-6 0,2-8 8,16-19-72,5-10-89,12-15-167,2-11-64,7-21 280,0-12-64,3-11-88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7.989"/>
    </inkml:context>
    <inkml:brush xml:id="br0">
      <inkml:brushProperty name="width" value="0.05" units="cm"/>
      <inkml:brushProperty name="height" value="0.05" units="cm"/>
    </inkml:brush>
  </inkml:definitions>
  <inkml:trace contextRef="#ctx0" brushRef="#br0">15 668 14771,'-10'12'1312,"10"-11"-1254,-1-1 1,1 0-1,0 0 1,-1 1-1,1-1 1,0 0 0,0 0-1,-1 1 1,1-1-1,0 0 1,0 1 0,-1-1-1,1 0 1,0 1-1,0-1 1,0 1-1,0-1 1,0 0 0,0 1-1,0-1 1,-1 1-1,1-1 1,0 0 0,0 1-1,0-1 1,1 1-1,-1-1 1,0 0-1,0 1 1,0-1 0,0 1-1,14-17 2597,186-264 1597,-19-10-3942,-172 275-249,4-7-50,0-1 4,-11 20-10,-5 12-4,1-5-2,-22 47-33,2 2 1,3 0-1,-14 61 1,32-110 27,0 0 0,1 0 0,0 1 0,-1-1 1,2 0-1,0 8 0,-1-12 4,0 1 0,0 0 0,0 0 0,1-1 1,-1 1-1,0 0 0,1 0 0,-1-1 0,0 1 0,1 0 0,-1-1 1,1 1-1,-1 0 0,1-1 0,-1 1 0,1-1 0,0 1 1,-1-1-1,1 1 0,0-1 0,-1 0 0,1 1 0,0-1 0,0 0 1,-1 1-1,1-1 0,0 0 0,0 0 0,-1 0 0,1 0 1,0 0-1,0 0 0,0 0 0,-1 0 0,1 0 0,0 0 0,0 0 1,-1 0-1,1 0 0,0-1 0,0 1 0,-1 0 0,1-1 1,0 1-1,0 0 0,0-2 0,9-3-9,0 0 0,-1-1-1,0 0 1,0-1 0,-1 0 0,15-15 0,45-58-17,-50 57 18,130-175 45,-134 183-27,-14 15-8,0 0 0,0 0 0,0-1 0,0 1 0,0 0 0,0 0 0,0 0 0,0 0 0,1 0 0,-1 0 0,0 0 0,0 0 0,0 0 0,0 0 0,0 0 0,0 0 0,0 0 0,1 0 0,-1 0 0,0 0 0,0 0 0,0 0 0,0 0 0,0 0 0,0 0 0,0 1 0,0-1 0,1 0 0,-1 0 0,0 0 0,0 0 0,0 0 0,0 0 0,0 0 0,0 0 0,0 0 0,0 0 0,0 0 0,0 1 0,0-1 0,0 0 0,1 0 0,-1 0 0,0 0 0,0 0 0,0 0 0,0 0 0,0 0 0,0 1 0,0-1 0,0 0 0,0 0 0,0 0 0,0 0 0,0 0 0,0 0 0,0 0 0,0 1 0,-1-1 0,1 0 0,0 0 0,0 0 0,0 0 0,-8 35-8,4-22 6,-4 17-34,-5 13-168,3 0 1,1 1-1,-4 65 0,13-103 77,0 20-345,1-25 423,-1 0 0,0 0 0,0 0 0,0 0 0,1 0 0,-1 0 0,0 0 0,1-1 0,-1 1-1,1 0 1,-1 0 0,1 0 0,-1 0 0,1-1 0,0 1 0,-1 0 0,1-1 0,0 1 0,0 0 0,0-1 0,1 1-1,-1 0 30,0-1 0,-1 0 0,1 0 0,0 0-1,0 0 1,0 0 0,0 0 0,0 0-1,-1 0 1,1 0 0,0 0 0,0 0 0,0-1-1,0 1 1,0 0 0,-1-1 0,1 1-1,0 0 1,0-1 0,-1 1 0,1-1 0,0 1-1,-1-1 1,1 0 0,0 0 0,16-21-218,-12 16 101,24-36-494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8.424"/>
    </inkml:context>
    <inkml:brush xml:id="br0">
      <inkml:brushProperty name="width" value="0.05" units="cm"/>
      <inkml:brushProperty name="height" value="0.05" units="cm"/>
    </inkml:brush>
  </inkml:definitions>
  <inkml:trace contextRef="#ctx0" brushRef="#br0">140 3 18788,'27'-3'1504,"-2"9"-1056,-3 4-144,0 13 561,-5 5-113,-8 15-240,-6 10-72,-11 19-96,-9 7-40,-10 7-88,-5 3-96,-5 0-520,-1-5-352,-1-15 640,2-10-112,8-28-96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8.967"/>
    </inkml:context>
    <inkml:brush xml:id="br0">
      <inkml:brushProperty name="width" value="0.05" units="cm"/>
      <inkml:brushProperty name="height" value="0.05" units="cm"/>
    </inkml:brush>
  </inkml:definitions>
  <inkml:trace contextRef="#ctx0" brushRef="#br0">174 7 14419,'2'-7'2313,"-7"10"-957,-9 11 78,1 5-1028,1 0 1,1 0-1,1 1 1,-12 32-1,-22 90-57,6 26-50,35-150-311,1 0 0,1 0 0,1 0 1,0 1-1,1-1 0,1 0 0,6 25 0,-7-38-28,1 0 0,0-1 0,0 1 0,0 0 0,0-1-1,1 0 1,0 1 0,0-1 0,0 0 0,0 0 0,1-1 0,-1 1-1,1-1 1,0 0 0,0 0 0,0 0 0,1 0 0,-1-1-1,0 1 1,1-1 0,0 0 0,0-1 0,-1 1 0,1-1-1,0 0 1,10 1 0,52 1-179,9-7-53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4:19.660"/>
    </inkml:context>
    <inkml:brush xml:id="br0">
      <inkml:brushProperty name="width" value="0.05" units="cm"/>
      <inkml:brushProperty name="height" value="0.05" units="cm"/>
    </inkml:brush>
  </inkml:definitions>
  <inkml:trace contextRef="#ctx0" brushRef="#br0">24 41 18340,'10'-6'489,"0"1"0,1 0 1,0 1-1,-1 0 0,1 0 0,1 1 0,17-2 1,-6 2-27,0 1 1,42 2 0,-61 0-426,0 1 0,0-1 0,0 1 0,0 0 0,0 0 0,0 0 0,0 1 0,0-1 0,-1 1-1,7 4 1,-8-5-28,-1 0 0,1 0 0,-1 0 0,0 1 0,0-1 0,0 1 0,0-1 0,0 1 0,0-1 0,0 1 0,0-1 0,0 1 0,-1 0 0,1 0 0,-1-1 0,1 1 0,-1 0 0,0 0 0,0-1 0,0 1 0,0 0 0,0 0 0,0 0 0,0-1 0,0 1 0,-2 3 0,-1 5 18,0 0 1,-1 0-1,-1 0 1,0-1-1,0 1 1,-9 12-1,-46 51 178,45-55-144,-46 48 161,40-46-113,1 1-1,1 1 0,1 1 0,-25 42 0,42-64-102,0 1-1,1-1 1,-1 1-1,0-1 1,1 1-1,-1-1 1,1 1-1,-1-1 1,1 1-1,0 0 1,0-1-1,0 1 1,0 0-1,0-1 1,0 1-1,0-1 1,0 1-1,1 0 1,0 1-1,0-1-7,-1-1 1,1 0-1,0 0 0,0 0 0,0 0 0,0 0 0,0 0 0,0 0 0,1-1 0,-1 1 0,0 0 1,0-1-1,0 1 0,1-1 0,-1 1 0,0-1 0,3 1 0,7 1-127,-1-2-1,1 1 0,-1-1 0,19-3 1,-21 3-51,142-22-1499,-107 16 1213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48.356"/>
    </inkml:context>
    <inkml:brush xml:id="br0">
      <inkml:brushProperty name="width" value="0.05" units="cm"/>
      <inkml:brushProperty name="height" value="0.05" units="cm"/>
    </inkml:brush>
  </inkml:definitions>
  <inkml:trace contextRef="#ctx0" brushRef="#br0">135 41 12139,'1'-2'104,"-1"1"1,1-1-1,-1 0 1,1 1-1,-1-1 1,1 1-1,0-1 1,0 1-1,0-1 1,0 1-1,0-1 0,0 1 1,0 0-1,1 0 1,-1 0-1,0-1 1,1 1-1,-1 0 1,0 1-1,1-1 1,-1 0-1,1 0 1,0 1-1,-1-1 1,1 1-1,0-1 1,-1 1-1,4-1 1,6-1 326,0 0-1,22-1 1,-14 3-121,0 0 0,-1 1 0,1 1 0,-1 1 0,31 9 0,-38-9-238,-1 0 1,0 1-1,0 1 1,-1 0-1,1 0 0,-1 1 1,0 0-1,0 1 0,-1-1 1,0 2-1,10 9 0,-16-13-65,1-1 1,0 1-1,-1-1 0,0 1 0,0 0 0,0-1 0,0 1 0,-1 0 0,1 0 0,-1 1 0,0-1 0,0 0 0,-1 0 0,1 1 0,-1-1 1,0 4-1,-1-2-3,0 0 0,0 0 0,-1 0 1,0-1-1,0 1 0,0-1 0,0 1 1,-1-1-1,0 0 0,-5 7 1,-8 7 3,-1-1 0,0 0 1,-1-1-1,-30 21 1,41-33-3,-70 53 28,-68 56 226,127-98-156,1 1 0,1 0 0,0 2 0,1 0 0,-18 31 0,28-42-52,1-1-1,1 1 1,0 0 0,0 0-1,0 0 1,1 1 0,0-1-1,0 10 1,1-15-38,1 1 0,0-1 0,1 1 0,-1-1 0,0 0 0,1 1 0,0-1 0,0 0 0,0 0 0,0 1 0,0-1 0,1 0 0,-1 0 0,1 0 0,0-1 0,0 1 0,0 0 0,0-1 0,1 1 0,-1-1 0,1 1 0,-1-1 0,4 2 1,3 1 9,1 0 0,-1-1 0,1 0 0,0-1 0,0 1 0,0-2 0,1 0 0,-1 0 0,1-1 0,-1 0 0,15-1 1,4-1 116,0-2 0,53-11 0,-52 7-7,-1-2 1,0 0 0,38-19-1,-55 21-58,1 1-1,-1-2 1,0 0-1,-1 0 1,0-1-1,0 0 1,-1-1-1,0 0 1,12-17-1,-19 23-41,-1 0 0,1 0 0,-1 0 0,0-1 0,0 1 0,-1-1 0,1 1 0,-1-1 0,0 1 0,0-1 0,-1 0 0,1 1 0,-1-1 0,-1-9 0,1 10-11,-1 0 0,0 0 0,0 1-1,-1-1 1,1 0 0,-1 1 0,1-1 0,-1 1-1,-1-1 1,1 1 0,0 0 0,-1 0-1,1 0 1,-1 0 0,0 1 0,0-1 0,0 1-1,-5-4 1,-5 0-2,-1 0-1,1 0 1,-1 1 0,0 1-1,0 0 1,0 1 0,0 1 0,-1 0-1,1 1 1,-1 0 0,1 1-1,-1 1 1,1 0 0,-1 1-1,-19 5 1,7 7-276,20-5-198,8-9 422,-1 1 0,0-1 0,0 0 1,0 1-1,0-1 0,1 0 1,-1 1-1,0-1 0,0 0 0,1 0 1,-1 1-1,0-1 0,1 0 1,-1 0-1,0 1 0,1-1 1,-1 0-1,0 0 0,1 0 0,-1 0 1,0 0-1,1 0 0,-1 1 1,0-1-1,1 0 0,-1 0 0,1 0 1,-1 0-1,0 0 0,1 0 1,8 0-63,0 0 0,0 0 1,-1 0-1,1-1 0,9-2 1,-1 0-42,41-5-291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49.149"/>
    </inkml:context>
    <inkml:brush xml:id="br0">
      <inkml:brushProperty name="width" value="0.05" units="cm"/>
      <inkml:brushProperty name="height" value="0.05" units="cm"/>
    </inkml:brush>
  </inkml:definitions>
  <inkml:trace contextRef="#ctx0" brushRef="#br0">6 145 11979,'-1'-7'369,"-1"-3"237,1 1 0,0-1 0,1 0 0,1-12 0,-1 20-465,0-1 0,1 0 0,-1 1-1,1-1 1,0 1 0,0-1 0,0 1-1,0 0 1,0-1 0,1 1 0,-1 0 0,1 0-1,-1 0 1,1 0 0,0 0 0,0 0-1,0 0 1,0 0 0,0 1 0,4-3 0,4-1 113,1 1 0,-1 0 1,1 0-1,0 1 1,0 0-1,1 1 0,-1 1 1,15-1-1,-10 1-108,-1 1-1,1 1 0,0 1 1,-1 0-1,25 7 1,-36-8-121,1 1 0,-1-1 1,1 1-1,-1 0 1,0 0-1,1 1 1,-1-1-1,0 1 0,-1 0 1,1 0-1,0 0 1,-1 1-1,0-1 1,0 1-1,0 0 0,0 0 1,2 4-1,-3-4-15,-1 0-1,1 0 1,-1 0-1,-1 1 1,1-1-1,0 0 1,-1 0-1,0 0 1,0 1-1,0-1 1,-1 0-1,1 0 1,-1 0-1,0 0 1,0 0-1,0 0 1,-1 0 0,0 0-1,1 0 1,-4 4-1,-4 6 12,0 0-1,0-1 1,-2 0 0,-19 19 0,-54 43 57,16-17-20,51-36-43,17-22-15,-1 1 0,1 0 0,0 0 1,-1-1-1,1 1 0,0 0 0,0 0 1,0 0-1,0-1 0,0 1 0,-1 0 1,1 0-1,1 0 0,-1 0 0,0-1 0,0 1 1,0 0-1,1 1 0,0 0 1,1-1 0,-1 1 0,1-1 0,-1 1-1,1-1 1,0 0 0,0 0 0,0 0 0,-1 0 0,1 0 0,0 0-1,0 0 1,1-1 0,-1 1 0,0-1 0,0 1 0,0-1-1,0 0 1,3 0 0,63 5-1272,132-7 0,-146-2 880,-7-5-166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5.469"/>
    </inkml:context>
    <inkml:brush xml:id="br0">
      <inkml:brushProperty name="width" value="0.05" units="cm"/>
      <inkml:brushProperty name="height" value="0.05" units="cm"/>
    </inkml:brush>
  </inkml:definitions>
  <inkml:trace contextRef="#ctx0" brushRef="#br0">95 3 15411,'2'-3'1417,"-1"6"-921,-1 3-208,-4 11 736,-5 12-312,0 10-320,-2 4-104,1 2-280,1 0-104,2-5-264,0-4-128,4-10-160,-1-11-120,-2-15 456,0-7-192,-6-14 23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5.916"/>
    </inkml:context>
    <inkml:brush xml:id="br0">
      <inkml:brushProperty name="width" value="0.05" units="cm"/>
      <inkml:brushProperty name="height" value="0.05" units="cm"/>
    </inkml:brush>
  </inkml:definitions>
  <inkml:trace contextRef="#ctx0" brushRef="#br0">9 59 12243,'-8'-17'1752,"9"6"-840,8 2-360,14 6 1969,8 2-1481,12-1-224,6 2-136,10-1-280,2-1-135,3 0-377,-3-1-313,-12 0-55,-6-2 376,-16 5-160,-7 2-104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6.369"/>
    </inkml:context>
    <inkml:brush xml:id="br0">
      <inkml:brushProperty name="width" value="0.05" units="cm"/>
      <inkml:brushProperty name="height" value="0.05" units="cm"/>
    </inkml:brush>
  </inkml:definitions>
  <inkml:trace contextRef="#ctx0" brushRef="#br0">61 8 14715,'3'-1'198,"1"-1"0,-1 1 0,0 0 0,1 0 0,-1 1 0,0-1 0,5 0 0,-7 1-161,0 0 0,0 1 0,0-1-1,-1 0 1,1 0 0,0 0 0,0 1-1,-1-1 1,1 0 0,0 1-1,-1-1 1,1 1 0,0-1 0,-1 1-1,1-1 1,0 1 0,-1-1 0,1 1-1,-1 0 1,1-1 0,-1 1-1,0 0 1,1-1 0,-1 1 0,1 0-1,-1-1 1,0 1 0,0 0 0,0 0-1,1 0 1,-1-1 0,0 1 0,0 0-1,0 0 1,0 0 0,0 1-1,-1 11 175,-1 0-1,0 0 1,-1 0-1,0 0 1,-1 0-1,0-1 0,-7 14 1,1 1-63,-14 33 123,11-29 24,-16 60 0,28-88-272,0 0 0,0 1 0,1-1-1,0 1 1,0-1 0,0 0 0,1 7 0,-1-9-16,0-1 1,0 1-1,1 0 0,-1 0 1,0 0-1,1 0 1,-1-1-1,1 1 0,-1 0 1,1 0-1,-1-1 1,1 1-1,0 0 0,-1-1 1,1 1-1,0-1 0,-1 1 1,1-1-1,0 1 1,0-1-1,0 1 0,-1-1 1,1 0-1,0 0 1,0 1-1,0-1 0,0 0 1,0 0-1,0 0 0,-1 0 1,1 0-1,0 0 1,0 0-1,0 0 0,0 0 1,1-1-1,12-2 29,-1-1 0,1-1 0,-1 0 0,0-1 0,0-1 0,-1 0 0,13-9 0,5-3-1,-13 9-18,-13 7-14,0 0 0,0 0 0,1 1 0,-1-1 0,1 1 0,0 0 0,-1 0 0,1 0 0,0 1 0,0 0 0,0 0 0,0 0 0,8 0 0,-12 1-3,-1 0 0,1 0 1,0 1-1,-1-1 1,1 0-1,0 0 0,-1 1 1,1-1-1,0 0 1,-1 1-1,1-1 1,-1 1-1,1-1 0,-1 1 1,1-1-1,-1 1 1,1-1-1,-1 1 1,1-1-1,-1 1 0,1 0 1,-1-1-1,0 1 1,1 1-1,0 22 5,-4-13-6,0 1 1,-6 16-1,7-21 0,-8 20-53,5-16-151,1 0 0,0 0 1,1 1-1,0 0 1,-2 18-1,5-30 191,0 0 1,0 0-1,0 0 0,0 0 1,0 0-1,0 1 1,0-1-1,0 0 0,0 0 1,0 0-1,0 0 1,0 0-1,0 0 0,0 0 1,0 0-1,0 1 0,0-1 1,0 0-1,0 0 1,0 0-1,0 0 0,0 0 1,0 0-1,0 0 1,1 0-1,-1 1 0,0-1 1,0 0-1,0 0 0,0 0 1,0 0-1,0 0 1,0 0-1,0 0 0,0 0 1,0 0-1,1 0 1,-1 0-1,0 0 0,0 0 1,0 0-1,0 0 0,0 0 1,0 0-1,0 0 1,1 0-1,-1 0 0,0 0 1,0 0-1,0 0 1,0 0-1,0 0 0,0 0 1,0 0-1,0 0 0,1 0 1,-1 0-1,0 0 1,0 0-1,0 0 0,0 0 1,0 0-1,9-9-289,9-15-38,5-9-192</inkml:trace>
  <inkml:trace contextRef="#ctx0" brushRef="#br0" timeOffset="1">452 226 16203,'0'1'104,"0"1"0,0-1 0,0 1 0,1-1-1,-1 1 1,0-1 0,0 0 0,1 1 0,-1-1-1,1 1 1,-1-1 0,1 0 0,0 1 0,0-1-1,-1 0 1,1 0 0,0 0 0,0 1 0,0-1-1,2 1 1,-1 0-10,1-1 1,-1 0-1,0 0 0,0-1 0,0 1 0,1 0 0,-1-1 1,0 1-1,1-1 0,-1 0 0,0 0 0,3 0 1,8-1 132,-1 0 0,1-2 0,24-6 0,-29 6-141,32-9 224,-1-3 1,-1-1 0,67-38 0,-82 39-95,-23 15-208,1 0 0,-1-1 1,0 1-1,0 0 1,1 0-1,-1 0 0,0 0 1,0-1-1,0 1 0,1 0 1,-1 0-1,0 0 1,0-1-1,0 1 0,0 0 1,0 0-1,1-1 0,-1 1 1,0 0-1,0-1 0,0 1 1,0 0-1,0 0 1,0-1-1,0 1 0,0 0 1,0 0-1,0-1 0,0 1 1,0 0-1,0-1 1,0 1-1,-9-2 180,-13 4 11,6 4-130,0 1 0,0 0 1,0 0-1,1 2 1,0 0-1,1 1 1,-1 0-1,2 1 1,0 1-1,0 0 0,1 1 1,-19 27-1,28-36-64,0 0-1,1 0 0,0 0 0,0 1 0,0-1 1,0 1-1,1-1 0,0 1 0,0 0 0,0-1 1,0 1-1,1 0 0,0 7 0,0-10-33,1 0 1,-1 1-1,1-1 0,0 0 0,0 0 0,-1 1 1,2-1-1,-1 0 0,0 0 0,0 0 0,1 0 0,-1 0 1,1-1-1,-1 1 0,1 0 0,0-1 0,0 1 1,0-1-1,0 0 0,0 1 0,0-1 0,0 0 1,0 0-1,0 0 0,1-1 0,-1 1 0,0 0 1,1-1-1,2 1 0,5 0-27,0-1 1,1 0 0,-1 0-1,0-1 1,0 0-1,14-3 1,30-9-197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4.191"/>
    </inkml:context>
    <inkml:brush xml:id="br0">
      <inkml:brushProperty name="width" value="0.05" units="cm"/>
      <inkml:brushProperty name="height" value="0.05" units="cm"/>
    </inkml:brush>
  </inkml:definitions>
  <inkml:trace contextRef="#ctx0" brushRef="#br0">19 131 14395,'-6'0'979,"-7"0"1204,19 0 570,60 4-1070,73-7 0,-91-1-1714,1-1 1,-1-3 0,0-2-1,60-21 1,-102 29-164,0-1 1,0 1 0,0-1 0,-1 0-1,1 0 1,6-5 0,-12 7 132,1 1 0,-1-1 0,1 0 0,0 1 0,-1-1 0,1 1-1,-1-1 1,1 0 0,-1 0 0,0 1 0,1-1 0,-1 0 0,0 0 0,1 0 0,-1 1 0,0-1 0,0 0 0,0 0-1,0 0 1,0 0 0,0-1 0,0 1 3,-1 0-1,0-1 1,1 1-1,-1 0 1,0-1 0,0 1-1,0 0 1,0 0-1,0 0 1,0 0-1,0 0 1,0 0-1,0 0 1,0 0-1,-1 0 1,-1-1 0,-20-9-676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7.555"/>
    </inkml:context>
    <inkml:brush xml:id="br0">
      <inkml:brushProperty name="width" value="0.05" units="cm"/>
      <inkml:brushProperty name="height" value="0.05" units="cm"/>
    </inkml:brush>
  </inkml:definitions>
  <inkml:trace contextRef="#ctx0" brushRef="#br0">1 584 13579,'14'11'864,"3"2"-760,5 5-64,9 3 96,5 2-64,10 3-136,-2-3 2361,4-3-2081,-1-5 176,2-9 112</inkml:trace>
  <inkml:trace contextRef="#ctx0" brushRef="#br0" timeOffset="0.49">659 1 13827,'-6'34'1016,"-1"10"-968,-2 17-32,2 10 176,6 17-176,1 3-8,0 5 0,0 2 16,0 8-168,-3 3-32,-7-2 144,0-2-16,-8-13-48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4.753"/>
    </inkml:context>
    <inkml:brush xml:id="br0">
      <inkml:brushProperty name="width" value="0.05" units="cm"/>
      <inkml:brushProperty name="height" value="0.05" units="cm"/>
    </inkml:brush>
  </inkml:definitions>
  <inkml:trace contextRef="#ctx0" brushRef="#br0">111 17 15459,'0'-16'2995,"-2"32"-922,0 11-1589,-37 314 474,4-22-490,27-264-328,-3 16 199,-2 99 1,22-182-230,0-12-985,2-1-1,1 1 1,16-24-1,-17 32 208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5.212"/>
    </inkml:context>
    <inkml:brush xml:id="br0">
      <inkml:brushProperty name="width" value="0.05" units="cm"/>
      <inkml:brushProperty name="height" value="0.05" units="cm"/>
    </inkml:brush>
  </inkml:definitions>
  <inkml:trace contextRef="#ctx0" brushRef="#br0">2 173 13347,'-1'-3'4667,"1"3"-4592,9-7 2002,21-9-1372,-21 11-38,35-18-529,2 3 0,0 1 0,1 2 0,86-18-1,-63 26-1869,-42 6 1184,-28 3 545,1 0-48,1 0 0,-1 0 0,0 0-1,0 0 1,0 0 0,0-1 0,1 1-1,-1 0 1,0-1 0,0 1 0,0-1-1,0 1 1,0-1 0,0 1 0,0-1-1,0 0 1,0 0 0,1 0 0,2-6-564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5.569"/>
    </inkml:context>
    <inkml:brush xml:id="br0">
      <inkml:brushProperty name="width" value="0.05" units="cm"/>
      <inkml:brushProperty name="height" value="0.05" units="cm"/>
    </inkml:brush>
  </inkml:definitions>
  <inkml:trace contextRef="#ctx0" brushRef="#br0">2 49 15667,'-1'13'1465,"8"-7"-849,7-3-152,14-6 592,6-3-112,13-4-160,5 0-111,7 0-193,1-1-80,-3 1-240,-4 3-208,-8 5-432,-7 1-320,-13 2-745,-4 2 1225,-9 1-240,-7 2-256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6.117"/>
    </inkml:context>
    <inkml:brush xml:id="br0">
      <inkml:brushProperty name="width" value="0.05" units="cm"/>
      <inkml:brushProperty name="height" value="0.05" units="cm"/>
    </inkml:brush>
  </inkml:definitions>
  <inkml:trace contextRef="#ctx0" brushRef="#br0">453 3 14075,'-1'-1'69,"1"1"0,-1 0-1,1 0 1,-1-1 0,1 1 0,-1 0 0,0 0 0,1 0-1,-1 0 1,0 0 0,1 0 0,-1 0 0,1 0-1,-1 0 1,0 0 0,1 0 0,-1 0 0,0 0 0,1 0-1,-1 0 1,1 1 0,-1-1 0,0 0 0,1 1-1,-1-1 1,1 0 0,-1 1 0,1-1 0,-1 0 0,0 2-1,-17 11 560,-4 10-128,1 0 0,2 0 0,0 2 0,-21 38 0,9-15-114,-18 28 255,-51 108 0,76-131-457,2 1 0,3 1 0,-15 66-1,29-100-181,1 0-1,1 0 1,1 1-1,1 0 0,1-1 1,1 1-1,1-1 1,5 27-1,-5-39-137,0 0 0,1 0 0,1 0 0,0 0 0,0-1 0,0 1 0,1-1 0,1 0 0,-1 0 0,1-1 0,0 1 0,1-1 0,0-1 0,0 1 0,0-1 0,1-1 0,0 1 0,0-1 0,0-1 0,15 7 0,-8-6-30,0 0 0,15 2 1,33 6-494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7.206"/>
    </inkml:context>
    <inkml:brush xml:id="br0">
      <inkml:brushProperty name="width" value="0.05" units="cm"/>
      <inkml:brushProperty name="height" value="0.05" units="cm"/>
    </inkml:brush>
  </inkml:definitions>
  <inkml:trace contextRef="#ctx0" brushRef="#br0">159 99 11482,'12'-18'1249,"-5"6"-435,2 0-1,-1 1 1,15-15 0,-21 25-716,0-1 0,0 0 0,-1 1 1,1-1-1,0 1 0,0-1 0,1 1 0,-1 0 1,0 0-1,0 0 0,0 0 0,1 0 0,-1 0 1,1 1-1,-1-1 0,0 1 0,1 0 0,-1 0 1,1 0-1,-1 0 0,1 0 0,-1 0 0,0 1 1,1-1-1,-1 1 0,3 0 0,-2 1-55,0 1 0,0-1 0,0 0 0,-1 0 0,1 1 0,-1 0 0,0-1 0,1 1 0,-1 0 0,-1 0 0,1 0 0,0 1 0,-1-1 0,1 0-1,-1 1 1,0-1 0,0 0 0,-1 1 0,2 6 0,-1 4-20,0-1 1,0 0-1,-1 0 0,-2 14 0,-1-10-11,0-1-1,-1 1 0,-1-1 1,-1 0-1,0-1 0,-1 1 1,-11 18-1,-73 98 104,63-94-37,4-6-7,1-2 41,2 0-1,1 1 0,-31 64 0,49-89-93,0-1 0,0 0 1,1 1-1,0-1 0,0 1 0,0-1 0,0 1 0,1 0 0,0-1 0,0 1 0,1 0 0,1 6 0,-1-8-8,0 0 0,1 0 0,-1-1 0,1 1 0,0 0 0,0-1 0,1 1 0,-1-1 0,1 1 1,-1-1-1,1 0 0,0 0 0,0-1 0,1 1 0,-1-1 0,7 5 0,1-1 8,1-1 1,0 0 0,0-1 0,0 0-1,0-1 1,0-1 0,1 0 0,-1 0-1,24-1 1,-18-1 63,1-1-1,-1-1 1,0-1 0,0 0-1,0-2 1,19-7 0,-20 6 54,-1-2-1,0 0 1,-1 0 0,0-2 0,-1 0 0,24-20 0,-32 23-37,1 1 0,-1-1 0,-1 0 0,1-1 0,-1 1 0,6-13 0,-9 15-37,0 0 0,0 0 0,-1 0-1,1 0 1,-1 0 0,0 0-1,-1 0 1,1-1 0,-1 1 0,0 0-1,0 0 1,-2-7 0,2 8-14,-2 0 0,1-1 0,0 1 0,-1 0 0,0 0 0,0 0 0,0 0 0,0 0 0,-1 0 0,0 1 0,1-1 0,-8-6 0,4 5 16,0 0 0,0 1-1,-1 0 1,1 0 0,-1 0-1,0 1 1,-9-4 0,5 3-56,-1 1 0,1 0 1,-1 1-1,0 0 1,0 1-1,0 0 0,0 1 1,0 0-1,-20 3 0,12 4-579,20-7 504,-1 0 0,0 0 0,1 1 1,-1-1-1,1 0 0,-1 1 0,1-1 0,-1 0 0,0 1 0,1-1 1,0 1-1,-1-1 0,1 1 0,-1-1 0,1 1 0,0-1 0,-1 1 1,1-1-1,0 1 0,-1 0 0,1-1 0,0 1 0,0-1 0,0 1 1,0 0-1,-1 0 0,2 0 32,0-1 0,-1 0 0,1 0-1,-1 0 1,1 1 0,0-1 0,-1 0 0,1 0 0,-1 0 0,1 0 0,0 0-1,-1 0 1,1 0 0,0 0 0,-1-1 0,1 1 0,-1 0 0,1 0 0,-1 0 0,1-1-1,0 1 1,-1 0 0,1-1 0,-1 1 0,1 0 0,0-2 0,0 2-27,17-10-644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37.927"/>
    </inkml:context>
    <inkml:brush xml:id="br0">
      <inkml:brushProperty name="width" value="0.05" units="cm"/>
      <inkml:brushProperty name="height" value="0.05" units="cm"/>
    </inkml:brush>
  </inkml:definitions>
  <inkml:trace contextRef="#ctx0" brushRef="#br0">49 493 11066,'-48'36'6608,"78"-46"-3484,-6-6-2786,0-1 0,-1 0 0,-1-2 0,0-1 0,-2 0 0,0-2 0,-1 0 0,-2-1 0,16-26 0,-2-4-212,-2-1 0,-3-1 0,23-73 1,-49 128-127,0 0 1,0 0-1,0 0 1,0 0 0,0 0-1,0-1 1,0 1-1,0 0 1,0 0-1,0 0 1,0 0 0,0 0-1,0 0 1,0-1-1,0 1 1,0 0-1,1 0 1,-1 0 0,0 0-1,0 0 1,0 0-1,0-1 1,0 1 0,0 0-1,0 0 1,0 0-1,0 0 1,0 0-1,1 0 1,-1 0 0,0 0-1,0 0 1,0 0-1,0-1 1,0 1 0,0 0-1,1 0 1,-1 0-1,0 0 1,0 0-1,0 0 1,0 0 0,0 0-1,1 0 1,-1 0-1,0 0 1,0 0 0,0 0-1,0 0 1,4 10 10,0 23-11,-2-22 1,5 32-14,3-1-1,17 46 1,37 79 121,-42-111 217,-15-42-278,-2-6 34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40.896"/>
    </inkml:context>
    <inkml:brush xml:id="br0">
      <inkml:brushProperty name="width" value="0.05" units="cm"/>
      <inkml:brushProperty name="height" value="0.05" units="cm"/>
    </inkml:brush>
  </inkml:definitions>
  <inkml:trace contextRef="#ctx0" brushRef="#br0">0 61 11138,'0'-1'300,"1"-1"-1,-1 1 0,0-1 1,0 1-1,1 0 0,-1-1 1,1 1-1,-1 0 0,1-1 1,-1 1-1,1 0 0,0 0 1,0-1-1,0 1 1,-1 0-1,1 0 0,0 0 1,2-1-1,0-1 34,0 1 0,1 0 0,-1 0 1,1 0-1,0 1 0,5-3 0,5 0 171,0 1-1,23-3 1,-37 6-494,11-2 138,46-2 318,-54 4-452,1 0 1,-1 0-1,1 0 1,-1 1-1,1-1 1,-1 1 0,0 0-1,1 0 1,-1 0-1,0 1 1,0-1-1,0 1 1,5 3 0,-8-5-12,1 1 1,-1-1 0,1 1-1,-1-1 1,0 1 0,1 0-1,-1-1 1,0 1 0,1-1-1,-1 1 1,0 0 0,0 0-1,0-1 1,1 1 0,-1 0-1,0-1 1,0 1 0,0 0-1,0-1 1,0 1 0,0 0-1,-1 0 1,1-1 0,0 1-1,0 0 1,0-1 0,-1 1-1,1 0 1,0-1 0,-1 1-1,0 0 1,-16 22 190,12-17-141,-49 55 396,35-42-312,1 1 0,1 0 1,1 1-1,1 1 0,-23 45 0,37-65-133,0 0-1,0 0 1,0 0 0,1 0 0,-1 0 0,1 1-1,-1-1 1,1 0 0,0 0 0,0 1-1,0-1 1,0 0 0,0 0 0,0 1 0,1-1-1,-1 0 1,1 0 0,-1 0 0,2 4-1,0-4 2,-1-1-1,1 1 0,-1 0 0,1-1 1,0 1-1,-1-1 0,1 1 0,0-1 0,0 0 1,0 1-1,0-1 0,0 0 0,1-1 0,-1 1 1,4 1-1,7 0 1,0 0-1,1-1 1,0 0-1,-1-1 1,14-1 0,40-7-730,-61 7 661,0 0 0,0-1 0,0 0 0,0 0 0,0-1-1,0 1 1,-1-1 0,9-6 0,6-10-173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41.699"/>
    </inkml:context>
    <inkml:brush xml:id="br0">
      <inkml:brushProperty name="width" value="0.05" units="cm"/>
      <inkml:brushProperty name="height" value="0.05" units="cm"/>
    </inkml:brush>
  </inkml:definitions>
  <inkml:trace contextRef="#ctx0" brushRef="#br0">628 16 14059,'11'-4'1012,"24"-7"704,-34 11-1614,1 0 1,0 0 0,0 0-1,0 0 1,-1 0 0,1 0-1,0 0 1,0 1 0,-1-1-1,1 1 1,0-1 0,-1 1-1,1 0 1,0-1 0,-1 1-1,1 0 1,-1 0 0,2 1-1,2 3 34,-1 0 1,0-1-1,0 1 0,-1 1 0,0-1 0,1 0 0,-2 1 0,1 0 1,-1-1-1,0 1 0,2 7 0,2 12 139,3 35 1,-9-60-272,6 48 76,-3 1 0,-2-1 0,-2 0 1,-2 1-1,-2-1 0,-2-1 0,-2 1 0,-3-1 1,-1-1-1,-2 0 0,-3-1 0,-1-1 0,-2 0 1,-35 51-1,1-11-358,-4-2 1,-4-4 0,-2-2-1,-116 103 1,90-101 31,12-12-94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45.943"/>
    </inkml:context>
    <inkml:brush xml:id="br0">
      <inkml:brushProperty name="width" value="0.05" units="cm"/>
      <inkml:brushProperty name="height" value="0.05" units="cm"/>
    </inkml:brush>
  </inkml:definitions>
  <inkml:trace contextRef="#ctx0" brushRef="#br0">44 18 10594,'-43'-17'4991,"76"17"-401,-9 0-3963,129 3 987,315 10-1669,-431-12-1888,-34-2 1333,-8 0 90,-13 1-228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46.395"/>
    </inkml:context>
    <inkml:brush xml:id="br0">
      <inkml:brushProperty name="width" value="0.05" units="cm"/>
      <inkml:brushProperty name="height" value="0.05" units="cm"/>
    </inkml:brush>
  </inkml:definitions>
  <inkml:trace contextRef="#ctx0" brushRef="#br0">14 1 15779,'-13'24'1385,"19"-5"-761,6-8-200,19-5 784,9-2-328,17 0-232,8-2-23,12-2-105,-3-2-120,1-3-472,-5-1-344,-5-6 352,-7-5-64,-12-3-80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8.141"/>
    </inkml:context>
    <inkml:brush xml:id="br0">
      <inkml:brushProperty name="width" value="0.05" units="cm"/>
      <inkml:brushProperty name="height" value="0.05" units="cm"/>
    </inkml:brush>
  </inkml:definitions>
  <inkml:trace contextRef="#ctx0" brushRef="#br0">443 1 14395,'-4'15'936,"-26"18"-784,-13 3-48,-9 20 272,-1 9-128,-2 13-104,0 1-7,9 0-9,3-2-80,13-11-272,9-7-145,11-26 297,10-14-72,7-44-72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7.170"/>
    </inkml:context>
    <inkml:brush xml:id="br0">
      <inkml:brushProperty name="width" value="0.05" units="cm"/>
      <inkml:brushProperty name="height" value="0.05" units="cm"/>
    </inkml:brush>
  </inkml:definitions>
  <inkml:trace contextRef="#ctx0" brushRef="#br0">2 108 14923,'2'0'404,"0"-1"0,1 1 0,-1 1 1,0-1-1,0 0 0,0 0 0,0 1 0,0-1 0,3 2 0,3 0 115,8 1-144,1-2-1,-1 0 1,0 0 0,0-2-1,25-3 1,-31 3-297,-1-1 1,0 0-1,0 0 0,-1-1 0,1 0 1,0-1-1,-1 0 0,0 0 0,0-1 1,0 0-1,7-7 0,-13 10-52,0 0 1,0 0-1,0 0 0,0 0 0,-1 0 1,1-1-1,-1 1 0,0-1 0,0 1 0,0-1 1,0 1-1,0-1 0,0 1 0,0-5 1,-1 6-18,0 0 0,0-1 0,0 1 1,0 0-1,-1 0 0,1 0 0,0 0 1,-1 0-1,1 0 0,0 0 1,-1 0-1,1 0 0,-1 0 0,0 0 1,1 0-1,-1 0 0,0 0 0,0 1 1,1-1-1,-1 0 0,0 0 0,0 1 1,0-1-1,0 1 0,0-1 1,0 1-1,0-1 0,0 1 0,0-1 1,0 1-1,0 0 0,0 0 0,0-1 1,-1 1-1,1 0 0,0 0 0,0 0 1,-2 1-1,-4-1 8,0 0 0,0 1 0,-1 0-1,1 0 1,0 1 0,0 0 0,0 1 0,1-1 0,-1 1 0,0 0 0,1 1-1,-11 7 1,5-2-4,-1 0 0,2 2-1,-1-1 1,-18 25 0,17-19-5,1 1-1,1 1 1,-11 21 0,19-31-20,-1-1 0,1 1 0,1-1 1,0 1-1,0 0 0,0 0 0,1 0 0,0 0 1,1 0-1,-1 0 0,2 10 0,-1-16-14,1 1-1,-1 0 0,1-1 1,0 1-1,-1-1 1,1 1-1,0-1 1,1 1-1,-1-1 1,0 0-1,1 0 1,-1 0-1,1 1 1,-1-1-1,1-1 1,0 1-1,0 0 1,0 0-1,0-1 1,3 2-1,-1-1-52,0 0 0,0-1 0,0 0 0,0 0 0,0 0 0,0 0 0,1-1 0,-1 1 0,0-1 0,0 0 0,7-1 0,6-2-330,0-1 0,0 0 1,0-1-1,-1-1 0,17-8 0,49-28-2330,108-75-1,-51 29-1031,-96 61 3212,-28 16 1637,0 2 0,0 0 0,26-11 0,-34 21 133,-10 6-357,-8 8 499,-81 88 2249,-36 60-2697,128-163-898,-26 29-894,26-28 840,-1-1 1,0 1-1,0 0 1,1-1-1,-1 1 1,0-1 0,0 1-1,0-1 1,1 1-1,-1-1 1,0 0-1,0 1 1,0-1-1,0 0 1,0 0 0,0 0-1,0 1 1,0-1-1,0 0 1,0 0-1,0 0 1,0-1 0,0 1-1,0 0 1,0 0-1,1 0 1,-1-1-1,0 1 1,0-1-1,0 1 1,0 0 0,0-1-1,1 1 1,-1-1-1,-1 0 1,-11-16-437,-2-8-177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7.593"/>
    </inkml:context>
    <inkml:brush xml:id="br0">
      <inkml:brushProperty name="width" value="0.05" units="cm"/>
      <inkml:brushProperty name="height" value="0.05" units="cm"/>
    </inkml:brush>
  </inkml:definitions>
  <inkml:trace contextRef="#ctx0" brushRef="#br0">0 1 14995,'12'-1'1409,"3"2"-777,5 4-208,6 5 672,4 1-216,8 5-288,-1 0-112,3-2-400,0 0-304,0-5-560,-2-2-104,-4-7 616,-3-4-208,-3-9-200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8.030"/>
    </inkml:context>
    <inkml:brush xml:id="br0">
      <inkml:brushProperty name="width" value="0.05" units="cm"/>
      <inkml:brushProperty name="height" value="0.05" units="cm"/>
    </inkml:brush>
  </inkml:definitions>
  <inkml:trace contextRef="#ctx0" brushRef="#br0">124 0 14243,'-7'12'1736,"0"1"-1,-10 25 0,-8 37-9,-8 82-1072,32-154-590,-30 258 673,29-232-678,9-90-162,3 0 0,3 1 0,2 1 0,39-98 0,-47 143 22,0 0 0,0 0 0,2 1 0,0 0 0,0 0 0,17-16 0,-22 25 60,0 0 1,1 0 0,-1 0 0,1 1 0,0 0 0,0 0-1,0 0 1,1 1 0,-1-1 0,1 1 0,-1 1 0,1-1-1,0 1 1,0 0 0,-1 0 0,1 0 0,0 1 0,0 0 0,0 0-1,8 2 1,-12-2 18,0 0 1,0 1-1,0-1 0,1 0 0,-1 1 0,0 0 0,0-1 0,-1 1 1,1 0-1,0 0 0,0 0 0,0 0 0,0 0 0,-1 1 1,1-1-1,-1 0 0,1 1 0,-1-1 0,1 1 0,-1 0 1,0-1-1,0 1 0,0 0 0,0 0 0,0 0 0,0 0 0,0 0 1,-1 0-1,1 0 0,-1 0 0,1 0 0,-1 0 0,0 3 1,0 0 20,-1 0 1,0-1 0,0 1-1,0-1 1,-1 1-1,1-1 1,-1 1 0,0-1-1,0 0 1,-1 0 0,1 0-1,-1 0 1,0 0 0,-4 3-1,-15 16 267,-2-2-1,0 0 0,-1-2 1,-1 0-1,-1-2 1,-30 14-1,55-29-299,-1-1 0,1 0 0,-1 0 0,1 0 0,-1-1 0,1 1 0,-1 0 0,0-1 0,1 0 0,-5 1-1,7-1-10,-1 0 0,1-1 0,0 1 0,-1 0 0,1 0 0,0 0 0,-1 0 0,1 0 0,0 0 0,-1-1 0,1 1 0,0 0 0,-1 0 0,1-1 0,0 1 0,0 0 0,-1 0 0,1-1 0,0 1 0,0 0 0,0-1 0,-1 1 0,1 0 0,0-1 0,0 1 0,0 0 0,0-1 0,4-18-814,0 10 624,2-1 0,-1 1 0,14-16 0,-18 24 199,24-31-607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8.507"/>
    </inkml:context>
    <inkml:brush xml:id="br0">
      <inkml:brushProperty name="width" value="0.05" units="cm"/>
      <inkml:brushProperty name="height" value="0.05" units="cm"/>
    </inkml:brush>
  </inkml:definitions>
  <inkml:trace contextRef="#ctx0" brushRef="#br0">0 131 15779,'1'0'87,"-1"1"-1,0 0 1,0-1-1,1 1 1,-1-1-1,0 1 1,1-1-1,-1 1 1,0 0-1,1-1 1,-1 0-1,1 1 1,-1-1-1,1 1 1,-1-1 0,1 1-1,-1-1 1,1 0-1,0 0 1,-1 1-1,1-1 1,-1 0-1,1 0 1,0 0-1,-1 1 1,1-1-1,0 0 1,-1 0-1,1 0 1,0 0-1,-1 0 1,1 0-1,-1 0 1,1-1-1,1 1 1,29-4 704,-26 3-392,47-9 278,0-3 0,0-1-1,-1-3 1,86-42 0,-121 48-620,-16 11-56,0 0 1,0-1 0,0 1-1,0 0 1,0 0 0,0 0 0,1 0-1,-1-1 1,0 1 0,0 0 0,0 0-1,0 0 1,0-1 0,0 1-1,0 0 1,0 0 0,0 0 0,0-1-1,0 1 1,0 0 0,0 0 0,0 0-1,0-1 1,0 1 0,0 0 0,0 0-1,0 0 1,-1 0 0,1-1-1,0 1 1,0 0 0,0 0 0,0 0-1,0 0 1,0-1 0,-1 1 0,1 0-1,0 0 1,-2-1 6,0 0 0,0 1 0,0-1-1,0 1 1,0-1 0,0 1 0,0 0 0,0 0 0,0 0 0,0 0 0,-2 0-1,-21 4 54,0 1 0,1 0-1,0 2 1,0 1-1,0 1 1,1 1-1,1 1 1,0 1 0,0 1-1,1 0 1,-27 25-1,36-28-21,2 0 0,-1 1 0,-10 14 0,19-21-32,-1-1 0,1 1 0,-1 0 0,1 0 0,0 0 0,1 0 1,-1 0-1,1 0 0,0 0 0,0 0 0,0 1 0,0-1 0,1 0 0,0 1 0,0 6 1,0-10-21,0 1 0,1-1 0,-1 1 0,0-1 0,1 0 0,0 1 0,-1-1 0,1 0 0,0 1 0,-1-1 0,1 0 0,0 0 0,0 1 0,0-1 0,0 0 0,1 0 0,-1 0 0,0 0 0,0-1 0,0 1 0,1 0 0,1 1 0,1-1-79,0 0 0,-1 0 0,1 0 0,0-1 0,0 1-1,0-1 1,0 0 0,6-1 0,6-1-390,-1 0 1,0-2-1,22-7 1,68-32-650,-50 19 365</inkml:trace>
  <inkml:trace contextRef="#ctx0" brushRef="#br0" timeOffset="1">667 35 16860,'0'0'64,"0"-1"0,-1 1 0,1 0 0,0 0-1,0-1 1,0 1 0,0 0 0,-1 0 0,1 0 0,0 0 0,0-1 0,-1 1 0,1 0 0,0 0 0,0 0 0,0 0 0,-1 0 0,1 0 0,0 0 0,0 0 0,-1 0 0,1-1 0,0 1 0,-1 0 0,1 0 0,0 0 0,0 1 0,-1-1 0,1 0 0,0 0 0,0 0 0,-1 0 0,1 0 0,0 0 0,0 0 0,-1 0 0,1 0 0,0 1 0,0-1 0,0 0 0,-1 0 0,1 0 0,0 0 0,0 1 0,0-1 0,-1 0 0,-12 8 875,1 2-542,1 1 1,-1 0-1,2 0 1,-1 1-1,-10 16 1,17-22-387,1-1-1,-1 1 1,1 0-1,0 0 1,0 1-1,1-1 1,0 0-1,0 1 1,1 0-1,-1-1 1,2 1-1,-1 0 1,1-1-1,0 13 1,0-18-31,1 1 0,-1-1 0,0 0 1,1 1-1,-1-1 0,0 0 0,1 1 0,0-1 0,-1 0 1,1 0-1,0 1 0,0-1 0,0 0 0,-1 0 0,1 0 1,0 0-1,0 0 0,1 0 0,-1 0 0,0-1 0,0 1 1,2 1-1,-1-2-56,1 1 0,0 0 0,-1-1 0,1 1 0,0-1 0,-1 0 1,1 0-1,0 0 0,-1 0 0,1 0 0,2-1 0,6-2-56,-1 0 0,0 0 0,-1-1 0,1 0 0,10-6 0,0-3-79,0-1 0,25-21-1,-2-6-260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8.952"/>
    </inkml:context>
    <inkml:brush xml:id="br0">
      <inkml:brushProperty name="width" value="0.05" units="cm"/>
      <inkml:brushProperty name="height" value="0.05" units="cm"/>
    </inkml:brush>
  </inkml:definitions>
  <inkml:trace contextRef="#ctx0" brushRef="#br0">133 0 17404,'-12'11'367,"1"0"1,0 0-1,1 1 1,0 0-1,1 1 1,0 0-1,1 1 1,0-1-1,1 2 1,1-1 0,0 1-1,-6 28 1,7-18-208,1 0 0,2 1 0,0-1 1,2 1-1,1-1 0,1 1 0,5 26 1,-1-1-101,-5-39-24,0-10-14,-2-4 4,1-11-110,1 1 0,0-1 0,0 0 0,1 1 0,1-1 0,0 1 1,1 0-1,0 0 0,11-21 0,-14 32 80,-1 1-1,1-1 1,-1 1 0,1-1 0,0 1 0,-1-1 0,1 1-1,-1 0 1,1-1 0,0 1 0,-1 0 0,1 0-1,0-1 1,-1 1 0,1 0 0,0 0 0,-1 0 0,1 0-1,0 0 1,-1 0 0,1 0 0,0 0 0,0 0-1,-1 0 1,1 0 0,0 1 0,-1-1 0,1 0 0,0 0-1,0 1 1,27 14 24,-9-5-19,0-4-5,0 0 0,0 0 1,1-2-1,0-1 1,-1 0-1,23 0 1,-31-3 0,-1 0 1,1-1 0,0 0-1,-1-1 1,1 0-1,0 0 1,-1-1 0,0 0-1,0-1 1,0-1-1,0 1 1,16-12 0,-23 14 11,0-1 1,0 0 0,0 0-1,0 0 1,-1 0 0,5-7 0,-7 10-7,0-1 1,1 1-1,-1-1 1,0 0-1,1 1 0,-1-1 1,0 1-1,1-1 1,-1 0-1,0 1 1,0-1-1,0 0 1,0 1-1,0-1 1,1 0-1,-1 1 1,-1-1-1,1 0 1,0 0-1,0 1 1,0-1-1,0 0 0,0 1 1,0-1-1,-1 1 1,1-1-1,0 0 1,-1 1-1,1-1 1,0 1-1,-1-1 1,1 0-1,-1 1 1,1-1-1,-1 1 1,1 0-1,-1-1 1,1 1-1,-1-1 0,0 1 1,1 0-1,-1-1 1,1 1-1,-1 0 1,0 0-1,1-1 1,-2 1-1,-2 0 14,1-1-1,-1 1 0,0 0 1,0 0-1,0 0 0,0 1 1,0-1-1,1 1 1,-1 0-1,0 0 0,0 0 1,1 1-1,-1-1 1,1 1-1,-1 0 0,-5 4 1,-2 2 36,-1 0 1,1 1 0,-12 14 0,18-17-31,-1 0 0,2 0 0,-1 0-1,1 1 1,0 0 0,0 0 0,-3 10 0,6-16-35,1 1 1,-1 0-1,0 0 0,1 0 0,-1-1 0,1 1 0,-1 0 0,1 0 0,0 0 1,0 0-1,0 0 0,0 0 0,0 0 0,1 0 0,-1 0 0,0 0 0,1-1 0,0 1 1,-1 0-1,1 0 0,0 0 0,0-1 0,0 1 0,0 0 0,0-1 0,0 1 1,1-1-1,-1 1 0,0-1 0,1 0 0,-1 0 0,1 1 0,-1-1 0,1 0 1,2 1-1,1-1-120,0 1 1,0-1-1,0 1 1,1-2-1,-1 1 1,0 0 0,1-1-1,-1 0 1,0-1-1,1 1 1,-1-1-1,9-2 1,8-3-230,34-14-1,-7-2-210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7:59.347"/>
    </inkml:context>
    <inkml:brush xml:id="br0">
      <inkml:brushProperty name="width" value="0.05" units="cm"/>
      <inkml:brushProperty name="height" value="0.05" units="cm"/>
    </inkml:brush>
  </inkml:definitions>
  <inkml:trace contextRef="#ctx0" brushRef="#br0">137 155 14299,'-12'7'637,"-8"5"563,0 1 1,-17 14-1,33-24-1005,0 1-1,0 0 1,0-1-1,1 1 1,-1 1-1,1-1 0,0 0 1,0 1-1,1-1 1,-1 1-1,1 0 1,0 0-1,0 0 0,-1 8 1,2-11-168,1 0-1,0 0 1,0 0-1,0 1 1,0-1 0,0 0-1,0 0 1,0 0 0,1 0-1,-1 0 1,1 1-1,0-1 1,-1 0 0,1 0-1,0 0 1,0-1-1,0 1 1,1 0 0,-1 0-1,0 0 1,3 2 0,-1-2-8,0 0 1,0 0-1,0 0 1,0-1-1,1 1 1,-1-1-1,1 0 1,-1 0-1,1 0 1,-1 0-1,8 0 1,1 0-8,-1-1 1,1 0 0,0-1 0,0-1-1,-1 0 1,1 0 0,13-5-1,-7 0 9,0-1 0,0-1-1,0-1 1,-1 0-1,-1-1 1,0-1-1,0 0 1,-1-1 0,-1-1-1,0 0 1,-1-1-1,-1-1 1,0 0-1,-1 0 1,0-1-1,-2-1 1,0 0 0,8-24-1,-15 38-8,-1-1 0,0 1 0,0-1 1,-1 1-1,1-1 0,-1 0 0,0 1 0,-1-6 0,1 9-8,0 0-1,0 1 1,0-1-1,0 0 1,-1 1 0,1-1-1,0 1 1,0-1 0,-1 0-1,1 1 1,-1-1-1,1 1 1,0-1 0,-1 1-1,1-1 1,-1 1 0,1-1-1,-1 1 1,1-1-1,-1 1 1,1-1 0,-2 1-1,1-1 1,0 1 0,-1 0 0,1 0 0,0 0 0,0 1 0,0-1 0,-1 0 0,1 0 0,0 1 0,0-1-1,0 0 1,0 1 0,0-1 0,0 1 0,-1 0 0,1-1 0,-1 2 0,-6 4 15,1 1 1,0-1-1,0 1 1,1 0-1,0 1 0,0-1 1,0 1-1,-6 14 1,5-8-46,0 0-1,1 0 1,1 0 0,-6 27 0,10-37-69,0 1 0,1 0 0,-1 0 0,1 0 0,0 0 0,0 0 0,1 0 0,0 0 0,0 0 0,0 0 0,2 7 0,-1-9 46,0 0 0,0 1 0,0-1 1,0 0-1,0 0 0,0 0 0,1-1 1,-1 1-1,1 0 0,0-1 0,0 0 1,0 1-1,0-1 0,0-1 0,7 4 1,22 6-357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04.965"/>
    </inkml:context>
    <inkml:brush xml:id="br0">
      <inkml:brushProperty name="width" value="0.05" units="cm"/>
      <inkml:brushProperty name="height" value="0.05" units="cm"/>
    </inkml:brush>
  </inkml:definitions>
  <inkml:trace contextRef="#ctx0" brushRef="#br0">45 37 15059,'5'-15'2204,"-11"19"-647,-10 25-358,8-4-897,-8 40-1,15-57-279,-1 1 0,2-1 0,-1 0 0,1 0 0,0 1 0,1-1 0,0 0 0,0 1 0,3 8 0,-3-15 2,0 0 1,-1-1-1,1 1 1,0 0-1,0-1 1,0 1-1,0-1 1,0 1-1,0-1 1,0 1-1,0-1 1,0 0-1,1 0 1,-1 0-1,1 1 1,-1-1 0,1-1-1,-1 1 1,1 0-1,0 0 1,-1 0-1,4 0 1,-2-1 22,1 1 1,-1-1-1,1 0 1,-1 0-1,1-1 1,-1 1-1,1-1 1,-1 1-1,1-1 1,-1 0-1,4-2 1,8-4 195,1-1 1,-1-1-1,24-17 1,-36 23-201,17-12 250,0-1 0,20-21 0,-32 28-174,0 0 1,0-1 0,-1 1-1,0-1 1,-1-1 0,9-17-1,-15 27-102,1-1 0,0 1-1,-1 0 1,1-1-1,-1 1 1,1-1 0,-1 1-1,0-1 1,0 1 0,1-1-1,-1 1 1,0-1-1,-1 1 1,1-1 0,0 1-1,0-1 1,0 1 0,-1-1-1,1 1 1,-1 0-1,1-1 1,-1 1 0,0-1-1,0 1 1,1 0 0,-1 0-1,0 0 1,0-1-1,0 1 1,0 0 0,0 0-1,0 0 1,-1 0 0,1 0-1,0 1 1,-1-1-1,1 0 1,0 1 0,-1-1-1,1 1 1,0-1 0,-1 1-1,1-1 1,-1 1-1,1 0 1,-4 0 0,2-1-20,0 1 0,0 0-1,0 0 1,0 0 0,0 0 0,0 1 0,0-1 0,0 1 0,1 0 0,-1-1 0,0 1-1,0 1 1,0-1 0,1 0 0,-1 1 0,1-1 0,-1 1 0,1 0 0,-1 0 0,1 0-1,0 0 1,0 0 0,-2 3 0,4-5-20,0 0-1,-1 1 1,1-1-1,0 0 1,0 1 0,0-1-1,-1 0 1,1 1-1,0-1 1,0 1 0,0-1-1,0 0 1,0 1-1,0-1 1,0 1-1,0-1 1,0 0 0,0 1-1,0-1 1,0 1-1,0-1 1,0 0 0,0 1-1,0-1 1,0 0-1,1 1 1,-1-1-1,0 1 1,0-1 0,0 0-1,1 1 1,-1-1-1,0 0 1,0 0 0,1 1-1,16 2-1077,19-8-234,-14-1 784,2 2-143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05.862"/>
    </inkml:context>
    <inkml:brush xml:id="br0">
      <inkml:brushProperty name="width" value="0.05" units="cm"/>
      <inkml:brushProperty name="height" value="0.05" units="cm"/>
    </inkml:brush>
  </inkml:definitions>
  <inkml:trace contextRef="#ctx0" brushRef="#br0">104 341 15635,'0'0'113,"0"0"0,-1-1 0,1 1-1,0 0 1,-1-1 0,1 1 0,-1 0 0,1-1-1,0 1 1,-1 0 0,1 0 0,-1-1-1,1 1 1,-1 0 0,1 0 0,-1 0 0,1 0-1,-1 0 1,1 0 0,-1 0 0,1 0-1,-1 0 1,1 0 0,-1 0 0,1 0-1,-1 0 1,1 0 0,-1 0 0,1 0 0,-1 1-1,1-1 1,-1 0 0,1 1 0,-21 6 1567,15-3-1547,1 0 0,0 0 0,0 1 0,0-1 0,0 1 0,1 1 0,0-1 1,0 0-1,1 1 0,-6 11 0,7-14-131,0 0 0,1 1 1,-1-1-1,1 1 0,0-1 0,0 1 1,0-1-1,1 1 0,-1 0 0,1 0 0,0-1 1,0 1-1,0 0 0,0 0 0,1-1 1,-1 1-1,1 0 0,0-1 0,0 1 1,3 6-1,-3-9 0,0 0-1,0 0 1,0 0 0,0 0 0,0 0 0,0 0-1,0 0 1,0 0 0,0 0 0,0 0 0,1-1-1,-1 1 1,0 0 0,1-1 0,-1 1 0,0-1-1,1 0 1,-1 1 0,1-1 0,-1 0 0,2 0-1,0 0 10,1 0 0,-1 0-1,0-1 1,0 0 0,1 1-1,-1-1 1,0-1-1,6-2 1,0-1 42,0 0 0,0-1 0,-1 0 0,16-15 0,-16 13 38,1-1 0,-2 0 0,1 0 0,-1-1 1,-1 0-1,1 0 0,-2 0 0,1-1 0,-2 0 0,1 0 0,3-18 0,-8 29-82,0 0-1,1-1 0,-1 1 0,0-1 0,0 1 0,0-1 1,0 1-1,0-1 0,0 1 0,0-1 0,0 1 0,0 0 0,0-1 1,0 1-1,0-1 0,-1 1 0,1-1 0,0 1 0,0-1 1,0 1-1,-1 0 0,1-1 0,0 1 0,-1-1 0,-7 4 142,-10 17-46,12-11-126,1 1 0,-1 0-1,2 0 1,-1 1 0,2-1 0,-1 1 0,1 0-1,1 0 1,0 0 0,-1 20 0,3-30 13,0 0 1,0 0 0,1 0-1,-1 0 1,0 0-1,0 0 1,1 0-1,-1 0 1,1 0-1,-1 0 1,1 0-1,-1 0 1,1 0 0,0 0-1,-1 0 1,1-1-1,0 1 1,0 0-1,-1 0 1,1-1-1,0 1 1,0-1-1,0 1 1,0-1 0,0 1-1,0-1 1,0 1-1,0-1 1,0 0-1,0 1 1,0-1-1,0 0 1,0 0-1,0 0 1,1 0 0,-1 0-1,0 0 1,0 0-1,0-1 1,0 1-1,0 0 1,0 0-1,1-1 1,7-2-32,0 1 1,0-1-1,-1-1 1,9-4-1,26-16 28,-1-1 0,-1-3 0,-1-1-1,-2-2 1,-1-1 0,-1-2-1,-2-2 1,43-57 0,-75 89 18,36-53 93,-35 53-83,-1-1 0,0 1 0,0 0 0,0-1 0,-1 1 0,1-1 0,-1 0 0,0 0 0,-1 1 0,1-1 0,-1-6 0,0 10-12,0 1-1,0-1 1,0 1-1,0-1 1,0 0 0,0 1-1,-1-1 1,1 1-1,0-1 1,0 1 0,-1-1-1,1 1 1,0-1-1,0 1 1,-1-1-1,1 1 1,-1-1 0,1 1-1,0-1 1,-1 1-1,1 0 1,-1-1 0,1 1-1,-1 0 1,1-1-1,-1 1 1,1 0-1,-1 0 1,1 0 0,-2-1-1,0 1 4,1 0-1,-1 0 0,0 0 1,1 0-1,-1 1 1,1-1-1,-1 0 0,1 1 1,-1-1-1,-2 2 0,-9 6 13,1 0-1,0 0 0,0 2 0,1 0 1,0 0-1,-15 18 0,11-12-3,-77 91 29,83-96-55,1 2 0,0-1 1,1 1-1,0 0 1,1 1-1,1 0 0,-6 18 1,10-28 1,1-1 1,-1 0-1,1 1 1,-1-1-1,1 0 1,0 1-1,0-1 1,0 1-1,1-1 1,-1 0-1,1 1 1,0-1-1,0 0 1,0 0-1,0 1 1,0-1-1,1 0 1,0 0-1,-1 0 1,1-1-1,0 1 1,1 0-1,-1-1 1,0 1-1,1-1 1,-1 0-1,1 0 0,0 0 1,0 0-1,-1 0 1,1 0-1,1-1 1,-1 1-1,0-1 1,4 1-1,5 1-9,-1 0-1,0-1 1,1 0-1,-1-1 1,1-1-1,-1 1 0,1-2 1,0 0-1,13-3 1,-11 1 17,0 0-1,-1-2 1,0 1 0,0-2 0,15-8 0,-21 10 12,0 0 1,-1 0 0,1-1-1,-1 0 1,0 0-1,-1 0 1,1-1-1,-1 0 1,0 0 0,-1 0-1,5-7 1,-9 13-11,0-1 1,0 1-1,1 0 0,-1 0 1,0 0-1,0-1 0,0 1 1,1 0-1,-1 0 1,0-1-1,0 1 0,0 0 1,0 0-1,0-1 0,0 1 1,0 0-1,0 0 0,1-1 1,-1 1-1,0 0 1,0-1-1,0 1 0,0 0 1,0-1-1,-1 1 0,1 0 1,0 0-1,0-1 1,0 1-1,0 0 0,0 0 1,0-1-1,0 1 0,0 0 1,-1 0-1,1-1 1,0 1-1,0 0 0,-12 4 42,-14 17 3,21-14-48,0-1 0,1 2 0,0-1 0,0 0 0,-4 13 0,7-18-2,0 0 1,1 0-1,-1 1 0,1-1 0,-1 0 0,1 1 0,0-1 0,0 0 0,0 1 0,0-1 1,1 3-1,0-4 1,-1 0 0,0 1 0,1-1 0,-1 0 0,1-1-1,0 1 1,-1 0 0,1 0 0,0 0 0,0 0 0,-1 0 0,1-1 0,0 1 0,0 0 0,0-1 0,0 1 0,0 0 0,0-1 0,0 0 0,0 1 0,0-1 0,0 1 0,0-1 0,2 0 0,3 1-7,1-1 1,-1 0 0,0 0-1,1 0 1,-1-1-1,0 0 1,0-1 0,0 1-1,0-1 1,0 0 0,11-6-1,8-4-3,29-21-1,-53 32 14,87-64 84,-54 38 21,-43 36-79,1 1-1,1 0 0,0 0 1,0 1-1,1 0 0,-9 19 1,13-25-20,0-1-4,0 0 0,0 1-1,1-1 1,0 1 0,-1-1-1,2 1 1,-2 8 0,2-12-36,0 0 0,0 0 0,0 0 0,0 0 1,0 0-1,1 0 0,-1 0 0,0 0 0,1 0 1,-1 0-1,0-1 0,1 1 0,-1 0 1,1 0-1,-1 0 0,1 0 0,0-1 0,-1 1 1,1 0-1,0-1 0,0 1 0,-1 0 0,1-1 1,0 1-1,0-1 0,0 1 0,0-1 1,-1 0-1,1 1 0,0-1 0,0 0 0,0 0 1,0 1-1,0-1 0,0 0 0,0 0 0,0 0 1,0 0-1,0 0 0,0 0 0,0-1 1,0 1-1,0 0 0,1-1 0,5 0-285,0-1-1,0 0 1,-1-1 0,1 1-1,7-5 1,-1-1-291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06.311"/>
    </inkml:context>
    <inkml:brush xml:id="br0">
      <inkml:brushProperty name="width" value="0.05" units="cm"/>
      <inkml:brushProperty name="height" value="0.05" units="cm"/>
    </inkml:brush>
  </inkml:definitions>
  <inkml:trace contextRef="#ctx0" brushRef="#br0">0 158 15779,'1'2'108,"0"-1"-1,-1 1 0,1-1 0,0 0 0,-1 1 0,1-1 0,0 0 1,0 1-1,0-1 0,0 0 0,1 0 0,-1 0 0,0 0 0,0 0 1,1 0-1,-1 0 0,0-1 0,1 1 0,-1 0 0,1-1 1,-1 1-1,1-1 0,-1 1 0,1-1 0,-1 0 0,1 0 0,0 1 1,-1-1-1,4-1 0,5 1 219,1 0 1,-1-1 0,14-2-1,3-3 150,-1 0-1,1-2 1,27-12-1,-39 14-317,-1-1 0,0 0-1,-1-1 1,1-1 0,-2 0 0,23-20-1,-32 26-126,0 0 1,-1 0-1,0 0 0,1 0 0,-1 0 0,0 0 0,-1-1 0,1 1 0,-1-1 1,1 1-1,0-6 0,-2 8-24,0 0 1,0 1 0,0-1-1,0 0 1,0 1-1,0-1 1,0 0 0,0 1-1,0-1 1,0 0-1,0 1 1,-1-1 0,1 1-1,0-1 1,0 0-1,-1 1 1,1-1 0,0 1-1,-1-1 1,1 1-1,-1-1 1,1 1 0,-1-1-1,1 1 1,-1-1-1,0 1 1,-1-1 0,0 0 0,0 1 1,0-1-1,0 1 0,0 0 0,0 0 0,0-1 1,0 1-1,0 1 0,0-1 0,0 0 0,0 0 1,-2 1-1,-14 4 9,1 0 1,0 1 0,1 0-1,-1 2 1,2 0-1,-1 0 1,-28 22 0,25-15-23,1 0 0,1 1 0,0 1 0,1 1 1,-22 30-1,35-44-4,0 1 0,0 0 0,1 0 0,0 0 0,-1 0 0,2 1 0,-3 7 0,4-11 2,-1 0 1,1 0-1,0 0 1,0 1-1,0-1 1,0 0-1,0 0 1,1 0-1,-1 0 1,1 0-1,-1 1 1,1-1-1,0 0 1,0 0-1,0-1 1,0 1-1,0 0 1,0 0-1,0 0 1,1-1-1,-1 1 1,3 1-1,1 1-57,0-1 0,1 1 0,-1-1 0,1-1 0,0 1 0,-1-1 0,1 0 0,0-1 0,1 1 0,-1-1 0,0 0-1,0-1 1,12 0 0,7 0-53,0-2 0,26-4 0,74-25-148,-63 13 37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07.963"/>
    </inkml:context>
    <inkml:brush xml:id="br0">
      <inkml:brushProperty name="width" value="0.05" units="cm"/>
      <inkml:brushProperty name="height" value="0.05" units="cm"/>
    </inkml:brush>
  </inkml:definitions>
  <inkml:trace contextRef="#ctx0" brushRef="#br0">292 310 15795,'0'-1'95,"1"0"0,0 0 0,-1 0-1,1 0 1,0-1 0,-1 1 0,1 0 0,-1 0-1,0 0 1,1-1 0,-1 1 0,0 0-1,0 0 1,0-1 0,0 1 0,0 0 0,0-1-1,0 1 1,0 0 0,0 0 0,-1-1-1,1 1 1,0 0 0,-1 0 0,0-2 0,0 2 0,0 0 1,-1 0-1,1 0 1,0 0-1,-1 1 1,1-1-1,-1 0 1,1 1 0,-1-1-1,1 1 1,-1-1-1,1 1 1,-1 0-1,0-1 1,1 1-1,-4 0 1,-5 1 181,-1-1 0,1 2 0,0-1 0,-1 1 0,-9 4 0,5-1-169,1 1 0,-1 0-1,1 0 1,1 2 0,-1 0 0,1 0 0,1 2-1,-1-1 1,2 1 0,-1 1 0,1 0 0,-15 22 0,24-32-102,1 1 0,0 0 0,0 0 0,0 0 1,0 0-1,0 0 0,0 0 0,0 0 1,1 0-1,-1 0 0,1 1 0,0-1 0,-1 0 1,1 0-1,0 0 0,0 1 0,0-1 0,1 0 1,-1 0-1,1 0 0,-1 1 0,2 1 1,-1-2-2,0 0 1,1-1-1,-1 1 1,1-1-1,0 1 1,-1-1-1,1 0 1,0 0-1,0 0 1,0 0 0,0 0-1,0 0 1,0 0-1,0-1 1,0 1-1,0-1 1,0 1-1,0-1 1,0 0-1,0 0 1,1 0 0,-1 0-1,3 0 1,11-2 21,0-1 0,0 0 1,0 0-1,-1-2 1,1 0-1,-1-1 1,-1 0-1,20-12 0,-5 1 63,-1-1 0,52-44 0,-71 54-62,-4 4-14,0 1 1,-1-1-1,1 0 0,-1 0 1,0-1-1,0 1 0,-1-1 0,1 0 1,-1 0-1,0 0 0,2-7 1,-4 11-14,-1 1 0,0 0 0,0 0 0,0 0 0,0 0 0,0-1 0,0 1 0,0 0 0,0 0 0,0 0 0,0 0 0,0-1 0,0 1 0,0 0 1,0 0-1,0 0 0,0 0 0,0-1 0,0 1 0,0 0 0,0 0 0,0 0 0,-1 0 0,1 0 0,0-1 0,0 1 0,0 0 0,0 0 0,0 0 0,0 0 0,0 0 0,-1 0 0,1-1 0,0 1 0,0 0 1,0 0-1,0 0 0,0 0 0,-1 0 0,1 0 0,-9 2 26,-9 9 7,12-6-34,1 0 0,0 0 1,0 0-1,0 1 0,1-1 1,0 1-1,0 0 0,0 0 1,1 1-1,0-1 0,0 1 1,-2 8-1,5-14-1,0 0 0,0 0 1,0 0-1,0-1 0,1 1 1,-1 0-1,0 0 0,0 0 1,1-1-1,-1 1 0,1 0 1,-1-1-1,1 1 0,-1 0 1,1-1-1,-1 1 0,1 0 1,-1-1-1,1 1 0,0-1 1,-1 1-1,1-1 0,0 0 0,0 1 1,-1-1-1,1 0 0,0 1 1,0-1-1,-1 0 0,1 0 1,0 0-1,0 1 0,0-1 1,0 0-1,-1 0 0,1 0 1,0-1-1,0 1 0,0 0 1,1 0-1,37-7-6,-38 7 6,34-11-1,-1-1 1,-1-1 0,0-2-1,-1-1 1,50-34 0,-29 12 52,-2-1 0,58-59 0,-101 90-30,0 1 0,-1-1 1,0 0-1,0-1 0,9-16 0,-16 25-20,0 0 0,0 0 0,0 0 0,1 0 0,-1 0 0,0 0 0,0-1 0,0 1 0,0 0 0,0 0 0,0 0 0,0-1 0,1 1 0,-1 0 0,0 0 0,0 0 0,0 0 0,0-1 0,0 1 0,0 0 0,0 0 1,0 0-1,0-1 0,0 1 0,0 0 0,0 0 0,0 0 0,0-1 0,0 1 0,0 0 0,0 0 0,-1 0 0,1-1 0,0 1 0,0 0 0,0 0 0,0 0 0,0 0 0,0-1 0,0 1 0,-1 0 0,1 0 0,0 0 0,0 0 0,0 0 0,0 0 0,-1-1 0,1 1 0,0 0 0,0 0 0,0 0 0,-1 0 0,1 0 0,0 0 0,0 0 0,0 0 1,-1 0-1,1 0 0,0 0 0,0 0 0,0 0 0,-1 0 0,1 0 0,0 0 0,0 0 0,-1 0 0,-13 7 35,-3 7-11,1 0-1,1 1 1,-19 22-1,-39 59-2,52-67-20,2 1 0,-29 60 0,41-75-2,1 1 1,1 1-1,0-1 0,1 0 0,1 1 1,0 0-1,2 0 0,-1 21 0,6-1-7,1 0 1,1-1-1,13 38 0,-10-45-1,-2 0-1,-1 0 1,-1 0 0,-2 1-1,0 52 1,-4-74 3,0-1-1,-1 1 1,0 0 0,0 0 0,0 0-1,-1-1 1,-6 11 0,8-15 5,-1 0-1,1 0 1,-1-1 0,0 1-1,0-1 1,0 1 0,0-1-1,0 0 1,-1 0 0,1 0-1,-1 0 1,1-1 0,-1 1-1,0 0 1,1-1 0,-1 0-1,0 0 1,0 0 0,0 0-1,0 0 1,0-1 0,-4 1 0,5-1 1,1 0 1,-1 0-1,0 0 1,0 0-1,1-1 1,-1 1-1,0 0 1,0-1-1,1 0 1,-1 1 0,1-1-1,-1 0 1,0 0-1,1 0 1,-1 0-1,1 0 1,0 0-1,-1 0 1,-1-3-1,1 0 1,-1 1-1,1-1 0,0 1 0,0-1 0,1 0 0,-1 0 1,1 0-1,-2-5 0,0-7-9,1-1 1,1 0-1,0-19 0,1 5-32,2 1 0,9-45 0,-8 58-17,1 1 0,1-1 0,1 1 0,0 0 0,1 1 0,9-15 0,-12 23-80,1 2 0,-1-1 0,1 0 0,0 1-1,0 0 1,1 0 0,0 1 0,0-1 0,0 1-1,0 1 1,12-6 0,4 0-365,1 1 1,29-6-1,-24 7 418,31-9-535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8.587"/>
    </inkml:context>
    <inkml:brush xml:id="br0">
      <inkml:brushProperty name="width" value="0.05" units="cm"/>
      <inkml:brushProperty name="height" value="0.05" units="cm"/>
    </inkml:brush>
  </inkml:definitions>
  <inkml:trace contextRef="#ctx0" brushRef="#br0">8 0 14147,'-7'23'1152,"7"8"-976,7 4-80,9 4 280,14 4-248,7 0-136,6 0 1849,-1-6-1665,-11-12 128,-3-8 88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09.017"/>
    </inkml:context>
    <inkml:brush xml:id="br0">
      <inkml:brushProperty name="width" value="0.05" units="cm"/>
      <inkml:brushProperty name="height" value="0.05" units="cm"/>
    </inkml:brush>
  </inkml:definitions>
  <inkml:trace contextRef="#ctx0" brushRef="#br0">136 157 16612,'-6'40'944,"-1"0"0,-2 0 0,-22 58 1,6-17-428,-27 94 28,48-147-476,7-24 46,4-17 51,0-10-25,0 0 0,-1-1 0,-1 0 0,-2 0 1,0 0-1,-2-36 0,-4 30-82,3 29-59,-1 0 0,1 0 1,0 0-1,0 0 1,-1 0-1,1 0 0,-1 0 1,1 1-1,-1-1 0,1 0 1,-1 0-1,0 0 0,1 1 1,-1-1-1,0 0 1,0 1-1,1-1 0,-1 1 1,0-1-1,0 1 0,0-1 1,0 1-1,0 0 0,-1-1 1,1 1-5,0 0 1,0 0-1,0 1 1,0-1-1,0 0 1,1 0-1,-1 1 1,0-1-1,0 1 1,0-1-1,1 1 1,-1-1-1,0 1 1,1-1-1,-1 1 1,0 0-1,1-1 1,-1 1-1,1 0 1,-1 0-1,1-1 1,-1 1-1,1 0 1,0 0-1,-1 0 1,1 0-1,0-1 1,-1 1-1,1 0 1,0 0-1,0 1 1,-4 28-193,4-27 170,0-1 1,0 1-1,0-1 0,0 1 1,0-1-1,1 1 0,-1-1 1,1 0-1,-1 1 0,1-1 1,0 0-1,0 1 0,0-1 1,1 0-1,-1 0 0,0 0 1,1 0-1,-1 0 0,1 0 1,0 0-1,0-1 0,0 1 1,0 0-1,0-1 0,0 0 1,0 1-1,0-1 0,0 0 1,1 0-1,-1 0 0,0 0 1,1-1-1,-1 1 0,0-1 1,1 1-1,4-1 1,1 0-18,0 0 1,0-1-1,0 0 1,1 0-1,-1-1 1,0 0-1,-1 0 1,1-1-1,0 0 1,7-4 0,0-2 34,-1 0 0,0 0 0,-1-1 0,0-1 0,19-21 0,52-70-36,1-2 24,-18 38 65,27-28 112,-92 91-130,0 1 1,0-1-1,0 1 0,-1-1 0,1 0 0,-1 0 0,1 0 1,-1 0-1,1-4 0,-2 7-19,0-1 0,0 1 0,0-1 0,1 1 0,-1 0-1,0-1 1,0 1 0,-1-1 0,1 1 0,0-1 0,0 1 0,0-1 0,0 1 0,0 0 0,0-1 0,-1 1 0,1-1 0,0 1 0,0 0 0,-1-1-1,1 1 1,0-1 0,0 1 0,-1 0 0,0-1 0,0 1 2,0-1 1,0 1-1,0-1 1,0 1-1,0 0 0,-1 0 1,1 0-1,0 0 0,0 0 1,0 0-1,0 0 1,-1 0-1,1 0 0,-2 1 1,-4 1 25,0 0 0,0 1 0,0-1 0,1 2 1,-1-1-1,1 1 0,0 0 0,0 0 0,-10 9 0,-4 6 8,-21 26 0,17-16-37,2 1-1,0 1 1,-22 45-1,33-55-5,1 2 1,1-1-1,0 1 0,2 1 0,1 0 1,-3 27-1,8-49-1,1-1 0,0 1 0,0 0 0,0 0 1,0 0-1,0 0 0,0-1 0,0 1 0,0 0 1,1 0-1,-1 0 0,1-1 0,-1 1 0,1 0 0,0-1 1,0 1-1,-1 0 0,1-1 0,0 1 0,2 1 1,-2-2-2,1 0 0,-1 0 0,1-1 0,-1 1 1,1 0-1,-1-1 0,1 1 0,0-1 1,-1 1-1,1-1 0,0 0 0,-1 0 1,1 0-1,0 0 0,-1 0 0,1 0 0,2 0 1,5-2-8,1-1 0,-1 1-1,0-2 1,0 1 0,0-1 0,8-6 0,37-24-61,-39 23 35,0 1 1,2 0-1,-1 2 0,19-8 1,-35 15 30,1 1 0,-1 0 1,0 0-1,1 0 0,-1 0 0,0 0 1,1-1-1,-1 1 0,0 0 1,1 0-1,-1 0 0,0 0 0,1 0 1,-1 0-1,0 0 0,1 0 1,-1 0-1,0 0 0,1 0 0,-1 0 1,0 1-1,1-1 0,-1 0 1,0 0-1,1 0 0,-1 0 0,0 1 1,0-1-1,1 0 0,-1 0 1,0 0-1,0 1 0,1-1 0,-2 14-42,-13 17 22,13-29 21,-15 27-25,5-11 10,0 2 0,2 0 0,0 0 0,-6 24 0,14-42 1,1-1 0,-1 0 0,1 1 0,0-1 0,0 1 0,0-1 0,0 1 0,0-1 0,0 1 0,0-1 0,0 1 0,0-1 0,1 1 0,0 2 0,-1-4-53,1 1 0,-1-1 0,1 1 0,-1-1 0,1 1 0,-1-1 0,1 0 0,-1 1 0,1-1 0,-1 0 0,1 0 0,-1 1 1,1-1-1,-1 0 0,1 0 0,0 0 0,-1 1 0,1-1 0,-1 0 0,1 0 0,0 0 0,-1 0 0,1 0 0,0-1 0,5 0-335,0 0 0,-1-1 0,1 0 0,0 0 0,8-6 0,20-9-301,8-4-241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0.277"/>
    </inkml:context>
    <inkml:brush xml:id="br0">
      <inkml:brushProperty name="width" value="0.05" units="cm"/>
      <inkml:brushProperty name="height" value="0.05" units="cm"/>
    </inkml:brush>
  </inkml:definitions>
  <inkml:trace contextRef="#ctx0" brushRef="#br0">71 129 13555,'-3'2'325,"1"0"0,-1 0 0,0 0 1,1 1-1,-1-1 0,1 1 0,-3 3 0,5-6-266,0 0-1,0 0 1,-1 1-1,1-1 1,0 0-1,0 1 1,0-1-1,0 1 1,0-1-1,0 0 1,0 1-1,0-1 0,0 0 1,0 1-1,0-1 1,0 0-1,0 1 1,0-1-1,0 1 1,0-1-1,0 0 1,0 1-1,0-1 1,0 0-1,1 1 1,-1-1-1,1 1 13,0 0 0,-1-1 0,1 1 0,0-1 0,0 1 0,0-1 0,0 1 0,0-1 0,0 0 0,0 1 0,0-1 0,0 0 0,0 0 0,2 0 0,18 2 335,1-2 0,-1 0 0,1-2 0,23-4 0,85-23 177,-107 22-505,-1 0 1,1-1 0,41-22-1,-62 29-72,-1 0 0,1 0 0,0 0 0,-1 0-1,1 0 1,0-1 0,-1 1 0,0-1 0,1 1 0,-1-1-1,0 1 1,0-1 0,0 0 0,0 0 0,0 1 0,0-1-1,0 0 1,0 0 0,-1 0 0,1-3 0,-1 4-2,0-1 0,-1 1 1,1-1-1,0 1 0,-1-1 1,1 1-1,-1-1 0,0 1 0,1 0 1,-1-1-1,0 1 0,0 0 1,0 0-1,0 0 0,0-1 1,0 1-1,0 0 0,0 0 0,-1 1 1,1-1-1,0 0 0,0 0 1,-1 0-1,1 1 0,-1-1 0,1 1 1,-2-1-1,-7-2 10,-1 0 0,1 1 1,-1 0-1,1 0 0,-1 2 0,0-1 1,1 1-1,-12 2 0,-4 0 1,0 2 0,-30 9 0,28-5 34,0 1 0,-40 20-1,57-24-4,1 1 0,0 0 0,0 0 0,1 1-1,0 0 1,0 1 0,0-1 0,1 2 0,-9 11 0,15-17-30,0-1 1,1 1 0,-1 0 0,1 0 0,-1 0-1,1 0 1,0 0 0,0 0 0,0 0 0,1 0 0,-1 0-1,1 0 1,0 0 0,0 1 0,0-1 0,0 0 0,0 0-1,1 0 1,-1 1 0,1-1 0,0 0 0,0 0 0,0 0-1,0 0 1,1 0 0,-1 0 0,1-1 0,-1 1 0,1 0-1,0-1 1,0 1 0,1-1 0,2 3 0,3 2-9,1 1 1,1-1 0,-1-1 0,1 0 0,0 0 0,1-1-1,20 8 1,-8-7-171,0 0 0,0-1 1,0-1-1,1-1 0,-1-1 0,1-1 0,-1-1 0,1-2 0,-1 0 0,1-1 0,-1-2 0,23-6 0,8-8-243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2.496"/>
    </inkml:context>
    <inkml:brush xml:id="br0">
      <inkml:brushProperty name="width" value="0.05" units="cm"/>
      <inkml:brushProperty name="height" value="0.05" units="cm"/>
    </inkml:brush>
  </inkml:definitions>
  <inkml:trace contextRef="#ctx0" brushRef="#br0">16 231 13739,'-1'0'101,"1"1"0,-1-1 0,1 1 0,-1 0 0,0-1 1,1 1-1,-1 0 0,1-1 0,0 1 0,-1 0 0,1 0 0,0 0 0,-1-1 0,1 1 1,0 0-1,0 0 0,0 0 0,0 0 0,0 0 0,0-1 0,0 1 0,0 0 0,0 0 0,0 0 1,0 1-1,1-1-1,0-1 0,-1 1 1,1 0-1,0 0 1,0-1-1,0 1 0,0 0 1,0-1-1,0 1 1,-1-1-1,1 1 0,0-1 1,1 0-1,-1 1 1,0-1-1,0 0 0,1 1 1,6 0 270,0-1 0,1 1 0,-1-1 1,12-2-1,5-2-170,0-2-1,0 0 1,-1-2 0,0-1-1,0 0 1,-1-2 0,0-1-1,-1-1 1,0 0 0,-1-2-1,-1-1 1,31-30 0,-46 41-198,-1 0 0,0 0 1,0-1-1,0 0 1,0 0-1,-1 0 0,4-12 1,-6 17-4,-1 0-1,0-1 1,1 1 0,-1 0-1,0 0 1,0-1 0,0 1-1,0 0 1,0-1 0,0 1-1,0 0 1,0 0 0,-1-1-1,1 1 1,0 0 0,-1 0-1,1 0 1,-1-1 0,-1-1-1,1 2 0,0 0-1,-1 0 1,1 0-1,0 0 1,-1 1-1,1-1 1,-1 0-1,0 0 1,1 1-1,-1-1 1,0 1-1,1 0 1,-1-1-1,0 1 1,1 0-1,-1 0 1,0 0-1,1 0 1,-4 1-1,-4 0-4,-1 1 1,1 0-1,-1 0 0,1 1 0,0 0 1,0 1-1,-17 9 0,-58 42-24,58-37 31,0 2 0,2 0 1,0 2-1,1 1 0,1 0 0,2 2 0,-29 44 0,46-65 1,1-1-1,0 1 1,0 0-1,0 0 0,1 0 1,0 1-1,-1-1 0,1 0 1,1 1-1,-1-1 0,1 0 1,0 1-1,0 6 0,1-8-2,-1 0 0,1-1-1,0 1 1,0 0 0,1 0-1,-1-1 1,1 1 0,-1 0-1,1-1 1,0 0 0,0 1-1,0-1 1,0 0 0,0 0-1,0 0 1,1 0 0,-1 0-1,1-1 1,-1 1 0,4 1-1,5 1-137,-1 1 0,1-2 1,0 0-1,0 0 0,0 0 0,0-2 0,0 1 0,20-1 0,-9-2-80,0 0 0,0-2 0,33-8 0,-5-4-173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2.958"/>
    </inkml:context>
    <inkml:brush xml:id="br0">
      <inkml:brushProperty name="width" value="0.05" units="cm"/>
      <inkml:brushProperty name="height" value="0.05" units="cm"/>
    </inkml:brush>
  </inkml:definitions>
  <inkml:trace contextRef="#ctx0" brushRef="#br0">271 30 16003,'1'-1'77,"-1"0"0,1 0 0,-1 0-1,0 1 1,0-1 0,1 0 0,-1 0-1,0 0 1,0 0 0,0 0 0,0 0-1,0 0 1,0 0 0,0 0 0,-1 0-1,1 0 1,0 0 0,0 1 0,-1-1-1,1 0 1,-1 0 0,1 0 0,-1 0-1,1 1 1,-1-1 0,1 0 0,-1 0-1,0 1 1,1-1 0,-1 0 0,-1 0-1,0 0 43,-1 1 0,1 0 0,0 0-1,-1 0 1,1 0 0,0 0 0,-1 1-1,1-1 1,0 1 0,-1-1-1,1 1 1,-4 2 0,-8 3 74,0 0 0,1 1 0,0 1 0,1 1 0,-1 0 0,1 0 0,1 1 0,0 0 0,1 1 0,0 1 0,-16 23 0,24-34-199,1 1-1,0 0 1,0-1-1,1 1 1,-1 0-1,0 0 1,1 0-1,-1 0 0,1-1 1,-1 1-1,1 0 1,0 0-1,0 0 1,0 0-1,0 0 1,1 3-1,-1-3-6,1-1 1,-1 0-1,1 1 1,0-1-1,0 0 1,0 1-1,0-1 1,0 0-1,0 0 1,0 0-1,0 0 1,0 0-1,0 0 1,0 0-1,1-1 1,-1 1-1,0 0 1,1-1-1,-1 1 1,0-1-1,3 2 1,13 1-124,-1 0 0,1-1-1,-1 0 1,29-2 0,-29-1 37,0 2 0,0 0 0,0 0 0,31 8-1,-46-9 94,1 1 0,0-1-1,-1 1 1,1-1-1,-1 1 1,1 0-1,-1-1 1,1 1-1,-1 0 1,1 0-1,-1 0 1,0 1-1,1-1 1,-1 0 0,0 0-1,0 1 1,0-1-1,1 3 1,-1-3 9,-1 0 0,0 1 1,0-1-1,1 0 0,-1 1 0,0-1 1,0 0-1,-1 0 0,1 1 1,0-1-1,0 0 0,-1 0 1,1 1-1,0-1 0,-1 0 0,0 0 1,1 0-1,-2 3 0,-3 1 46,1 1-1,-1-1 0,0 1 1,0-1-1,-1-1 0,1 1 1,-9 4-1,-6 4 149,0-2 0,-1 0 0,0-1 0,-1-1 0,0-1 0,0 0 0,-1-2 0,-43 6 0,63-12-242,0 0 0,0 0 1,-1 0-1,1 0 0,0-1 1,0 1-1,0-1 0,0 1 1,1-1-1,-5-2 0,6 3 3,0-1-1,1 1 1,-1-1-1,0 1 0,1-1 1,-1 0-1,1 1 0,-1-1 1,1 0-1,-1 1 0,1-1 1,-1 0-1,1 0 1,0 1-1,-1-1 0,1 0 1,0 0-1,0 0 0,0 0 1,0 1-1,-1-1 0,1 0 1,0 0-1,0 0 1,1 0-1,-1 1 0,0-1 1,0 0-1,0 0 0,0 0 1,1 0-1,-1 1 1,0-1-1,1 0 0,-1 0 1,1 1-1,-1-1 0,1 0 1,-1 1-1,1-2 0,3-2-62,0 0 0,-1 0 0,1 1 0,0-1 0,1 1 0,-1 0 0,0 0 0,9-4 0,24-12-586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4.047"/>
    </inkml:context>
    <inkml:brush xml:id="br0">
      <inkml:brushProperty name="width" value="0.05" units="cm"/>
      <inkml:brushProperty name="height" value="0.05" units="cm"/>
    </inkml:brush>
  </inkml:definitions>
  <inkml:trace contextRef="#ctx0" brushRef="#br0">115 0 16596,'0'0'61,"1"0"0,-1 1 0,0-1 0,1 0 0,-1 0 0,0 1 0,1-1 0,-1 0 0,0 1 0,1-1 0,-1 0 0,0 1 0,0-1 0,1 0 0,-1 1 0,0-1 0,0 1 1,0-1-1,0 0 0,1 1 0,-1-1 0,0 1 0,0-1 0,0 1 0,0-1 0,0 0 0,0 1 0,0-1 0,0 1 0,0-1 0,0 1 0,-1 0 0,-1 19 332,2-20-368,-46 206 2885,15-79-2291,19-77-446,-16 95 67,28-142-236,0-1 1,0 1-1,0-1 0,0 1 0,0-1 0,0 1 1,1-1-1,1 4 0,-2-6-3,0 0-1,0 1 1,0-1 0,0 0-1,0 0 1,0 0 0,0 0-1,0 0 1,0 0 0,0 1 0,0-1-1,0 0 1,0 0 0,0 0-1,0 0 1,1 0 0,-1 0-1,0 0 1,0 0 0,0 1-1,0-1 1,0 0 0,0 0 0,0 0-1,0 0 1,1 0 0,-1 0-1,0 0 1,0 0 0,0 0-1,0 0 1,0 0 0,1 0-1,-1 0 1,0 0 0,0 0 0,0 0-1,0 0 1,0 0 0,0 0-1,1 0 1,-1 0 0,0 0-1,0 0 1,0 0 0,0-1-1,6-11 24,2-17-99,-2-1 1,-2 1 0,2-37 0,-6-89-624,1 169 663,1-1 1,0 0-1,1 0 0,1 0 1,0 0-1,1 0 0,0-1 1,1 1-1,0-2 1,11 16-1,-13-21 56,1 0 0,0-1 0,0 0 1,0 0-1,0 0 0,1-1 0,-1 1 0,1-1 0,11 5 0,-12-7 3,0 0 0,-1 0-1,1-1 1,0 0 0,0 0-1,1 0 1,-1-1 0,0 0-1,0 1 1,0-2-1,0 1 1,0-1 0,0 0-1,10-2 1,-5-1 25,1-1-1,-1 0 1,0 0 0,-1-1-1,1 0 1,-1-1-1,0 0 1,-1 0 0,1-1-1,-2 0 1,1 0-1,-1-1 1,0 0 0,-1 0-1,0-1 1,0 0-1,6-16 1,-10 17-10,-5 8-5,-7 15 1,0 3-15,2 1-1,0 0 1,1 1-1,0 0 1,2 0 0,-6 38-1,10-55-13,1 0-1,0 0 0,-1 1 1,1-1-1,0 0 0,1 0 0,-1 1 1,0-1-1,1 0 0,-1 0 1,1 1-1,-1-1 0,1 0 1,0 0-1,0 0 0,0 0 1,0 0-1,2 2 0,-2-3 1,1 0 1,0 0-1,-1 0 0,1 0 1,0 0-1,-1-1 0,1 1 1,0 0-1,0-1 0,0 1 1,-1-1-1,1 0 0,0 0 1,0 1-1,0-1 0,0-1 1,0 1-1,0 0 0,-1 0 1,1-1-1,3 0 0,16-5 30,-1-2 0,-1 1 1,1-2-1,30-19 0,-32 17-47,0 1 1,1 1-1,0 0 1,32-9-1,-50 18 9,-1 0 0,1 0 0,-1 0 0,1-1-1,0 1 1,-1 0 0,1 0 0,-1 0 0,1 0-1,-1 0 1,1 1 0,0-1 0,-1 0 0,1 0 0,-1 0-1,1 0 1,-1 1 0,1-1 0,0 0 0,-1 0-1,1 1 1,-1-1 0,0 0 0,1 1 0,-1-1-1,1 1 1,-1-1 0,1 1 0,-1-1 0,0 1-1,1-1 1,-1 1 0,0-1 0,0 1 0,1-1 0,-1 1-1,0-1 1,0 1 0,0-1 0,0 1 0,0 0-1,0-1 1,0 1 0,0-1 0,0 1 0,0 0-1,0-1 1,0 1 0,0-1 0,0 1 0,-1 0-1,-8 37-46,6-31 44,2-5 5,1 1-1,-1 0 1,0-1-1,1 1 1,0 0-1,-1-1 1,1 1-1,0 0 1,1 4-1,0-6 2,-1 0-1,0 0 1,1 0-1,-1 0 1,1 0-1,0 0 1,-1-1-1,1 1 1,0 0-1,-1 0 1,1-1-1,0 1 1,0 0-1,0-1 0,-1 1 1,1-1-1,0 1 1,0-1-1,0 0 1,0 1-1,0-1 1,0 0-1,0 0 1,0 0-1,0 1 1,0-1-1,0 0 1,0 0-1,2-1 1,7 0-1,1-1 1,0 0-1,0 0 1,-1-2-1,1 1 1,-1-1-1,0-1 0,15-8 1,-2 2-48,12-11-202,-27 17-571,0 0 0,-1 0 0,18-7 0,-22 12 843,-1 0-1,1 0 1,-1 0 0,1 0-1,-1 0 1,1 1-1,-1-1 1,1 1 0,-1 0-1,0-1 1,1 1-1,-1 0 1,0 1 0,1-1-1,-1 0 1,0 1-1,0-1 1,0 1-1,0-1 1,-1 1 0,1 0-1,0 0 1,-1 0-1,1 0 1,-1 0 0,0 0-1,1 0 1,-1 1-1,0-1 1,-1 0-1,2 5 1,-4 47 1508,2-54-1514,1 1 0,-1-1 0,0 0-1,1 1 1,-1-1 0,0 0 0,1 1 0,-1-1 0,0 0-1,1 0 1,-1 0 0,1 1 0,-1-1 0,0 0 0,1 0-1,-1 0 1,1 0 0,-1 0 0,1 0 0,-1 1 0,0-1-1,1 0 1,-1 0 0,1 0 0,-1-1 0,1 1 0,-1 0-1,1 0 1,-1 0 0,0 0 0,1 0 0,0-1 0,15-3 59,-2-3-157,0-1 0,24-16 0,-29 17-44,2 0-1,-1 1 1,0 0 0,1 1 0,22-8-1,-33 13 119,1 0 0,-1-1 0,0 1 0,1 0 0,-1 0 0,0 0 0,1 0 0,-1 0 0,1 0 0,-1 0 0,0 0 0,1 0 0,-1 0 0,0 0 0,1 0 0,-1 0 0,0 0 0,1 0 0,-1 0 0,0 1 0,1-1 0,-1 0 0,0 0 0,1 0 0,-1 0 0,0 1 0,1-1 0,-1 0 0,0 0 0,0 1 0,1-1 0,-1 0 0,0 1 0,0-1 0,0 0 0,1 0 0,-1 1 0,0 0 0,-2 17-102,-14 21-919,15-38 819,1 0 154,0-1 30,0 0 0,0 0 0,0 1 0,0-1 0,0 0 0,0 1 0,0-1 0,0 0 0,0 0 0,-1 1 0,1-1 0,0 0 0,0 0 0,0 1 0,0-1 0,0 0 0,0 0 1,-1 1-1,1-1 0,0 0 0,0 0 0,0 0 0,-1 1 0,1-1 0,0 0 0,0 0 0,-1 0 0,1 0 0,0 0 0,0 0 0,-1 1 0,1-1 0,0 0 0,0 0 0,-1 0 0,1 0 0,0 0 0,-1 0 0,1 0 0,0 0 0,0 0 1,-1 0-1,1 0 0,0 0 0,-1-1 0,1 1 0,0 0 0,0 0 0,-1 0 0,1 0 0,0 0 0,0 0 0,0-1 0,-1 1 0,-2-10-475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4.498"/>
    </inkml:context>
    <inkml:brush xml:id="br0">
      <inkml:brushProperty name="width" value="0.05" units="cm"/>
      <inkml:brushProperty name="height" value="0.05" units="cm"/>
    </inkml:brush>
  </inkml:definitions>
  <inkml:trace contextRef="#ctx0" brushRef="#br0">3 21 16083,'-2'0'1289,"2"-1"-1449,4-5 104,4 0 632,4-1-416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5.419"/>
    </inkml:context>
    <inkml:brush xml:id="br0">
      <inkml:brushProperty name="width" value="0.05" units="cm"/>
      <inkml:brushProperty name="height" value="0.05" units="cm"/>
    </inkml:brush>
  </inkml:definitions>
  <inkml:trace contextRef="#ctx0" brushRef="#br0">212 569 14459,'5'-6'501,"0"0"1,-1-1-1,0 0 0,0 1 1,0-1-1,-1-1 0,0 1 1,3-14-1,-6 19-398,1 0 1,-1 0-1,1-1 1,-1 1 0,0 0-1,0-1 1,0 1-1,-1 0 1,1-1-1,0 1 1,-1 0-1,1 0 1,-1-1-1,0 1 1,0 0-1,0 0 1,0 0-1,0 0 1,0 0-1,-1 0 1,1 0-1,-1 0 1,1 1-1,-1-1 1,0 0-1,1 1 1,-1 0-1,0-1 1,0 1-1,0 0 1,0 0-1,0 0 1,-4-1-1,2 0-29,-1 1-1,0 0 1,0 1-1,0-1 1,0 1-1,0 0 1,0 0-1,0 0 1,0 1-1,0-1 1,0 1 0,0 1-1,0-1 1,-7 4-1,1-1-9,-1 2 0,1 0 0,1 0 0,-18 13 0,22-15-60,1 0 1,-1 1-1,1 0 0,0 0 1,0 0-1,1 0 0,0 1 1,0 0-1,0 0 0,0 0 1,-2 7-1,5-12-4,1-1 0,0 1 0,0-1 1,-1 1-1,1 0 0,0-1 0,0 1 0,0-1 0,0 1 0,0-1 0,0 1 0,0 0 0,0-1 0,0 1 1,0-1-1,0 1 0,0-1 0,0 1 0,0 0 0,0-1 0,0 1 0,1-1 0,-1 1 0,0-1 1,1 1-1,-1-1 0,0 1 0,1-1 0,-1 1 0,0-1 0,1 0 0,-1 1 0,1-1 0,-1 1 1,1-1-1,1 1 0,0-1 0,0 1 0,0-1 0,0 0 1,0 0-1,-1 0 0,1 0 0,0 0 0,0 0 1,0 0-1,2-1 0,6-1 1,0-1-1,0 0 1,13-6-1,7-7 8,0-2 0,-1-1 0,-1-1 0,-1-1 0,-1-2 0,29-32 0,-54 54-8,-1 1 0,1-1 0,-1 0 0,1 1 0,0-1-1,-1 1 1,1-1 0,0 1 0,-1-1 0,1 1 0,0-1 0,-1 1 0,1 0 0,0-1-1,0 1 1,1-1 0,-2 2 0,1-1 0,-1 0 0,0 0 0,0 0-1,1 0 1,-1 1 0,0-1 0,0 0 0,1 0 0,-1 1-1,0-1 1,0 0 0,0 0 0,1 1 0,-1-1 0,0 0 0,0 1-1,0-1 1,0 0 0,0 1 0,0-1 0,0 0 0,0 1-1,0-1 1,0 0 0,0 1 0,0-1 0,0 1 0,-3 34-9,1-27 8,-2 17-1,1-8-5,1-1-1,0 1 0,1 0 0,1 0 1,3 29-1,-3-45 3,0 1 1,0 0-1,1-1 0,-1 1 1,1 0-1,-1-1 0,1 1 0,0 0 1,-1-1-1,1 1 0,0-1 0,0 0 1,0 1-1,0-1 0,1 0 1,-1 1-1,0-1 0,1 0 0,-1 0 1,0 0-1,1 0 0,-1 0 0,1 0 1,-1-1-1,1 1 0,0 0 1,-1-1-1,1 0 0,0 1 0,-1-1 1,1 0-1,0 1 0,0-1 1,-1 0-1,1-1 0,0 1 0,3-1 1,3 0-50,0-1 1,0-1 0,0 1 0,0-1-1,0-1 1,12-7 0,2-3-108,0-2-1,0 0 1,-2-2-1,0 0 1,34-42 0,-15 11-320,45-80 0,-20 10-157,-58 106 567,0-1 1,-1 1 0,-1-1 0,-1-1 0,1 1 0,1-26 0,-5 39 64,0 0 1,0 0-1,0 0 1,0-1-1,0 1 1,0 0-1,0 0 1,-1 0-1,1 0 0,0 0 1,-1 0-1,1 0 1,0 0-1,-1 0 1,-1-1-1,2 1 4,0 1 1,-1 0-1,1 0 0,0-1 0,-1 1 0,1 0 0,-1 0 0,1 0 0,0 0 1,-1 0-1,1 0 0,-1 0 0,1 0 0,0 0 0,-1 0 0,1 0 0,-1 0 0,1 0 1,-1 0-1,1 0 0,0 0 0,-1 0 0,1 0 0,-1 0 0,1 1 0,-1-1 1,-2 2 3,0 0 1,0 0 0,0 1 0,0-1 0,0 1 0,-3 4 0,-13 17 128,0 1-1,2 1 1,-25 48 0,32-53-28,1 0 0,1 1 1,0 0-1,2 1 1,-6 38-1,11-54-73,1 0 1,-1 0 0,1 0-1,1 0 1,-1 0-1,1 0 1,0 0-1,1 0 1,0 0-1,0-1 1,4 10-1,-3-11-8,0 0 0,0 0 0,1-1 0,-1 0 0,1 1 0,0-1 0,0 0 0,0-1 0,1 1 0,0-1 0,-1 0 0,1 0 0,0-1 0,9 4 0,4-1 25,-10-8 35,-8 1-71,0 0 1,0 1-1,1-1 0,-1 0 1,0 0-1,-1 0 0,1 1 0,0-1 1,0 0-1,-1 0 0,0-1 0,-2-13-22,-11-67 81,14 82-70,0 0 0,0 1 0,0-1 0,0 0 0,-1 0 0,1 1 0,0-1 0,0 0 0,0 1 0,0-1 0,0 0 0,1 0 0,-1 1 0,0-1 0,0 0 0,0 0 0,1 1 0,-1-1 0,0 0 0,1 1 0,0-2 0,-1 2 0,1-1 1,0 1-1,-1 0 1,1 0-1,-1 0 0,1 0 1,0 0-1,-1-1 1,1 1-1,0 0 0,-1 0 1,1 1-1,-1-1 1,1 0-1,0 0 0,-1 0 1,1 0-1,-1 0 1,1 1-1,1-1 0,35 24 21,-24-15-20,-4-4 6,1 0-1,-1-1 0,1 0 0,0-1 0,1 0 0,-1-1 1,0 0-1,1 0 0,-1-1 0,1-1 0,-1 0 0,1 0 0,-1-1 1,1 0-1,-1-1 0,1 0 0,-1-1 0,0 0 0,0 0 0,0-1 1,0 0-1,-1-1 0,0 0 0,0-1 0,0 0 0,-1 0 0,1-1 1,-2 0-1,1 0 0,-1-1 0,0 0 0,0 0 0,-1-1 1,0 0-1,6-14 0,-9 17 18,-2 1 0,1 0 0,0-1 0,-1 1-1,1-9 1,-2 13-17,0 0 0,0 0-1,0-1 1,0 1-1,0 0 1,0 0 0,-1 0-1,1 0 1,0 0-1,0 0 1,-1 0 0,1 0-1,-1 0 1,0-2 0,1 3-3,-1 0 0,1-1 1,-1 1-1,1 0 0,-1-1 1,0 1-1,1 0 0,-1-1 1,1 1-1,-1 0 1,0 0-1,1 0 0,-1 0 1,1 0-1,-1 0 0,0 0 1,1 0-1,-1 0 1,1 0-1,-1 0 0,0 0 1,1 0-1,-1 0 0,1 0 1,-1 1-1,0-1 1,1 0-1,-1 1 0,-5 2 13,1-1-1,0 2 0,0-1 1,1 1-1,-1-1 0,1 1 1,-1 1-1,1-1 1,0 0-1,-5 9 0,-3 5 35,-16 32 0,19-30-13,-14 41 1,20-52-34,1 0 0,0 0 0,0 0 1,1 1-1,0-1 0,1 0 0,0 11 0,1-18-12,-1 0 0,0-1 0,0 1 0,1-1 1,-1 1-1,1-1 0,-1 1 0,1-1 0,0 1 0,0-1 0,0 0 0,0 1 0,0-1 0,0 0 0,0 0 0,0 0 0,0 0 0,0 0 0,0 0 0,1 0 0,-1 0 0,1 0 0,-1 0 0,0-1 0,1 1 0,-1-1 0,1 1 0,-1-1 0,1 1 1,0-1-1,-1 0 0,1 0 0,1 0 0,4 0-116,0 0 0,-1-1 0,1 0 1,0 0-1,-1 0 0,12-5 0,24-12-1164,0-2 0,-2-2-1,0-1 1,50-41 0,-42 30-20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5.900"/>
    </inkml:context>
    <inkml:brush xml:id="br0">
      <inkml:brushProperty name="width" value="0.05" units="cm"/>
      <inkml:brushProperty name="height" value="0.05" units="cm"/>
    </inkml:brush>
  </inkml:definitions>
  <inkml:trace contextRef="#ctx0" brushRef="#br0">131 189 16195,'-3'0'221,"1"1"-1,0-1 1,-1 1-1,1 0 0,-1 0 1,1 0-1,0 0 0,-1 0 1,1 0-1,0 1 0,0-1 1,0 1-1,-3 3 1,-24 25 892,22-21-1011,0 1 0,0-1 0,1 1 0,0 0 0,0 1 0,1-1 0,1 1 0,0 0-1,0 0 1,1 0 0,0 1 0,1-1 0,1 1 0,-1 12 0,2-22-83,0 0-1,0 0 0,1 0 0,-1 0 1,0 0-1,1 0 0,0 0 0,-1 0 0,1 0 1,0 0-1,0 0 0,0 0 0,0 0 1,1-1-1,-1 1 0,0 0 0,1-1 1,-1 1-1,1-1 0,-1 0 0,1 1 1,0-1-1,0 0 0,-1 0 0,1 0 1,0 0-1,0 0 0,0-1 0,0 1 0,0 0 1,3 0-1,2-1 35,0 1 0,0-1 0,0 0 0,0 0 0,0 0 0,0-1 0,-1 0 0,13-4 0,-4-1 18,0 0 0,0 0 0,-1-2 0,0 0 0,0 0 0,23-20 0,-6 1 88,42-47-1,-56 56-137,-1-1-1,0-1 0,-1-1 1,-2 0-1,0-1 0,-1 0 1,-1-1-1,13-39 0,-22 56-20,3-18 1,-5 23-1,0 0 0,0 0 1,0 0-1,0 0 0,0 0 1,0 0-1,0 0 0,0 1 1,-1-1-1,1 0 0,0 0 1,0 0-1,-1 0 0,1 1 1,-1-1-1,1 0 0,-1 0 0,1 1 1,-1-1-1,1 0 0,-1 1 1,0-2-1,0 2 0,0-1 1,1 1-1,-1 0 0,0 0 0,1-1 1,-1 1-1,0 0 0,0 0 1,1 0-1,-1 0 0,0 0 0,0 0 1,1 0-1,-1 0 0,0 0 0,0 0 1,1 1-1,-1-1 0,0 0 0,1 0 1,-1 1-1,0-1 0,1 0 1,-1 1-1,0-1 0,1 1 0,-1 0 1,-17 16-1,15-14 0,-10 12 2,1 1-1,1 0 1,0 1 0,1 0-1,1 1 1,-9 24-1,12-28-84,2 0-1,-1 0 0,2 1 1,0 0-1,1 0 1,0 0-1,1 0 0,3 29 1,-2-39 165,1 1-1,0-1 1,1 1 0,0-1 0,-1 0 0,2 0 0,3 9 0,-5-12-78,1 0 1,-1-1-1,0 1 1,1 0-1,-1 0 1,1-1-1,0 1 0,-1-1 1,1 0-1,0 1 1,0-1-1,0 0 1,0 0-1,0 0 1,0 0-1,0 0 0,0-1 1,0 1-1,1-1 1,-1 1-1,0-1 1,3 0-1,2-1-6,1 0 0,-1 0 0,13-4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6.814"/>
    </inkml:context>
    <inkml:brush xml:id="br0">
      <inkml:brushProperty name="width" value="0.05" units="cm"/>
      <inkml:brushProperty name="height" value="0.05" units="cm"/>
    </inkml:brush>
  </inkml:definitions>
  <inkml:trace contextRef="#ctx0" brushRef="#br0">77 84 11739,'40'-55'5643,"-40"55"-5607,0 0 0,-1 0-1,1 0 1,0 0 0,0 0-1,0 0 1,0 0 0,0 1-1,0-1 1,0 0 0,0 0-1,0 0 1,0 0 0,0 0-1,0 0 1,0 0 0,0 0-1,0 0 1,0 0 0,0 0-1,0 0 1,0 0 0,0 1-1,0-1 1,0 0 0,0 0-1,0 0 1,0 0 0,0 0-1,1 0 1,-1 0 0,0 0-1,0 0 1,0 0 0,0 0-1,0 0 1,0 0 0,0 0-1,0 0 1,0 0-1,0 0 1,0 0 0,0 0-1,0 0 1,0 1 0,0-1-1,0 0 1,0 0 0,1 0-1,-1 0 1,0 0 0,0 0-1,0 0 1,0 0 0,0 0-1,0 0 1,0 0 0,0-1-1,-2 14 722,-6 17-182,-17 46 133,-27 96-81,42-134-520,2 1-1,-4 60 1,12-94-87,-1 1 1,1-1-1,1 0 0,-1 1 1,1-1-1,0 1 1,2 6-1,-2-11-8,-1 1 1,1-1-1,0 1 0,-1-1 1,1 0-1,0 0 0,0 1 1,0-1-1,0 0 0,0 0 1,0 0-1,1 0 0,-1 0 0,0 0 1,0 0-1,1 0 0,-1-1 1,1 1-1,-1 0 0,1-1 1,-1 1-1,1-1 0,-1 0 1,1 1-1,-1-1 0,1 0 1,-1 0-1,1 0 0,-1 0 1,1 0-1,2-1 0,7-1 43,-1-1 1,0 0-1,0 0 0,0-1 0,0-1 1,0 1-1,-1-1 0,0-1 0,17-13 0,75-73 302,-82 73-288,155-163 402,-136 137-402,-2-1 1,37-64-1,-63 90-161,-10 20 82,0 0 1,0 0-1,0 0 0,0 0 0,-1 0 0,1-1 0,0 1 0,0 0 0,0 0 0,0 0 1,0 0-1,0 0 0,0 0 0,0 0 0,0 0 0,0 0 0,-1-1 0,1 1 0,0 0 0,0 0 1,0 0-1,0 0 0,0 0 0,0 0 0,0 0 0,-1 0 0,1 0 0,0 0 0,0 0 1,0 0-1,0 0 0,0 0 0,0 0 0,-1 0 0,1 0 0,0 0 0,0 0 0,0 0 0,0 0 1,0 0-1,0 0 0,-1 0 0,1 0 0,0 0 0,0 1 0,0-1 0,0 0 0,0 0 1,0 0-1,0 0 0,0 0 0,0 0 0,-1 0 0,1 0 0,0 0 0,0 1 0,0-1 0,0 0 1,0 0-1,0 0 0,-28 25-644,23-20 1109,-29 25-594,19-18-78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7.484"/>
    </inkml:context>
    <inkml:brush xml:id="br0">
      <inkml:brushProperty name="width" value="0.05" units="cm"/>
      <inkml:brushProperty name="height" value="0.05" units="cm"/>
    </inkml:brush>
  </inkml:definitions>
  <inkml:trace contextRef="#ctx0" brushRef="#br0">281 65 11803,'1'1'111,"0"-1"1,0 1 0,-1 0-1,1 0 1,-1-1 0,1 1-1,-1 0 1,1 0 0,-1 0-1,0 0 1,1 0 0,-1 0 0,0 0-1,0 0 1,1 0 0,-1 0-1,0 0 1,0 0 0,0 0-1,0 0 1,-1 0 0,1 0-1,0 0 1,0 0 0,0 0-1,-1 0 1,1-1 0,-1 1 0,1 0-1,-1 0 1,1 0 0,-1 0-1,1 0 1,-1-1 0,1 1-1,-1 0 1,0-1 0,-1 2-1,-4 3 421,0-1 0,0 1-1,-1-1 1,-9 4-1,-1 2-151,-26 15 772,-46 31 490,78-48-1449,0 1 0,1 0 0,0 0 0,0 1 0,-11 15 0,19-22-144,0 0 1,0 1 0,0-1 0,0 0 0,-2 8 0,4-11-44,-1 1 0,1 0 0,0 0 0,0 0 1,0-1-1,0 1 0,0 0 0,0 0 0,0 0 1,0-1-1,0 1 0,0 0 0,0 0 0,0 0 1,1-1-1,-1 1 0,0 0 0,1 0 0,-1-1 0,0 1 1,1 0-1,-1-1 0,1 1 0,-1 0 0,1-1 1,-1 1-1,1-1 0,0 1 0,-1-1 0,1 1 1,0-1-1,-1 1 0,1-1 0,0 0 0,-1 1 1,2-1-1,5 2 6,1 0 0,-1-1 0,0 0 1,0 0-1,1 0 0,-1-1 0,1-1 0,13-1 1,64-16 30,-68 14-34,241-64 131,-256 67-136,22-4 17,-23 4-18,-1 1 0,1 0 0,-1 0-1,1 0 1,-1 0 0,1 0 0,-1 0 0,1-1 0,-1 1 0,1 0-1,-1 0 1,1 0 0,-1 1 0,1-1 0,-1 0 0,1 0 0,-1 0 0,1 0-1,-1 0 1,1 1 0,-1-1 0,0 0 0,1 0 0,-1 1 0,1-1-1,-1 0 1,0 1 0,1-1 0,-1 0 0,0 1 0,1-1 0,-1 0-1,0 1 1,1-1 0,-1 1 0,0-1 0,0 1 0,0 0 55,0-1-45,-1-1-1,0 1 0,1-1 1,-1 1-1,0-1 0,1 1 1,-1-1-1,1 1 0,-1-1 0,1 0 1,-1 1-1,1-1 0,-1 0 1,1 0-1,-1 1 0,1-1 0,0 0 1,0 0-1,-1 1 0,1-1 1,0 0-1,0 0 0,0 0 0,0 0 1,0 1-1,0-3 0,-1-27 68,1 27-51,6-124 199,-4 120-252,2 10 10,3 14-11,-5-11 8,0-2-2,-1-1-1,1 1 1,0-1 0,0 0 0,0 1 0,1-1 0,-1 0 0,1 0 0,-1-1 0,1 1 0,0 0 0,0-1 0,0 0-1,1 1 1,-1-1 0,0-1 0,5 3 0,-3-2-7,1-1 1,0 0-1,-1 0 1,1 0-1,0-1 0,0 1 1,0-1-1,-1-1 0,1 1 1,8-2-1,3-3-31,0 0-1,0-1 1,-1 0 0,0-1-1,0-1 1,23-15 0,-18 7 20,35-33 0,-31 25 59,-38 51 54,5-8-56,-53 108 79,55-111-91,0 0 0,1 0 0,1 1 0,1-1 1,0 1-1,-1 22 0,4-36-19,0-1 0,1 1 1,-1-1-1,0 0 0,1 1 1,-1-1-1,1 0 0,-1 0 1,1 1-1,0-1 0,2 2 1,-3-3-19,1 0 0,-1-1 0,1 1 0,0 0 0,0-1 0,-1 1 0,1-1 0,0 1 0,0-1 0,0 1 0,-1-1 0,1 1 0,0-1 0,0 0 0,0 0 0,0 1 0,0-1 0,0 0 0,0 0 0,0 0 0,0 0 1,0 0-1,0 0 0,0 0 0,0 0 0,0-1 0,0 1 0,-1 0 0,1-1 0,0 1 0,2-1 0,1-1-70,0 0 1,0-1-1,0 1 0,-1-1 0,1 1 1,0-1-1,-1-1 0,0 1 1,1 0-1,-1-1 0,2-4 1,26-46-277,-30 52 348,28-55-476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9.085"/>
    </inkml:context>
    <inkml:brush xml:id="br0">
      <inkml:brushProperty name="width" value="0.05" units="cm"/>
      <inkml:brushProperty name="height" value="0.05" units="cm"/>
    </inkml:brush>
  </inkml:definitions>
  <inkml:trace contextRef="#ctx0" brushRef="#br0">50 41 11586,'6'-7'392,"20"-21"178,-25 27-561,-1 1 1,1-1-1,-1 1 0,0 0 0,1-1 0,-1 1 0,1 0 0,-1-1 0,1 1 0,-1 0 0,1-1 0,-1 1 1,1 0-1,-1 0 0,1 0 0,-1 0 0,1 0 0,0 0 0,-1 0 0,1-1 0,-1 2 0,1-1 0,-1 0 1,1 0-1,-1 0 0,1 0 0,0 0 0,-1 0 0,1 0 0,-1 1 0,1-1 0,-1 0 0,1 0 0,-1 1 1,0-1-1,1 0 0,-1 1 0,1-1 0,-1 1 0,1-1 0,-1 0 0,0 1 0,1-1 0,-1 1 0,0-1 1,0 1-1,1-1 0,-1 1 0,0-1 0,0 1 0,0-1 0,0 1 0,0 0 0,1-1 0,-1 1 0,6 35 157,-1 0-1,-2 1 0,-1 52 0,-1-1-7,29 354 404,-14-307-455,40 166 0,-49-275-105,-6-22-56,-1-6-22,-13-38-249,-136-312-1797,86 210 1710,62 140 441,0 0 1,0 0-1,0 0 0,0 0 1,1 0-1,-1 0 0,1 0 1,-1 0-1,1 0 0,0 0 0,-1 0 1,1 0-1,0 0 0,1 0 1,-1 0-1,0-1 0,2-3 0,-1 5 20,0-1-1,1 1 1,-1-1-1,1 1 1,-1 0-1,1-1 0,0 1 1,-1 0-1,1 0 1,0 0-1,0 0 1,0 1-1,0-1 0,0 0 1,0 1-1,0-1 1,3 1-1,55-11 532,-32 6-487,47-14 1,-65 16-91,0-1-1,-1 0 1,0-1-1,0 0 1,0 0-1,-1-1 1,1 0-1,11-12 1,20-28-6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7.935"/>
    </inkml:context>
    <inkml:brush xml:id="br0">
      <inkml:brushProperty name="width" value="0.05" units="cm"/>
      <inkml:brushProperty name="height" value="0.05" units="cm"/>
    </inkml:brush>
  </inkml:definitions>
  <inkml:trace contextRef="#ctx0" brushRef="#br0">12 0 15787,'-6'15'1337,"2"2"-1089,2 0-256,4 2 400,8-1-168,3 0-152,10-4-96,3-1-64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8.386"/>
    </inkml:context>
    <inkml:brush xml:id="br0">
      <inkml:brushProperty name="width" value="0.05" units="cm"/>
      <inkml:brushProperty name="height" value="0.05" units="cm"/>
    </inkml:brush>
  </inkml:definitions>
  <inkml:trace contextRef="#ctx0" brushRef="#br0">139 137 14451,'-41'45'2201,"-15"18"-57,50-55-1834,0 0 1,1 0 0,0 0 0,0 1 0,1-1-1,-3 12 1,6-19-271,0 0 0,1 0 1,0 1-1,-1-1 0,1 0 0,0 0 0,-1 0 0,1 1 1,0-1-1,0 0 0,0 0 0,0 1 0,0-1 0,0 0 1,1 0-1,-1 1 0,0-1 0,1 0 0,-1 0 0,1 0 1,-1 0-1,1 1 0,-1-1 0,2 1 0,-1-1-18,1 0-1,-1-1 0,0 1 0,1 0 0,-1-1 1,1 0-1,-1 1 0,0-1 0,1 0 0,-1 0 1,1 0-1,-1 0 0,1 0 0,-1 0 1,1 0-1,-1 0 0,2-1 0,9-2 3,0 0 0,-1-1 0,18-9 0,-28 12-19,51-26 12,73-53 0,-56 33-3,-53 40 19,-16 7-32,0 0 1,1 0-1,-1 0 1,0 0-1,0 0 1,0 0-1,1 0 1,-1 1-1,0-1 1,0 0-1,0 0 1,0 0-1,1 0 1,-1 0-1,0 0 1,0 0-1,0 0 1,0 1-1,0-1 1,0 0-1,1 0 1,-1 0-1,0 0 1,0 1-1,0-1 1,0 0-1,0 0 1,0 0-1,0 0 1,0 1-1,0-1 1,0 0-1,0 0 1,0 0-1,0 1 1,0-1-1,0 0 1,0 0-1,0 0 1,0 0-1,0 1 1,-11 29 132,5-16-101,3-7-5,0 1 10,0 1 0,1-1-1,-1 0 1,0 13 0,2-20-31,1 0 1,0 0-1,0 1 0,0-1 1,0 0-1,0 0 0,0 0 1,0 1-1,0-1 0,1 0 1,-1 0-1,0 0 0,1 0 1,-1 0-1,1 1 0,-1-1 0,1 0 1,0 0-1,-1 0 0,1 0 1,0 0-1,0-1 0,-1 1 1,1 0-1,0 0 0,0 0 1,0-1-1,0 1 0,0-1 1,0 1-1,0 0 0,0-1 1,1 0-1,-1 1 0,0-1 1,0 0-1,0 1 0,0-1 1,1 0-1,0 0 0,5 0 19,0-1 0,-1 1 0,1-1-1,0-1 1,-1 1 0,1-1 0,-1 0-1,12-6 1,50-30 16,-54 30-58,42-29-137,-31 20-225,48-25-1,-72 41 357,-1 1-1,1-1 0,0 1 1,0 0-1,0-1 1,0 1-1,0 0 0,0-1 1,0 1-1,0 0 1,0 0-1,0 0 0,0 0 1,0 0-1,0 0 1,0 0-1,0 0 0,0 0 1,0 1-1,0-1 1,1 1-1,-2-1 5,1 1 0,-1-1 0,0 1 0,1 0 0,-1-1 0,1 1 0,-1 0 0,0-1 0,1 1 0,-1 0 0,0 0 0,0-1 0,0 1 0,0 0 0,0 0 0,0-1 0,0 1 0,0 0 0,0 0 0,0 1 0,-2 6-79,0 1 0,0-1 0,-6 14 0,5-15 80,-5 12-113,5-10-5,-1 0 0,1 1 0,0-1 0,-2 15-1,5-24 106,0 1 0,-1-1 1,1 1-1,0 0 0,0-1 0,0 1 0,0-1 0,0 1 0,0 0 0,0-1 0,0 1 0,0-1 0,0 1 0,0 0 0,0-1 0,0 1 0,1-1 0,-1 1 0,0-1 0,0 1 0,1 0 0,-1-1 0,0 1 0,1-1 0,-1 0 0,0 1 1,1-1-1,-1 1 0,1-1 0,-1 1 0,1-1 0,-1 0 0,1 1 0,-1-1 0,1 0 0,-1 0 0,1 1 0,-1-1 0,1 0 0,-1 0 0,1 0 0,0 0 0,-1 0 0,1 0 0,-1 0 0,1 0 0,0 0 0,-1 0 0,1 0 0,-1 0 1,1 0-1,0 0 0,-1 0 0,1-1 0,0 1 0,4-2-112,0 0 0,0 0 0,0-1 0,-1 0 0,6-3 0,22-19-381,4-7 7</inkml:trace>
  <inkml:trace contextRef="#ctx0" brushRef="#br0" timeOffset="1">1071 2 14691,'6'-1'424,"0"1"1,0 0-1,0 0 0,0 0 1,0 1-1,0 0 0,1 0 1,-1 0-1,-1 1 0,1 0 1,0 0-1,0 0 0,5 4 1,-8-4-337,-1 0 0,1 0 1,0 0-1,-1 0 0,0 1 1,0-1-1,1 1 1,-1-1-1,-1 1 0,1 0 1,0 0-1,-1 0 0,1 0 1,-1 0-1,0 0 0,0 0 1,0 0-1,0 1 0,-1-1 1,0 0-1,1 1 0,-1-1 1,0 0-1,0 1 1,-1 3-1,-2 7 22,-1 0 0,0-1 1,-1 1-1,-1-1 0,0 0 0,0-1 0,-1 0 1,-1 0-1,-10 13 0,6-9 73,1 2 0,1-1 0,-10 23 0,20-39-167,-1 0 1,1 1-1,-1-1 1,1 0 0,0 1-1,-1-1 1,1 0-1,0 1 1,0-1-1,0 0 1,0 1 0,0-1-1,0 0 1,0 1-1,0-1 1,1 0-1,-1 1 1,0-1 0,1 0-1,-1 0 1,1 1-1,1 1 1,-1-2-3,1 1 0,-1-1 0,1 0 0,-1 0 0,1 0 0,0 0 0,-1 0 0,1 0 0,0 0 0,0-1 0,0 1 0,0 0 0,3 0 0,7 0 5,0 0 0,0-1 0,0 0 0,12-3 0,-20 3-17,12-2-323,0 0-1,0-1 1,0-1 0,30-11-1,-40 13 139,-1-1 0,1 0-1,0 0 1,-1 0 0,0-1-1,0 1 1,0-1 0,0 0 0,-1-1-1,1 1 1,-1-1 0,0 0 0,0 0-1,-1-1 1,5-8 0,-1-11-687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18.808"/>
    </inkml:context>
    <inkml:brush xml:id="br0">
      <inkml:brushProperty name="width" value="0.05" units="cm"/>
      <inkml:brushProperty name="height" value="0.05" units="cm"/>
    </inkml:brush>
  </inkml:definitions>
  <inkml:trace contextRef="#ctx0" brushRef="#br0">9 80 15315,'-8'7'1921,"13"-3"-1089,20-5-288,8-2 1792,11 0-1471,5 0-153,5-4-568,4-4-544,-11-8 528,-5-3-152,-15 1-192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20.684"/>
    </inkml:context>
    <inkml:brush xml:id="br0">
      <inkml:brushProperty name="width" value="0.05" units="cm"/>
      <inkml:brushProperty name="height" value="0.05" units="cm"/>
    </inkml:brush>
  </inkml:definitions>
  <inkml:trace contextRef="#ctx0" brushRef="#br0">84 222 14627,'-1'0'273,"0"1"0,-1 0 0,1 0 0,0 0 0,0 0 0,0 0 0,-1 0 0,1 0 0,0 0 0,0 0 0,0 2 0,0-2-197,1-1 0,0 0 0,0 0 0,0 1 1,0-1-1,0 0 0,0 1 0,0-1 0,0 0 0,0 1 0,0-1 0,0 0 0,0 1 0,0-1 0,0 0 0,0 0 0,0 1 0,0-1 0,1 0 0,-1 1 0,0-1 0,0 0 0,0 0 1,0 1-1,1-1 0,-1 0 0,0 0 0,0 1 0,0-1 0,1 0 0,-1 0 0,1 0 0,1 2 68,0-2 0,0 1-1,1 0 1,-1 0 0,1-1 0,-1 1-1,0-1 1,1 0 0,-1 0 0,1 0 0,-1 0-1,3 0 1,9-3 55,0 0-1,-1 0 1,1-1 0,-1-1-1,0 0 1,14-8-1,3-3 46,36-27 0,-44 27-120,26-23 1,-41 32-103,-1 1-1,1-1 1,-1-1 0,0 0 0,-1 1 0,0-1 0,4-10 0,-8 17-20,0 0 0,-1 0 0,0 0 0,1 0 1,-1 0-1,0 0 0,1 0 0,-1 0 0,0-1 0,0 1 0,0 0 0,0 0 0,0 0 1,0 0-1,0 0 0,0 0 0,-1-1 0,1 0 0,-1 1-1,1 1 1,-1-1-1,1 0 0,-1 1 0,1-1 1,-1 1-1,0-1 0,1 1 0,-1-1 1,0 1-1,1 0 0,-1-1 0,0 1 1,1 0-1,-1 0 0,0-1 0,0 1 1,0 0-1,1 0 0,-2 0 0,-3 0 2,0 0-1,1 0 1,-1 0-1,0 1 1,0 0 0,0 0-1,-6 3 1,-13 5 1,1 2 1,-1 1 0,2 0-1,0 2 1,-33 26 0,22-12 1,2 1-1,-47 54 1,76-80-8,-10 10 3,2 1-1,-12 19 0,20-29-8,0-1 0,0 1-1,0 0 1,1 0 0,-1 0 0,1 0 0,0 0-1,0 0 1,1 0 0,-1 1 0,1-1 0,0 0-1,0 0 1,1 8 0,0-10-10,-1 0-1,1 0 1,0 0 0,0 0-1,0 0 1,0 0 0,0 0 0,0 0-1,0-1 1,1 1 0,-1 0-1,0-1 1,1 1 0,0-1 0,-1 1-1,1-1 1,2 2 0,1-1-47,-1 0 0,0 0 0,1-1 1,-1 1-1,1-1 0,-1 0 0,9 1 0,4-1-306,0-1 1,0-1-1,25-3 0,-7-2-102,0-2 0,0-1 1,0-2-1,34-16 1,0-5-294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21.481"/>
    </inkml:context>
    <inkml:brush xml:id="br0">
      <inkml:brushProperty name="width" value="0.05" units="cm"/>
      <inkml:brushProperty name="height" value="0.05" units="cm"/>
    </inkml:brush>
  </inkml:definitions>
  <inkml:trace contextRef="#ctx0" brushRef="#br0">516 17 17908,'-9'2'301,"0"1"0,0 0 1,0 0-1,0 1 0,1 0 0,0 1 0,-1 0 1,-11 10-1,-3 4 238,-30 32 0,-1 9-349,2 2 0,3 2 0,3 3 0,3 1 0,-55 118 0,91-168-195,7-18 4,0 0 0,0 0 1,0 1-1,0-1 1,0 0-1,0 0 0,0 0 1,0 0-1,0 0 0,0 0 1,0 0-1,0 1 1,0-1-1,0 0 0,0 0 1,0 0-1,0 0 1,0 0-1,0 0 0,0 1 1,0-1-1,0 0 1,0 0-1,0 0 0,0 0 1,0 0-1,0 0 1,0 0-1,0 1 0,0-1 1,0 0-1,0 0 1,0 0-1,0 0 0,0 0 1,0 0-1,0 0 0,1 0 1,-1 1-1,0-1 1,0 0-1,0 0 0,0 0 1,0 0-1,0 0 1,0 0-1,0 0 0,1 0 1,-1 0-1,0 0 1,0 0-1,0 0 0,0 0 1,0 0-1,0 0 1,1 0-1,-1 0 0,0 0 1,0 0-1,0 0 0,0 0 1,0 0-1,9-5-27,-9 5 28,24-18-197,0-2-1,-1-1 1,39-47 0,-36 39 3,343-371-2061,-360 390 2223,-6 6 29,1 0 1,0-1 0,0 1 0,0 0-1,1 1 1,8-7 0,-13 13 18,0-1-1,-1 0 1,0 0 0,1 1 0,-1-1-1,0 0 1,0 0 0,0 0 0,0 0-1,-3 2 1,-155 212 509,-24 35 220,181-247-730,-2 3 28,0-1 0,0 1 0,1 0 0,-1 1 0,-2 10 0,6-17-33,0 0 0,0 0 0,0 0 0,-1 0 0,1 0-1,0 0 1,1 0 0,-1 0 0,0 0 0,0 0 0,0 0 0,0 0 0,1 0 0,-1 0 0,1 0 0,-1-1 0,1 1 0,-1 0 0,2 1 0,-1-1 4,0 0 1,0 0 0,1 0-1,-1 0 1,1-1 0,-1 1-1,0 0 1,1-1 0,-1 1-1,1-1 1,0 0 0,-1 1 0,1-1-1,-1 0 1,1 0 0,2 0-1,8-1 40,1-1-1,-1 0 0,0 0 1,0-1-1,0-1 0,-1 0 0,1 0 1,-1-1-1,14-9 0,9-6 119,49-39-1,234-235 157,-125 107-266,-212 207-70,1 0 0,-18 24 1,29-33 2,0 0 1,0 1 0,1-1 0,1 2 0,0-1 0,0 1 0,-6 25 0,11-35 2,1 0 0,-1 0 1,1 1-1,0-1 0,0 0 0,0 0 1,0 0-1,0 1 0,2 3 0,-2-6 2,1 1 0,-1-1 0,1 0-1,0 0 1,-1 0 0,1 0 0,0 0 0,0 0-1,0 0 1,-1 0 0,1-1 0,0 1-1,0 0 1,0 0 0,0-1 0,0 1 0,1-1-1,-1 1 1,0-1 0,0 1 0,0-1-1,0 0 1,1 1 0,-1-1 0,0 0 0,0 0-1,1 0 1,1 0 0,5-1 2,0 0 0,-1 0 0,1-1 1,0 0-1,0 0 0,-1 0 0,1-1 0,-1-1 0,13-7 1,65-47 36,-75 50-33,40-29 70,-2-3 0,67-69 0,-106 98-36,-9 11-39,0 0 0,0 0 0,0 0 0,0 0 0,0 0 0,0 0 0,0 0 0,0 0 0,0 0 0,-1 0 0,1 0 0,0 0 0,0 0 1,0 0-1,0 0 0,0 0 0,0 0 0,0 0 0,0 0 0,0 0 0,0 0 0,0 0 0,0 0 0,0 0 0,0 0 0,0 0 0,0-1 1,0 1-1,0 0 0,0 0 0,0 0 0,0 0 0,0 0 0,0 0 0,0 0 0,0 0 0,0 0 0,0 0 0,0 0 0,0 0 0,0 0 1,0 0-1,0 0 0,0 0 0,0 0 0,0 0 0,0 0 0,0 0 0,-20 16 77,-5 9-55,1 1 1,1 1-1,2 1 0,0 1 0,2 1 0,1 1 1,-15 38-1,30-63-70,1 1-1,0-1 1,1 0 0,0 1 0,0 0 0,0 8 0,1-14 13,0 1 0,0-1 0,0 0 0,0 0 0,0 0 0,0 0 0,1 0 0,-1 0 1,0 0-1,1 0 0,-1 0 0,1 0 0,-1 0 0,1 0 0,0 0 0,-1 0 0,3 2 0,-2-3-14,0 1 0,0-1-1,0 0 1,0 1-1,0-1 1,0 0-1,0 0 1,0 1 0,0-1-1,1 0 1,-1 0-1,0 0 1,0 0-1,0-1 1,0 1-1,0 0 1,0 0 0,1-1-1,-1 1 1,0-1-1,1 0 1,7-4-74,0 0 0,-1 0 1,0-1-1,-1 0 0,11-11 0,-12 12 39,33-33-453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22.102"/>
    </inkml:context>
    <inkml:brush xml:id="br0">
      <inkml:brushProperty name="width" value="0.05" units="cm"/>
      <inkml:brushProperty name="height" value="0.05" units="cm"/>
    </inkml:brush>
  </inkml:definitions>
  <inkml:trace contextRef="#ctx0" brushRef="#br0">281 275 15787,'-8'0'414,"0"1"0,1 1-1,-1-1 1,1 1-1,0 0 1,-1 1 0,1 0-1,-7 4 1,-5 3 624,-29 21 0,34-21-850,1 1 0,-1 1 0,2 0 1,0 0-1,0 1 0,1 1 0,1 0 0,0 0 1,-13 29-1,22-41-177,-1 0 1,1 1-1,0-1 1,1 1-1,-1-1 1,0 1 0,1-1-1,-1 1 1,1-1-1,0 1 1,0 0-1,0-1 1,0 1-1,0-1 1,1 1 0,-1-1-1,1 1 1,0 0-1,0-1 1,0 0-1,0 1 1,0-1-1,0 0 1,3 5-1,-1-5-5,-1 0 0,1 0 0,0 0 0,0-1 0,0 1 0,0-1 0,0 1 0,1-1 0,-1 0 0,0 0 0,0 0 0,1-1 0,-1 1-1,0-1 1,1 0 0,-1 0 0,1 0 0,5-1 0,5-2-10,1 1 0,-1-2 1,0 0-1,0-1 0,0 0 0,-1-1 0,0-1 0,19-12 0,-6 2-15,-1-2 0,0-1-1,21-23 1,-33 30-6,0-1 1,-1 0-1,0-1 0,-2 0 1,11-18-1,-16 15-89,-5 18 112,0 0-1,0 0 1,-1 0 0,1 0-1,0 0 1,0 0-1,-1 0 1,1 0-1,0 0 1,0 0 0,-1 0-1,1 0 1,0 0-1,0 0 1,-1 0 0,1 0-1,0 0 1,0 0-1,-1 0 1,1 0 0,0 0-1,0 1 1,-1-1-1,1 0 1,0 0-1,0 0 1,0 0 0,-1 1-1,1-1 1,0 0-1,0 0 1,-1 1 0,-24 25-88,9-3 46,0 0-1,-13 29 1,23-39 39,0 0 0,1 0 0,1 1 1,0-1-1,0 1 0,-1 17 1,5-28 7,-1 0 1,1 1-1,0-1 1,0 0-1,1 1 1,-1-1-1,1 0 1,0 1-1,0-1 1,1 4-1,-1-6 0,0 1 1,-1-1-1,1 0 0,0 0 0,0 0 1,0 0-1,0 0 0,0 0 1,0 0-1,0 0 0,1 0 0,-1 0 1,0-1-1,0 1 0,1-1 0,-1 1 1,0-1-1,1 1 0,-1-1 1,1 0-1,-1 1 0,0-1 0,1 0 1,-1 0-1,1 0 0,-1 0 0,1 0 1,1-1-1,5 0 12,1-1 0,-1 0 0,1-1 0,-1 0 0,0 0 0,15-9 0,46-33 46,-56 35-51,56-41-89,-3-3-1,-2-3 1,-3-2-1,83-104 1,-144 162 77,11-12-55,0-1 0,-1 0 1,-1 0-1,11-23 0,-19 36 49,-1-1-1,1 1 1,-1 0-1,1 0 1,-1-1-1,1 1 1,-1 0 0,0-1-1,1 1 1,-1-1-1,0 1 1,0 0-1,0-1 1,0 1-1,0-1 1,-1 1-1,1 0 1,0-1 0,-1 1-1,1 0 1,0-1-1,-2 0 1,1 1 3,0 0 1,0 1 0,0-1-1,-1 1 1,1 0-1,0-1 1,0 1-1,-1 0 1,1 0 0,0 0-1,-1 0 1,1 0-1,0 0 1,0 0 0,-1 0-1,1 0 1,0 1-1,0-1 1,-1 1 0,1-1-1,0 1 1,0-1-1,0 1 1,0-1 0,0 1-1,-2 1 1,-15 9 39,1 0 0,0 1 0,-23 21 0,-43 50 113,67-67-115,1 1 0,1 1 0,1 0 0,1 1 0,-19 36 0,27-45-23,0 0 0,1 0 0,0 1 0,0-1 1,1 1-1,0 0 0,1 0 0,1 0 0,-1 0 0,2 0 0,-1 0 1,2 0-1,4 20 0,-3-19 5,1-1 1,0 1-1,0-1 1,2 0-1,7 14 1,-12-22-72,1-1 0,-1 0 0,1 1 0,0-1 1,0 0-1,0 0 0,0 0 0,0 0 0,0-1 1,0 1-1,1 0 0,-1-1 0,0 1 0,1-1 1,0 0-1,-1 0 0,1 0 0,0 0 0,-1-1 1,1 1-1,0-1 0,0 1 0,0-1 0,-1 0 0,1 0 1,0 0-1,0-1 0,4 0 0,2-2-114,0-1-1,-1 0 1,0 0 0,0-1-1,0 0 1,0-1-1,-1 1 1,0-2 0,9-8-1,-6 6-32,31-29-469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22.615"/>
    </inkml:context>
    <inkml:brush xml:id="br0">
      <inkml:brushProperty name="width" value="0.05" units="cm"/>
      <inkml:brushProperty name="height" value="0.05" units="cm"/>
    </inkml:brush>
  </inkml:definitions>
  <inkml:trace contextRef="#ctx0" brushRef="#br0">358 1 15923,'-138'27'4067,"114"-21"-3438,1 1 0,0 1 0,-39 20 0,60-27-579,0 0 0,0 0-1,0 1 1,0-1 0,0 0-1,0 1 1,0-1 0,1 1 0,-1 0-1,0 0 1,1 0 0,-3 3-1,4-4-40,0-1 0,0 0-1,0 1 1,0-1-1,0 0 1,0 1 0,0-1-1,0 0 1,0 1 0,0-1-1,0 0 1,0 1-1,0-1 1,0 0 0,0 1-1,0-1 1,1 0-1,-1 1 1,0-1 0,0 0-1,0 1 1,0-1 0,1 0-1,-1 0 1,0 1-1,0-1 1,1 0 0,-1 0-1,0 0 1,1 1-1,20 4 46,-7-5-56,1 0 0,-1-2 1,24-4-1,-27 3-65,1 1 1,0 1 0,-1 0 0,1 0 0,0 1-1,14 2 1,-24-2 54,-1 0 0,0 1 0,0-1 0,0 1 0,0-1 0,0 1 0,0-1 0,0 1 0,0 0 0,0-1 0,0 1 0,0 0 0,0 0 0,-1 0 0,1 0 0,0 0-1,-1 0 1,1 0 0,0 0 0,-1 0 0,1 0 0,-1 0 0,0 0 0,1 0 0,-1 0 0,0 1 0,0-1 0,1 0 0,-1 0 0,0 0 0,0 1 0,0-1 0,-1 0 0,1 0 0,0 0 0,0 0 0,-1 1-1,0 0 1,0 5 31,-1 0-1,-1 0 1,1-1-1,-1 0 1,-4 8-1,-46 66 787,30-47-266,-30 58-1,52-88-535,0 0 50,0-1-1,-1 1 1,1-1-1,0 0 1,-1 1-1,1-1 1,-1 0-1,-3 3 1,4-4-22,0-1 1,0 0 0,1 1 0,-1-1-1,0 0 1,0 0 0,0 0-1,0 0 1,0 0 0,0 0 0,0 0-1,0 0 1,0 0 0,0 0-1,0 0 1,1 0 0,-1-1 0,0 1-1,0 0 1,0-1 0,0 1-1,0-1 1,1 1 0,-1-1 0,0 1-1,0-1 1,1 1 0,-1-1 0,0-1-1,-7-3-49,1 0 0,-1 1 0,0-1 0,0 2 1,0-1-1,-1 1 0,0 0 0,-15-3 0,24 6-30,0 0 0,0 0 0,-1 0 0,1 0 0,0 0 1,0 0-1,0 0 0,0 0 0,-1-1 0,1 1 0,0 0 0,0 0 1,0 0-1,0 0 0,0 0 0,0-1 0,-1 1 0,1 0 0,0 0 0,0 0 1,0 0-1,0-1 0,0 1 0,0 0 0,0 0 0,0 0 0,0-1 0,0 1 1,0 0-1,0 0 0,0 0 0,0-1 0,0 1 0,0 0 0,0 0 1,0 0-1,0-1 0,0 1 0,0 0 0,0 0 0,1 0 0,-1 0 0,0-1 1,0 1-1,0 0 0,0 0 0,0 0 0,0 0 0,1-1 0,-1 1 0,0 0 1,0 0-1,9-10-111,-8 9-16,15-16-468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24.283"/>
    </inkml:context>
    <inkml:brush xml:id="br0">
      <inkml:brushProperty name="width" value="0.05" units="cm"/>
      <inkml:brushProperty name="height" value="0.05" units="cm"/>
    </inkml:brush>
  </inkml:definitions>
  <inkml:trace contextRef="#ctx0" brushRef="#br0">174 136 13995,'17'-32'1367,"15"-20"523,-32 52-1863,0 0 0,0 0 1,0-1-1,0 1 0,0 0 0,0 0 1,0 0-1,0 0 0,0-1 1,0 1-1,0 0 0,0 0 1,0 0-1,1 0 0,-1-1 0,0 1 1,0 0-1,0 0 0,0 0 1,0 0-1,0 0 0,1 0 0,-1 0 1,0 0-1,0-1 0,0 1 1,0 0-1,1 0 0,-1 0 1,0 0-1,0 0 0,0 0 0,0 0 1,1 0-1,-1 0 0,0 0 1,0 0-1,0 0 0,0 0 1,1 0-1,-1 0 0,0 0 0,0 0 1,0 0-1,0 0 0,1 1 1,-1-1-1,0 0 0,0 0 0,1 11 1025,-6 15-336,-1 0 0,-1-1 0,-19 45 0,7-21-371,-41 111 175,-38 108-209,90-233-360,8-24-17,6-18-86,5-16-104,0 0-1,-2 0 1,11-44-1,9-78-632,-25 117 550,1-40 0,-5 68 338,1 0 0,-1 0 0,0 0-1,0 0 1,0 0 0,0 0-1,0 0 1,0 0 0,0 1 0,1-1-1,-1 0 1,0 0 0,0 0-1,0 0 1,0 0 0,0 0 0,1 0-1,-1 0 1,0 0 0,0 0 0,0 0-1,0 0 1,0 0 0,1 0-1,-1 0 1,0 0 0,0 0 0,0 0-1,0 0 1,0 0 0,1-1-1,-1 1 1,0 0 0,0 0 0,0 0-1,0 0 1,0 0 0,0 0-1,0 0 1,1 0 0,-1-1 0,0 1-1,0 0 1,0 0 0,0 0-1,0 0 1,0 0 0,0 0 0,0-1-1,0 1 1,0 0 0,0 0-1,10 16 32,-8-12-26,0 0 16,0-1 0,1 0 0,-1 0 1,1 0-1,-1 0 0,1 0 0,0-1 1,0 1-1,0-1 0,0 0 0,1 0 1,-1 0-1,1 0 0,6 2 0,-4-2 37,0-1 0,0 0-1,1 0 1,-1 0 0,0-1 0,0 0-1,0 0 1,11-2 0,0-2 96,1 0 1,0-2 0,-1 0 0,0 0-1,24-15 1,-10 2-9,0-1-1,-2-2 1,0-1 0,-2-1-1,0-1 1,-2-2 0,-1-1-1,-1 0 1,-1-2 0,19-33-1,-23 26-109,-15 23-28,-6 12-8,-4 8 0,-36 49-12,-41 69 0,63-91 8,-3 3 0,-6 9 14,1 1-1,2 1 1,-22 57 0,48-101-9,0-1-1,0 1 1,0-1 0,0 1 0,0 0 0,1-1-1,-1 1 1,1 0 0,0 0 0,0 0-1,0-1 1,0 1 0,1 0 0,-1 0 0,1 2-1,0-4 0,0 0 0,0 0 0,0 0 0,0 0 0,0 0 0,0 0 0,0 0 0,1 0 0,-1-1 0,0 1 0,0-1 1,0 1-1,1-1 0,-1 1 0,0-1 0,1 0 0,-1 1 0,0-1 0,1 0 0,-1 0 0,0 0 0,1 0 0,-1 0 0,1 0 0,-1-1 0,0 1 0,1 0 0,1-1 0,9-2-12,1-1 1,0 0-1,-1 0 0,1-1 1,-1-1-1,14-9 1,68-49-78,-77 51 74,17-12-21,-13 8-20,1 1-1,31-16 1,-53 31 52,1 1 0,0-1 1,0 1-1,0-1 0,0 1 0,0-1 0,0 1 0,0 0 1,1-1-1,-1 1 0,0 0 0,0 0 0,0 0 1,0 0-1,0 0 0,0 0 0,0 0 0,1 0 0,-1 0 1,0 1-1,1 0 0,-1-1 3,-1 1 0,1-1 0,-1 1 0,1 0-1,-1-1 1,0 1 0,1 0 0,-1 0 0,0 0 0,1-1 0,-1 1 0,0 0 0,0 0 0,0 0-1,1-1 1,-1 1 0,0 0 0,0 0 0,0 0 0,-1 0 0,1 0 0,-2 9-5,0 0 0,0 0 1,-7 15-1,6-16-9,-3 9-9,-41 146-124,45-145-1123,9-27-29,12-32-195,-17 35 1533,12-24-841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24.779"/>
    </inkml:context>
    <inkml:brush xml:id="br0">
      <inkml:brushProperty name="width" value="0.05" units="cm"/>
      <inkml:brushProperty name="height" value="0.05" units="cm"/>
    </inkml:brush>
  </inkml:definitions>
  <inkml:trace contextRef="#ctx0" brushRef="#br0">0 59 15715,'11'8'1097,"-6"-3"-733,0-1 0,1 1 0,0-1 0,0-1 0,0 1 0,0-1 0,1 0-1,-1-1 1,1 0 0,0 0 0,11 2 0,0-3-131,-1 0 1,1-2-1,0 0 0,-1-1 1,1 0-1,-1-2 0,0 0 0,0-1 1,0-1-1,-1 0 0,1-1 1,19-13-1,-31 17-214,0-1 0,-1 1 0,1-1 0,5-7 0,-9 10-17,0 1 1,-1-1 0,1 0 0,0 0 0,-1 0 0,1 0-1,-1 0 1,1 0 0,-1 0 0,0 0 0,1 0-1,-1 0 1,0-2 0,0 2-2,0 1 1,0-1-1,0 1 0,0-1 1,-1 1-1,1-1 0,0 1 0,0-1 1,-1 1-1,1-1 0,0 1 1,-1 0-1,1-1 0,0 1 1,-1-1-1,1 1 0,-1 0 1,1 0-1,-1-1 0,1 1 0,-1 0 1,1 0-1,-1-1 0,1 1 1,-1 0-1,1 0 0,-1 0 1,1 0-1,-2 0 0,-2-1-1,0 1 0,-1 0 0,1 0 0,-1 0 0,1 0 0,-1 1 0,1 0 0,0 0 0,-1 0 0,1 0 0,0 1 0,-5 2 0,-6 3-7,1 1 1,-15 10-1,16-8 5,0 0-1,1 0 1,0 1-1,1 1 0,0 0 1,-17 26-1,24-32-34,-1 1 1,1 0-1,0 1 0,1-1 0,0 1 0,0-1 0,1 1 0,0 0 0,0 0 0,1 0 1,0 0-1,0 0 0,1 0 0,0 1 0,1 10 0,0-16-11,-1-1 0,1 1 0,0-1 0,0 1 0,0-1 1,0 0-1,0 1 0,0-1 0,1 0 0,-1 0 0,1 0 0,-1 0 0,1 0 0,0 0 0,0 0 0,0 0 0,0-1 0,0 1 1,3 1-1,-1-2 21,-1 1 0,1-1-1,0 0 1,0 0 0,0 0 0,-1-1 0,1 1 0,0-1 0,0 0 0,0 0 0,8-1 0,37-9-306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4.201"/>
    </inkml:context>
    <inkml:brush xml:id="br0">
      <inkml:brushProperty name="width" value="0.05" units="cm"/>
      <inkml:brushProperty name="height" value="0.05" units="cm"/>
    </inkml:brush>
  </inkml:definitions>
  <inkml:trace contextRef="#ctx0" brushRef="#br0">345 19 15547,'9'-10'1047,"-1"2"-184,-12 19-79,-28 69-16,5 2 0,-22 101 0,47-175-711,-8 34 194,2 0 0,2 1 0,-2 62 0,6-114-465,0-1-1,-1 1 1,0-1 0,-1 1-1,0 0 1,-10-17 0,-41-64-3554,38 65 1101,-21-23 0,31 41 2329,0 0 0,0 0 0,0 0 1,-1 1-1,0 0 0,0 1 0,-13-11 7970,28 16-7742,163-12 5169,50-6-3630,-216 17-1428,23-2-748,45 0-1,-71 3 705,0 0-1,1 0 1,-1 0 0,0 0-1,1 1 1,-1-1-1,0 0 1,0 1 0,1-1-1,-1 1 1,0-1 0,0 1-1,0 0 1,2 1-1,2 2-400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4:15.807"/>
    </inkml:context>
    <inkml:brush xml:id="br0">
      <inkml:brushProperty name="width" value="0.05" units="cm"/>
      <inkml:brushProperty name="height" value="0.05" units="cm"/>
    </inkml:brush>
  </inkml:definitions>
  <inkml:trace contextRef="#ctx0" brushRef="#br0">0 850 13699,'36'-71'4183,"33"-78"-3542,-54 114-295,54-113 14,122-289 533,-187 427-632,-4 16-107,-9 29-25,1-5-36,-8 47 12,-9 118 0,22-160-98,3 1-1,1-1 0,1 0 1,2 0-1,15 61 0,-15-82-66,1-1-1,11 24 1,-15-34-27,0-1 0,0 0 0,1 1 0,-1-1-1,1 0 1,-1 0 0,1 0 0,0 0 0,0 0 0,-1 0 0,2 0 0,-1-1-1,0 1 1,0-1 0,0 1 0,1-1 0,-1 0 0,0 0 0,1 0 0,0 0-1,4 1 1,-7-2 64,1 0 0,-1 0-1,1 0 1,-1 0-1,0 0 1,1 0 0,-1 0-1,1 0 1,-1 0-1,1 0 1,-1 0 0,0-1-1,1 1 1,-1 0-1,1 0 1,-1 0 0,0 0-1,1-1 1,-1 1-1,1 0 1,-1-1 0,0 1-1,0 0 1,1 0-1,-1-1 1,0 1 0,1 0-1,-1-1 1,0 1-1,0-1 1,0 1 0,1-1-1,-1-5-509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19.577"/>
    </inkml:context>
    <inkml:brush xml:id="br0">
      <inkml:brushProperty name="width" value="0.05" units="cm"/>
      <inkml:brushProperty name="height" value="0.05" units="cm"/>
    </inkml:brush>
  </inkml:definitions>
  <inkml:trace contextRef="#ctx0" brushRef="#br0">67 1 12411,'0'1'944,"-4"11"-848,-14 21-40,0 13 248,5 25-184,1 8-8,10 4-16,4-1 0,12-8-16,6-3-24,11-23-104,7-12-80,2-36-1320,-1-17 1304,-4-29-168,0-11-120</inkml:trace>
  <inkml:trace contextRef="#ctx0" brushRef="#br0" timeOffset="1">387 47 12555,'0'13'864,"-3"18"-720,-5 9-56,-1 13 208,0 8-104,2 4-32,0 0-8,-2-3-56,4-2-8,0-10-16,1-7-32,0-10-152,-2-9-104,-1-12 184,-3-7-32,-2-10-40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5.666"/>
    </inkml:context>
    <inkml:brush xml:id="br0">
      <inkml:brushProperty name="width" value="0.05" units="cm"/>
      <inkml:brushProperty name="height" value="0.05" units="cm"/>
    </inkml:brush>
  </inkml:definitions>
  <inkml:trace contextRef="#ctx0" brushRef="#br0">69 25 12683,'0'7'405,"-1"1"0,1-1-1,-1 0 1,0 0 0,-1 0 0,0 0 0,0 0 0,-4 8 0,-2 11 341,-38 200 3291,57-244-3098,8-34-544,-2 5-241,-1-1 1,-2 0-1,7-58 0,-34 165-190,11-49 30,1 0 0,1 0 1,0 0-1,0 0 0,1 0 1,3 12-1,-4-20 6,0 0-1,1 0 1,-1-1 0,1 1 0,-1 0 0,1 0 0,-1-1-1,1 1 1,0-1 0,0 1 0,0-1 0,0 1-1,0-1 1,0 1 0,1-1 0,-1 0 0,0 0 0,1 0-1,-1 0 1,1 0 0,-1 0 0,1 0 0,-1 0-1,1 0 1,0-1 0,-1 1 0,1-1 0,0 1-1,-1-1 1,1 0 0,0 1 0,0-1 0,0 0 0,-1 0-1,1 0 1,0-1 0,0 1 0,-1 0 0,1-1-1,0 1 1,-1-1 0,4-1 0,7-3 27,0 0 0,-1-1 1,1-1-1,-1 0 0,-1-1 1,20-16-1,52-63 329,-67 71-260,0-3 55,-12 15-38,-12 11-55,9-6-51,0-1 0,0 0 0,0 1-1,-1-1 1,1 0 0,0 1 0,0-1 0,0 0-1,-1 1 1,1-1 0,0 0 0,-1 0-1,1 1 1,0-1 0,0 0 0,-1 0-1,1 0 1,0 0 0,-1 1 0,1-1 0,0 0-1,-1 0 1,1 0 0,-1 0 0,1 0-1,0 0 1,-1 0 0,1 0 0,0 0-1,-1 0 1,1 0 0,-1 0 0,1 0-1,0 0 1,-1 0 0,1 0 0,0-1 0,-1 1-1,1 0 1,0 0 0,-1 0 0,1 0-1,0-1 1,-1 1 0,1 0 0,0-1-1,-1 1-4,1-1 0,0 1 0,-1 0 0,1-1 0,-1 1 0,1 0 0,-1 0 0,1-1 0,0 1 0,-1 0 0,1 0 0,-1 0 0,1-1 0,-1 1 0,1 0 0,-1 0 0,1 0 0,-1 0 0,1 0 1,-1 0-1,1 0 0,-1 0 0,1 0 0,-2 0 0,1 1-3,0 0 0,0 0 0,0 0 0,0 0 0,0 0 0,0 0 0,0 0 1,0 0-1,1 0 0,-1 0 0,0 0 0,1 1 0,-1-1 0,1 0 0,-1 0 1,1 2-1,-9 27-9,7-24 9,-7 30 10,-8 58 0,16-82-17,0 1 1,0 0-1,1 0 1,1 0 0,0 0-1,1 0 1,1 0-1,4 15 1,-6-26 1,0 1 1,0-1-1,0 0 0,0 1 1,0-1-1,1 0 0,-1 0 1,1 1-1,0-1 0,0-1 1,-1 1-1,1 0 0,1 0 1,-1-1-1,2 2 0,-2-2 3,0 0 0,-1-1 0,1 1-1,-1-1 1,1 0 0,0 0 0,0 1 0,-1-1-1,1 0 1,0 0 0,-1-1 0,1 1-1,0 0 1,-1 0 0,1-1 0,-1 1-1,1-1 1,0 0 0,-1 1 0,1-1-1,-1 0 1,1 0 0,-1 0 0,0 0-1,2-1 1,8-8-6,0-1 0,-1 0 0,0 0 0,-1 0-1,8-15 1,36-66 15,30-80 119,-78 154-113,-5 14-8,-4 10 7,-10 19-8,2 0 0,1 1 0,1 1 1,1-1-1,1 1 0,2 1 0,0-1 0,2 1 1,-1 39-1,5-61-4,1 0 1,-1 0-1,1 0 0,0 0 1,1 0-1,-1-1 1,1 1-1,3 6 0,-5-11-1,1 1 1,0-1-1,0 0 0,0 0 0,0 1 0,0-1 0,0 0 1,0 0-1,0 0 0,0 0 0,0 0 0,1-1 0,-1 1 1,0 0-1,1 0 0,-1-1 0,1 1 0,-1-1 0,0 1 1,1-1-1,-1 0 0,1 0 0,-1 0 0,1 1 0,-1-1 1,1 0-1,0-1 0,-1 1 0,1 0 0,-1 0 0,0-1 1,1 1-1,-1-1 0,1 1 0,-1-1 0,2-1 0,12-5-5,-1-2 0,-1 0 0,1-1 0,-2 0 0,1-1 0,14-16 0,5-4 4,41-30 15,-43 37 14,0-1 1,-2-1-1,37-45 1,-62 67-15,0-1-1,0 1 1,-1-1 0,0 1-1,4-10 1,-6 13-10,0 0-1,0 1 1,1-1 0,-1 0-1,0 1 1,0-1 0,0 0-1,0 1 1,0-1 0,0 0 0,0 1-1,0-1 1,0 0 0,0 1-1,0-1 1,0 1 0,-1-1-1,1 0 1,0 1 0,0-1 0,-1 0-1,1 1 1,0-1 0,-1 1-1,1-1 1,0 1 0,-1-1-1,1 1 1,-1-1 0,1 1-1,-1-1 1,1 1 0,-1 0 0,0-1-1,1 1 1,-1 0 0,1-1-1,-1 1 1,0 0 0,1 0-1,-1 0 1,0-1 0,1 1-1,-1 0 1,0 0 0,1 0 0,-1 0-1,0 0 1,1 0 0,-1 1-1,0-1 1,1 0 0,-1 0-1,0 0 1,1 1 0,-2-1 0,-3 2-2,-1-1 1,1 1 0,-1 0-1,1 0 1,0 1 0,0 0-1,0 0 1,0 0 0,1 0-1,-1 1 1,1 0-1,0 0 1,0 0 0,0 0-1,0 1 1,-5 8 0,2-1-1,-1 1 1,1 0 0,1 0-1,1 1 1,-7 19-1,10-24-1,0-1 0,1 0-1,0 1 1,0-1 0,1 1 0,0-1-1,0 1 1,1-1 0,0 0-1,0 1 1,1-1 0,3 10 0,-3-14-23,0 1 1,0-1-1,0 1 1,1-1-1,0 0 1,-1 0-1,2 0 1,-1 0-1,0-1 1,1 1 0,-1-1-1,1 0 1,0 0-1,0 0 1,1-1-1,-1 1 1,0-1-1,1 0 1,-1 0-1,1 0 1,0-1 0,6 1-1,-3-1-5,1-1-1,0 0 1,0 0 0,0-1-1,0 0 1,0 0 0,-1-1-1,1-1 1,-1 1 0,1-1-1,-1-1 1,0 0 0,14-8-1,21-15-135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6.736"/>
    </inkml:context>
    <inkml:brush xml:id="br0">
      <inkml:brushProperty name="width" value="0.05" units="cm"/>
      <inkml:brushProperty name="height" value="0.05" units="cm"/>
    </inkml:brush>
  </inkml:definitions>
  <inkml:trace contextRef="#ctx0" brushRef="#br0">0 51 13107,'0'1'84,"1"-1"1,-1 0-1,0 1 0,0-1 1,0 0-1,1 1 1,-1-1-1,0 0 0,0 1 1,1-1-1,-1 0 1,0 0-1,1 1 0,-1-1 1,0 0-1,1 0 1,-1 1-1,1-1 0,-1 0 1,0 0-1,1 0 1,-1 0-1,1 0 0,-1 0 1,0 0-1,1 0 1,-1 0-1,1 0 0,-1 0 1,0 0-1,1 0 1,-1 0-1,1 0 0,0 0 1,24 0 805,-19 0-352,758-30 2942,-539 17-3344,348-1-487,-571 14 347,20 0-76,0 1 1,-1 1-1,1 1 1,41 11-1,-44 0-68,-14-7-107,-5-7 239,0 1-1,0-1 1,0 0-1,-1 0 1,1 0-1,0 1 1,0-1-1,0 0 1,0 0-1,0 0 1,0 0-1,0 0 1,-1 1-1,1-1 1,0 0-1,0 0 1,0 0-1,0 0 1,0 0-1,-1 0 1,1 0 0,0 1-1,0-1 1,0 0-1,-1 0 1,1 0-1,0 0 1,0 0-1,0 0 1,-1 0-1,1 0 1,0 0-1,0 0 1,0 0-1,-1 0 1,1 0-1,0 0 1,-1-1 0,0 1 0,1 0 0,-1 0 0,0 0 0,1-1 0,-1 1 0,0 0 0,1-1 0,-1 1 0,1 0 0,-1-1 0,1 1 0,-1-1 0,0 1 0,1-1 0,0 1 0,-1-1 0,1 0 0,-1 1 0,0-2 0,-3-8-183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7.412"/>
    </inkml:context>
    <inkml:brush xml:id="br0">
      <inkml:brushProperty name="width" value="0.05" units="cm"/>
      <inkml:brushProperty name="height" value="0.05" units="cm"/>
    </inkml:brush>
  </inkml:definitions>
  <inkml:trace contextRef="#ctx0" brushRef="#br0">96 29 14515,'1'-1'104,"0"-2"106,0 0-1,0 0 0,0 0 0,1 0 0,-1 1 1,1-1-1,0 0 0,2-2 0,-7 41 1874,-37 146-820,-25 153-1023,64-325-208,0 0 1,0 0-1,0 0 0,2 1 0,-1-1 0,5 20 1,-5-30-26,0 1 1,0 0-1,1-1 0,-1 1 1,0-1-1,1 1 1,-1 0-1,0-1 1,1 1-1,-1-1 0,1 1 1,-1-1-1,1 1 1,-1-1-1,1 0 1,-1 1-1,1-1 1,0 0-1,-1 1 0,1-1 1,0 0-1,-1 0 1,1 0-1,0 1 1,-1-1-1,1 0 0,0 0 1,-1 0-1,1 0 1,0 0-1,-1 0 1,2 0-1,0-1 18,0 0 1,1 1-1,-1-1 0,0 0 1,0 0-1,0-1 0,0 1 1,4-3-1,18-17 202,0-2 0,28-35 0,-4 3 31,146-163 592,28-30-214,-212 236-767,-10 12 123,0 0 1,0 0 0,0 0 0,0 0 0,0 0 0,0 0 0,0 0-1,0 0 1,0 0 0,0 0 0,0 0 0,0 0 0,0 0-1,0 0 1,0 0 0,-1 0 0,1 0 0,0 0 0,0 0 0,0 0-1,0 0 1,0 0 0,0 0 0,0 0 0,0 0 0,0 0 0,0 0-1,0 0 1,0-1 0,0 1 0,0 0 0,0 0 0,0 0-1,0 0 1,0 0 0,0 0 0,0 0 0,0 0 0,0 0 0,-1 0-1,1 0 1,0 0 0,0 0 0,0 0 0,0 0 0,0 0-1,0 0 1,0 0 0,0 0 0,0-1 0,0 1 0,0 0 0,0 0-1,0 0 1,0 0 0,1 0 0,-20 13-855,-80 73-1049,62-50 1239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8.145"/>
    </inkml:context>
    <inkml:brush xml:id="br0">
      <inkml:brushProperty name="width" value="0.05" units="cm"/>
      <inkml:brushProperty name="height" value="0.05" units="cm"/>
    </inkml:brush>
  </inkml:definitions>
  <inkml:trace contextRef="#ctx0" brushRef="#br0">300 197 13931,'0'-1'105,"0"-1"-1,0 0 1,0 1 0,0-1-1,0 0 1,-1 1 0,1-1-1,-1 0 1,1 1 0,-1-1 0,0 1-1,1-1 1,-1 1 0,0 0-1,0-1 1,0 1 0,0 0-1,0-1 1,-1 1 0,1 0-1,0 0 1,0 0 0,-1 0-1,1 0 1,-1 0 0,1 1 0,-1-1-1,1 0 1,-1 1 0,1-1-1,-1 1 1,0-1 0,1 1-1,-1 0 1,0 0 0,1 0-1,-1 0 1,0 0 0,1 0-1,-1 0 1,0 1 0,-1 0-1,-5 0 124,0 2 0,0-1 0,0 1 0,1 0 0,-1 1-1,1 0 1,-10 6 0,0 2-135,0 1 0,1 0 1,1 2-1,0 0 0,1 0 0,0 1 1,1 1-1,1 0 0,1 1 0,-13 26 1,22-39-89,0 0 1,0 0 0,0 0 0,1 1 0,0-1 0,-1 6 0,2-10-4,0 0-1,0 0 1,0 0 0,0 0-1,0 0 1,1 0-1,-1 0 1,0 0-1,0 0 1,1-1 0,-1 1-1,0 0 1,1 0-1,-1 0 1,1-1 0,-1 1-1,1 0 1,-1 0-1,1-1 1,-1 1 0,1 0-1,0-1 1,-1 1-1,1-1 1,0 1-1,0-1 1,0 1 0,-1-1-1,1 1 1,0-1-1,0 0 1,0 0 0,0 1-1,0-1 1,-1 0-1,1 0 1,0 0-1,0 0 1,0 0 0,2 0-1,6-1 9,0 0 1,1 0-1,-1-1 0,0 0 0,0-1 0,0 0 0,11-5 1,63-36 55,-34 17-19,-6 4-4,-10 5 9,0 1 0,1 2 0,0 1 0,52-12 0,-80 24-43,-1 1-1,1 1 1,-1-1 0,1 1 0,-1 0 0,1 0 0,0 1 0,-1 0 0,1 0-1,-1 0 1,1 0 0,8 5 0,-12-5-4,0 0-1,0 0 1,0 1-1,0-1 1,0 1-1,0 0 1,0-1-1,-1 1 1,1 0-1,-1 0 1,1 0-1,-1 0 1,0 0-1,0 0 1,0 1-1,0-1 1,0 0-1,-1 1 1,1-1 0,0 0-1,-1 1 1,0-1-1,0 1 1,0-1-1,0 0 1,0 1-1,0-1 1,0 1-1,-1-1 1,1 0-1,-2 4 1,2-4 8,-1-1 1,1 1-1,-1-1 1,1 1-1,-1-1 1,0 0-1,1 1 1,-1-1-1,0 0 0,0 1 1,0-1-1,0 0 1,-1 1-1,-5-2 162,3-13-50,2-23 127,1 1 0,6-59 1,-1 24-7,-4 76-251,0 0 0,1 0 1,0 0-1,0 0 1,1-1-1,-1 1 0,1 0 1,0 0-1,1-1 1,0 0-1,0 1 0,0-1 1,0 0-1,1 0 1,-1-1-1,1 1 0,1-1 1,-1 0-1,0 0 0,1 0 1,0 0-1,0-1 1,0 0-1,0 0 0,1-1 1,-1 1-1,1-1 1,0 0-1,-1 0 0,1-1 1,0 0-1,0 0 0,0 0 1,0-1-1,0 0 1,7-1-1,5-1-1,-1-2 0,-1 0 0,1-1 0,0 0 0,-1-2-1,0 0 1,-1-1 0,20-12 0,14-13 31,48-44 0,-38 29 52,-46 40-50,-13 8-27,0 0 1,0 0-1,0 0 0,1 0 1,-1 0-1,0 0 1,0 0-1,0 0 0,0 0 1,0 0-1,0 0 0,0 0 1,0 0-1,0 0 0,0 0 1,0 0-1,1 0 0,-1 0 1,0 0-1,0 0 0,0 0 1,0 0-1,0 0 0,0 0 1,0 0-1,0 0 0,0 0 1,0 0-1,0 0 1,0 0-1,0 0 0,0 1 1,0-1-1,0 0 0,0 0 1,0 0-1,0 0 0,1 0 1,-1 0-1,0 0 0,0 0 1,0 0-1,0 0 0,0 0 1,0 0-1,0 1 0,0-1 1,0 0-1,-1 0 0,1 0 1,0 0-1,0 0 0,0 0 1,0 0-1,0 0 1,0 0-1,0 0 0,0 0 1,0 0-1,0 1 0,0-1 1,0 0-1,0 0 0,0 0 1,0 0-1,0 0 0,0 0 1,-15 23 32,8-12-26,-17 29 16,-26 61 0,40-78-11,2 1-1,0 0 1,2 0-1,-6 35 1,11-52-9,1 0-1,0 0 1,0 0 0,0 0 0,3 14 0,-3-20-6,1 0 0,-1 0 0,0 1 0,0-1 0,1 0 0,-1 0 0,1 0 0,-1 0 0,1 0 1,-1 0-1,1 0 0,0 0 0,-1 0 0,1 0 0,0 0 0,0 0 0,0-1 0,0 1 0,0 0 1,0-1-1,0 1 0,0 0 0,0-1 0,0 1 0,0-1 0,0 0 0,0 1 0,0-1 0,0 0 1,0 0-1,1 1 0,-1-1 0,0 0 0,0 0 0,0 0 0,0-1 0,1 1 0,-1 0 0,0 0 0,0 0 1,0-1-1,2 0 0,4-2-125,-1-1 0,0 1 0,0-1 0,0 0 0,0-1 0,-1 1 0,1-1 0,-1 0 0,0-1 0,-1 1 0,1-1 0,4-9 0,0 0-70,-1 1 1,-1-2-1,0 1 1,6-23-1,-1-9-306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8.607"/>
    </inkml:context>
    <inkml:brush xml:id="br0">
      <inkml:brushProperty name="width" value="0.05" units="cm"/>
      <inkml:brushProperty name="height" value="0.05" units="cm"/>
    </inkml:brush>
  </inkml:definitions>
  <inkml:trace contextRef="#ctx0" brushRef="#br0">22 2 16532,'4'-2'1816,"-4"4"-1152,-4-1-304,-2 1 1385,1 3-961,5 4-976,1 0-489,-2 1 553,-5 1-176,2 5-112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9.028"/>
    </inkml:context>
    <inkml:brush xml:id="br0">
      <inkml:brushProperty name="width" value="0.05" units="cm"/>
      <inkml:brushProperty name="height" value="0.05" units="cm"/>
    </inkml:brush>
  </inkml:definitions>
  <inkml:trace contextRef="#ctx0" brushRef="#br0">286 19 15947,'0'0'62,"0"0"0,1-1 0,-1 1 0,0-1 0,0 1 0,0 0 0,1-1 0,-1 1 0,0-1 0,0 1 0,0-1 0,0 1 0,0 0 0,0-1 0,0 1 0,0-1 0,0 1 0,0-1 0,0 1 0,0-1 0,0 1 0,0 0 0,-1-1 0,1 1 0,0-1 0,0 1 0,0 0 0,-1-1 0,1 1 0,0-1 0,0 1 0,-1 0 0,1-1 0,-1 1 0,-1-1 40,1 0 0,-1 1 0,1-1 0,-1 1 0,1-1 1,-1 1-1,0 0 0,1-1 0,-1 1 0,-2 0 0,-3 0 183,1 1-1,-1 0 1,0 0-1,-10 3 1,0 2-77,2 1 0,-1 1 0,1 0 0,0 1 0,1 1 0,0 0 0,-18 18 0,24-21-184,0 1-1,1 0 1,0 0 0,0 1-1,1 0 1,0 0 0,1 0-1,0 1 1,1 0 0,0 0-1,0 0 1,1 0 0,-3 13-1,6-21-22,-1-1 0,1 1 0,0-1 0,0 1 0,0-1 0,0 1 0,0-1 0,0 1 0,0-1 0,0 1 0,1-1 0,-1 1 0,0-1 0,1 1 0,-1-1 0,1 1 0,0-1 0,0 0 0,-1 1 0,1-1 0,0 0 0,0 0 0,0 0 0,0 0 0,0 1 0,0-1 0,1-1 0,-1 1 0,0 0 0,1 0 0,-1 0 0,0-1 0,1 1 0,-1-1 0,1 1 0,-1-1 0,3 1 0,2 0 0,0-1 0,-1 0 1,1 0-1,0-1 0,0 1 1,0-1-1,-1 0 0,1-1 1,6-2-1,14-7 3,0-2 0,0 0 1,-2-2-1,0-1 0,31-26 0,-23 18 19,57-35 0,-89 59-25,1-1 1,0 1 0,-1 0 0,1-1-1,0 1 1,0 0 0,-1-1 0,1 1 0,0 0-1,0 0 1,-1 0 0,1-1 0,0 1 0,0 0-1,0 0 1,-1 0 0,3 1 0,-3-1 0,0 0 1,0 1-1,1-1 1,-1 0 0,0 0-1,0 1 1,0-1-1,0 0 1,1 1-1,-1-1 1,0 0 0,0 1-1,0-1 1,0 1-1,0-1 1,0 0-1,0 1 1,0-1-1,0 0 1,0 1 0,0-1-1,0 0 1,0 1-1,0-1 1,0 0-1,-1 1 1,-13 32-5,10-26 6,-9 21 7,2-8 51,1 1 0,1 0-1,-9 35 1,17-55-50,1 0 0,-1 0 1,1 0-1,0 1 0,0-1 1,-1 0-1,1 0 0,0 0 0,0 0 1,0 0-1,0 0 0,0 1 1,1-1-1,-1 0 0,0 0 0,0 0 1,1 0-1,-1 0 0,1 0 1,-1 0-1,1 0 0,-1 0 0,1 0 1,0 0-1,-1 0 0,1 0 1,0 0-1,0-1 0,0 1 0,-1 0 1,1-1-1,0 1 0,0 0 1,0-1-1,0 1 0,0-1 0,0 1 1,0-1-1,1 0 0,-1 1 1,0-1-1,0 0 0,0 0 0,0 0 1,0 0-1,0 0 0,1 0 0,-1 0 1,0 0-1,0 0 0,1-1 1,7 0 45,1-1 0,-1-1 0,0 1 1,17-9-1,31-18 178,78-52 1,42-22-170,-156 97-98,-21 6 32,1 0 0,-1 0 1,0 0-1,1 0 0,-1 0 0,1 0 1,-1 0-1,0 0 0,1 1 0,-1-1 1,1 0-1,-1 0 0,0 0 0,1 0 1,-1 1-1,0-1 0,1 0 0,-1 0 1,0 1-1,1-1 0,-1 0 0,0 1 0,1-1 1,-1 0-1,0 1 0,1 1-1,-1 0-1,0 1 1,0-1 0,1 0-1,-2 0 1,1 1 0,0-1-1,0 0 1,-1 0-1,1 0 1,-1 1 0,0-1-1,-1 2 1,-2 8-7,2-8 14,0-1 0,1 1 0,0 0 0,-1 0 1,1 0-1,0-1 0,1 1 0,-1 0 0,1 0 0,0 0 1,0 0-1,0 5 0,10 1 38,-8-9-52,-1-1 0,0 1 1,0 0-1,0-1 0,-1 1 0,1 0 0,0 0 0,0 0 1,0 0-1,0-1 0,-1 1 0,1 0 0,0 1 0,-1-1 1,1 0-1,-1 0 0,1 1 0,0 26-488,-1-24 322,0-1 0,-1 1 0,1-1 0,1 1 0,-1-1 0,1 1-1,-1-1 1,1 0 0,1 4 0,3-5-196,6-9-66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39.661"/>
    </inkml:context>
    <inkml:brush xml:id="br0">
      <inkml:brushProperty name="width" value="0.05" units="cm"/>
      <inkml:brushProperty name="height" value="0.05" units="cm"/>
    </inkml:brush>
  </inkml:definitions>
  <inkml:trace contextRef="#ctx0" brushRef="#br0">25 120 13043,'-1'0'273,"0"1"1,0 0 0,0-1-1,0 1 1,0-1 0,0 1-1,0-1 1,0 1-1,-1-1 1,1 0 0,0 0-1,0 1 1,0-1 0,-1 0-1,1 0 1,0 0-1,-2-1 1,1-5 2706,9-7-1657,3 4-1142,0-1 0,0 1-1,1 1 1,0 0 0,0 0-1,0 1 1,1 1-1,1 0 1,15-5 0,-13 5-178,0 2 1,0 0 0,0 0 0,0 2 0,0 0-1,1 0 1,29 2 0,-41 0-3,-1 1 1,1-1-1,0 1 0,0 0 1,-1 0-1,1 0 1,0 1-1,-1-1 1,0 1-1,7 4 0,-8-5 1,-1 0-1,1 1 0,-1 0 1,1-1-1,-1 1 0,0 0 0,0 0 1,1 0-1,-1-1 0,-1 1 1,1 0-1,0 1 0,0-1 0,-1 0 1,1 0-1,-1 0 0,0 0 1,0 0-1,1 1 0,-2 2 0,0 8 13,-1 0 0,-1 0 0,0 0 0,-1-1 0,-1 1 0,1-1 0,-2 0 0,0 0 0,-9 13-1,6-9 7,0 1 0,1 0 0,-9 30 0,16-47-37,1 0 0,0 1 0,0-1 0,0 0 0,0 0-1,0 1 1,0-1 0,-1 0 0,1 0 0,0 1 0,0-1 0,0 0 0,0 1-1,0-1 1,0 0 0,0 0 0,0 1 0,0-1 0,0 0 0,0 1 0,0-1-1,0 0 1,1 0 0,-1 1 0,0-1 0,0 0 0,0 0 0,0 1 0,0-1-1,1 0 1,-1 0 0,0 1 0,0-1 0,0 0 0,1 0 0,-1 0 0,0 0-1,0 1 1,1-1 0,-1 0 0,0 0 0,0 0 0,1 0 0,-1 0 0,0 0-1,0 0 1,1 0 0,-1 1 0,1-1 0,18-8-515,22-19 129,-7 0 86,4-3-115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40.155"/>
    </inkml:context>
    <inkml:brush xml:id="br0">
      <inkml:brushProperty name="width" value="0.05" units="cm"/>
      <inkml:brushProperty name="height" value="0.05" units="cm"/>
    </inkml:brush>
  </inkml:definitions>
  <inkml:trace contextRef="#ctx0" brushRef="#br0">22 15 16339,'13'-4'991,"-1"1"-1,1 1 0,23-3 0,-32 5-836,1 0 0,0 0 1,-1 0-1,1 1 1,-1-1-1,1 1 0,-1 0 1,1 1-1,-1-1 1,0 1-1,1 0 0,-1 0 1,0 0-1,4 3 0,-7-3-117,1-1 0,-1 1 0,1-1 0,-1 1-1,0 0 1,0-1 0,1 1 0,-1 0-1,-1 0 1,1 0 0,0 0 0,0 0-1,-1 0 1,1 0 0,-1 0 0,1 0-1,-1 1 1,0-1 0,0 0 0,0 0-1,0 0 1,-1 0 0,1 0 0,0 0 0,-1 0-1,0 0 1,1 0 0,-3 4 0,-1 5 22,-2 0 1,1-1-1,-14 18 0,19-27-54,-46 60 171,23-33-54,3 1-1,-18 32 1,35-56-105,1 0 0,0 0-1,0 0 1,0 0 0,1 0 0,-2 6-1,3-10-12,0 0-1,0 0 1,0 0-1,0 0 0,0 0 1,0 0-1,0 0 1,0 0-1,0 0 1,0 0-1,1-1 0,-1 1 1,0 0-1,1 0 1,-1 0-1,0 0 1,1 0-1,-1 0 0,1-1 1,0 1-1,-1 0 1,1 0-1,0-1 0,-1 1 1,1 0-1,0-1 1,0 1-1,-1-1 1,1 1-1,0-1 0,0 1 1,0-1-1,0 0 1,0 1-1,0-1 1,0 0-1,-1 0 0,1 0 1,0 0-1,1 1 1,10-1-45,-1 0 0,0-1 1,0 0-1,0-1 1,0 0-1,16-5 1,65-27-1257,-86 32 1144,63-30-1506,-63 30 1495,-1-2 1,0 1-1,1-1 1,-1 1-1,-1-1 1,1-1-1,-1 1 1,1-1-1,5-8 1,-5-4-648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40.559"/>
    </inkml:context>
    <inkml:brush xml:id="br0">
      <inkml:brushProperty name="width" value="0.05" units="cm"/>
      <inkml:brushProperty name="height" value="0.05" units="cm"/>
    </inkml:brush>
  </inkml:definitions>
  <inkml:trace contextRef="#ctx0" brushRef="#br0">15 1 12395,'-11'4'1240,"8"1"-520,3-3-152,7 1 985,4 0-345,7 0-80,2 0-48,4 0-88,3 1-79,2-1-241,4 1-176,0-2-672,3-2-528,-1-6 640,1-1-152,2-5-128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42.580"/>
    </inkml:context>
    <inkml:brush xml:id="br0">
      <inkml:brushProperty name="width" value="0.05" units="cm"/>
      <inkml:brushProperty name="height" value="0.05" units="cm"/>
    </inkml:brush>
  </inkml:definitions>
  <inkml:trace contextRef="#ctx0" brushRef="#br0">256 45 10594,'15'-5'961,"-10"4"-582,0-1 1,-1 1-1,1-1 0,-1 1 0,0-1 0,0-1 0,0 1 0,0-1 0,0 1 1,0-1-1,6-7 0,-10 10-327,1 0 0,-1 0 0,0 0 1,0 0-1,0-1 0,0 1 0,0 0 1,0 0-1,0 0 0,0 0 0,0 0 0,0-1 1,0 1-1,0 0 0,0 0 0,0 0 1,0 0-1,0 0 0,0-1 0,0 1 0,0 0 1,0 0-1,0 0 0,0 0 0,0 0 1,0-1-1,0 1 0,0 0 0,0 0 0,0 0 1,0 0-1,0 0 0,0 0 0,-1-1 1,1 1-1,0 0 0,0 0 0,0 0 0,0 0 1,0 0-1,0 0 0,0 0 0,-1 0 1,1 0-1,0 0 0,0 0 0,0 0 0,0-1 1,-12 0 937,-13 3-217,11 1-603,1 1 0,-1 0 0,1 1-1,0 1 1,1 0 0,0 1 0,0 0 0,0 0 0,0 2 0,-14 12 0,12-7-92,1-1 0,0 2 0,0 0 1,1 0-1,1 1 0,-17 34 1,22-38-30,1 0 0,0 0 0,1 1 0,1 0 1,0 0-1,-2 22 0,4-30-49,1-1 0,0 0 0,0 0 0,0 0 0,1 0 0,-1 0 1,1 0-1,0 0 0,0 0 0,1 0 0,-1 0 0,1 0 0,0 0 0,0-1 0,0 1 0,0-1 0,1 1 1,-1-1-1,1 0 0,0 0 0,0 0 0,0 0 0,0-1 0,1 1 0,3 1 0,0 0-107,0-1 0,0 0 0,1-1 0,-1 0 0,1 0 0,-1 0 0,1-1 0,-1-1-1,1 1 1,0-1 0,-1 0 0,1-1 0,0 1 0,-1-2 0,1 1 0,-1-1 0,9-3 0,1-2-151,0 0 1,0-1-1,0-1 1,-1 0-1,28-23 1,5-8-425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20.011"/>
    </inkml:context>
    <inkml:brush xml:id="br0">
      <inkml:brushProperty name="width" value="0.05" units="cm"/>
      <inkml:brushProperty name="height" value="0.05" units="cm"/>
    </inkml:brush>
  </inkml:definitions>
  <inkml:trace contextRef="#ctx0" brushRef="#br0">1 453 12155,'10'-11'1072,"3"6"-880,-2 11-96,5 7 504,8 7-408,2 0-120,4 0-224,0-4-96,-1-13 208,-3-9-40,-2-23-32</inkml:trace>
  <inkml:trace contextRef="#ctx0" brushRef="#br0" timeOffset="1">360 12 12043,'9'-12'888,"1"22"-704,0 7-88,3 12 432,3 5-248,7 15-200,1 10-24,-1 18 8,-3 6 16,-11 5 24,-9 4 8,-15 5-8,-5 8 0,-13 2-96,-3-5-40,3-20 72,5-11-8,12-29-48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43.014"/>
    </inkml:context>
    <inkml:brush xml:id="br0">
      <inkml:brushProperty name="width" value="0.05" units="cm"/>
      <inkml:brushProperty name="height" value="0.05" units="cm"/>
    </inkml:brush>
  </inkml:definitions>
  <inkml:trace contextRef="#ctx0" brushRef="#br0">71 155 10962,'2'1'274,"0"1"0,1-1-1,-1 0 1,0 0-1,1 0 1,-1 0 0,1 0-1,0-1 1,-1 1-1,1-1 1,-1 1 0,1-1-1,0 0 1,-1 0-1,1 0 1,0 0 0,-1-1-1,1 1 1,-1-1-1,1 0 1,-1 1 0,1-1-1,2-2 1,8-3 345,0-1 0,0 0 0,12-10 0,-17 12-497,5-4 133,38-28 320,-48 35-547,0-1 0,-1 1-1,1-1 1,-1 0 0,1 0 0,-1 0 0,0 0 0,0 0 0,0 0 0,-1-1 0,1 1-1,-1-1 1,2-5 0,-3 8-21,0 1 0,0-1 0,1 0 0,-1 0 0,0 1 0,0-1 0,-1 0 0,1 0 0,0 0 0,0 1 0,0-1 0,0 0 0,-1 0 0,1 1-1,0-1 1,-1 0 0,1 1 0,0-1 0,-1 0 0,1 1 0,-1-1 0,1 1 0,-1-1 0,1 0 0,-1 1 0,0-1 0,1 1 0,-1 0 0,0-1 0,1 1 0,-1 0 0,0-1 0,1 1 0,-1 0 0,0 0-1,0-1 1,1 1 0,-1 0 0,0 0 0,0 0 0,0 0 0,1 0 0,-1 0 0,0 0 0,0 0 0,0 1 0,-6-1 30,0 2-1,0-1 1,0 1-1,-6 2 1,-2 2-5,0 1 0,0 0 0,1 1 0,0 1 0,0 0 0,1 0 0,0 2 0,1 0-1,0 0 1,-18 24 0,22-25-25,0 0-1,1 0 0,0 1 1,1 0-1,0 1 0,1-1 1,0 1-1,1 0 0,0 0 1,1 1-1,1-1 0,0 1 1,0 0-1,1 17 0,1-25-25,0 0-1,1 0 1,0 0-1,0 0 1,0 0-1,1-1 1,-1 1-1,1 0 1,0-1-1,0 1 1,1-1-1,0 0 1,-1 1-1,1-1 1,1-1-1,-1 1 1,0 0-1,1-1 1,0 0-1,0 1 1,0-2-1,0 1 1,0 0-1,1-1 1,-1 0-1,10 3 1,-6-2-41,1-1 1,-1-1 0,1 0 0,0 0 0,-1 0 0,1-1 0,0-1 0,-1 1-1,1-1 1,0-1 0,-1 0 0,0 0 0,1 0 0,14-8 0,27-16-227</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45.956"/>
    </inkml:context>
    <inkml:brush xml:id="br0">
      <inkml:brushProperty name="width" value="0.05" units="cm"/>
      <inkml:brushProperty name="height" value="0.05" units="cm"/>
    </inkml:brush>
  </inkml:definitions>
  <inkml:trace contextRef="#ctx0" brushRef="#br0">288 14 15187,'1'-1'125,"-1"1"0,0-1 0,0 1 0,0-1 0,0 1 0,1-1 0,-1 1 1,0-1-1,0 1 0,0-1 0,0 1 0,0-1 0,0 1 0,0-1 0,-1 0 0,1 1 0,0-1 0,0 1 0,0-1 0,0 1 0,-1-1 0,0 1-50,0-1 0,1 1 0,-1 0 0,0 0 1,0 0-1,0 0 0,0 0 0,1 0 0,-1 0 0,0 0 0,0 0 0,0 0 0,0 0 0,1 0 1,-1 1-1,-1-1 0,-5 3 133,1-1 1,0 1-1,0 0 1,0 0-1,0 1 1,0-1-1,1 1 1,0 1-1,0-1 1,0 1-1,-6 7 1,-6 8 81,-21 36 0,29-41-149,-71 124 318,69-117-428,1 0 1,2 1-1,0 1 1,-6 34-1,12-51-26,1-1 0,1 1-1,-1 0 1,1-1 0,0 1-1,1 0 1,1 7 0,-2-12-8,1 0 1,-1 0 0,1 0 0,0 0 0,0-1 0,0 1 0,0 0 0,0-1 0,0 1-1,0-1 1,1 1 0,-1-1 0,0 1 0,1-1 0,-1 0 0,1 0 0,0 0 0,-1 0-1,1 0 1,0 0 0,0 0 0,0 0 0,-1-1 0,1 1 0,0-1 0,0 1-1,0-1 1,2 0 0,6 1-160,-1-1-1,1-1 1,-1 0 0,1 0-1,-1-1 1,1 0-1,-1 0 1,0-1 0,14-6-1,-5 1-247,-1-1 1,0 0-1,29-23 0,-4-5-136,-5-7-191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8:46.432"/>
    </inkml:context>
    <inkml:brush xml:id="br0">
      <inkml:brushProperty name="width" value="0.05" units="cm"/>
      <inkml:brushProperty name="height" value="0.05" units="cm"/>
    </inkml:brush>
  </inkml:definitions>
  <inkml:trace contextRef="#ctx0" brushRef="#br0">3 143 16580,'-1'9'234,"0"0"0,1 0 0,0 0 1,1-1-1,-1 1 0,2 0 1,-1 0-1,1-1 0,5 14 1,-5-19-186,-1 0-1,1 0 1,0 0 0,0 0 0,0 0 0,0 0-1,0-1 1,1 1 0,-1-1 0,1 1 0,0-1 0,-1 0-1,1 0 1,0 0 0,0-1 0,0 1 0,1-1-1,-1 1 1,0-1 0,1 0 0,-1 0 0,0-1 0,1 1-1,-1-1 1,1 0 0,-1 0 0,4 0 0,1 0 20,-1-1 0,0-1 1,0 1-1,0-1 0,1 0 1,-2-1-1,1 0 0,0 0 1,-1 0-1,1-1 0,-1 0 0,0 0 1,0-1-1,0 0 0,-1 0 1,0 0-1,0 0 0,0-1 1,-1 0-1,5-7 0,-1 1 37,-1 0 0,-1 0 0,0 0-1,-1-1 1,-1 1 0,0-1 0,0 0 0,-1-1-1,-1 1 1,1-16 0,-2 26-80,-1 0 0,0 0 1,-1-1-1,1 1 0,0 0 0,-1-1 0,0 1 1,0 0-1,0 0 0,0 0 0,-3-6 0,3 8-19,1 0 1,-1 0-1,0 0 0,0 1 0,0-1 0,0 0 0,0 0 0,0 1 0,0-1 0,0 0 0,0 1 0,-1-1 0,1 1 0,0 0 0,0-1 0,0 1 1,-1 0-1,1 0 0,0 0 0,0 0 0,-1 0 0,1 0 0,0 0 0,0 0 0,-1 0 0,1 0 0,0 1 0,0-1 0,0 0 0,-1 1 0,1-1 1,0 1-1,-2 1 0,-6 3 5,0 1-1,1 0 1,-1 0 0,1 1 0,1 0 0,-1 0-1,1 1 1,0 0 0,-10 16 0,-1 4-12,-26 55 0,38-69 7,0 0 0,0 1-1,1 0 1,1 0-1,1 0 1,0 0-1,-1 23 1,3-34-23,1 0-1,0 1 1,1-1 0,-1 0-1,1 0 1,0 0 0,0 0-1,0 0 1,0 0 0,1 0-1,-1 0 1,1 0-1,0-1 1,1 1 0,-1-1-1,0 1 1,1-1 0,0 0-1,0 0 1,0 0 0,0 0-1,0-1 1,1 1 0,-1-1-1,1 0 1,-1 0 0,1 0-1,0 0 1,0-1 0,0 1-1,0-1 1,6 1 0,10 1-288,1 0-1,-1-2 1,36 0 0,-17-4-2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0.634"/>
    </inkml:context>
    <inkml:brush xml:id="br0">
      <inkml:brushProperty name="width" value="0.05" units="cm"/>
      <inkml:brushProperty name="height" value="0.05" units="cm"/>
    </inkml:brush>
  </inkml:definitions>
  <inkml:trace contextRef="#ctx0" brushRef="#br0">123 0 13499,'-17'25'244,"2"0"0,1 1-1,1 0 1,1 1 0,1 0 0,2 1 0,0 1-1,2-1 1,2 1 0,-4 37 0,9-61-213,-1 2 60,1 0 0,0 1 0,1 13 0,0-20-62,-1 1 1,0 0-1,1-1 1,-1 1-1,1-1 0,-1 1 1,1-1-1,0 1 1,0-1-1,-1 1 1,1-1-1,0 1 0,0-1 1,1 0-1,-1 0 1,0 1-1,0-1 1,1 0-1,-1 0 1,0 0-1,1-1 0,-1 1 1,2 1-1,2-1 50,-1-1 0,1 1 1,-1-1-1,1 0 0,-1 0 0,1 0 0,-1 0 0,0-1 0,1 0 0,-1 0 0,1 0 0,-1 0 0,0-1 0,0 0 0,0 0 0,0 0 1,6-4-1,6-4 242,0-1 1,25-24 0,-5-2 268,-1-1 0,-3-2 1,-1-2-1,43-75 0,-89 170 132,3-16-713,2 1 0,1 1 0,2 0 0,2 0 0,0 66 0,5-98-28,0-1 0,1 1-1,0 0 1,1 0 0,-1-1-1,1 1 1,1-1 0,-1 1-1,6 9 1,-6-13 12,0 0-1,0-1 1,0 1 0,0-1 0,0 1-1,1-1 1,-1 0 0,1 0 0,0 0-1,0 0 1,0 0 0,-1-1-1,1 1 1,1-1 0,-1 0 0,0 0-1,0 0 1,0 0 0,1-1-1,-1 1 1,4-1 0,1 0 41,0-1 0,1 0-1,-1 0 1,0-1 0,0 0 0,0 0 0,0-1-1,0 0 1,-1 0 0,1-1 0,-1 0 0,0-1-1,0 1 1,0-1 0,-1 0 0,12-12 0,-4 2 145,0-1 1,-1 0-1,0-1 1,-2 0 0,16-30-1,-21 35-66,0 0-1,-1 0 0,-1 0 0,0 0 1,0-1-1,-2 1 0,1-1 0,-1 0 0,-1 0 1,-1 0-1,0-18 0,0 30-107,0-1 1,-1 1-1,1-1 0,0 1 0,0 0 0,-1-1 0,1 1 0,-1 0 0,1-1 1,-1 1-1,0 0 0,1-1 0,-1 1 0,0 0 0,0 0 0,0 0 1,0 0-1,0 0 0,0 0 0,0 0 0,0 0 0,0 0 0,0 0 1,-1 1-1,1-1 0,-2 0 0,-1 0-99,1 1 1,0 0-1,0 0 1,0 0-1,0 1 0,-1-1 1,1 1-1,0 0 1,0-1-1,-4 3 0,4-2 103,1-1 0,0 1 0,0-1 0,0 0-1,0 0 1,-1 0 0,1 0 0,0 0 0,0-1 0,0 1-1,0-1 1,-1 1 0,1-1 0,0 0 0,0 0 0,0 0-1,0 0 1,1 0 0,-1 0 0,0 0 0,0-1-1,1 1 1,-1-1 0,1 1 0,-3-3 0,-11-20-195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1.225"/>
    </inkml:context>
    <inkml:brush xml:id="br0">
      <inkml:brushProperty name="width" value="0.05" units="cm"/>
      <inkml:brushProperty name="height" value="0.05" units="cm"/>
    </inkml:brush>
  </inkml:definitions>
  <inkml:trace contextRef="#ctx0" brushRef="#br0">53 155 15059,'27'0'1609,"0"-1"0,-1-1 0,35-7 0,-52 7-1451,-1 0 0,1-1 0,-1 0 0,0 0 0,0-1 0,0 0 0,0 0 0,-1-1 0,0 0 0,0 0 0,0-1 0,-1 0-1,12-13 1,-16 17-120,-1-1-1,1 1 0,-1-1 1,1 0-1,-1 0 1,0 1-1,0-1 0,0 0 1,0 0-1,-1 0 0,1 0 1,-1-3-1,0 4-27,0 1 0,0 0 0,0 0 0,0-1 0,0 1 0,0 0 0,-1 0 0,1 0 0,-1-1 0,1 1 0,-1 0 0,1 0 0,-1 0 0,1 0 0,-1 0 0,0 0 0,0 0 0,1 0 0,-1 0 0,0 0 0,0 0 0,0 1 0,0-1 0,0 0 0,0 0 0,0 1 0,-1-1 0,1 1 0,0-1 0,0 1 0,-2-1 0,-2 1 1,0-1-1,0 1 1,0 0-1,0 0 1,-1 1 0,1-1-1,0 1 1,0 0-1,0 0 1,0 1 0,0 0-1,0 0 1,-4 2 0,-9 5-9,0 1 0,-16 13 0,18-11-8,0 0 1,1 2 0,0-1 0,-18 25 0,25-29 1,1 1 1,0 0-1,1 0 0,0 1 1,0 0-1,1 0 0,1 0 1,-6 21-1,9-29 1,0 1 1,1-1 0,-1 0-1,1 1 1,0-1-1,0 0 1,0 1-1,0-1 1,0 0-1,1 1 1,-1-1 0,1 0-1,0 0 1,0 1-1,0-1 1,1 0-1,-1 0 1,1 0-1,0 0 1,0 0 0,-1-1-1,2 1 1,-1-1-1,0 1 1,1-1-1,-1 0 1,1 0-1,-1 0 1,4 2 0,4 1-38,0-1 0,0-1 0,0 0 0,1 0 0,-1-1 1,1 0-1,-1-1 0,1 0 0,0-1 0,11-1 0,21-2-17,47-10 0,-77 11 33,50-10-89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2.326"/>
    </inkml:context>
    <inkml:brush xml:id="br0">
      <inkml:brushProperty name="width" value="0.05" units="cm"/>
      <inkml:brushProperty name="height" value="0.05" units="cm"/>
    </inkml:brush>
  </inkml:definitions>
  <inkml:trace contextRef="#ctx0" brushRef="#br0">112 1 16820,'0'0'97,"1"1"0,-1-1 1,1 1-1,-1 0 1,1-1-1,-1 1 0,1 0 1,-1-1-1,0 1 1,1 0-1,-1 0 0,0-1 1,0 1-1,1 0 1,-1 0-1,0-1 0,0 1 1,0 0-1,0 0 1,0 0-1,-1 1 0,-3 20-157,3-16 299,-40 152 1294,20-89-1368,4 1 1,-15 136-1,32-174-25,0-32-130,0 1 0,1-1 0,-1 1 0,0-1 0,0 1 0,0-1 0,0 0 0,0 1 0,1-1 0,-1 1 0,0-1 0,0 1 0,1-1 0,-1 0 0,0 1 0,0-1 0,1 0 0,-1 1 0,0-1 1,1 0-1,-1 0 0,1 1 0,-1-1 0,0 0 0,1 0 0,-1 1 0,1-1 0,-1 0 0,1 0 0,-1 0 0,1 0 0,-1 0 0,0 0 0,1 0 0,-1 0 0,2 0 0,16-7 294,-2-6-104,0 0 0,-1-1 0,0-1 0,-2-1 0,21-27 0,-11 14 21,-14 17-138,273-368 1544,-267 355-1951,-13 17-917,-6 8 710,4 0 495,-39 20-866,3-4 289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2.809"/>
    </inkml:context>
    <inkml:brush xml:id="br0">
      <inkml:brushProperty name="width" value="0.05" units="cm"/>
      <inkml:brushProperty name="height" value="0.05" units="cm"/>
    </inkml:brush>
  </inkml:definitions>
  <inkml:trace contextRef="#ctx0" brushRef="#br0">0 0 16123,'14'38'2212,"14"64"-1,-16-57-1316,-11-41-1010,0 0 0,0 1 0,1-1 1,0 0-1,0 0 0,0 0 1,0 0-1,1 0 0,-1 0 0,1-1 1,6 7-1,-7-9 11,-1 1 0,1-1 0,0 0 0,0 0 0,0 0 0,0-1 0,0 1 0,0 0 0,0-1 0,1 1 0,-1-1 0,0 0 0,0 1 1,0-1-1,1 0 0,-1 0 0,0-1 0,0 1 0,0 0 0,0-1 0,0 1 0,1-1 0,-1 0 0,0 0 0,0 0 0,3-2 0,5-2-131,-1-1 1,0-1-1,0 0 1,0 0-1,15-16 0,33-48 561,2-1 993,-57 69-1217,0 1 0,1 0-1,-1 0 1,0 0-1,1 0 1,-1 1-1,1-1 1,-1 1 0,6-3-1,-8 4-72,1 0 0,-1 0 0,1 0 0,-1 0 0,0 0 0,1 0 0,-1 0 0,1 0 0,-1 0 0,1 0 0,-1 0 0,1 0 0,-1 0 0,0 1 0,1-1 0,-1 0 0,1 0 0,-1 0 0,0 1 0,1-1 0,-1 0 0,0 0 0,1 1 0,0 0 0,-1 0 13,1 0-1,0 0 1,-1 0 0,1 0 0,-1 1-1,0-1 1,1 0 0,-1 0 0,0 1-1,0-1 1,0 0 0,0 3 0,0 14 109,-2 1 1,0-1-1,-6 24 1,-3 14-45,11-55-100,0 0 0,0-1 0,0 1 0,-1 0 0,1 0 0,0 0 1,0 0-1,1 0 0,-1 0 0,0 0 0,0-1 0,0 1 0,0 0 0,1 0 0,-1 0 0,0 0 0,1-1 0,-1 1 0,2 1 0,-2-1 2,1-1-1,-1 0 1,1 1-1,0-1 1,-1 0-1,1 0 1,-1 0-1,1 0 1,0 1-1,-1-1 1,1 0-1,0 0 1,-1 0-1,1 0 1,-1 0-1,1-1 1,0 1-1,-1 0 1,1 0-1,0 0 1,0-1-1,5-2 52,1 0-1,-1 0 1,0-1 0,6-4-1,-7 4-41,60-44 316,31-21 94,-84 62-383,0 0 1,0 1-1,1 0 0,-1 1 1,1 0-1,17-3 0,-29 8-39,1-1 0,-1 1 0,1 0 0,-1-1 0,1 1 0,0 0 0,-1 0 0,1 0 0,-1 0 0,1 0 0,-1 0 0,1 1 0,-1-1 0,1 1 0,-1-1-1,1 1 1,-1-1 0,1 1 0,-1 0 0,0-1 0,1 1 0,-1 0 0,0 0 0,0 0 0,0 0 0,0 0 0,0 1 0,0-1 0,0 0 0,1 2 0,-1 1 11,1-1 0,-1 1 0,0 0 0,-1 0 0,1 0 0,-1 0 0,1 0 0,-1 0 0,-1 0 0,1 0 0,-1 4 1,-2 9 97,-10 29 0,9-32-85,0 1 1,-4 23 0,9-40-240,0 0-1,0 0 0,0 0 1,0 1-1,1-1 1,-1 0-1,0 1 0,4-3 1,1-3 63,12-17-214,3-9-122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4.408"/>
    </inkml:context>
    <inkml:brush xml:id="br0">
      <inkml:brushProperty name="width" value="0.05" units="cm"/>
      <inkml:brushProperty name="height" value="0.05" units="cm"/>
    </inkml:brush>
  </inkml:definitions>
  <inkml:trace contextRef="#ctx0" brushRef="#br0">227 45 16299,'1'-1'142,"0"-1"-1,1 1 0,-1 0 1,0 0-1,0 0 0,0-1 1,0 1-1,0-1 0,0 1 1,0-1-1,-1 1 0,1-1 0,0 1 1,-1-1-1,1 0 0,-1 1 1,0-1-1,1 0 0,-1 1 1,0-3-1,0 3-84,-1 1 0,1-1 0,0 1 0,0-1 0,0 1 0,-1-1 0,1 1 0,0-1 0,-1 1 0,1-1 0,-1 1 0,1-1 0,0 1 0,-1-1 0,1 1 0,-1 0 0,1-1 0,-1 1 0,1 0 0,-1 0 1,1-1-1,-2 1 0,0-1 54,1 1 0,-1 0 0,0-1-1,0 1 1,0 0 0,0 0 0,0 0 0,0 0 0,0 1 0,-2 0 0,-7 1 37,1 2 0,-1 0 0,1 0 0,0 1 0,0 0 0,1 0 1,0 1-1,-1 1 0,2 0 0,-1 0 0,-7 9 0,5-6-156,2 1 1,-1 0 0,1 1 0,1 0 0,0 0 0,1 1 0,-11 26-1,17-36 9,0 1 0,0-1 0,0 0 0,0 0-1,1 0 1,-1 1 0,1-1 0,0 0 0,0 1-1,0-1 1,0 0 0,1 5 0,0-7 5,0 0 0,-1 0 0,1 0 0,0 0 0,-1 0 1,1 0-1,0 0 0,0 0 0,0 0 0,0 0 0,0 0 0,0-1 0,0 1 1,0 0-1,0-1 0,1 1 0,-1-1 0,0 1 0,0-1 0,0 0 0,1 1 1,-1-1-1,0 0 0,1 0 0,-1 0 0,0 0 0,0 0 0,1 0 0,-1 0 1,0 0-1,0-1 0,1 1 0,1-1 0,9-2 55,0-1 1,0 0-1,-1-1 1,0 0-1,0 0 1,0-1-1,0-1 0,12-9 1,-1-3 74,0 0 0,27-30 1,-23 15-91,-26 34-47,-1 0 0,1 0 0,0 0 0,0 0 0,0 0-1,0 0 1,0 0 0,0 0 0,-1 0 0,1 0 0,0 0 0,0 0 0,0 0-1,0 0 1,0 0 0,0 0 0,-1 0 0,1 0 0,0 0 0,0 0-1,0 0 1,0 0 0,0 0 0,0 0 0,0 0 0,0-1 0,-1 1 0,1 0-1,0 0 1,0 0 0,0 0 0,0 0 0,0 0 0,0 0 0,0 0-1,0-1 1,0 1 0,0 0 0,0 0 0,0 0 0,0 0 0,0 0-1,0 0 1,0-1 0,0 1 0,0 0 0,0 0 0,0 0 0,0 0 0,0 0-1,0 0 1,0-1 0,0 1 0,-10 7-23,-24 29-73,-40 58-1,73-94 102,1 1 0,-1-1 0,1 0 0,0 1 0,-1-1 0,1 1-1,-1-1 1,1 1 0,0-1 0,-1 1 0,1 0 0,0-1 0,0 1 0,0-1 0,-1 1 0,1 0-1,0-1 1,0 1 0,0-1 0,0 1 0,0 0 0,0-1 0,0 1 0,0 0 0,12-2 176,-12 1-172,1 0-1,-1-1 0,1 1 1,0 0-1,-1 0 1,1-1-1,-1 1 1,1 0-1,0 0 1,-1 0-1,1 0 0,-1 0 1,1 0-1,0 0 1,-1 0-1,1 0 1,-1 0-1,1 0 0,0 0 1,-1 0-1,1 1 1,-1-1-1,1 0 1,0 0-1,-1 1 1,1-1-1,-1 0 0,1 1 1,-1-1-1,1 0 1,-1 1-1,0-1 1,2 2-1,-2 2-239,0-3 286,0 0 1,0-1-1,0 1 0,1-1 1,-1 1-1,0 0 0,0-1 0,0 1 1,1-1-1,-1 1 0,0-1 1,1 1-1,-1-1 0,0 1 1,1-1-1,-1 1 0,1-1 1,-1 1-1,1-1 0,-1 0 1,1 1-1,-1-1 0,1 0 1,-1 1-1,1-1 0,-1 0 1,1 0-1,0 0 0,0 1 1,0-1-18,11-2-49,23-11-11,-2-2-1,52-32 1,-58 31 15,1 0 0,1 2-1,59-21 1,-86 35 2,0-1 0,0 0-1,1 0 1,-1 1 0,0-1 0,1 1-1,-1 0 1,0 0 0,1 0-1,-1 0 1,1 0 0,-1 1 0,0-1-1,1 0 1,-1 1 0,0 0-1,0 0 1,0 0 0,1 0 0,-1 0-1,0 0 1,3 3 0,-3-2-3,-1 0 1,0 0-1,1 1 1,-1-1-1,0 1 1,0-1-1,-1 1 1,1-1-1,0 1 1,-1-1-1,1 1 1,-1 0-1,0-1 1,0 1-1,0-1 1,-1 1-1,1 0 1,0-1-1,-2 5 1,0 1-6,-1 0 1,0 0 0,-7 14 0,7-17 10,0 1-1,0-1 1,1 1-1,0 0 1,0 0-1,0 0 1,1 0-1,-1 7 1,2-13 3,0 1 0,0-1 0,0 0 0,0 0 0,0 1 0,0-1 0,0 0 0,0 0 0,0 0 0,0 1 0,0-1 0,0 0 0,0 0 0,0 0 0,1 1 0,-1-1 0,0 0 0,0 0 0,0 0 0,0 1 0,0-1 0,1 0 0,-1 0 0,0 0 0,0 0 0,0 0 0,1 1 0,-1-1 0,0 0 0,0 0 0,0 0 0,1 0 0,-1 0 0,0 0 0,0 0 0,1 0 0,-1 0 0,0 0 0,0 0 0,0 0 0,1 0 0,-1 0 0,0 0 0,0 0 0,1 0 0,-1 0 0,0 0 0,0 0 0,1 0 0,11-6 0,-10 5 0,22-14 8,-1-1 0,0-2 0,37-36 1,-32 28-24,32-24 1,-60 50 12,0 0 0,1 0 1,-1 0-1,0 0 1,0-1-1,0 1 1,0 0-1,0 0 1,0 0-1,0 0 0,0 0 1,0 0-1,1-1 1,-1 1-1,0 0 1,0 0-1,0 0 1,0 0-1,0 0 1,1 0-1,-1 0 0,0 0 1,0 0-1,0 0 1,0 0-1,0 0 1,1 0-1,-1 0 1,0 0-1,0 0 0,0 0 1,0 0-1,1 0 1,-1 0-1,0 0 1,0 0-1,0 0 1,0 0-1,0 0 1,1 0-1,-1 0 0,0 0 1,0 0-1,0 0 1,0 0-1,0 1 1,0-1-1,1 0 1,-1 0-1,0 0 0,0 0 1,0 0-1,0 0 1,0 1-1,0-1 1,-3 13-52,-17 29-8,13-27 27,-1 2 3,3-8 22,1 0 0,0-1 0,0 1 0,1 1 0,0-1 0,0 0 0,1 1 1,1 0-1,-1 11 0,2-20 9,0 1 1,1-1-1,-1 0 0,1 1 1,-1-1-1,1 0 1,-1 1-1,1-1 0,0 0 1,0 0-1,0 0 1,-1 1-1,1-1 1,0 0-1,0 0 0,1 0 1,-1-1-1,0 1 1,0 0-1,0 0 0,1-1 1,-1 1-1,0 0 1,1-1-1,-1 1 0,0-1 1,1 0-1,-1 1 1,0-1-1,1 0 0,-1 0 1,1 0-1,1 0 1,6 0 4,0-1 0,-1 0 0,1 0 1,9-2-1,27-9 18,-1-1 1,0-2-1,-1-3 1,47-25-1,-85 40-19,3-2 20,-12 2 69,1 1-42,2 1-32,0 0 0,1 0 0,-1 0 0,1 1 0,-1-1 0,1 0-1,-1 0 1,1 0 0,0 0 0,-1 0 0,1 0 0,0 0 0,0 0 0,0 0-1,0 0 1,0 0 0,0-1 0,0-25 227,1 15-90,-1-8 42,1 14-152,-1 1 1,0-1-1,0 1 0,0 0 1,-1-1-1,0 1 0,0 0 1,0-1-1,0 1 0,-4-8 1,5 13-55,0 0 0,0 0 0,0 0 0,0 0 0,0-1 0,0 1 0,0 0 0,-1 0 0,1 0 0,0 0 0,0 0 0,0 0 0,0-1 0,0 1 0,0 0 0,0 0 0,0 0 0,-1 0 0,1 0 0,0 0 0,0 0 0,0 0 0,0-1 0,0 1 0,0 0-1,-1 0 1,1 0 0,0 0 0,0 0 0,0 0 0,0 0 0,-1 0 0,1 0 0,0 0 0,0 0 0,0 0 0,0 0 0,-1 0 0,1 0 0,0 0 0,0 0 0,0 0 0,0 1 0,0-1 0,-1 0 0,1 0 0,0 0 0,0 0 0,0 0 0,-4 11-761,4 16 145,0-26 606,1 0 0,-1 0 1,0 0-1,1 0 0,-1 0 0,0 0 0,1 0 0,-1-1 1,1 1-1,0 0 0,-1 0 0,1 0 0,0 0 0,-1-1 1,1 1-1,0 0 0,0-1 0,0 1 0,0-1 0,0 1 1,-1-1-1,1 1 0,0-1 0,0 1 0,0-1 1,1 0-1,14-7-376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5.617"/>
    </inkml:context>
    <inkml:brush xml:id="br0">
      <inkml:brushProperty name="width" value="0.05" units="cm"/>
      <inkml:brushProperty name="height" value="0.05" units="cm"/>
    </inkml:brush>
  </inkml:definitions>
  <inkml:trace contextRef="#ctx0" brushRef="#br0">122 32 16115,'-8'18'2600,"-5"13"-2134,2-1 0,0 1 1,2 1-1,-8 51 0,8-37-370,-35 241 183,45-271-122,-1-16-152,0 1-1,0-1 1,0 0 0,0 0 0,0 0-1,0 0 1,0 0 0,1 0 0,-1 0-1,0 0 1,0 0 0,0 0 0,0 0-1,0 0 1,0 0 0,0 0 0,1 0-1,-1 0 1,0 0 0,0 0 0,0 0-1,0 0 1,0 0 0,0 0-1,0 0 1,0 0 0,1 0 0,-1 0-1,0 0 1,0 0 0,0-1 0,0 1-1,0 0 1,0 0 0,0 0 0,0 0-1,0 0 1,0 0 0,0 0 0,0 0-1,1 0 1,-1 0 0,0-1 0,0 1-1,0 0 1,0 0 0,0 0 0,0 0-1,0 0 1,0 0 0,0 0-1,0 0 1,0-1 0,0 1 0,0 0-1,0 0 1,10-29 302,21-135 369,-21 107-646,-10 66-41,1 0 1,0 0 0,1 0-1,0 0 1,0-1 0,6 13-1,-5-14 7,0-1-1,0 0 0,0 1 1,1-1-1,6 8 1,-8-12 5,0 0 1,0 0-1,1 0 1,-1 0-1,0 0 1,1 0-1,-1 0 1,1-1-1,0 1 1,-1-1-1,1 0 1,0 0-1,0 0 1,3 1 0,0-2 17,0 0 1,0 0-1,0 0 1,0-1-1,0 0 1,0 0 0,-1 0-1,1-1 1,0 0-1,0 0 1,-1 0-1,0-1 1,1 1-1,-1-1 1,7-6 0,4-3 81,-1-1 0,0 0 0,18-22 0,-13 13 53,-1-1 1,-2-1-1,0-1 1,-2-1-1,-1 0 1,0-1-1,-2 0 0,-2-1 1,14-51-1,-23 70-108,1 0-1,-2 0 0,1 0 0,-2-16 0,1 23-39,0 0 0,-1 1 0,1-1 0,0 1 0,-1-1 0,0 0 0,1 1 0,-1-1 0,0 1 0,1 0 0,-1-1 1,0 1-1,0-1 0,-2 0 0,2 1-5,0 0 0,0 1 0,0-1 0,0 1 1,0 0-1,0-1 0,0 1 0,0 0 1,0 0-1,0-1 0,0 1 0,-1 0 0,1 0 1,0 0-1,0 0 0,0 0 0,0 1 0,0-1 1,0 0-1,0 0 0,0 1 0,0-1 1,-2 2-1,-3 1-7,-1 0 0,1 1 0,0-1 0,1 2 0,-1-1 0,1 1 0,0-1 0,-6 8 0,-34 46-32,44-57 38,-16 24-18,1 1 1,-17 37 0,26-47 12,1 0 1,0 1-1,1 0 1,1 0-1,-4 26 1,8-38 3,-1 0-1,1 0 0,1 0 1,-1 0-1,0 0 1,1 0-1,0-1 1,0 1-1,1 0 1,2 5-1,-3-7 1,0-1 0,0 0 1,0 0-1,1 0 0,-1 0 0,1 0 1,0-1-1,0 1 0,-1 0 0,1-1 0,0 1 1,0-1-1,1 0 0,-1 0 0,0 0 0,0 0 1,0 0-1,1 0 0,-1 0 0,1-1 0,-1 1 1,0-1-1,4 1 0,3-1 1,1-1-1,0 0 1,-1 0 0,1-1-1,-1 0 1,1 0 0,-1-1-1,0-1 1,12-5 0,79-48 0,-91 52 0,24-18 0,-25 17-1,-1 0 0,1 1 1,0 0-1,1 0 0,-1 1 1,1 0-1,0 1 0,12-4 1,-20 7-1,-1 0 1,1 0-1,0-1 1,0 1 0,-1 0-1,1 0 1,0 0-1,0 0 1,-1 0-1,1 1 1,0-1-1,0 0 1,-1 0 0,1 0-1,0 1 1,0-1-1,-1 0 1,1 1-1,0-1 1,-1 0 0,1 1-1,0-1 1,-1 1-1,1-1 1,-1 1-1,1 0 1,-1-1 0,1 2-1,0-1-1,0 1 0,-1 0 1,1 0-1,-1 0 0,1 0 0,-1 0 0,0 0 1,1 0-1,-1 0 0,-1 4 0,0 7-6,-1-1 0,-7 23 0,8-30 9,-48 149-811,38-121-389,10-27-1420,4-8 2021,4-10 285,6-15-711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56.409"/>
    </inkml:context>
    <inkml:brush xml:id="br0">
      <inkml:brushProperty name="width" value="0.05" units="cm"/>
      <inkml:brushProperty name="height" value="0.05" units="cm"/>
    </inkml:brush>
  </inkml:definitions>
  <inkml:trace contextRef="#ctx0" brushRef="#br0">226 487 15395,'4'-8'505,"0"1"0,-1 0 0,0-1 0,4-13 0,-7 18-369,1 0 0,0 0-1,-1 1 1,0-1 0,0 0-1,0 0 1,0 0 0,0 0 0,0 0-1,-1 1 1,1-1 0,-1 0-1,0 0 1,0 1 0,0-1-1,-3-5 1,4 7-62,-1 0-1,0 0 1,0 1 0,0-1-1,1 0 1,-1 0 0,0 1-1,0-1 1,0 0 0,0 1-1,0-1 1,0 1 0,0-1 0,0 1-1,0 0 1,0-1 0,-1 1-1,1 0 1,0 0 0,0 0-1,0 0 1,-2 0 0,0 0 43,-1 1 1,1-1-1,0 1 1,-1 0-1,1 0 1,0 1-1,-5 2 1,-5 3 118,1 1 0,-18 17 0,28-24-218,-15 14 69,0 1 1,-23 31 0,32-38-87,2 1 1,-1 0-1,1 0 0,1 1 0,0-1 1,-8 24-1,12-31-2,1 1 0,-1-1 0,1 0 1,-1 1-1,1-1 0,0 1 0,0-1 0,0 0 1,1 1-1,-1-1 0,2 5 0,-1-6 0,-1-1 1,1 1-1,0-1 0,0 0 1,-1 1-1,1-1 0,0 0 1,0 0-1,1 0 0,-1 0 0,0 0 1,0 0-1,0 0 0,1 0 1,-1 0-1,0 0 0,1-1 0,-1 1 1,1 0-1,-1-1 0,1 1 1,-1-1-1,1 0 0,-1 0 1,1 1-1,-1-1 0,4 0 0,3-1 2,0 0-1,0 0 1,-1-1-1,1 0 1,0 0-1,-1-1 1,1 0-1,-1 0 1,0-1-1,0 0 1,12-8-1,2-4 22,-1 0-1,25-27 1,-24 21 13,-1-2 1,-1 0-1,-2-1 0,27-49 0,-52 98-36,-3 29 0,4-21-13,2-12 3,0 0 1,2 1-1,0-1 0,1 39 1,2-58 11,0 1 0,0-1 1,0 1-1,0-1 0,0 0 0,1 1 1,-1-1-1,0 0 0,1 0 0,-1 1 1,1-1-1,-1 0 0,1 0 1,0 0-1,-1 1 0,1-1 0,0 0 1,0 0-1,0 0 0,0 0 0,0 0 1,0 0-1,0-1 0,0 1 0,0 0 1,0-1-1,0 1 0,0 0 1,1-1-1,-1 1 0,0-1 0,1 0 1,-1 1-1,0-1 0,1 0 0,-1 0 1,0 0-1,1 0 0,-1 0 0,0 0 1,1 0-1,-1 0 0,0-1 1,0 1-1,2-1 0,6-2 15,-1 0-1,0-1 0,0 0 1,0 0-1,13-11 0,18-15 60,-1-2 0,-1-1 0,52-65-1,78-130 164,-148 198-219,3-3 0,-1-1 0,19-45 0,-31 53-27,-9 26 7,1 0 0,-1 0 1,0 0-1,0 0 0,0-1 1,0 1-1,0 0 1,0 0-1,0 0 0,0-1 1,0 1-1,0 0 0,0 0 1,0 0-1,0-1 1,0 1-1,0 0 0,0 0 1,0 0-1,0-1 0,0 1 1,0 0-1,0 0 1,0 0-1,-1 0 0,1-1 1,0 1-1,0 0 0,0 0 1,0 0-1,0 0 1,0-1-1,-1 1 0,1 0 1,0 0-1,0 0 0,0 0 1,0 0-1,-1 0 1,1 0-1,0 0 0,0 0 1,0-1-1,-1 1 0,1 0 1,0 0-1,0 0 1,0 0-1,-1 0 0,1 0 1,0 0-1,0 0 0,0 0 1,-1 0-1,1 1 1,0-1-1,0 0 0,-1 0 1,-10 6-25,0 5 27,0 0 0,1 1 0,0 0-1,1 0 1,-11 21 0,2 0 27,-16 41 1,27-55-15,1 1-1,1-1 1,0 1 0,2 0 0,0 1 0,1-1 0,2 37 0,4-7 0,21 98 0,-24-140-25,1-4-11,-1 0 0,0 0 0,-1 0 1,1 1-1,-1-1 0,1 0 0,-1 0 1,-1 0-1,1 1 0,-1 3 0,1-8 13,0 1 0,0-1 0,0 0 0,-1 0 0,1 0 0,0 0-1,0 1 1,0-1 0,0 0 0,0 0 0,0 0 0,0 0 0,0 0 0,-1 1 0,1-1-1,0 0 1,0 0 0,0 0 0,0 0 0,-1 0 0,1 0 0,0 0 0,0 0 0,0 0-1,0 0 1,-1 1 0,1-1 0,0 0 0,0 0 0,0 0 0,-1 0 0,1 0 0,0 0-1,0 0 1,0 0 0,0-1 0,-1 1 0,1 0 0,0 0 0,0 0 0,-1 0 0,-7-7-247,-5-11-154,-25-53-61,4-1-1,-32-94 1,62 145 860,4 21-362,1-1 1,-1 1 0,0-1 0,0 0 0,0 1 0,0-1 0,1 1 0,-1-1 0,0 1 0,1-1 0,-1 1 0,0-1-1,1 1 1,-1 0 0,0-1 0,1 1 0,-1-1 0,1 1 0,-1 0 0,2-1 0,0 0 42,1 0 1,0 1-1,0-1 0,0 1 1,0 0-1,0 0 0,0 0 1,0 0-1,0 0 0,4 2 1,36 4 732,96 10-2738,-120-15 1416,0-1-1,0-1 1,1 0 0,-1-2 0,22-5-1,-7-3-389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20.552"/>
    </inkml:context>
    <inkml:brush xml:id="br0">
      <inkml:brushProperty name="width" value="0.05" units="cm"/>
      <inkml:brushProperty name="height" value="0.05" units="cm"/>
    </inkml:brush>
  </inkml:definitions>
  <inkml:trace contextRef="#ctx0" brushRef="#br0">639 7 13627,'-1'-1'48,"0"1"-1,0-1 1,1 0-1,-1 1 1,0-1 0,0 1-1,0 0 1,0-1-1,0 1 1,0 0 0,0-1-1,0 1 1,0 0-1,0 0 1,0 0 0,0 0-1,0 0 1,0 0 0,0 0-1,0 0 1,0 0-1,0 0 1,0 1 0,0-1-1,-1 1 1,-29 9 93,19-3-21,-1 1-1,1 0 1,0 0 0,1 1 0,-17 17-1,-50 62 266,40-43-232,-57 69 248,-154 247 0,243-352-414,1-1-43,0-1 0,1 1 0,0-1-1,-5 17 1,9-24 51,0 0-1,0 0 0,0 0 1,0-1-1,1 1 1,-1 0-1,0 0 1,0 0-1,0 0 0,0 0 1,0 0-1,0 0 1,0 0-1,1 0 0,-1 0 1,0 0-1,0 0 1,0 0-1,0 0 0,0 0 1,1 0-1,-1 0 1,0 0-1,0 0 0,0 0 1,0 0-1,0 0 1,0 0-1,0 0 0,1 0 1,-1 0-1,0 1 1,0-1-1,0 0 0,0 0 1,0 0-1,0 0 1,0 0-1,0 0 1,1 0-1,-1 0 0,0 0 1,0 1-1,0-1 1,0 0-1,0 0 0,0 0 1,0 0-1,0 0 1,0 0-1,0 1 0,0-1 1,0 0-1,0 0 1,0 0-1,0 0 0,0 0 1,0 0-1,0 1 1,0-1-1,0 0 0,10-10-71,14-18-50,1-9-41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1.245"/>
    </inkml:context>
    <inkml:brush xml:id="br0">
      <inkml:brushProperty name="width" value="0.05" units="cm"/>
      <inkml:brushProperty name="height" value="0.05" units="cm"/>
    </inkml:brush>
  </inkml:definitions>
  <inkml:trace contextRef="#ctx0" brushRef="#br0">141 0 13643,'23'6'3199,"-23"-6"-3083,1 0 0,0 0 0,0 0 0,0 0 0,-1 0 0,1 0 0,0 1 0,0-1 0,0 0 0,-1 0 0,1 1 0,0-1 0,-1 1 0,1-1 0,0 1 0,-1-1 0,1 1 0,0-1 0,-1 1 0,1-1 0,-1 1 0,1 0 0,-1-1 0,1 1-1,-1 0 1,0 0 0,1-1 0,-1 1 0,0 0 0,1 0 0,-1-1 0,0 1 0,0 0 0,0 0 0,0 0 0,0-1 0,0 1 0,0 0 0,0 1 0,-1 3 181,1-1 0,-1 1 0,0-1 0,0 0-1,-3 9 1,-35 79 1248,-36 92-394,58-136-1000,-19 95 0,36-143-156,-7 56 47,7-52-148,0 0 1,0-1 0,0 1-1,0 0 1,1 0-1,0-1 1,0 1 0,0-1-1,0 1 1,0 0-1,1-1 1,2 4 0,-4-6 54,0-1 0,0 0 1,0 1-1,0-1 1,0 0-1,1 1 0,-1-1 1,0 0-1,0 0 0,0 1 1,1-1-1,-1 0 0,0 0 1,0 1-1,1-1 1,-1 0-1,0 0 0,1 0 1,-1 1-1,0-1 0,1 0 1,-1 0-1,0 0 1,1 0-1,-1 0 0,0 0 1,1 0-1,-1 0 0,0 0 1,1 0-1,-1 0 0,0 0 1,1 0-1,-1 0 1,0 0-1,1 0 0,-1 0 1,0 0-1,1 0 0,-1-1 1,0 1-1,1 0 1,-1 0-1,0 0 0,0-1 1,1 1-1,-1 0 0,0 0 1,0-1-1,1 1 0,-1-1 1,8-17-875,-2-5 88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1.714"/>
    </inkml:context>
    <inkml:brush xml:id="br0">
      <inkml:brushProperty name="width" value="0.05" units="cm"/>
      <inkml:brushProperty name="height" value="0.05" units="cm"/>
    </inkml:brush>
  </inkml:definitions>
  <inkml:trace contextRef="#ctx0" brushRef="#br0">4 61 15251,'-3'-51'3382,"3"50"-3288,0 1-1,1-1 0,-1 0 1,1 1-1,-1-1 0,0 1 1,1-1-1,-1 1 0,1-1 1,-1 1-1,1 0 0,-1-1 1,1 1-1,-1-1 0,1 1 1,0 0-1,-1 0 0,1-1 1,-1 1-1,1 0 0,0 0 1,-1 0-1,1 0 0,0-1 1,-1 1-1,1 0 0,0 0 1,-1 0-1,1 1 0,0-1 1,-1 0-1,1 0 0,0 0 1,0 1-1,34 6 990,-23-4-734,24 4 118,1-3 1,72 1 0,73-16-1168,-136 7-79,-19 4-587,-20 2 350,-17 3 45,-8 2 176</inkml:trace>
  <inkml:trace contextRef="#ctx0" brushRef="#br0" timeOffset="1">69 154 14715,'-12'12'1689,"12"-1"-777,4-1-248,19-4 1096,4-2-383,15-4-337,1 0-120,8 0-240,1-4-152,-3 1-472,-5 2-328,-12 1-600,-7 4-248,-15 3 856,-4 2-272,-9 1-177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2.142"/>
    </inkml:context>
    <inkml:brush xml:id="br0">
      <inkml:brushProperty name="width" value="0.05" units="cm"/>
      <inkml:brushProperty name="height" value="0.05" units="cm"/>
    </inkml:brush>
  </inkml:definitions>
  <inkml:trace contextRef="#ctx0" brushRef="#br0">0 1 15851,'7'13'1985,"13"-2"-1145,16-4-272,9-2 872,15-3-375,3-2-97,6 0-336,-2-2-232,-4-1-648,-6 0-408,-16-2 552,-8 4-144,-12 0-112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2.572"/>
    </inkml:context>
    <inkml:brush xml:id="br0">
      <inkml:brushProperty name="width" value="0.05" units="cm"/>
      <inkml:brushProperty name="height" value="0.05" units="cm"/>
    </inkml:brush>
  </inkml:definitions>
  <inkml:trace contextRef="#ctx0" brushRef="#br0">415 28 15891,'10'-20'2165,"-8"12"-1176,-9 13 342,-69 89 1250,30-35-2176,5-7-338,2 1 0,3 2 0,2 1 0,3 2 0,2 2-1,3 0 1,-19 65 0,41-109-58,0 0 0,1 0 0,0 1 0,1-1 0,1 1-1,1-1 1,0 1 0,2-1 0,3 22 0,-4-31-63,1 0 0,0-1 0,0 1 1,0-1-1,1 0 0,0 0 0,0 0 0,1 0 0,0-1 1,0 1-1,0-1 0,0 0 0,1 0 0,0 0 0,0-1 1,0 0-1,1 0 0,-1 0 0,1 0 0,0-1 0,0 0 1,0 0-1,1-1 0,-1 0 0,8 2 0,9 0-138,-1 0 0,41 0 0,-5-4-165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3.018"/>
    </inkml:context>
    <inkml:brush xml:id="br0">
      <inkml:brushProperty name="width" value="0.05" units="cm"/>
      <inkml:brushProperty name="height" value="0.05" units="cm"/>
    </inkml:brush>
  </inkml:definitions>
  <inkml:trace contextRef="#ctx0" brushRef="#br0">464 23 15571,'64'-22'3550,"-64"22"-3515,0 0-1,0 0 1,0 0-1,0 0 0,0 0 1,1 0-1,-1 0 1,0 0-1,0 0 1,0 0-1,0 0 0,0 0 1,0 0-1,0 0 1,0 0-1,0 0 0,0 0 1,0 0-1,0 0 1,1 0-1,-1 0 0,0 0 1,0 0-1,0 0 1,0 0-1,0 0 0,0 0 1,0 0-1,0 0 1,0 0-1,0 0 1,0 0-1,1 0 0,-1 0 1,0 0-1,0 0 1,0 0-1,0 0 0,0 0 1,0 0-1,0 0 1,0 0-1,0 1 0,0-1 1,0 0-1,0 0 1,0 0-1,0 0 0,0 0 1,0 0-1,0 0 1,0 0-1,0 0 1,0 0-1,0 0 0,0 1 1,0-1-1,0 0 1,0 0-1,0 0 0,0 0 1,0 0-1,0 0 1,0 0-1,-4 8 812,-9 6-196,-459 472 1459,464-476-2213,4-5-105,0 0-1,-1 0 0,1-1 0,-8 6 0,12-10 191,0 0 0,0 0-1,0 0 1,0 1-1,0-1 1,-1 0 0,1 0-1,0 0 1,0 0-1,0 0 1,0 0 0,0 0-1,0 0 1,0 0-1,0 0 1,-1 0-1,1 0 1,0 0 0,0 0-1,0 0 1,0 0-1,0 0 1,0 0 0,0 0-1,-1 0 1,1 0-1,0 0 1,0 0 0,0 0-1,0 0 1,0 0-1,0 0 1,0 0 0,0-1-1,-1 1 1,1 0-1,0 0 1,0 0 0,0 0-1,0 0 1,0 0-1,0 0 1,0 0-1,0 0 1,0 0 0,0-1-1,0 1 1,0 0-1,0 0 1,0 0 0,0 0-1,0 0 1,0 0-1,0-1 1,-1-10-344,6-15 64,-5 25 253,9-40-552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3.454"/>
    </inkml:context>
    <inkml:brush xml:id="br0">
      <inkml:brushProperty name="width" value="0.05" units="cm"/>
      <inkml:brushProperty name="height" value="0.05" units="cm"/>
    </inkml:brush>
  </inkml:definitions>
  <inkml:trace contextRef="#ctx0" brushRef="#br0">0 0 17156,'2'8'1688,"2"7"-960,3 5-224,13 6 721,9 3-177,11 4-224,5 3-80,6-2-296,1 2-80,-1-3-224,-3 0-160,-12 1-504,-9-1-224,-13 0-520,-5-1-713,-6-1 1465,-3-2-392,-3-9-240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4.064"/>
    </inkml:context>
    <inkml:brush xml:id="br0">
      <inkml:brushProperty name="width" value="0.05" units="cm"/>
      <inkml:brushProperty name="height" value="0.05" units="cm"/>
    </inkml:brush>
  </inkml:definitions>
  <inkml:trace contextRef="#ctx0" brushRef="#br0">10 55 17068,'-10'2'2887,"13"2"-950,15 4-463,10-2-1062,1-2 1,-1 0-1,1-2 0,36-3 0,113-15 21,-168 15-457,20-3-324,0-1 0,51-14 0,-81 18 312,0 1-1,0 0 1,0 0 0,1 0-1,-1 0 1,0-1 0,0 1 0,0 0-1,0 0 1,0 0 0,0 0-1,0-1 1,1 1 0,-1 0 0,0 0-1,0-1 1,0 1 0,0 0-1,0 0 1,0 0 0,0-1-1,0 1 1,0 0 0,0 0 0,0 0-1,0-1 1,0 1 0,-1 0-1,1 0 1,0-1 0,0 1-1,0 0 1,0 0 0,0 0 0,0 0-1,0-1 1,-1 1 0,1 0-1,0 0 1,0 0 0,0 0-1,-1-1 1,-7-9-21,6 8-137,-13-15-389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4.654"/>
    </inkml:context>
    <inkml:brush xml:id="br0">
      <inkml:brushProperty name="width" value="0.05" units="cm"/>
      <inkml:brushProperty name="height" value="0.05" units="cm"/>
    </inkml:brush>
  </inkml:definitions>
  <inkml:trace contextRef="#ctx0" brushRef="#br0">287 1 16452,'19'23'1616,"5"7"-960,2 5-216,4 14 680,0 4-215,-4 12-209,-2 8-128,-15 16-232,-9 4-88,-17 1-128,-12 0-56,-16-3-208,-6 0-200,-9-7-432,-6-5-233,-3-25 777,-3-12-200,6-16-168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8.728"/>
    </inkml:context>
    <inkml:brush xml:id="br0">
      <inkml:brushProperty name="width" value="0.05" units="cm"/>
      <inkml:brushProperty name="height" value="0.05" units="cm"/>
    </inkml:brush>
  </inkml:definitions>
  <inkml:trace contextRef="#ctx0" brushRef="#br0">12 54 13547,'-12'3'6058,"37"-9"-3716,402-26-589,-214 21-2664,-191 7 123,-15 2 681,-14 1-70,-3 1-79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09.190"/>
    </inkml:context>
    <inkml:brush xml:id="br0">
      <inkml:brushProperty name="width" value="0.05" units="cm"/>
      <inkml:brushProperty name="height" value="0.05" units="cm"/>
    </inkml:brush>
  </inkml:definitions>
  <inkml:trace contextRef="#ctx0" brushRef="#br0">6 165 13091,'-6'19'1752,"13"-13"-704,12-5-327,13-2 1503,11-4-904,17-7-295,9-3-73,12-5-280,2-3-176,0 0-480,-7-1-240,-14 4-704,-12 3-56,-18 5 727,-14 1-231,-16 4-176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6:36:20.985"/>
    </inkml:context>
    <inkml:brush xml:id="br0">
      <inkml:brushProperty name="width" value="0.05" units="cm"/>
      <inkml:brushProperty name="height" value="0.05" units="cm"/>
    </inkml:brush>
  </inkml:definitions>
  <inkml:trace contextRef="#ctx0" brushRef="#br0">0 0 13603,'0'16'1112,"9"1"-904,11 6-64,10 7 272,19 12-192,9 5-32,11 6-32,3 2-128,4 0 40,0 3-40,-9-10-32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1:59.229"/>
    </inkml:context>
    <inkml:brush xml:id="br0">
      <inkml:brushProperty name="width" value="0.05" units="cm"/>
      <inkml:brushProperty name="height" value="0.05" units="cm"/>
    </inkml:brush>
  </inkml:definitions>
  <inkml:trace contextRef="#ctx0" brushRef="#br0">42 307 13035,'-14'0'894,"11"-1"-781,0 1 0,0 0 0,0 0 0,0 0 0,0 0 1,0 0-1,-4 2 0,45 4 1535,392 0 106,-237-7-1542,700-10-9,0-51-159,-23-56 16,-450 57-19,-384 56-48,189-23 46,-160 22-187,93 6 0,-61 12-886,-96-12 1013,0 0-1,0 0 0,-1 1 0,1-1 0,0 0 0,0 0 1,-1 0-1,1-1 0,0 1 0,0 0 0,0 0 0,-1 0 0,1-1 1,0 1-1,-1 0 0,1-1 0,0 1 0,-1 0 0,1-1 1,0 1-1,-1-1 0,1 1 0,-1-1 0,1 1 0,-1-1 1,1 0-1,-1 1 0,1-1 0,-1 0 0,0 1 0,1-1 0,-1 0 1,0 1-1,1-1 0,-1 0 0,0 0 0,0 1 0,0-1 1,0 0-1,0 0 0,0 1 0,0-1 0,0 0 0,0-1 1,0-16-316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1.333"/>
    </inkml:context>
    <inkml:brush xml:id="br0">
      <inkml:brushProperty name="width" value="0.05" units="cm"/>
      <inkml:brushProperty name="height" value="0.05" units="cm"/>
    </inkml:brush>
  </inkml:definitions>
  <inkml:trace contextRef="#ctx0" brushRef="#br0">17 1 13571,'-11'24'1584,"7"-2"-848,2-7-239,12-3 1287,12-9-824,14-3-224,5-6-80,11-3-248,4-1-87,-2-3-193,-1 3-168,-8 2-425,-4 3-255,-16 5 584,-10 5-136,-20 8-80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1.759"/>
    </inkml:context>
    <inkml:brush xml:id="br0">
      <inkml:brushProperty name="width" value="0.05" units="cm"/>
      <inkml:brushProperty name="height" value="0.05" units="cm"/>
    </inkml:brush>
  </inkml:definitions>
  <inkml:trace contextRef="#ctx0" brushRef="#br0">0 58 16780,'3'22'1880,"10"-9"-1192,11-12-200,9-1 769,16-6-369,4-5-72,9-2-584,1-1-448,-5-2 320,1-3-128,-10 5-152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2.373"/>
    </inkml:context>
    <inkml:brush xml:id="br0">
      <inkml:brushProperty name="width" value="0.05" units="cm"/>
      <inkml:brushProperty name="height" value="0.05" units="cm"/>
    </inkml:brush>
  </inkml:definitions>
  <inkml:trace contextRef="#ctx0" brushRef="#br0">1 329 16235,'1'0'145,"1"0"-1,-1 0 1,1 0-1,-1 0 1,1 0-1,-1-1 1,0 1-1,1-1 1,-1 1-1,1-1 1,-1 1-1,0-1 1,1 0-1,-1 0 1,0 1-1,0-1 1,2-1-1,1-1 188,46-31 1882,82-72 0,33-52-1490,-144 140-728,-15 18-19,-7 13-9,-18 44-95,-14 53 198,29-94-252,1 1 0,1-1-1,0 1 1,2 30-1,11-12 210,-11-40-221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2.764"/>
    </inkml:context>
    <inkml:brush xml:id="br0">
      <inkml:brushProperty name="width" value="0.05" units="cm"/>
      <inkml:brushProperty name="height" value="0.05" units="cm"/>
    </inkml:brush>
  </inkml:definitions>
  <inkml:trace contextRef="#ctx0" brushRef="#br0">0 116 14907,'17'9'1801,"8"-6"-1089,9-3-136,5-6 752,14-7-232,9-3-47,3-4-289,1 0-168,-4 1-576,-6 2-272,-10 7-640,-7 3 752,-18 8-176,-8 8-169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3.197"/>
    </inkml:context>
    <inkml:brush xml:id="br0">
      <inkml:brushProperty name="width" value="0.05" units="cm"/>
      <inkml:brushProperty name="height" value="0.05" units="cm"/>
    </inkml:brush>
  </inkml:definitions>
  <inkml:trace contextRef="#ctx0" brushRef="#br0">3 1 15515,'0'0'74,"0"0"0,0 0-1,1 0 1,-1 0 0,0 0 0,0 0-1,1 0 1,-1 0 0,0 0-1,1 0 1,-1 0 0,0 0 0,0 0-1,1 0 1,-1 1 0,0-1-1,0 0 1,0 0 0,1 0 0,-1 0-1,0 0 1,0 1 0,0-1-1,1 0 1,-1 0 0,0 1 0,0-1-1,0 0 1,0 0 0,0 0-1,1 1 1,-1-1 0,0 0 0,0 0-1,0 1 1,0-1 0,0 0-1,0 0 1,0 1 0,0-1 0,0 0-1,0 1 1,0-1 0,0 0-1,0 1 1,1 17 961,-1-14-298,0 23 553,-5 34 1,2-34-931,0 29-1,3-55-353,0 0 0,0 0 0,0-1 0,0 1-1,0 0 1,0 0 0,0 0 0,1-1 0,-1 1-1,0 0 1,0 0 0,1 0 0,-1-1 0,0 1-1,1 0 1,-1-1 0,1 1 0,-1 0 0,1-1-1,-1 1 1,1 0 0,-1-1 0,1 1 0,0-1-1,-1 1 1,1-1 0,0 1 0,-1-1 0,2 1-1,0-1-1,-1 0 0,1 0 0,0 0 0,0 0 0,-1 0 0,1 0 0,0-1 0,-1 1 1,1-1-1,0 1 0,-1-1 0,1 0 0,1-1 0,8-4 0,0-1 1,18-15-1,-26 19 6,62-55 47,-40 34-36,1 2-1,42-29 1,-66 50-21,0-1 1,1 1-1,-1-1 1,1 1-1,-1 0 1,1 0-1,0 0 1,-1 1-1,1-1 1,0 0 0,5 1-1,-7 0 0,0 0 0,0 0 0,-1 1 0,1-1 0,0 1 0,0-1 0,0 1-1,0-1 1,0 1 0,0 0 0,-1-1 0,1 1 0,0 0 0,-1-1 0,1 1 0,0 0 0,-1 0 0,1 0 0,-1 0 0,1 0-1,-1 0 1,1 0 0,-1 0 0,0 0 0,0 0 0,1 0 0,-1 0 0,0 0 0,0 0 0,0 0 0,0 0 0,0 1 0,0 14-12,0-1 1,-1 1 0,-6 28-1,1-1-808,6-42 788,0-1-1,0 0 1,0 0-1,0 0 1,0 0-1,0 1 1,0-1-1,0 0 1,0 0-1,0 0 1,0 0-1,0 0 1,0 1-1,0-1 1,0 0-1,0 0 1,0 0-1,0 0 1,0 1-1,0-1 1,0 0-1,0 0 1,0 0-1,1 0 1,-1 0-1,0 0 1,0 1-1,0-1 1,0 0-1,0 0 1,0 0-1,0 0 1,1 0-1,-1 0 1,0 0-1,0 0 1,0 1-1,0-1 1,0 0-1,1 0 1,-1 0-1,0 0 1,0 0-1,0 0 1,0 0-1,0 0 1,1 0-1,-1 0 1,0 0-1,0 0 1,0 0-1,0 0 1,1 0-1,-1 0 1,0 0 0,0-1-1,0 1 1,0 0-1,0 0 1,1 0-1,-1 0 1,0 0-1,0 0 1,0 0-1,0-1 1,13-7-157,-9 4-179,12-6-296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3.650"/>
    </inkml:context>
    <inkml:brush xml:id="br0">
      <inkml:brushProperty name="width" value="0.05" units="cm"/>
      <inkml:brushProperty name="height" value="0.05" units="cm"/>
    </inkml:brush>
  </inkml:definitions>
  <inkml:trace contextRef="#ctx0" brushRef="#br0">0 5 15075,'6'-5'1721,"7"5"-905,0 0-264,1 0 1048,2 0-536,1 0-287,2 2-121,-2 1-504,-3-1-392,-1 0-400,0 2 536,-4-4-136,1 0-129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4.066"/>
    </inkml:context>
    <inkml:brush xml:id="br0">
      <inkml:brushProperty name="width" value="0.05" units="cm"/>
      <inkml:brushProperty name="height" value="0.05" units="cm"/>
    </inkml:brush>
  </inkml:definitions>
  <inkml:trace contextRef="#ctx0" brushRef="#br0">0 308 16548,'2'0'126,"-1"0"1,0 0-1,1 1 1,-1-1 0,1 0-1,-1 0 1,1 0 0,-1 0-1,1-1 1,-1 1-1,0 0 1,1-1 0,-1 1-1,0 0 1,1-1 0,-1 0-1,0 1 1,1-1-1,-1 0 1,0 0 0,0 0-1,0 1 1,2-3 0,26-31 654,-21 23-467,92-133 662,-42 56-836,-44 70-111,-14 18-28,0 0 0,0 0 0,0 0 0,0-1-1,0 1 1,0 0 0,0 0 0,1 0 0,-1 0-1,0-1 1,0 1 0,0 0 0,0 0 0,1 0 0,-1 0-1,0 0 1,0 0 0,0-1 0,1 1 0,-1 0-1,0 0 1,0 0 0,1 0 0,-1 0 0,0 0 0,0 0-1,0 0 1,1 0 0,-1 0 0,0 0 0,0 0-1,1 0 1,-1 0 0,0 0 0,0 0 0,1 1 0,1 7 11,-3 14-5,-7 35-25,-2 4-266,-1 82 0,11-141 333,0 0 0,0 0-1,0-1 1,0 1 0,1 0 0,-1-1-1,0 1 1,1 0 0,-1-1 0,1 1-1,0-1 1,-1 1 0,1-1 0,0 1-1,0-1 1,0 1 0,0-1-1,0 0 1,0 1 0,0-1 0,3 2-1,6 2 26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4.770"/>
    </inkml:context>
    <inkml:brush xml:id="br0">
      <inkml:brushProperty name="width" value="0.05" units="cm"/>
      <inkml:brushProperty name="height" value="0.05" units="cm"/>
    </inkml:brush>
  </inkml:definitions>
  <inkml:trace contextRef="#ctx0" brushRef="#br0">37 0 17164,'0'1'32,"0"-1"0,0 0 1,0 0-1,0 0 1,0 0-1,0 0 1,0 0-1,0 0 0,0 0 1,0 0-1,1 0 1,-1 0-1,0 1 0,0-1 1,0 0-1,0 0 1,0 0-1,0 0 1,0 0-1,0 0 0,0 0 1,0 0-1,0 0 1,0 0-1,0 0 0,0 0 1,0 0-1,0 0 1,1 0-1,-1 0 0,0 0 1,0 0-1,0 0 1,0 0-1,0 0 1,0 0-1,0 0 0,0 0 1,0 0-1,0 0 1,0 0-1,0 0 0,1 0 1,-1 0-1,0 0 1,0 0-1,0 0 0,0 0 1,0 0-1,0 0 1,0 0-1,0 0 1,0 0-1,0 0 0,0 0 1,0 0-1,0 0 1,0 0-1,1-1 0,0 15 610,0 16-50,-22 188 1352,-1 21-1799,22-234-196,1 23-176,-1-27 179,0 0 1,0 0-1,0 0 1,0 0-1,0-1 0,1 1 1,-1 0-1,0 0 1,0 0-1,1 0 0,-1-1 1,1 1-1,-1 0 0,1 0 1,-1-1-1,1 1 1,-1 0-1,1-1 0,-1 1 1,1 0-1,0-1 1,0 1-1,-1-1 0,1 1 1,1 0-1,-1-1 3,-1-1 0,1 1 0,0 0 0,-1 0-1,1 0 1,0-1 0,-1 1 0,1 0 0,-1-1 0,1 1 0,-1 0-1,1-1 1,-1 1 0,1-1 0,-1 1 0,1-1 0,-1 1 0,1-1-1,-1 0 1,0 1 0,1-1 0,-1 1 0,0-1 0,0 0 0,1 1-1,-1-1 1,0 0 0,0 0 0,7-25-255,-7 22 133,7-26-424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5.194"/>
    </inkml:context>
    <inkml:brush xml:id="br0">
      <inkml:brushProperty name="width" value="0.05" units="cm"/>
      <inkml:brushProperty name="height" value="0.05" units="cm"/>
    </inkml:brush>
  </inkml:definitions>
  <inkml:trace contextRef="#ctx0" brushRef="#br0">0 56 17868,'7'-6'1640,"5"1"-952,2-1-248,9 2 793,6-1-225,9 2-360,5-2-120,5 0-184,-1 1-48,-1 0-320,-3 0-192,-7 2-440,-8 1-224,-12-1-416,-6 2 1864,-11 2-928,-14 1-168,-12 2 7</inkml:trace>
  <inkml:trace contextRef="#ctx0" brushRef="#br0" timeOffset="1">25 252 15763,'-2'22'1689,"14"-9"-801,6-7-272,12-8 880,10-5-207,11-6-289,3-1-144,-1-3-384,-1 1-240,-8 6-672,-5 5-376,-16 10 632,-13 6-128,-20 9-168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33.746"/>
    </inkml:context>
    <inkml:brush xml:id="br0">
      <inkml:brushProperty name="width" value="0.05" units="cm"/>
      <inkml:brushProperty name="height" value="0.05" units="cm"/>
    </inkml:brush>
  </inkml:definitions>
  <inkml:trace contextRef="#ctx0" brushRef="#br0">124 28 12019,'-8'-10'4913,"-6"1"-4721,-6 2-536,-11 5 240,3 2 2096,5 5-2616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5.633"/>
    </inkml:context>
    <inkml:brush xml:id="br0">
      <inkml:brushProperty name="width" value="0.05" units="cm"/>
      <inkml:brushProperty name="height" value="0.05" units="cm"/>
    </inkml:brush>
  </inkml:definitions>
  <inkml:trace contextRef="#ctx0" brushRef="#br0">0 111 16243,'7'3'1977,"23"-8"-961,8-6-400,12-6 1233,4-2-561,4-1-408,-2 1-336,-3 6-912,-8 3-528,-14 10 736,-16 6-184,-15 4-192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2:37.061"/>
    </inkml:context>
    <inkml:brush xml:id="br0">
      <inkml:brushProperty name="width" value="0.05" units="cm"/>
      <inkml:brushProperty name="height" value="0.05" units="cm"/>
    </inkml:brush>
  </inkml:definitions>
  <inkml:trace contextRef="#ctx0" brushRef="#br0">420 12 13755,'0'0'127,"0"-1"0,0 1 0,0-1 0,0 1 0,0-1 1,0 1-1,0 0 0,0-1 0,0 1 0,0-1 0,0 1 0,0 0 0,-1-1 0,1 1 0,0-1 0,0 1 1,0 0-1,-1-1 0,1 1 0,0 0 0,0-1 0,-1 1 0,1 0 0,0-1 0,-1 1 0,1 0 1,0 0-1,-1-1 0,1 1 0,0 0 0,-1 0 0,1 0 0,-1-1 0,-16 5 1634,-17 19-672,18-8-879,0 1 0,0 1 0,2 1 0,-17 25 0,-43 82 23,42-61-163,3 2 0,2 1 1,4 1-1,2 1 1,-21 136-1,31-117-10,4 0 1,4 1-1,4 0 1,16 123-1,13-30-37,-23-154-330,1 0 0,1-1 1,1 0-1,18 34 0,0-19-293,-17-28 190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2.788"/>
    </inkml:context>
    <inkml:brush xml:id="br0">
      <inkml:brushProperty name="width" value="0.05" units="cm"/>
      <inkml:brushProperty name="height" value="0.05" units="cm"/>
    </inkml:brush>
  </inkml:definitions>
  <inkml:trace contextRef="#ctx0" brushRef="#br0">16 5 18012,'-2'2'209,"1"0"0,-1 0 0,0 1 0,1-1 0,0 0 0,-1 0 0,1 1 0,0-1 0,0 1 0,0 4 0,0-7-166,1 1 1,0 0-1,0 0 1,1 0-1,-1-1 1,0 1 0,0 0-1,0 0 1,0-1-1,1 1 1,-1 0 0,0 0-1,1-1 1,-1 1-1,0 0 1,1-1 0,-1 1-1,1 0 1,-1-1-1,1 1 1,0-1-1,-1 1 1,1-1 0,-1 1-1,1-1 1,0 1-1,0-1 1,-1 0 0,1 1-1,0-1 1,0 0-1,-1 1 1,1-1-1,0 0 1,0 0 0,-1 0-1,1 0 1,0 0-1,1 0 1,22 2 370,1-1 0,-1 0 0,38-6 0,75-18 122,21-2-495,-140 23-122,-9 1-185,0 0 0,0 0 1,0 1-1,1 0 0,-1 0 0,0 1 1,0 0-1,9 3 0,-9 1-182,-7 1-154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3.224"/>
    </inkml:context>
    <inkml:brush xml:id="br0">
      <inkml:brushProperty name="width" value="0.05" units="cm"/>
      <inkml:brushProperty name="height" value="0.05" units="cm"/>
    </inkml:brush>
  </inkml:definitions>
  <inkml:trace contextRef="#ctx0" brushRef="#br0">1 47 17212,'11'1'1552,"11"2"-856,2-3-216,15-3 600,7-1-239,9-2-137,3-1-88,5 0-672,-3-3-448,-8 3 472,-7 2-160,-16 4-136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5.602"/>
    </inkml:context>
    <inkml:brush xml:id="br0">
      <inkml:brushProperty name="width" value="0.05" units="cm"/>
      <inkml:brushProperty name="height" value="0.05" units="cm"/>
    </inkml:brush>
  </inkml:definitions>
  <inkml:trace contextRef="#ctx0" brushRef="#br0">0 550 14387,'2'-5'1822,"4"0"-1592,1-1 0,-1 1 1,1 0-1,0 1 0,9-5 0,9-6 77,35-29 258,74-67 0,45-63-254,-172 167-301,23-23 156,-2-1 0,47-68 0,-104 148 286,3 0 0,-30 78 0,44-95-501,2 0 0,1 1 0,1 0 0,2 0 0,-4 66 0,10-94-19,1 1 0,-1-1 0,1 0-1,-1 1 1,2-1 0,-1 1 0,1-1-1,-1 0 1,5 8 0,1-1-138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6.049"/>
    </inkml:context>
    <inkml:brush xml:id="br0">
      <inkml:brushProperty name="width" value="0.05" units="cm"/>
      <inkml:brushProperty name="height" value="0.05" units="cm"/>
    </inkml:brush>
  </inkml:definitions>
  <inkml:trace contextRef="#ctx0" brushRef="#br0">0 137 15355,'5'6'1273,"16"-12"-785,8-4-136,19-3 368,13-1-56,15-5-72,7 2-72,3 0-160,-3-1-160,-6 8-328,-5 2-192,-15 3-368,-11 4-120,-17 0 576,-6-1-184,-12 1-168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6.484"/>
    </inkml:context>
    <inkml:brush xml:id="br0">
      <inkml:brushProperty name="width" value="0.05" units="cm"/>
      <inkml:brushProperty name="height" value="0.05" units="cm"/>
    </inkml:brush>
  </inkml:definitions>
  <inkml:trace contextRef="#ctx0" brushRef="#br0">135 25 14315,'36'-25'2689,"-46"55"565,-30 45-2250,7-13-781,-49 124-1,81-183-221,0-1 0,0 1 0,1 0 0,-1 0 0,1 0 0,-1-1 0,1 1 0,0 0 0,0 0 0,0 0 0,1 3 0,-1-5-1,0-1 0,0 1 1,1-1-1,-1 0 0,0 1 0,0-1 0,1 1 0,-1-1 1,0 0-1,1 1 0,-1-1 0,0 0 0,1 1 0,-1-1 1,1 0-1,-1 1 0,1-1 0,-1 0 0,0 0 1,1 1-1,-1-1 0,2 0 0,17-3 2,-5-4-2,-1 0 0,0-1 0,0-1 0,0 0 0,-1-1 0,20-21 0,-11 11 0,222-211 6,-240 229-7,-1 0 0,0 0 0,0 0 0,1 0 0,-1 1 0,1-1 0,-1 1 0,4-1 0,-6 2 1,1-1 1,-1 1-1,1 0 0,-1 0 1,0 0-1,1 0 0,-1 0 0,1 0 1,-1 0-1,0 0 0,1 0 1,-1 1-1,1-1 0,-1 0 0,0 0 1,1 0-1,-1 0 0,0 0 1,1 1-1,-1-1 0,0 0 0,1 0 1,-1 1-1,1-1 0,-1 1 2,1 0-1,-1 0 1,1 0-1,-1 0 1,1 0-1,-1 1 1,0-1-1,1 0 1,-1 0-1,0 0 1,0 0-1,0 0 0,0 2 1,-1 22 43,-1 1-1,-2-1 1,0 0-1,-14 40 1,9-34-193,2 0 0,-4 40 0,10-71 129,1 0 0,0 1 0,0-1 0,0 0 0,0 1 0,-1-1 0,1 1 1,0-1-1,0 0 0,0 1 0,0-1 0,0 0 0,0 1 0,0-1 0,0 1 1,0-1-1,0 0 0,0 1 0,0-1 0,1 0 0,-1 1 0,0-1 0,0 1 0,0-1 1,0 0-1,1 1 0,-1-1 0,0 0 0,0 0 0,0 1 0,1-1 0,-1 0 1,0 1-1,1-1 0,-1 0 0,0 0 0,1 0 0,-1 1 0,0-1 0,1 0 1,-1 0-1,1 0 0,11-9-244,3-9-35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6.891"/>
    </inkml:context>
    <inkml:brush xml:id="br0">
      <inkml:brushProperty name="width" value="0.05" units="cm"/>
      <inkml:brushProperty name="height" value="0.05" units="cm"/>
    </inkml:brush>
  </inkml:definitions>
  <inkml:trace contextRef="#ctx0" brushRef="#br0">1 13 16740,'0'15'1336,"4"-11"-976,6 0-136,11-4 368,4 0-88,3-1-456,7-2-360,-1-4 312,-5-6-56,-2 2-120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7.305"/>
    </inkml:context>
    <inkml:brush xml:id="br0">
      <inkml:brushProperty name="width" value="0.05" units="cm"/>
      <inkml:brushProperty name="height" value="0.05" units="cm"/>
    </inkml:brush>
  </inkml:definitions>
  <inkml:trace contextRef="#ctx0" brushRef="#br0">4 365 17940,'-3'16'1077,"3"-15"-1059,0-1 0,0 0 0,0 0 0,1 0-1,-1 0 1,0 0 0,0 0 0,0 0 0,0 0 0,0 0 0,1 0 0,-1 0 0,0 0 0,0 0 0,0 0 0,1 0 0,-1 0 0,0 0 0,0 0 0,0 0 0,0 0 0,0 0 0,1 0 0,-1-1 0,0 1 0,0 0 0,0 0 0,0 0 0,0 0-1,1 0 1,-1 0 0,0 0 0,0-1 0,0 1 0,0 0 0,0 0 0,0 0 0,0 0 0,0 0 0,0-1 0,0 1 0,1 0 0,19-30 728,200-285 244,-215 308-1017,0 1 0,1 0 0,10-9 0,-16 16 24,0-1 0,0 0 1,0 1-1,1-1 0,-1 1 1,0-1-1,0 1 0,0-1 1,0 1-1,0-1 0,0 1 1,0-1-1,0 1 0,0-1 1,0 1-1,0-1 0,0 1 1,0-1-1,0 0 0,0 1 1,0-1-1,-1 1 0,1-1 1,0 1-1,0-1 0,-1 1 1,-23 68-62,-17 59 109,37-112-96,1 0 0,0 1 0,1-1 0,1 1 0,2 32 0,1-38 20,-2-11 30,0 0 0,0 0 0,0 0 0,0 0 0,0 0 0,0-1-1,0 1 1,0 0 0,0 0 0,0 0 0,0 0 0,0 0 0,0 0 0,1 0 0,-1 0 0,0 0 0,0-1 0,0 1 0,0 0 0,0 0 0,0 0 0,0 0 0,0 0 0,0 0 0,0 0 0,1 0 0,-1 0 0,0 0-1,0 0 1,0 0 0,0 0 0,0 0 0,0 0 0,0 0 0,0 0 0,1 0 0,-1 0 0,0 0 0,0 0 0,0 0 0,0 0 0,0 0 0,0 0 0,0 0 0,0 0 0,1 0 0,-1 0 0,0 0 0,0 0 0,0 0-1,0 0 1,0 0 0,0 0 0,0 0 0,0 1 0,0-1 0,0 0 0,1 0 0,3-12-74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8.787"/>
    </inkml:context>
    <inkml:brush xml:id="br0">
      <inkml:brushProperty name="width" value="0.05" units="cm"/>
      <inkml:brushProperty name="height" value="0.05" units="cm"/>
    </inkml:brush>
  </inkml:definitions>
  <inkml:trace contextRef="#ctx0" brushRef="#br0">118 1 13699,'6'0'1200,"-9"17"-776,-4 2-104,-3 14 785,0 8-473,-5 19-192,0 3-32,0 6-56,0 2-48,2-7-104,3-2-64,4-14-88,2-6-120,4-23-328,4-9-152,2-18 448,1-10-104,-3-19-56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35.886"/>
    </inkml:context>
    <inkml:brush xml:id="br0">
      <inkml:brushProperty name="width" value="0.05" units="cm"/>
      <inkml:brushProperty name="height" value="0.05" units="cm"/>
    </inkml:brush>
  </inkml:definitions>
  <inkml:trace contextRef="#ctx0" brushRef="#br0">920 204 10698,'-33'-11'1020,"20"8"-610,-1-1 0,2-1 0,-1 0 0,0-1 0,-20-12 0,10 1 29,8 5-123,0 1 0,-24-12-1,34 20-262,0 1 0,0 0 0,0 0 0,-1 1 0,1-1-1,0 1 1,-1 0 0,1 0 0,-1 1 0,1 0 0,-1 0 0,-9 1-1,2 2-9,1 1 0,-1 0-1,1 1 1,0 0 0,0 0-1,0 2 1,1-1-1,0 1 1,-20 17 0,-2 7-40,-45 53 0,66-70 5,-9 12-5,1 0 0,1 1 1,1 2-1,2-1 0,1 2 1,1 0-1,2 1 0,1 0 1,-10 48-1,-76 256-8,94-325 7,-8 24-1,-50 180 2,54-182-3,3 0-1,1 1 1,0 34-1,11 99-8,-7-161 8,1 20-5,1-1 0,1 1 0,2-1 0,15 44 0,-15-52-2,1-1 0,1 0 0,0-1 0,1 1 0,0-1 0,1-1 0,1 0 0,14 13 0,9 5-4,1-2 0,1-2 1,1-1-1,1-1 0,2-3 1,56 24-1,214 67-32,-258-99 27,0-2 1,2-2 0,-1-3 0,61 1 0,58-8-30,276-37 1,-342 20 27,-1-5 0,-2-4 0,183-73 0,51-65-6,-243 116 19,41-16 3,-75 37 2,-1-2 0,-2-2-1,75-54 1,-119 75 0,0-1-1,-1 0 1,0-1-1,-1 0 1,0-1-1,-1 0 1,0-1-1,-1 0 1,-1 0-1,0-1 0,-1 0 1,6-20-1,-3 5 12,-2-2 0,-1 1-1,-2-1 1,-1 0 0,-1 0 0,-2 0-1,-1-1 1,-1 1 0,-12-64-1,7 68 5,-1 0 1,-2 0-1,-1 0 0,0 1 0,-2 1 1,-2 0-1,0 0 0,-1 2 0,-2 0 0,0 0 1,-26-25-1,10 18 7,-1 1 1,-62-42-1,-84-37-11,105 65-18,5 4-22,-1 2 0,-2 4 1,-1 2-1,-87-23 1,-23 10-22,-228-25 1,263 46-88,-41-5-299,153 26 295,1 1-1,-1 2 1,-45 6-1,48-1 56,1 2 0,0 2 1,1 1-1,-53 24 0,-21 18-225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9.246"/>
    </inkml:context>
    <inkml:brush xml:id="br0">
      <inkml:brushProperty name="width" value="0.05" units="cm"/>
      <inkml:brushProperty name="height" value="0.05" units="cm"/>
    </inkml:brush>
  </inkml:definitions>
  <inkml:trace contextRef="#ctx0" brushRef="#br0">0 42 16460,'12'-9'1392,"5"9"-1008,4 0-128,12 0 576,3 0-248,9-4-200,0 1-80,9-3-136,-1 0-32,-8 1-144,-3-1-120,-9 3-392,-6 3-176,-11 1 552,-7 5-152,-9 6-88</inkml:trace>
  <inkml:trace contextRef="#ctx0" brushRef="#br0" timeOffset="1">27 249 15067,'6'10'1721,"9"-4"-1033,12-6-216,9-3 720,11-4-368,2-3-72,7-1-255,-1-1-233,-9 2-713,-4 4-319,-18 2 616,-7 4-176,-12 9-120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19.685"/>
    </inkml:context>
    <inkml:brush xml:id="br0">
      <inkml:brushProperty name="width" value="0.05" units="cm"/>
      <inkml:brushProperty name="height" value="0.05" units="cm"/>
    </inkml:brush>
  </inkml:definitions>
  <inkml:trace contextRef="#ctx0" brushRef="#br0">0 65 14403,'16'3'1808,"11"0"-1063,10-9-321,11-3 912,8-2-640,1-1-288,2-1 961,-2 3-1001,-7 5-160,-8 0-64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20.104"/>
    </inkml:context>
    <inkml:brush xml:id="br0">
      <inkml:brushProperty name="width" value="0.05" units="cm"/>
      <inkml:brushProperty name="height" value="0.05" units="cm"/>
    </inkml:brush>
  </inkml:definitions>
  <inkml:trace contextRef="#ctx0" brushRef="#br0">263 1 18684,'-2'0'118,"-1"0"0,1 0 0,0 0 0,-1 0 0,1 1 0,-1-1 0,1 1 0,0 0 0,0 0 0,-1 0 0,1 0 0,0 0 0,0 0 0,0 0 1,0 1-1,-3 2 0,-30 33 274,27-28-137,-13 17-137,1 1 0,0 0 0,3 2 0,0 0 0,2 1 0,-20 54 0,27-61-84,1 0-1,1 1 0,2 0 1,0 0-1,1 0 1,2 0-1,0 0 0,2 1 1,7 47-1,-6-61-99,1 0 0,0 0 0,1-1 0,0 1 0,1-1 0,7 14 0,-8-18 35,0 0-1,0-1 0,1 1 1,0-1-1,0 0 1,0-1-1,0 1 0,1-1 1,-1 0-1,1 0 0,8 4 1,23 3-125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20.691"/>
    </inkml:context>
    <inkml:brush xml:id="br0">
      <inkml:brushProperty name="width" value="0.05" units="cm"/>
      <inkml:brushProperty name="height" value="0.05" units="cm"/>
    </inkml:brush>
  </inkml:definitions>
  <inkml:trace contextRef="#ctx0" brushRef="#br0">5 29 16051,'-4'6'1473,"11"-2"-833,10-4-208,12 0 664,5-1-96,13-2-263,11 0-145,2-3-144,4 0-80,-3 2-368,-7-2-184,-9 4-576,-5 0-257,-22-2 777,-16 4-168,-12-2-216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21.141"/>
    </inkml:context>
    <inkml:brush xml:id="br0">
      <inkml:brushProperty name="width" value="0.05" units="cm"/>
      <inkml:brushProperty name="height" value="0.05" units="cm"/>
    </inkml:brush>
  </inkml:definitions>
  <inkml:trace contextRef="#ctx0" brushRef="#br0">32 1 15947,'-3'0'375,"3"0"-297,-1 0 0,0 0 0,0 0 0,1 0 1,-1 0-1,0 1 0,0-1 0,1 0 0,-1 0 0,0 1 0,1-1 0,-1 0 0,0 1 0,1-1 0,-1 1 0,0-1 0,1 1 1,-1-1-1,1 1 0,-1-1 0,0 2 0,14 0 1235,-11-2-1071,27-1 890,-13 0-867,1 1 0,0 1 0,0 0-1,0 1 1,-1 1 0,20 5 0,-35-7-254,1-1 1,0 1 0,0 0-1,0 0 1,-1 0 0,1 0-1,0 0 1,-1 0-1,1 0 1,-1 1 0,0-1-1,1 1 1,-1-1 0,0 1-1,0-1 1,0 1-1,0 0 1,0-1 0,1 4-1,-1-2-2,0 0 0,-1 0 0,1 1 0,-1-1 0,0 0-1,0 0 1,0 1 0,-1-1 0,1 0 0,-1 0 0,0 4 0,-5 8 7,0 0 0,0-1 0,-17 28 0,16-30 4,-60 95 79,-18 35 246,84-141-339,-3 6 43,0 0-1,1 1 1,0-1-1,1 0 1,-4 14-1,6-21-39,0 1 1,0-1-1,0 1 1,0 0-1,0-1 1,1 1-1,-1 0 0,0-1 1,0 1-1,0-1 1,1 1-1,-1-1 0,0 1 1,0 0-1,1-1 1,-1 1-1,1-1 0,-1 1 1,0-1-1,1 0 1,-1 1-1,1-1 0,-1 1 1,1-1-1,-1 0 1,1 1-1,-1-1 0,1 0 1,0 0-1,-1 1 1,1-1-1,-1 0 1,1 0-1,0 0 0,-1 0 1,1 0-1,-1 0 1,1 0-1,0 0 0,-1 0 1,1 0-1,1 0 1,28-6 205,-26 5-192,55-16 168,116-27 51,-149 40-597,0 0 0,0 2 0,0 1 0,51 4 0,-67-2 247,0 1-1,0 1 0,0 0 1,-1 0-1,1 1 1,15 8-1,0 3-428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4.107"/>
    </inkml:context>
    <inkml:brush xml:id="br0">
      <inkml:brushProperty name="width" value="0.05" units="cm"/>
      <inkml:brushProperty name="height" value="0.05" units="cm"/>
    </inkml:brush>
  </inkml:definitions>
  <inkml:trace contextRef="#ctx0" brushRef="#br0">188 33 13387,'4'-25'2678,"-1"18"933,-4 22-3170,-1 1 0,-1-1 0,0 0 0,-7 19 0,0 0-216,-47 165 197,-34 161-238,82-293-866,3-114-146,3 18 518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4.566"/>
    </inkml:context>
    <inkml:brush xml:id="br0">
      <inkml:brushProperty name="width" value="0.05" units="cm"/>
      <inkml:brushProperty name="height" value="0.05" units="cm"/>
    </inkml:brush>
  </inkml:definitions>
  <inkml:trace contextRef="#ctx0" brushRef="#br0">1 66 15139,'2'-2'196,"0"-1"-1,0 1 0,0 0 0,0-1 1,1 1-1,-1 0 0,1 0 1,-1 1-1,1-1 0,0 0 1,0 1-1,-1 0 0,1 0 1,0 0-1,0 0 0,1 0 1,-1 0-1,4 0 0,6 1 260,0-1 0,-1 1-1,18 3 1,-9-1-116,29 3-298,0-3-1,0-2 0,0-2 1,58-10-1,-104 11-140,22-6-818,-25 6 874,0 1 0,0 0 0,-1 0 0,1-1 0,0 1 0,-1 0 0,1-1 0,0 1 0,-1-1 0,1 1 0,0-1 0,-1 1 0,1-1 0,-1 0 0,1 1 0,-1-1 0,0 0 0,1 1 0,-1-1 0,1 0 0,-1 1 0,0-1 0,0 0 0,1 0 0,-1 1 0,0-1 0,0-1 0,-2-5-440</inkml:trace>
  <inkml:trace contextRef="#ctx0" brushRef="#br0" timeOffset="1">138 280 15363,'-7'17'1929,"9"-7"-1145,8-6-248,6-4 1560,12 0-1183,4-1-177,4-3-192,1-2-112,-3 0-360,-1 3-248,-8 3-552,-4 5-248,-11 5 744,-9 1-201,-1 9-167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5.016"/>
    </inkml:context>
    <inkml:brush xml:id="br0">
      <inkml:brushProperty name="width" value="0.05" units="cm"/>
      <inkml:brushProperty name="height" value="0.05" units="cm"/>
    </inkml:brush>
  </inkml:definitions>
  <inkml:trace contextRef="#ctx0" brushRef="#br0">1 1 15715,'3'23'1569,"15"-6"-857,5-4-216,13-5 608,4-2-96,8 0-223,-1-2-105,3-1-240,-1 0-224,-10-3-680,-5 0-408,-7 0 736,-2-6-177,-10-11-79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5.797"/>
    </inkml:context>
    <inkml:brush xml:id="br0">
      <inkml:brushProperty name="width" value="0.05" units="cm"/>
      <inkml:brushProperty name="height" value="0.05" units="cm"/>
    </inkml:brush>
  </inkml:definitions>
  <inkml:trace contextRef="#ctx0" brushRef="#br0">366 37 13819,'15'-23'2086,"-13"11"-945,-2 12-1089,-1 0 0,1 0 0,0-1 0,-1 1 0,1 0 1,0 0-1,-1 0 0,1 0 0,0 0 0,-1 0 0,1-1 0,-1 1 0,1 0 0,0 0 1,-1 0-1,1 0 0,-1 0 0,1 0 0,0 1 0,-1-1 0,1 0 0,0 0 0,-1 0 1,1 0-1,-1 0 0,1 0 0,0 1 0,-1-1 0,1 0 0,-1 1 0,-14 6 220,1 1-1,-1 1 1,1 1-1,1 0 1,0 0-1,0 2 1,1-1-1,1 2 1,-18 23-1,0 4-134,3 1 0,-24 50 0,28-47-15,2 2 0,2 0 0,-19 81 0,30-100-114,3 1-1,0 0 1,1 0-1,2 0 0,1 0 1,1 0-1,2 0 1,5 29-1,-5-44-125,1 1 0,1-1 1,0 0-1,0 0 0,2 0 0,7 12 0,-11-19 79,1-1 0,0 0-1,0 0 1,0 0-1,0-1 1,1 1 0,-1-1-1,1 0 1,0-1-1,1 1 1,-1-1 0,1 0-1,-1 0 1,1-1 0,10 4-1,33-1-275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7.183"/>
    </inkml:context>
    <inkml:brush xml:id="br0">
      <inkml:brushProperty name="width" value="0.05" units="cm"/>
      <inkml:brushProperty name="height" value="0.05" units="cm"/>
    </inkml:brush>
  </inkml:definitions>
  <inkml:trace contextRef="#ctx0" brushRef="#br0">286 1 12427,'6'0'255,"0"-1"0,0 1 0,0 1 0,1-1 0,-1 1 0,0 0 1,0 0-1,6 3 0,-10-3-189,0 0 0,0 0 0,0 0 0,0 0 1,0 1-1,0-1 0,0 1 0,-1-1 0,1 1 0,0 0 1,-1-1-1,0 1 0,1 0 0,-1 0 0,0 0 0,0 0 1,0 0-1,0 1 0,0-1 0,-1 0 0,1 0 0,0 1 1,-1-1-1,0 4 0,1 3 18,-2 1 1,1-1-1,-1 1 1,-1-1-1,0 1 1,0-1-1,-1 0 1,0 0-1,0 0 1,-1 0-1,0 0 1,-9 11-1,-8 13 73,-43 49 1,57-73-123,-83 85 176,64-70-146,2 1 0,0 2-1,2 0 1,-24 39 0,43-62-55,0 1 0,1-1 0,0 1 0,0 0 0,1-1 1,-1 1-1,1 0 0,0 0 0,0 0 0,1 0 0,-1 0 0,1 0 0,0 0 0,1 0 0,-1 0 1,2 5-1,-1-6 1,0-1 0,1 0 0,0 0-1,-1 0 1,1 0 0,0 0 0,0 0 0,1 0 0,-1-1 0,1 1 0,-1-1 0,1 0 0,0 0 0,0 0 0,0 0 0,0 0 0,0 0 0,0-1 0,0 0 0,1 1 0,-1-1 0,0 0 0,7 0 0,9 2 62,-1-1 1,1-1-1,-1 0 1,1-1-1,-1-2 1,0 0-1,1 0 1,23-8 0,-13 2 124,0-2 0,-2 0 0,1-2 0,36-22 0,-61 32-123,1 0-1,-1 0 1,0-1-1,0 0 1,0 1-1,5-7 1,-8 9-57,0-1-1,1 1 1,-1-1 0,0 1-1,1-1 1,-1 1 0,0-1-1,1 1 1,-1-1 0,0 1-1,0-1 1,0 0 0,0 1 0,0-1-1,1 1 1,-1-1 0,0 0-1,0 1 1,0-1 0,-1 1-1,1-1 1,0 0 0,0 1 0,0-1-1,0 1 1,-1-1 0,1 1-1,0-1 1,0 0 0,-1 1-1,1-1 1,0 1 0,-1-1 0,1 1-1,-1 0 1,1-1 0,0 1-1,-1-1 1,1 1 0,-1 0-1,1-1 1,-1 1 0,0 0-1,1 0 1,-1-1 0,1 1 0,-1 0-1,1 0 1,-1 0 0,-1 0-1,-6-3 122,0 2-1,0-1 0,0 1 1,-1 1-1,1-1 0,-13 2 1,-53 7 376,62-6-457,-33 6 175,15-2-276,22-5-652,72-20-1582,-21 7 1690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38.390"/>
    </inkml:context>
    <inkml:brush xml:id="br0">
      <inkml:brushProperty name="width" value="0.05" units="cm"/>
      <inkml:brushProperty name="height" value="0.05" units="cm"/>
    </inkml:brush>
  </inkml:definitions>
  <inkml:trace contextRef="#ctx0" brushRef="#br0">1 27 14731,'8'-12'893,"-7"11"-786,-1 0 1,1 0-1,-1 0 0,1 0 1,-1 0-1,1 0 0,0 0 0,0 0 1,-1 1-1,1-1 0,0 0 0,0 0 1,0 1-1,0-1 0,1 0 1,-1 3-6,0 0-1,-1 0 1,1 0 0,-1 0 0,0 0 0,1 0 0,-1 0 0,0 0 0,0 0 0,0 0 0,-1 2 0,-6 110 769,3-83-832,2 0-1,1 0 1,1 0 0,8 54-1,-8-84-34,0 0-1,0 0 0,0 0 1,0-1-1,1 1 0,-1 0 1,0 0-1,0 0 1,1 0-1,-1 0 0,0-1 1,1 1-1,-1 0 0,1 0 1,-1 0-1,1-1 1,-1 1-1,1 0 0,0-1 1,-1 1-1,1 0 0,0-1 1,0 1-1,-1-1 1,1 1-1,0-1 0,0 0 1,0 1-1,0-1 1,-1 0-1,1 0 0,0 1 1,0-1-1,0 0 0,0 0 1,0 0-1,0 0 1,0 0-1,0 0 0,-1 0 1,1 0-1,0-1 0,0 1 1,2-1-1,1-1 23,0 0-1,0 0 0,0-1 1,0 1-1,0-1 0,-1 0 1,1 0-1,2-4 0,72-91 551,3-3 50,-79 99-616,-1 1 1,1-1 0,-1 0-1,1 1 1,0 0-1,-1-1 1,1 1-1,0 0 1,0 0-1,0 0 1,0 0 0,0 0-1,0 0 1,0 1-1,4-2 1,-5 3-9,1-1 0,-1 0 1,1 1-1,-1-1 0,1 1 0,-1 0 1,1-1-1,-1 1 0,0 0 0,1 0 1,-1 0-1,0 0 0,0 0 0,0 0 1,0 0-1,0 0 0,0 1 1,0-1-1,0 0 0,0 1 0,0 1 1,10 16 79,-1 0 1,-1 1 0,-1 0-1,0 0 1,-2 1 0,-1 0-1,0 0 1,3 43 0,-8-63-70,0 0 1,0-1-1,0 1 0,0-1 1,0 1-1,0 0 1,0-1-1,0 1 0,1-1 1,-1 1-1,0-1 1,0 1-1,0-1 0,1 1 1,-1-1-1,0 1 1,1-1-1,-1 1 0,0-1 1,1 1-1,-1-1 1,1 1-1,0-1-17,-1 0 1,0 0-1,1 0 1,-1-1-1,1 1 0,-1 0 1,0 0-1,1 0 1,-1-1-1,0 1 1,0 0-1,1 0 0,-1-1 1,0 1-1,0 0 1,1-1-1,-1 1 1,0 0-1,0 0 0,1-1 1,-1 1-1,0-1 1,0 1-1,0 0 1,0-1-1,0 1 0,0 0 1,0-1-1,0 1 1,0-1-1,1 0-341,8-7-1836,-1 0 1693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7.801"/>
    </inkml:context>
    <inkml:brush xml:id="br0">
      <inkml:brushProperty name="width" value="0.05" units="cm"/>
      <inkml:brushProperty name="height" value="0.05" units="cm"/>
    </inkml:brush>
  </inkml:definitions>
  <inkml:trace contextRef="#ctx0" brushRef="#br0">2 318 14235,'0'1'114,"-1"0"0,1 0 0,0 0-1,0 1 1,0-1 0,0 0 0,0 0 0,0 0 0,0 0-1,0 0 1,0 0 0,1 0 0,-1 1 0,0-1 0,1 0-1,-1 0 1,1 0 0,-1 0 0,1 0 0,-1 0 0,1-1-1,0 1 1,-1 0 0,2 1 0,0-1-10,0-1 1,0 1-1,0-1 1,-1 0-1,1 0 1,0 0-1,0 0 0,0 0 1,-1 0-1,1 0 1,0-1-1,0 1 1,0-1-1,-1 1 1,3-2-1,19-6 231,0-2 1,-1 0-1,0-1 0,23-17 1,79-62 128,-100 72-351,168-146 275,-192 164-387,0 0 0,0 0 0,0-1 0,1 1 0,-1 0 0,0 0-1,0 0 1,0 0 0,0-1 0,0 1 0,1 0 0,-1 0 0,0 0 0,0 0 0,0 0 0,0 0 0,1-1 0,-1 1 0,0 0 0,0 0 0,0 0 0,1 0 0,-1 0-1,0 0 1,0 0 0,0 0 0,1 0 0,-1 0 0,0 0 0,0 0 0,0 0 0,1 0 0,-1 0 0,0 0 0,0 0 0,0 0 0,1 0 0,-1 0 0,0 0 0,0 1 0,0-1-1,1 0 1,-1 0 0,0 0 0,0 0 0,0 0 0,0 1 0,1-1 0,-1 0 0,0 0 0,0 0 0,0 0 0,0 1 0,0-1 0,0 0 0,0 0 0,0 0 0,0 1-1,1-1 1,-1 0 0,0 0 0,0 0 0,0 1 0,0-1 0,0 0 0,0 18 19,0-15-18,0 30-289,2 1 1,1 0 0,2-1-1,10 37 1,-15-68 245,1 1 1,-1-1-1,1 1 1,0-1 0,0 1-1,0-1 1,0 0 0,1 1-1,-1-1 1,1 0-1,-1 0 1,1 0 0,2 3-1,8-3-339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8.265"/>
    </inkml:context>
    <inkml:brush xml:id="br0">
      <inkml:brushProperty name="width" value="0.05" units="cm"/>
      <inkml:brushProperty name="height" value="0.05" units="cm"/>
    </inkml:brush>
  </inkml:definitions>
  <inkml:trace contextRef="#ctx0" brushRef="#br0">0 21 16652,'1'-1'111,"0"-1"1,-1 1 0,1 0-1,0-1 1,0 1 0,0 0-1,0 0 1,0 0 0,1 0-1,-1 0 1,0 0 0,0 0-1,1 0 1,-1 1 0,0-1-1,1 0 1,-1 1 0,1-1-1,-1 1 1,1-1 0,2 1-1,-1 0 39,1-1-1,0 2 0,-1-1 1,1 0-1,-1 1 1,1 0-1,-1-1 1,1 2-1,4 1 1,-3-1-75,1 1 1,-1-1-1,0 1 1,1 1 0,-2-1-1,1 1 1,0 0-1,-1 0 1,1 0 0,-1 0-1,5 8 1,-8-9-67,0 0 0,1 0 0,-2 0 0,1 0 0,0 0 0,0 0 0,-1 0 0,0 0 0,0 0 0,0 0 0,0 0 0,0 1 0,0-1 0,-1 0 0,0 0 0,1 0 0,-1 0 0,0 0 0,-1-1 0,1 1 0,0 0 0,-1 0 0,-2 2 0,-5 8 14,0-1 0,-2 0 0,-17 16 1,4-3 30,22-23-21,-2 3-123,0-1 1,0 1-1,0 0 0,1 0 1,-6 11-1,9-15 47,-1-1 0,1 1 0,0 0-1,0-1 1,0 1 0,-1 0 0,1 0 0,0-1 0,0 1 0,0 0 0,0 0 0,0-1 0,1 1-1,-1 0 1,0 0 0,0-1 0,0 1 0,1 0 0,-1 0 0,0-1 0,1 1 0,-1 0 0,2 0-43,-1 0 0,0 0 0,0 0 0,1 0 1,-1 0-1,0-1 0,1 1 0,-1 0 1,1-1-1,-1 1 0,1-1 0,-1 0 0,1 0 1,-1 1-1,3-1 0,7 0-267,1 1 0,21-4 0,4-3-332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8.727"/>
    </inkml:context>
    <inkml:brush xml:id="br0">
      <inkml:brushProperty name="width" value="0.05" units="cm"/>
      <inkml:brushProperty name="height" value="0.05" units="cm"/>
    </inkml:brush>
  </inkml:definitions>
  <inkml:trace contextRef="#ctx0" brushRef="#br0">396 1 12355,'1'11'666,"0"0"0,1 0 1,0 0-1,5 11 0,3 23 410,-3 1-810,-2 0 0,-2 0 0,-3 0 0,-1 0 1,-2 0-1,-2 0 0,-3-1 0,-1 0 0,-2 0 0,-2-1 0,-34 76 0,-7-18-624,-4-3 1,-72 92 0,84-125 265,-2 4-167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9.172"/>
    </inkml:context>
    <inkml:brush xml:id="br0">
      <inkml:brushProperty name="width" value="0.05" units="cm"/>
      <inkml:brushProperty name="height" value="0.05" units="cm"/>
    </inkml:brush>
  </inkml:definitions>
  <inkml:trace contextRef="#ctx0" brushRef="#br0">0 0 12843,'12'6'1880,"6"0"-1040,12-5-280,5 1 1961,13-2-1737,8 0-104,7 0-152,2 0-184,-5 4-512,-4 0-344,-16 3-336,-13 2 672,-18 8-192,-10 3-136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39.518"/>
    </inkml:context>
    <inkml:brush xml:id="br0">
      <inkml:brushProperty name="width" value="0.05" units="cm"/>
      <inkml:brushProperty name="height" value="0.05" units="cm"/>
    </inkml:brush>
  </inkml:definitions>
  <inkml:trace contextRef="#ctx0" brushRef="#br0">0 0 15611,'11'5'1345,"13"-2"-825,7 0-200,10-2 408,0-1-80,6 0-184,2 0-280,-3 0-952,-2 0 816,-16 0-232,-5 0-96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3.499"/>
    </inkml:context>
    <inkml:brush xml:id="br0">
      <inkml:brushProperty name="width" value="0.05" units="cm"/>
      <inkml:brushProperty name="height" value="0.05" units="cm"/>
    </inkml:brush>
  </inkml:definitions>
  <inkml:trace contextRef="#ctx0" brushRef="#br0">65 12 14203,'13'-12'1468,"-13"12"-1438,0 0-1,0 0 1,1 0 0,-1 0-1,0 1 1,0-1-1,1 0 1,-1 0-1,0 0 1,0 0 0,1 0-1,-1 0 1,0 0-1,0 1 1,0-1-1,1 0 1,-1 0 0,0 0-1,0 0 1,0 1-1,0-1 1,1 0-1,-1 0 1,0 0 0,0 1-1,0-1 1,0 0-1,0 0 1,0 1 0,0-1-1,0 0 1,0 0-1,0 1 1,1-1-1,-1 0 1,0 6 211,0-1 0,1 0 0,-2 0 0,0 10 0,-36 200 1174,-8 80-1000,47-259-681,-2-36 247,0 0-1,0 1 1,0-1 0,0 1 0,0-1 0,1 0 0,-1 1 0,0-1 0,0 0 0,0 1 0,0-1 0,0 0 0,1 1 0,-1-1 0,0 0 0,0 1 0,1-1-1,-1 0 1,0 1 0,0-1 0,1 0 0,-1 0 0,0 0 0,1 1 0,-1-1 0,0 0 0,1 0 0,0 0-10,0-1-1,-1 1 1,1-1 0,0 0 0,0 1 0,-1-1-1,1 0 1,-1 0 0,1 1 0,-1-1 0,1 0 0,-1 0-1,1 0 1,-1 0 0,1 0 0,-1-1 0,8-21-185,0-7-75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3.962"/>
    </inkml:context>
    <inkml:brush xml:id="br0">
      <inkml:brushProperty name="width" value="0.05" units="cm"/>
      <inkml:brushProperty name="height" value="0.05" units="cm"/>
    </inkml:brush>
  </inkml:definitions>
  <inkml:trace contextRef="#ctx0" brushRef="#br0">1 1 16011,'4'1'1441,"8"6"-937,3-1-176,11 0 528,7-2-168,9-1-128,1-2-72,5-2-175,1-1-81,-4-2-152,-4 0-80,-11 2-320,-5 2-129,-14 7-367,-4 2-32,-13 0 568,-4 1-232,-12 1-96</inkml:trace>
  <inkml:trace contextRef="#ctx0" brushRef="#br0" timeOffset="1">101 246 17108,'0'11'1608,"6"-9"-1056,2-2-200,17 0 632,2-2-119,9-2-329,3-1-176,2 1-360,1 0-144,-6 1-424,-3 3-265,-16 3 1410,-7 4-761,-12 6-65,-8 3-143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4.367"/>
    </inkml:context>
    <inkml:brush xml:id="br0">
      <inkml:brushProperty name="width" value="0.05" units="cm"/>
      <inkml:brushProperty name="height" value="0.05" units="cm"/>
    </inkml:brush>
  </inkml:definitions>
  <inkml:trace contextRef="#ctx0" brushRef="#br0">0 1 14915,'6'10'1745,"5"-2"-1081,11-3-184,10-3 624,11 0-216,7-2-72,4 0-223,2 0-177,-4 0-416,-4 0-240,-5 1-441,-8 1-215,-12 1 680,-5-1-216,-3 0-136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5.207"/>
    </inkml:context>
    <inkml:brush xml:id="br0">
      <inkml:brushProperty name="width" value="0.05" units="cm"/>
      <inkml:brushProperty name="height" value="0.05" units="cm"/>
    </inkml:brush>
  </inkml:definitions>
  <inkml:trace contextRef="#ctx0" brushRef="#br0">382 20 11899,'5'-5'1237,"6"-8"626,-10 11-356,-8 7 823,-20 19-1939,0 0-1,2 2 1,2 1-1,-38 53 1,19-14-443,-37 81 1,54-96 74,-33 99 1,52-131-16,1 1 0,0 0 0,2 0 0,0 0 0,1 1 0,2-1 0,0 1 0,4 29-1,-3-44-14,0 0-1,0 0 0,1 0 0,0 0 0,0 0 0,1-1 0,0 1 1,0-1-1,0 0 0,0 0 0,1 0 0,0 0 0,0-1 1,0 1-1,0-1 0,1 0 0,6 4 0,-3-3-10,-1-1 1,1-1-1,0 1 0,0-2 0,0 1 0,0-1 1,1 0-1,-1 0 0,1-1 0,-1 0 1,15-1-1,28-4-44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6.002"/>
    </inkml:context>
    <inkml:brush xml:id="br0">
      <inkml:brushProperty name="width" value="0.05" units="cm"/>
      <inkml:brushProperty name="height" value="0.05" units="cm"/>
    </inkml:brush>
  </inkml:definitions>
  <inkml:trace contextRef="#ctx0" brushRef="#br0">1 393 14043,'1'0'179,"1"1"1,0-1-1,0 0 0,0 0 0,-1 0 1,1 0-1,0 0 0,0 0 0,0 0 1,-1-1-1,1 1 0,0-1 0,-1 1 1,1-1-1,0 0 0,2-1 0,16-7 589,0-2-1,0 0 1,29-23-1,50-47 196,-52 39-836,-2-2-1,-2-2 0,40-54 1,-73 91-114,-9 18-6,-9 28 8,6-30-5,-38 135 197,24-93-280,2 0 0,-14 97 0,29-102-1163,-1-42 878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39.099"/>
    </inkml:context>
    <inkml:brush xml:id="br0">
      <inkml:brushProperty name="width" value="0.05" units="cm"/>
      <inkml:brushProperty name="height" value="0.05" units="cm"/>
    </inkml:brush>
  </inkml:definitions>
  <inkml:trace contextRef="#ctx0" brushRef="#br0">22 230 12699,'-21'32'5198,"21"-32"-5132,11-19 883,36-70 272,-29 54-790,42-64 0,-59 97-428,0 1 0,0 0 0,0-1-1,0 1 1,0 0 0,0 0 0,0-1 0,1 1 0,-1 0-1,0 0 1,1 0 0,-1 1 0,1-1 0,-1 0 0,1 0-1,-1 1 1,1-1 0,0 1 0,1-1 0,-2 1-1,1 1 1,-1-1-1,0 0 1,0 0-1,1 1 0,-1-1 1,0 1-1,0-1 1,0 1-1,0 0 1,0 0-1,0-1 1,0 1-1,0 0 1,0 0-1,0 0 0,0 0 1,0 0-1,0 1 1,4 6 5,-1-1 0,0 1 0,-1 0 0,0 0 0,4 14 0,16 102-982,-19-130 1487,0-4-449,-4-8-146,2-5 32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6.493"/>
    </inkml:context>
    <inkml:brush xml:id="br0">
      <inkml:brushProperty name="width" value="0.05" units="cm"/>
      <inkml:brushProperty name="height" value="0.05" units="cm"/>
    </inkml:brush>
  </inkml:definitions>
  <inkml:trace contextRef="#ctx0" brushRef="#br0">0 117 16131,'17'8'1545,"13"-13"-905,8-7-232,13-2 568,9-5-72,12 1-239,-3-1-145,-2 3-304,-2 3-208,-12 8-464,-9 2-233,-18 6-191,-9 2 624,-17 0-184,-4-3-200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7.425"/>
    </inkml:context>
    <inkml:brush xml:id="br0">
      <inkml:brushProperty name="width" value="0.05" units="cm"/>
      <inkml:brushProperty name="height" value="0.05" units="cm"/>
    </inkml:brush>
  </inkml:definitions>
  <inkml:trace contextRef="#ctx0" brushRef="#br0">17 1 14275,'0'0'55,"0"0"-1,0 0 0,0 1 1,0-1-1,0 0 1,0 0-1,0 1 1,0-1-1,0 0 1,0 1-1,0-1 1,0 0-1,0 0 1,0 1-1,0-1 1,0 0-1,0 0 0,0 0 1,1 1-1,-1-1 1,0 0-1,0 0 1,0 1-1,0-1 1,0 0-1,1 0 1,-1 0-1,0 1 1,0-1-1,0 0 1,0 0-1,1 0 1,-1 0-1,0 0 0,0 0 1,1 1-1,-1-1 1,0 0-1,0 0 1,1 0-1,-1 0 1,0 0-1,0 0 1,1 0-1,-1 0 1,0 0-1,0 0 1,1 0-1,-1 0 1,0 0-1,0 0 0,1 0 1,-1 0-1,0-1 1,0 1-1,1 0 1,-1 0-1,0 0 1,0 0-1,0 0 1,1 0-1,-1-1 1,0 1-1,0 0 1,0 0-1,0 0 0,1-1 1,-1 1-1,-5 25 1629,4-20-1484,-7 27 588,5-20-629,0 0 0,0 0 0,1 0 0,1 0 0,0 0-1,1 14 1,0-25-146,0 0-1,1-1 1,-1 1-1,0 0 1,0-1-1,1 1 1,-1 0-1,1-1 0,-1 1 1,0 0-1,1-1 1,-1 1-1,1-1 1,0 1-1,-1 0 1,1-1-1,-1 0 1,1 1-1,0-1 1,-1 1-1,1-1 0,0 0 1,-1 1-1,1-1 1,0 0-1,0 0 1,-1 0-1,1 0 1,0 0-1,0 1 1,0-1-1,-1 0 0,1-1 1,0 1-1,0 0 1,-1 0-1,1 0 1,0 0-1,0-1 1,-1 1-1,2-1 1,35-14 210,-33 13-194,69-36 281,-36 17-159,58-22 0,-93 42-149,-1 0 0,1 0 0,0 0 0,0 1 0,0-1 0,0 1 0,0 0 0,0-1 0,0 1 0,0 0 0,0 0 0,0 0 1,0 0-1,4 1 0,-6 0-1,1 0 1,0 0-1,-1 0 1,1 0 0,0 0-1,-1 0 1,1 0-1,-1 0 1,0 0 0,1 0-1,-1 0 1,0 0-1,0 0 1,1 0 0,-1 0-1,0 0 1,0 0-1,0 0 1,0 1-1,0-1 1,-1 0 0,1 0-1,0 0 1,0 0-1,-1 0 1,0 2 0,-10 45-643,11-48 624,-1 0-1,1 0 1,0 1 0,0-1-1,0 0 1,0 0-1,0 0 1,0 1 0,0-1-1,0 0 1,0 0-1,0 0 1,0 0 0,0 1-1,1-1 1,-1 0-1,0 0 1,0 0 0,0 0-1,0 1 1,0-1-1,0 0 1,0 0 0,0 0-1,0 0 1,1 0-1,-1 1 1,0-1 0,0 0-1,0 0 1,0 0-1,0 0 1,1 0 0,-1 0-1,0 0 1,0 0-1,0 0 1,1 0 0,-1 0-1,0 0 1,0 0-1,0 1 1,0-1 0,1 0-1,-1 0 1,0-1-1,0 1 1,1 0 0,9-3-156,-6 1 58,12-5-227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7.875"/>
    </inkml:context>
    <inkml:brush xml:id="br0">
      <inkml:brushProperty name="width" value="0.05" units="cm"/>
      <inkml:brushProperty name="height" value="0.05" units="cm"/>
    </inkml:brush>
  </inkml:definitions>
  <inkml:trace contextRef="#ctx0" brushRef="#br0">1 3 14691,'4'0'1456,"3"2"-831,2 1-217,4-2 600,1 1-184,6 0-160,2-2-104,2 0-456,0 0-288,2-2 1745,-3-4-1465,-9 3 64,-1 2 56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8.264"/>
    </inkml:context>
    <inkml:brush xml:id="br0">
      <inkml:brushProperty name="width" value="0.05" units="cm"/>
      <inkml:brushProperty name="height" value="0.05" units="cm"/>
    </inkml:brush>
  </inkml:definitions>
  <inkml:trace contextRef="#ctx0" brushRef="#br0">45 2 17972,'3'-1'1696,"1"1"-1328,-4 7-176,0 6 777,-4 4-457,-2 5-176,-1 5-240,-1 4-48,0 4 8,1-1-16,2-2-128,1-5-128,1-4-504,3-7 1456,7-15-784,5-7-24,2-9-40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9.227"/>
    </inkml:context>
    <inkml:brush xml:id="br0">
      <inkml:brushProperty name="width" value="0.05" units="cm"/>
      <inkml:brushProperty name="height" value="0.05" units="cm"/>
    </inkml:brush>
  </inkml:definitions>
  <inkml:trace contextRef="#ctx0" brushRef="#br0">7 19 15995,'-7'0'1417,"12"3"-833,5-1-200,13-1 632,5 0-96,12-1-216,8-2-119,10-3-145,4 1-64,-2-2-336,-4 2-192,-7 1-416,-6 2-233,-19 2-231,-9 2 728,-25 4-264,-9 0-208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49.650"/>
    </inkml:context>
    <inkml:brush xml:id="br0">
      <inkml:brushProperty name="width" value="0.05" units="cm"/>
      <inkml:brushProperty name="height" value="0.05" units="cm"/>
    </inkml:brush>
  </inkml:definitions>
  <inkml:trace contextRef="#ctx0" brushRef="#br0">73 0 13843,'-11'2'748,"4"-1"-219,-1 0 0,1 1 0,-1-1 0,1 2 0,-11 3 0,40 0 1890,3-3-1958,62 10 114,-79-11-557,0 0 0,0 0 1,0 1-1,-1 0 0,1 0 0,-1 1 0,1 0 0,7 7 0,-12-9-13,-1 1-1,0-1 0,0 1 0,0 0 1,0-1-1,0 1 0,0 0 1,-1 0-1,1 1 0,-1-1 0,0 0 1,0 0-1,0 1 0,-1-1 1,1 0-1,-1 1 0,0-1 1,0 1-1,0-1 0,0 1 0,0-1 1,-1 0-1,0 4 0,-2 6 3,-1 0 0,0 0 0,-1-1 0,-10 20 0,-9 10 18,-2-2 1,-1-1-1,-3-1 1,-50 51 0,76-86-6,1 0 0,0 1 0,0-1 0,1 1 0,-5 7 0,7-11-17,0 0 1,0 0 0,0 0 0,0 1-1,0-1 1,0 0 0,0 0 0,0 1-1,0-1 1,0 0 0,0 0 0,0 1-1,0-1 1,0 0 0,0 1 0,0-1-1,0 0 1,0 0 0,0 1 0,0-1-1,0 0 1,0 0 0,0 0 0,0 1-1,1-1 1,-1 0 0,0 0 0,0 0-1,0 1 1,0-1 0,1 0 0,-1 0-1,0 0 1,0 0 0,1 1 0,-1-1-1,20 0 152,83-28 216,-20 5-207,-34 11-111,-18 3-894,1 2-1,0 0 0,0 3 0,53-2 0,-65 8 138,-11 1-253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0.717"/>
    </inkml:context>
    <inkml:brush xml:id="br0">
      <inkml:brushProperty name="width" value="0.05" units="cm"/>
      <inkml:brushProperty name="height" value="0.05" units="cm"/>
    </inkml:brush>
  </inkml:definitions>
  <inkml:trace contextRef="#ctx0" brushRef="#br0">57 0 16267,'-6'25'1729,"-2"-1"-1241,2 5-232,1-1 1184,-5 4-1056,5 5-176,0-2-320,3-4-216,0-7-328,1-6-96,1-17 496,-3-1-184,0-20-128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1.152"/>
    </inkml:context>
    <inkml:brush xml:id="br0">
      <inkml:brushProperty name="width" value="0.05" units="cm"/>
      <inkml:brushProperty name="height" value="0.05" units="cm"/>
    </inkml:brush>
  </inkml:definitions>
  <inkml:trace contextRef="#ctx0" brushRef="#br0">0 6 18148,'2'0'1496,"1"0"-1112,-2 2-200,3-2 448,2 0-407,6-2 847,0 0-920,6 0-72,0 1 8</inkml:trace>
  <inkml:trace contextRef="#ctx0" brushRef="#br0" timeOffset="1">243 85 16492,'2'7'1704,"4"-2"-1040,1-1-288,2-1 720,0 0-167,2-2-401,2-1-400,1-1-768,1-4 1984,-4-2-1352,-1 0 8,-4 0-16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1.601"/>
    </inkml:context>
    <inkml:brush xml:id="br0">
      <inkml:brushProperty name="width" value="0.05" units="cm"/>
      <inkml:brushProperty name="height" value="0.05" units="cm"/>
    </inkml:brush>
  </inkml:definitions>
  <inkml:trace contextRef="#ctx0" brushRef="#br0">1 111 13651,'8'-1'1920,"8"-7"-1168,3-4-367,-1-3 2039,4 1-2376,-2 0 1961,-2-4-1785,-2 4 24,-4 0-48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2.021"/>
    </inkml:context>
    <inkml:brush xml:id="br0">
      <inkml:brushProperty name="width" value="0.05" units="cm"/>
      <inkml:brushProperty name="height" value="0.05" units="cm"/>
    </inkml:brush>
  </inkml:definitions>
  <inkml:trace contextRef="#ctx0" brushRef="#br0">1 263 14603,'1'2'167,"0"-1"1,-1 0-1,1 0 0,0 0 0,0 0 0,0 0 0,0 0 1,0 0-1,1 0 0,-1-1 0,0 1 0,0 0 1,1-1-1,-1 1 0,0-1 0,1 1 0,1 0 1,-1-2-6,0 1 1,-1 0-1,1-1 1,0 1-1,-1-1 1,1 1-1,0-1 0,-1 0 1,1 0-1,-1 0 1,1 0-1,-1 0 1,0 0-1,1 0 1,1-2-1,25-26 626,-1-2 0,42-61-1,7-9-915,-75 100 117,-1 1-1,0-1 0,1 0 0,-1 1 0,1-1 1,-1 0-1,1 1 0,-1-1 0,1 0 0,-1 1 0,1-1 1,0 1-1,-1-1 0,1 1 0,0 0 0,0-1 1,-1 1-1,1 0 0,0-1 0,0 1 0,-1 0 0,1 0 1,1-1-1,-1 3-5,-1-1 0,0 1 0,0-1 1,1 0-1,-1 1 0,0-1 0,0 1 0,-1-1 1,1 1-1,0-1 0,0 1 0,-1-1 0,0 2 1,-16 72-354,-8 39-1655,24-103 1760,1-10 256,0-1 0,0 0 0,0 0 0,0 0 0,0 0 0,0 0 0,0 0 0,0 1 0,0-1 0,0 0 0,0 0 0,0 0 0,0 0 0,0 0 0,0 0-1,0 1 1,0-1 0,0 0 0,0 0 0,0 0 0,0 0 0,0 0 0,0 0 0,0 1 0,0-1 0,0 0 0,0 0 0,0 0 0,0 0 0,0 0 0,0 0 0,1 0 0,-1 0 0,0 1-1,0-1 1,0 0 0,0 0 0,0 0 0,0 0 0,0 0 0,0 0 0,1 0 0,-1 0 0,0 0 0,0 0 0,0 0 0,0 0 0,0 0 0,0 0 0,1 0 0,-1 0 0,0 0 0,0 0 0,0 0-1,0 0 1,0 0 0,8-12-532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39.535"/>
    </inkml:context>
    <inkml:brush xml:id="br0">
      <inkml:brushProperty name="width" value="0.05" units="cm"/>
      <inkml:brushProperty name="height" value="0.05" units="cm"/>
    </inkml:brush>
  </inkml:definitions>
  <inkml:trace contextRef="#ctx0" brushRef="#br0">46 29 13355,'-1'5'508,"0"-1"0,0 1 0,0-1 0,-1 0 0,1 0 1,-1 0-1,0 0 0,-4 6 0,-10 24-280,12-23-161,2 0 0,-1 0 0,2 0 0,-1 0 1,2 1-1,-1-1 0,1 0 0,1 1 0,0-1 0,1 0 0,4 18 0,-5-28-59,-1 0 0,0 0 0,1 1-1,-1-1 1,1 0 0,-1 0-1,1 0 1,0 0 0,-1 0-1,1 0 1,0 0 0,0 0 0,-1 0-1,1 0 1,0 0 0,0 0-1,0-1 1,0 1 0,1 0 0,-1-1-1,0 1 1,0 0 0,0-1-1,0 0 1,1 1 0,-1-1 0,0 0-1,0 1 1,1-1 0,-1 0-1,0 0 1,0 0 0,1 0 0,-1 0-1,0-1 1,0 1 0,1 0-1,-1-1 1,0 1 0,0 0 0,0-1-1,1 0 1,-1 1 0,0-1-1,0 1 1,0-1 0,0 0 0,0 0-1,1-1 1,4-3 29,0 0 1,0-1-1,-1 0 1,1 0-1,-1-1 1,5-8 0,1-5 96,0-1 0,-2 0 0,7-22 1,-11 30-14,-2 0-1,0 0 1,0-1 0,-1 1 0,-1-1 0,0-17-1,-1 31-115,0-1 0,0 1 0,0 0 0,1 0 0,-1 0 0,0 0-1,0-1 1,0 1 0,0 0 0,0 0 0,0 0 0,0 0-1,0-1 1,0 1 0,0 0 0,0 0 0,0 0 0,0 0 0,0-1-1,0 1 1,0 0 0,0 0 0,0 0 0,-1 0 0,1-1-1,0 1 1,0 0 0,0 0 0,0 0 0,0 0 0,0 0 0,0-1-1,0 1 1,-1 0 0,1 0 0,0 0 0,0 0 0,0 0-1,0 0 1,0 0 0,-1 0 0,1 0 0,0 0 0,0-1 0,0 1-1,0 0 1,-1 0 0,1 0 0,0 0 0,0 0 0,0 0-1,-1 0 1,1 0 0,0 0 0,0 0 0,0 1 0,-9 10 128,-5 19-24,10-13-89,0-1-1,1 0 1,-1 21-1,3-31-42,1 1-1,0-1 1,0 1-1,1-1 1,0 1-1,0-1 1,0 0-1,1 1 1,0-1-1,0 0 1,4 7-1,-6-12-30,1 1 1,0-1-1,0 0 0,0 1 1,0-1-1,0 0 0,0 0 0,0 0 1,1 0-1,-1 0 0,0 0 0,1 0 1,-1 0-1,0-1 0,1 1 0,-1 0 1,1-1-1,-1 0 0,1 1 0,-1-1 1,1 0-1,0 1 0,-1-1 0,1 0 1,-1 0-1,1 0 0,-1-1 0,3 1 1,2-2-228,0 0 0,1 0 0,-1-1-1,0 1 1,8-6 0,-4 2 115,8-3-462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2.517"/>
    </inkml:context>
    <inkml:brush xml:id="br0">
      <inkml:brushProperty name="width" value="0.05" units="cm"/>
      <inkml:brushProperty name="height" value="0.05" units="cm"/>
    </inkml:brush>
  </inkml:definitions>
  <inkml:trace contextRef="#ctx0" brushRef="#br0">0 104 14795,'10'-34'1858,"-8"21"-1058,2 0 0,0 1-1,8-19 1,-8 31 310,-2 7-735,0 10-138,-5 70 181,0-44-380,5 54 1,-3-95-38,1 0 0,0 0 1,0-1-1,1 1 0,-1 0 1,0-1-1,1 1 1,-1 0-1,1 0 0,-1-1 1,1 1-1,0-1 0,-1 1 1,1-1-1,0 1 0,0-1 1,0 1-1,0-1 0,1 0 1,-1 1-1,0-1 0,0 0 1,1 0-1,1 1 1,0-2 0,-1 1 0,1-1 0,-1 0 0,1 0 0,-1 0 0,1-1 0,-1 1 0,1-1 0,-1 1 0,0-1 0,1 0 0,-1 0 0,0 0 0,1 0 0,-1 0 0,3-3 0,21-13-34,35-28 0,-45 30-55,2 2 0,0 0 1,0 1-1,35-16 0,-53 28 80,1-1 0,-1 1 1,1 0-1,-1-1 0,1 1 0,0 0 0,-1-1 0,1 1 0,0 0 0,-1 0 0,1 0 0,0 0 0,-1 0 0,1-1 1,0 1-1,-1 0 0,1 0 0,0 1 0,-1-1 0,1 0 0,0 0 0,-1 0 0,1 0 0,0 1 0,-1-1 0,1 0 0,0 0 1,-1 1-1,1-1 0,-1 1 0,1-1 0,-1 0 0,1 1 0,-1-1 0,1 1 0,-1-1 0,1 1 0,-1 0 0,0-1 1,1 1-1,-1-1 0,0 1 0,0 0 0,1-1 0,-1 1 0,0 0 0,0-1 0,0 1 0,0 0 0,0-1 0,0 1 0,0 0 1,0-1-1,0 2 0,0 4-40,-1 0 0,0 0 0,0 0 1,-3 9-1,4-14 34,-5 14-75,0 6-364,-2 0 0,-16 34 0,14-43 232,-4-10-52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3.561"/>
    </inkml:context>
    <inkml:brush xml:id="br0">
      <inkml:brushProperty name="width" value="0.05" units="cm"/>
      <inkml:brushProperty name="height" value="0.05" units="cm"/>
    </inkml:brush>
  </inkml:definitions>
  <inkml:trace contextRef="#ctx0" brushRef="#br0">212 16 14747,'0'-1'98,"0"1"0,1-1-1,-1 0 1,0 1 0,1-1-1,-1 0 1,0 1 0,0-1-1,0 0 1,0 1 0,0-1 0,0 0-1,1 0 1,-2 1 0,1-1-1,0 0 1,0 1 0,0-2-1,0 2-54,-1 0-1,1-1 1,0 1-1,-1 0 1,1 0-1,0 0 1,-1 0-1,1 0 1,0 0-1,-1 0 1,1 0-1,0 0 1,-1 0-1,1 0 1,0 0-1,-1 0 1,1 0-1,0 0 1,-1 0-1,1 0 1,0 0-1,0 0 1,-1 1-1,1-1 1,0 0-1,-1 0 1,-2 2 163,-1 0 1,1 1-1,0-1 1,0 0-1,0 1 1,-3 3-1,-13 18 88,1 2-1,0 0 1,2 1-1,2 0 1,-18 43-1,18-32-279,2 1 0,1 0 0,-9 71-1,17-89-54,1 0 0,2 0 0,0 1 0,1-1 0,5 31 0,-5-45 31,1 0-1,0-1 1,0 1-1,0-1 1,0 1-1,1-1 1,0 0-1,1 0 1,-1 0-1,1 0 1,0-1-1,1 0 1,-1 0-1,1 0 1,0 0-1,0-1 1,1 1-1,-1-1 1,1-1-1,11 6 1,22 3-78,4-5-46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4.046"/>
    </inkml:context>
    <inkml:brush xml:id="br0">
      <inkml:brushProperty name="width" value="0.05" units="cm"/>
      <inkml:brushProperty name="height" value="0.05" units="cm"/>
    </inkml:brush>
  </inkml:definitions>
  <inkml:trace contextRef="#ctx0" brushRef="#br0">284 18 15403,'18'-8'1574,"3"-1"-77,-17 9-177,-8 5 765,-37 37-1491,-56 71-1,-25 56-2088,118-163 1260,-20 26-425,23-30 631,0-1-1,1 0 1,-1 0-1,0 0 1,0-1 0,0 1-1,0 0 1,0 0 0,0 0-1,0-1 1,0 1-1,0 0 1,0-1 0,0 1-1,-1-1 1,1 1 0,0-1-1,0 0 1,0 0-1,-1 1 1,1-1 0,0 0-1,-2 0 1,-5-11-474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4.444"/>
    </inkml:context>
    <inkml:brush xml:id="br0">
      <inkml:brushProperty name="width" value="0.05" units="cm"/>
      <inkml:brushProperty name="height" value="0.05" units="cm"/>
    </inkml:brush>
  </inkml:definitions>
  <inkml:trace contextRef="#ctx0" brushRef="#br0">1 1 13179,'8'6'1728,"5"4"-992,3 6-296,4 2 1737,3 7-1553,4 0-80,5 5-152,-1-2-176,2-3-552,0 0-280,-6-8 520,-4-3-144,3-9-88</inkml:trace>
  <inkml:trace contextRef="#ctx0" brushRef="#br0" timeOffset="1">631 237 16091,'-4'29'1521,"3"-2"-1049,-4-1-184,1 4 648,0 2-280,-2-4-216,2 1-224,-1-5-416,2-3-160,1-9 1200,0-6-864,2-12 0,0-14 24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4.895"/>
    </inkml:context>
    <inkml:brush xml:id="br0">
      <inkml:brushProperty name="width" value="0.05" units="cm"/>
      <inkml:brushProperty name="height" value="0.05" units="cm"/>
    </inkml:brush>
  </inkml:definitions>
  <inkml:trace contextRef="#ctx0" brushRef="#br0">5 23 18508,'-4'2'1512,"4"-1"-1144,1-1-320,3-3 184,1 0-552,0-4 368,3 1-208,0-1-216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5.328"/>
    </inkml:context>
    <inkml:brush xml:id="br0">
      <inkml:brushProperty name="width" value="0.05" units="cm"/>
      <inkml:brushProperty name="height" value="0.05" units="cm"/>
    </inkml:brush>
  </inkml:definitions>
  <inkml:trace contextRef="#ctx0" brushRef="#br0">6 221 17692,'-6'6'1632,"6"-2"-1152,0-1-184,7 1 745,5-1-161,11 2-384,1-3-152,10-2-184,1 0-112,2-2-408,0-1-296,-4-2 1864,-5 0-1264,-6-2 16,-1-3-48</inkml:trace>
  <inkml:trace contextRef="#ctx0" brushRef="#br0" timeOffset="1">568 1 15867,'5'4'1649,"-2"6"-1121,6 1-224,-1 5 776,8 4-568,0 3-96,7 4-64,1 2-72,4 3-272,-4-2-120,-1 1-448,-3-1-136,-4-4-496,-2-4 928,-5-8-216,-2-4-224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5.793"/>
    </inkml:context>
    <inkml:brush xml:id="br0">
      <inkml:brushProperty name="width" value="0.05" units="cm"/>
      <inkml:brushProperty name="height" value="0.05" units="cm"/>
    </inkml:brush>
  </inkml:definitions>
  <inkml:trace contextRef="#ctx0" brushRef="#br0">49 555 16508,'9'-4'1616,"10"-9"-992,2-6-216,14-6 696,2-6-167,10-6-297,3 1-128,2-1-296,-2 1-176,-10 3-480,-3 5-304,-12 5 608,-8 4-137,-10 9-111</inkml:trace>
  <inkml:trace contextRef="#ctx0" brushRef="#br0" timeOffset="1">1 9 16692,'0'2'1520,"3"2"-968,7 0-160,10-1 768,4-2-263,13 1-297,8-2-168,9 0-328,1-2-200,1-3-688,-5-2 712,-6-1-160,-4 6-113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7.177"/>
    </inkml:context>
    <inkml:brush xml:id="br0">
      <inkml:brushProperty name="width" value="0.05" units="cm"/>
      <inkml:brushProperty name="height" value="0.05" units="cm"/>
    </inkml:brush>
  </inkml:definitions>
  <inkml:trace contextRef="#ctx0" brushRef="#br0">139 1 13603,'6'1'224,"-1"0"1,1 1-1,-1 0 1,0 0-1,0 0 1,0 0-1,0 1 0,0 0 1,0 0-1,0 1 1,-1-1-1,0 1 1,0 0-1,0 0 1,0 0-1,-1 0 1,1 1-1,3 7 0,1 1-7,-1 0 0,0 0 0,-1 1 0,0 0 0,-1 0 0,3 15-1,-5-13-154,-1 1 0,-1 0 0,0 0 0,-1 0 0,-1 0 0,-1 0-1,0 0 1,-1 0 0,-1-1 0,0 1 0,-8 17 0,2-10-40,-1-1 0,0 0 0,-2 0 0,0-2 1,-2 0-1,-29 34 0,36-46-60,-1 0 0,-16 12 0,22-19-19,-1 1-1,1-1 1,-1 0 0,1 0-1,-1-1 1,0 1-1,0-1 1,0 0-1,0 0 1,0 0 0,-5 0-1,7 0 48,1-1 0,-1 0 0,1 0 0,-1 0 0,1-1 0,0 1 0,-1 0 0,1-1 0,-1 1 0,1 0 0,0-1 0,-1 0 0,1 1 0,0-1 0,-1 0 0,1 0 0,0 1 0,0-1 0,0 0 0,0 0 0,0 0 0,0-1 0,0 1 0,0 0 0,0 0 0,1 0 0,-1-1 0,0 1 0,1 0 0,-1-1 0,1 1 0,-1 0 0,1-3 0,-10-30-222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6:59:57.628"/>
    </inkml:context>
    <inkml:brush xml:id="br0">
      <inkml:brushProperty name="width" value="0.05" units="cm"/>
      <inkml:brushProperty name="height" value="0.05" units="cm"/>
    </inkml:brush>
  </inkml:definitions>
  <inkml:trace contextRef="#ctx0" brushRef="#br0">1 5 16660,'0'0'47,"0"0"0,0 0 0,0-1 0,0 1 0,0 0 0,0 0 1,0 0-1,0 0 0,0 0 0,0-1 0,0 1 0,0 0 0,0 0 1,0 0-1,0 0 0,0 0 0,0 0 0,0-1 0,0 1 0,0 0 1,0 0-1,0 0 0,0 0 0,0 0 0,0 0 0,1-1 0,-1 1 1,0 0-1,0 0 0,0 0 0,0 0 0,0 0 0,0 0 0,0 0 1,0 0-1,0 0 0,1-1 0,-1 1 0,0 0 0,0 0 1,0 0-1,0 0 0,0 0 0,1 0 0,-1 0 0,0 0 0,0 0 1,0 0-1,12 0 1147,11 6 297,-15-2-1340,0 0 0,0 1 1,-1 0-1,0 1 0,0 0 0,0 0 0,-1 0 0,0 1 0,0 0 0,-1 0 0,0 0 0,0 1 0,6 13 0,-8-15-141,0 0 0,-1 1 0,0 0-1,-1-1 1,1 1 0,-1 0 0,-1 0-1,1-1 1,-1 1 0,0 0 0,-1 0-1,0 0 1,0 0 0,0-1 0,-1 1-1,0 0 1,0-1 0,-4 9 0,-3 1 12,-1-1 1,0 0-1,-25 27 1,21-26 12,-25 37 0,38-52-34,0 0 1,1 0 0,-1 1-1,0-1 1,1 0-1,-1 1 1,1-1 0,-1 0-1,1 1 1,0-1-1,-1 0 1,1 1-1,0-1 1,0 1 0,0-1-1,0 0 1,1 3-1,-1-4 1,0 1-1,1 0 0,-1 0 1,1 0-1,0 0 0,-1-1 1,1 1-1,-1 0 0,1-1 1,0 1-1,0 0 0,-1-1 1,1 1-1,0-1 0,0 1 1,0-1-1,-1 1 0,1-1 1,2 1-1,4 0-8,0 1 1,0-1-1,1-1 0,-1 1 1,10-2-1,-8 1-28,123-10-572,-115 11 494,-7 3-58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25.430"/>
    </inkml:context>
    <inkml:brush xml:id="br0">
      <inkml:brushProperty name="width" value="0.05" units="cm"/>
      <inkml:brushProperty name="height" value="0.05" units="cm"/>
    </inkml:brush>
  </inkml:definitions>
  <inkml:trace contextRef="#ctx0" brushRef="#br0">1115 20 10298,'-8'-10'2499,"8"9"-2443,0 1 1,0-1-1,0 1 0,0 0 0,-1-1 1,1 1-1,0-1 0,0 1 0,0 0 1,-1-1-1,1 1 0,0 0 0,0-1 0,-1 1 1,1 0-1,0-1 0,-1 1 0,1 0 1,0 0-1,-1-1 0,1 1 0,0 0 1,-1 0-1,1 0 0,0 0 0,-1-1 0,1 1 1,-1 0-1,1 0 0,0 0 0,-1 0 1,1 0-1,-1 0 0,1 0 0,-1 0 1,1 0-1,0 0 0,-1 0 0,1 1 0,-1-1 1,1 0-1,0 0 0,-1 0 0,1 0 1,0 1-1,-1-1 0,1 0 0,0 0 0,-1 1 1,1-1-1,0 0 0,-1 0 0,1 1 1,0-1-1,-1 1 0,-9 5 240,0 0 1,-1 0-1,0-1 0,0-1 0,0 0 1,-1 0-1,1-1 0,-1 0 0,-15 1 0,-6-2 220,0 0-1,-39-4 0,41-2-334,-1-1 0,-43-12 1,48 9-108,0 2 0,-1 1 0,-49-3 0,-89 18 149,65-1-89,92-9-138,0 0 0,0 1-1,0 1 1,0 0 0,1 0-1,-1 0 1,1 1 0,-1 0 0,1 1-1,0 0 1,0 0 0,0 1-1,1 0 1,0 1 0,-1-1-1,2 1 1,-1 0 0,1 1 0,0 0-1,0 0 1,-5 9 0,0 1-2,0 1 0,1 1 0,1 0 0,0 0 0,2 1 0,0 0 1,1 1-1,1-1 0,1 1 0,1 0 0,1 0 0,1 0 0,1 0 1,0 0-1,2 0 0,0 0 0,1 0 0,2 0 0,0-1 0,1 1 1,1-1-1,11 23 0,-14-36-2,0-1 0,0 0 1,0 0-1,1 0 0,0 0 0,0-1 0,0 0 1,1 0-1,-1 0 0,1 0 0,0-1 1,8 4-1,-4-3-2,1-1-1,-1 0 1,0-1 0,1 0 0,0 0 0,0-1 0,16 1-1,-1-3 11,-1-1 0,0 0-1,1-2 1,-1-1-1,-1-1 1,35-12 0,34-14 50,-9 2 29,107-22 1,-163 44-79,0 0 1,-1-2-1,-1-2 0,1 0 1,-2-1-1,0-2 0,0 0 1,-1-2-1,-1-1 0,-1 0 1,0-2-1,-1 0 0,27-35 1,-44 48 20,0 0 0,0 0 1,-1 0-1,0-1 0,0 1 1,-1-1-1,0 0 1,0 0-1,0 0 0,-1 0 1,0 0-1,-1-1 0,1 1 1,-1 0-1,-1 0 0,1 0 1,-1 0-1,-1 0 1,1 0-1,-1 0 0,-5-13 1,2 12-29,0 0 0,0 0 0,-1 0 1,0 1-1,0 0 0,-1 0 0,0 1 1,0 0-1,0 0 0,-1 1 0,0 0 0,-12-6 1,-4-1-533,0 1 0,-1 1 1,-29-6-1,-9 2-256,33 8 301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7:04:40.019"/>
    </inkml:context>
    <inkml:brush xml:id="br0">
      <inkml:brushProperty name="width" value="0.05" units="cm"/>
      <inkml:brushProperty name="height" value="0.05" units="cm"/>
    </inkml:brush>
  </inkml:definitions>
  <inkml:trace contextRef="#ctx0" brushRef="#br0">57 526 14635,'-1'-30'2816,"1"29"-2751,0 1 0,0-1 0,-1 1 0,1-1 1,0 1-1,0 0 0,0-1 0,-1 1 0,1-1 0,0 1 0,0-1 0,-1 1 1,1 0-1,0-1 0,-1 1 0,1 0 0,0-1 0,-1 1 0,1 0 0,-1 0 0,0-1 1,0 1-2,1 0 0,-1 0 0,0 0 0,1 0 0,-1 1 1,0-1-1,1 0 0,-1 0 0,1 1 0,-1-1 0,0 0 0,1 1 1,-1-1-1,1 0 0,-1 1 0,1-1 0,-1 1 0,1-1 1,-1 1-1,1-1 0,-1 2 0,-2 2 17,0 0-1,0 0 1,1 1-1,0-1 1,0 1-1,0 0 1,0 0 0,-2 9-1,-5 44-100,9-52 39,-1-3-19,0 5 12,0 0 1,0 0-1,1 0 1,0 0-1,1 0 0,2 15 1,-3-22-8,0 0 0,0-1 0,1 1 0,-1-1 0,0 1 0,0-1 0,1 0 1,-1 1-1,0-1 0,1 1 0,-1-1 0,1 1 0,-1-1 0,0 0 0,1 1 0,-1-1 0,1 0 0,-1 0 1,1 1-1,-1-1 0,1 0 0,-1 0 0,1 0 0,-1 1 0,1-1 0,-1 0 0,1 0 0,-1 0 0,1 0 1,0 0-1,-1 0 0,1 0 0,-1 0 0,1 0 0,-1 0 0,1-1 0,-1 1 0,1 0 0,-1 0 1,1 0-1,-1-1 0,1 1 0,-1 0 0,1-1 0,-1 1 0,1 0 0,-1-1 0,0 1 0,1 0 0,-1-1 1,26-23 191,0-10-31,-2-1 0,-1 0 0,30-64 0,39-121 241,-75 176-350,-2-1 0,-2 0 0,8-53 0,-21 90-41,-2 8-6,-4 11 0,-7 37 24,1 1 0,3 0-1,-5 77 1,12-97 16,1 0 1,1 0-1,8 58 1,-4-66-239,1-1 0,1 0 1,0 1-1,2-2 0,0 1 0,14 22 1,-17-34-142,-2-4 219,-1 1-1,1-1 1,-1 1-1,0 0 1,0 0-1,0 0 1,0 0-1,0 9 1,-2-8-332,-9-5-62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26.482"/>
    </inkml:context>
    <inkml:brush xml:id="br0">
      <inkml:brushProperty name="width" value="0.05" units="cm"/>
      <inkml:brushProperty name="height" value="0.05" units="cm"/>
    </inkml:brush>
  </inkml:definitions>
  <inkml:trace contextRef="#ctx0" brushRef="#br0">443 32 12235,'-11'-5'468,"-4"-1"216,0 0 1,0 1-1,-17-3 0,27 7-560,-1 1 0,0 0-1,0-1 1,0 2 0,0-1 0,0 1-1,0 0 1,1 0 0,-1 0 0,0 1-1,-10 4 1,-3 4 1,0 0 1,1 1 0,1 1-1,-1 1 1,2 0-1,0 1 1,1 1-1,0 1 1,1 0-1,1 1 1,-15 24-1,18-26-62,2 0 0,0 1 0,0 1-1,2-1 1,0 1 0,0 0-1,2 0 1,0 1 0,1 0 0,1-1-1,1 1 1,0 0 0,4 33-1,-2-43-40,1 1-1,-1-1 0,2 0 1,-1 0-1,1 0 0,1 0 0,-1 0 1,1-1-1,1 1 0,-1-1 0,1 0 1,1-1-1,-1 1 0,1-1 1,0 0-1,0 0 0,1-1 0,14 9 1,-9-7 12,1-1 1,0-1-1,0 0 0,0 0 1,1-1-1,0-1 1,0-1-1,0 0 0,0 0 1,24-2-1,-11-1 52,-1-1 0,1-1 0,-1-2-1,0-1 1,0-1 0,-1-1 0,0-1 0,0-1-1,-1-1 1,34-22 0,-39 21-28,0-1 0,-1-1 0,-1-1 0,0 0 0,-1-1 0,-1-1 0,-1-1 0,0 0 0,-1-1 0,-1 0 0,-1-1 0,15-33 0,-22 42 11,-1 0 0,0 1-1,0-1 1,-1 0 0,0-1 0,0-20 0,-2 27-43,-1 0 1,1 0 0,-1 1-1,0-1 1,0 0 0,0 0-1,-1 0 1,1 1 0,-1-1-1,0 1 1,-1-1 0,1 1-1,-1 0 1,0 0 0,0 0-1,0 0 1,0 1 0,-5-5-1,-2 1-137,-1 0-1,0 0 1,0 1-1,0 1 1,-1 0-1,1 0 1,-1 1-1,-20-4 1,8 4-244,0 0 1,0 2-1,-37 1 0,16 3-149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3.711"/>
    </inkml:context>
    <inkml:brush xml:id="br0">
      <inkml:brushProperty name="width" value="0.05" units="cm"/>
      <inkml:brushProperty name="height" value="0.05" units="cm"/>
    </inkml:brush>
  </inkml:definitions>
  <inkml:trace contextRef="#ctx0" brushRef="#br0">261 65 12723,'13'-17'1286,"-9"12"-913,-1 0-1,1 0 1,-1 0-1,0 0 1,3-7 0,-6 12-328,0 0 1,0 0-1,0 0 1,1-1-1,-1 1 1,0 0-1,0 0 1,0-1-1,0 1 1,0 0-1,0-1 1,0 1-1,0 0 1,0 0-1,0-1 1,0 1-1,0 0 1,0 0-1,0-1 1,0 1-1,0 0 1,0 0-1,0-1 1,0 1 0,0 0-1,0-1 1,0 1-1,-1 0 1,1 0-1,0 0 1,0-1-1,0 1 1,0 0-1,-1 0 1,1 0-1,0-1 1,0 1-1,0 0 1,-1 0-1,1 0 1,0 0-1,0-1 1,-1 1-1,1 0 1,0 0-1,0 0 1,-1 0-1,1 0 1,0 0-1,-1 0 1,1 0-1,0 0 1,0 0-1,-1 0 1,1 0-1,0 0 1,0 0-1,-1 0 1,1 0-1,0 0 1,0 0-1,-1 1 1,1-1-1,-1 0 1,-16 9 646,4 4-549,0 2-1,1-1 1,0 2 0,1-1-1,1 1 1,-12 26 0,11-21-102,-20 37 5,3 1 0,-31 91 0,47-110-52,2 0-1,1 0 1,2 1 0,2 0-1,0 44 1,5-67-186,1 1 0,0 0 1,5 18-1,-4-30 98,0 0 0,0 0 1,0 0-1,1 0 0,0-1 1,0 0-1,1 1 0,-1-1 1,1 0-1,10 10 0,-13-14 66,1-1-1,0 1 1,0 0-1,0-1 1,0 0 0,0 1-1,0-1 1,0 0-1,0 0 1,4 1-1,-4-2-24,1 1-1,0-1 1,0 0 0,0 0-1,-1 0 1,1-1 0,5 0-1,-8 0 49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4.163"/>
    </inkml:context>
    <inkml:brush xml:id="br0">
      <inkml:brushProperty name="width" value="0.05" units="cm"/>
      <inkml:brushProperty name="height" value="0.05" units="cm"/>
    </inkml:brush>
  </inkml:definitions>
  <inkml:trace contextRef="#ctx0" brushRef="#br0">0 0 17364,'6'111'4204,"-3"-88"-4083,1 1 0,2-1 0,0-1 0,18 45 0,-3-26-100,-12-24-932,12 32-1,-20-52 225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4.589"/>
    </inkml:context>
    <inkml:brush xml:id="br0">
      <inkml:brushProperty name="width" value="0.05" units="cm"/>
      <inkml:brushProperty name="height" value="0.05" units="cm"/>
    </inkml:brush>
  </inkml:definitions>
  <inkml:trace contextRef="#ctx0" brushRef="#br0">0 204 15939,'6'3'1929,"5"-3"-1193,7-6-192,6-4 992,7-6-639,2-1-73,9-4-176,2-2-120,-1-3-352,0 2-240,-7 3-552,-4 3-304,-11 5 728,-6 1-160,-14 12-144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4.983"/>
    </inkml:context>
    <inkml:brush xml:id="br0">
      <inkml:brushProperty name="width" value="0.05" units="cm"/>
      <inkml:brushProperty name="height" value="0.05" units="cm"/>
    </inkml:brush>
  </inkml:definitions>
  <inkml:trace contextRef="#ctx0" brushRef="#br0">58 253 17260,'2'7'1632,"-2"9"-1048,-3 2-264,-4 8 920,2 4-527,-5 5-361,0 0-144,3 0-536,1-5-328,1-9 1904,0-9-1288,5-14-24,-1-12-8</inkml:trace>
  <inkml:trace contextRef="#ctx0" brushRef="#br0" timeOffset="1">124 6 18900,'0'-3'2032,"-1"2"-1487,-2-1-217,0 2 872,1 2-944,-2 2-456,1 2 72,0-5-200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5.387"/>
    </inkml:context>
    <inkml:brush xml:id="br0">
      <inkml:brushProperty name="width" value="0.05" units="cm"/>
      <inkml:brushProperty name="height" value="0.05" units="cm"/>
    </inkml:brush>
  </inkml:definitions>
  <inkml:trace contextRef="#ctx0" brushRef="#br0">1 20 18580,'5'3'1744,"1"1"-1344,8-2-144,2-1 657,14-1-537,8 0-168,7-6-440,1 2-264,3-3-553,-3 0 841,-6 2-232,-4 4-168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5.884"/>
    </inkml:context>
    <inkml:brush xml:id="br0">
      <inkml:brushProperty name="width" value="0.05" units="cm"/>
      <inkml:brushProperty name="height" value="0.05" units="cm"/>
    </inkml:brush>
  </inkml:definitions>
  <inkml:trace contextRef="#ctx0" brushRef="#br0">0 0 16171,'6'19'1745,"1"5"-1201,3 5-184,6 5 1112,7 5-1008,1 4-23,8 0-41,-1-2-72,4-5-160,-4-4-64,-2-8-80,-5-4-96,-5-6-520,-2-4-241,-11-1 673,-2 0-120,-7 1-144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6.333"/>
    </inkml:context>
    <inkml:brush xml:id="br0">
      <inkml:brushProperty name="width" value="0.05" units="cm"/>
      <inkml:brushProperty name="height" value="0.05" units="cm"/>
    </inkml:brush>
  </inkml:definitions>
  <inkml:trace contextRef="#ctx0" brushRef="#br0">75 695 16011,'-7'-7'1985,"7"-2"-1001,4-3-392,14-4 1833,6-4-1177,13-5-464,6-3-168,7-5-256,1 0-144,-3 0-360,0 1-232,-11 2-512,-4 1-328,-13 4 896,-3 2-208,-7 0-225</inkml:trace>
  <inkml:trace contextRef="#ctx0" brushRef="#br0" timeOffset="1">5 47 20964,'-4'-2'1753,"11"-1"-1233,9 0-232,20-2 680,5 0-240,15-1-400,3 0-368,8-1-784,-1 1-408,-7 2 968,-6 4-216,-14 3-216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6.941"/>
    </inkml:context>
    <inkml:brush xml:id="br0">
      <inkml:brushProperty name="width" value="0.05" units="cm"/>
      <inkml:brushProperty name="height" value="0.05" units="cm"/>
    </inkml:brush>
  </inkml:definitions>
  <inkml:trace contextRef="#ctx0" brushRef="#br0">141 1 16404,'1'0'70,"-1"0"0,1 0 1,-1-1-1,1 1 1,-1 0-1,1 0 1,-1 0-1,1 0 1,-1 0-1,1 0 1,-1 0-1,1 0 1,-1 0-1,1 1 1,-1-1-1,0 0 1,1 0-1,-1 0 1,1 0-1,-1 1 1,1-1-1,-1 0 1,0 0-1,1 1 1,-1-1-1,1 0 1,-1 1-1,0-1 1,1 1-1,13 13 239,-11-11-15,9 12-157,0 0 0,-1 1 0,-1 1 1,0-1-1,-1 2 0,-1-1 0,-1 1 0,0 0 0,-2 1 0,0 0 0,-1 0 0,0 0 0,-2 0 0,0 0 0,-2 29 0,-2-27-145,0 0 0,-2-1 0,0 1 1,-2-1-1,0 0 0,-1 0 0,-1 0 0,0-1 0,-2-1 0,0 1 1,-2-1-1,1-1 0,-2 0 0,-1-1 0,0-1 0,-18 16 1,27-26 58,-1 0 1,1-1 0,-1 1 0,0-2 0,-1 1 0,1-1 0,0 0 0,-1 0 0,0 0 0,0-1 0,0 0 0,0-1-1,-8 2 1,-4-4-18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5T07:00:37.461"/>
    </inkml:context>
    <inkml:brush xml:id="br0">
      <inkml:brushProperty name="width" value="0.05" units="cm"/>
      <inkml:brushProperty name="height" value="0.05" units="cm"/>
    </inkml:brush>
  </inkml:definitions>
  <inkml:trace contextRef="#ctx0" brushRef="#br0">1 34 17548,'1'-3'146,"0"1"0,1 0 1,-1 0-1,1 0 0,-1 0 1,1 0-1,0 0 0,0 0 1,0 1-1,0-1 0,0 1 1,0-1-1,1 1 0,-1 0 0,0 0 1,1 0-1,-1 0 0,1 0 1,-1 0-1,1 1 0,0-1 1,-1 1-1,1 0 0,-1 0 1,1 0-1,4 0 0,7 1 243,1 0 0,-1 1 0,19 6 0,-25-7-309,-1 1 0,1 0-1,-1 1 1,0 0 0,1 0-1,10 7 1,-17-9-75,0 0 1,0 0-1,0 0 1,0 0-1,0 0 0,0 0 1,0 0-1,0 0 1,0 0-1,0 1 0,-1-1 1,1 0-1,0 1 1,-1-1-1,1 0 0,-1 1 1,1-1-1,-1 0 0,0 1 1,0-1-1,0 1 1,0-1-1,0 1 0,0-1 1,0 1-1,0-1 1,0 0-1,-1 1 0,1-1 1,0 1-1,-1-1 1,1 0-1,-1 1 0,0-1 1,0 0-1,1 0 1,-1 1-1,0-1 0,0 0 1,0 0-1,-2 2 0,-27 28 74,23-25-64,1 0 0,0 0 0,0 1 0,1-1-1,0 1 1,0 0 0,0 1 0,1-1-1,-5 11 1,9-17-25,0 1 0,-1-1 0,1 0 0,0 0 0,0 1-1,0-1 1,0 0 0,0 1 0,0-1 0,0 0 0,0 1 0,0-1 0,1 0-1,-1 0 1,0 0 0,1 1 0,-1-1 0,1 0 0,-1 0 0,1 0 0,0 0 0,0 0-1,1 2 1,0-1-76,1 0-1,-1-1 0,0 1 0,1-1 0,0 1 1,-1-1-1,1 0 0,0 0 0,-1 0 1,5 1-1,8 0-341,1 0 1,-1-1-1,20-1 1,-26 0 424,38 0-476,7-3-161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05.10.2022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05.10.2022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05.10.2022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05.10.2022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05.10.2022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05.10.2022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05.10.2022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05.10.2022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05.10.2022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05.10.2022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5" Type="http://schemas.openxmlformats.org/officeDocument/2006/relationships/hyperlink" Target="https://en.excel-translator.de/translator/" TargetMode="Externa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1.x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17" Type="http://schemas.openxmlformats.org/officeDocument/2006/relationships/image" Target="../media/image76.png"/><Relationship Id="rId21" Type="http://schemas.openxmlformats.org/officeDocument/2006/relationships/image" Target="../media/image28.png"/><Relationship Id="rId42" Type="http://schemas.openxmlformats.org/officeDocument/2006/relationships/customXml" Target="../ink/ink20.xml"/><Relationship Id="rId63" Type="http://schemas.openxmlformats.org/officeDocument/2006/relationships/image" Target="../media/image49.png"/><Relationship Id="rId84" Type="http://schemas.openxmlformats.org/officeDocument/2006/relationships/customXml" Target="../ink/ink41.xml"/><Relationship Id="rId138" Type="http://schemas.openxmlformats.org/officeDocument/2006/relationships/customXml" Target="../ink/ink68.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15.xml"/><Relationship Id="rId53" Type="http://schemas.openxmlformats.org/officeDocument/2006/relationships/image" Target="../media/image44.png"/><Relationship Id="rId74" Type="http://schemas.openxmlformats.org/officeDocument/2006/relationships/customXml" Target="../ink/ink36.xml"/><Relationship Id="rId128" Type="http://schemas.openxmlformats.org/officeDocument/2006/relationships/customXml" Target="../ink/ink63.xml"/><Relationship Id="rId5" Type="http://schemas.openxmlformats.org/officeDocument/2006/relationships/image" Target="../media/image20.png"/><Relationship Id="rId90" Type="http://schemas.openxmlformats.org/officeDocument/2006/relationships/customXml" Target="../ink/ink44.xml"/><Relationship Id="rId95" Type="http://schemas.openxmlformats.org/officeDocument/2006/relationships/image" Target="../media/image65.png"/><Relationship Id="rId22" Type="http://schemas.openxmlformats.org/officeDocument/2006/relationships/customXml" Target="../ink/ink10.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52.png"/><Relationship Id="rId113" Type="http://schemas.openxmlformats.org/officeDocument/2006/relationships/image" Target="../media/image74.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87.png"/><Relationship Id="rId80" Type="http://schemas.openxmlformats.org/officeDocument/2006/relationships/customXml" Target="../ink/ink39.xml"/><Relationship Id="rId85" Type="http://schemas.openxmlformats.org/officeDocument/2006/relationships/image" Target="../media/image60.png"/><Relationship Id="rId12" Type="http://schemas.openxmlformats.org/officeDocument/2006/relationships/customXml" Target="../ink/ink5.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18.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82.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29.png"/><Relationship Id="rId28" Type="http://schemas.openxmlformats.org/officeDocument/2006/relationships/customXml" Target="../ink/ink13.xml"/><Relationship Id="rId49" Type="http://schemas.openxmlformats.org/officeDocument/2006/relationships/image" Target="../media/image42.png"/><Relationship Id="rId114" Type="http://schemas.openxmlformats.org/officeDocument/2006/relationships/customXml" Target="../ink/ink56.xml"/><Relationship Id="rId119" Type="http://schemas.openxmlformats.org/officeDocument/2006/relationships/image" Target="../media/image77.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50.png"/><Relationship Id="rId81" Type="http://schemas.openxmlformats.org/officeDocument/2006/relationships/image" Target="../media/image58.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85.png"/><Relationship Id="rId13" Type="http://schemas.openxmlformats.org/officeDocument/2006/relationships/image" Target="../media/image24.png"/><Relationship Id="rId18" Type="http://schemas.openxmlformats.org/officeDocument/2006/relationships/customXml" Target="../ink/ink8.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45.png"/><Relationship Id="rId76" Type="http://schemas.openxmlformats.org/officeDocument/2006/relationships/customXml" Target="../ink/ink37.xml"/><Relationship Id="rId97" Type="http://schemas.openxmlformats.org/officeDocument/2006/relationships/image" Target="../media/image66.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80.png"/><Relationship Id="rId141" Type="http://schemas.openxmlformats.org/officeDocument/2006/relationships/image" Target="../media/image88.png"/><Relationship Id="rId146" Type="http://schemas.openxmlformats.org/officeDocument/2006/relationships/customXml" Target="../ink/ink72.xml"/><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45.xml"/><Relationship Id="rId2" Type="http://schemas.openxmlformats.org/officeDocument/2006/relationships/image" Target="../media/image18.png"/><Relationship Id="rId29" Type="http://schemas.openxmlformats.org/officeDocument/2006/relationships/image" Target="../media/image32.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40.png"/><Relationship Id="rId66" Type="http://schemas.openxmlformats.org/officeDocument/2006/relationships/customXml" Target="../ink/ink32.xml"/><Relationship Id="rId87" Type="http://schemas.openxmlformats.org/officeDocument/2006/relationships/image" Target="../media/image61.png"/><Relationship Id="rId110" Type="http://schemas.openxmlformats.org/officeDocument/2006/relationships/customXml" Target="../ink/ink54.xml"/><Relationship Id="rId115" Type="http://schemas.openxmlformats.org/officeDocument/2006/relationships/image" Target="../media/image75.png"/><Relationship Id="rId131" Type="http://schemas.openxmlformats.org/officeDocument/2006/relationships/image" Target="../media/image83.png"/><Relationship Id="rId136" Type="http://schemas.openxmlformats.org/officeDocument/2006/relationships/customXml" Target="../ink/ink67.xml"/><Relationship Id="rId61" Type="http://schemas.openxmlformats.org/officeDocument/2006/relationships/image" Target="../media/image48.png"/><Relationship Id="rId82" Type="http://schemas.openxmlformats.org/officeDocument/2006/relationships/customXml" Target="../ink/ink40.xml"/><Relationship Id="rId19" Type="http://schemas.openxmlformats.org/officeDocument/2006/relationships/image" Target="../media/image27.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35.png"/><Relationship Id="rId56" Type="http://schemas.openxmlformats.org/officeDocument/2006/relationships/customXml" Target="../ink/ink27.xml"/><Relationship Id="rId77" Type="http://schemas.openxmlformats.org/officeDocument/2006/relationships/image" Target="../media/image56.png"/><Relationship Id="rId100" Type="http://schemas.openxmlformats.org/officeDocument/2006/relationships/customXml" Target="../ink/ink49.xml"/><Relationship Id="rId105" Type="http://schemas.openxmlformats.org/officeDocument/2006/relationships/image" Target="../media/image70.png"/><Relationship Id="rId126" Type="http://schemas.openxmlformats.org/officeDocument/2006/relationships/customXml" Target="../ink/ink62.xml"/><Relationship Id="rId147" Type="http://schemas.openxmlformats.org/officeDocument/2006/relationships/image" Target="../media/image91.png"/><Relationship Id="rId8" Type="http://schemas.openxmlformats.org/officeDocument/2006/relationships/customXml" Target="../ink/ink3.xml"/><Relationship Id="rId51" Type="http://schemas.openxmlformats.org/officeDocument/2006/relationships/image" Target="../media/image43.png"/><Relationship Id="rId72" Type="http://schemas.openxmlformats.org/officeDocument/2006/relationships/customXml" Target="../ink/ink35.xml"/><Relationship Id="rId93" Type="http://schemas.openxmlformats.org/officeDocument/2006/relationships/image" Target="../media/image64.png"/><Relationship Id="rId98" Type="http://schemas.openxmlformats.org/officeDocument/2006/relationships/customXml" Target="../ink/ink48.xml"/><Relationship Id="rId121" Type="http://schemas.openxmlformats.org/officeDocument/2006/relationships/image" Target="../media/image78.png"/><Relationship Id="rId142" Type="http://schemas.openxmlformats.org/officeDocument/2006/relationships/customXml" Target="../ink/ink70.xml"/><Relationship Id="rId3" Type="http://schemas.openxmlformats.org/officeDocument/2006/relationships/image" Target="../media/image19.png"/><Relationship Id="rId25" Type="http://schemas.openxmlformats.org/officeDocument/2006/relationships/image" Target="../media/image30.png"/><Relationship Id="rId46" Type="http://schemas.openxmlformats.org/officeDocument/2006/relationships/customXml" Target="../ink/ink22.xml"/><Relationship Id="rId67" Type="http://schemas.openxmlformats.org/officeDocument/2006/relationships/image" Target="../media/image51.png"/><Relationship Id="rId116" Type="http://schemas.openxmlformats.org/officeDocument/2006/relationships/customXml" Target="../ink/ink57.xml"/><Relationship Id="rId137" Type="http://schemas.openxmlformats.org/officeDocument/2006/relationships/image" Target="../media/image86.png"/><Relationship Id="rId20" Type="http://schemas.openxmlformats.org/officeDocument/2006/relationships/customXml" Target="../ink/ink9.xml"/><Relationship Id="rId41" Type="http://schemas.openxmlformats.org/officeDocument/2006/relationships/image" Target="../media/image38.png"/><Relationship Id="rId62" Type="http://schemas.openxmlformats.org/officeDocument/2006/relationships/customXml" Target="../ink/ink30.xml"/><Relationship Id="rId83" Type="http://schemas.openxmlformats.org/officeDocument/2006/relationships/image" Target="../media/image59.png"/><Relationship Id="rId88" Type="http://schemas.openxmlformats.org/officeDocument/2006/relationships/customXml" Target="../ink/ink43.xml"/><Relationship Id="rId111" Type="http://schemas.openxmlformats.org/officeDocument/2006/relationships/image" Target="../media/image73.png"/><Relationship Id="rId132" Type="http://schemas.openxmlformats.org/officeDocument/2006/relationships/customXml" Target="../ink/ink65.xml"/><Relationship Id="rId15" Type="http://schemas.openxmlformats.org/officeDocument/2006/relationships/image" Target="../media/image25.png"/><Relationship Id="rId36" Type="http://schemas.openxmlformats.org/officeDocument/2006/relationships/customXml" Target="../ink/ink17.xml"/><Relationship Id="rId57" Type="http://schemas.openxmlformats.org/officeDocument/2006/relationships/image" Target="../media/image46.png"/><Relationship Id="rId106" Type="http://schemas.openxmlformats.org/officeDocument/2006/relationships/customXml" Target="../ink/ink52.xml"/><Relationship Id="rId127" Type="http://schemas.openxmlformats.org/officeDocument/2006/relationships/image" Target="../media/image81.png"/><Relationship Id="rId10" Type="http://schemas.openxmlformats.org/officeDocument/2006/relationships/customXml" Target="../ink/ink4.xml"/><Relationship Id="rId31" Type="http://schemas.openxmlformats.org/officeDocument/2006/relationships/image" Target="../media/image33.png"/><Relationship Id="rId52" Type="http://schemas.openxmlformats.org/officeDocument/2006/relationships/customXml" Target="../ink/ink25.xml"/><Relationship Id="rId73" Type="http://schemas.openxmlformats.org/officeDocument/2006/relationships/image" Target="../media/image54.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67.png"/><Relationship Id="rId101" Type="http://schemas.openxmlformats.org/officeDocument/2006/relationships/image" Target="../media/image68.png"/><Relationship Id="rId122" Type="http://schemas.openxmlformats.org/officeDocument/2006/relationships/customXml" Target="../ink/ink60.xml"/><Relationship Id="rId143" Type="http://schemas.openxmlformats.org/officeDocument/2006/relationships/image" Target="../media/image89.png"/><Relationship Id="rId4" Type="http://schemas.openxmlformats.org/officeDocument/2006/relationships/customXml" Target="../ink/ink1.xml"/><Relationship Id="rId9" Type="http://schemas.openxmlformats.org/officeDocument/2006/relationships/image" Target="../media/image22.png"/><Relationship Id="rId26" Type="http://schemas.openxmlformats.org/officeDocument/2006/relationships/customXml" Target="../ink/ink12.xml"/><Relationship Id="rId47" Type="http://schemas.openxmlformats.org/officeDocument/2006/relationships/image" Target="../media/image41.png"/><Relationship Id="rId68" Type="http://schemas.openxmlformats.org/officeDocument/2006/relationships/customXml" Target="../ink/ink33.xml"/><Relationship Id="rId89" Type="http://schemas.openxmlformats.org/officeDocument/2006/relationships/image" Target="../media/image62.png"/><Relationship Id="rId112" Type="http://schemas.openxmlformats.org/officeDocument/2006/relationships/customXml" Target="../ink/ink55.xml"/><Relationship Id="rId133" Type="http://schemas.openxmlformats.org/officeDocument/2006/relationships/image" Target="../media/image84.png"/><Relationship Id="rId16" Type="http://schemas.openxmlformats.org/officeDocument/2006/relationships/customXml" Target="../ink/ink7.xml"/><Relationship Id="rId37" Type="http://schemas.openxmlformats.org/officeDocument/2006/relationships/image" Target="../media/image36.png"/><Relationship Id="rId58" Type="http://schemas.openxmlformats.org/officeDocument/2006/relationships/customXml" Target="../ink/ink28.xml"/><Relationship Id="rId79" Type="http://schemas.openxmlformats.org/officeDocument/2006/relationships/image" Target="../media/image57.png"/><Relationship Id="rId102" Type="http://schemas.openxmlformats.org/officeDocument/2006/relationships/customXml" Target="../ink/ink50.xml"/><Relationship Id="rId123" Type="http://schemas.openxmlformats.org/officeDocument/2006/relationships/image" Target="../media/image79.png"/><Relationship Id="rId144" Type="http://schemas.openxmlformats.org/officeDocument/2006/relationships/customXml" Target="../ink/ink71.xml"/></Relationships>
</file>

<file path=ppt/slides/_rels/slide1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customXml" Target="../ink/ink78.xml"/><Relationship Id="rId18" Type="http://schemas.openxmlformats.org/officeDocument/2006/relationships/image" Target="../media/image99.png"/><Relationship Id="rId26" Type="http://schemas.openxmlformats.org/officeDocument/2006/relationships/image" Target="../media/image103.png"/><Relationship Id="rId39" Type="http://schemas.openxmlformats.org/officeDocument/2006/relationships/customXml" Target="../ink/ink91.xml"/><Relationship Id="rId21" Type="http://schemas.openxmlformats.org/officeDocument/2006/relationships/customXml" Target="../ink/ink82.xml"/><Relationship Id="rId34" Type="http://schemas.openxmlformats.org/officeDocument/2006/relationships/image" Target="../media/image107.png"/><Relationship Id="rId42" Type="http://schemas.openxmlformats.org/officeDocument/2006/relationships/image" Target="../media/image111.png"/><Relationship Id="rId7" Type="http://schemas.openxmlformats.org/officeDocument/2006/relationships/customXml" Target="../ink/ink75.xml"/><Relationship Id="rId2" Type="http://schemas.openxmlformats.org/officeDocument/2006/relationships/image" Target="../media/image230.png"/><Relationship Id="rId16" Type="http://schemas.openxmlformats.org/officeDocument/2006/relationships/image" Target="../media/image98.png"/><Relationship Id="rId20" Type="http://schemas.openxmlformats.org/officeDocument/2006/relationships/image" Target="../media/image100.png"/><Relationship Id="rId29" Type="http://schemas.openxmlformats.org/officeDocument/2006/relationships/customXml" Target="../ink/ink86.xml"/><Relationship Id="rId41" Type="http://schemas.openxmlformats.org/officeDocument/2006/relationships/customXml" Target="../ink/ink92.xml"/><Relationship Id="rId1" Type="http://schemas.openxmlformats.org/officeDocument/2006/relationships/slideLayout" Target="../slideLayouts/slideLayout1.xml"/><Relationship Id="rId6" Type="http://schemas.openxmlformats.org/officeDocument/2006/relationships/image" Target="../media/image93.png"/><Relationship Id="rId11" Type="http://schemas.openxmlformats.org/officeDocument/2006/relationships/customXml" Target="../ink/ink77.xml"/><Relationship Id="rId24" Type="http://schemas.openxmlformats.org/officeDocument/2006/relationships/image" Target="../media/image102.png"/><Relationship Id="rId32" Type="http://schemas.openxmlformats.org/officeDocument/2006/relationships/image" Target="../media/image106.png"/><Relationship Id="rId37" Type="http://schemas.openxmlformats.org/officeDocument/2006/relationships/customXml" Target="../ink/ink90.xml"/><Relationship Id="rId40" Type="http://schemas.openxmlformats.org/officeDocument/2006/relationships/image" Target="../media/image110.png"/><Relationship Id="rId5" Type="http://schemas.openxmlformats.org/officeDocument/2006/relationships/customXml" Target="../ink/ink74.xml"/><Relationship Id="rId15" Type="http://schemas.openxmlformats.org/officeDocument/2006/relationships/customXml" Target="../ink/ink79.xml"/><Relationship Id="rId23" Type="http://schemas.openxmlformats.org/officeDocument/2006/relationships/customXml" Target="../ink/ink83.xml"/><Relationship Id="rId28" Type="http://schemas.openxmlformats.org/officeDocument/2006/relationships/image" Target="../media/image104.png"/><Relationship Id="rId36" Type="http://schemas.openxmlformats.org/officeDocument/2006/relationships/image" Target="../media/image108.png"/><Relationship Id="rId10" Type="http://schemas.openxmlformats.org/officeDocument/2006/relationships/image" Target="../media/image95.png"/><Relationship Id="rId19" Type="http://schemas.openxmlformats.org/officeDocument/2006/relationships/customXml" Target="../ink/ink81.xml"/><Relationship Id="rId31" Type="http://schemas.openxmlformats.org/officeDocument/2006/relationships/customXml" Target="../ink/ink87.xml"/><Relationship Id="rId44" Type="http://schemas.openxmlformats.org/officeDocument/2006/relationships/image" Target="../media/image112.png"/><Relationship Id="rId4" Type="http://schemas.openxmlformats.org/officeDocument/2006/relationships/image" Target="../media/image92.png"/><Relationship Id="rId9" Type="http://schemas.openxmlformats.org/officeDocument/2006/relationships/customXml" Target="../ink/ink76.xml"/><Relationship Id="rId14" Type="http://schemas.openxmlformats.org/officeDocument/2006/relationships/image" Target="../media/image97.png"/><Relationship Id="rId22" Type="http://schemas.openxmlformats.org/officeDocument/2006/relationships/image" Target="../media/image101.png"/><Relationship Id="rId27" Type="http://schemas.openxmlformats.org/officeDocument/2006/relationships/customXml" Target="../ink/ink85.xml"/><Relationship Id="rId30" Type="http://schemas.openxmlformats.org/officeDocument/2006/relationships/image" Target="../media/image105.png"/><Relationship Id="rId35" Type="http://schemas.openxmlformats.org/officeDocument/2006/relationships/customXml" Target="../ink/ink89.xml"/><Relationship Id="rId43" Type="http://schemas.openxmlformats.org/officeDocument/2006/relationships/customXml" Target="../ink/ink93.xml"/><Relationship Id="rId8" Type="http://schemas.openxmlformats.org/officeDocument/2006/relationships/image" Target="../media/image94.png"/><Relationship Id="rId3" Type="http://schemas.openxmlformats.org/officeDocument/2006/relationships/customXml" Target="../ink/ink73.xml"/><Relationship Id="rId12" Type="http://schemas.openxmlformats.org/officeDocument/2006/relationships/image" Target="../media/image96.png"/><Relationship Id="rId17" Type="http://schemas.openxmlformats.org/officeDocument/2006/relationships/customXml" Target="../ink/ink80.xml"/><Relationship Id="rId25" Type="http://schemas.openxmlformats.org/officeDocument/2006/relationships/customXml" Target="../ink/ink84.xml"/><Relationship Id="rId33" Type="http://schemas.openxmlformats.org/officeDocument/2006/relationships/customXml" Target="../ink/ink88.xml"/><Relationship Id="rId38" Type="http://schemas.openxmlformats.org/officeDocument/2006/relationships/image" Target="../media/image109.png"/></Relationships>
</file>

<file path=ppt/slides/_rels/slide19.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image" Target="../media/image171.png"/><Relationship Id="rId21" Type="http://schemas.openxmlformats.org/officeDocument/2006/relationships/image" Target="../media/image123.png"/><Relationship Id="rId42" Type="http://schemas.openxmlformats.org/officeDocument/2006/relationships/customXml" Target="../ink/ink113.xml"/><Relationship Id="rId63" Type="http://schemas.openxmlformats.org/officeDocument/2006/relationships/image" Target="../media/image144.png"/><Relationship Id="rId84" Type="http://schemas.openxmlformats.org/officeDocument/2006/relationships/customXml" Target="../ink/ink134.xml"/><Relationship Id="rId138" Type="http://schemas.openxmlformats.org/officeDocument/2006/relationships/customXml" Target="../ink/ink161.xml"/><Relationship Id="rId159" Type="http://schemas.openxmlformats.org/officeDocument/2006/relationships/image" Target="../media/image192.png"/><Relationship Id="rId107" Type="http://schemas.openxmlformats.org/officeDocument/2006/relationships/image" Target="../media/image166.png"/><Relationship Id="rId11" Type="http://schemas.openxmlformats.org/officeDocument/2006/relationships/image" Target="../media/image118.png"/><Relationship Id="rId32" Type="http://schemas.openxmlformats.org/officeDocument/2006/relationships/customXml" Target="../ink/ink108.xml"/><Relationship Id="rId53" Type="http://schemas.openxmlformats.org/officeDocument/2006/relationships/image" Target="../media/image139.png"/><Relationship Id="rId74" Type="http://schemas.openxmlformats.org/officeDocument/2006/relationships/customXml" Target="../ink/ink129.xml"/><Relationship Id="rId128" Type="http://schemas.openxmlformats.org/officeDocument/2006/relationships/customXml" Target="../ink/ink156.xml"/><Relationship Id="rId149" Type="http://schemas.openxmlformats.org/officeDocument/2006/relationships/image" Target="../media/image187.png"/><Relationship Id="rId5" Type="http://schemas.openxmlformats.org/officeDocument/2006/relationships/image" Target="../media/image115.png"/><Relationship Id="rId95" Type="http://schemas.openxmlformats.org/officeDocument/2006/relationships/image" Target="../media/image160.png"/><Relationship Id="rId160" Type="http://schemas.openxmlformats.org/officeDocument/2006/relationships/customXml" Target="../ink/ink172.xml"/><Relationship Id="rId22" Type="http://schemas.openxmlformats.org/officeDocument/2006/relationships/customXml" Target="../ink/ink103.xml"/><Relationship Id="rId43" Type="http://schemas.openxmlformats.org/officeDocument/2006/relationships/image" Target="../media/image134.png"/><Relationship Id="rId64" Type="http://schemas.openxmlformats.org/officeDocument/2006/relationships/customXml" Target="../ink/ink124.xml"/><Relationship Id="rId118" Type="http://schemas.openxmlformats.org/officeDocument/2006/relationships/customXml" Target="../ink/ink151.xml"/><Relationship Id="rId139" Type="http://schemas.openxmlformats.org/officeDocument/2006/relationships/image" Target="../media/image182.png"/><Relationship Id="rId85" Type="http://schemas.openxmlformats.org/officeDocument/2006/relationships/image" Target="../media/image155.png"/><Relationship Id="rId150" Type="http://schemas.openxmlformats.org/officeDocument/2006/relationships/customXml" Target="../ink/ink167.xml"/><Relationship Id="rId12" Type="http://schemas.openxmlformats.org/officeDocument/2006/relationships/customXml" Target="../ink/ink98.xml"/><Relationship Id="rId33" Type="http://schemas.openxmlformats.org/officeDocument/2006/relationships/image" Target="../media/image129.png"/><Relationship Id="rId108" Type="http://schemas.openxmlformats.org/officeDocument/2006/relationships/customXml" Target="../ink/ink146.xml"/><Relationship Id="rId129" Type="http://schemas.openxmlformats.org/officeDocument/2006/relationships/image" Target="../media/image177.png"/><Relationship Id="rId54" Type="http://schemas.openxmlformats.org/officeDocument/2006/relationships/customXml" Target="../ink/ink119.xml"/><Relationship Id="rId70" Type="http://schemas.openxmlformats.org/officeDocument/2006/relationships/customXml" Target="../ink/ink127.xml"/><Relationship Id="rId75" Type="http://schemas.openxmlformats.org/officeDocument/2006/relationships/image" Target="../media/image150.png"/><Relationship Id="rId91" Type="http://schemas.openxmlformats.org/officeDocument/2006/relationships/image" Target="../media/image158.png"/><Relationship Id="rId96" Type="http://schemas.openxmlformats.org/officeDocument/2006/relationships/customXml" Target="../ink/ink140.xml"/><Relationship Id="rId140" Type="http://schemas.openxmlformats.org/officeDocument/2006/relationships/customXml" Target="../ink/ink162.xml"/><Relationship Id="rId145" Type="http://schemas.openxmlformats.org/officeDocument/2006/relationships/image" Target="../media/image185.png"/><Relationship Id="rId161" Type="http://schemas.openxmlformats.org/officeDocument/2006/relationships/image" Target="../media/image193.png"/><Relationship Id="rId166" Type="http://schemas.openxmlformats.org/officeDocument/2006/relationships/customXml" Target="../ink/ink175.xml"/><Relationship Id="rId1" Type="http://schemas.openxmlformats.org/officeDocument/2006/relationships/slideLayout" Target="../slideLayouts/slideLayout1.xml"/><Relationship Id="rId6" Type="http://schemas.openxmlformats.org/officeDocument/2006/relationships/customXml" Target="../ink/ink95.xml"/><Relationship Id="rId23" Type="http://schemas.openxmlformats.org/officeDocument/2006/relationships/image" Target="../media/image124.png"/><Relationship Id="rId28" Type="http://schemas.openxmlformats.org/officeDocument/2006/relationships/customXml" Target="../ink/ink106.xml"/><Relationship Id="rId49" Type="http://schemas.openxmlformats.org/officeDocument/2006/relationships/image" Target="../media/image137.png"/><Relationship Id="rId114" Type="http://schemas.openxmlformats.org/officeDocument/2006/relationships/customXml" Target="../ink/ink149.xml"/><Relationship Id="rId119" Type="http://schemas.openxmlformats.org/officeDocument/2006/relationships/image" Target="../media/image172.png"/><Relationship Id="rId44" Type="http://schemas.openxmlformats.org/officeDocument/2006/relationships/customXml" Target="../ink/ink114.xml"/><Relationship Id="rId60" Type="http://schemas.openxmlformats.org/officeDocument/2006/relationships/customXml" Target="../ink/ink122.xml"/><Relationship Id="rId65" Type="http://schemas.openxmlformats.org/officeDocument/2006/relationships/image" Target="../media/image145.png"/><Relationship Id="rId81" Type="http://schemas.openxmlformats.org/officeDocument/2006/relationships/image" Target="../media/image153.png"/><Relationship Id="rId86" Type="http://schemas.openxmlformats.org/officeDocument/2006/relationships/customXml" Target="../ink/ink135.xml"/><Relationship Id="rId130" Type="http://schemas.openxmlformats.org/officeDocument/2006/relationships/customXml" Target="../ink/ink157.xml"/><Relationship Id="rId135" Type="http://schemas.openxmlformats.org/officeDocument/2006/relationships/image" Target="../media/image180.png"/><Relationship Id="rId151" Type="http://schemas.openxmlformats.org/officeDocument/2006/relationships/image" Target="../media/image188.png"/><Relationship Id="rId156" Type="http://schemas.openxmlformats.org/officeDocument/2006/relationships/customXml" Target="../ink/ink170.xml"/><Relationship Id="rId13" Type="http://schemas.openxmlformats.org/officeDocument/2006/relationships/image" Target="../media/image119.png"/><Relationship Id="rId18" Type="http://schemas.openxmlformats.org/officeDocument/2006/relationships/customXml" Target="../ink/ink101.xml"/><Relationship Id="rId39" Type="http://schemas.openxmlformats.org/officeDocument/2006/relationships/image" Target="../media/image132.png"/><Relationship Id="rId109" Type="http://schemas.openxmlformats.org/officeDocument/2006/relationships/image" Target="../media/image167.png"/><Relationship Id="rId34" Type="http://schemas.openxmlformats.org/officeDocument/2006/relationships/customXml" Target="../ink/ink109.xml"/><Relationship Id="rId50" Type="http://schemas.openxmlformats.org/officeDocument/2006/relationships/customXml" Target="../ink/ink117.xml"/><Relationship Id="rId55" Type="http://schemas.openxmlformats.org/officeDocument/2006/relationships/image" Target="../media/image140.png"/><Relationship Id="rId76" Type="http://schemas.openxmlformats.org/officeDocument/2006/relationships/customXml" Target="../ink/ink130.xml"/><Relationship Id="rId97" Type="http://schemas.openxmlformats.org/officeDocument/2006/relationships/image" Target="../media/image161.png"/><Relationship Id="rId104" Type="http://schemas.openxmlformats.org/officeDocument/2006/relationships/customXml" Target="../ink/ink144.xml"/><Relationship Id="rId120" Type="http://schemas.openxmlformats.org/officeDocument/2006/relationships/customXml" Target="../ink/ink152.xml"/><Relationship Id="rId125" Type="http://schemas.openxmlformats.org/officeDocument/2006/relationships/image" Target="../media/image175.png"/><Relationship Id="rId141" Type="http://schemas.openxmlformats.org/officeDocument/2006/relationships/image" Target="../media/image183.png"/><Relationship Id="rId146" Type="http://schemas.openxmlformats.org/officeDocument/2006/relationships/customXml" Target="../ink/ink165.xml"/><Relationship Id="rId167" Type="http://schemas.openxmlformats.org/officeDocument/2006/relationships/image" Target="../media/image196.png"/><Relationship Id="rId7" Type="http://schemas.openxmlformats.org/officeDocument/2006/relationships/image" Target="../media/image116.png"/><Relationship Id="rId71" Type="http://schemas.openxmlformats.org/officeDocument/2006/relationships/image" Target="../media/image148.png"/><Relationship Id="rId92" Type="http://schemas.openxmlformats.org/officeDocument/2006/relationships/customXml" Target="../ink/ink138.xml"/><Relationship Id="rId162" Type="http://schemas.openxmlformats.org/officeDocument/2006/relationships/customXml" Target="../ink/ink173.xml"/><Relationship Id="rId2" Type="http://schemas.openxmlformats.org/officeDocument/2006/relationships/image" Target="../media/image113.png"/><Relationship Id="rId29" Type="http://schemas.openxmlformats.org/officeDocument/2006/relationships/image" Target="../media/image127.png"/><Relationship Id="rId24" Type="http://schemas.openxmlformats.org/officeDocument/2006/relationships/customXml" Target="../ink/ink104.xml"/><Relationship Id="rId40" Type="http://schemas.openxmlformats.org/officeDocument/2006/relationships/customXml" Target="../ink/ink112.xml"/><Relationship Id="rId45" Type="http://schemas.openxmlformats.org/officeDocument/2006/relationships/image" Target="../media/image135.png"/><Relationship Id="rId66" Type="http://schemas.openxmlformats.org/officeDocument/2006/relationships/customXml" Target="../ink/ink125.xml"/><Relationship Id="rId87" Type="http://schemas.openxmlformats.org/officeDocument/2006/relationships/image" Target="../media/image156.png"/><Relationship Id="rId110" Type="http://schemas.openxmlformats.org/officeDocument/2006/relationships/customXml" Target="../ink/ink147.xml"/><Relationship Id="rId115" Type="http://schemas.openxmlformats.org/officeDocument/2006/relationships/image" Target="../media/image170.png"/><Relationship Id="rId131" Type="http://schemas.openxmlformats.org/officeDocument/2006/relationships/image" Target="../media/image178.png"/><Relationship Id="rId136" Type="http://schemas.openxmlformats.org/officeDocument/2006/relationships/customXml" Target="../ink/ink160.xml"/><Relationship Id="rId157" Type="http://schemas.openxmlformats.org/officeDocument/2006/relationships/image" Target="../media/image191.png"/><Relationship Id="rId61" Type="http://schemas.openxmlformats.org/officeDocument/2006/relationships/image" Target="../media/image143.png"/><Relationship Id="rId82" Type="http://schemas.openxmlformats.org/officeDocument/2006/relationships/customXml" Target="../ink/ink133.xml"/><Relationship Id="rId152" Type="http://schemas.openxmlformats.org/officeDocument/2006/relationships/customXml" Target="../ink/ink168.xml"/><Relationship Id="rId19" Type="http://schemas.openxmlformats.org/officeDocument/2006/relationships/image" Target="../media/image122.png"/><Relationship Id="rId14" Type="http://schemas.openxmlformats.org/officeDocument/2006/relationships/customXml" Target="../ink/ink99.xml"/><Relationship Id="rId30" Type="http://schemas.openxmlformats.org/officeDocument/2006/relationships/customXml" Target="../ink/ink107.xml"/><Relationship Id="rId35" Type="http://schemas.openxmlformats.org/officeDocument/2006/relationships/image" Target="../media/image130.png"/><Relationship Id="rId56" Type="http://schemas.openxmlformats.org/officeDocument/2006/relationships/customXml" Target="../ink/ink120.xml"/><Relationship Id="rId77" Type="http://schemas.openxmlformats.org/officeDocument/2006/relationships/image" Target="../media/image151.png"/><Relationship Id="rId100" Type="http://schemas.openxmlformats.org/officeDocument/2006/relationships/customXml" Target="../ink/ink142.xml"/><Relationship Id="rId105" Type="http://schemas.openxmlformats.org/officeDocument/2006/relationships/image" Target="../media/image165.png"/><Relationship Id="rId126" Type="http://schemas.openxmlformats.org/officeDocument/2006/relationships/customXml" Target="../ink/ink155.xml"/><Relationship Id="rId147" Type="http://schemas.openxmlformats.org/officeDocument/2006/relationships/image" Target="../media/image186.png"/><Relationship Id="rId168" Type="http://schemas.openxmlformats.org/officeDocument/2006/relationships/customXml" Target="../ink/ink176.xml"/><Relationship Id="rId8" Type="http://schemas.openxmlformats.org/officeDocument/2006/relationships/customXml" Target="../ink/ink96.xml"/><Relationship Id="rId51" Type="http://schemas.openxmlformats.org/officeDocument/2006/relationships/image" Target="../media/image138.png"/><Relationship Id="rId72" Type="http://schemas.openxmlformats.org/officeDocument/2006/relationships/customXml" Target="../ink/ink128.xml"/><Relationship Id="rId93" Type="http://schemas.openxmlformats.org/officeDocument/2006/relationships/image" Target="../media/image159.png"/><Relationship Id="rId98" Type="http://schemas.openxmlformats.org/officeDocument/2006/relationships/customXml" Target="../ink/ink141.xml"/><Relationship Id="rId121" Type="http://schemas.openxmlformats.org/officeDocument/2006/relationships/image" Target="../media/image173.png"/><Relationship Id="rId142" Type="http://schemas.openxmlformats.org/officeDocument/2006/relationships/customXml" Target="../ink/ink163.xml"/><Relationship Id="rId163" Type="http://schemas.openxmlformats.org/officeDocument/2006/relationships/image" Target="../media/image194.png"/><Relationship Id="rId3" Type="http://schemas.openxmlformats.org/officeDocument/2006/relationships/image" Target="../media/image114.png"/><Relationship Id="rId25" Type="http://schemas.openxmlformats.org/officeDocument/2006/relationships/image" Target="../media/image125.png"/><Relationship Id="rId46" Type="http://schemas.openxmlformats.org/officeDocument/2006/relationships/customXml" Target="../ink/ink115.xml"/><Relationship Id="rId67" Type="http://schemas.openxmlformats.org/officeDocument/2006/relationships/image" Target="../media/image146.png"/><Relationship Id="rId116" Type="http://schemas.openxmlformats.org/officeDocument/2006/relationships/customXml" Target="../ink/ink150.xml"/><Relationship Id="rId137" Type="http://schemas.openxmlformats.org/officeDocument/2006/relationships/image" Target="../media/image181.png"/><Relationship Id="rId158" Type="http://schemas.openxmlformats.org/officeDocument/2006/relationships/customXml" Target="../ink/ink171.xml"/><Relationship Id="rId20" Type="http://schemas.openxmlformats.org/officeDocument/2006/relationships/customXml" Target="../ink/ink102.xml"/><Relationship Id="rId41" Type="http://schemas.openxmlformats.org/officeDocument/2006/relationships/image" Target="../media/image133.png"/><Relationship Id="rId62" Type="http://schemas.openxmlformats.org/officeDocument/2006/relationships/customXml" Target="../ink/ink123.xml"/><Relationship Id="rId83" Type="http://schemas.openxmlformats.org/officeDocument/2006/relationships/image" Target="../media/image154.png"/><Relationship Id="rId88" Type="http://schemas.openxmlformats.org/officeDocument/2006/relationships/customXml" Target="../ink/ink136.xml"/><Relationship Id="rId111" Type="http://schemas.openxmlformats.org/officeDocument/2006/relationships/image" Target="../media/image168.png"/><Relationship Id="rId132" Type="http://schemas.openxmlformats.org/officeDocument/2006/relationships/customXml" Target="../ink/ink158.xml"/><Relationship Id="rId153" Type="http://schemas.openxmlformats.org/officeDocument/2006/relationships/image" Target="../media/image189.png"/><Relationship Id="rId15" Type="http://schemas.openxmlformats.org/officeDocument/2006/relationships/image" Target="../media/image120.png"/><Relationship Id="rId36" Type="http://schemas.openxmlformats.org/officeDocument/2006/relationships/customXml" Target="../ink/ink110.xml"/><Relationship Id="rId57" Type="http://schemas.openxmlformats.org/officeDocument/2006/relationships/image" Target="../media/image141.png"/><Relationship Id="rId106" Type="http://schemas.openxmlformats.org/officeDocument/2006/relationships/customXml" Target="../ink/ink145.xml"/><Relationship Id="rId127" Type="http://schemas.openxmlformats.org/officeDocument/2006/relationships/image" Target="../media/image176.png"/><Relationship Id="rId10" Type="http://schemas.openxmlformats.org/officeDocument/2006/relationships/customXml" Target="../ink/ink97.xml"/><Relationship Id="rId31" Type="http://schemas.openxmlformats.org/officeDocument/2006/relationships/image" Target="../media/image128.png"/><Relationship Id="rId52" Type="http://schemas.openxmlformats.org/officeDocument/2006/relationships/customXml" Target="../ink/ink118.xml"/><Relationship Id="rId73" Type="http://schemas.openxmlformats.org/officeDocument/2006/relationships/image" Target="../media/image149.png"/><Relationship Id="rId78" Type="http://schemas.openxmlformats.org/officeDocument/2006/relationships/customXml" Target="../ink/ink131.xml"/><Relationship Id="rId94" Type="http://schemas.openxmlformats.org/officeDocument/2006/relationships/customXml" Target="../ink/ink139.xml"/><Relationship Id="rId99" Type="http://schemas.openxmlformats.org/officeDocument/2006/relationships/image" Target="../media/image162.png"/><Relationship Id="rId101" Type="http://schemas.openxmlformats.org/officeDocument/2006/relationships/image" Target="../media/image163.png"/><Relationship Id="rId122" Type="http://schemas.openxmlformats.org/officeDocument/2006/relationships/customXml" Target="../ink/ink153.xml"/><Relationship Id="rId143" Type="http://schemas.openxmlformats.org/officeDocument/2006/relationships/image" Target="../media/image184.png"/><Relationship Id="rId148" Type="http://schemas.openxmlformats.org/officeDocument/2006/relationships/customXml" Target="../ink/ink166.xml"/><Relationship Id="rId164" Type="http://schemas.openxmlformats.org/officeDocument/2006/relationships/customXml" Target="../ink/ink174.xml"/><Relationship Id="rId169" Type="http://schemas.openxmlformats.org/officeDocument/2006/relationships/image" Target="../media/image197.png"/><Relationship Id="rId4" Type="http://schemas.openxmlformats.org/officeDocument/2006/relationships/customXml" Target="../ink/ink94.xml"/><Relationship Id="rId9" Type="http://schemas.openxmlformats.org/officeDocument/2006/relationships/image" Target="../media/image117.png"/><Relationship Id="rId26" Type="http://schemas.openxmlformats.org/officeDocument/2006/relationships/customXml" Target="../ink/ink105.xml"/><Relationship Id="rId47" Type="http://schemas.openxmlformats.org/officeDocument/2006/relationships/image" Target="../media/image136.png"/><Relationship Id="rId68" Type="http://schemas.openxmlformats.org/officeDocument/2006/relationships/customXml" Target="../ink/ink126.xml"/><Relationship Id="rId89" Type="http://schemas.openxmlformats.org/officeDocument/2006/relationships/image" Target="../media/image157.png"/><Relationship Id="rId112" Type="http://schemas.openxmlformats.org/officeDocument/2006/relationships/customXml" Target="../ink/ink148.xml"/><Relationship Id="rId133" Type="http://schemas.openxmlformats.org/officeDocument/2006/relationships/image" Target="../media/image179.png"/><Relationship Id="rId154" Type="http://schemas.openxmlformats.org/officeDocument/2006/relationships/customXml" Target="../ink/ink169.xml"/><Relationship Id="rId16" Type="http://schemas.openxmlformats.org/officeDocument/2006/relationships/customXml" Target="../ink/ink100.xml"/><Relationship Id="rId37" Type="http://schemas.openxmlformats.org/officeDocument/2006/relationships/image" Target="../media/image131.png"/><Relationship Id="rId58" Type="http://schemas.openxmlformats.org/officeDocument/2006/relationships/customXml" Target="../ink/ink121.xml"/><Relationship Id="rId79" Type="http://schemas.openxmlformats.org/officeDocument/2006/relationships/image" Target="../media/image152.png"/><Relationship Id="rId102" Type="http://schemas.openxmlformats.org/officeDocument/2006/relationships/customXml" Target="../ink/ink143.xml"/><Relationship Id="rId123" Type="http://schemas.openxmlformats.org/officeDocument/2006/relationships/image" Target="../media/image174.png"/><Relationship Id="rId144" Type="http://schemas.openxmlformats.org/officeDocument/2006/relationships/customXml" Target="../ink/ink164.xml"/><Relationship Id="rId90" Type="http://schemas.openxmlformats.org/officeDocument/2006/relationships/customXml" Target="../ink/ink137.xml"/><Relationship Id="rId165" Type="http://schemas.openxmlformats.org/officeDocument/2006/relationships/image" Target="../media/image195.png"/><Relationship Id="rId27" Type="http://schemas.openxmlformats.org/officeDocument/2006/relationships/image" Target="../media/image126.png"/><Relationship Id="rId48" Type="http://schemas.openxmlformats.org/officeDocument/2006/relationships/customXml" Target="../ink/ink116.xml"/><Relationship Id="rId69" Type="http://schemas.openxmlformats.org/officeDocument/2006/relationships/image" Target="../media/image147.png"/><Relationship Id="rId113" Type="http://schemas.openxmlformats.org/officeDocument/2006/relationships/image" Target="../media/image169.png"/><Relationship Id="rId134" Type="http://schemas.openxmlformats.org/officeDocument/2006/relationships/customXml" Target="../ink/ink159.xml"/><Relationship Id="rId80" Type="http://schemas.openxmlformats.org/officeDocument/2006/relationships/customXml" Target="../ink/ink132.xml"/><Relationship Id="rId155" Type="http://schemas.openxmlformats.org/officeDocument/2006/relationships/image" Target="../media/image190.png"/><Relationship Id="rId17" Type="http://schemas.openxmlformats.org/officeDocument/2006/relationships/image" Target="../media/image121.png"/><Relationship Id="rId38" Type="http://schemas.openxmlformats.org/officeDocument/2006/relationships/customXml" Target="../ink/ink111.xml"/><Relationship Id="rId59" Type="http://schemas.openxmlformats.org/officeDocument/2006/relationships/image" Target="../media/image142.png"/><Relationship Id="rId103" Type="http://schemas.openxmlformats.org/officeDocument/2006/relationships/image" Target="../media/image164.png"/><Relationship Id="rId124" Type="http://schemas.openxmlformats.org/officeDocument/2006/relationships/customXml" Target="../ink/ink154.xml"/></Relationships>
</file>

<file path=ppt/slides/_rels/slide21.xml.rels><?xml version="1.0" encoding="UTF-8" standalone="yes"?>
<Relationships xmlns="http://schemas.openxmlformats.org/package/2006/relationships"><Relationship Id="rId117" Type="http://schemas.openxmlformats.org/officeDocument/2006/relationships/customXml" Target="../ink/ink234.xml"/><Relationship Id="rId21" Type="http://schemas.openxmlformats.org/officeDocument/2006/relationships/customXml" Target="../ink/ink186.xml"/><Relationship Id="rId324" Type="http://schemas.openxmlformats.org/officeDocument/2006/relationships/image" Target="../media/image363.png"/><Relationship Id="rId531" Type="http://schemas.openxmlformats.org/officeDocument/2006/relationships/customXml" Target="../ink/ink441.xml"/><Relationship Id="rId629" Type="http://schemas.openxmlformats.org/officeDocument/2006/relationships/customXml" Target="../ink/ink490.xml"/><Relationship Id="rId170" Type="http://schemas.openxmlformats.org/officeDocument/2006/relationships/image" Target="../media/image286.png"/><Relationship Id="rId268" Type="http://schemas.openxmlformats.org/officeDocument/2006/relationships/image" Target="../media/image335.png"/><Relationship Id="rId475" Type="http://schemas.openxmlformats.org/officeDocument/2006/relationships/customXml" Target="../ink/ink413.xml"/><Relationship Id="rId32" Type="http://schemas.openxmlformats.org/officeDocument/2006/relationships/image" Target="../media/image214.png"/><Relationship Id="rId128" Type="http://schemas.openxmlformats.org/officeDocument/2006/relationships/image" Target="../media/image265.png"/><Relationship Id="rId335" Type="http://schemas.openxmlformats.org/officeDocument/2006/relationships/customXml" Target="../ink/ink343.xml"/><Relationship Id="rId542" Type="http://schemas.openxmlformats.org/officeDocument/2006/relationships/image" Target="../media/image472.png"/><Relationship Id="rId181" Type="http://schemas.openxmlformats.org/officeDocument/2006/relationships/customXml" Target="../ink/ink266.xml"/><Relationship Id="rId402" Type="http://schemas.openxmlformats.org/officeDocument/2006/relationships/image" Target="../media/image402.png"/><Relationship Id="rId279" Type="http://schemas.openxmlformats.org/officeDocument/2006/relationships/customXml" Target="../ink/ink315.xml"/><Relationship Id="rId486" Type="http://schemas.openxmlformats.org/officeDocument/2006/relationships/image" Target="../media/image444.png"/><Relationship Id="rId43" Type="http://schemas.openxmlformats.org/officeDocument/2006/relationships/customXml" Target="../ink/ink197.xml"/><Relationship Id="rId139" Type="http://schemas.openxmlformats.org/officeDocument/2006/relationships/customXml" Target="../ink/ink245.xml"/><Relationship Id="rId346" Type="http://schemas.openxmlformats.org/officeDocument/2006/relationships/image" Target="../media/image374.png"/><Relationship Id="rId553" Type="http://schemas.openxmlformats.org/officeDocument/2006/relationships/customXml" Target="../ink/ink452.xml"/><Relationship Id="rId192" Type="http://schemas.openxmlformats.org/officeDocument/2006/relationships/image" Target="../media/image297.png"/><Relationship Id="rId206" Type="http://schemas.openxmlformats.org/officeDocument/2006/relationships/image" Target="../media/image304.png"/><Relationship Id="rId413" Type="http://schemas.openxmlformats.org/officeDocument/2006/relationships/customXml" Target="../ink/ink382.xml"/><Relationship Id="rId497" Type="http://schemas.openxmlformats.org/officeDocument/2006/relationships/customXml" Target="../ink/ink424.xml"/><Relationship Id="rId620" Type="http://schemas.openxmlformats.org/officeDocument/2006/relationships/image" Target="../media/image511.png"/><Relationship Id="rId357" Type="http://schemas.openxmlformats.org/officeDocument/2006/relationships/customXml" Target="../ink/ink354.xml"/><Relationship Id="rId54" Type="http://schemas.openxmlformats.org/officeDocument/2006/relationships/image" Target="../media/image226.png"/><Relationship Id="rId217" Type="http://schemas.openxmlformats.org/officeDocument/2006/relationships/customXml" Target="../ink/ink284.xml"/><Relationship Id="rId564" Type="http://schemas.openxmlformats.org/officeDocument/2006/relationships/image" Target="../media/image483.png"/><Relationship Id="rId424" Type="http://schemas.openxmlformats.org/officeDocument/2006/relationships/image" Target="../media/image413.png"/><Relationship Id="rId631" Type="http://schemas.openxmlformats.org/officeDocument/2006/relationships/customXml" Target="../ink/ink491.xml"/><Relationship Id="rId270" Type="http://schemas.openxmlformats.org/officeDocument/2006/relationships/image" Target="../media/image336.png"/><Relationship Id="rId65" Type="http://schemas.openxmlformats.org/officeDocument/2006/relationships/customXml" Target="../ink/ink208.xml"/><Relationship Id="rId130" Type="http://schemas.openxmlformats.org/officeDocument/2006/relationships/image" Target="../media/image266.png"/><Relationship Id="rId368" Type="http://schemas.openxmlformats.org/officeDocument/2006/relationships/image" Target="../media/image385.png"/><Relationship Id="rId575" Type="http://schemas.openxmlformats.org/officeDocument/2006/relationships/customXml" Target="../ink/ink463.xml"/><Relationship Id="rId228" Type="http://schemas.openxmlformats.org/officeDocument/2006/relationships/image" Target="../media/image315.png"/><Relationship Id="rId435" Type="http://schemas.openxmlformats.org/officeDocument/2006/relationships/customXml" Target="../ink/ink393.xml"/><Relationship Id="rId642" Type="http://schemas.openxmlformats.org/officeDocument/2006/relationships/image" Target="../media/image522.png"/><Relationship Id="rId281" Type="http://schemas.openxmlformats.org/officeDocument/2006/relationships/customXml" Target="../ink/ink316.xml"/><Relationship Id="rId502" Type="http://schemas.openxmlformats.org/officeDocument/2006/relationships/image" Target="../media/image452.png"/><Relationship Id="rId76" Type="http://schemas.openxmlformats.org/officeDocument/2006/relationships/image" Target="../media/image238.png"/><Relationship Id="rId141" Type="http://schemas.openxmlformats.org/officeDocument/2006/relationships/customXml" Target="../ink/ink246.xml"/><Relationship Id="rId379" Type="http://schemas.openxmlformats.org/officeDocument/2006/relationships/customXml" Target="../ink/ink365.xml"/><Relationship Id="rId586" Type="http://schemas.openxmlformats.org/officeDocument/2006/relationships/image" Target="../media/image494.png"/><Relationship Id="rId7" Type="http://schemas.openxmlformats.org/officeDocument/2006/relationships/customXml" Target="../ink/ink179.xml"/><Relationship Id="rId239" Type="http://schemas.openxmlformats.org/officeDocument/2006/relationships/customXml" Target="../ink/ink295.xml"/><Relationship Id="rId446" Type="http://schemas.openxmlformats.org/officeDocument/2006/relationships/image" Target="../media/image424.png"/><Relationship Id="rId653" Type="http://schemas.openxmlformats.org/officeDocument/2006/relationships/customXml" Target="../ink/ink502.xml"/><Relationship Id="rId292" Type="http://schemas.openxmlformats.org/officeDocument/2006/relationships/image" Target="../media/image347.png"/><Relationship Id="rId306" Type="http://schemas.openxmlformats.org/officeDocument/2006/relationships/image" Target="../media/image354.png"/><Relationship Id="rId87" Type="http://schemas.openxmlformats.org/officeDocument/2006/relationships/customXml" Target="../ink/ink219.xml"/><Relationship Id="rId513" Type="http://schemas.openxmlformats.org/officeDocument/2006/relationships/customXml" Target="../ink/ink432.xml"/><Relationship Id="rId597" Type="http://schemas.openxmlformats.org/officeDocument/2006/relationships/customXml" Target="../ink/ink474.xml"/><Relationship Id="rId152" Type="http://schemas.openxmlformats.org/officeDocument/2006/relationships/image" Target="../media/image277.png"/><Relationship Id="rId457" Type="http://schemas.openxmlformats.org/officeDocument/2006/relationships/customXml" Target="../ink/ink404.xml"/><Relationship Id="rId14" Type="http://schemas.openxmlformats.org/officeDocument/2006/relationships/image" Target="../media/image204.png"/><Relationship Id="rId317" Type="http://schemas.openxmlformats.org/officeDocument/2006/relationships/customXml" Target="../ink/ink334.xml"/><Relationship Id="rId524" Type="http://schemas.openxmlformats.org/officeDocument/2006/relationships/image" Target="../media/image463.png"/><Relationship Id="rId98" Type="http://schemas.openxmlformats.org/officeDocument/2006/relationships/image" Target="../media/image250.png"/><Relationship Id="rId163" Type="http://schemas.openxmlformats.org/officeDocument/2006/relationships/customXml" Target="../ink/ink257.xml"/><Relationship Id="rId370" Type="http://schemas.openxmlformats.org/officeDocument/2006/relationships/image" Target="../media/image386.png"/><Relationship Id="rId230" Type="http://schemas.openxmlformats.org/officeDocument/2006/relationships/image" Target="../media/image316.png"/><Relationship Id="rId468" Type="http://schemas.openxmlformats.org/officeDocument/2006/relationships/image" Target="../media/image435.png"/><Relationship Id="rId25" Type="http://schemas.openxmlformats.org/officeDocument/2006/relationships/customXml" Target="../ink/ink188.xml"/><Relationship Id="rId328" Type="http://schemas.openxmlformats.org/officeDocument/2006/relationships/image" Target="../media/image365.png"/><Relationship Id="rId535" Type="http://schemas.openxmlformats.org/officeDocument/2006/relationships/customXml" Target="../ink/ink443.xml"/><Relationship Id="rId174" Type="http://schemas.openxmlformats.org/officeDocument/2006/relationships/image" Target="../media/image288.png"/><Relationship Id="rId381" Type="http://schemas.openxmlformats.org/officeDocument/2006/relationships/customXml" Target="../ink/ink366.xml"/><Relationship Id="rId602" Type="http://schemas.openxmlformats.org/officeDocument/2006/relationships/image" Target="../media/image502.png"/><Relationship Id="rId241" Type="http://schemas.openxmlformats.org/officeDocument/2006/relationships/customXml" Target="../ink/ink296.xml"/><Relationship Id="rId479" Type="http://schemas.openxmlformats.org/officeDocument/2006/relationships/customXml" Target="../ink/ink415.xml"/><Relationship Id="rId36" Type="http://schemas.openxmlformats.org/officeDocument/2006/relationships/image" Target="../media/image216.png"/><Relationship Id="rId339" Type="http://schemas.openxmlformats.org/officeDocument/2006/relationships/customXml" Target="../ink/ink345.xml"/><Relationship Id="rId546" Type="http://schemas.openxmlformats.org/officeDocument/2006/relationships/image" Target="../media/image474.png"/><Relationship Id="rId101" Type="http://schemas.openxmlformats.org/officeDocument/2006/relationships/customXml" Target="../ink/ink226.xml"/><Relationship Id="rId185" Type="http://schemas.openxmlformats.org/officeDocument/2006/relationships/customXml" Target="../ink/ink268.xml"/><Relationship Id="rId406" Type="http://schemas.openxmlformats.org/officeDocument/2006/relationships/image" Target="../media/image404.png"/><Relationship Id="rId392" Type="http://schemas.openxmlformats.org/officeDocument/2006/relationships/image" Target="../media/image397.png"/><Relationship Id="rId613" Type="http://schemas.openxmlformats.org/officeDocument/2006/relationships/customXml" Target="../ink/ink482.xml"/><Relationship Id="rId252" Type="http://schemas.openxmlformats.org/officeDocument/2006/relationships/image" Target="../media/image327.png"/><Relationship Id="rId47" Type="http://schemas.openxmlformats.org/officeDocument/2006/relationships/customXml" Target="../ink/ink199.xml"/><Relationship Id="rId112" Type="http://schemas.openxmlformats.org/officeDocument/2006/relationships/image" Target="../media/image257.png"/><Relationship Id="rId557" Type="http://schemas.openxmlformats.org/officeDocument/2006/relationships/customXml" Target="../ink/ink454.xml"/><Relationship Id="rId196" Type="http://schemas.openxmlformats.org/officeDocument/2006/relationships/image" Target="../media/image299.png"/><Relationship Id="rId417" Type="http://schemas.openxmlformats.org/officeDocument/2006/relationships/customXml" Target="../ink/ink384.xml"/><Relationship Id="rId624" Type="http://schemas.openxmlformats.org/officeDocument/2006/relationships/image" Target="../media/image513.png"/><Relationship Id="rId263" Type="http://schemas.openxmlformats.org/officeDocument/2006/relationships/customXml" Target="../ink/ink307.xml"/><Relationship Id="rId470" Type="http://schemas.openxmlformats.org/officeDocument/2006/relationships/image" Target="../media/image436.png"/><Relationship Id="rId58" Type="http://schemas.openxmlformats.org/officeDocument/2006/relationships/image" Target="../media/image228.png"/><Relationship Id="rId123" Type="http://schemas.openxmlformats.org/officeDocument/2006/relationships/customXml" Target="../ink/ink237.xml"/><Relationship Id="rId330" Type="http://schemas.openxmlformats.org/officeDocument/2006/relationships/image" Target="../media/image366.png"/><Relationship Id="rId568" Type="http://schemas.openxmlformats.org/officeDocument/2006/relationships/image" Target="../media/image485.png"/><Relationship Id="rId428" Type="http://schemas.openxmlformats.org/officeDocument/2006/relationships/image" Target="../media/image415.png"/><Relationship Id="rId635" Type="http://schemas.openxmlformats.org/officeDocument/2006/relationships/customXml" Target="../ink/ink493.xml"/><Relationship Id="rId232" Type="http://schemas.openxmlformats.org/officeDocument/2006/relationships/image" Target="../media/image317.png"/><Relationship Id="rId274" Type="http://schemas.openxmlformats.org/officeDocument/2006/relationships/image" Target="../media/image338.png"/><Relationship Id="rId481" Type="http://schemas.openxmlformats.org/officeDocument/2006/relationships/customXml" Target="../ink/ink416.xml"/><Relationship Id="rId27" Type="http://schemas.openxmlformats.org/officeDocument/2006/relationships/customXml" Target="../ink/ink189.xml"/><Relationship Id="rId69" Type="http://schemas.openxmlformats.org/officeDocument/2006/relationships/customXml" Target="../ink/ink210.xml"/><Relationship Id="rId134" Type="http://schemas.openxmlformats.org/officeDocument/2006/relationships/image" Target="../media/image268.png"/><Relationship Id="rId537" Type="http://schemas.openxmlformats.org/officeDocument/2006/relationships/customXml" Target="../ink/ink444.xml"/><Relationship Id="rId579" Type="http://schemas.openxmlformats.org/officeDocument/2006/relationships/customXml" Target="../ink/ink465.xml"/><Relationship Id="rId80" Type="http://schemas.openxmlformats.org/officeDocument/2006/relationships/image" Target="../media/image241.png"/><Relationship Id="rId176" Type="http://schemas.openxmlformats.org/officeDocument/2006/relationships/image" Target="../media/image289.png"/><Relationship Id="rId341" Type="http://schemas.openxmlformats.org/officeDocument/2006/relationships/customXml" Target="../ink/ink346.xml"/><Relationship Id="rId383" Type="http://schemas.openxmlformats.org/officeDocument/2006/relationships/customXml" Target="../ink/ink367.xml"/><Relationship Id="rId439" Type="http://schemas.openxmlformats.org/officeDocument/2006/relationships/customXml" Target="../ink/ink395.xml"/><Relationship Id="rId590" Type="http://schemas.openxmlformats.org/officeDocument/2006/relationships/image" Target="../media/image496.png"/><Relationship Id="rId604" Type="http://schemas.openxmlformats.org/officeDocument/2006/relationships/image" Target="../media/image503.png"/><Relationship Id="rId646" Type="http://schemas.openxmlformats.org/officeDocument/2006/relationships/image" Target="../media/image524.png"/><Relationship Id="rId201" Type="http://schemas.openxmlformats.org/officeDocument/2006/relationships/customXml" Target="../ink/ink276.xml"/><Relationship Id="rId243" Type="http://schemas.openxmlformats.org/officeDocument/2006/relationships/customXml" Target="../ink/ink297.xml"/><Relationship Id="rId285" Type="http://schemas.openxmlformats.org/officeDocument/2006/relationships/customXml" Target="../ink/ink318.xml"/><Relationship Id="rId450" Type="http://schemas.openxmlformats.org/officeDocument/2006/relationships/image" Target="../media/image426.png"/><Relationship Id="rId506" Type="http://schemas.openxmlformats.org/officeDocument/2006/relationships/image" Target="../media/image454.png"/><Relationship Id="rId38" Type="http://schemas.openxmlformats.org/officeDocument/2006/relationships/image" Target="../media/image217.png"/><Relationship Id="rId103" Type="http://schemas.openxmlformats.org/officeDocument/2006/relationships/customXml" Target="../ink/ink227.xml"/><Relationship Id="rId310" Type="http://schemas.openxmlformats.org/officeDocument/2006/relationships/image" Target="../media/image356.png"/><Relationship Id="rId492" Type="http://schemas.openxmlformats.org/officeDocument/2006/relationships/image" Target="../media/image447.png"/><Relationship Id="rId548" Type="http://schemas.openxmlformats.org/officeDocument/2006/relationships/image" Target="../media/image475.png"/><Relationship Id="rId91" Type="http://schemas.openxmlformats.org/officeDocument/2006/relationships/customXml" Target="../ink/ink221.xml"/><Relationship Id="rId145" Type="http://schemas.openxmlformats.org/officeDocument/2006/relationships/customXml" Target="../ink/ink248.xml"/><Relationship Id="rId187" Type="http://schemas.openxmlformats.org/officeDocument/2006/relationships/customXml" Target="../ink/ink269.xml"/><Relationship Id="rId352" Type="http://schemas.openxmlformats.org/officeDocument/2006/relationships/image" Target="../media/image377.png"/><Relationship Id="rId394" Type="http://schemas.openxmlformats.org/officeDocument/2006/relationships/image" Target="../media/image398.png"/><Relationship Id="rId408" Type="http://schemas.openxmlformats.org/officeDocument/2006/relationships/image" Target="../media/image405.png"/><Relationship Id="rId615" Type="http://schemas.openxmlformats.org/officeDocument/2006/relationships/customXml" Target="../ink/ink483.xml"/><Relationship Id="rId212" Type="http://schemas.openxmlformats.org/officeDocument/2006/relationships/image" Target="../media/image307.png"/><Relationship Id="rId254" Type="http://schemas.openxmlformats.org/officeDocument/2006/relationships/image" Target="../media/image328.png"/><Relationship Id="rId657" Type="http://schemas.openxmlformats.org/officeDocument/2006/relationships/customXml" Target="../ink/ink504.xml"/><Relationship Id="rId49" Type="http://schemas.openxmlformats.org/officeDocument/2006/relationships/customXml" Target="../ink/ink200.xml"/><Relationship Id="rId114" Type="http://schemas.openxmlformats.org/officeDocument/2006/relationships/image" Target="../media/image258.png"/><Relationship Id="rId296" Type="http://schemas.openxmlformats.org/officeDocument/2006/relationships/image" Target="../media/image349.png"/><Relationship Id="rId461" Type="http://schemas.openxmlformats.org/officeDocument/2006/relationships/customXml" Target="../ink/ink406.xml"/><Relationship Id="rId517" Type="http://schemas.openxmlformats.org/officeDocument/2006/relationships/customXml" Target="../ink/ink434.xml"/><Relationship Id="rId559" Type="http://schemas.openxmlformats.org/officeDocument/2006/relationships/customXml" Target="../ink/ink455.xml"/><Relationship Id="rId60" Type="http://schemas.openxmlformats.org/officeDocument/2006/relationships/image" Target="../media/image229.png"/><Relationship Id="rId156" Type="http://schemas.openxmlformats.org/officeDocument/2006/relationships/image" Target="../media/image279.png"/><Relationship Id="rId198" Type="http://schemas.openxmlformats.org/officeDocument/2006/relationships/image" Target="../media/image300.png"/><Relationship Id="rId321" Type="http://schemas.openxmlformats.org/officeDocument/2006/relationships/customXml" Target="../ink/ink336.xml"/><Relationship Id="rId363" Type="http://schemas.openxmlformats.org/officeDocument/2006/relationships/customXml" Target="../ink/ink357.xml"/><Relationship Id="rId419" Type="http://schemas.openxmlformats.org/officeDocument/2006/relationships/customXml" Target="../ink/ink385.xml"/><Relationship Id="rId570" Type="http://schemas.openxmlformats.org/officeDocument/2006/relationships/image" Target="../media/image486.png"/><Relationship Id="rId626" Type="http://schemas.openxmlformats.org/officeDocument/2006/relationships/image" Target="../media/image514.png"/><Relationship Id="rId223" Type="http://schemas.openxmlformats.org/officeDocument/2006/relationships/customXml" Target="../ink/ink287.xml"/><Relationship Id="rId430" Type="http://schemas.openxmlformats.org/officeDocument/2006/relationships/image" Target="../media/image416.png"/><Relationship Id="rId18" Type="http://schemas.openxmlformats.org/officeDocument/2006/relationships/image" Target="../media/image206.png"/><Relationship Id="rId265" Type="http://schemas.openxmlformats.org/officeDocument/2006/relationships/customXml" Target="../ink/ink308.xml"/><Relationship Id="rId472" Type="http://schemas.openxmlformats.org/officeDocument/2006/relationships/image" Target="../media/image437.png"/><Relationship Id="rId528" Type="http://schemas.openxmlformats.org/officeDocument/2006/relationships/image" Target="../media/image465.png"/><Relationship Id="rId125" Type="http://schemas.openxmlformats.org/officeDocument/2006/relationships/customXml" Target="../ink/ink238.xml"/><Relationship Id="rId167" Type="http://schemas.openxmlformats.org/officeDocument/2006/relationships/customXml" Target="../ink/ink259.xml"/><Relationship Id="rId332" Type="http://schemas.openxmlformats.org/officeDocument/2006/relationships/image" Target="../media/image367.png"/><Relationship Id="rId374" Type="http://schemas.openxmlformats.org/officeDocument/2006/relationships/image" Target="../media/image388.png"/><Relationship Id="rId581" Type="http://schemas.openxmlformats.org/officeDocument/2006/relationships/customXml" Target="../ink/ink466.xml"/><Relationship Id="rId71" Type="http://schemas.openxmlformats.org/officeDocument/2006/relationships/customXml" Target="../ink/ink211.xml"/><Relationship Id="rId234" Type="http://schemas.openxmlformats.org/officeDocument/2006/relationships/image" Target="../media/image318.png"/><Relationship Id="rId637" Type="http://schemas.openxmlformats.org/officeDocument/2006/relationships/customXml" Target="../ink/ink494.xml"/><Relationship Id="rId2" Type="http://schemas.openxmlformats.org/officeDocument/2006/relationships/image" Target="../media/image17.emf"/><Relationship Id="rId29" Type="http://schemas.openxmlformats.org/officeDocument/2006/relationships/customXml" Target="../ink/ink190.xml"/><Relationship Id="rId276" Type="http://schemas.openxmlformats.org/officeDocument/2006/relationships/image" Target="../media/image339.png"/><Relationship Id="rId441" Type="http://schemas.openxmlformats.org/officeDocument/2006/relationships/customXml" Target="../ink/ink396.xml"/><Relationship Id="rId483" Type="http://schemas.openxmlformats.org/officeDocument/2006/relationships/customXml" Target="../ink/ink417.xml"/><Relationship Id="rId539" Type="http://schemas.openxmlformats.org/officeDocument/2006/relationships/customXml" Target="../ink/ink445.xml"/><Relationship Id="rId40" Type="http://schemas.openxmlformats.org/officeDocument/2006/relationships/image" Target="../media/image218.png"/><Relationship Id="rId136" Type="http://schemas.openxmlformats.org/officeDocument/2006/relationships/image" Target="../media/image269.png"/><Relationship Id="rId178" Type="http://schemas.openxmlformats.org/officeDocument/2006/relationships/image" Target="../media/image290.png"/><Relationship Id="rId301" Type="http://schemas.openxmlformats.org/officeDocument/2006/relationships/customXml" Target="../ink/ink326.xml"/><Relationship Id="rId343" Type="http://schemas.openxmlformats.org/officeDocument/2006/relationships/customXml" Target="../ink/ink347.xml"/><Relationship Id="rId550" Type="http://schemas.openxmlformats.org/officeDocument/2006/relationships/image" Target="../media/image476.png"/><Relationship Id="rId82" Type="http://schemas.openxmlformats.org/officeDocument/2006/relationships/image" Target="../media/image242.png"/><Relationship Id="rId203" Type="http://schemas.openxmlformats.org/officeDocument/2006/relationships/customXml" Target="../ink/ink277.xml"/><Relationship Id="rId385" Type="http://schemas.openxmlformats.org/officeDocument/2006/relationships/customXml" Target="../ink/ink368.xml"/><Relationship Id="rId592" Type="http://schemas.openxmlformats.org/officeDocument/2006/relationships/image" Target="../media/image497.png"/><Relationship Id="rId606" Type="http://schemas.openxmlformats.org/officeDocument/2006/relationships/image" Target="../media/image504.png"/><Relationship Id="rId648" Type="http://schemas.openxmlformats.org/officeDocument/2006/relationships/image" Target="../media/image525.png"/><Relationship Id="rId245" Type="http://schemas.openxmlformats.org/officeDocument/2006/relationships/customXml" Target="../ink/ink298.xml"/><Relationship Id="rId287" Type="http://schemas.openxmlformats.org/officeDocument/2006/relationships/customXml" Target="../ink/ink319.xml"/><Relationship Id="rId410" Type="http://schemas.openxmlformats.org/officeDocument/2006/relationships/image" Target="../media/image406.png"/><Relationship Id="rId452" Type="http://schemas.openxmlformats.org/officeDocument/2006/relationships/image" Target="../media/image427.png"/><Relationship Id="rId494" Type="http://schemas.openxmlformats.org/officeDocument/2006/relationships/image" Target="../media/image448.png"/><Relationship Id="rId508" Type="http://schemas.openxmlformats.org/officeDocument/2006/relationships/image" Target="../media/image455.png"/><Relationship Id="rId105" Type="http://schemas.openxmlformats.org/officeDocument/2006/relationships/customXml" Target="../ink/ink228.xml"/><Relationship Id="rId147" Type="http://schemas.openxmlformats.org/officeDocument/2006/relationships/customXml" Target="../ink/ink249.xml"/><Relationship Id="rId312" Type="http://schemas.openxmlformats.org/officeDocument/2006/relationships/image" Target="../media/image357.png"/><Relationship Id="rId354" Type="http://schemas.openxmlformats.org/officeDocument/2006/relationships/image" Target="../media/image378.png"/><Relationship Id="rId51" Type="http://schemas.openxmlformats.org/officeDocument/2006/relationships/customXml" Target="../ink/ink201.xml"/><Relationship Id="rId93" Type="http://schemas.openxmlformats.org/officeDocument/2006/relationships/customXml" Target="../ink/ink222.xml"/><Relationship Id="rId189" Type="http://schemas.openxmlformats.org/officeDocument/2006/relationships/customXml" Target="../ink/ink270.xml"/><Relationship Id="rId396" Type="http://schemas.openxmlformats.org/officeDocument/2006/relationships/image" Target="../media/image399.png"/><Relationship Id="rId561" Type="http://schemas.openxmlformats.org/officeDocument/2006/relationships/customXml" Target="../ink/ink456.xml"/><Relationship Id="rId617" Type="http://schemas.openxmlformats.org/officeDocument/2006/relationships/customXml" Target="../ink/ink484.xml"/><Relationship Id="rId659" Type="http://schemas.openxmlformats.org/officeDocument/2006/relationships/customXml" Target="../ink/ink505.xml"/><Relationship Id="rId214" Type="http://schemas.openxmlformats.org/officeDocument/2006/relationships/image" Target="../media/image308.png"/><Relationship Id="rId256" Type="http://schemas.openxmlformats.org/officeDocument/2006/relationships/image" Target="../media/image329.png"/><Relationship Id="rId298" Type="http://schemas.openxmlformats.org/officeDocument/2006/relationships/image" Target="../media/image350.png"/><Relationship Id="rId421" Type="http://schemas.openxmlformats.org/officeDocument/2006/relationships/customXml" Target="../ink/ink386.xml"/><Relationship Id="rId463" Type="http://schemas.openxmlformats.org/officeDocument/2006/relationships/customXml" Target="../ink/ink407.xml"/><Relationship Id="rId519" Type="http://schemas.openxmlformats.org/officeDocument/2006/relationships/customXml" Target="../ink/ink435.xml"/><Relationship Id="rId116" Type="http://schemas.openxmlformats.org/officeDocument/2006/relationships/image" Target="../media/image259.png"/><Relationship Id="rId158" Type="http://schemas.openxmlformats.org/officeDocument/2006/relationships/image" Target="../media/image280.png"/><Relationship Id="rId323" Type="http://schemas.openxmlformats.org/officeDocument/2006/relationships/customXml" Target="../ink/ink337.xml"/><Relationship Id="rId530" Type="http://schemas.openxmlformats.org/officeDocument/2006/relationships/image" Target="../media/image466.png"/><Relationship Id="rId20" Type="http://schemas.openxmlformats.org/officeDocument/2006/relationships/image" Target="../media/image207.png"/><Relationship Id="rId62" Type="http://schemas.openxmlformats.org/officeDocument/2006/relationships/image" Target="../media/image231.png"/><Relationship Id="rId365" Type="http://schemas.openxmlformats.org/officeDocument/2006/relationships/customXml" Target="../ink/ink358.xml"/><Relationship Id="rId572" Type="http://schemas.openxmlformats.org/officeDocument/2006/relationships/image" Target="../media/image487.png"/><Relationship Id="rId628" Type="http://schemas.openxmlformats.org/officeDocument/2006/relationships/image" Target="../media/image515.png"/><Relationship Id="rId225" Type="http://schemas.openxmlformats.org/officeDocument/2006/relationships/customXml" Target="../ink/ink288.xml"/><Relationship Id="rId267" Type="http://schemas.openxmlformats.org/officeDocument/2006/relationships/customXml" Target="../ink/ink309.xml"/><Relationship Id="rId432" Type="http://schemas.openxmlformats.org/officeDocument/2006/relationships/image" Target="../media/image417.png"/><Relationship Id="rId474" Type="http://schemas.openxmlformats.org/officeDocument/2006/relationships/image" Target="../media/image438.png"/><Relationship Id="rId127" Type="http://schemas.openxmlformats.org/officeDocument/2006/relationships/customXml" Target="../ink/ink239.xml"/><Relationship Id="rId31" Type="http://schemas.openxmlformats.org/officeDocument/2006/relationships/customXml" Target="../ink/ink191.xml"/><Relationship Id="rId73" Type="http://schemas.openxmlformats.org/officeDocument/2006/relationships/customXml" Target="../ink/ink212.xml"/><Relationship Id="rId169" Type="http://schemas.openxmlformats.org/officeDocument/2006/relationships/customXml" Target="../ink/ink260.xml"/><Relationship Id="rId334" Type="http://schemas.openxmlformats.org/officeDocument/2006/relationships/image" Target="../media/image368.png"/><Relationship Id="rId376" Type="http://schemas.openxmlformats.org/officeDocument/2006/relationships/image" Target="../media/image389.png"/><Relationship Id="rId541" Type="http://schemas.openxmlformats.org/officeDocument/2006/relationships/customXml" Target="../ink/ink446.xml"/><Relationship Id="rId583" Type="http://schemas.openxmlformats.org/officeDocument/2006/relationships/customXml" Target="../ink/ink467.xml"/><Relationship Id="rId639" Type="http://schemas.openxmlformats.org/officeDocument/2006/relationships/customXml" Target="../ink/ink495.xml"/><Relationship Id="rId4" Type="http://schemas.openxmlformats.org/officeDocument/2006/relationships/image" Target="../media/image198.png"/><Relationship Id="rId180" Type="http://schemas.openxmlformats.org/officeDocument/2006/relationships/image" Target="../media/image291.png"/><Relationship Id="rId236" Type="http://schemas.openxmlformats.org/officeDocument/2006/relationships/image" Target="../media/image319.png"/><Relationship Id="rId278" Type="http://schemas.openxmlformats.org/officeDocument/2006/relationships/image" Target="../media/image340.png"/><Relationship Id="rId401" Type="http://schemas.openxmlformats.org/officeDocument/2006/relationships/customXml" Target="../ink/ink376.xml"/><Relationship Id="rId443" Type="http://schemas.openxmlformats.org/officeDocument/2006/relationships/customXml" Target="../ink/ink397.xml"/><Relationship Id="rId650" Type="http://schemas.openxmlformats.org/officeDocument/2006/relationships/image" Target="../media/image526.png"/><Relationship Id="rId303" Type="http://schemas.openxmlformats.org/officeDocument/2006/relationships/customXml" Target="../ink/ink327.xml"/><Relationship Id="rId485" Type="http://schemas.openxmlformats.org/officeDocument/2006/relationships/customXml" Target="../ink/ink418.xml"/><Relationship Id="rId42" Type="http://schemas.openxmlformats.org/officeDocument/2006/relationships/image" Target="../media/image219.png"/><Relationship Id="rId84" Type="http://schemas.openxmlformats.org/officeDocument/2006/relationships/image" Target="../media/image243.png"/><Relationship Id="rId138" Type="http://schemas.openxmlformats.org/officeDocument/2006/relationships/image" Target="../media/image270.png"/><Relationship Id="rId345" Type="http://schemas.openxmlformats.org/officeDocument/2006/relationships/customXml" Target="../ink/ink348.xml"/><Relationship Id="rId387" Type="http://schemas.openxmlformats.org/officeDocument/2006/relationships/customXml" Target="../ink/ink369.xml"/><Relationship Id="rId510" Type="http://schemas.openxmlformats.org/officeDocument/2006/relationships/image" Target="../media/image456.png"/><Relationship Id="rId552" Type="http://schemas.openxmlformats.org/officeDocument/2006/relationships/image" Target="../media/image477.png"/><Relationship Id="rId594" Type="http://schemas.openxmlformats.org/officeDocument/2006/relationships/image" Target="../media/image498.png"/><Relationship Id="rId608" Type="http://schemas.openxmlformats.org/officeDocument/2006/relationships/image" Target="../media/image505.png"/><Relationship Id="rId191" Type="http://schemas.openxmlformats.org/officeDocument/2006/relationships/customXml" Target="../ink/ink271.xml"/><Relationship Id="rId205" Type="http://schemas.openxmlformats.org/officeDocument/2006/relationships/customXml" Target="../ink/ink278.xml"/><Relationship Id="rId247" Type="http://schemas.openxmlformats.org/officeDocument/2006/relationships/customXml" Target="../ink/ink299.xml"/><Relationship Id="rId412" Type="http://schemas.openxmlformats.org/officeDocument/2006/relationships/image" Target="../media/image407.png"/><Relationship Id="rId107" Type="http://schemas.openxmlformats.org/officeDocument/2006/relationships/customXml" Target="../ink/ink229.xml"/><Relationship Id="rId289" Type="http://schemas.openxmlformats.org/officeDocument/2006/relationships/customXml" Target="../ink/ink320.xml"/><Relationship Id="rId454" Type="http://schemas.openxmlformats.org/officeDocument/2006/relationships/image" Target="../media/image428.png"/><Relationship Id="rId496" Type="http://schemas.openxmlformats.org/officeDocument/2006/relationships/image" Target="../media/image449.png"/><Relationship Id="rId661" Type="http://schemas.openxmlformats.org/officeDocument/2006/relationships/customXml" Target="../ink/ink506.xml"/><Relationship Id="rId11" Type="http://schemas.openxmlformats.org/officeDocument/2006/relationships/customXml" Target="../ink/ink181.xml"/><Relationship Id="rId53" Type="http://schemas.openxmlformats.org/officeDocument/2006/relationships/customXml" Target="../ink/ink202.xml"/><Relationship Id="rId149" Type="http://schemas.openxmlformats.org/officeDocument/2006/relationships/customXml" Target="../ink/ink250.xml"/><Relationship Id="rId314" Type="http://schemas.openxmlformats.org/officeDocument/2006/relationships/image" Target="../media/image358.png"/><Relationship Id="rId356" Type="http://schemas.openxmlformats.org/officeDocument/2006/relationships/image" Target="../media/image379.png"/><Relationship Id="rId398" Type="http://schemas.openxmlformats.org/officeDocument/2006/relationships/image" Target="../media/image400.png"/><Relationship Id="rId521" Type="http://schemas.openxmlformats.org/officeDocument/2006/relationships/customXml" Target="../ink/ink436.xml"/><Relationship Id="rId563" Type="http://schemas.openxmlformats.org/officeDocument/2006/relationships/customXml" Target="../ink/ink457.xml"/><Relationship Id="rId619" Type="http://schemas.openxmlformats.org/officeDocument/2006/relationships/customXml" Target="../ink/ink485.xml"/><Relationship Id="rId95" Type="http://schemas.openxmlformats.org/officeDocument/2006/relationships/customXml" Target="../ink/ink223.xml"/><Relationship Id="rId160" Type="http://schemas.openxmlformats.org/officeDocument/2006/relationships/image" Target="../media/image281.png"/><Relationship Id="rId216" Type="http://schemas.openxmlformats.org/officeDocument/2006/relationships/image" Target="../media/image309.png"/><Relationship Id="rId423" Type="http://schemas.openxmlformats.org/officeDocument/2006/relationships/customXml" Target="../ink/ink387.xml"/><Relationship Id="rId258" Type="http://schemas.openxmlformats.org/officeDocument/2006/relationships/image" Target="../media/image330.png"/><Relationship Id="rId465" Type="http://schemas.openxmlformats.org/officeDocument/2006/relationships/customXml" Target="../ink/ink408.xml"/><Relationship Id="rId630" Type="http://schemas.openxmlformats.org/officeDocument/2006/relationships/image" Target="../media/image516.png"/><Relationship Id="rId22" Type="http://schemas.openxmlformats.org/officeDocument/2006/relationships/image" Target="../media/image208.png"/><Relationship Id="rId64" Type="http://schemas.openxmlformats.org/officeDocument/2006/relationships/image" Target="../media/image232.png"/><Relationship Id="rId118" Type="http://schemas.openxmlformats.org/officeDocument/2006/relationships/image" Target="../media/image260.png"/><Relationship Id="rId325" Type="http://schemas.openxmlformats.org/officeDocument/2006/relationships/customXml" Target="../ink/ink338.xml"/><Relationship Id="rId367" Type="http://schemas.openxmlformats.org/officeDocument/2006/relationships/customXml" Target="../ink/ink359.xml"/><Relationship Id="rId532" Type="http://schemas.openxmlformats.org/officeDocument/2006/relationships/image" Target="../media/image467.png"/><Relationship Id="rId574" Type="http://schemas.openxmlformats.org/officeDocument/2006/relationships/image" Target="../media/image488.png"/><Relationship Id="rId171" Type="http://schemas.openxmlformats.org/officeDocument/2006/relationships/customXml" Target="../ink/ink261.xml"/><Relationship Id="rId227" Type="http://schemas.openxmlformats.org/officeDocument/2006/relationships/customXml" Target="../ink/ink289.xml"/><Relationship Id="rId269" Type="http://schemas.openxmlformats.org/officeDocument/2006/relationships/customXml" Target="../ink/ink310.xml"/><Relationship Id="rId434" Type="http://schemas.openxmlformats.org/officeDocument/2006/relationships/image" Target="../media/image418.png"/><Relationship Id="rId476" Type="http://schemas.openxmlformats.org/officeDocument/2006/relationships/image" Target="../media/image439.png"/><Relationship Id="rId641" Type="http://schemas.openxmlformats.org/officeDocument/2006/relationships/customXml" Target="../ink/ink496.xml"/><Relationship Id="rId33" Type="http://schemas.openxmlformats.org/officeDocument/2006/relationships/customXml" Target="../ink/ink192.xml"/><Relationship Id="rId129" Type="http://schemas.openxmlformats.org/officeDocument/2006/relationships/customXml" Target="../ink/ink240.xml"/><Relationship Id="rId280" Type="http://schemas.openxmlformats.org/officeDocument/2006/relationships/image" Target="../media/image341.png"/><Relationship Id="rId336" Type="http://schemas.openxmlformats.org/officeDocument/2006/relationships/image" Target="../media/image369.png"/><Relationship Id="rId501" Type="http://schemas.openxmlformats.org/officeDocument/2006/relationships/customXml" Target="../ink/ink426.xml"/><Relationship Id="rId543" Type="http://schemas.openxmlformats.org/officeDocument/2006/relationships/customXml" Target="../ink/ink447.xml"/><Relationship Id="rId75" Type="http://schemas.openxmlformats.org/officeDocument/2006/relationships/customXml" Target="../ink/ink213.xml"/><Relationship Id="rId140" Type="http://schemas.openxmlformats.org/officeDocument/2006/relationships/image" Target="../media/image271.png"/><Relationship Id="rId182" Type="http://schemas.openxmlformats.org/officeDocument/2006/relationships/image" Target="../media/image292.png"/><Relationship Id="rId378" Type="http://schemas.openxmlformats.org/officeDocument/2006/relationships/image" Target="../media/image390.png"/><Relationship Id="rId403" Type="http://schemas.openxmlformats.org/officeDocument/2006/relationships/customXml" Target="../ink/ink377.xml"/><Relationship Id="rId585" Type="http://schemas.openxmlformats.org/officeDocument/2006/relationships/customXml" Target="../ink/ink468.xml"/><Relationship Id="rId6" Type="http://schemas.openxmlformats.org/officeDocument/2006/relationships/image" Target="../media/image199.png"/><Relationship Id="rId238" Type="http://schemas.openxmlformats.org/officeDocument/2006/relationships/image" Target="../media/image320.png"/><Relationship Id="rId445" Type="http://schemas.openxmlformats.org/officeDocument/2006/relationships/customXml" Target="../ink/ink398.xml"/><Relationship Id="rId487" Type="http://schemas.openxmlformats.org/officeDocument/2006/relationships/customXml" Target="../ink/ink419.xml"/><Relationship Id="rId610" Type="http://schemas.openxmlformats.org/officeDocument/2006/relationships/image" Target="../media/image506.png"/><Relationship Id="rId652" Type="http://schemas.openxmlformats.org/officeDocument/2006/relationships/image" Target="../media/image527.png"/><Relationship Id="rId291" Type="http://schemas.openxmlformats.org/officeDocument/2006/relationships/customXml" Target="../ink/ink321.xml"/><Relationship Id="rId305" Type="http://schemas.openxmlformats.org/officeDocument/2006/relationships/customXml" Target="../ink/ink328.xml"/><Relationship Id="rId347" Type="http://schemas.openxmlformats.org/officeDocument/2006/relationships/customXml" Target="../ink/ink349.xml"/><Relationship Id="rId512" Type="http://schemas.openxmlformats.org/officeDocument/2006/relationships/image" Target="../media/image457.png"/><Relationship Id="rId44" Type="http://schemas.openxmlformats.org/officeDocument/2006/relationships/image" Target="../media/image221.png"/><Relationship Id="rId86" Type="http://schemas.openxmlformats.org/officeDocument/2006/relationships/image" Target="../media/image244.png"/><Relationship Id="rId151" Type="http://schemas.openxmlformats.org/officeDocument/2006/relationships/customXml" Target="../ink/ink251.xml"/><Relationship Id="rId389" Type="http://schemas.openxmlformats.org/officeDocument/2006/relationships/customXml" Target="../ink/ink370.xml"/><Relationship Id="rId554" Type="http://schemas.openxmlformats.org/officeDocument/2006/relationships/image" Target="../media/image478.png"/><Relationship Id="rId596" Type="http://schemas.openxmlformats.org/officeDocument/2006/relationships/image" Target="../media/image499.png"/><Relationship Id="rId193" Type="http://schemas.openxmlformats.org/officeDocument/2006/relationships/customXml" Target="../ink/ink272.xml"/><Relationship Id="rId207" Type="http://schemas.openxmlformats.org/officeDocument/2006/relationships/customXml" Target="../ink/ink279.xml"/><Relationship Id="rId249" Type="http://schemas.openxmlformats.org/officeDocument/2006/relationships/customXml" Target="../ink/ink300.xml"/><Relationship Id="rId414" Type="http://schemas.openxmlformats.org/officeDocument/2006/relationships/image" Target="../media/image408.png"/><Relationship Id="rId456" Type="http://schemas.openxmlformats.org/officeDocument/2006/relationships/image" Target="../media/image429.png"/><Relationship Id="rId498" Type="http://schemas.openxmlformats.org/officeDocument/2006/relationships/image" Target="../media/image450.png"/><Relationship Id="rId621" Type="http://schemas.openxmlformats.org/officeDocument/2006/relationships/customXml" Target="../ink/ink486.xml"/><Relationship Id="rId13" Type="http://schemas.openxmlformats.org/officeDocument/2006/relationships/customXml" Target="../ink/ink182.xml"/><Relationship Id="rId109" Type="http://schemas.openxmlformats.org/officeDocument/2006/relationships/customXml" Target="../ink/ink230.xml"/><Relationship Id="rId260" Type="http://schemas.openxmlformats.org/officeDocument/2006/relationships/image" Target="../media/image331.png"/><Relationship Id="rId316" Type="http://schemas.openxmlformats.org/officeDocument/2006/relationships/image" Target="../media/image359.png"/><Relationship Id="rId523" Type="http://schemas.openxmlformats.org/officeDocument/2006/relationships/customXml" Target="../ink/ink437.xml"/><Relationship Id="rId55" Type="http://schemas.openxmlformats.org/officeDocument/2006/relationships/customXml" Target="../ink/ink203.xml"/><Relationship Id="rId97" Type="http://schemas.openxmlformats.org/officeDocument/2006/relationships/customXml" Target="../ink/ink224.xml"/><Relationship Id="rId120" Type="http://schemas.openxmlformats.org/officeDocument/2006/relationships/image" Target="../media/image261.png"/><Relationship Id="rId358" Type="http://schemas.openxmlformats.org/officeDocument/2006/relationships/image" Target="../media/image380.png"/><Relationship Id="rId565" Type="http://schemas.openxmlformats.org/officeDocument/2006/relationships/customXml" Target="../ink/ink458.xml"/><Relationship Id="rId162" Type="http://schemas.openxmlformats.org/officeDocument/2006/relationships/image" Target="../media/image282.png"/><Relationship Id="rId218" Type="http://schemas.openxmlformats.org/officeDocument/2006/relationships/image" Target="../media/image310.png"/><Relationship Id="rId425" Type="http://schemas.openxmlformats.org/officeDocument/2006/relationships/customXml" Target="../ink/ink388.xml"/><Relationship Id="rId467" Type="http://schemas.openxmlformats.org/officeDocument/2006/relationships/customXml" Target="../ink/ink409.xml"/><Relationship Id="rId632" Type="http://schemas.openxmlformats.org/officeDocument/2006/relationships/image" Target="../media/image517.png"/><Relationship Id="rId271" Type="http://schemas.openxmlformats.org/officeDocument/2006/relationships/customXml" Target="../ink/ink311.xml"/><Relationship Id="rId24" Type="http://schemas.openxmlformats.org/officeDocument/2006/relationships/image" Target="../media/image209.png"/><Relationship Id="rId66" Type="http://schemas.openxmlformats.org/officeDocument/2006/relationships/image" Target="../media/image233.png"/><Relationship Id="rId131" Type="http://schemas.openxmlformats.org/officeDocument/2006/relationships/customXml" Target="../ink/ink241.xml"/><Relationship Id="rId327" Type="http://schemas.openxmlformats.org/officeDocument/2006/relationships/customXml" Target="../ink/ink339.xml"/><Relationship Id="rId369" Type="http://schemas.openxmlformats.org/officeDocument/2006/relationships/customXml" Target="../ink/ink360.xml"/><Relationship Id="rId534" Type="http://schemas.openxmlformats.org/officeDocument/2006/relationships/image" Target="../media/image468.png"/><Relationship Id="rId576" Type="http://schemas.openxmlformats.org/officeDocument/2006/relationships/image" Target="../media/image489.png"/><Relationship Id="rId173" Type="http://schemas.openxmlformats.org/officeDocument/2006/relationships/customXml" Target="../ink/ink262.xml"/><Relationship Id="rId229" Type="http://schemas.openxmlformats.org/officeDocument/2006/relationships/customXml" Target="../ink/ink290.xml"/><Relationship Id="rId380" Type="http://schemas.openxmlformats.org/officeDocument/2006/relationships/image" Target="../media/image391.png"/><Relationship Id="rId436" Type="http://schemas.openxmlformats.org/officeDocument/2006/relationships/image" Target="../media/image419.png"/><Relationship Id="rId601" Type="http://schemas.openxmlformats.org/officeDocument/2006/relationships/customXml" Target="../ink/ink476.xml"/><Relationship Id="rId643" Type="http://schemas.openxmlformats.org/officeDocument/2006/relationships/customXml" Target="../ink/ink497.xml"/><Relationship Id="rId240" Type="http://schemas.openxmlformats.org/officeDocument/2006/relationships/image" Target="../media/image321.png"/><Relationship Id="rId478" Type="http://schemas.openxmlformats.org/officeDocument/2006/relationships/image" Target="../media/image440.png"/><Relationship Id="rId35" Type="http://schemas.openxmlformats.org/officeDocument/2006/relationships/customXml" Target="../ink/ink193.xml"/><Relationship Id="rId77" Type="http://schemas.openxmlformats.org/officeDocument/2006/relationships/customXml" Target="../ink/ink214.xml"/><Relationship Id="rId100" Type="http://schemas.openxmlformats.org/officeDocument/2006/relationships/image" Target="../media/image251.png"/><Relationship Id="rId282" Type="http://schemas.openxmlformats.org/officeDocument/2006/relationships/image" Target="../media/image342.png"/><Relationship Id="rId338" Type="http://schemas.openxmlformats.org/officeDocument/2006/relationships/image" Target="../media/image370.png"/><Relationship Id="rId503" Type="http://schemas.openxmlformats.org/officeDocument/2006/relationships/customXml" Target="../ink/ink427.xml"/><Relationship Id="rId545" Type="http://schemas.openxmlformats.org/officeDocument/2006/relationships/customXml" Target="../ink/ink448.xml"/><Relationship Id="rId587" Type="http://schemas.openxmlformats.org/officeDocument/2006/relationships/customXml" Target="../ink/ink469.xml"/><Relationship Id="rId8" Type="http://schemas.openxmlformats.org/officeDocument/2006/relationships/image" Target="../media/image201.png"/><Relationship Id="rId142" Type="http://schemas.openxmlformats.org/officeDocument/2006/relationships/image" Target="../media/image272.png"/><Relationship Id="rId184" Type="http://schemas.openxmlformats.org/officeDocument/2006/relationships/image" Target="../media/image293.png"/><Relationship Id="rId391" Type="http://schemas.openxmlformats.org/officeDocument/2006/relationships/customXml" Target="../ink/ink371.xml"/><Relationship Id="rId405" Type="http://schemas.openxmlformats.org/officeDocument/2006/relationships/customXml" Target="../ink/ink378.xml"/><Relationship Id="rId447" Type="http://schemas.openxmlformats.org/officeDocument/2006/relationships/customXml" Target="../ink/ink399.xml"/><Relationship Id="rId612" Type="http://schemas.openxmlformats.org/officeDocument/2006/relationships/image" Target="../media/image507.png"/><Relationship Id="rId251" Type="http://schemas.openxmlformats.org/officeDocument/2006/relationships/customXml" Target="../ink/ink301.xml"/><Relationship Id="rId489" Type="http://schemas.openxmlformats.org/officeDocument/2006/relationships/customXml" Target="../ink/ink420.xml"/><Relationship Id="rId654" Type="http://schemas.openxmlformats.org/officeDocument/2006/relationships/image" Target="../media/image528.png"/><Relationship Id="rId46" Type="http://schemas.openxmlformats.org/officeDocument/2006/relationships/image" Target="../media/image222.png"/><Relationship Id="rId293" Type="http://schemas.openxmlformats.org/officeDocument/2006/relationships/customXml" Target="../ink/ink322.xml"/><Relationship Id="rId307" Type="http://schemas.openxmlformats.org/officeDocument/2006/relationships/customXml" Target="../ink/ink329.xml"/><Relationship Id="rId349" Type="http://schemas.openxmlformats.org/officeDocument/2006/relationships/customXml" Target="../ink/ink350.xml"/><Relationship Id="rId514" Type="http://schemas.openxmlformats.org/officeDocument/2006/relationships/image" Target="../media/image458.png"/><Relationship Id="rId556" Type="http://schemas.openxmlformats.org/officeDocument/2006/relationships/image" Target="../media/image479.png"/><Relationship Id="rId88" Type="http://schemas.openxmlformats.org/officeDocument/2006/relationships/image" Target="../media/image245.png"/><Relationship Id="rId111" Type="http://schemas.openxmlformats.org/officeDocument/2006/relationships/customXml" Target="../ink/ink231.xml"/><Relationship Id="rId153" Type="http://schemas.openxmlformats.org/officeDocument/2006/relationships/customXml" Target="../ink/ink252.xml"/><Relationship Id="rId195" Type="http://schemas.openxmlformats.org/officeDocument/2006/relationships/customXml" Target="../ink/ink273.xml"/><Relationship Id="rId209" Type="http://schemas.openxmlformats.org/officeDocument/2006/relationships/customXml" Target="../ink/ink280.xml"/><Relationship Id="rId360" Type="http://schemas.openxmlformats.org/officeDocument/2006/relationships/image" Target="../media/image381.png"/><Relationship Id="rId416" Type="http://schemas.openxmlformats.org/officeDocument/2006/relationships/image" Target="../media/image409.png"/><Relationship Id="rId598" Type="http://schemas.openxmlformats.org/officeDocument/2006/relationships/image" Target="../media/image500.png"/><Relationship Id="rId220" Type="http://schemas.openxmlformats.org/officeDocument/2006/relationships/image" Target="../media/image311.png"/><Relationship Id="rId458" Type="http://schemas.openxmlformats.org/officeDocument/2006/relationships/image" Target="../media/image430.png"/><Relationship Id="rId623" Type="http://schemas.openxmlformats.org/officeDocument/2006/relationships/customXml" Target="../ink/ink487.xml"/><Relationship Id="rId15" Type="http://schemas.openxmlformats.org/officeDocument/2006/relationships/customXml" Target="../ink/ink183.xml"/><Relationship Id="rId57" Type="http://schemas.openxmlformats.org/officeDocument/2006/relationships/customXml" Target="../ink/ink204.xml"/><Relationship Id="rId262" Type="http://schemas.openxmlformats.org/officeDocument/2006/relationships/image" Target="../media/image332.png"/><Relationship Id="rId318" Type="http://schemas.openxmlformats.org/officeDocument/2006/relationships/image" Target="../media/image360.png"/><Relationship Id="rId525" Type="http://schemas.openxmlformats.org/officeDocument/2006/relationships/customXml" Target="../ink/ink438.xml"/><Relationship Id="rId567" Type="http://schemas.openxmlformats.org/officeDocument/2006/relationships/customXml" Target="../ink/ink459.xml"/><Relationship Id="rId99" Type="http://schemas.openxmlformats.org/officeDocument/2006/relationships/customXml" Target="../ink/ink225.xml"/><Relationship Id="rId122" Type="http://schemas.openxmlformats.org/officeDocument/2006/relationships/image" Target="../media/image262.png"/><Relationship Id="rId164" Type="http://schemas.openxmlformats.org/officeDocument/2006/relationships/image" Target="../media/image283.png"/><Relationship Id="rId371" Type="http://schemas.openxmlformats.org/officeDocument/2006/relationships/customXml" Target="../ink/ink361.xml"/><Relationship Id="rId427" Type="http://schemas.openxmlformats.org/officeDocument/2006/relationships/customXml" Target="../ink/ink389.xml"/><Relationship Id="rId469" Type="http://schemas.openxmlformats.org/officeDocument/2006/relationships/customXml" Target="../ink/ink410.xml"/><Relationship Id="rId634" Type="http://schemas.openxmlformats.org/officeDocument/2006/relationships/image" Target="../media/image518.png"/><Relationship Id="rId26" Type="http://schemas.openxmlformats.org/officeDocument/2006/relationships/image" Target="../media/image211.png"/><Relationship Id="rId231" Type="http://schemas.openxmlformats.org/officeDocument/2006/relationships/customXml" Target="../ink/ink291.xml"/><Relationship Id="rId273" Type="http://schemas.openxmlformats.org/officeDocument/2006/relationships/customXml" Target="../ink/ink312.xml"/><Relationship Id="rId329" Type="http://schemas.openxmlformats.org/officeDocument/2006/relationships/customXml" Target="../ink/ink340.xml"/><Relationship Id="rId480" Type="http://schemas.openxmlformats.org/officeDocument/2006/relationships/image" Target="../media/image441.png"/><Relationship Id="rId536" Type="http://schemas.openxmlformats.org/officeDocument/2006/relationships/image" Target="../media/image469.png"/><Relationship Id="rId68" Type="http://schemas.openxmlformats.org/officeDocument/2006/relationships/image" Target="../media/image234.png"/><Relationship Id="rId133" Type="http://schemas.openxmlformats.org/officeDocument/2006/relationships/customXml" Target="../ink/ink242.xml"/><Relationship Id="rId175" Type="http://schemas.openxmlformats.org/officeDocument/2006/relationships/customXml" Target="../ink/ink263.xml"/><Relationship Id="rId340" Type="http://schemas.openxmlformats.org/officeDocument/2006/relationships/image" Target="../media/image371.png"/><Relationship Id="rId578" Type="http://schemas.openxmlformats.org/officeDocument/2006/relationships/image" Target="../media/image490.png"/><Relationship Id="rId200" Type="http://schemas.openxmlformats.org/officeDocument/2006/relationships/image" Target="../media/image301.png"/><Relationship Id="rId382" Type="http://schemas.openxmlformats.org/officeDocument/2006/relationships/image" Target="../media/image392.png"/><Relationship Id="rId438" Type="http://schemas.openxmlformats.org/officeDocument/2006/relationships/image" Target="../media/image420.png"/><Relationship Id="rId603" Type="http://schemas.openxmlformats.org/officeDocument/2006/relationships/customXml" Target="../ink/ink477.xml"/><Relationship Id="rId645" Type="http://schemas.openxmlformats.org/officeDocument/2006/relationships/customXml" Target="../ink/ink498.xml"/><Relationship Id="rId242" Type="http://schemas.openxmlformats.org/officeDocument/2006/relationships/image" Target="../media/image322.png"/><Relationship Id="rId284" Type="http://schemas.openxmlformats.org/officeDocument/2006/relationships/image" Target="../media/image343.png"/><Relationship Id="rId491" Type="http://schemas.openxmlformats.org/officeDocument/2006/relationships/customXml" Target="../ink/ink421.xml"/><Relationship Id="rId505" Type="http://schemas.openxmlformats.org/officeDocument/2006/relationships/customXml" Target="../ink/ink428.xml"/><Relationship Id="rId37" Type="http://schemas.openxmlformats.org/officeDocument/2006/relationships/customXml" Target="../ink/ink194.xml"/><Relationship Id="rId79" Type="http://schemas.openxmlformats.org/officeDocument/2006/relationships/customXml" Target="../ink/ink215.xml"/><Relationship Id="rId102" Type="http://schemas.openxmlformats.org/officeDocument/2006/relationships/image" Target="../media/image252.png"/><Relationship Id="rId144" Type="http://schemas.openxmlformats.org/officeDocument/2006/relationships/image" Target="../media/image273.png"/><Relationship Id="rId547" Type="http://schemas.openxmlformats.org/officeDocument/2006/relationships/customXml" Target="../ink/ink449.xml"/><Relationship Id="rId589" Type="http://schemas.openxmlformats.org/officeDocument/2006/relationships/customXml" Target="../ink/ink470.xml"/><Relationship Id="rId90" Type="http://schemas.openxmlformats.org/officeDocument/2006/relationships/image" Target="../media/image246.png"/><Relationship Id="rId186" Type="http://schemas.openxmlformats.org/officeDocument/2006/relationships/image" Target="../media/image294.png"/><Relationship Id="rId351" Type="http://schemas.openxmlformats.org/officeDocument/2006/relationships/customXml" Target="../ink/ink351.xml"/><Relationship Id="rId393" Type="http://schemas.openxmlformats.org/officeDocument/2006/relationships/customXml" Target="../ink/ink372.xml"/><Relationship Id="rId407" Type="http://schemas.openxmlformats.org/officeDocument/2006/relationships/customXml" Target="../ink/ink379.xml"/><Relationship Id="rId449" Type="http://schemas.openxmlformats.org/officeDocument/2006/relationships/customXml" Target="../ink/ink400.xml"/><Relationship Id="rId614" Type="http://schemas.openxmlformats.org/officeDocument/2006/relationships/image" Target="../media/image508.png"/><Relationship Id="rId656" Type="http://schemas.openxmlformats.org/officeDocument/2006/relationships/image" Target="../media/image529.png"/><Relationship Id="rId211" Type="http://schemas.openxmlformats.org/officeDocument/2006/relationships/customXml" Target="../ink/ink281.xml"/><Relationship Id="rId253" Type="http://schemas.openxmlformats.org/officeDocument/2006/relationships/customXml" Target="../ink/ink302.xml"/><Relationship Id="rId295" Type="http://schemas.openxmlformats.org/officeDocument/2006/relationships/customXml" Target="../ink/ink323.xml"/><Relationship Id="rId309" Type="http://schemas.openxmlformats.org/officeDocument/2006/relationships/customXml" Target="../ink/ink330.xml"/><Relationship Id="rId460" Type="http://schemas.openxmlformats.org/officeDocument/2006/relationships/image" Target="../media/image431.png"/><Relationship Id="rId516" Type="http://schemas.openxmlformats.org/officeDocument/2006/relationships/image" Target="../media/image459.png"/><Relationship Id="rId48" Type="http://schemas.openxmlformats.org/officeDocument/2006/relationships/image" Target="../media/image223.png"/><Relationship Id="rId113" Type="http://schemas.openxmlformats.org/officeDocument/2006/relationships/customXml" Target="../ink/ink232.xml"/><Relationship Id="rId320" Type="http://schemas.openxmlformats.org/officeDocument/2006/relationships/image" Target="../media/image361.png"/><Relationship Id="rId558" Type="http://schemas.openxmlformats.org/officeDocument/2006/relationships/image" Target="../media/image480.png"/><Relationship Id="rId155" Type="http://schemas.openxmlformats.org/officeDocument/2006/relationships/customXml" Target="../ink/ink253.xml"/><Relationship Id="rId197" Type="http://schemas.openxmlformats.org/officeDocument/2006/relationships/customXml" Target="../ink/ink274.xml"/><Relationship Id="rId362" Type="http://schemas.openxmlformats.org/officeDocument/2006/relationships/image" Target="../media/image382.png"/><Relationship Id="rId418" Type="http://schemas.openxmlformats.org/officeDocument/2006/relationships/image" Target="../media/image410.png"/><Relationship Id="rId625" Type="http://schemas.openxmlformats.org/officeDocument/2006/relationships/customXml" Target="../ink/ink488.xml"/><Relationship Id="rId222" Type="http://schemas.openxmlformats.org/officeDocument/2006/relationships/image" Target="../media/image312.png"/><Relationship Id="rId264" Type="http://schemas.openxmlformats.org/officeDocument/2006/relationships/image" Target="../media/image333.png"/><Relationship Id="rId471" Type="http://schemas.openxmlformats.org/officeDocument/2006/relationships/customXml" Target="../ink/ink411.xml"/><Relationship Id="rId17" Type="http://schemas.openxmlformats.org/officeDocument/2006/relationships/customXml" Target="../ink/ink184.xml"/><Relationship Id="rId59" Type="http://schemas.openxmlformats.org/officeDocument/2006/relationships/customXml" Target="../ink/ink205.xml"/><Relationship Id="rId124" Type="http://schemas.openxmlformats.org/officeDocument/2006/relationships/image" Target="../media/image263.png"/><Relationship Id="rId527" Type="http://schemas.openxmlformats.org/officeDocument/2006/relationships/customXml" Target="../ink/ink439.xml"/><Relationship Id="rId569" Type="http://schemas.openxmlformats.org/officeDocument/2006/relationships/customXml" Target="../ink/ink460.xml"/><Relationship Id="rId70" Type="http://schemas.openxmlformats.org/officeDocument/2006/relationships/image" Target="../media/image235.png"/><Relationship Id="rId166" Type="http://schemas.openxmlformats.org/officeDocument/2006/relationships/image" Target="../media/image284.png"/><Relationship Id="rId331" Type="http://schemas.openxmlformats.org/officeDocument/2006/relationships/customXml" Target="../ink/ink341.xml"/><Relationship Id="rId373" Type="http://schemas.openxmlformats.org/officeDocument/2006/relationships/customXml" Target="../ink/ink362.xml"/><Relationship Id="rId429" Type="http://schemas.openxmlformats.org/officeDocument/2006/relationships/customXml" Target="../ink/ink390.xml"/><Relationship Id="rId580" Type="http://schemas.openxmlformats.org/officeDocument/2006/relationships/image" Target="../media/image491.png"/><Relationship Id="rId636" Type="http://schemas.openxmlformats.org/officeDocument/2006/relationships/image" Target="../media/image519.png"/><Relationship Id="rId1" Type="http://schemas.openxmlformats.org/officeDocument/2006/relationships/slideLayout" Target="../slideLayouts/slideLayout1.xml"/><Relationship Id="rId233" Type="http://schemas.openxmlformats.org/officeDocument/2006/relationships/customXml" Target="../ink/ink292.xml"/><Relationship Id="rId440" Type="http://schemas.openxmlformats.org/officeDocument/2006/relationships/image" Target="../media/image421.png"/><Relationship Id="rId28" Type="http://schemas.openxmlformats.org/officeDocument/2006/relationships/image" Target="../media/image212.png"/><Relationship Id="rId275" Type="http://schemas.openxmlformats.org/officeDocument/2006/relationships/customXml" Target="../ink/ink313.xml"/><Relationship Id="rId300" Type="http://schemas.openxmlformats.org/officeDocument/2006/relationships/image" Target="../media/image351.png"/><Relationship Id="rId482" Type="http://schemas.openxmlformats.org/officeDocument/2006/relationships/image" Target="../media/image442.png"/><Relationship Id="rId538" Type="http://schemas.openxmlformats.org/officeDocument/2006/relationships/image" Target="../media/image470.png"/><Relationship Id="rId81" Type="http://schemas.openxmlformats.org/officeDocument/2006/relationships/customXml" Target="../ink/ink216.xml"/><Relationship Id="rId135" Type="http://schemas.openxmlformats.org/officeDocument/2006/relationships/customXml" Target="../ink/ink243.xml"/><Relationship Id="rId177" Type="http://schemas.openxmlformats.org/officeDocument/2006/relationships/customXml" Target="../ink/ink264.xml"/><Relationship Id="rId342" Type="http://schemas.openxmlformats.org/officeDocument/2006/relationships/image" Target="../media/image372.png"/><Relationship Id="rId384" Type="http://schemas.openxmlformats.org/officeDocument/2006/relationships/image" Target="../media/image393.png"/><Relationship Id="rId591" Type="http://schemas.openxmlformats.org/officeDocument/2006/relationships/customXml" Target="../ink/ink471.xml"/><Relationship Id="rId605" Type="http://schemas.openxmlformats.org/officeDocument/2006/relationships/customXml" Target="../ink/ink478.xml"/><Relationship Id="rId202" Type="http://schemas.openxmlformats.org/officeDocument/2006/relationships/image" Target="../media/image302.png"/><Relationship Id="rId244" Type="http://schemas.openxmlformats.org/officeDocument/2006/relationships/image" Target="../media/image323.png"/><Relationship Id="rId647" Type="http://schemas.openxmlformats.org/officeDocument/2006/relationships/customXml" Target="../ink/ink499.xml"/><Relationship Id="rId39" Type="http://schemas.openxmlformats.org/officeDocument/2006/relationships/customXml" Target="../ink/ink195.xml"/><Relationship Id="rId286" Type="http://schemas.openxmlformats.org/officeDocument/2006/relationships/image" Target="../media/image344.png"/><Relationship Id="rId451" Type="http://schemas.openxmlformats.org/officeDocument/2006/relationships/customXml" Target="../ink/ink401.xml"/><Relationship Id="rId493" Type="http://schemas.openxmlformats.org/officeDocument/2006/relationships/customXml" Target="../ink/ink422.xml"/><Relationship Id="rId507" Type="http://schemas.openxmlformats.org/officeDocument/2006/relationships/customXml" Target="../ink/ink429.xml"/><Relationship Id="rId549" Type="http://schemas.openxmlformats.org/officeDocument/2006/relationships/customXml" Target="../ink/ink450.xml"/><Relationship Id="rId50" Type="http://schemas.openxmlformats.org/officeDocument/2006/relationships/image" Target="../media/image224.png"/><Relationship Id="rId104" Type="http://schemas.openxmlformats.org/officeDocument/2006/relationships/image" Target="../media/image253.png"/><Relationship Id="rId146" Type="http://schemas.openxmlformats.org/officeDocument/2006/relationships/image" Target="../media/image274.png"/><Relationship Id="rId188" Type="http://schemas.openxmlformats.org/officeDocument/2006/relationships/image" Target="../media/image295.png"/><Relationship Id="rId311" Type="http://schemas.openxmlformats.org/officeDocument/2006/relationships/customXml" Target="../ink/ink331.xml"/><Relationship Id="rId353" Type="http://schemas.openxmlformats.org/officeDocument/2006/relationships/customXml" Target="../ink/ink352.xml"/><Relationship Id="rId395" Type="http://schemas.openxmlformats.org/officeDocument/2006/relationships/customXml" Target="../ink/ink373.xml"/><Relationship Id="rId409" Type="http://schemas.openxmlformats.org/officeDocument/2006/relationships/customXml" Target="../ink/ink380.xml"/><Relationship Id="rId560" Type="http://schemas.openxmlformats.org/officeDocument/2006/relationships/image" Target="../media/image481.png"/><Relationship Id="rId92" Type="http://schemas.openxmlformats.org/officeDocument/2006/relationships/image" Target="../media/image247.png"/><Relationship Id="rId213" Type="http://schemas.openxmlformats.org/officeDocument/2006/relationships/customXml" Target="../ink/ink282.xml"/><Relationship Id="rId420" Type="http://schemas.openxmlformats.org/officeDocument/2006/relationships/image" Target="../media/image411.png"/><Relationship Id="rId616" Type="http://schemas.openxmlformats.org/officeDocument/2006/relationships/image" Target="../media/image509.png"/><Relationship Id="rId658" Type="http://schemas.openxmlformats.org/officeDocument/2006/relationships/image" Target="../media/image530.png"/><Relationship Id="rId255" Type="http://schemas.openxmlformats.org/officeDocument/2006/relationships/customXml" Target="../ink/ink303.xml"/><Relationship Id="rId297" Type="http://schemas.openxmlformats.org/officeDocument/2006/relationships/customXml" Target="../ink/ink324.xml"/><Relationship Id="rId462" Type="http://schemas.openxmlformats.org/officeDocument/2006/relationships/image" Target="../media/image432.png"/><Relationship Id="rId518" Type="http://schemas.openxmlformats.org/officeDocument/2006/relationships/image" Target="../media/image460.png"/><Relationship Id="rId115" Type="http://schemas.openxmlformats.org/officeDocument/2006/relationships/customXml" Target="../ink/ink233.xml"/><Relationship Id="rId157" Type="http://schemas.openxmlformats.org/officeDocument/2006/relationships/customXml" Target="../ink/ink254.xml"/><Relationship Id="rId322" Type="http://schemas.openxmlformats.org/officeDocument/2006/relationships/image" Target="../media/image362.png"/><Relationship Id="rId364" Type="http://schemas.openxmlformats.org/officeDocument/2006/relationships/image" Target="../media/image383.png"/><Relationship Id="rId61" Type="http://schemas.openxmlformats.org/officeDocument/2006/relationships/customXml" Target="../ink/ink206.xml"/><Relationship Id="rId199" Type="http://schemas.openxmlformats.org/officeDocument/2006/relationships/customXml" Target="../ink/ink275.xml"/><Relationship Id="rId571" Type="http://schemas.openxmlformats.org/officeDocument/2006/relationships/customXml" Target="../ink/ink461.xml"/><Relationship Id="rId627" Type="http://schemas.openxmlformats.org/officeDocument/2006/relationships/customXml" Target="../ink/ink489.xml"/><Relationship Id="rId19" Type="http://schemas.openxmlformats.org/officeDocument/2006/relationships/customXml" Target="../ink/ink185.xml"/><Relationship Id="rId224" Type="http://schemas.openxmlformats.org/officeDocument/2006/relationships/image" Target="../media/image313.png"/><Relationship Id="rId266" Type="http://schemas.openxmlformats.org/officeDocument/2006/relationships/image" Target="../media/image334.png"/><Relationship Id="rId431" Type="http://schemas.openxmlformats.org/officeDocument/2006/relationships/customXml" Target="../ink/ink391.xml"/><Relationship Id="rId473" Type="http://schemas.openxmlformats.org/officeDocument/2006/relationships/customXml" Target="../ink/ink412.xml"/><Relationship Id="rId529" Type="http://schemas.openxmlformats.org/officeDocument/2006/relationships/customXml" Target="../ink/ink440.xml"/><Relationship Id="rId30" Type="http://schemas.openxmlformats.org/officeDocument/2006/relationships/image" Target="../media/image213.png"/><Relationship Id="rId126" Type="http://schemas.openxmlformats.org/officeDocument/2006/relationships/image" Target="../media/image264.png"/><Relationship Id="rId168" Type="http://schemas.openxmlformats.org/officeDocument/2006/relationships/image" Target="../media/image285.png"/><Relationship Id="rId333" Type="http://schemas.openxmlformats.org/officeDocument/2006/relationships/customXml" Target="../ink/ink342.xml"/><Relationship Id="rId540" Type="http://schemas.openxmlformats.org/officeDocument/2006/relationships/image" Target="../media/image471.png"/><Relationship Id="rId72" Type="http://schemas.openxmlformats.org/officeDocument/2006/relationships/image" Target="../media/image236.png"/><Relationship Id="rId375" Type="http://schemas.openxmlformats.org/officeDocument/2006/relationships/customXml" Target="../ink/ink363.xml"/><Relationship Id="rId582" Type="http://schemas.openxmlformats.org/officeDocument/2006/relationships/image" Target="../media/image492.png"/><Relationship Id="rId638" Type="http://schemas.openxmlformats.org/officeDocument/2006/relationships/image" Target="../media/image520.png"/><Relationship Id="rId3" Type="http://schemas.openxmlformats.org/officeDocument/2006/relationships/customXml" Target="../ink/ink177.xml"/><Relationship Id="rId235" Type="http://schemas.openxmlformats.org/officeDocument/2006/relationships/customXml" Target="../ink/ink293.xml"/><Relationship Id="rId277" Type="http://schemas.openxmlformats.org/officeDocument/2006/relationships/customXml" Target="../ink/ink314.xml"/><Relationship Id="rId400" Type="http://schemas.openxmlformats.org/officeDocument/2006/relationships/image" Target="../media/image401.png"/><Relationship Id="rId442" Type="http://schemas.openxmlformats.org/officeDocument/2006/relationships/image" Target="../media/image422.png"/><Relationship Id="rId484" Type="http://schemas.openxmlformats.org/officeDocument/2006/relationships/image" Target="../media/image443.png"/><Relationship Id="rId137" Type="http://schemas.openxmlformats.org/officeDocument/2006/relationships/customXml" Target="../ink/ink244.xml"/><Relationship Id="rId302" Type="http://schemas.openxmlformats.org/officeDocument/2006/relationships/image" Target="../media/image352.png"/><Relationship Id="rId344" Type="http://schemas.openxmlformats.org/officeDocument/2006/relationships/image" Target="../media/image373.png"/><Relationship Id="rId41" Type="http://schemas.openxmlformats.org/officeDocument/2006/relationships/customXml" Target="../ink/ink196.xml"/><Relationship Id="rId83" Type="http://schemas.openxmlformats.org/officeDocument/2006/relationships/customXml" Target="../ink/ink217.xml"/><Relationship Id="rId179" Type="http://schemas.openxmlformats.org/officeDocument/2006/relationships/customXml" Target="../ink/ink265.xml"/><Relationship Id="rId386" Type="http://schemas.openxmlformats.org/officeDocument/2006/relationships/image" Target="../media/image394.png"/><Relationship Id="rId551" Type="http://schemas.openxmlformats.org/officeDocument/2006/relationships/customXml" Target="../ink/ink451.xml"/><Relationship Id="rId593" Type="http://schemas.openxmlformats.org/officeDocument/2006/relationships/customXml" Target="../ink/ink472.xml"/><Relationship Id="rId607" Type="http://schemas.openxmlformats.org/officeDocument/2006/relationships/customXml" Target="../ink/ink479.xml"/><Relationship Id="rId649" Type="http://schemas.openxmlformats.org/officeDocument/2006/relationships/customXml" Target="../ink/ink500.xml"/><Relationship Id="rId190" Type="http://schemas.openxmlformats.org/officeDocument/2006/relationships/image" Target="../media/image296.png"/><Relationship Id="rId204" Type="http://schemas.openxmlformats.org/officeDocument/2006/relationships/image" Target="../media/image303.png"/><Relationship Id="rId246" Type="http://schemas.openxmlformats.org/officeDocument/2006/relationships/image" Target="../media/image324.png"/><Relationship Id="rId288" Type="http://schemas.openxmlformats.org/officeDocument/2006/relationships/image" Target="../media/image345.png"/><Relationship Id="rId411" Type="http://schemas.openxmlformats.org/officeDocument/2006/relationships/customXml" Target="../ink/ink381.xml"/><Relationship Id="rId453" Type="http://schemas.openxmlformats.org/officeDocument/2006/relationships/customXml" Target="../ink/ink402.xml"/><Relationship Id="rId509" Type="http://schemas.openxmlformats.org/officeDocument/2006/relationships/customXml" Target="../ink/ink430.xml"/><Relationship Id="rId660" Type="http://schemas.openxmlformats.org/officeDocument/2006/relationships/image" Target="../media/image531.png"/><Relationship Id="rId106" Type="http://schemas.openxmlformats.org/officeDocument/2006/relationships/image" Target="../media/image254.png"/><Relationship Id="rId313" Type="http://schemas.openxmlformats.org/officeDocument/2006/relationships/customXml" Target="../ink/ink332.xml"/><Relationship Id="rId495" Type="http://schemas.openxmlformats.org/officeDocument/2006/relationships/customXml" Target="../ink/ink423.xml"/><Relationship Id="rId10" Type="http://schemas.openxmlformats.org/officeDocument/2006/relationships/image" Target="../media/image202.png"/><Relationship Id="rId52" Type="http://schemas.openxmlformats.org/officeDocument/2006/relationships/image" Target="../media/image225.png"/><Relationship Id="rId94" Type="http://schemas.openxmlformats.org/officeDocument/2006/relationships/image" Target="../media/image248.png"/><Relationship Id="rId148" Type="http://schemas.openxmlformats.org/officeDocument/2006/relationships/image" Target="../media/image275.png"/><Relationship Id="rId355" Type="http://schemas.openxmlformats.org/officeDocument/2006/relationships/customXml" Target="../ink/ink353.xml"/><Relationship Id="rId397" Type="http://schemas.openxmlformats.org/officeDocument/2006/relationships/customXml" Target="../ink/ink374.xml"/><Relationship Id="rId520" Type="http://schemas.openxmlformats.org/officeDocument/2006/relationships/image" Target="../media/image461.png"/><Relationship Id="rId562" Type="http://schemas.openxmlformats.org/officeDocument/2006/relationships/image" Target="../media/image482.png"/><Relationship Id="rId618" Type="http://schemas.openxmlformats.org/officeDocument/2006/relationships/image" Target="../media/image510.png"/><Relationship Id="rId215" Type="http://schemas.openxmlformats.org/officeDocument/2006/relationships/customXml" Target="../ink/ink283.xml"/><Relationship Id="rId257" Type="http://schemas.openxmlformats.org/officeDocument/2006/relationships/customXml" Target="../ink/ink304.xml"/><Relationship Id="rId422" Type="http://schemas.openxmlformats.org/officeDocument/2006/relationships/image" Target="../media/image412.png"/><Relationship Id="rId464" Type="http://schemas.openxmlformats.org/officeDocument/2006/relationships/image" Target="../media/image433.png"/><Relationship Id="rId299" Type="http://schemas.openxmlformats.org/officeDocument/2006/relationships/customXml" Target="../ink/ink325.xml"/><Relationship Id="rId63" Type="http://schemas.openxmlformats.org/officeDocument/2006/relationships/customXml" Target="../ink/ink207.xml"/><Relationship Id="rId159" Type="http://schemas.openxmlformats.org/officeDocument/2006/relationships/customXml" Target="../ink/ink255.xml"/><Relationship Id="rId366" Type="http://schemas.openxmlformats.org/officeDocument/2006/relationships/image" Target="../media/image384.png"/><Relationship Id="rId573" Type="http://schemas.openxmlformats.org/officeDocument/2006/relationships/customXml" Target="../ink/ink462.xml"/><Relationship Id="rId226" Type="http://schemas.openxmlformats.org/officeDocument/2006/relationships/image" Target="../media/image314.png"/><Relationship Id="rId433" Type="http://schemas.openxmlformats.org/officeDocument/2006/relationships/customXml" Target="../ink/ink392.xml"/><Relationship Id="rId640" Type="http://schemas.openxmlformats.org/officeDocument/2006/relationships/image" Target="../media/image521.png"/><Relationship Id="rId74" Type="http://schemas.openxmlformats.org/officeDocument/2006/relationships/image" Target="../media/image237.png"/><Relationship Id="rId377" Type="http://schemas.openxmlformats.org/officeDocument/2006/relationships/customXml" Target="../ink/ink364.xml"/><Relationship Id="rId500" Type="http://schemas.openxmlformats.org/officeDocument/2006/relationships/image" Target="../media/image451.png"/><Relationship Id="rId584" Type="http://schemas.openxmlformats.org/officeDocument/2006/relationships/image" Target="../media/image493.png"/><Relationship Id="rId5" Type="http://schemas.openxmlformats.org/officeDocument/2006/relationships/customXml" Target="../ink/ink178.xml"/><Relationship Id="rId237" Type="http://schemas.openxmlformats.org/officeDocument/2006/relationships/customXml" Target="../ink/ink294.xml"/><Relationship Id="rId444" Type="http://schemas.openxmlformats.org/officeDocument/2006/relationships/image" Target="../media/image423.png"/><Relationship Id="rId651" Type="http://schemas.openxmlformats.org/officeDocument/2006/relationships/customXml" Target="../ink/ink501.xml"/><Relationship Id="rId290" Type="http://schemas.openxmlformats.org/officeDocument/2006/relationships/image" Target="../media/image346.png"/><Relationship Id="rId304" Type="http://schemas.openxmlformats.org/officeDocument/2006/relationships/image" Target="../media/image353.png"/><Relationship Id="rId388" Type="http://schemas.openxmlformats.org/officeDocument/2006/relationships/image" Target="../media/image395.png"/><Relationship Id="rId511" Type="http://schemas.openxmlformats.org/officeDocument/2006/relationships/customXml" Target="../ink/ink431.xml"/><Relationship Id="rId609" Type="http://schemas.openxmlformats.org/officeDocument/2006/relationships/customXml" Target="../ink/ink480.xml"/><Relationship Id="rId85" Type="http://schemas.openxmlformats.org/officeDocument/2006/relationships/customXml" Target="../ink/ink218.xml"/><Relationship Id="rId150" Type="http://schemas.openxmlformats.org/officeDocument/2006/relationships/image" Target="../media/image276.png"/><Relationship Id="rId595" Type="http://schemas.openxmlformats.org/officeDocument/2006/relationships/customXml" Target="../ink/ink473.xml"/><Relationship Id="rId248" Type="http://schemas.openxmlformats.org/officeDocument/2006/relationships/image" Target="../media/image325.png"/><Relationship Id="rId455" Type="http://schemas.openxmlformats.org/officeDocument/2006/relationships/customXml" Target="../ink/ink403.xml"/><Relationship Id="rId662" Type="http://schemas.openxmlformats.org/officeDocument/2006/relationships/image" Target="../media/image532.png"/><Relationship Id="rId12" Type="http://schemas.openxmlformats.org/officeDocument/2006/relationships/image" Target="../media/image203.png"/><Relationship Id="rId108" Type="http://schemas.openxmlformats.org/officeDocument/2006/relationships/image" Target="../media/image255.png"/><Relationship Id="rId315" Type="http://schemas.openxmlformats.org/officeDocument/2006/relationships/customXml" Target="../ink/ink333.xml"/><Relationship Id="rId522" Type="http://schemas.openxmlformats.org/officeDocument/2006/relationships/image" Target="../media/image462.png"/><Relationship Id="rId96" Type="http://schemas.openxmlformats.org/officeDocument/2006/relationships/image" Target="../media/image249.png"/><Relationship Id="rId161" Type="http://schemas.openxmlformats.org/officeDocument/2006/relationships/customXml" Target="../ink/ink256.xml"/><Relationship Id="rId399" Type="http://schemas.openxmlformats.org/officeDocument/2006/relationships/customXml" Target="../ink/ink375.xml"/><Relationship Id="rId259" Type="http://schemas.openxmlformats.org/officeDocument/2006/relationships/customXml" Target="../ink/ink305.xml"/><Relationship Id="rId466" Type="http://schemas.openxmlformats.org/officeDocument/2006/relationships/image" Target="../media/image434.png"/><Relationship Id="rId23" Type="http://schemas.openxmlformats.org/officeDocument/2006/relationships/customXml" Target="../ink/ink187.xml"/><Relationship Id="rId119" Type="http://schemas.openxmlformats.org/officeDocument/2006/relationships/customXml" Target="../ink/ink235.xml"/><Relationship Id="rId326" Type="http://schemas.openxmlformats.org/officeDocument/2006/relationships/image" Target="../media/image364.png"/><Relationship Id="rId533" Type="http://schemas.openxmlformats.org/officeDocument/2006/relationships/customXml" Target="../ink/ink442.xml"/><Relationship Id="rId172" Type="http://schemas.openxmlformats.org/officeDocument/2006/relationships/image" Target="../media/image287.png"/><Relationship Id="rId477" Type="http://schemas.openxmlformats.org/officeDocument/2006/relationships/customXml" Target="../ink/ink414.xml"/><Relationship Id="rId600" Type="http://schemas.openxmlformats.org/officeDocument/2006/relationships/image" Target="../media/image501.png"/><Relationship Id="rId337" Type="http://schemas.openxmlformats.org/officeDocument/2006/relationships/customXml" Target="../ink/ink344.xml"/><Relationship Id="rId34" Type="http://schemas.openxmlformats.org/officeDocument/2006/relationships/image" Target="../media/image215.png"/><Relationship Id="rId544" Type="http://schemas.openxmlformats.org/officeDocument/2006/relationships/image" Target="../media/image473.png"/><Relationship Id="rId183" Type="http://schemas.openxmlformats.org/officeDocument/2006/relationships/customXml" Target="../ink/ink267.xml"/><Relationship Id="rId390" Type="http://schemas.openxmlformats.org/officeDocument/2006/relationships/image" Target="../media/image396.png"/><Relationship Id="rId404" Type="http://schemas.openxmlformats.org/officeDocument/2006/relationships/image" Target="../media/image403.png"/><Relationship Id="rId611" Type="http://schemas.openxmlformats.org/officeDocument/2006/relationships/customXml" Target="../ink/ink481.xml"/><Relationship Id="rId250" Type="http://schemas.openxmlformats.org/officeDocument/2006/relationships/image" Target="../media/image326.png"/><Relationship Id="rId488" Type="http://schemas.openxmlformats.org/officeDocument/2006/relationships/image" Target="../media/image445.png"/><Relationship Id="rId45" Type="http://schemas.openxmlformats.org/officeDocument/2006/relationships/customXml" Target="../ink/ink198.xml"/><Relationship Id="rId110" Type="http://schemas.openxmlformats.org/officeDocument/2006/relationships/image" Target="../media/image256.png"/><Relationship Id="rId348" Type="http://schemas.openxmlformats.org/officeDocument/2006/relationships/image" Target="../media/image375.png"/><Relationship Id="rId555" Type="http://schemas.openxmlformats.org/officeDocument/2006/relationships/customXml" Target="../ink/ink453.xml"/><Relationship Id="rId194" Type="http://schemas.openxmlformats.org/officeDocument/2006/relationships/image" Target="../media/image298.png"/><Relationship Id="rId208" Type="http://schemas.openxmlformats.org/officeDocument/2006/relationships/image" Target="../media/image305.png"/><Relationship Id="rId415" Type="http://schemas.openxmlformats.org/officeDocument/2006/relationships/customXml" Target="../ink/ink383.xml"/><Relationship Id="rId622" Type="http://schemas.openxmlformats.org/officeDocument/2006/relationships/image" Target="../media/image512.png"/><Relationship Id="rId261" Type="http://schemas.openxmlformats.org/officeDocument/2006/relationships/customXml" Target="../ink/ink306.xml"/><Relationship Id="rId499" Type="http://schemas.openxmlformats.org/officeDocument/2006/relationships/customXml" Target="../ink/ink425.xml"/><Relationship Id="rId56" Type="http://schemas.openxmlformats.org/officeDocument/2006/relationships/image" Target="../media/image227.png"/><Relationship Id="rId359" Type="http://schemas.openxmlformats.org/officeDocument/2006/relationships/customXml" Target="../ink/ink355.xml"/><Relationship Id="rId566" Type="http://schemas.openxmlformats.org/officeDocument/2006/relationships/image" Target="../media/image484.png"/><Relationship Id="rId121" Type="http://schemas.openxmlformats.org/officeDocument/2006/relationships/customXml" Target="../ink/ink236.xml"/><Relationship Id="rId219" Type="http://schemas.openxmlformats.org/officeDocument/2006/relationships/customXml" Target="../ink/ink285.xml"/><Relationship Id="rId426" Type="http://schemas.openxmlformats.org/officeDocument/2006/relationships/image" Target="../media/image414.png"/><Relationship Id="rId633" Type="http://schemas.openxmlformats.org/officeDocument/2006/relationships/customXml" Target="../ink/ink492.xml"/><Relationship Id="rId67" Type="http://schemas.openxmlformats.org/officeDocument/2006/relationships/customXml" Target="../ink/ink209.xml"/><Relationship Id="rId272" Type="http://schemas.openxmlformats.org/officeDocument/2006/relationships/image" Target="../media/image337.png"/><Relationship Id="rId577" Type="http://schemas.openxmlformats.org/officeDocument/2006/relationships/customXml" Target="../ink/ink464.xml"/><Relationship Id="rId132" Type="http://schemas.openxmlformats.org/officeDocument/2006/relationships/image" Target="../media/image267.png"/><Relationship Id="rId437" Type="http://schemas.openxmlformats.org/officeDocument/2006/relationships/customXml" Target="../ink/ink394.xml"/><Relationship Id="rId644" Type="http://schemas.openxmlformats.org/officeDocument/2006/relationships/image" Target="../media/image523.png"/><Relationship Id="rId283" Type="http://schemas.openxmlformats.org/officeDocument/2006/relationships/customXml" Target="../ink/ink317.xml"/><Relationship Id="rId490" Type="http://schemas.openxmlformats.org/officeDocument/2006/relationships/image" Target="../media/image446.png"/><Relationship Id="rId504" Type="http://schemas.openxmlformats.org/officeDocument/2006/relationships/image" Target="../media/image453.png"/><Relationship Id="rId78" Type="http://schemas.openxmlformats.org/officeDocument/2006/relationships/image" Target="../media/image239.png"/><Relationship Id="rId143" Type="http://schemas.openxmlformats.org/officeDocument/2006/relationships/customXml" Target="../ink/ink247.xml"/><Relationship Id="rId350" Type="http://schemas.openxmlformats.org/officeDocument/2006/relationships/image" Target="../media/image376.png"/><Relationship Id="rId588" Type="http://schemas.openxmlformats.org/officeDocument/2006/relationships/image" Target="../media/image495.png"/><Relationship Id="rId9" Type="http://schemas.openxmlformats.org/officeDocument/2006/relationships/customXml" Target="../ink/ink180.xml"/><Relationship Id="rId210" Type="http://schemas.openxmlformats.org/officeDocument/2006/relationships/image" Target="../media/image306.png"/><Relationship Id="rId448" Type="http://schemas.openxmlformats.org/officeDocument/2006/relationships/image" Target="../media/image425.png"/><Relationship Id="rId655" Type="http://schemas.openxmlformats.org/officeDocument/2006/relationships/customXml" Target="../ink/ink503.xml"/><Relationship Id="rId294" Type="http://schemas.openxmlformats.org/officeDocument/2006/relationships/image" Target="../media/image348.png"/><Relationship Id="rId308" Type="http://schemas.openxmlformats.org/officeDocument/2006/relationships/image" Target="../media/image355.png"/><Relationship Id="rId515" Type="http://schemas.openxmlformats.org/officeDocument/2006/relationships/customXml" Target="../ink/ink433.xml"/><Relationship Id="rId89" Type="http://schemas.openxmlformats.org/officeDocument/2006/relationships/customXml" Target="../ink/ink220.xml"/><Relationship Id="rId154" Type="http://schemas.openxmlformats.org/officeDocument/2006/relationships/image" Target="../media/image278.png"/><Relationship Id="rId361" Type="http://schemas.openxmlformats.org/officeDocument/2006/relationships/customXml" Target="../ink/ink356.xml"/><Relationship Id="rId599" Type="http://schemas.openxmlformats.org/officeDocument/2006/relationships/customXml" Target="../ink/ink475.xml"/><Relationship Id="rId459" Type="http://schemas.openxmlformats.org/officeDocument/2006/relationships/customXml" Target="../ink/ink405.xml"/><Relationship Id="rId16" Type="http://schemas.openxmlformats.org/officeDocument/2006/relationships/image" Target="../media/image205.png"/><Relationship Id="rId221" Type="http://schemas.openxmlformats.org/officeDocument/2006/relationships/customXml" Target="../ink/ink286.xml"/><Relationship Id="rId319" Type="http://schemas.openxmlformats.org/officeDocument/2006/relationships/customXml" Target="../ink/ink335.xml"/><Relationship Id="rId526" Type="http://schemas.openxmlformats.org/officeDocument/2006/relationships/image" Target="../media/image464.png"/><Relationship Id="rId165" Type="http://schemas.openxmlformats.org/officeDocument/2006/relationships/customXml" Target="../ink/ink258.xml"/><Relationship Id="rId372" Type="http://schemas.openxmlformats.org/officeDocument/2006/relationships/image" Target="../media/image387.png"/></Relationships>
</file>

<file path=ppt/slides/_rels/slide22.xml.rels><?xml version="1.0" encoding="UTF-8" standalone="yes"?>
<Relationships xmlns="http://schemas.openxmlformats.org/package/2006/relationships"><Relationship Id="rId117" Type="http://schemas.openxmlformats.org/officeDocument/2006/relationships/customXml" Target="../ink/ink564.xml"/><Relationship Id="rId21" Type="http://schemas.openxmlformats.org/officeDocument/2006/relationships/customXml" Target="../ink/ink516.xml"/><Relationship Id="rId324" Type="http://schemas.openxmlformats.org/officeDocument/2006/relationships/image" Target="../media/image693.png"/><Relationship Id="rId531" Type="http://schemas.openxmlformats.org/officeDocument/2006/relationships/image" Target="../media/image795.png"/><Relationship Id="rId170" Type="http://schemas.openxmlformats.org/officeDocument/2006/relationships/image" Target="../media/image616.png"/><Relationship Id="rId268" Type="http://schemas.openxmlformats.org/officeDocument/2006/relationships/image" Target="../media/image665.png"/><Relationship Id="rId475" Type="http://schemas.openxmlformats.org/officeDocument/2006/relationships/image" Target="../media/image767.png"/><Relationship Id="rId32" Type="http://schemas.openxmlformats.org/officeDocument/2006/relationships/image" Target="../media/image547.png"/><Relationship Id="rId128" Type="http://schemas.openxmlformats.org/officeDocument/2006/relationships/image" Target="../media/image595.png"/><Relationship Id="rId335" Type="http://schemas.openxmlformats.org/officeDocument/2006/relationships/customXml" Target="../ink/ink673.xml"/><Relationship Id="rId542" Type="http://schemas.openxmlformats.org/officeDocument/2006/relationships/customXml" Target="../ink/ink777.xml"/><Relationship Id="rId181" Type="http://schemas.openxmlformats.org/officeDocument/2006/relationships/customXml" Target="../ink/ink596.xml"/><Relationship Id="rId402" Type="http://schemas.openxmlformats.org/officeDocument/2006/relationships/customXml" Target="../ink/ink707.xml"/><Relationship Id="rId279" Type="http://schemas.openxmlformats.org/officeDocument/2006/relationships/customXml" Target="../ink/ink645.xml"/><Relationship Id="rId486" Type="http://schemas.openxmlformats.org/officeDocument/2006/relationships/customXml" Target="../ink/ink749.xml"/><Relationship Id="rId43" Type="http://schemas.openxmlformats.org/officeDocument/2006/relationships/customXml" Target="../ink/ink527.xml"/><Relationship Id="rId139" Type="http://schemas.openxmlformats.org/officeDocument/2006/relationships/customXml" Target="../ink/ink575.xml"/><Relationship Id="rId346" Type="http://schemas.openxmlformats.org/officeDocument/2006/relationships/image" Target="../media/image704.png"/><Relationship Id="rId553" Type="http://schemas.openxmlformats.org/officeDocument/2006/relationships/image" Target="../media/image806.png"/><Relationship Id="rId192" Type="http://schemas.openxmlformats.org/officeDocument/2006/relationships/image" Target="../media/image627.png"/><Relationship Id="rId206" Type="http://schemas.openxmlformats.org/officeDocument/2006/relationships/image" Target="../media/image634.png"/><Relationship Id="rId413" Type="http://schemas.openxmlformats.org/officeDocument/2006/relationships/image" Target="../media/image736.png"/><Relationship Id="rId497" Type="http://schemas.openxmlformats.org/officeDocument/2006/relationships/image" Target="../media/image778.png"/><Relationship Id="rId357" Type="http://schemas.openxmlformats.org/officeDocument/2006/relationships/customXml" Target="../ink/ink684.xml"/><Relationship Id="rId54" Type="http://schemas.openxmlformats.org/officeDocument/2006/relationships/image" Target="../media/image558.png"/><Relationship Id="rId217" Type="http://schemas.openxmlformats.org/officeDocument/2006/relationships/customXml" Target="../ink/ink614.xml"/><Relationship Id="rId564" Type="http://schemas.openxmlformats.org/officeDocument/2006/relationships/customXml" Target="../ink/ink788.xml"/><Relationship Id="rId424" Type="http://schemas.openxmlformats.org/officeDocument/2006/relationships/customXml" Target="../ink/ink718.xml"/><Relationship Id="rId270" Type="http://schemas.openxmlformats.org/officeDocument/2006/relationships/image" Target="../media/image666.png"/><Relationship Id="rId65" Type="http://schemas.openxmlformats.org/officeDocument/2006/relationships/customXml" Target="../ink/ink538.xml"/><Relationship Id="rId130" Type="http://schemas.openxmlformats.org/officeDocument/2006/relationships/image" Target="../media/image596.png"/><Relationship Id="rId368" Type="http://schemas.openxmlformats.org/officeDocument/2006/relationships/image" Target="../media/image226.png"/><Relationship Id="rId575" Type="http://schemas.openxmlformats.org/officeDocument/2006/relationships/image" Target="../media/image817.png"/><Relationship Id="rId228" Type="http://schemas.openxmlformats.org/officeDocument/2006/relationships/image" Target="../media/image645.png"/><Relationship Id="rId435" Type="http://schemas.openxmlformats.org/officeDocument/2006/relationships/image" Target="../media/image747.png"/><Relationship Id="rId281" Type="http://schemas.openxmlformats.org/officeDocument/2006/relationships/customXml" Target="../ink/ink646.xml"/><Relationship Id="rId502" Type="http://schemas.openxmlformats.org/officeDocument/2006/relationships/customXml" Target="../ink/ink757.xml"/><Relationship Id="rId76" Type="http://schemas.openxmlformats.org/officeDocument/2006/relationships/image" Target="../media/image569.png"/><Relationship Id="rId141" Type="http://schemas.openxmlformats.org/officeDocument/2006/relationships/customXml" Target="../ink/ink576.xml"/><Relationship Id="rId379" Type="http://schemas.openxmlformats.org/officeDocument/2006/relationships/image" Target="../media/image719.png"/><Relationship Id="rId586" Type="http://schemas.openxmlformats.org/officeDocument/2006/relationships/customXml" Target="../ink/ink799.xml"/><Relationship Id="rId7" Type="http://schemas.openxmlformats.org/officeDocument/2006/relationships/customXml" Target="../ink/ink509.xml"/><Relationship Id="rId239" Type="http://schemas.openxmlformats.org/officeDocument/2006/relationships/customXml" Target="../ink/ink625.xml"/><Relationship Id="rId446" Type="http://schemas.openxmlformats.org/officeDocument/2006/relationships/customXml" Target="../ink/ink729.xml"/><Relationship Id="rId292" Type="http://schemas.openxmlformats.org/officeDocument/2006/relationships/image" Target="../media/image677.png"/><Relationship Id="rId306" Type="http://schemas.openxmlformats.org/officeDocument/2006/relationships/image" Target="../media/image684.png"/><Relationship Id="rId45" Type="http://schemas.openxmlformats.org/officeDocument/2006/relationships/customXml" Target="../ink/ink528.xml"/><Relationship Id="rId87" Type="http://schemas.openxmlformats.org/officeDocument/2006/relationships/customXml" Target="../ink/ink549.xml"/><Relationship Id="rId110" Type="http://schemas.openxmlformats.org/officeDocument/2006/relationships/image" Target="../media/image586.png"/><Relationship Id="rId348" Type="http://schemas.openxmlformats.org/officeDocument/2006/relationships/image" Target="../media/image705.png"/><Relationship Id="rId513" Type="http://schemas.openxmlformats.org/officeDocument/2006/relationships/image" Target="../media/image786.png"/><Relationship Id="rId555" Type="http://schemas.openxmlformats.org/officeDocument/2006/relationships/image" Target="../media/image807.png"/><Relationship Id="rId152" Type="http://schemas.openxmlformats.org/officeDocument/2006/relationships/image" Target="../media/image607.png"/><Relationship Id="rId194" Type="http://schemas.openxmlformats.org/officeDocument/2006/relationships/image" Target="../media/image628.png"/><Relationship Id="rId208" Type="http://schemas.openxmlformats.org/officeDocument/2006/relationships/image" Target="../media/image635.png"/><Relationship Id="rId415" Type="http://schemas.openxmlformats.org/officeDocument/2006/relationships/image" Target="../media/image737.png"/><Relationship Id="rId457" Type="http://schemas.openxmlformats.org/officeDocument/2006/relationships/image" Target="../media/image758.png"/><Relationship Id="rId261" Type="http://schemas.openxmlformats.org/officeDocument/2006/relationships/customXml" Target="../ink/ink636.xml"/><Relationship Id="rId499" Type="http://schemas.openxmlformats.org/officeDocument/2006/relationships/image" Target="../media/image779.png"/><Relationship Id="rId14" Type="http://schemas.openxmlformats.org/officeDocument/2006/relationships/image" Target="../media/image538.png"/><Relationship Id="rId56" Type="http://schemas.openxmlformats.org/officeDocument/2006/relationships/image" Target="../media/image559.png"/><Relationship Id="rId317" Type="http://schemas.openxmlformats.org/officeDocument/2006/relationships/customXml" Target="../ink/ink664.xml"/><Relationship Id="rId359" Type="http://schemas.openxmlformats.org/officeDocument/2006/relationships/customXml" Target="../ink/ink685.xml"/><Relationship Id="rId524" Type="http://schemas.openxmlformats.org/officeDocument/2006/relationships/customXml" Target="../ink/ink768.xml"/><Relationship Id="rId566" Type="http://schemas.openxmlformats.org/officeDocument/2006/relationships/customXml" Target="../ink/ink789.xml"/><Relationship Id="rId98" Type="http://schemas.openxmlformats.org/officeDocument/2006/relationships/image" Target="../media/image580.png"/><Relationship Id="rId121" Type="http://schemas.openxmlformats.org/officeDocument/2006/relationships/customXml" Target="../ink/ink566.xml"/><Relationship Id="rId163" Type="http://schemas.openxmlformats.org/officeDocument/2006/relationships/customXml" Target="../ink/ink587.xml"/><Relationship Id="rId219" Type="http://schemas.openxmlformats.org/officeDocument/2006/relationships/customXml" Target="../ink/ink615.xml"/><Relationship Id="rId370" Type="http://schemas.openxmlformats.org/officeDocument/2006/relationships/image" Target="../media/image715.png"/><Relationship Id="rId426" Type="http://schemas.openxmlformats.org/officeDocument/2006/relationships/customXml" Target="../ink/ink719.xml"/><Relationship Id="rId230" Type="http://schemas.openxmlformats.org/officeDocument/2006/relationships/image" Target="../media/image646.png"/><Relationship Id="rId468" Type="http://schemas.openxmlformats.org/officeDocument/2006/relationships/customXml" Target="../ink/ink740.xml"/><Relationship Id="rId25" Type="http://schemas.openxmlformats.org/officeDocument/2006/relationships/customXml" Target="../ink/ink518.xml"/><Relationship Id="rId67" Type="http://schemas.openxmlformats.org/officeDocument/2006/relationships/customXml" Target="../ink/ink539.xml"/><Relationship Id="rId272" Type="http://schemas.openxmlformats.org/officeDocument/2006/relationships/image" Target="../media/image667.png"/><Relationship Id="rId328" Type="http://schemas.openxmlformats.org/officeDocument/2006/relationships/image" Target="../media/image695.png"/><Relationship Id="rId535" Type="http://schemas.openxmlformats.org/officeDocument/2006/relationships/image" Target="../media/image797.png"/><Relationship Id="rId577" Type="http://schemas.openxmlformats.org/officeDocument/2006/relationships/image" Target="../media/image818.png"/><Relationship Id="rId132" Type="http://schemas.openxmlformats.org/officeDocument/2006/relationships/image" Target="../media/image597.png"/><Relationship Id="rId174" Type="http://schemas.openxmlformats.org/officeDocument/2006/relationships/image" Target="../media/image618.png"/><Relationship Id="rId381" Type="http://schemas.openxmlformats.org/officeDocument/2006/relationships/image" Target="../media/image720.png"/><Relationship Id="rId241" Type="http://schemas.openxmlformats.org/officeDocument/2006/relationships/customXml" Target="../ink/ink626.xml"/><Relationship Id="rId437" Type="http://schemas.openxmlformats.org/officeDocument/2006/relationships/image" Target="../media/image748.png"/><Relationship Id="rId479" Type="http://schemas.openxmlformats.org/officeDocument/2006/relationships/image" Target="../media/image769.png"/><Relationship Id="rId36" Type="http://schemas.openxmlformats.org/officeDocument/2006/relationships/image" Target="../media/image549.png"/><Relationship Id="rId283" Type="http://schemas.openxmlformats.org/officeDocument/2006/relationships/customXml" Target="../ink/ink647.xml"/><Relationship Id="rId339" Type="http://schemas.openxmlformats.org/officeDocument/2006/relationships/customXml" Target="../ink/ink675.xml"/><Relationship Id="rId490" Type="http://schemas.openxmlformats.org/officeDocument/2006/relationships/customXml" Target="../ink/ink751.xml"/><Relationship Id="rId504" Type="http://schemas.openxmlformats.org/officeDocument/2006/relationships/customXml" Target="../ink/ink758.xml"/><Relationship Id="rId546" Type="http://schemas.openxmlformats.org/officeDocument/2006/relationships/customXml" Target="../ink/ink779.xml"/><Relationship Id="rId78" Type="http://schemas.openxmlformats.org/officeDocument/2006/relationships/image" Target="../media/image570.png"/><Relationship Id="rId101" Type="http://schemas.openxmlformats.org/officeDocument/2006/relationships/customXml" Target="../ink/ink556.xml"/><Relationship Id="rId143" Type="http://schemas.openxmlformats.org/officeDocument/2006/relationships/customXml" Target="../ink/ink577.xml"/><Relationship Id="rId185" Type="http://schemas.openxmlformats.org/officeDocument/2006/relationships/customXml" Target="../ink/ink598.xml"/><Relationship Id="rId350" Type="http://schemas.openxmlformats.org/officeDocument/2006/relationships/image" Target="../media/image706.png"/><Relationship Id="rId406" Type="http://schemas.openxmlformats.org/officeDocument/2006/relationships/customXml" Target="../ink/ink709.xml"/><Relationship Id="rId588" Type="http://schemas.openxmlformats.org/officeDocument/2006/relationships/customXml" Target="../ink/ink800.xml"/><Relationship Id="rId9" Type="http://schemas.openxmlformats.org/officeDocument/2006/relationships/customXml" Target="../ink/ink510.xml"/><Relationship Id="rId210" Type="http://schemas.openxmlformats.org/officeDocument/2006/relationships/image" Target="../media/image636.png"/><Relationship Id="rId392" Type="http://schemas.openxmlformats.org/officeDocument/2006/relationships/customXml" Target="../ink/ink702.xml"/><Relationship Id="rId448" Type="http://schemas.openxmlformats.org/officeDocument/2006/relationships/customXml" Target="../ink/ink730.xml"/><Relationship Id="rId252" Type="http://schemas.openxmlformats.org/officeDocument/2006/relationships/image" Target="../media/image657.png"/><Relationship Id="rId294" Type="http://schemas.openxmlformats.org/officeDocument/2006/relationships/image" Target="../media/image678.png"/><Relationship Id="rId308" Type="http://schemas.openxmlformats.org/officeDocument/2006/relationships/image" Target="../media/image685.png"/><Relationship Id="rId515" Type="http://schemas.openxmlformats.org/officeDocument/2006/relationships/image" Target="../media/image787.png"/><Relationship Id="rId47" Type="http://schemas.openxmlformats.org/officeDocument/2006/relationships/customXml" Target="../ink/ink529.xml"/><Relationship Id="rId89" Type="http://schemas.openxmlformats.org/officeDocument/2006/relationships/customXml" Target="../ink/ink550.xml"/><Relationship Id="rId112" Type="http://schemas.openxmlformats.org/officeDocument/2006/relationships/image" Target="../media/image587.png"/><Relationship Id="rId154" Type="http://schemas.openxmlformats.org/officeDocument/2006/relationships/image" Target="../media/image608.png"/><Relationship Id="rId361" Type="http://schemas.openxmlformats.org/officeDocument/2006/relationships/customXml" Target="../ink/ink686.xml"/><Relationship Id="rId557" Type="http://schemas.openxmlformats.org/officeDocument/2006/relationships/image" Target="../media/image808.png"/><Relationship Id="rId196" Type="http://schemas.openxmlformats.org/officeDocument/2006/relationships/image" Target="../media/image629.png"/><Relationship Id="rId417" Type="http://schemas.openxmlformats.org/officeDocument/2006/relationships/image" Target="../media/image738.png"/><Relationship Id="rId459" Type="http://schemas.openxmlformats.org/officeDocument/2006/relationships/image" Target="../media/image759.png"/><Relationship Id="rId16" Type="http://schemas.openxmlformats.org/officeDocument/2006/relationships/image" Target="../media/image539.png"/><Relationship Id="rId221" Type="http://schemas.openxmlformats.org/officeDocument/2006/relationships/customXml" Target="../ink/ink616.xml"/><Relationship Id="rId263" Type="http://schemas.openxmlformats.org/officeDocument/2006/relationships/customXml" Target="../ink/ink637.xml"/><Relationship Id="rId319" Type="http://schemas.openxmlformats.org/officeDocument/2006/relationships/customXml" Target="../ink/ink665.xml"/><Relationship Id="rId470" Type="http://schemas.openxmlformats.org/officeDocument/2006/relationships/customXml" Target="../ink/ink741.xml"/><Relationship Id="rId526" Type="http://schemas.openxmlformats.org/officeDocument/2006/relationships/customXml" Target="../ink/ink769.xml"/><Relationship Id="rId58" Type="http://schemas.openxmlformats.org/officeDocument/2006/relationships/image" Target="../media/image560.png"/><Relationship Id="rId123" Type="http://schemas.openxmlformats.org/officeDocument/2006/relationships/customXml" Target="../ink/ink567.xml"/><Relationship Id="rId330" Type="http://schemas.openxmlformats.org/officeDocument/2006/relationships/image" Target="../media/image696.png"/><Relationship Id="rId568" Type="http://schemas.openxmlformats.org/officeDocument/2006/relationships/customXml" Target="../ink/ink790.xml"/><Relationship Id="rId165" Type="http://schemas.openxmlformats.org/officeDocument/2006/relationships/customXml" Target="../ink/ink588.xml"/><Relationship Id="rId372" Type="http://schemas.openxmlformats.org/officeDocument/2006/relationships/image" Target="../media/image716.png"/><Relationship Id="rId428" Type="http://schemas.openxmlformats.org/officeDocument/2006/relationships/customXml" Target="../ink/ink720.xml"/><Relationship Id="rId232" Type="http://schemas.openxmlformats.org/officeDocument/2006/relationships/image" Target="../media/image647.png"/><Relationship Id="rId274" Type="http://schemas.openxmlformats.org/officeDocument/2006/relationships/image" Target="../media/image668.png"/><Relationship Id="rId481" Type="http://schemas.openxmlformats.org/officeDocument/2006/relationships/image" Target="../media/image770.png"/><Relationship Id="rId27" Type="http://schemas.openxmlformats.org/officeDocument/2006/relationships/customXml" Target="../ink/ink519.xml"/><Relationship Id="rId69" Type="http://schemas.openxmlformats.org/officeDocument/2006/relationships/customXml" Target="../ink/ink540.xml"/><Relationship Id="rId134" Type="http://schemas.openxmlformats.org/officeDocument/2006/relationships/image" Target="../media/image598.png"/><Relationship Id="rId537" Type="http://schemas.openxmlformats.org/officeDocument/2006/relationships/image" Target="../media/image798.png"/><Relationship Id="rId579" Type="http://schemas.openxmlformats.org/officeDocument/2006/relationships/image" Target="../media/image819.png"/><Relationship Id="rId80" Type="http://schemas.openxmlformats.org/officeDocument/2006/relationships/image" Target="../media/image571.png"/><Relationship Id="rId176" Type="http://schemas.openxmlformats.org/officeDocument/2006/relationships/image" Target="../media/image619.png"/><Relationship Id="rId341" Type="http://schemas.openxmlformats.org/officeDocument/2006/relationships/customXml" Target="../ink/ink676.xml"/><Relationship Id="rId383" Type="http://schemas.openxmlformats.org/officeDocument/2006/relationships/image" Target="../media/image721.png"/><Relationship Id="rId439" Type="http://schemas.openxmlformats.org/officeDocument/2006/relationships/image" Target="../media/image749.png"/><Relationship Id="rId590" Type="http://schemas.openxmlformats.org/officeDocument/2006/relationships/customXml" Target="../ink/ink801.xml"/><Relationship Id="rId201" Type="http://schemas.openxmlformats.org/officeDocument/2006/relationships/customXml" Target="../ink/ink606.xml"/><Relationship Id="rId243" Type="http://schemas.openxmlformats.org/officeDocument/2006/relationships/customXml" Target="../ink/ink627.xml"/><Relationship Id="rId285" Type="http://schemas.openxmlformats.org/officeDocument/2006/relationships/customXml" Target="../ink/ink648.xml"/><Relationship Id="rId450" Type="http://schemas.openxmlformats.org/officeDocument/2006/relationships/customXml" Target="../ink/ink731.xml"/><Relationship Id="rId506" Type="http://schemas.openxmlformats.org/officeDocument/2006/relationships/customXml" Target="../ink/ink759.xml"/><Relationship Id="rId38" Type="http://schemas.openxmlformats.org/officeDocument/2006/relationships/image" Target="../media/image550.png"/><Relationship Id="rId103" Type="http://schemas.openxmlformats.org/officeDocument/2006/relationships/customXml" Target="../ink/ink557.xml"/><Relationship Id="rId310" Type="http://schemas.openxmlformats.org/officeDocument/2006/relationships/image" Target="../media/image686.png"/><Relationship Id="rId492" Type="http://schemas.openxmlformats.org/officeDocument/2006/relationships/customXml" Target="../ink/ink752.xml"/><Relationship Id="rId548" Type="http://schemas.openxmlformats.org/officeDocument/2006/relationships/customXml" Target="../ink/ink780.xml"/><Relationship Id="rId91" Type="http://schemas.openxmlformats.org/officeDocument/2006/relationships/customXml" Target="../ink/ink551.xml"/><Relationship Id="rId145" Type="http://schemas.openxmlformats.org/officeDocument/2006/relationships/customXml" Target="../ink/ink578.xml"/><Relationship Id="rId187" Type="http://schemas.openxmlformats.org/officeDocument/2006/relationships/customXml" Target="../ink/ink599.xml"/><Relationship Id="rId352" Type="http://schemas.openxmlformats.org/officeDocument/2006/relationships/image" Target="../media/image707.png"/><Relationship Id="rId394" Type="http://schemas.openxmlformats.org/officeDocument/2006/relationships/customXml" Target="../ink/ink703.xml"/><Relationship Id="rId408" Type="http://schemas.openxmlformats.org/officeDocument/2006/relationships/customXml" Target="../ink/ink710.xml"/><Relationship Id="rId212" Type="http://schemas.openxmlformats.org/officeDocument/2006/relationships/image" Target="../media/image637.png"/><Relationship Id="rId254" Type="http://schemas.openxmlformats.org/officeDocument/2006/relationships/image" Target="../media/image658.png"/><Relationship Id="rId49" Type="http://schemas.openxmlformats.org/officeDocument/2006/relationships/customXml" Target="../ink/ink530.xml"/><Relationship Id="rId114" Type="http://schemas.openxmlformats.org/officeDocument/2006/relationships/image" Target="../media/image588.png"/><Relationship Id="rId296" Type="http://schemas.openxmlformats.org/officeDocument/2006/relationships/image" Target="../media/image679.png"/><Relationship Id="rId461" Type="http://schemas.openxmlformats.org/officeDocument/2006/relationships/image" Target="../media/image760.png"/><Relationship Id="rId517" Type="http://schemas.openxmlformats.org/officeDocument/2006/relationships/image" Target="../media/image788.png"/><Relationship Id="rId559" Type="http://schemas.openxmlformats.org/officeDocument/2006/relationships/image" Target="../media/image809.png"/><Relationship Id="rId60" Type="http://schemas.openxmlformats.org/officeDocument/2006/relationships/image" Target="../media/image561.png"/><Relationship Id="rId156" Type="http://schemas.openxmlformats.org/officeDocument/2006/relationships/image" Target="../media/image609.png"/><Relationship Id="rId198" Type="http://schemas.openxmlformats.org/officeDocument/2006/relationships/image" Target="../media/image630.png"/><Relationship Id="rId321" Type="http://schemas.openxmlformats.org/officeDocument/2006/relationships/customXml" Target="../ink/ink666.xml"/><Relationship Id="rId363" Type="http://schemas.openxmlformats.org/officeDocument/2006/relationships/customXml" Target="../ink/ink687.xml"/><Relationship Id="rId419" Type="http://schemas.openxmlformats.org/officeDocument/2006/relationships/image" Target="../media/image739.png"/><Relationship Id="rId570" Type="http://schemas.openxmlformats.org/officeDocument/2006/relationships/customXml" Target="../ink/ink791.xml"/><Relationship Id="rId223" Type="http://schemas.openxmlformats.org/officeDocument/2006/relationships/customXml" Target="../ink/ink617.xml"/><Relationship Id="rId430" Type="http://schemas.openxmlformats.org/officeDocument/2006/relationships/customXml" Target="../ink/ink721.xml"/><Relationship Id="rId18" Type="http://schemas.openxmlformats.org/officeDocument/2006/relationships/image" Target="../media/image540.png"/><Relationship Id="rId265" Type="http://schemas.openxmlformats.org/officeDocument/2006/relationships/customXml" Target="../ink/ink638.xml"/><Relationship Id="rId472" Type="http://schemas.openxmlformats.org/officeDocument/2006/relationships/customXml" Target="../ink/ink742.xml"/><Relationship Id="rId528" Type="http://schemas.openxmlformats.org/officeDocument/2006/relationships/customXml" Target="../ink/ink770.xml"/><Relationship Id="rId125" Type="http://schemas.openxmlformats.org/officeDocument/2006/relationships/customXml" Target="../ink/ink568.xml"/><Relationship Id="rId167" Type="http://schemas.openxmlformats.org/officeDocument/2006/relationships/customXml" Target="../ink/ink589.xml"/><Relationship Id="rId332" Type="http://schemas.openxmlformats.org/officeDocument/2006/relationships/image" Target="../media/image697.png"/><Relationship Id="rId374" Type="http://schemas.openxmlformats.org/officeDocument/2006/relationships/image" Target="../media/image717.png"/><Relationship Id="rId581" Type="http://schemas.openxmlformats.org/officeDocument/2006/relationships/image" Target="../media/image820.png"/><Relationship Id="rId71" Type="http://schemas.openxmlformats.org/officeDocument/2006/relationships/customXml" Target="../ink/ink541.xml"/><Relationship Id="rId234" Type="http://schemas.openxmlformats.org/officeDocument/2006/relationships/image" Target="../media/image648.png"/><Relationship Id="rId2" Type="http://schemas.openxmlformats.org/officeDocument/2006/relationships/image" Target="../media/image17.emf"/><Relationship Id="rId29" Type="http://schemas.openxmlformats.org/officeDocument/2006/relationships/customXml" Target="../ink/ink520.xml"/><Relationship Id="rId276" Type="http://schemas.openxmlformats.org/officeDocument/2006/relationships/image" Target="../media/image669.png"/><Relationship Id="rId441" Type="http://schemas.openxmlformats.org/officeDocument/2006/relationships/image" Target="../media/image750.png"/><Relationship Id="rId483" Type="http://schemas.openxmlformats.org/officeDocument/2006/relationships/image" Target="../media/image771.png"/><Relationship Id="rId539" Type="http://schemas.openxmlformats.org/officeDocument/2006/relationships/image" Target="../media/image799.png"/><Relationship Id="rId40" Type="http://schemas.openxmlformats.org/officeDocument/2006/relationships/image" Target="../media/image551.png"/><Relationship Id="rId136" Type="http://schemas.openxmlformats.org/officeDocument/2006/relationships/image" Target="../media/image599.png"/><Relationship Id="rId178" Type="http://schemas.openxmlformats.org/officeDocument/2006/relationships/image" Target="../media/image620.png"/><Relationship Id="rId301" Type="http://schemas.openxmlformats.org/officeDocument/2006/relationships/customXml" Target="../ink/ink656.xml"/><Relationship Id="rId343" Type="http://schemas.openxmlformats.org/officeDocument/2006/relationships/customXml" Target="../ink/ink677.xml"/><Relationship Id="rId550" Type="http://schemas.openxmlformats.org/officeDocument/2006/relationships/customXml" Target="../ink/ink781.xml"/><Relationship Id="rId82" Type="http://schemas.openxmlformats.org/officeDocument/2006/relationships/image" Target="../media/image572.png"/><Relationship Id="rId203" Type="http://schemas.openxmlformats.org/officeDocument/2006/relationships/customXml" Target="../ink/ink607.xml"/><Relationship Id="rId385" Type="http://schemas.openxmlformats.org/officeDocument/2006/relationships/image" Target="../media/image722.png"/><Relationship Id="rId245" Type="http://schemas.openxmlformats.org/officeDocument/2006/relationships/customXml" Target="../ink/ink628.xml"/><Relationship Id="rId287" Type="http://schemas.openxmlformats.org/officeDocument/2006/relationships/customXml" Target="../ink/ink649.xml"/><Relationship Id="rId410" Type="http://schemas.openxmlformats.org/officeDocument/2006/relationships/customXml" Target="../ink/ink711.xml"/><Relationship Id="rId452" Type="http://schemas.openxmlformats.org/officeDocument/2006/relationships/customXml" Target="../ink/ink732.xml"/><Relationship Id="rId494" Type="http://schemas.openxmlformats.org/officeDocument/2006/relationships/customXml" Target="../ink/ink753.xml"/><Relationship Id="rId508" Type="http://schemas.openxmlformats.org/officeDocument/2006/relationships/customXml" Target="../ink/ink760.xml"/><Relationship Id="rId105" Type="http://schemas.openxmlformats.org/officeDocument/2006/relationships/customXml" Target="../ink/ink558.xml"/><Relationship Id="rId147" Type="http://schemas.openxmlformats.org/officeDocument/2006/relationships/customXml" Target="../ink/ink579.xml"/><Relationship Id="rId312" Type="http://schemas.openxmlformats.org/officeDocument/2006/relationships/image" Target="../media/image687.png"/><Relationship Id="rId354" Type="http://schemas.openxmlformats.org/officeDocument/2006/relationships/image" Target="../media/image708.png"/><Relationship Id="rId51" Type="http://schemas.openxmlformats.org/officeDocument/2006/relationships/customXml" Target="../ink/ink531.xml"/><Relationship Id="rId93" Type="http://schemas.openxmlformats.org/officeDocument/2006/relationships/customXml" Target="../ink/ink552.xml"/><Relationship Id="rId189" Type="http://schemas.openxmlformats.org/officeDocument/2006/relationships/customXml" Target="../ink/ink600.xml"/><Relationship Id="rId396" Type="http://schemas.openxmlformats.org/officeDocument/2006/relationships/customXml" Target="../ink/ink704.xml"/><Relationship Id="rId561" Type="http://schemas.openxmlformats.org/officeDocument/2006/relationships/image" Target="../media/image810.png"/><Relationship Id="rId214" Type="http://schemas.openxmlformats.org/officeDocument/2006/relationships/image" Target="../media/image638.png"/><Relationship Id="rId256" Type="http://schemas.openxmlformats.org/officeDocument/2006/relationships/image" Target="../media/image659.png"/><Relationship Id="rId298" Type="http://schemas.openxmlformats.org/officeDocument/2006/relationships/image" Target="../media/image680.png"/><Relationship Id="rId421" Type="http://schemas.openxmlformats.org/officeDocument/2006/relationships/image" Target="../media/image740.png"/><Relationship Id="rId463" Type="http://schemas.openxmlformats.org/officeDocument/2006/relationships/image" Target="../media/image761.png"/><Relationship Id="rId519" Type="http://schemas.openxmlformats.org/officeDocument/2006/relationships/image" Target="../media/image789.png"/><Relationship Id="rId116" Type="http://schemas.openxmlformats.org/officeDocument/2006/relationships/image" Target="../media/image589.png"/><Relationship Id="rId158" Type="http://schemas.openxmlformats.org/officeDocument/2006/relationships/image" Target="../media/image610.png"/><Relationship Id="rId323" Type="http://schemas.openxmlformats.org/officeDocument/2006/relationships/customXml" Target="../ink/ink667.xml"/><Relationship Id="rId530" Type="http://schemas.openxmlformats.org/officeDocument/2006/relationships/customXml" Target="../ink/ink771.xml"/><Relationship Id="rId20" Type="http://schemas.openxmlformats.org/officeDocument/2006/relationships/image" Target="../media/image541.png"/><Relationship Id="rId62" Type="http://schemas.openxmlformats.org/officeDocument/2006/relationships/image" Target="../media/image562.png"/><Relationship Id="rId365" Type="http://schemas.openxmlformats.org/officeDocument/2006/relationships/customXml" Target="../ink/ink688.xml"/><Relationship Id="rId572" Type="http://schemas.openxmlformats.org/officeDocument/2006/relationships/customXml" Target="../ink/ink792.xml"/><Relationship Id="rId225" Type="http://schemas.openxmlformats.org/officeDocument/2006/relationships/customXml" Target="../ink/ink618.xml"/><Relationship Id="rId267" Type="http://schemas.openxmlformats.org/officeDocument/2006/relationships/customXml" Target="../ink/ink639.xml"/><Relationship Id="rId432" Type="http://schemas.openxmlformats.org/officeDocument/2006/relationships/customXml" Target="../ink/ink722.xml"/><Relationship Id="rId474" Type="http://schemas.openxmlformats.org/officeDocument/2006/relationships/customXml" Target="../ink/ink743.xml"/><Relationship Id="rId127" Type="http://schemas.openxmlformats.org/officeDocument/2006/relationships/customXml" Target="../ink/ink569.xml"/><Relationship Id="rId31" Type="http://schemas.openxmlformats.org/officeDocument/2006/relationships/customXml" Target="../ink/ink521.xml"/><Relationship Id="rId73" Type="http://schemas.openxmlformats.org/officeDocument/2006/relationships/customXml" Target="../ink/ink542.xml"/><Relationship Id="rId169" Type="http://schemas.openxmlformats.org/officeDocument/2006/relationships/customXml" Target="../ink/ink590.xml"/><Relationship Id="rId334" Type="http://schemas.openxmlformats.org/officeDocument/2006/relationships/image" Target="../media/image698.png"/><Relationship Id="rId376" Type="http://schemas.openxmlformats.org/officeDocument/2006/relationships/image" Target="../media/image718.png"/><Relationship Id="rId541" Type="http://schemas.openxmlformats.org/officeDocument/2006/relationships/image" Target="../media/image800.png"/><Relationship Id="rId583" Type="http://schemas.openxmlformats.org/officeDocument/2006/relationships/image" Target="../media/image821.png"/><Relationship Id="rId4" Type="http://schemas.openxmlformats.org/officeDocument/2006/relationships/image" Target="../media/image533.png"/><Relationship Id="rId180" Type="http://schemas.openxmlformats.org/officeDocument/2006/relationships/image" Target="../media/image621.png"/><Relationship Id="rId236" Type="http://schemas.openxmlformats.org/officeDocument/2006/relationships/image" Target="../media/image649.png"/><Relationship Id="rId278" Type="http://schemas.openxmlformats.org/officeDocument/2006/relationships/image" Target="../media/image670.png"/><Relationship Id="rId401" Type="http://schemas.openxmlformats.org/officeDocument/2006/relationships/image" Target="../media/image730.png"/><Relationship Id="rId443" Type="http://schemas.openxmlformats.org/officeDocument/2006/relationships/image" Target="../media/image751.png"/><Relationship Id="rId303" Type="http://schemas.openxmlformats.org/officeDocument/2006/relationships/customXml" Target="../ink/ink657.xml"/><Relationship Id="rId485" Type="http://schemas.openxmlformats.org/officeDocument/2006/relationships/image" Target="../media/image772.png"/><Relationship Id="rId42" Type="http://schemas.openxmlformats.org/officeDocument/2006/relationships/image" Target="../media/image552.png"/><Relationship Id="rId84" Type="http://schemas.openxmlformats.org/officeDocument/2006/relationships/image" Target="../media/image573.png"/><Relationship Id="rId138" Type="http://schemas.openxmlformats.org/officeDocument/2006/relationships/image" Target="../media/image600.png"/><Relationship Id="rId345" Type="http://schemas.openxmlformats.org/officeDocument/2006/relationships/customXml" Target="../ink/ink678.xml"/><Relationship Id="rId387" Type="http://schemas.openxmlformats.org/officeDocument/2006/relationships/image" Target="../media/image723.png"/><Relationship Id="rId510" Type="http://schemas.openxmlformats.org/officeDocument/2006/relationships/customXml" Target="../ink/ink761.xml"/><Relationship Id="rId552" Type="http://schemas.openxmlformats.org/officeDocument/2006/relationships/customXml" Target="../ink/ink782.xml"/><Relationship Id="rId191" Type="http://schemas.openxmlformats.org/officeDocument/2006/relationships/customXml" Target="../ink/ink601.xml"/><Relationship Id="rId205" Type="http://schemas.openxmlformats.org/officeDocument/2006/relationships/customXml" Target="../ink/ink608.xml"/><Relationship Id="rId247" Type="http://schemas.openxmlformats.org/officeDocument/2006/relationships/customXml" Target="../ink/ink629.xml"/><Relationship Id="rId412" Type="http://schemas.openxmlformats.org/officeDocument/2006/relationships/customXml" Target="../ink/ink712.xml"/><Relationship Id="rId107" Type="http://schemas.openxmlformats.org/officeDocument/2006/relationships/customXml" Target="../ink/ink559.xml"/><Relationship Id="rId289" Type="http://schemas.openxmlformats.org/officeDocument/2006/relationships/customXml" Target="../ink/ink650.xml"/><Relationship Id="rId454" Type="http://schemas.openxmlformats.org/officeDocument/2006/relationships/customXml" Target="../ink/ink733.xml"/><Relationship Id="rId496" Type="http://schemas.openxmlformats.org/officeDocument/2006/relationships/customXml" Target="../ink/ink754.xml"/><Relationship Id="rId11" Type="http://schemas.openxmlformats.org/officeDocument/2006/relationships/customXml" Target="../ink/ink511.xml"/><Relationship Id="rId53" Type="http://schemas.openxmlformats.org/officeDocument/2006/relationships/customXml" Target="../ink/ink532.xml"/><Relationship Id="rId149" Type="http://schemas.openxmlformats.org/officeDocument/2006/relationships/customXml" Target="../ink/ink580.xml"/><Relationship Id="rId314" Type="http://schemas.openxmlformats.org/officeDocument/2006/relationships/image" Target="../media/image688.png"/><Relationship Id="rId356" Type="http://schemas.openxmlformats.org/officeDocument/2006/relationships/image" Target="../media/image709.png"/><Relationship Id="rId398" Type="http://schemas.openxmlformats.org/officeDocument/2006/relationships/customXml" Target="../ink/ink705.xml"/><Relationship Id="rId521" Type="http://schemas.openxmlformats.org/officeDocument/2006/relationships/image" Target="../media/image790.png"/><Relationship Id="rId563" Type="http://schemas.openxmlformats.org/officeDocument/2006/relationships/image" Target="../media/image811.png"/><Relationship Id="rId95" Type="http://schemas.openxmlformats.org/officeDocument/2006/relationships/customXml" Target="../ink/ink553.xml"/><Relationship Id="rId160" Type="http://schemas.openxmlformats.org/officeDocument/2006/relationships/image" Target="../media/image611.png"/><Relationship Id="rId216" Type="http://schemas.openxmlformats.org/officeDocument/2006/relationships/image" Target="../media/image639.png"/><Relationship Id="rId423" Type="http://schemas.openxmlformats.org/officeDocument/2006/relationships/image" Target="../media/image741.png"/><Relationship Id="rId258" Type="http://schemas.openxmlformats.org/officeDocument/2006/relationships/image" Target="../media/image660.png"/><Relationship Id="rId465" Type="http://schemas.openxmlformats.org/officeDocument/2006/relationships/image" Target="../media/image762.png"/><Relationship Id="rId22" Type="http://schemas.openxmlformats.org/officeDocument/2006/relationships/image" Target="../media/image542.png"/><Relationship Id="rId64" Type="http://schemas.openxmlformats.org/officeDocument/2006/relationships/image" Target="../media/image563.png"/><Relationship Id="rId118" Type="http://schemas.openxmlformats.org/officeDocument/2006/relationships/image" Target="../media/image590.png"/><Relationship Id="rId325" Type="http://schemas.openxmlformats.org/officeDocument/2006/relationships/customXml" Target="../ink/ink668.xml"/><Relationship Id="rId367" Type="http://schemas.openxmlformats.org/officeDocument/2006/relationships/customXml" Target="../ink/ink689.xml"/><Relationship Id="rId532" Type="http://schemas.openxmlformats.org/officeDocument/2006/relationships/customXml" Target="../ink/ink772.xml"/><Relationship Id="rId574" Type="http://schemas.openxmlformats.org/officeDocument/2006/relationships/customXml" Target="../ink/ink793.xml"/><Relationship Id="rId171" Type="http://schemas.openxmlformats.org/officeDocument/2006/relationships/customXml" Target="../ink/ink591.xml"/><Relationship Id="rId227" Type="http://schemas.openxmlformats.org/officeDocument/2006/relationships/customXml" Target="../ink/ink619.xml"/><Relationship Id="rId269" Type="http://schemas.openxmlformats.org/officeDocument/2006/relationships/customXml" Target="../ink/ink640.xml"/><Relationship Id="rId434" Type="http://schemas.openxmlformats.org/officeDocument/2006/relationships/customXml" Target="../ink/ink723.xml"/><Relationship Id="rId476" Type="http://schemas.openxmlformats.org/officeDocument/2006/relationships/customXml" Target="../ink/ink744.xml"/><Relationship Id="rId33" Type="http://schemas.openxmlformats.org/officeDocument/2006/relationships/customXml" Target="../ink/ink522.xml"/><Relationship Id="rId129" Type="http://schemas.openxmlformats.org/officeDocument/2006/relationships/customXml" Target="../ink/ink570.xml"/><Relationship Id="rId280" Type="http://schemas.openxmlformats.org/officeDocument/2006/relationships/image" Target="../media/image671.png"/><Relationship Id="rId336" Type="http://schemas.openxmlformats.org/officeDocument/2006/relationships/image" Target="../media/image699.png"/><Relationship Id="rId501" Type="http://schemas.openxmlformats.org/officeDocument/2006/relationships/image" Target="../media/image780.png"/><Relationship Id="rId543" Type="http://schemas.openxmlformats.org/officeDocument/2006/relationships/image" Target="../media/image801.png"/><Relationship Id="rId75" Type="http://schemas.openxmlformats.org/officeDocument/2006/relationships/customXml" Target="../ink/ink543.xml"/><Relationship Id="rId140" Type="http://schemas.openxmlformats.org/officeDocument/2006/relationships/image" Target="../media/image601.png"/><Relationship Id="rId182" Type="http://schemas.openxmlformats.org/officeDocument/2006/relationships/image" Target="../media/image622.png"/><Relationship Id="rId378" Type="http://schemas.openxmlformats.org/officeDocument/2006/relationships/customXml" Target="../ink/ink695.xml"/><Relationship Id="rId403" Type="http://schemas.openxmlformats.org/officeDocument/2006/relationships/image" Target="../media/image731.png"/><Relationship Id="rId585" Type="http://schemas.openxmlformats.org/officeDocument/2006/relationships/image" Target="../media/image822.png"/><Relationship Id="rId6" Type="http://schemas.openxmlformats.org/officeDocument/2006/relationships/image" Target="../media/image534.png"/><Relationship Id="rId238" Type="http://schemas.openxmlformats.org/officeDocument/2006/relationships/image" Target="../media/image650.png"/><Relationship Id="rId445" Type="http://schemas.openxmlformats.org/officeDocument/2006/relationships/image" Target="../media/image752.png"/><Relationship Id="rId487" Type="http://schemas.openxmlformats.org/officeDocument/2006/relationships/image" Target="../media/image773.png"/><Relationship Id="rId291" Type="http://schemas.openxmlformats.org/officeDocument/2006/relationships/customXml" Target="../ink/ink651.xml"/><Relationship Id="rId305" Type="http://schemas.openxmlformats.org/officeDocument/2006/relationships/customXml" Target="../ink/ink658.xml"/><Relationship Id="rId347" Type="http://schemas.openxmlformats.org/officeDocument/2006/relationships/customXml" Target="../ink/ink679.xml"/><Relationship Id="rId512" Type="http://schemas.openxmlformats.org/officeDocument/2006/relationships/customXml" Target="../ink/ink762.xml"/><Relationship Id="rId44" Type="http://schemas.openxmlformats.org/officeDocument/2006/relationships/image" Target="../media/image553.png"/><Relationship Id="rId86" Type="http://schemas.openxmlformats.org/officeDocument/2006/relationships/image" Target="../media/image574.png"/><Relationship Id="rId151" Type="http://schemas.openxmlformats.org/officeDocument/2006/relationships/customXml" Target="../ink/ink581.xml"/><Relationship Id="rId389" Type="http://schemas.openxmlformats.org/officeDocument/2006/relationships/image" Target="../media/image724.png"/><Relationship Id="rId554" Type="http://schemas.openxmlformats.org/officeDocument/2006/relationships/customXml" Target="../ink/ink783.xml"/><Relationship Id="rId193" Type="http://schemas.openxmlformats.org/officeDocument/2006/relationships/customXml" Target="../ink/ink602.xml"/><Relationship Id="rId207" Type="http://schemas.openxmlformats.org/officeDocument/2006/relationships/customXml" Target="../ink/ink609.xml"/><Relationship Id="rId249" Type="http://schemas.openxmlformats.org/officeDocument/2006/relationships/customXml" Target="../ink/ink630.xml"/><Relationship Id="rId414" Type="http://schemas.openxmlformats.org/officeDocument/2006/relationships/customXml" Target="../ink/ink713.xml"/><Relationship Id="rId456" Type="http://schemas.openxmlformats.org/officeDocument/2006/relationships/customXml" Target="../ink/ink734.xml"/><Relationship Id="rId498" Type="http://schemas.openxmlformats.org/officeDocument/2006/relationships/customXml" Target="../ink/ink755.xml"/><Relationship Id="rId13" Type="http://schemas.openxmlformats.org/officeDocument/2006/relationships/customXml" Target="../ink/ink512.xml"/><Relationship Id="rId109" Type="http://schemas.openxmlformats.org/officeDocument/2006/relationships/customXml" Target="../ink/ink560.xml"/><Relationship Id="rId260" Type="http://schemas.openxmlformats.org/officeDocument/2006/relationships/image" Target="../media/image661.png"/><Relationship Id="rId316" Type="http://schemas.openxmlformats.org/officeDocument/2006/relationships/image" Target="../media/image689.png"/><Relationship Id="rId523" Type="http://schemas.openxmlformats.org/officeDocument/2006/relationships/image" Target="../media/image791.png"/><Relationship Id="rId55" Type="http://schemas.openxmlformats.org/officeDocument/2006/relationships/customXml" Target="../ink/ink533.xml"/><Relationship Id="rId97" Type="http://schemas.openxmlformats.org/officeDocument/2006/relationships/customXml" Target="../ink/ink554.xml"/><Relationship Id="rId120" Type="http://schemas.openxmlformats.org/officeDocument/2006/relationships/image" Target="../media/image591.png"/><Relationship Id="rId358" Type="http://schemas.openxmlformats.org/officeDocument/2006/relationships/image" Target="../media/image710.png"/><Relationship Id="rId565" Type="http://schemas.openxmlformats.org/officeDocument/2006/relationships/image" Target="../media/image812.png"/><Relationship Id="rId162" Type="http://schemas.openxmlformats.org/officeDocument/2006/relationships/image" Target="../media/image612.png"/><Relationship Id="rId218" Type="http://schemas.openxmlformats.org/officeDocument/2006/relationships/image" Target="../media/image640.png"/><Relationship Id="rId425" Type="http://schemas.openxmlformats.org/officeDocument/2006/relationships/image" Target="../media/image742.png"/><Relationship Id="rId467" Type="http://schemas.openxmlformats.org/officeDocument/2006/relationships/image" Target="../media/image763.png"/><Relationship Id="rId271" Type="http://schemas.openxmlformats.org/officeDocument/2006/relationships/customXml" Target="../ink/ink641.xml"/><Relationship Id="rId24" Type="http://schemas.openxmlformats.org/officeDocument/2006/relationships/image" Target="../media/image543.png"/><Relationship Id="rId66" Type="http://schemas.openxmlformats.org/officeDocument/2006/relationships/image" Target="../media/image564.png"/><Relationship Id="rId131" Type="http://schemas.openxmlformats.org/officeDocument/2006/relationships/customXml" Target="../ink/ink571.xml"/><Relationship Id="rId327" Type="http://schemas.openxmlformats.org/officeDocument/2006/relationships/customXml" Target="../ink/ink669.xml"/><Relationship Id="rId369" Type="http://schemas.openxmlformats.org/officeDocument/2006/relationships/customXml" Target="../ink/ink690.xml"/><Relationship Id="rId534" Type="http://schemas.openxmlformats.org/officeDocument/2006/relationships/customXml" Target="../ink/ink773.xml"/><Relationship Id="rId576" Type="http://schemas.openxmlformats.org/officeDocument/2006/relationships/customXml" Target="../ink/ink794.xml"/><Relationship Id="rId173" Type="http://schemas.openxmlformats.org/officeDocument/2006/relationships/customXml" Target="../ink/ink592.xml"/><Relationship Id="rId229" Type="http://schemas.openxmlformats.org/officeDocument/2006/relationships/customXml" Target="../ink/ink620.xml"/><Relationship Id="rId380" Type="http://schemas.openxmlformats.org/officeDocument/2006/relationships/customXml" Target="../ink/ink696.xml"/><Relationship Id="rId436" Type="http://schemas.openxmlformats.org/officeDocument/2006/relationships/customXml" Target="../ink/ink724.xml"/><Relationship Id="rId240" Type="http://schemas.openxmlformats.org/officeDocument/2006/relationships/image" Target="../media/image651.png"/><Relationship Id="rId478" Type="http://schemas.openxmlformats.org/officeDocument/2006/relationships/customXml" Target="../ink/ink745.xml"/><Relationship Id="rId35" Type="http://schemas.openxmlformats.org/officeDocument/2006/relationships/customXml" Target="../ink/ink523.xml"/><Relationship Id="rId77" Type="http://schemas.openxmlformats.org/officeDocument/2006/relationships/customXml" Target="../ink/ink544.xml"/><Relationship Id="rId100" Type="http://schemas.openxmlformats.org/officeDocument/2006/relationships/image" Target="../media/image581.png"/><Relationship Id="rId282" Type="http://schemas.openxmlformats.org/officeDocument/2006/relationships/image" Target="../media/image672.png"/><Relationship Id="rId338" Type="http://schemas.openxmlformats.org/officeDocument/2006/relationships/image" Target="../media/image700.png"/><Relationship Id="rId503" Type="http://schemas.openxmlformats.org/officeDocument/2006/relationships/image" Target="../media/image781.png"/><Relationship Id="rId545" Type="http://schemas.openxmlformats.org/officeDocument/2006/relationships/image" Target="../media/image802.png"/><Relationship Id="rId587" Type="http://schemas.openxmlformats.org/officeDocument/2006/relationships/image" Target="../media/image823.png"/><Relationship Id="rId8" Type="http://schemas.openxmlformats.org/officeDocument/2006/relationships/image" Target="../media/image535.png"/><Relationship Id="rId142" Type="http://schemas.openxmlformats.org/officeDocument/2006/relationships/image" Target="../media/image602.png"/><Relationship Id="rId184" Type="http://schemas.openxmlformats.org/officeDocument/2006/relationships/image" Target="../media/image623.png"/><Relationship Id="rId391" Type="http://schemas.openxmlformats.org/officeDocument/2006/relationships/image" Target="../media/image725.png"/><Relationship Id="rId405" Type="http://schemas.openxmlformats.org/officeDocument/2006/relationships/image" Target="../media/image732.png"/><Relationship Id="rId447" Type="http://schemas.openxmlformats.org/officeDocument/2006/relationships/image" Target="../media/image753.png"/><Relationship Id="rId251" Type="http://schemas.openxmlformats.org/officeDocument/2006/relationships/customXml" Target="../ink/ink631.xml"/><Relationship Id="rId489" Type="http://schemas.openxmlformats.org/officeDocument/2006/relationships/image" Target="../media/image774.png"/><Relationship Id="rId46" Type="http://schemas.openxmlformats.org/officeDocument/2006/relationships/image" Target="../media/image554.png"/><Relationship Id="rId293" Type="http://schemas.openxmlformats.org/officeDocument/2006/relationships/customXml" Target="../ink/ink652.xml"/><Relationship Id="rId307" Type="http://schemas.openxmlformats.org/officeDocument/2006/relationships/customXml" Target="../ink/ink659.xml"/><Relationship Id="rId349" Type="http://schemas.openxmlformats.org/officeDocument/2006/relationships/customXml" Target="../ink/ink680.xml"/><Relationship Id="rId514" Type="http://schemas.openxmlformats.org/officeDocument/2006/relationships/customXml" Target="../ink/ink763.xml"/><Relationship Id="rId556" Type="http://schemas.openxmlformats.org/officeDocument/2006/relationships/customXml" Target="../ink/ink784.xml"/><Relationship Id="rId88" Type="http://schemas.openxmlformats.org/officeDocument/2006/relationships/image" Target="../media/image575.png"/><Relationship Id="rId111" Type="http://schemas.openxmlformats.org/officeDocument/2006/relationships/customXml" Target="../ink/ink561.xml"/><Relationship Id="rId153" Type="http://schemas.openxmlformats.org/officeDocument/2006/relationships/customXml" Target="../ink/ink582.xml"/><Relationship Id="rId195" Type="http://schemas.openxmlformats.org/officeDocument/2006/relationships/customXml" Target="../ink/ink603.xml"/><Relationship Id="rId209" Type="http://schemas.openxmlformats.org/officeDocument/2006/relationships/customXml" Target="../ink/ink610.xml"/><Relationship Id="rId360" Type="http://schemas.openxmlformats.org/officeDocument/2006/relationships/image" Target="../media/image711.png"/><Relationship Id="rId416" Type="http://schemas.openxmlformats.org/officeDocument/2006/relationships/customXml" Target="../ink/ink714.xml"/><Relationship Id="rId220" Type="http://schemas.openxmlformats.org/officeDocument/2006/relationships/image" Target="../media/image641.png"/><Relationship Id="rId458" Type="http://schemas.openxmlformats.org/officeDocument/2006/relationships/customXml" Target="../ink/ink735.xml"/><Relationship Id="rId15" Type="http://schemas.openxmlformats.org/officeDocument/2006/relationships/customXml" Target="../ink/ink513.xml"/><Relationship Id="rId57" Type="http://schemas.openxmlformats.org/officeDocument/2006/relationships/customXml" Target="../ink/ink534.xml"/><Relationship Id="rId262" Type="http://schemas.openxmlformats.org/officeDocument/2006/relationships/image" Target="../media/image662.png"/><Relationship Id="rId318" Type="http://schemas.openxmlformats.org/officeDocument/2006/relationships/image" Target="../media/image690.png"/><Relationship Id="rId525" Type="http://schemas.openxmlformats.org/officeDocument/2006/relationships/image" Target="../media/image792.png"/><Relationship Id="rId567" Type="http://schemas.openxmlformats.org/officeDocument/2006/relationships/image" Target="../media/image813.png"/><Relationship Id="rId99" Type="http://schemas.openxmlformats.org/officeDocument/2006/relationships/customXml" Target="../ink/ink555.xml"/><Relationship Id="rId122" Type="http://schemas.openxmlformats.org/officeDocument/2006/relationships/image" Target="../media/image592.png"/><Relationship Id="rId164" Type="http://schemas.openxmlformats.org/officeDocument/2006/relationships/image" Target="../media/image613.png"/><Relationship Id="rId371" Type="http://schemas.openxmlformats.org/officeDocument/2006/relationships/customXml" Target="../ink/ink691.xml"/><Relationship Id="rId427" Type="http://schemas.openxmlformats.org/officeDocument/2006/relationships/image" Target="../media/image743.png"/><Relationship Id="rId469" Type="http://schemas.openxmlformats.org/officeDocument/2006/relationships/image" Target="../media/image764.png"/><Relationship Id="rId26" Type="http://schemas.openxmlformats.org/officeDocument/2006/relationships/image" Target="../media/image544.png"/><Relationship Id="rId231" Type="http://schemas.openxmlformats.org/officeDocument/2006/relationships/customXml" Target="../ink/ink621.xml"/><Relationship Id="rId273" Type="http://schemas.openxmlformats.org/officeDocument/2006/relationships/customXml" Target="../ink/ink642.xml"/><Relationship Id="rId329" Type="http://schemas.openxmlformats.org/officeDocument/2006/relationships/customXml" Target="../ink/ink670.xml"/><Relationship Id="rId480" Type="http://schemas.openxmlformats.org/officeDocument/2006/relationships/customXml" Target="../ink/ink746.xml"/><Relationship Id="rId536" Type="http://schemas.openxmlformats.org/officeDocument/2006/relationships/customXml" Target="../ink/ink774.xml"/><Relationship Id="rId68" Type="http://schemas.openxmlformats.org/officeDocument/2006/relationships/image" Target="../media/image565.png"/><Relationship Id="rId133" Type="http://schemas.openxmlformats.org/officeDocument/2006/relationships/customXml" Target="../ink/ink572.xml"/><Relationship Id="rId175" Type="http://schemas.openxmlformats.org/officeDocument/2006/relationships/customXml" Target="../ink/ink593.xml"/><Relationship Id="rId340" Type="http://schemas.openxmlformats.org/officeDocument/2006/relationships/image" Target="../media/image701.png"/><Relationship Id="rId578" Type="http://schemas.openxmlformats.org/officeDocument/2006/relationships/customXml" Target="../ink/ink795.xml"/><Relationship Id="rId200" Type="http://schemas.openxmlformats.org/officeDocument/2006/relationships/image" Target="../media/image631.png"/><Relationship Id="rId382" Type="http://schemas.openxmlformats.org/officeDocument/2006/relationships/customXml" Target="../ink/ink697.xml"/><Relationship Id="rId438" Type="http://schemas.openxmlformats.org/officeDocument/2006/relationships/customXml" Target="../ink/ink725.xml"/><Relationship Id="rId242" Type="http://schemas.openxmlformats.org/officeDocument/2006/relationships/image" Target="../media/image652.png"/><Relationship Id="rId284" Type="http://schemas.openxmlformats.org/officeDocument/2006/relationships/image" Target="../media/image673.png"/><Relationship Id="rId491" Type="http://schemas.openxmlformats.org/officeDocument/2006/relationships/image" Target="../media/image775.png"/><Relationship Id="rId505" Type="http://schemas.openxmlformats.org/officeDocument/2006/relationships/image" Target="../media/image782.png"/><Relationship Id="rId37" Type="http://schemas.openxmlformats.org/officeDocument/2006/relationships/customXml" Target="../ink/ink524.xml"/><Relationship Id="rId79" Type="http://schemas.openxmlformats.org/officeDocument/2006/relationships/customXml" Target="../ink/ink545.xml"/><Relationship Id="rId102" Type="http://schemas.openxmlformats.org/officeDocument/2006/relationships/image" Target="../media/image582.png"/><Relationship Id="rId144" Type="http://schemas.openxmlformats.org/officeDocument/2006/relationships/image" Target="../media/image603.png"/><Relationship Id="rId547" Type="http://schemas.openxmlformats.org/officeDocument/2006/relationships/image" Target="../media/image803.png"/><Relationship Id="rId589" Type="http://schemas.openxmlformats.org/officeDocument/2006/relationships/image" Target="../media/image824.png"/><Relationship Id="rId90" Type="http://schemas.openxmlformats.org/officeDocument/2006/relationships/image" Target="../media/image576.png"/><Relationship Id="rId186" Type="http://schemas.openxmlformats.org/officeDocument/2006/relationships/image" Target="../media/image624.png"/><Relationship Id="rId351" Type="http://schemas.openxmlformats.org/officeDocument/2006/relationships/customXml" Target="../ink/ink681.xml"/><Relationship Id="rId393" Type="http://schemas.openxmlformats.org/officeDocument/2006/relationships/image" Target="../media/image726.png"/><Relationship Id="rId407" Type="http://schemas.openxmlformats.org/officeDocument/2006/relationships/image" Target="../media/image733.png"/><Relationship Id="rId449" Type="http://schemas.openxmlformats.org/officeDocument/2006/relationships/image" Target="../media/image754.png"/><Relationship Id="rId211" Type="http://schemas.openxmlformats.org/officeDocument/2006/relationships/customXml" Target="../ink/ink611.xml"/><Relationship Id="rId253" Type="http://schemas.openxmlformats.org/officeDocument/2006/relationships/customXml" Target="../ink/ink632.xml"/><Relationship Id="rId295" Type="http://schemas.openxmlformats.org/officeDocument/2006/relationships/customXml" Target="../ink/ink653.xml"/><Relationship Id="rId309" Type="http://schemas.openxmlformats.org/officeDocument/2006/relationships/customXml" Target="../ink/ink660.xml"/><Relationship Id="rId460" Type="http://schemas.openxmlformats.org/officeDocument/2006/relationships/customXml" Target="../ink/ink736.xml"/><Relationship Id="rId516" Type="http://schemas.openxmlformats.org/officeDocument/2006/relationships/customXml" Target="../ink/ink764.xml"/><Relationship Id="rId48" Type="http://schemas.openxmlformats.org/officeDocument/2006/relationships/image" Target="../media/image555.png"/><Relationship Id="rId113" Type="http://schemas.openxmlformats.org/officeDocument/2006/relationships/customXml" Target="../ink/ink562.xml"/><Relationship Id="rId320" Type="http://schemas.openxmlformats.org/officeDocument/2006/relationships/image" Target="../media/image691.png"/><Relationship Id="rId558" Type="http://schemas.openxmlformats.org/officeDocument/2006/relationships/customXml" Target="../ink/ink785.xml"/><Relationship Id="rId155" Type="http://schemas.openxmlformats.org/officeDocument/2006/relationships/customXml" Target="../ink/ink583.xml"/><Relationship Id="rId197" Type="http://schemas.openxmlformats.org/officeDocument/2006/relationships/customXml" Target="../ink/ink604.xml"/><Relationship Id="rId362" Type="http://schemas.openxmlformats.org/officeDocument/2006/relationships/image" Target="../media/image712.png"/><Relationship Id="rId418" Type="http://schemas.openxmlformats.org/officeDocument/2006/relationships/customXml" Target="../ink/ink715.xml"/><Relationship Id="rId222" Type="http://schemas.openxmlformats.org/officeDocument/2006/relationships/image" Target="../media/image642.png"/><Relationship Id="rId264" Type="http://schemas.openxmlformats.org/officeDocument/2006/relationships/image" Target="../media/image663.png"/><Relationship Id="rId471" Type="http://schemas.openxmlformats.org/officeDocument/2006/relationships/image" Target="../media/image765.png"/><Relationship Id="rId17" Type="http://schemas.openxmlformats.org/officeDocument/2006/relationships/customXml" Target="../ink/ink514.xml"/><Relationship Id="rId59" Type="http://schemas.openxmlformats.org/officeDocument/2006/relationships/customXml" Target="../ink/ink535.xml"/><Relationship Id="rId124" Type="http://schemas.openxmlformats.org/officeDocument/2006/relationships/image" Target="../media/image593.png"/><Relationship Id="rId527" Type="http://schemas.openxmlformats.org/officeDocument/2006/relationships/image" Target="../media/image793.png"/><Relationship Id="rId569" Type="http://schemas.openxmlformats.org/officeDocument/2006/relationships/image" Target="../media/image814.png"/><Relationship Id="rId70" Type="http://schemas.openxmlformats.org/officeDocument/2006/relationships/image" Target="../media/image566.png"/><Relationship Id="rId166" Type="http://schemas.openxmlformats.org/officeDocument/2006/relationships/image" Target="../media/image614.png"/><Relationship Id="rId331" Type="http://schemas.openxmlformats.org/officeDocument/2006/relationships/customXml" Target="../ink/ink671.xml"/><Relationship Id="rId373" Type="http://schemas.openxmlformats.org/officeDocument/2006/relationships/customXml" Target="../ink/ink692.xml"/><Relationship Id="rId429" Type="http://schemas.openxmlformats.org/officeDocument/2006/relationships/image" Target="../media/image744.png"/><Relationship Id="rId580" Type="http://schemas.openxmlformats.org/officeDocument/2006/relationships/customXml" Target="../ink/ink796.xml"/><Relationship Id="rId1" Type="http://schemas.openxmlformats.org/officeDocument/2006/relationships/slideLayout" Target="../slideLayouts/slideLayout1.xml"/><Relationship Id="rId233" Type="http://schemas.openxmlformats.org/officeDocument/2006/relationships/customXml" Target="../ink/ink622.xml"/><Relationship Id="rId440" Type="http://schemas.openxmlformats.org/officeDocument/2006/relationships/customXml" Target="../ink/ink726.xml"/><Relationship Id="rId28" Type="http://schemas.openxmlformats.org/officeDocument/2006/relationships/image" Target="../media/image545.png"/><Relationship Id="rId275" Type="http://schemas.openxmlformats.org/officeDocument/2006/relationships/customXml" Target="../ink/ink643.xml"/><Relationship Id="rId300" Type="http://schemas.openxmlformats.org/officeDocument/2006/relationships/image" Target="../media/image681.png"/><Relationship Id="rId482" Type="http://schemas.openxmlformats.org/officeDocument/2006/relationships/customXml" Target="../ink/ink747.xml"/><Relationship Id="rId538" Type="http://schemas.openxmlformats.org/officeDocument/2006/relationships/customXml" Target="../ink/ink775.xml"/><Relationship Id="rId81" Type="http://schemas.openxmlformats.org/officeDocument/2006/relationships/customXml" Target="../ink/ink546.xml"/><Relationship Id="rId135" Type="http://schemas.openxmlformats.org/officeDocument/2006/relationships/customXml" Target="../ink/ink573.xml"/><Relationship Id="rId177" Type="http://schemas.openxmlformats.org/officeDocument/2006/relationships/customXml" Target="../ink/ink594.xml"/><Relationship Id="rId342" Type="http://schemas.openxmlformats.org/officeDocument/2006/relationships/image" Target="../media/image702.png"/><Relationship Id="rId384" Type="http://schemas.openxmlformats.org/officeDocument/2006/relationships/customXml" Target="../ink/ink698.xml"/><Relationship Id="rId591" Type="http://schemas.openxmlformats.org/officeDocument/2006/relationships/image" Target="../media/image825.png"/><Relationship Id="rId202" Type="http://schemas.openxmlformats.org/officeDocument/2006/relationships/image" Target="../media/image632.png"/><Relationship Id="rId244" Type="http://schemas.openxmlformats.org/officeDocument/2006/relationships/image" Target="../media/image653.png"/><Relationship Id="rId39" Type="http://schemas.openxmlformats.org/officeDocument/2006/relationships/customXml" Target="../ink/ink525.xml"/><Relationship Id="rId286" Type="http://schemas.openxmlformats.org/officeDocument/2006/relationships/image" Target="../media/image674.png"/><Relationship Id="rId451" Type="http://schemas.openxmlformats.org/officeDocument/2006/relationships/image" Target="../media/image755.png"/><Relationship Id="rId493" Type="http://schemas.openxmlformats.org/officeDocument/2006/relationships/image" Target="../media/image776.png"/><Relationship Id="rId507" Type="http://schemas.openxmlformats.org/officeDocument/2006/relationships/image" Target="../media/image783.png"/><Relationship Id="rId549" Type="http://schemas.openxmlformats.org/officeDocument/2006/relationships/image" Target="../media/image804.png"/><Relationship Id="rId50" Type="http://schemas.openxmlformats.org/officeDocument/2006/relationships/image" Target="../media/image556.png"/><Relationship Id="rId104" Type="http://schemas.openxmlformats.org/officeDocument/2006/relationships/image" Target="../media/image583.png"/><Relationship Id="rId146" Type="http://schemas.openxmlformats.org/officeDocument/2006/relationships/image" Target="../media/image604.png"/><Relationship Id="rId188" Type="http://schemas.openxmlformats.org/officeDocument/2006/relationships/image" Target="../media/image625.png"/><Relationship Id="rId311" Type="http://schemas.openxmlformats.org/officeDocument/2006/relationships/customXml" Target="../ink/ink661.xml"/><Relationship Id="rId353" Type="http://schemas.openxmlformats.org/officeDocument/2006/relationships/customXml" Target="../ink/ink682.xml"/><Relationship Id="rId395" Type="http://schemas.openxmlformats.org/officeDocument/2006/relationships/image" Target="../media/image727.png"/><Relationship Id="rId409" Type="http://schemas.openxmlformats.org/officeDocument/2006/relationships/image" Target="../media/image734.png"/><Relationship Id="rId560" Type="http://schemas.openxmlformats.org/officeDocument/2006/relationships/customXml" Target="../ink/ink786.xml"/><Relationship Id="rId92" Type="http://schemas.openxmlformats.org/officeDocument/2006/relationships/image" Target="../media/image577.png"/><Relationship Id="rId213" Type="http://schemas.openxmlformats.org/officeDocument/2006/relationships/customXml" Target="../ink/ink612.xml"/><Relationship Id="rId420" Type="http://schemas.openxmlformats.org/officeDocument/2006/relationships/customXml" Target="../ink/ink716.xml"/><Relationship Id="rId255" Type="http://schemas.openxmlformats.org/officeDocument/2006/relationships/customXml" Target="../ink/ink633.xml"/><Relationship Id="rId297" Type="http://schemas.openxmlformats.org/officeDocument/2006/relationships/customXml" Target="../ink/ink654.xml"/><Relationship Id="rId462" Type="http://schemas.openxmlformats.org/officeDocument/2006/relationships/customXml" Target="../ink/ink737.xml"/><Relationship Id="rId518" Type="http://schemas.openxmlformats.org/officeDocument/2006/relationships/customXml" Target="../ink/ink765.xml"/><Relationship Id="rId115" Type="http://schemas.openxmlformats.org/officeDocument/2006/relationships/customXml" Target="../ink/ink563.xml"/><Relationship Id="rId157" Type="http://schemas.openxmlformats.org/officeDocument/2006/relationships/customXml" Target="../ink/ink584.xml"/><Relationship Id="rId322" Type="http://schemas.openxmlformats.org/officeDocument/2006/relationships/image" Target="../media/image692.png"/><Relationship Id="rId364" Type="http://schemas.openxmlformats.org/officeDocument/2006/relationships/image" Target="../media/image713.png"/><Relationship Id="rId61" Type="http://schemas.openxmlformats.org/officeDocument/2006/relationships/customXml" Target="../ink/ink536.xml"/><Relationship Id="rId199" Type="http://schemas.openxmlformats.org/officeDocument/2006/relationships/customXml" Target="../ink/ink605.xml"/><Relationship Id="rId571" Type="http://schemas.openxmlformats.org/officeDocument/2006/relationships/image" Target="../media/image815.png"/><Relationship Id="rId19" Type="http://schemas.openxmlformats.org/officeDocument/2006/relationships/customXml" Target="../ink/ink515.xml"/><Relationship Id="rId224" Type="http://schemas.openxmlformats.org/officeDocument/2006/relationships/image" Target="../media/image643.png"/><Relationship Id="rId266" Type="http://schemas.openxmlformats.org/officeDocument/2006/relationships/image" Target="../media/image664.png"/><Relationship Id="rId431" Type="http://schemas.openxmlformats.org/officeDocument/2006/relationships/image" Target="../media/image745.png"/><Relationship Id="rId473" Type="http://schemas.openxmlformats.org/officeDocument/2006/relationships/image" Target="../media/image766.png"/><Relationship Id="rId529" Type="http://schemas.openxmlformats.org/officeDocument/2006/relationships/image" Target="../media/image794.png"/><Relationship Id="rId30" Type="http://schemas.openxmlformats.org/officeDocument/2006/relationships/image" Target="../media/image546.png"/><Relationship Id="rId126" Type="http://schemas.openxmlformats.org/officeDocument/2006/relationships/image" Target="../media/image594.png"/><Relationship Id="rId168" Type="http://schemas.openxmlformats.org/officeDocument/2006/relationships/image" Target="../media/image615.png"/><Relationship Id="rId333" Type="http://schemas.openxmlformats.org/officeDocument/2006/relationships/customXml" Target="../ink/ink672.xml"/><Relationship Id="rId540" Type="http://schemas.openxmlformats.org/officeDocument/2006/relationships/customXml" Target="../ink/ink776.xml"/><Relationship Id="rId72" Type="http://schemas.openxmlformats.org/officeDocument/2006/relationships/image" Target="../media/image567.png"/><Relationship Id="rId375" Type="http://schemas.openxmlformats.org/officeDocument/2006/relationships/customXml" Target="../ink/ink693.xml"/><Relationship Id="rId582" Type="http://schemas.openxmlformats.org/officeDocument/2006/relationships/customXml" Target="../ink/ink797.xml"/><Relationship Id="rId3" Type="http://schemas.openxmlformats.org/officeDocument/2006/relationships/customXml" Target="../ink/ink507.xml"/><Relationship Id="rId235" Type="http://schemas.openxmlformats.org/officeDocument/2006/relationships/customXml" Target="../ink/ink623.xml"/><Relationship Id="rId277" Type="http://schemas.openxmlformats.org/officeDocument/2006/relationships/customXml" Target="../ink/ink644.xml"/><Relationship Id="rId400" Type="http://schemas.openxmlformats.org/officeDocument/2006/relationships/customXml" Target="../ink/ink706.xml"/><Relationship Id="rId442" Type="http://schemas.openxmlformats.org/officeDocument/2006/relationships/customXml" Target="../ink/ink727.xml"/><Relationship Id="rId484" Type="http://schemas.openxmlformats.org/officeDocument/2006/relationships/customXml" Target="../ink/ink748.xml"/><Relationship Id="rId137" Type="http://schemas.openxmlformats.org/officeDocument/2006/relationships/customXml" Target="../ink/ink574.xml"/><Relationship Id="rId302" Type="http://schemas.openxmlformats.org/officeDocument/2006/relationships/image" Target="../media/image682.png"/><Relationship Id="rId344" Type="http://schemas.openxmlformats.org/officeDocument/2006/relationships/image" Target="../media/image703.png"/><Relationship Id="rId41" Type="http://schemas.openxmlformats.org/officeDocument/2006/relationships/customXml" Target="../ink/ink526.xml"/><Relationship Id="rId83" Type="http://schemas.openxmlformats.org/officeDocument/2006/relationships/customXml" Target="../ink/ink547.xml"/><Relationship Id="rId179" Type="http://schemas.openxmlformats.org/officeDocument/2006/relationships/customXml" Target="../ink/ink595.xml"/><Relationship Id="rId386" Type="http://schemas.openxmlformats.org/officeDocument/2006/relationships/customXml" Target="../ink/ink699.xml"/><Relationship Id="rId551" Type="http://schemas.openxmlformats.org/officeDocument/2006/relationships/image" Target="../media/image805.png"/><Relationship Id="rId190" Type="http://schemas.openxmlformats.org/officeDocument/2006/relationships/image" Target="../media/image626.png"/><Relationship Id="rId204" Type="http://schemas.openxmlformats.org/officeDocument/2006/relationships/image" Target="../media/image633.png"/><Relationship Id="rId246" Type="http://schemas.openxmlformats.org/officeDocument/2006/relationships/image" Target="../media/image654.png"/><Relationship Id="rId288" Type="http://schemas.openxmlformats.org/officeDocument/2006/relationships/image" Target="../media/image675.png"/><Relationship Id="rId411" Type="http://schemas.openxmlformats.org/officeDocument/2006/relationships/image" Target="../media/image735.png"/><Relationship Id="rId453" Type="http://schemas.openxmlformats.org/officeDocument/2006/relationships/image" Target="../media/image756.png"/><Relationship Id="rId509" Type="http://schemas.openxmlformats.org/officeDocument/2006/relationships/image" Target="../media/image784.png"/><Relationship Id="rId106" Type="http://schemas.openxmlformats.org/officeDocument/2006/relationships/image" Target="../media/image584.png"/><Relationship Id="rId313" Type="http://schemas.openxmlformats.org/officeDocument/2006/relationships/customXml" Target="../ink/ink662.xml"/><Relationship Id="rId495" Type="http://schemas.openxmlformats.org/officeDocument/2006/relationships/image" Target="../media/image777.png"/><Relationship Id="rId10" Type="http://schemas.openxmlformats.org/officeDocument/2006/relationships/image" Target="../media/image536.png"/><Relationship Id="rId52" Type="http://schemas.openxmlformats.org/officeDocument/2006/relationships/image" Target="../media/image557.png"/><Relationship Id="rId94" Type="http://schemas.openxmlformats.org/officeDocument/2006/relationships/image" Target="../media/image578.png"/><Relationship Id="rId148" Type="http://schemas.openxmlformats.org/officeDocument/2006/relationships/image" Target="../media/image605.png"/><Relationship Id="rId355" Type="http://schemas.openxmlformats.org/officeDocument/2006/relationships/customXml" Target="../ink/ink683.xml"/><Relationship Id="rId397" Type="http://schemas.openxmlformats.org/officeDocument/2006/relationships/image" Target="../media/image728.png"/><Relationship Id="rId520" Type="http://schemas.openxmlformats.org/officeDocument/2006/relationships/customXml" Target="../ink/ink766.xml"/><Relationship Id="rId562" Type="http://schemas.openxmlformats.org/officeDocument/2006/relationships/customXml" Target="../ink/ink787.xml"/><Relationship Id="rId215" Type="http://schemas.openxmlformats.org/officeDocument/2006/relationships/customXml" Target="../ink/ink613.xml"/><Relationship Id="rId257" Type="http://schemas.openxmlformats.org/officeDocument/2006/relationships/customXml" Target="../ink/ink634.xml"/><Relationship Id="rId422" Type="http://schemas.openxmlformats.org/officeDocument/2006/relationships/customXml" Target="../ink/ink717.xml"/><Relationship Id="rId464" Type="http://schemas.openxmlformats.org/officeDocument/2006/relationships/customXml" Target="../ink/ink738.xml"/><Relationship Id="rId299" Type="http://schemas.openxmlformats.org/officeDocument/2006/relationships/customXml" Target="../ink/ink655.xml"/><Relationship Id="rId63" Type="http://schemas.openxmlformats.org/officeDocument/2006/relationships/customXml" Target="../ink/ink537.xml"/><Relationship Id="rId159" Type="http://schemas.openxmlformats.org/officeDocument/2006/relationships/customXml" Target="../ink/ink585.xml"/><Relationship Id="rId366" Type="http://schemas.openxmlformats.org/officeDocument/2006/relationships/image" Target="../media/image714.png"/><Relationship Id="rId573" Type="http://schemas.openxmlformats.org/officeDocument/2006/relationships/image" Target="../media/image816.png"/><Relationship Id="rId226" Type="http://schemas.openxmlformats.org/officeDocument/2006/relationships/image" Target="../media/image644.png"/><Relationship Id="rId433" Type="http://schemas.openxmlformats.org/officeDocument/2006/relationships/image" Target="../media/image746.png"/><Relationship Id="rId74" Type="http://schemas.openxmlformats.org/officeDocument/2006/relationships/image" Target="../media/image568.png"/><Relationship Id="rId377" Type="http://schemas.openxmlformats.org/officeDocument/2006/relationships/customXml" Target="../ink/ink694.xml"/><Relationship Id="rId500" Type="http://schemas.openxmlformats.org/officeDocument/2006/relationships/customXml" Target="../ink/ink756.xml"/><Relationship Id="rId584" Type="http://schemas.openxmlformats.org/officeDocument/2006/relationships/customXml" Target="../ink/ink798.xml"/><Relationship Id="rId5" Type="http://schemas.openxmlformats.org/officeDocument/2006/relationships/customXml" Target="../ink/ink508.xml"/><Relationship Id="rId237" Type="http://schemas.openxmlformats.org/officeDocument/2006/relationships/customXml" Target="../ink/ink624.xml"/><Relationship Id="rId444" Type="http://schemas.openxmlformats.org/officeDocument/2006/relationships/customXml" Target="../ink/ink728.xml"/><Relationship Id="rId290" Type="http://schemas.openxmlformats.org/officeDocument/2006/relationships/image" Target="../media/image676.png"/><Relationship Id="rId304" Type="http://schemas.openxmlformats.org/officeDocument/2006/relationships/image" Target="../media/image683.png"/><Relationship Id="rId388" Type="http://schemas.openxmlformats.org/officeDocument/2006/relationships/customXml" Target="../ink/ink700.xml"/><Relationship Id="rId511" Type="http://schemas.openxmlformats.org/officeDocument/2006/relationships/image" Target="../media/image785.png"/><Relationship Id="rId85" Type="http://schemas.openxmlformats.org/officeDocument/2006/relationships/customXml" Target="../ink/ink548.xml"/><Relationship Id="rId150" Type="http://schemas.openxmlformats.org/officeDocument/2006/relationships/image" Target="../media/image606.png"/><Relationship Id="rId248" Type="http://schemas.openxmlformats.org/officeDocument/2006/relationships/image" Target="../media/image655.png"/><Relationship Id="rId455" Type="http://schemas.openxmlformats.org/officeDocument/2006/relationships/image" Target="../media/image757.png"/><Relationship Id="rId12" Type="http://schemas.openxmlformats.org/officeDocument/2006/relationships/image" Target="../media/image537.png"/><Relationship Id="rId108" Type="http://schemas.openxmlformats.org/officeDocument/2006/relationships/image" Target="../media/image585.png"/><Relationship Id="rId315" Type="http://schemas.openxmlformats.org/officeDocument/2006/relationships/customXml" Target="../ink/ink663.xml"/><Relationship Id="rId522" Type="http://schemas.openxmlformats.org/officeDocument/2006/relationships/customXml" Target="../ink/ink767.xml"/><Relationship Id="rId96" Type="http://schemas.openxmlformats.org/officeDocument/2006/relationships/image" Target="../media/image579.png"/><Relationship Id="rId161" Type="http://schemas.openxmlformats.org/officeDocument/2006/relationships/customXml" Target="../ink/ink586.xml"/><Relationship Id="rId399" Type="http://schemas.openxmlformats.org/officeDocument/2006/relationships/image" Target="../media/image729.png"/><Relationship Id="rId259" Type="http://schemas.openxmlformats.org/officeDocument/2006/relationships/customXml" Target="../ink/ink635.xml"/><Relationship Id="rId466" Type="http://schemas.openxmlformats.org/officeDocument/2006/relationships/customXml" Target="../ink/ink739.xml"/><Relationship Id="rId23" Type="http://schemas.openxmlformats.org/officeDocument/2006/relationships/customXml" Target="../ink/ink517.xml"/><Relationship Id="rId119" Type="http://schemas.openxmlformats.org/officeDocument/2006/relationships/customXml" Target="../ink/ink565.xml"/><Relationship Id="rId326" Type="http://schemas.openxmlformats.org/officeDocument/2006/relationships/image" Target="../media/image694.png"/><Relationship Id="rId533" Type="http://schemas.openxmlformats.org/officeDocument/2006/relationships/image" Target="../media/image796.png"/><Relationship Id="rId172" Type="http://schemas.openxmlformats.org/officeDocument/2006/relationships/image" Target="../media/image617.png"/><Relationship Id="rId477" Type="http://schemas.openxmlformats.org/officeDocument/2006/relationships/image" Target="../media/image768.png"/><Relationship Id="rId337" Type="http://schemas.openxmlformats.org/officeDocument/2006/relationships/customXml" Target="../ink/ink674.xml"/><Relationship Id="rId34" Type="http://schemas.openxmlformats.org/officeDocument/2006/relationships/image" Target="../media/image548.png"/><Relationship Id="rId544" Type="http://schemas.openxmlformats.org/officeDocument/2006/relationships/customXml" Target="../ink/ink778.xml"/><Relationship Id="rId183" Type="http://schemas.openxmlformats.org/officeDocument/2006/relationships/customXml" Target="../ink/ink597.xml"/><Relationship Id="rId390" Type="http://schemas.openxmlformats.org/officeDocument/2006/relationships/customXml" Target="../ink/ink701.xml"/><Relationship Id="rId404" Type="http://schemas.openxmlformats.org/officeDocument/2006/relationships/customXml" Target="../ink/ink708.xml"/><Relationship Id="rId250" Type="http://schemas.openxmlformats.org/officeDocument/2006/relationships/image" Target="../media/image656.png"/><Relationship Id="rId488" Type="http://schemas.openxmlformats.org/officeDocument/2006/relationships/customXml" Target="../ink/ink750.xml"/></Relationships>
</file>

<file path=ppt/slides/_rels/slide23.xml.rels><?xml version="1.0" encoding="UTF-8" standalone="yes"?>
<Relationships xmlns="http://schemas.openxmlformats.org/package/2006/relationships"><Relationship Id="rId117" Type="http://schemas.openxmlformats.org/officeDocument/2006/relationships/customXml" Target="../ink/ink859.xml"/><Relationship Id="rId671" Type="http://schemas.openxmlformats.org/officeDocument/2006/relationships/customXml" Target="../ink/ink1136.xml"/><Relationship Id="rId769" Type="http://schemas.openxmlformats.org/officeDocument/2006/relationships/customXml" Target="../ink/ink1185.xml"/><Relationship Id="rId21" Type="http://schemas.openxmlformats.org/officeDocument/2006/relationships/customXml" Target="../ink/ink811.xml"/><Relationship Id="rId324" Type="http://schemas.openxmlformats.org/officeDocument/2006/relationships/image" Target="../media/image986.png"/><Relationship Id="rId531" Type="http://schemas.openxmlformats.org/officeDocument/2006/relationships/customXml" Target="../ink/ink1066.xml"/><Relationship Id="rId629" Type="http://schemas.openxmlformats.org/officeDocument/2006/relationships/customXml" Target="../ink/ink1115.xml"/><Relationship Id="rId170" Type="http://schemas.openxmlformats.org/officeDocument/2006/relationships/image" Target="../media/image909.png"/><Relationship Id="rId268" Type="http://schemas.openxmlformats.org/officeDocument/2006/relationships/image" Target="../media/image958.png"/><Relationship Id="rId475" Type="http://schemas.openxmlformats.org/officeDocument/2006/relationships/customXml" Target="../ink/ink1038.xml"/><Relationship Id="rId682" Type="http://schemas.openxmlformats.org/officeDocument/2006/relationships/image" Target="../media/image1164.png"/><Relationship Id="rId32" Type="http://schemas.openxmlformats.org/officeDocument/2006/relationships/image" Target="../media/image840.png"/><Relationship Id="rId128" Type="http://schemas.openxmlformats.org/officeDocument/2006/relationships/image" Target="../media/image888.png"/><Relationship Id="rId335" Type="http://schemas.openxmlformats.org/officeDocument/2006/relationships/customXml" Target="../ink/ink968.xml"/><Relationship Id="rId542" Type="http://schemas.openxmlformats.org/officeDocument/2006/relationships/image" Target="../media/image1095.png"/><Relationship Id="rId181" Type="http://schemas.openxmlformats.org/officeDocument/2006/relationships/customXml" Target="../ink/ink891.xml"/><Relationship Id="rId402" Type="http://schemas.openxmlformats.org/officeDocument/2006/relationships/image" Target="../media/image1025.png"/><Relationship Id="rId279" Type="http://schemas.openxmlformats.org/officeDocument/2006/relationships/customXml" Target="../ink/ink940.xml"/><Relationship Id="rId486" Type="http://schemas.openxmlformats.org/officeDocument/2006/relationships/image" Target="../media/image1067.png"/><Relationship Id="rId693" Type="http://schemas.openxmlformats.org/officeDocument/2006/relationships/customXml" Target="../ink/ink1147.xml"/><Relationship Id="rId707" Type="http://schemas.openxmlformats.org/officeDocument/2006/relationships/customXml" Target="../ink/ink1154.xml"/><Relationship Id="rId43" Type="http://schemas.openxmlformats.org/officeDocument/2006/relationships/customXml" Target="../ink/ink822.xml"/><Relationship Id="rId139" Type="http://schemas.openxmlformats.org/officeDocument/2006/relationships/customXml" Target="../ink/ink870.xml"/><Relationship Id="rId346" Type="http://schemas.openxmlformats.org/officeDocument/2006/relationships/image" Target="../media/image997.png"/><Relationship Id="rId553" Type="http://schemas.openxmlformats.org/officeDocument/2006/relationships/customXml" Target="../ink/ink1077.xml"/><Relationship Id="rId760" Type="http://schemas.openxmlformats.org/officeDocument/2006/relationships/image" Target="../media/image1203.png"/><Relationship Id="rId192" Type="http://schemas.openxmlformats.org/officeDocument/2006/relationships/image" Target="../media/image920.png"/><Relationship Id="rId206" Type="http://schemas.openxmlformats.org/officeDocument/2006/relationships/image" Target="../media/image927.png"/><Relationship Id="rId413" Type="http://schemas.openxmlformats.org/officeDocument/2006/relationships/customXml" Target="../ink/ink1007.xml"/><Relationship Id="rId497" Type="http://schemas.openxmlformats.org/officeDocument/2006/relationships/customXml" Target="../ink/ink1049.xml"/><Relationship Id="rId620" Type="http://schemas.openxmlformats.org/officeDocument/2006/relationships/image" Target="../media/image1134.png"/><Relationship Id="rId718" Type="http://schemas.openxmlformats.org/officeDocument/2006/relationships/image" Target="../media/image1182.png"/><Relationship Id="rId357" Type="http://schemas.openxmlformats.org/officeDocument/2006/relationships/customXml" Target="../ink/ink979.xml"/><Relationship Id="rId54" Type="http://schemas.openxmlformats.org/officeDocument/2006/relationships/image" Target="../media/image851.png"/><Relationship Id="rId217" Type="http://schemas.openxmlformats.org/officeDocument/2006/relationships/customXml" Target="../ink/ink909.xml"/><Relationship Id="rId564" Type="http://schemas.openxmlformats.org/officeDocument/2006/relationships/image" Target="../media/image1106.png"/><Relationship Id="rId771" Type="http://schemas.openxmlformats.org/officeDocument/2006/relationships/customXml" Target="../ink/ink1186.xml"/><Relationship Id="rId424" Type="http://schemas.openxmlformats.org/officeDocument/2006/relationships/image" Target="../media/image1036.png"/><Relationship Id="rId631" Type="http://schemas.openxmlformats.org/officeDocument/2006/relationships/customXml" Target="../ink/ink1116.xml"/><Relationship Id="rId729" Type="http://schemas.openxmlformats.org/officeDocument/2006/relationships/customXml" Target="../ink/ink1165.xml"/><Relationship Id="rId270" Type="http://schemas.openxmlformats.org/officeDocument/2006/relationships/image" Target="../media/image959.png"/><Relationship Id="rId65" Type="http://schemas.openxmlformats.org/officeDocument/2006/relationships/customXml" Target="../ink/ink833.xml"/><Relationship Id="rId130" Type="http://schemas.openxmlformats.org/officeDocument/2006/relationships/image" Target="../media/image889.png"/><Relationship Id="rId368" Type="http://schemas.openxmlformats.org/officeDocument/2006/relationships/image" Target="../media/image1008.png"/><Relationship Id="rId575" Type="http://schemas.openxmlformats.org/officeDocument/2006/relationships/customXml" Target="../ink/ink1088.xml"/><Relationship Id="rId782" Type="http://schemas.openxmlformats.org/officeDocument/2006/relationships/image" Target="../media/image1214.png"/><Relationship Id="rId228" Type="http://schemas.openxmlformats.org/officeDocument/2006/relationships/image" Target="../media/image938.png"/><Relationship Id="rId435" Type="http://schemas.openxmlformats.org/officeDocument/2006/relationships/customXml" Target="../ink/ink1018.xml"/><Relationship Id="rId642" Type="http://schemas.openxmlformats.org/officeDocument/2006/relationships/image" Target="../media/image1144.png"/><Relationship Id="rId281" Type="http://schemas.openxmlformats.org/officeDocument/2006/relationships/customXml" Target="../ink/ink941.xml"/><Relationship Id="rId502" Type="http://schemas.openxmlformats.org/officeDocument/2006/relationships/image" Target="../media/image1075.png"/><Relationship Id="rId76" Type="http://schemas.openxmlformats.org/officeDocument/2006/relationships/image" Target="../media/image862.png"/><Relationship Id="rId141" Type="http://schemas.openxmlformats.org/officeDocument/2006/relationships/customXml" Target="../ink/ink871.xml"/><Relationship Id="rId379" Type="http://schemas.openxmlformats.org/officeDocument/2006/relationships/customXml" Target="../ink/ink990.xml"/><Relationship Id="rId586" Type="http://schemas.openxmlformats.org/officeDocument/2006/relationships/image" Target="../media/image1117.png"/><Relationship Id="rId793" Type="http://schemas.openxmlformats.org/officeDocument/2006/relationships/customXml" Target="../ink/ink1197.xml"/><Relationship Id="rId7" Type="http://schemas.openxmlformats.org/officeDocument/2006/relationships/customXml" Target="../ink/ink804.xml"/><Relationship Id="rId239" Type="http://schemas.openxmlformats.org/officeDocument/2006/relationships/customXml" Target="../ink/ink920.xml"/><Relationship Id="rId446" Type="http://schemas.openxmlformats.org/officeDocument/2006/relationships/image" Target="../media/image1047.png"/><Relationship Id="rId653" Type="http://schemas.openxmlformats.org/officeDocument/2006/relationships/customXml" Target="../ink/ink1127.xml"/><Relationship Id="rId292" Type="http://schemas.openxmlformats.org/officeDocument/2006/relationships/image" Target="../media/image970.png"/><Relationship Id="rId306" Type="http://schemas.openxmlformats.org/officeDocument/2006/relationships/image" Target="../media/image977.png"/><Relationship Id="rId87" Type="http://schemas.openxmlformats.org/officeDocument/2006/relationships/customXml" Target="../ink/ink844.xml"/><Relationship Id="rId513" Type="http://schemas.openxmlformats.org/officeDocument/2006/relationships/customXml" Target="../ink/ink1057.xml"/><Relationship Id="rId597" Type="http://schemas.openxmlformats.org/officeDocument/2006/relationships/customXml" Target="../ink/ink1099.xml"/><Relationship Id="rId720" Type="http://schemas.openxmlformats.org/officeDocument/2006/relationships/image" Target="../media/image1183.png"/><Relationship Id="rId152" Type="http://schemas.openxmlformats.org/officeDocument/2006/relationships/image" Target="../media/image900.png"/><Relationship Id="rId457" Type="http://schemas.openxmlformats.org/officeDocument/2006/relationships/customXml" Target="../ink/ink1029.xml"/><Relationship Id="rId664" Type="http://schemas.openxmlformats.org/officeDocument/2006/relationships/image" Target="../media/image1155.png"/><Relationship Id="rId14" Type="http://schemas.openxmlformats.org/officeDocument/2006/relationships/image" Target="../media/image831.png"/><Relationship Id="rId317" Type="http://schemas.openxmlformats.org/officeDocument/2006/relationships/customXml" Target="../ink/ink959.xml"/><Relationship Id="rId524" Type="http://schemas.openxmlformats.org/officeDocument/2006/relationships/image" Target="../media/image1086.png"/><Relationship Id="rId731" Type="http://schemas.openxmlformats.org/officeDocument/2006/relationships/customXml" Target="../ink/ink1166.xml"/><Relationship Id="rId98" Type="http://schemas.openxmlformats.org/officeDocument/2006/relationships/image" Target="../media/image873.png"/><Relationship Id="rId163" Type="http://schemas.openxmlformats.org/officeDocument/2006/relationships/customXml" Target="../ink/ink882.xml"/><Relationship Id="rId370" Type="http://schemas.openxmlformats.org/officeDocument/2006/relationships/image" Target="../media/image1009.png"/><Relationship Id="rId230" Type="http://schemas.openxmlformats.org/officeDocument/2006/relationships/image" Target="../media/image939.png"/><Relationship Id="rId468" Type="http://schemas.openxmlformats.org/officeDocument/2006/relationships/image" Target="../media/image1058.png"/><Relationship Id="rId675" Type="http://schemas.openxmlformats.org/officeDocument/2006/relationships/customXml" Target="../ink/ink1138.xml"/><Relationship Id="rId25" Type="http://schemas.openxmlformats.org/officeDocument/2006/relationships/customXml" Target="../ink/ink813.xml"/><Relationship Id="rId328" Type="http://schemas.openxmlformats.org/officeDocument/2006/relationships/image" Target="../media/image988.png"/><Relationship Id="rId535" Type="http://schemas.openxmlformats.org/officeDocument/2006/relationships/customXml" Target="../ink/ink1068.xml"/><Relationship Id="rId742" Type="http://schemas.openxmlformats.org/officeDocument/2006/relationships/image" Target="../media/image1194.png"/><Relationship Id="rId174" Type="http://schemas.openxmlformats.org/officeDocument/2006/relationships/image" Target="../media/image911.png"/><Relationship Id="rId381" Type="http://schemas.openxmlformats.org/officeDocument/2006/relationships/customXml" Target="../ink/ink991.xml"/><Relationship Id="rId602" Type="http://schemas.openxmlformats.org/officeDocument/2006/relationships/image" Target="../media/image1125.png"/><Relationship Id="rId241" Type="http://schemas.openxmlformats.org/officeDocument/2006/relationships/customXml" Target="../ink/ink921.xml"/><Relationship Id="rId479" Type="http://schemas.openxmlformats.org/officeDocument/2006/relationships/customXml" Target="../ink/ink1040.xml"/><Relationship Id="rId686" Type="http://schemas.openxmlformats.org/officeDocument/2006/relationships/image" Target="../media/image1166.png"/><Relationship Id="rId36" Type="http://schemas.openxmlformats.org/officeDocument/2006/relationships/image" Target="../media/image842.png"/><Relationship Id="rId339" Type="http://schemas.openxmlformats.org/officeDocument/2006/relationships/customXml" Target="../ink/ink970.xml"/><Relationship Id="rId546" Type="http://schemas.openxmlformats.org/officeDocument/2006/relationships/image" Target="../media/image1097.png"/><Relationship Id="rId753" Type="http://schemas.openxmlformats.org/officeDocument/2006/relationships/customXml" Target="../ink/ink1177.xml"/><Relationship Id="rId101" Type="http://schemas.openxmlformats.org/officeDocument/2006/relationships/customXml" Target="../ink/ink851.xml"/><Relationship Id="rId185" Type="http://schemas.openxmlformats.org/officeDocument/2006/relationships/customXml" Target="../ink/ink893.xml"/><Relationship Id="rId406" Type="http://schemas.openxmlformats.org/officeDocument/2006/relationships/image" Target="../media/image1027.png"/><Relationship Id="rId392" Type="http://schemas.openxmlformats.org/officeDocument/2006/relationships/image" Target="../media/image1020.png"/><Relationship Id="rId613" Type="http://schemas.openxmlformats.org/officeDocument/2006/relationships/customXml" Target="../ink/ink1107.xml"/><Relationship Id="rId697" Type="http://schemas.openxmlformats.org/officeDocument/2006/relationships/customXml" Target="../ink/ink1149.xml"/><Relationship Id="rId252" Type="http://schemas.openxmlformats.org/officeDocument/2006/relationships/image" Target="../media/image950.png"/><Relationship Id="rId47" Type="http://schemas.openxmlformats.org/officeDocument/2006/relationships/customXml" Target="../ink/ink824.xml"/><Relationship Id="rId112" Type="http://schemas.openxmlformats.org/officeDocument/2006/relationships/image" Target="../media/image880.png"/><Relationship Id="rId557" Type="http://schemas.openxmlformats.org/officeDocument/2006/relationships/customXml" Target="../ink/ink1079.xml"/><Relationship Id="rId764" Type="http://schemas.openxmlformats.org/officeDocument/2006/relationships/image" Target="../media/image1205.png"/><Relationship Id="rId196" Type="http://schemas.openxmlformats.org/officeDocument/2006/relationships/image" Target="../media/image922.png"/><Relationship Id="rId417" Type="http://schemas.openxmlformats.org/officeDocument/2006/relationships/customXml" Target="../ink/ink1009.xml"/><Relationship Id="rId624" Type="http://schemas.openxmlformats.org/officeDocument/2006/relationships/image" Target="../media/image1136.png"/><Relationship Id="rId263" Type="http://schemas.openxmlformats.org/officeDocument/2006/relationships/customXml" Target="../ink/ink932.xml"/><Relationship Id="rId470" Type="http://schemas.openxmlformats.org/officeDocument/2006/relationships/image" Target="../media/image1059.png"/><Relationship Id="rId58" Type="http://schemas.openxmlformats.org/officeDocument/2006/relationships/image" Target="../media/image853.png"/><Relationship Id="rId123" Type="http://schemas.openxmlformats.org/officeDocument/2006/relationships/customXml" Target="../ink/ink862.xml"/><Relationship Id="rId330" Type="http://schemas.openxmlformats.org/officeDocument/2006/relationships/image" Target="../media/image989.png"/><Relationship Id="rId568" Type="http://schemas.openxmlformats.org/officeDocument/2006/relationships/image" Target="../media/image1108.png"/><Relationship Id="rId775" Type="http://schemas.openxmlformats.org/officeDocument/2006/relationships/customXml" Target="../ink/ink1188.xml"/><Relationship Id="rId428" Type="http://schemas.openxmlformats.org/officeDocument/2006/relationships/image" Target="../media/image1038.png"/><Relationship Id="rId635" Type="http://schemas.openxmlformats.org/officeDocument/2006/relationships/customXml" Target="../ink/ink1118.xml"/><Relationship Id="rId274" Type="http://schemas.openxmlformats.org/officeDocument/2006/relationships/image" Target="../media/image961.png"/><Relationship Id="rId481" Type="http://schemas.openxmlformats.org/officeDocument/2006/relationships/customXml" Target="../ink/ink1041.xml"/><Relationship Id="rId702" Type="http://schemas.openxmlformats.org/officeDocument/2006/relationships/image" Target="../media/image1174.png"/><Relationship Id="rId69" Type="http://schemas.openxmlformats.org/officeDocument/2006/relationships/customXml" Target="../ink/ink835.xml"/><Relationship Id="rId134" Type="http://schemas.openxmlformats.org/officeDocument/2006/relationships/image" Target="../media/image891.png"/><Relationship Id="rId579" Type="http://schemas.openxmlformats.org/officeDocument/2006/relationships/customXml" Target="../ink/ink1090.xml"/><Relationship Id="rId786" Type="http://schemas.openxmlformats.org/officeDocument/2006/relationships/image" Target="../media/image1216.png"/><Relationship Id="rId341" Type="http://schemas.openxmlformats.org/officeDocument/2006/relationships/customXml" Target="../ink/ink971.xml"/><Relationship Id="rId439" Type="http://schemas.openxmlformats.org/officeDocument/2006/relationships/customXml" Target="../ink/ink1020.xml"/><Relationship Id="rId646" Type="http://schemas.openxmlformats.org/officeDocument/2006/relationships/image" Target="../media/image1146.png"/><Relationship Id="rId201" Type="http://schemas.openxmlformats.org/officeDocument/2006/relationships/customXml" Target="../ink/ink901.xml"/><Relationship Id="rId285" Type="http://schemas.openxmlformats.org/officeDocument/2006/relationships/customXml" Target="../ink/ink943.xml"/><Relationship Id="rId506" Type="http://schemas.openxmlformats.org/officeDocument/2006/relationships/image" Target="../media/image1077.png"/><Relationship Id="rId492" Type="http://schemas.openxmlformats.org/officeDocument/2006/relationships/image" Target="../media/image1070.png"/><Relationship Id="rId713" Type="http://schemas.openxmlformats.org/officeDocument/2006/relationships/customXml" Target="../ink/ink1157.xml"/><Relationship Id="rId797" Type="http://schemas.openxmlformats.org/officeDocument/2006/relationships/customXml" Target="../ink/ink1199.xml"/><Relationship Id="rId145" Type="http://schemas.openxmlformats.org/officeDocument/2006/relationships/customXml" Target="../ink/ink873.xml"/><Relationship Id="rId352" Type="http://schemas.openxmlformats.org/officeDocument/2006/relationships/image" Target="../media/image1000.png"/><Relationship Id="rId212" Type="http://schemas.openxmlformats.org/officeDocument/2006/relationships/image" Target="../media/image930.png"/><Relationship Id="rId657" Type="http://schemas.openxmlformats.org/officeDocument/2006/relationships/customXml" Target="../ink/ink1129.xml"/><Relationship Id="rId296" Type="http://schemas.openxmlformats.org/officeDocument/2006/relationships/image" Target="../media/image972.png"/><Relationship Id="rId517" Type="http://schemas.openxmlformats.org/officeDocument/2006/relationships/customXml" Target="../ink/ink1059.xml"/><Relationship Id="rId724" Type="http://schemas.openxmlformats.org/officeDocument/2006/relationships/image" Target="../media/image1185.png"/><Relationship Id="rId60" Type="http://schemas.openxmlformats.org/officeDocument/2006/relationships/image" Target="../media/image854.png"/><Relationship Id="rId156" Type="http://schemas.openxmlformats.org/officeDocument/2006/relationships/image" Target="../media/image902.png"/><Relationship Id="rId363" Type="http://schemas.openxmlformats.org/officeDocument/2006/relationships/customXml" Target="../ink/ink982.xml"/><Relationship Id="rId570" Type="http://schemas.openxmlformats.org/officeDocument/2006/relationships/image" Target="../media/image1109.png"/><Relationship Id="rId223" Type="http://schemas.openxmlformats.org/officeDocument/2006/relationships/customXml" Target="../ink/ink912.xml"/><Relationship Id="rId430" Type="http://schemas.openxmlformats.org/officeDocument/2006/relationships/image" Target="../media/image1039.png"/><Relationship Id="rId668" Type="http://schemas.openxmlformats.org/officeDocument/2006/relationships/image" Target="../media/image1157.png"/><Relationship Id="rId18" Type="http://schemas.openxmlformats.org/officeDocument/2006/relationships/image" Target="../media/image833.png"/><Relationship Id="rId528" Type="http://schemas.openxmlformats.org/officeDocument/2006/relationships/image" Target="../media/image1088.png"/><Relationship Id="rId735" Type="http://schemas.openxmlformats.org/officeDocument/2006/relationships/customXml" Target="../ink/ink1168.xml"/><Relationship Id="rId167" Type="http://schemas.openxmlformats.org/officeDocument/2006/relationships/customXml" Target="../ink/ink884.xml"/><Relationship Id="rId374" Type="http://schemas.openxmlformats.org/officeDocument/2006/relationships/image" Target="../media/image1011.png"/><Relationship Id="rId581" Type="http://schemas.openxmlformats.org/officeDocument/2006/relationships/customXml" Target="../ink/ink1091.xml"/><Relationship Id="rId71" Type="http://schemas.openxmlformats.org/officeDocument/2006/relationships/customXml" Target="../ink/ink836.xml"/><Relationship Id="rId234" Type="http://schemas.openxmlformats.org/officeDocument/2006/relationships/image" Target="../media/image941.png"/><Relationship Id="rId679" Type="http://schemas.openxmlformats.org/officeDocument/2006/relationships/customXml" Target="../ink/ink1140.xml"/><Relationship Id="rId802" Type="http://schemas.openxmlformats.org/officeDocument/2006/relationships/image" Target="../media/image1224.png"/><Relationship Id="rId2" Type="http://schemas.openxmlformats.org/officeDocument/2006/relationships/image" Target="../media/image826.emf"/><Relationship Id="rId29" Type="http://schemas.openxmlformats.org/officeDocument/2006/relationships/customXml" Target="../ink/ink815.xml"/><Relationship Id="rId441" Type="http://schemas.openxmlformats.org/officeDocument/2006/relationships/customXml" Target="../ink/ink1021.xml"/><Relationship Id="rId539" Type="http://schemas.openxmlformats.org/officeDocument/2006/relationships/customXml" Target="../ink/ink1070.xml"/><Relationship Id="rId746" Type="http://schemas.openxmlformats.org/officeDocument/2006/relationships/image" Target="../media/image1196.png"/><Relationship Id="rId178" Type="http://schemas.openxmlformats.org/officeDocument/2006/relationships/image" Target="../media/image913.png"/><Relationship Id="rId301" Type="http://schemas.openxmlformats.org/officeDocument/2006/relationships/customXml" Target="../ink/ink951.xml"/><Relationship Id="rId82" Type="http://schemas.openxmlformats.org/officeDocument/2006/relationships/image" Target="../media/image865.png"/><Relationship Id="rId385" Type="http://schemas.openxmlformats.org/officeDocument/2006/relationships/customXml" Target="../ink/ink993.xml"/><Relationship Id="rId592" Type="http://schemas.openxmlformats.org/officeDocument/2006/relationships/image" Target="../media/image1120.png"/><Relationship Id="rId606" Type="http://schemas.openxmlformats.org/officeDocument/2006/relationships/image" Target="../media/image1127.png"/><Relationship Id="rId245" Type="http://schemas.openxmlformats.org/officeDocument/2006/relationships/customXml" Target="../ink/ink923.xml"/><Relationship Id="rId452" Type="http://schemas.openxmlformats.org/officeDocument/2006/relationships/image" Target="../media/image1050.png"/><Relationship Id="rId105" Type="http://schemas.openxmlformats.org/officeDocument/2006/relationships/customXml" Target="../ink/ink853.xml"/><Relationship Id="rId312" Type="http://schemas.openxmlformats.org/officeDocument/2006/relationships/image" Target="../media/image980.png"/><Relationship Id="rId757" Type="http://schemas.openxmlformats.org/officeDocument/2006/relationships/customXml" Target="../ink/ink1179.xml"/><Relationship Id="rId93" Type="http://schemas.openxmlformats.org/officeDocument/2006/relationships/customXml" Target="../ink/ink847.xml"/><Relationship Id="rId189" Type="http://schemas.openxmlformats.org/officeDocument/2006/relationships/customXml" Target="../ink/ink895.xml"/><Relationship Id="rId396" Type="http://schemas.openxmlformats.org/officeDocument/2006/relationships/image" Target="../media/image1022.png"/><Relationship Id="rId617" Type="http://schemas.openxmlformats.org/officeDocument/2006/relationships/customXml" Target="../ink/ink1109.xml"/><Relationship Id="rId256" Type="http://schemas.openxmlformats.org/officeDocument/2006/relationships/image" Target="../media/image952.png"/><Relationship Id="rId463" Type="http://schemas.openxmlformats.org/officeDocument/2006/relationships/customXml" Target="../ink/ink1032.xml"/><Relationship Id="rId670" Type="http://schemas.openxmlformats.org/officeDocument/2006/relationships/image" Target="../media/image1158.png"/><Relationship Id="rId116" Type="http://schemas.openxmlformats.org/officeDocument/2006/relationships/image" Target="../media/image882.png"/><Relationship Id="rId323" Type="http://schemas.openxmlformats.org/officeDocument/2006/relationships/customXml" Target="../ink/ink962.xml"/><Relationship Id="rId530" Type="http://schemas.openxmlformats.org/officeDocument/2006/relationships/image" Target="../media/image1089.png"/><Relationship Id="rId768" Type="http://schemas.openxmlformats.org/officeDocument/2006/relationships/image" Target="../media/image1207.png"/><Relationship Id="rId20" Type="http://schemas.openxmlformats.org/officeDocument/2006/relationships/image" Target="../media/image834.png"/><Relationship Id="rId628" Type="http://schemas.openxmlformats.org/officeDocument/2006/relationships/image" Target="../media/image1138.png"/><Relationship Id="rId267" Type="http://schemas.openxmlformats.org/officeDocument/2006/relationships/customXml" Target="../ink/ink934.xml"/><Relationship Id="rId474" Type="http://schemas.openxmlformats.org/officeDocument/2006/relationships/image" Target="../media/image1061.png"/><Relationship Id="rId127" Type="http://schemas.openxmlformats.org/officeDocument/2006/relationships/customXml" Target="../ink/ink864.xml"/><Relationship Id="rId681" Type="http://schemas.openxmlformats.org/officeDocument/2006/relationships/customXml" Target="../ink/ink1141.xml"/><Relationship Id="rId779" Type="http://schemas.openxmlformats.org/officeDocument/2006/relationships/customXml" Target="../ink/ink1190.xml"/><Relationship Id="rId31" Type="http://schemas.openxmlformats.org/officeDocument/2006/relationships/customXml" Target="../ink/ink816.xml"/><Relationship Id="rId334" Type="http://schemas.openxmlformats.org/officeDocument/2006/relationships/image" Target="../media/image991.png"/><Relationship Id="rId541" Type="http://schemas.openxmlformats.org/officeDocument/2006/relationships/customXml" Target="../ink/ink1071.xml"/><Relationship Id="rId639" Type="http://schemas.openxmlformats.org/officeDocument/2006/relationships/customXml" Target="../ink/ink1120.xml"/><Relationship Id="rId180" Type="http://schemas.openxmlformats.org/officeDocument/2006/relationships/image" Target="../media/image914.png"/><Relationship Id="rId278" Type="http://schemas.openxmlformats.org/officeDocument/2006/relationships/image" Target="../media/image963.png"/><Relationship Id="rId401" Type="http://schemas.openxmlformats.org/officeDocument/2006/relationships/customXml" Target="../ink/ink1001.xml"/><Relationship Id="rId485" Type="http://schemas.openxmlformats.org/officeDocument/2006/relationships/customXml" Target="../ink/ink1043.xml"/><Relationship Id="rId692" Type="http://schemas.openxmlformats.org/officeDocument/2006/relationships/image" Target="../media/image1169.png"/><Relationship Id="rId706" Type="http://schemas.openxmlformats.org/officeDocument/2006/relationships/image" Target="../media/image1176.png"/><Relationship Id="rId42" Type="http://schemas.openxmlformats.org/officeDocument/2006/relationships/image" Target="../media/image845.png"/><Relationship Id="rId138" Type="http://schemas.openxmlformats.org/officeDocument/2006/relationships/image" Target="../media/image893.png"/><Relationship Id="rId345" Type="http://schemas.openxmlformats.org/officeDocument/2006/relationships/customXml" Target="../ink/ink973.xml"/><Relationship Id="rId552" Type="http://schemas.openxmlformats.org/officeDocument/2006/relationships/image" Target="../media/image1100.png"/><Relationship Id="rId191" Type="http://schemas.openxmlformats.org/officeDocument/2006/relationships/customXml" Target="../ink/ink896.xml"/><Relationship Id="rId205" Type="http://schemas.openxmlformats.org/officeDocument/2006/relationships/customXml" Target="../ink/ink903.xml"/><Relationship Id="rId412" Type="http://schemas.openxmlformats.org/officeDocument/2006/relationships/image" Target="../media/image1030.png"/><Relationship Id="rId289" Type="http://schemas.openxmlformats.org/officeDocument/2006/relationships/customXml" Target="../ink/ink945.xml"/><Relationship Id="rId496" Type="http://schemas.openxmlformats.org/officeDocument/2006/relationships/image" Target="../media/image1072.png"/><Relationship Id="rId717" Type="http://schemas.openxmlformats.org/officeDocument/2006/relationships/customXml" Target="../ink/ink1159.xml"/><Relationship Id="rId53" Type="http://schemas.openxmlformats.org/officeDocument/2006/relationships/customXml" Target="../ink/ink827.xml"/><Relationship Id="rId149" Type="http://schemas.openxmlformats.org/officeDocument/2006/relationships/customXml" Target="../ink/ink875.xml"/><Relationship Id="rId356" Type="http://schemas.openxmlformats.org/officeDocument/2006/relationships/image" Target="../media/image1002.png"/><Relationship Id="rId563" Type="http://schemas.openxmlformats.org/officeDocument/2006/relationships/customXml" Target="../ink/ink1082.xml"/><Relationship Id="rId770" Type="http://schemas.openxmlformats.org/officeDocument/2006/relationships/image" Target="../media/image1208.png"/><Relationship Id="rId216" Type="http://schemas.openxmlformats.org/officeDocument/2006/relationships/image" Target="../media/image932.png"/><Relationship Id="rId423" Type="http://schemas.openxmlformats.org/officeDocument/2006/relationships/customXml" Target="../ink/ink1012.xml"/><Relationship Id="rId630" Type="http://schemas.openxmlformats.org/officeDocument/2006/relationships/image" Target="../media/image1139.png"/><Relationship Id="rId728" Type="http://schemas.openxmlformats.org/officeDocument/2006/relationships/image" Target="../media/image1187.png"/><Relationship Id="rId64" Type="http://schemas.openxmlformats.org/officeDocument/2006/relationships/image" Target="../media/image856.png"/><Relationship Id="rId367" Type="http://schemas.openxmlformats.org/officeDocument/2006/relationships/customXml" Target="../ink/ink984.xml"/><Relationship Id="rId574" Type="http://schemas.openxmlformats.org/officeDocument/2006/relationships/image" Target="../media/image1111.png"/><Relationship Id="rId227" Type="http://schemas.openxmlformats.org/officeDocument/2006/relationships/customXml" Target="../ink/ink914.xml"/><Relationship Id="rId781" Type="http://schemas.openxmlformats.org/officeDocument/2006/relationships/customXml" Target="../ink/ink1191.xml"/><Relationship Id="rId269" Type="http://schemas.openxmlformats.org/officeDocument/2006/relationships/customXml" Target="../ink/ink935.xml"/><Relationship Id="rId434" Type="http://schemas.openxmlformats.org/officeDocument/2006/relationships/image" Target="../media/image1041.png"/><Relationship Id="rId476" Type="http://schemas.openxmlformats.org/officeDocument/2006/relationships/image" Target="../media/image1062.png"/><Relationship Id="rId641" Type="http://schemas.openxmlformats.org/officeDocument/2006/relationships/customXml" Target="../ink/ink1121.xml"/><Relationship Id="rId683" Type="http://schemas.openxmlformats.org/officeDocument/2006/relationships/customXml" Target="../ink/ink1142.xml"/><Relationship Id="rId739" Type="http://schemas.openxmlformats.org/officeDocument/2006/relationships/customXml" Target="../ink/ink1170.xml"/><Relationship Id="rId33" Type="http://schemas.openxmlformats.org/officeDocument/2006/relationships/customXml" Target="../ink/ink817.xml"/><Relationship Id="rId129" Type="http://schemas.openxmlformats.org/officeDocument/2006/relationships/customXml" Target="../ink/ink865.xml"/><Relationship Id="rId280" Type="http://schemas.openxmlformats.org/officeDocument/2006/relationships/image" Target="../media/image964.png"/><Relationship Id="rId336" Type="http://schemas.openxmlformats.org/officeDocument/2006/relationships/image" Target="../media/image992.png"/><Relationship Id="rId501" Type="http://schemas.openxmlformats.org/officeDocument/2006/relationships/customXml" Target="../ink/ink1051.xml"/><Relationship Id="rId543" Type="http://schemas.openxmlformats.org/officeDocument/2006/relationships/customXml" Target="../ink/ink1072.xml"/><Relationship Id="rId75" Type="http://schemas.openxmlformats.org/officeDocument/2006/relationships/customXml" Target="../ink/ink838.xml"/><Relationship Id="rId140" Type="http://schemas.openxmlformats.org/officeDocument/2006/relationships/image" Target="../media/image894.png"/><Relationship Id="rId182" Type="http://schemas.openxmlformats.org/officeDocument/2006/relationships/image" Target="../media/image915.png"/><Relationship Id="rId378" Type="http://schemas.openxmlformats.org/officeDocument/2006/relationships/image" Target="../media/image1013.png"/><Relationship Id="rId403" Type="http://schemas.openxmlformats.org/officeDocument/2006/relationships/customXml" Target="../ink/ink1002.xml"/><Relationship Id="rId585" Type="http://schemas.openxmlformats.org/officeDocument/2006/relationships/customXml" Target="../ink/ink1093.xml"/><Relationship Id="rId750" Type="http://schemas.openxmlformats.org/officeDocument/2006/relationships/image" Target="../media/image1198.png"/><Relationship Id="rId792" Type="http://schemas.openxmlformats.org/officeDocument/2006/relationships/image" Target="../media/image1219.png"/><Relationship Id="rId6" Type="http://schemas.openxmlformats.org/officeDocument/2006/relationships/image" Target="../media/image827.png"/><Relationship Id="rId238" Type="http://schemas.openxmlformats.org/officeDocument/2006/relationships/image" Target="../media/image943.png"/><Relationship Id="rId445" Type="http://schemas.openxmlformats.org/officeDocument/2006/relationships/customXml" Target="../ink/ink1023.xml"/><Relationship Id="rId487" Type="http://schemas.openxmlformats.org/officeDocument/2006/relationships/customXml" Target="../ink/ink1044.xml"/><Relationship Id="rId610" Type="http://schemas.openxmlformats.org/officeDocument/2006/relationships/image" Target="../media/image1129.png"/><Relationship Id="rId652" Type="http://schemas.openxmlformats.org/officeDocument/2006/relationships/image" Target="../media/image1149.png"/><Relationship Id="rId694" Type="http://schemas.openxmlformats.org/officeDocument/2006/relationships/image" Target="../media/image1170.png"/><Relationship Id="rId708" Type="http://schemas.openxmlformats.org/officeDocument/2006/relationships/image" Target="../media/image1177.png"/><Relationship Id="rId291" Type="http://schemas.openxmlformats.org/officeDocument/2006/relationships/customXml" Target="../ink/ink946.xml"/><Relationship Id="rId305" Type="http://schemas.openxmlformats.org/officeDocument/2006/relationships/customXml" Target="../ink/ink953.xml"/><Relationship Id="rId347" Type="http://schemas.openxmlformats.org/officeDocument/2006/relationships/customXml" Target="../ink/ink974.xml"/><Relationship Id="rId512" Type="http://schemas.openxmlformats.org/officeDocument/2006/relationships/image" Target="../media/image1080.png"/><Relationship Id="rId44" Type="http://schemas.openxmlformats.org/officeDocument/2006/relationships/image" Target="../media/image846.png"/><Relationship Id="rId86" Type="http://schemas.openxmlformats.org/officeDocument/2006/relationships/image" Target="../media/image867.png"/><Relationship Id="rId151" Type="http://schemas.openxmlformats.org/officeDocument/2006/relationships/customXml" Target="../ink/ink876.xml"/><Relationship Id="rId389" Type="http://schemas.openxmlformats.org/officeDocument/2006/relationships/customXml" Target="../ink/ink995.xml"/><Relationship Id="rId554" Type="http://schemas.openxmlformats.org/officeDocument/2006/relationships/image" Target="../media/image1101.png"/><Relationship Id="rId596" Type="http://schemas.openxmlformats.org/officeDocument/2006/relationships/image" Target="../media/image1122.png"/><Relationship Id="rId761" Type="http://schemas.openxmlformats.org/officeDocument/2006/relationships/customXml" Target="../ink/ink1181.xml"/><Relationship Id="rId193" Type="http://schemas.openxmlformats.org/officeDocument/2006/relationships/customXml" Target="../ink/ink897.xml"/><Relationship Id="rId207" Type="http://schemas.openxmlformats.org/officeDocument/2006/relationships/customXml" Target="../ink/ink904.xml"/><Relationship Id="rId249" Type="http://schemas.openxmlformats.org/officeDocument/2006/relationships/customXml" Target="../ink/ink925.xml"/><Relationship Id="rId414" Type="http://schemas.openxmlformats.org/officeDocument/2006/relationships/image" Target="../media/image1031.png"/><Relationship Id="rId456" Type="http://schemas.openxmlformats.org/officeDocument/2006/relationships/image" Target="../media/image1052.png"/><Relationship Id="rId498" Type="http://schemas.openxmlformats.org/officeDocument/2006/relationships/image" Target="../media/image1073.png"/><Relationship Id="rId621" Type="http://schemas.openxmlformats.org/officeDocument/2006/relationships/customXml" Target="../ink/ink1111.xml"/><Relationship Id="rId663" Type="http://schemas.openxmlformats.org/officeDocument/2006/relationships/customXml" Target="../ink/ink1132.xml"/><Relationship Id="rId13" Type="http://schemas.openxmlformats.org/officeDocument/2006/relationships/customXml" Target="../ink/ink807.xml"/><Relationship Id="rId109" Type="http://schemas.openxmlformats.org/officeDocument/2006/relationships/customXml" Target="../ink/ink855.xml"/><Relationship Id="rId260" Type="http://schemas.openxmlformats.org/officeDocument/2006/relationships/image" Target="../media/image954.png"/><Relationship Id="rId316" Type="http://schemas.openxmlformats.org/officeDocument/2006/relationships/image" Target="../media/image982.png"/><Relationship Id="rId523" Type="http://schemas.openxmlformats.org/officeDocument/2006/relationships/customXml" Target="../ink/ink1062.xml"/><Relationship Id="rId719" Type="http://schemas.openxmlformats.org/officeDocument/2006/relationships/customXml" Target="../ink/ink1160.xml"/><Relationship Id="rId55" Type="http://schemas.openxmlformats.org/officeDocument/2006/relationships/customXml" Target="../ink/ink828.xml"/><Relationship Id="rId97" Type="http://schemas.openxmlformats.org/officeDocument/2006/relationships/customXml" Target="../ink/ink849.xml"/><Relationship Id="rId120" Type="http://schemas.openxmlformats.org/officeDocument/2006/relationships/image" Target="../media/image884.png"/><Relationship Id="rId358" Type="http://schemas.openxmlformats.org/officeDocument/2006/relationships/image" Target="../media/image1003.png"/><Relationship Id="rId565" Type="http://schemas.openxmlformats.org/officeDocument/2006/relationships/customXml" Target="../ink/ink1083.xml"/><Relationship Id="rId730" Type="http://schemas.openxmlformats.org/officeDocument/2006/relationships/image" Target="../media/image1188.png"/><Relationship Id="rId772" Type="http://schemas.openxmlformats.org/officeDocument/2006/relationships/image" Target="../media/image1209.png"/><Relationship Id="rId162" Type="http://schemas.openxmlformats.org/officeDocument/2006/relationships/image" Target="../media/image905.png"/><Relationship Id="rId218" Type="http://schemas.openxmlformats.org/officeDocument/2006/relationships/image" Target="../media/image933.png"/><Relationship Id="rId425" Type="http://schemas.openxmlformats.org/officeDocument/2006/relationships/customXml" Target="../ink/ink1013.xml"/><Relationship Id="rId467" Type="http://schemas.openxmlformats.org/officeDocument/2006/relationships/customXml" Target="../ink/ink1034.xml"/><Relationship Id="rId632" Type="http://schemas.openxmlformats.org/officeDocument/2006/relationships/image" Target="../media/image1140.png"/><Relationship Id="rId271" Type="http://schemas.openxmlformats.org/officeDocument/2006/relationships/customXml" Target="../ink/ink936.xml"/><Relationship Id="rId674" Type="http://schemas.openxmlformats.org/officeDocument/2006/relationships/image" Target="../media/image1160.png"/><Relationship Id="rId24" Type="http://schemas.openxmlformats.org/officeDocument/2006/relationships/image" Target="../media/image836.png"/><Relationship Id="rId66" Type="http://schemas.openxmlformats.org/officeDocument/2006/relationships/image" Target="../media/image857.png"/><Relationship Id="rId131" Type="http://schemas.openxmlformats.org/officeDocument/2006/relationships/customXml" Target="../ink/ink866.xml"/><Relationship Id="rId327" Type="http://schemas.openxmlformats.org/officeDocument/2006/relationships/customXml" Target="../ink/ink964.xml"/><Relationship Id="rId369" Type="http://schemas.openxmlformats.org/officeDocument/2006/relationships/customXml" Target="../ink/ink985.xml"/><Relationship Id="rId534" Type="http://schemas.openxmlformats.org/officeDocument/2006/relationships/image" Target="../media/image1091.png"/><Relationship Id="rId576" Type="http://schemas.openxmlformats.org/officeDocument/2006/relationships/image" Target="../media/image1112.png"/><Relationship Id="rId741" Type="http://schemas.openxmlformats.org/officeDocument/2006/relationships/customXml" Target="../ink/ink1171.xml"/><Relationship Id="rId783" Type="http://schemas.openxmlformats.org/officeDocument/2006/relationships/customXml" Target="../ink/ink1192.xml"/><Relationship Id="rId173" Type="http://schemas.openxmlformats.org/officeDocument/2006/relationships/customXml" Target="../ink/ink887.xml"/><Relationship Id="rId229" Type="http://schemas.openxmlformats.org/officeDocument/2006/relationships/customXml" Target="../ink/ink915.xml"/><Relationship Id="rId380" Type="http://schemas.openxmlformats.org/officeDocument/2006/relationships/image" Target="../media/image1014.png"/><Relationship Id="rId436" Type="http://schemas.openxmlformats.org/officeDocument/2006/relationships/image" Target="../media/image1042.png"/><Relationship Id="rId601" Type="http://schemas.openxmlformats.org/officeDocument/2006/relationships/customXml" Target="../ink/ink1101.xml"/><Relationship Id="rId643" Type="http://schemas.openxmlformats.org/officeDocument/2006/relationships/customXml" Target="../ink/ink1122.xml"/><Relationship Id="rId240" Type="http://schemas.openxmlformats.org/officeDocument/2006/relationships/image" Target="../media/image944.png"/><Relationship Id="rId478" Type="http://schemas.openxmlformats.org/officeDocument/2006/relationships/image" Target="../media/image1063.png"/><Relationship Id="rId685" Type="http://schemas.openxmlformats.org/officeDocument/2006/relationships/customXml" Target="../ink/ink1143.xml"/><Relationship Id="rId35" Type="http://schemas.openxmlformats.org/officeDocument/2006/relationships/customXml" Target="../ink/ink818.xml"/><Relationship Id="rId77" Type="http://schemas.openxmlformats.org/officeDocument/2006/relationships/customXml" Target="../ink/ink839.xml"/><Relationship Id="rId100" Type="http://schemas.openxmlformats.org/officeDocument/2006/relationships/image" Target="../media/image874.png"/><Relationship Id="rId282" Type="http://schemas.openxmlformats.org/officeDocument/2006/relationships/image" Target="../media/image965.png"/><Relationship Id="rId338" Type="http://schemas.openxmlformats.org/officeDocument/2006/relationships/image" Target="../media/image993.png"/><Relationship Id="rId503" Type="http://schemas.openxmlformats.org/officeDocument/2006/relationships/customXml" Target="../ink/ink1052.xml"/><Relationship Id="rId545" Type="http://schemas.openxmlformats.org/officeDocument/2006/relationships/customXml" Target="../ink/ink1073.xml"/><Relationship Id="rId587" Type="http://schemas.openxmlformats.org/officeDocument/2006/relationships/customXml" Target="../ink/ink1094.xml"/><Relationship Id="rId710" Type="http://schemas.openxmlformats.org/officeDocument/2006/relationships/image" Target="../media/image1178.png"/><Relationship Id="rId752" Type="http://schemas.openxmlformats.org/officeDocument/2006/relationships/image" Target="../media/image1199.png"/><Relationship Id="rId8" Type="http://schemas.openxmlformats.org/officeDocument/2006/relationships/image" Target="../media/image828.png"/><Relationship Id="rId142" Type="http://schemas.openxmlformats.org/officeDocument/2006/relationships/image" Target="../media/image895.png"/><Relationship Id="rId184" Type="http://schemas.openxmlformats.org/officeDocument/2006/relationships/image" Target="../media/image916.png"/><Relationship Id="rId391" Type="http://schemas.openxmlformats.org/officeDocument/2006/relationships/customXml" Target="../ink/ink996.xml"/><Relationship Id="rId405" Type="http://schemas.openxmlformats.org/officeDocument/2006/relationships/customXml" Target="../ink/ink1003.xml"/><Relationship Id="rId447" Type="http://schemas.openxmlformats.org/officeDocument/2006/relationships/customXml" Target="../ink/ink1024.xml"/><Relationship Id="rId612" Type="http://schemas.openxmlformats.org/officeDocument/2006/relationships/image" Target="../media/image1130.png"/><Relationship Id="rId794" Type="http://schemas.openxmlformats.org/officeDocument/2006/relationships/image" Target="../media/image1220.png"/><Relationship Id="rId251" Type="http://schemas.openxmlformats.org/officeDocument/2006/relationships/customXml" Target="../ink/ink926.xml"/><Relationship Id="rId489" Type="http://schemas.openxmlformats.org/officeDocument/2006/relationships/customXml" Target="../ink/ink1045.xml"/><Relationship Id="rId654" Type="http://schemas.openxmlformats.org/officeDocument/2006/relationships/image" Target="../media/image1150.png"/><Relationship Id="rId696" Type="http://schemas.openxmlformats.org/officeDocument/2006/relationships/image" Target="../media/image1171.png"/><Relationship Id="rId46" Type="http://schemas.openxmlformats.org/officeDocument/2006/relationships/image" Target="../media/image847.png"/><Relationship Id="rId293" Type="http://schemas.openxmlformats.org/officeDocument/2006/relationships/customXml" Target="../ink/ink947.xml"/><Relationship Id="rId307" Type="http://schemas.openxmlformats.org/officeDocument/2006/relationships/customXml" Target="../ink/ink954.xml"/><Relationship Id="rId349" Type="http://schemas.openxmlformats.org/officeDocument/2006/relationships/customXml" Target="../ink/ink975.xml"/><Relationship Id="rId514" Type="http://schemas.openxmlformats.org/officeDocument/2006/relationships/image" Target="../media/image1081.png"/><Relationship Id="rId556" Type="http://schemas.openxmlformats.org/officeDocument/2006/relationships/image" Target="../media/image1102.png"/><Relationship Id="rId721" Type="http://schemas.openxmlformats.org/officeDocument/2006/relationships/customXml" Target="../ink/ink1161.xml"/><Relationship Id="rId763" Type="http://schemas.openxmlformats.org/officeDocument/2006/relationships/customXml" Target="../ink/ink1182.xml"/><Relationship Id="rId88" Type="http://schemas.openxmlformats.org/officeDocument/2006/relationships/image" Target="../media/image868.png"/><Relationship Id="rId111" Type="http://schemas.openxmlformats.org/officeDocument/2006/relationships/customXml" Target="../ink/ink856.xml"/><Relationship Id="rId153" Type="http://schemas.openxmlformats.org/officeDocument/2006/relationships/customXml" Target="../ink/ink877.xml"/><Relationship Id="rId195" Type="http://schemas.openxmlformats.org/officeDocument/2006/relationships/customXml" Target="../ink/ink898.xml"/><Relationship Id="rId209" Type="http://schemas.openxmlformats.org/officeDocument/2006/relationships/customXml" Target="../ink/ink905.xml"/><Relationship Id="rId360" Type="http://schemas.openxmlformats.org/officeDocument/2006/relationships/image" Target="../media/image1004.png"/><Relationship Id="rId416" Type="http://schemas.openxmlformats.org/officeDocument/2006/relationships/image" Target="../media/image1032.png"/><Relationship Id="rId598" Type="http://schemas.openxmlformats.org/officeDocument/2006/relationships/image" Target="../media/image1123.png"/><Relationship Id="rId220" Type="http://schemas.openxmlformats.org/officeDocument/2006/relationships/image" Target="../media/image934.png"/><Relationship Id="rId458" Type="http://schemas.openxmlformats.org/officeDocument/2006/relationships/image" Target="../media/image1053.png"/><Relationship Id="rId623" Type="http://schemas.openxmlformats.org/officeDocument/2006/relationships/customXml" Target="../ink/ink1112.xml"/><Relationship Id="rId665" Type="http://schemas.openxmlformats.org/officeDocument/2006/relationships/customXml" Target="../ink/ink1133.xml"/><Relationship Id="rId15" Type="http://schemas.openxmlformats.org/officeDocument/2006/relationships/customXml" Target="../ink/ink808.xml"/><Relationship Id="rId57" Type="http://schemas.openxmlformats.org/officeDocument/2006/relationships/customXml" Target="../ink/ink829.xml"/><Relationship Id="rId262" Type="http://schemas.openxmlformats.org/officeDocument/2006/relationships/image" Target="../media/image955.png"/><Relationship Id="rId318" Type="http://schemas.openxmlformats.org/officeDocument/2006/relationships/image" Target="../media/image983.png"/><Relationship Id="rId525" Type="http://schemas.openxmlformats.org/officeDocument/2006/relationships/customXml" Target="../ink/ink1063.xml"/><Relationship Id="rId567" Type="http://schemas.openxmlformats.org/officeDocument/2006/relationships/customXml" Target="../ink/ink1084.xml"/><Relationship Id="rId732" Type="http://schemas.openxmlformats.org/officeDocument/2006/relationships/image" Target="../media/image1189.png"/><Relationship Id="rId99" Type="http://schemas.openxmlformats.org/officeDocument/2006/relationships/customXml" Target="../ink/ink850.xml"/><Relationship Id="rId122" Type="http://schemas.openxmlformats.org/officeDocument/2006/relationships/image" Target="../media/image885.png"/><Relationship Id="rId164" Type="http://schemas.openxmlformats.org/officeDocument/2006/relationships/image" Target="../media/image906.png"/><Relationship Id="rId371" Type="http://schemas.openxmlformats.org/officeDocument/2006/relationships/customXml" Target="../ink/ink986.xml"/><Relationship Id="rId774" Type="http://schemas.openxmlformats.org/officeDocument/2006/relationships/image" Target="../media/image1210.png"/><Relationship Id="rId427" Type="http://schemas.openxmlformats.org/officeDocument/2006/relationships/customXml" Target="../ink/ink1014.xml"/><Relationship Id="rId469" Type="http://schemas.openxmlformats.org/officeDocument/2006/relationships/customXml" Target="../ink/ink1035.xml"/><Relationship Id="rId634" Type="http://schemas.openxmlformats.org/officeDocument/2006/relationships/image" Target="../media/image1141.png"/><Relationship Id="rId676" Type="http://schemas.openxmlformats.org/officeDocument/2006/relationships/image" Target="../media/image1161.png"/><Relationship Id="rId26" Type="http://schemas.openxmlformats.org/officeDocument/2006/relationships/image" Target="../media/image837.png"/><Relationship Id="rId231" Type="http://schemas.openxmlformats.org/officeDocument/2006/relationships/customXml" Target="../ink/ink916.xml"/><Relationship Id="rId273" Type="http://schemas.openxmlformats.org/officeDocument/2006/relationships/customXml" Target="../ink/ink937.xml"/><Relationship Id="rId329" Type="http://schemas.openxmlformats.org/officeDocument/2006/relationships/customXml" Target="../ink/ink965.xml"/><Relationship Id="rId480" Type="http://schemas.openxmlformats.org/officeDocument/2006/relationships/image" Target="../media/image1064.png"/><Relationship Id="rId536" Type="http://schemas.openxmlformats.org/officeDocument/2006/relationships/image" Target="../media/image1092.png"/><Relationship Id="rId701" Type="http://schemas.openxmlformats.org/officeDocument/2006/relationships/customXml" Target="../ink/ink1151.xml"/><Relationship Id="rId68" Type="http://schemas.openxmlformats.org/officeDocument/2006/relationships/image" Target="../media/image858.png"/><Relationship Id="rId133" Type="http://schemas.openxmlformats.org/officeDocument/2006/relationships/customXml" Target="../ink/ink867.xml"/><Relationship Id="rId175" Type="http://schemas.openxmlformats.org/officeDocument/2006/relationships/customXml" Target="../ink/ink888.xml"/><Relationship Id="rId340" Type="http://schemas.openxmlformats.org/officeDocument/2006/relationships/image" Target="../media/image994.png"/><Relationship Id="rId578" Type="http://schemas.openxmlformats.org/officeDocument/2006/relationships/image" Target="../media/image1113.png"/><Relationship Id="rId743" Type="http://schemas.openxmlformats.org/officeDocument/2006/relationships/customXml" Target="../ink/ink1172.xml"/><Relationship Id="rId785" Type="http://schemas.openxmlformats.org/officeDocument/2006/relationships/customXml" Target="../ink/ink1193.xml"/><Relationship Id="rId200" Type="http://schemas.openxmlformats.org/officeDocument/2006/relationships/image" Target="../media/image924.png"/><Relationship Id="rId382" Type="http://schemas.openxmlformats.org/officeDocument/2006/relationships/image" Target="../media/image1015.png"/><Relationship Id="rId438" Type="http://schemas.openxmlformats.org/officeDocument/2006/relationships/image" Target="../media/image1043.png"/><Relationship Id="rId603" Type="http://schemas.openxmlformats.org/officeDocument/2006/relationships/customXml" Target="../ink/ink1102.xml"/><Relationship Id="rId645" Type="http://schemas.openxmlformats.org/officeDocument/2006/relationships/customXml" Target="../ink/ink1123.xml"/><Relationship Id="rId687" Type="http://schemas.openxmlformats.org/officeDocument/2006/relationships/customXml" Target="../ink/ink1144.xml"/><Relationship Id="rId242" Type="http://schemas.openxmlformats.org/officeDocument/2006/relationships/image" Target="../media/image945.png"/><Relationship Id="rId284" Type="http://schemas.openxmlformats.org/officeDocument/2006/relationships/image" Target="../media/image966.png"/><Relationship Id="rId491" Type="http://schemas.openxmlformats.org/officeDocument/2006/relationships/customXml" Target="../ink/ink1046.xml"/><Relationship Id="rId505" Type="http://schemas.openxmlformats.org/officeDocument/2006/relationships/customXml" Target="../ink/ink1053.xml"/><Relationship Id="rId712" Type="http://schemas.openxmlformats.org/officeDocument/2006/relationships/image" Target="../media/image1179.png"/><Relationship Id="rId37" Type="http://schemas.openxmlformats.org/officeDocument/2006/relationships/customXml" Target="../ink/ink819.xml"/><Relationship Id="rId79" Type="http://schemas.openxmlformats.org/officeDocument/2006/relationships/customXml" Target="../ink/ink840.xml"/><Relationship Id="rId102" Type="http://schemas.openxmlformats.org/officeDocument/2006/relationships/image" Target="../media/image875.png"/><Relationship Id="rId144" Type="http://schemas.openxmlformats.org/officeDocument/2006/relationships/image" Target="../media/image896.png"/><Relationship Id="rId547" Type="http://schemas.openxmlformats.org/officeDocument/2006/relationships/customXml" Target="../ink/ink1074.xml"/><Relationship Id="rId589" Type="http://schemas.openxmlformats.org/officeDocument/2006/relationships/customXml" Target="../ink/ink1095.xml"/><Relationship Id="rId754" Type="http://schemas.openxmlformats.org/officeDocument/2006/relationships/image" Target="../media/image1200.png"/><Relationship Id="rId796" Type="http://schemas.openxmlformats.org/officeDocument/2006/relationships/image" Target="../media/image1221.png"/><Relationship Id="rId90" Type="http://schemas.openxmlformats.org/officeDocument/2006/relationships/image" Target="../media/image869.png"/><Relationship Id="rId186" Type="http://schemas.openxmlformats.org/officeDocument/2006/relationships/image" Target="../media/image917.png"/><Relationship Id="rId351" Type="http://schemas.openxmlformats.org/officeDocument/2006/relationships/customXml" Target="../ink/ink976.xml"/><Relationship Id="rId393" Type="http://schemas.openxmlformats.org/officeDocument/2006/relationships/customXml" Target="../ink/ink997.xml"/><Relationship Id="rId407" Type="http://schemas.openxmlformats.org/officeDocument/2006/relationships/customXml" Target="../ink/ink1004.xml"/><Relationship Id="rId449" Type="http://schemas.openxmlformats.org/officeDocument/2006/relationships/customXml" Target="../ink/ink1025.xml"/><Relationship Id="rId614" Type="http://schemas.openxmlformats.org/officeDocument/2006/relationships/image" Target="../media/image1131.png"/><Relationship Id="rId656" Type="http://schemas.openxmlformats.org/officeDocument/2006/relationships/image" Target="../media/image1151.png"/><Relationship Id="rId211" Type="http://schemas.openxmlformats.org/officeDocument/2006/relationships/customXml" Target="../ink/ink906.xml"/><Relationship Id="rId253" Type="http://schemas.openxmlformats.org/officeDocument/2006/relationships/customXml" Target="../ink/ink927.xml"/><Relationship Id="rId295" Type="http://schemas.openxmlformats.org/officeDocument/2006/relationships/customXml" Target="../ink/ink948.xml"/><Relationship Id="rId309" Type="http://schemas.openxmlformats.org/officeDocument/2006/relationships/customXml" Target="../ink/ink955.xml"/><Relationship Id="rId460" Type="http://schemas.openxmlformats.org/officeDocument/2006/relationships/image" Target="../media/image1054.png"/><Relationship Id="rId516" Type="http://schemas.openxmlformats.org/officeDocument/2006/relationships/image" Target="../media/image1082.png"/><Relationship Id="rId698" Type="http://schemas.openxmlformats.org/officeDocument/2006/relationships/image" Target="../media/image1172.png"/><Relationship Id="rId48" Type="http://schemas.openxmlformats.org/officeDocument/2006/relationships/image" Target="../media/image848.png"/><Relationship Id="rId113" Type="http://schemas.openxmlformats.org/officeDocument/2006/relationships/customXml" Target="../ink/ink857.xml"/><Relationship Id="rId320" Type="http://schemas.openxmlformats.org/officeDocument/2006/relationships/image" Target="../media/image984.png"/><Relationship Id="rId558" Type="http://schemas.openxmlformats.org/officeDocument/2006/relationships/image" Target="../media/image1103.png"/><Relationship Id="rId723" Type="http://schemas.openxmlformats.org/officeDocument/2006/relationships/customXml" Target="../ink/ink1162.xml"/><Relationship Id="rId765" Type="http://schemas.openxmlformats.org/officeDocument/2006/relationships/customXml" Target="../ink/ink1183.xml"/><Relationship Id="rId155" Type="http://schemas.openxmlformats.org/officeDocument/2006/relationships/customXml" Target="../ink/ink878.xml"/><Relationship Id="rId197" Type="http://schemas.openxmlformats.org/officeDocument/2006/relationships/customXml" Target="../ink/ink899.xml"/><Relationship Id="rId362" Type="http://schemas.openxmlformats.org/officeDocument/2006/relationships/image" Target="../media/image1005.png"/><Relationship Id="rId418" Type="http://schemas.openxmlformats.org/officeDocument/2006/relationships/image" Target="../media/image1033.png"/><Relationship Id="rId625" Type="http://schemas.openxmlformats.org/officeDocument/2006/relationships/customXml" Target="../ink/ink1113.xml"/><Relationship Id="rId222" Type="http://schemas.openxmlformats.org/officeDocument/2006/relationships/image" Target="../media/image935.png"/><Relationship Id="rId264" Type="http://schemas.openxmlformats.org/officeDocument/2006/relationships/image" Target="../media/image956.png"/><Relationship Id="rId471" Type="http://schemas.openxmlformats.org/officeDocument/2006/relationships/customXml" Target="../ink/ink1036.xml"/><Relationship Id="rId667" Type="http://schemas.openxmlformats.org/officeDocument/2006/relationships/customXml" Target="../ink/ink1134.xml"/><Relationship Id="rId17" Type="http://schemas.openxmlformats.org/officeDocument/2006/relationships/customXml" Target="../ink/ink809.xml"/><Relationship Id="rId59" Type="http://schemas.openxmlformats.org/officeDocument/2006/relationships/customXml" Target="../ink/ink830.xml"/><Relationship Id="rId124" Type="http://schemas.openxmlformats.org/officeDocument/2006/relationships/image" Target="../media/image886.png"/><Relationship Id="rId527" Type="http://schemas.openxmlformats.org/officeDocument/2006/relationships/customXml" Target="../ink/ink1064.xml"/><Relationship Id="rId569" Type="http://schemas.openxmlformats.org/officeDocument/2006/relationships/customXml" Target="../ink/ink1085.xml"/><Relationship Id="rId734" Type="http://schemas.openxmlformats.org/officeDocument/2006/relationships/image" Target="../media/image1190.png"/><Relationship Id="rId776" Type="http://schemas.openxmlformats.org/officeDocument/2006/relationships/image" Target="../media/image1211.png"/><Relationship Id="rId70" Type="http://schemas.openxmlformats.org/officeDocument/2006/relationships/image" Target="../media/image859.png"/><Relationship Id="rId166" Type="http://schemas.openxmlformats.org/officeDocument/2006/relationships/image" Target="../media/image907.png"/><Relationship Id="rId331" Type="http://schemas.openxmlformats.org/officeDocument/2006/relationships/customXml" Target="../ink/ink966.xml"/><Relationship Id="rId373" Type="http://schemas.openxmlformats.org/officeDocument/2006/relationships/customXml" Target="../ink/ink987.xml"/><Relationship Id="rId429" Type="http://schemas.openxmlformats.org/officeDocument/2006/relationships/customXml" Target="../ink/ink1015.xml"/><Relationship Id="rId580" Type="http://schemas.openxmlformats.org/officeDocument/2006/relationships/image" Target="../media/image1114.png"/><Relationship Id="rId636" Type="http://schemas.openxmlformats.org/officeDocument/2006/relationships/image" Target="../media/image1142.png"/><Relationship Id="rId801" Type="http://schemas.openxmlformats.org/officeDocument/2006/relationships/customXml" Target="../ink/ink1201.xml"/><Relationship Id="rId1" Type="http://schemas.openxmlformats.org/officeDocument/2006/relationships/slideLayout" Target="../slideLayouts/slideLayout1.xml"/><Relationship Id="rId233" Type="http://schemas.openxmlformats.org/officeDocument/2006/relationships/customXml" Target="../ink/ink917.xml"/><Relationship Id="rId440" Type="http://schemas.openxmlformats.org/officeDocument/2006/relationships/image" Target="../media/image1044.png"/><Relationship Id="rId678" Type="http://schemas.openxmlformats.org/officeDocument/2006/relationships/image" Target="../media/image1162.png"/><Relationship Id="rId28" Type="http://schemas.openxmlformats.org/officeDocument/2006/relationships/image" Target="../media/image838.png"/><Relationship Id="rId275" Type="http://schemas.openxmlformats.org/officeDocument/2006/relationships/customXml" Target="../ink/ink938.xml"/><Relationship Id="rId300" Type="http://schemas.openxmlformats.org/officeDocument/2006/relationships/image" Target="../media/image974.png"/><Relationship Id="rId482" Type="http://schemas.openxmlformats.org/officeDocument/2006/relationships/image" Target="../media/image1065.png"/><Relationship Id="rId538" Type="http://schemas.openxmlformats.org/officeDocument/2006/relationships/image" Target="../media/image1093.png"/><Relationship Id="rId703" Type="http://schemas.openxmlformats.org/officeDocument/2006/relationships/customXml" Target="../ink/ink1152.xml"/><Relationship Id="rId745" Type="http://schemas.openxmlformats.org/officeDocument/2006/relationships/customXml" Target="../ink/ink1173.xml"/><Relationship Id="rId81" Type="http://schemas.openxmlformats.org/officeDocument/2006/relationships/customXml" Target="../ink/ink841.xml"/><Relationship Id="rId135" Type="http://schemas.openxmlformats.org/officeDocument/2006/relationships/customXml" Target="../ink/ink868.xml"/><Relationship Id="rId177" Type="http://schemas.openxmlformats.org/officeDocument/2006/relationships/customXml" Target="../ink/ink889.xml"/><Relationship Id="rId342" Type="http://schemas.openxmlformats.org/officeDocument/2006/relationships/image" Target="../media/image995.png"/><Relationship Id="rId384" Type="http://schemas.openxmlformats.org/officeDocument/2006/relationships/image" Target="../media/image1016.png"/><Relationship Id="rId591" Type="http://schemas.openxmlformats.org/officeDocument/2006/relationships/customXml" Target="../ink/ink1096.xml"/><Relationship Id="rId605" Type="http://schemas.openxmlformats.org/officeDocument/2006/relationships/customXml" Target="../ink/ink1103.xml"/><Relationship Id="rId787" Type="http://schemas.openxmlformats.org/officeDocument/2006/relationships/customXml" Target="../ink/ink1194.xml"/><Relationship Id="rId202" Type="http://schemas.openxmlformats.org/officeDocument/2006/relationships/image" Target="../media/image925.png"/><Relationship Id="rId244" Type="http://schemas.openxmlformats.org/officeDocument/2006/relationships/image" Target="../media/image946.png"/><Relationship Id="rId647" Type="http://schemas.openxmlformats.org/officeDocument/2006/relationships/customXml" Target="../ink/ink1124.xml"/><Relationship Id="rId689" Type="http://schemas.openxmlformats.org/officeDocument/2006/relationships/customXml" Target="../ink/ink1145.xml"/><Relationship Id="rId39" Type="http://schemas.openxmlformats.org/officeDocument/2006/relationships/customXml" Target="../ink/ink820.xml"/><Relationship Id="rId286" Type="http://schemas.openxmlformats.org/officeDocument/2006/relationships/image" Target="../media/image967.png"/><Relationship Id="rId451" Type="http://schemas.openxmlformats.org/officeDocument/2006/relationships/customXml" Target="../ink/ink1026.xml"/><Relationship Id="rId493" Type="http://schemas.openxmlformats.org/officeDocument/2006/relationships/customXml" Target="../ink/ink1047.xml"/><Relationship Id="rId507" Type="http://schemas.openxmlformats.org/officeDocument/2006/relationships/customXml" Target="../ink/ink1054.xml"/><Relationship Id="rId549" Type="http://schemas.openxmlformats.org/officeDocument/2006/relationships/customXml" Target="../ink/ink1075.xml"/><Relationship Id="rId714" Type="http://schemas.openxmlformats.org/officeDocument/2006/relationships/image" Target="../media/image1180.png"/><Relationship Id="rId756" Type="http://schemas.openxmlformats.org/officeDocument/2006/relationships/image" Target="../media/image1201.png"/><Relationship Id="rId50" Type="http://schemas.openxmlformats.org/officeDocument/2006/relationships/image" Target="../media/image849.png"/><Relationship Id="rId104" Type="http://schemas.openxmlformats.org/officeDocument/2006/relationships/image" Target="../media/image876.png"/><Relationship Id="rId146" Type="http://schemas.openxmlformats.org/officeDocument/2006/relationships/image" Target="../media/image897.png"/><Relationship Id="rId188" Type="http://schemas.openxmlformats.org/officeDocument/2006/relationships/image" Target="../media/image918.png"/><Relationship Id="rId311" Type="http://schemas.openxmlformats.org/officeDocument/2006/relationships/customXml" Target="../ink/ink956.xml"/><Relationship Id="rId353" Type="http://schemas.openxmlformats.org/officeDocument/2006/relationships/customXml" Target="../ink/ink977.xml"/><Relationship Id="rId395" Type="http://schemas.openxmlformats.org/officeDocument/2006/relationships/customXml" Target="../ink/ink998.xml"/><Relationship Id="rId409" Type="http://schemas.openxmlformats.org/officeDocument/2006/relationships/customXml" Target="../ink/ink1005.xml"/><Relationship Id="rId560" Type="http://schemas.openxmlformats.org/officeDocument/2006/relationships/image" Target="../media/image1104.png"/><Relationship Id="rId798" Type="http://schemas.openxmlformats.org/officeDocument/2006/relationships/image" Target="../media/image1222.png"/><Relationship Id="rId92" Type="http://schemas.openxmlformats.org/officeDocument/2006/relationships/image" Target="../media/image870.png"/><Relationship Id="rId213" Type="http://schemas.openxmlformats.org/officeDocument/2006/relationships/customXml" Target="../ink/ink907.xml"/><Relationship Id="rId420" Type="http://schemas.openxmlformats.org/officeDocument/2006/relationships/image" Target="../media/image1034.png"/><Relationship Id="rId616" Type="http://schemas.openxmlformats.org/officeDocument/2006/relationships/image" Target="../media/image1132.png"/><Relationship Id="rId658" Type="http://schemas.openxmlformats.org/officeDocument/2006/relationships/image" Target="../media/image1152.png"/><Relationship Id="rId255" Type="http://schemas.openxmlformats.org/officeDocument/2006/relationships/customXml" Target="../ink/ink928.xml"/><Relationship Id="rId297" Type="http://schemas.openxmlformats.org/officeDocument/2006/relationships/customXml" Target="../ink/ink949.xml"/><Relationship Id="rId462" Type="http://schemas.openxmlformats.org/officeDocument/2006/relationships/image" Target="../media/image1055.png"/><Relationship Id="rId518" Type="http://schemas.openxmlformats.org/officeDocument/2006/relationships/image" Target="../media/image1083.png"/><Relationship Id="rId725" Type="http://schemas.openxmlformats.org/officeDocument/2006/relationships/customXml" Target="../ink/ink1163.xml"/><Relationship Id="rId115" Type="http://schemas.openxmlformats.org/officeDocument/2006/relationships/customXml" Target="../ink/ink858.xml"/><Relationship Id="rId157" Type="http://schemas.openxmlformats.org/officeDocument/2006/relationships/customXml" Target="../ink/ink879.xml"/><Relationship Id="rId322" Type="http://schemas.openxmlformats.org/officeDocument/2006/relationships/image" Target="../media/image985.png"/><Relationship Id="rId364" Type="http://schemas.openxmlformats.org/officeDocument/2006/relationships/image" Target="../media/image1006.png"/><Relationship Id="rId767" Type="http://schemas.openxmlformats.org/officeDocument/2006/relationships/customXml" Target="../ink/ink1184.xml"/><Relationship Id="rId61" Type="http://schemas.openxmlformats.org/officeDocument/2006/relationships/customXml" Target="../ink/ink831.xml"/><Relationship Id="rId199" Type="http://schemas.openxmlformats.org/officeDocument/2006/relationships/customXml" Target="../ink/ink900.xml"/><Relationship Id="rId571" Type="http://schemas.openxmlformats.org/officeDocument/2006/relationships/customXml" Target="../ink/ink1086.xml"/><Relationship Id="rId627" Type="http://schemas.openxmlformats.org/officeDocument/2006/relationships/customXml" Target="../ink/ink1114.xml"/><Relationship Id="rId669" Type="http://schemas.openxmlformats.org/officeDocument/2006/relationships/customXml" Target="../ink/ink1135.xml"/><Relationship Id="rId19" Type="http://schemas.openxmlformats.org/officeDocument/2006/relationships/customXml" Target="../ink/ink810.xml"/><Relationship Id="rId224" Type="http://schemas.openxmlformats.org/officeDocument/2006/relationships/image" Target="../media/image936.png"/><Relationship Id="rId266" Type="http://schemas.openxmlformats.org/officeDocument/2006/relationships/image" Target="../media/image957.png"/><Relationship Id="rId431" Type="http://schemas.openxmlformats.org/officeDocument/2006/relationships/customXml" Target="../ink/ink1016.xml"/><Relationship Id="rId473" Type="http://schemas.openxmlformats.org/officeDocument/2006/relationships/customXml" Target="../ink/ink1037.xml"/><Relationship Id="rId529" Type="http://schemas.openxmlformats.org/officeDocument/2006/relationships/customXml" Target="../ink/ink1065.xml"/><Relationship Id="rId680" Type="http://schemas.openxmlformats.org/officeDocument/2006/relationships/image" Target="../media/image1163.png"/><Relationship Id="rId736" Type="http://schemas.openxmlformats.org/officeDocument/2006/relationships/image" Target="../media/image1191.png"/><Relationship Id="rId30" Type="http://schemas.openxmlformats.org/officeDocument/2006/relationships/image" Target="../media/image839.png"/><Relationship Id="rId126" Type="http://schemas.openxmlformats.org/officeDocument/2006/relationships/image" Target="../media/image887.png"/><Relationship Id="rId168" Type="http://schemas.openxmlformats.org/officeDocument/2006/relationships/image" Target="../media/image908.png"/><Relationship Id="rId333" Type="http://schemas.openxmlformats.org/officeDocument/2006/relationships/customXml" Target="../ink/ink967.xml"/><Relationship Id="rId540" Type="http://schemas.openxmlformats.org/officeDocument/2006/relationships/image" Target="../media/image1094.png"/><Relationship Id="rId778" Type="http://schemas.openxmlformats.org/officeDocument/2006/relationships/image" Target="../media/image1212.png"/><Relationship Id="rId72" Type="http://schemas.openxmlformats.org/officeDocument/2006/relationships/image" Target="../media/image860.png"/><Relationship Id="rId375" Type="http://schemas.openxmlformats.org/officeDocument/2006/relationships/customXml" Target="../ink/ink988.xml"/><Relationship Id="rId582" Type="http://schemas.openxmlformats.org/officeDocument/2006/relationships/image" Target="../media/image1115.png"/><Relationship Id="rId638" Type="http://schemas.openxmlformats.org/officeDocument/2006/relationships/image" Target="../media/image1143.png"/><Relationship Id="rId3" Type="http://schemas.openxmlformats.org/officeDocument/2006/relationships/customXml" Target="../ink/ink802.xml"/><Relationship Id="rId235" Type="http://schemas.openxmlformats.org/officeDocument/2006/relationships/customXml" Target="../ink/ink918.xml"/><Relationship Id="rId277" Type="http://schemas.openxmlformats.org/officeDocument/2006/relationships/customXml" Target="../ink/ink939.xml"/><Relationship Id="rId400" Type="http://schemas.openxmlformats.org/officeDocument/2006/relationships/image" Target="../media/image1024.png"/><Relationship Id="rId442" Type="http://schemas.openxmlformats.org/officeDocument/2006/relationships/image" Target="../media/image1045.png"/><Relationship Id="rId484" Type="http://schemas.openxmlformats.org/officeDocument/2006/relationships/image" Target="../media/image1066.png"/><Relationship Id="rId705" Type="http://schemas.openxmlformats.org/officeDocument/2006/relationships/customXml" Target="../ink/ink1153.xml"/><Relationship Id="rId137" Type="http://schemas.openxmlformats.org/officeDocument/2006/relationships/customXml" Target="../ink/ink869.xml"/><Relationship Id="rId302" Type="http://schemas.openxmlformats.org/officeDocument/2006/relationships/image" Target="../media/image975.png"/><Relationship Id="rId344" Type="http://schemas.openxmlformats.org/officeDocument/2006/relationships/image" Target="../media/image996.png"/><Relationship Id="rId691" Type="http://schemas.openxmlformats.org/officeDocument/2006/relationships/customXml" Target="../ink/ink1146.xml"/><Relationship Id="rId747" Type="http://schemas.openxmlformats.org/officeDocument/2006/relationships/customXml" Target="../ink/ink1174.xml"/><Relationship Id="rId789" Type="http://schemas.openxmlformats.org/officeDocument/2006/relationships/customXml" Target="../ink/ink1195.xml"/><Relationship Id="rId41" Type="http://schemas.openxmlformats.org/officeDocument/2006/relationships/customXml" Target="../ink/ink821.xml"/><Relationship Id="rId83" Type="http://schemas.openxmlformats.org/officeDocument/2006/relationships/customXml" Target="../ink/ink842.xml"/><Relationship Id="rId179" Type="http://schemas.openxmlformats.org/officeDocument/2006/relationships/customXml" Target="../ink/ink890.xml"/><Relationship Id="rId386" Type="http://schemas.openxmlformats.org/officeDocument/2006/relationships/image" Target="../media/image1017.png"/><Relationship Id="rId551" Type="http://schemas.openxmlformats.org/officeDocument/2006/relationships/customXml" Target="../ink/ink1076.xml"/><Relationship Id="rId593" Type="http://schemas.openxmlformats.org/officeDocument/2006/relationships/customXml" Target="../ink/ink1097.xml"/><Relationship Id="rId607" Type="http://schemas.openxmlformats.org/officeDocument/2006/relationships/customXml" Target="../ink/ink1104.xml"/><Relationship Id="rId649" Type="http://schemas.openxmlformats.org/officeDocument/2006/relationships/customXml" Target="../ink/ink1125.xml"/><Relationship Id="rId190" Type="http://schemas.openxmlformats.org/officeDocument/2006/relationships/image" Target="../media/image919.png"/><Relationship Id="rId204" Type="http://schemas.openxmlformats.org/officeDocument/2006/relationships/image" Target="../media/image926.png"/><Relationship Id="rId246" Type="http://schemas.openxmlformats.org/officeDocument/2006/relationships/image" Target="../media/image947.png"/><Relationship Id="rId288" Type="http://schemas.openxmlformats.org/officeDocument/2006/relationships/image" Target="../media/image968.png"/><Relationship Id="rId411" Type="http://schemas.openxmlformats.org/officeDocument/2006/relationships/customXml" Target="../ink/ink1006.xml"/><Relationship Id="rId453" Type="http://schemas.openxmlformats.org/officeDocument/2006/relationships/customXml" Target="../ink/ink1027.xml"/><Relationship Id="rId509" Type="http://schemas.openxmlformats.org/officeDocument/2006/relationships/customXml" Target="../ink/ink1055.xml"/><Relationship Id="rId660" Type="http://schemas.openxmlformats.org/officeDocument/2006/relationships/image" Target="../media/image1153.png"/><Relationship Id="rId106" Type="http://schemas.openxmlformats.org/officeDocument/2006/relationships/image" Target="../media/image877.png"/><Relationship Id="rId313" Type="http://schemas.openxmlformats.org/officeDocument/2006/relationships/customXml" Target="../ink/ink957.xml"/><Relationship Id="rId495" Type="http://schemas.openxmlformats.org/officeDocument/2006/relationships/customXml" Target="../ink/ink1048.xml"/><Relationship Id="rId716" Type="http://schemas.openxmlformats.org/officeDocument/2006/relationships/image" Target="../media/image1181.png"/><Relationship Id="rId758" Type="http://schemas.openxmlformats.org/officeDocument/2006/relationships/image" Target="../media/image1202.png"/><Relationship Id="rId10" Type="http://schemas.openxmlformats.org/officeDocument/2006/relationships/image" Target="../media/image829.png"/><Relationship Id="rId52" Type="http://schemas.openxmlformats.org/officeDocument/2006/relationships/image" Target="../media/image850.png"/><Relationship Id="rId94" Type="http://schemas.openxmlformats.org/officeDocument/2006/relationships/image" Target="../media/image871.png"/><Relationship Id="rId148" Type="http://schemas.openxmlformats.org/officeDocument/2006/relationships/image" Target="../media/image898.png"/><Relationship Id="rId355" Type="http://schemas.openxmlformats.org/officeDocument/2006/relationships/customXml" Target="../ink/ink978.xml"/><Relationship Id="rId397" Type="http://schemas.openxmlformats.org/officeDocument/2006/relationships/customXml" Target="../ink/ink999.xml"/><Relationship Id="rId520" Type="http://schemas.openxmlformats.org/officeDocument/2006/relationships/image" Target="../media/image1084.png"/><Relationship Id="rId562" Type="http://schemas.openxmlformats.org/officeDocument/2006/relationships/image" Target="../media/image1105.png"/><Relationship Id="rId618" Type="http://schemas.openxmlformats.org/officeDocument/2006/relationships/image" Target="../media/image1133.png"/><Relationship Id="rId215" Type="http://schemas.openxmlformats.org/officeDocument/2006/relationships/customXml" Target="../ink/ink908.xml"/><Relationship Id="rId257" Type="http://schemas.openxmlformats.org/officeDocument/2006/relationships/customXml" Target="../ink/ink929.xml"/><Relationship Id="rId422" Type="http://schemas.openxmlformats.org/officeDocument/2006/relationships/image" Target="../media/image1035.png"/><Relationship Id="rId464" Type="http://schemas.openxmlformats.org/officeDocument/2006/relationships/image" Target="../media/image1056.png"/><Relationship Id="rId299" Type="http://schemas.openxmlformats.org/officeDocument/2006/relationships/customXml" Target="../ink/ink950.xml"/><Relationship Id="rId727" Type="http://schemas.openxmlformats.org/officeDocument/2006/relationships/customXml" Target="../ink/ink1164.xml"/><Relationship Id="rId63" Type="http://schemas.openxmlformats.org/officeDocument/2006/relationships/customXml" Target="../ink/ink832.xml"/><Relationship Id="rId159" Type="http://schemas.openxmlformats.org/officeDocument/2006/relationships/customXml" Target="../ink/ink880.xml"/><Relationship Id="rId366" Type="http://schemas.openxmlformats.org/officeDocument/2006/relationships/image" Target="../media/image1007.png"/><Relationship Id="rId573" Type="http://schemas.openxmlformats.org/officeDocument/2006/relationships/customXml" Target="../ink/ink1087.xml"/><Relationship Id="rId780" Type="http://schemas.openxmlformats.org/officeDocument/2006/relationships/image" Target="../media/image1213.png"/><Relationship Id="rId226" Type="http://schemas.openxmlformats.org/officeDocument/2006/relationships/image" Target="../media/image937.png"/><Relationship Id="rId433" Type="http://schemas.openxmlformats.org/officeDocument/2006/relationships/customXml" Target="../ink/ink1017.xml"/><Relationship Id="rId640" Type="http://schemas.openxmlformats.org/officeDocument/2006/relationships/image" Target="../media/image272.png"/><Relationship Id="rId738" Type="http://schemas.openxmlformats.org/officeDocument/2006/relationships/image" Target="../media/image1192.png"/><Relationship Id="rId74" Type="http://schemas.openxmlformats.org/officeDocument/2006/relationships/image" Target="../media/image861.png"/><Relationship Id="rId377" Type="http://schemas.openxmlformats.org/officeDocument/2006/relationships/customXml" Target="../ink/ink989.xml"/><Relationship Id="rId500" Type="http://schemas.openxmlformats.org/officeDocument/2006/relationships/image" Target="../media/image1074.png"/><Relationship Id="rId584" Type="http://schemas.openxmlformats.org/officeDocument/2006/relationships/image" Target="../media/image1116.png"/><Relationship Id="rId5" Type="http://schemas.openxmlformats.org/officeDocument/2006/relationships/customXml" Target="../ink/ink803.xml"/><Relationship Id="rId237" Type="http://schemas.openxmlformats.org/officeDocument/2006/relationships/customXml" Target="../ink/ink919.xml"/><Relationship Id="rId791" Type="http://schemas.openxmlformats.org/officeDocument/2006/relationships/customXml" Target="../ink/ink1196.xml"/><Relationship Id="rId444" Type="http://schemas.openxmlformats.org/officeDocument/2006/relationships/image" Target="../media/image1046.png"/><Relationship Id="rId651" Type="http://schemas.openxmlformats.org/officeDocument/2006/relationships/customXml" Target="../ink/ink1126.xml"/><Relationship Id="rId749" Type="http://schemas.openxmlformats.org/officeDocument/2006/relationships/customXml" Target="../ink/ink1175.xml"/><Relationship Id="rId290" Type="http://schemas.openxmlformats.org/officeDocument/2006/relationships/image" Target="../media/image969.png"/><Relationship Id="rId304" Type="http://schemas.openxmlformats.org/officeDocument/2006/relationships/image" Target="../media/image976.png"/><Relationship Id="rId388" Type="http://schemas.openxmlformats.org/officeDocument/2006/relationships/image" Target="../media/image1018.png"/><Relationship Id="rId511" Type="http://schemas.openxmlformats.org/officeDocument/2006/relationships/customXml" Target="../ink/ink1056.xml"/><Relationship Id="rId609" Type="http://schemas.openxmlformats.org/officeDocument/2006/relationships/customXml" Target="../ink/ink1105.xml"/><Relationship Id="rId85" Type="http://schemas.openxmlformats.org/officeDocument/2006/relationships/customXml" Target="../ink/ink843.xml"/><Relationship Id="rId150" Type="http://schemas.openxmlformats.org/officeDocument/2006/relationships/image" Target="../media/image899.png"/><Relationship Id="rId595" Type="http://schemas.openxmlformats.org/officeDocument/2006/relationships/customXml" Target="../ink/ink1098.xml"/><Relationship Id="rId248" Type="http://schemas.openxmlformats.org/officeDocument/2006/relationships/image" Target="../media/image948.png"/><Relationship Id="rId455" Type="http://schemas.openxmlformats.org/officeDocument/2006/relationships/customXml" Target="../ink/ink1028.xml"/><Relationship Id="rId662" Type="http://schemas.openxmlformats.org/officeDocument/2006/relationships/image" Target="../media/image1154.png"/><Relationship Id="rId12" Type="http://schemas.openxmlformats.org/officeDocument/2006/relationships/image" Target="../media/image830.png"/><Relationship Id="rId108" Type="http://schemas.openxmlformats.org/officeDocument/2006/relationships/image" Target="../media/image878.png"/><Relationship Id="rId315" Type="http://schemas.openxmlformats.org/officeDocument/2006/relationships/customXml" Target="../ink/ink958.xml"/><Relationship Id="rId522" Type="http://schemas.openxmlformats.org/officeDocument/2006/relationships/image" Target="../media/image1085.png"/><Relationship Id="rId96" Type="http://schemas.openxmlformats.org/officeDocument/2006/relationships/image" Target="../media/image872.png"/><Relationship Id="rId161" Type="http://schemas.openxmlformats.org/officeDocument/2006/relationships/customXml" Target="../ink/ink881.xml"/><Relationship Id="rId399" Type="http://schemas.openxmlformats.org/officeDocument/2006/relationships/customXml" Target="../ink/ink1000.xml"/><Relationship Id="rId259" Type="http://schemas.openxmlformats.org/officeDocument/2006/relationships/customXml" Target="../ink/ink930.xml"/><Relationship Id="rId466" Type="http://schemas.openxmlformats.org/officeDocument/2006/relationships/image" Target="../media/image1057.png"/><Relationship Id="rId673" Type="http://schemas.openxmlformats.org/officeDocument/2006/relationships/customXml" Target="../ink/ink1137.xml"/><Relationship Id="rId23" Type="http://schemas.openxmlformats.org/officeDocument/2006/relationships/customXml" Target="../ink/ink812.xml"/><Relationship Id="rId119" Type="http://schemas.openxmlformats.org/officeDocument/2006/relationships/customXml" Target="../ink/ink860.xml"/><Relationship Id="rId326" Type="http://schemas.openxmlformats.org/officeDocument/2006/relationships/image" Target="../media/image987.png"/><Relationship Id="rId533" Type="http://schemas.openxmlformats.org/officeDocument/2006/relationships/customXml" Target="../ink/ink1067.xml"/><Relationship Id="rId740" Type="http://schemas.openxmlformats.org/officeDocument/2006/relationships/image" Target="../media/image1193.png"/><Relationship Id="rId172" Type="http://schemas.openxmlformats.org/officeDocument/2006/relationships/image" Target="../media/image910.png"/><Relationship Id="rId477" Type="http://schemas.openxmlformats.org/officeDocument/2006/relationships/customXml" Target="../ink/ink1039.xml"/><Relationship Id="rId600" Type="http://schemas.openxmlformats.org/officeDocument/2006/relationships/image" Target="../media/image1124.png"/><Relationship Id="rId684" Type="http://schemas.openxmlformats.org/officeDocument/2006/relationships/image" Target="../media/image1165.png"/><Relationship Id="rId337" Type="http://schemas.openxmlformats.org/officeDocument/2006/relationships/customXml" Target="../ink/ink969.xml"/><Relationship Id="rId34" Type="http://schemas.openxmlformats.org/officeDocument/2006/relationships/image" Target="../media/image841.png"/><Relationship Id="rId544" Type="http://schemas.openxmlformats.org/officeDocument/2006/relationships/image" Target="../media/image1096.png"/><Relationship Id="rId751" Type="http://schemas.openxmlformats.org/officeDocument/2006/relationships/customXml" Target="../ink/ink1176.xml"/><Relationship Id="rId183" Type="http://schemas.openxmlformats.org/officeDocument/2006/relationships/customXml" Target="../ink/ink892.xml"/><Relationship Id="rId390" Type="http://schemas.openxmlformats.org/officeDocument/2006/relationships/image" Target="../media/image1019.png"/><Relationship Id="rId404" Type="http://schemas.openxmlformats.org/officeDocument/2006/relationships/image" Target="../media/image1026.png"/><Relationship Id="rId611" Type="http://schemas.openxmlformats.org/officeDocument/2006/relationships/customXml" Target="../ink/ink1106.xml"/><Relationship Id="rId250" Type="http://schemas.openxmlformats.org/officeDocument/2006/relationships/image" Target="../media/image949.png"/><Relationship Id="rId488" Type="http://schemas.openxmlformats.org/officeDocument/2006/relationships/image" Target="../media/image1068.png"/><Relationship Id="rId695" Type="http://schemas.openxmlformats.org/officeDocument/2006/relationships/customXml" Target="../ink/ink1148.xml"/><Relationship Id="rId709" Type="http://schemas.openxmlformats.org/officeDocument/2006/relationships/customXml" Target="../ink/ink1155.xml"/><Relationship Id="rId45" Type="http://schemas.openxmlformats.org/officeDocument/2006/relationships/customXml" Target="../ink/ink823.xml"/><Relationship Id="rId110" Type="http://schemas.openxmlformats.org/officeDocument/2006/relationships/image" Target="../media/image879.png"/><Relationship Id="rId348" Type="http://schemas.openxmlformats.org/officeDocument/2006/relationships/image" Target="../media/image998.png"/><Relationship Id="rId555" Type="http://schemas.openxmlformats.org/officeDocument/2006/relationships/customXml" Target="../ink/ink1078.xml"/><Relationship Id="rId762" Type="http://schemas.openxmlformats.org/officeDocument/2006/relationships/image" Target="../media/image1204.png"/><Relationship Id="rId194" Type="http://schemas.openxmlformats.org/officeDocument/2006/relationships/image" Target="../media/image921.png"/><Relationship Id="rId208" Type="http://schemas.openxmlformats.org/officeDocument/2006/relationships/image" Target="../media/image928.png"/><Relationship Id="rId415" Type="http://schemas.openxmlformats.org/officeDocument/2006/relationships/customXml" Target="../ink/ink1008.xml"/><Relationship Id="rId622" Type="http://schemas.openxmlformats.org/officeDocument/2006/relationships/image" Target="../media/image1135.png"/><Relationship Id="rId261" Type="http://schemas.openxmlformats.org/officeDocument/2006/relationships/customXml" Target="../ink/ink931.xml"/><Relationship Id="rId499" Type="http://schemas.openxmlformats.org/officeDocument/2006/relationships/customXml" Target="../ink/ink1050.xml"/><Relationship Id="rId56" Type="http://schemas.openxmlformats.org/officeDocument/2006/relationships/image" Target="../media/image852.png"/><Relationship Id="rId359" Type="http://schemas.openxmlformats.org/officeDocument/2006/relationships/customXml" Target="../ink/ink980.xml"/><Relationship Id="rId566" Type="http://schemas.openxmlformats.org/officeDocument/2006/relationships/image" Target="../media/image1107.png"/><Relationship Id="rId773" Type="http://schemas.openxmlformats.org/officeDocument/2006/relationships/customXml" Target="../ink/ink1187.xml"/><Relationship Id="rId121" Type="http://schemas.openxmlformats.org/officeDocument/2006/relationships/customXml" Target="../ink/ink861.xml"/><Relationship Id="rId219" Type="http://schemas.openxmlformats.org/officeDocument/2006/relationships/customXml" Target="../ink/ink910.xml"/><Relationship Id="rId426" Type="http://schemas.openxmlformats.org/officeDocument/2006/relationships/image" Target="../media/image1037.png"/><Relationship Id="rId633" Type="http://schemas.openxmlformats.org/officeDocument/2006/relationships/customXml" Target="../ink/ink1117.xml"/><Relationship Id="rId67" Type="http://schemas.openxmlformats.org/officeDocument/2006/relationships/customXml" Target="../ink/ink834.xml"/><Relationship Id="rId272" Type="http://schemas.openxmlformats.org/officeDocument/2006/relationships/image" Target="../media/image960.png"/><Relationship Id="rId577" Type="http://schemas.openxmlformats.org/officeDocument/2006/relationships/customXml" Target="../ink/ink1089.xml"/><Relationship Id="rId700" Type="http://schemas.openxmlformats.org/officeDocument/2006/relationships/image" Target="../media/image1173.png"/><Relationship Id="rId132" Type="http://schemas.openxmlformats.org/officeDocument/2006/relationships/image" Target="../media/image890.png"/><Relationship Id="rId784" Type="http://schemas.openxmlformats.org/officeDocument/2006/relationships/image" Target="../media/image1215.png"/><Relationship Id="rId437" Type="http://schemas.openxmlformats.org/officeDocument/2006/relationships/customXml" Target="../ink/ink1019.xml"/><Relationship Id="rId644" Type="http://schemas.openxmlformats.org/officeDocument/2006/relationships/image" Target="../media/image1145.png"/><Relationship Id="rId283" Type="http://schemas.openxmlformats.org/officeDocument/2006/relationships/customXml" Target="../ink/ink942.xml"/><Relationship Id="rId490" Type="http://schemas.openxmlformats.org/officeDocument/2006/relationships/image" Target="../media/image1069.png"/><Relationship Id="rId504" Type="http://schemas.openxmlformats.org/officeDocument/2006/relationships/image" Target="../media/image1076.png"/><Relationship Id="rId711" Type="http://schemas.openxmlformats.org/officeDocument/2006/relationships/customXml" Target="../ink/ink1156.xml"/><Relationship Id="rId78" Type="http://schemas.openxmlformats.org/officeDocument/2006/relationships/image" Target="../media/image863.png"/><Relationship Id="rId143" Type="http://schemas.openxmlformats.org/officeDocument/2006/relationships/customXml" Target="../ink/ink872.xml"/><Relationship Id="rId350" Type="http://schemas.openxmlformats.org/officeDocument/2006/relationships/image" Target="../media/image999.png"/><Relationship Id="rId588" Type="http://schemas.openxmlformats.org/officeDocument/2006/relationships/image" Target="../media/image1118.png"/><Relationship Id="rId795" Type="http://schemas.openxmlformats.org/officeDocument/2006/relationships/customXml" Target="../ink/ink1198.xml"/><Relationship Id="rId9" Type="http://schemas.openxmlformats.org/officeDocument/2006/relationships/customXml" Target="../ink/ink805.xml"/><Relationship Id="rId210" Type="http://schemas.openxmlformats.org/officeDocument/2006/relationships/image" Target="../media/image929.png"/><Relationship Id="rId448" Type="http://schemas.openxmlformats.org/officeDocument/2006/relationships/image" Target="../media/image1048.png"/><Relationship Id="rId655" Type="http://schemas.openxmlformats.org/officeDocument/2006/relationships/customXml" Target="../ink/ink1128.xml"/><Relationship Id="rId294" Type="http://schemas.openxmlformats.org/officeDocument/2006/relationships/image" Target="../media/image971.png"/><Relationship Id="rId308" Type="http://schemas.openxmlformats.org/officeDocument/2006/relationships/image" Target="../media/image978.png"/><Relationship Id="rId515" Type="http://schemas.openxmlformats.org/officeDocument/2006/relationships/customXml" Target="../ink/ink1058.xml"/><Relationship Id="rId722" Type="http://schemas.openxmlformats.org/officeDocument/2006/relationships/image" Target="../media/image1184.png"/><Relationship Id="rId89" Type="http://schemas.openxmlformats.org/officeDocument/2006/relationships/customXml" Target="../ink/ink845.xml"/><Relationship Id="rId154" Type="http://schemas.openxmlformats.org/officeDocument/2006/relationships/image" Target="../media/image901.png"/><Relationship Id="rId361" Type="http://schemas.openxmlformats.org/officeDocument/2006/relationships/customXml" Target="../ink/ink981.xml"/><Relationship Id="rId599" Type="http://schemas.openxmlformats.org/officeDocument/2006/relationships/customXml" Target="../ink/ink1100.xml"/><Relationship Id="rId459" Type="http://schemas.openxmlformats.org/officeDocument/2006/relationships/customXml" Target="../ink/ink1030.xml"/><Relationship Id="rId666" Type="http://schemas.openxmlformats.org/officeDocument/2006/relationships/image" Target="../media/image1156.png"/><Relationship Id="rId16" Type="http://schemas.openxmlformats.org/officeDocument/2006/relationships/image" Target="../media/image832.png"/><Relationship Id="rId221" Type="http://schemas.openxmlformats.org/officeDocument/2006/relationships/customXml" Target="../ink/ink911.xml"/><Relationship Id="rId319" Type="http://schemas.openxmlformats.org/officeDocument/2006/relationships/customXml" Target="../ink/ink960.xml"/><Relationship Id="rId526" Type="http://schemas.openxmlformats.org/officeDocument/2006/relationships/image" Target="../media/image1087.png"/><Relationship Id="rId733" Type="http://schemas.openxmlformats.org/officeDocument/2006/relationships/customXml" Target="../ink/ink1167.xml"/><Relationship Id="rId165" Type="http://schemas.openxmlformats.org/officeDocument/2006/relationships/customXml" Target="../ink/ink883.xml"/><Relationship Id="rId372" Type="http://schemas.openxmlformats.org/officeDocument/2006/relationships/image" Target="../media/image1010.png"/><Relationship Id="rId677" Type="http://schemas.openxmlformats.org/officeDocument/2006/relationships/customXml" Target="../ink/ink1139.xml"/><Relationship Id="rId800" Type="http://schemas.openxmlformats.org/officeDocument/2006/relationships/image" Target="../media/image1223.png"/><Relationship Id="rId232" Type="http://schemas.openxmlformats.org/officeDocument/2006/relationships/image" Target="../media/image940.png"/><Relationship Id="rId27" Type="http://schemas.openxmlformats.org/officeDocument/2006/relationships/customXml" Target="../ink/ink814.xml"/><Relationship Id="rId537" Type="http://schemas.openxmlformats.org/officeDocument/2006/relationships/customXml" Target="../ink/ink1069.xml"/><Relationship Id="rId744" Type="http://schemas.openxmlformats.org/officeDocument/2006/relationships/image" Target="../media/image1195.png"/><Relationship Id="rId80" Type="http://schemas.openxmlformats.org/officeDocument/2006/relationships/image" Target="../media/image864.png"/><Relationship Id="rId176" Type="http://schemas.openxmlformats.org/officeDocument/2006/relationships/image" Target="../media/image912.png"/><Relationship Id="rId383" Type="http://schemas.openxmlformats.org/officeDocument/2006/relationships/customXml" Target="../ink/ink992.xml"/><Relationship Id="rId590" Type="http://schemas.openxmlformats.org/officeDocument/2006/relationships/image" Target="../media/image1119.png"/><Relationship Id="rId604" Type="http://schemas.openxmlformats.org/officeDocument/2006/relationships/image" Target="../media/image1126.png"/><Relationship Id="rId243" Type="http://schemas.openxmlformats.org/officeDocument/2006/relationships/customXml" Target="../ink/ink922.xml"/><Relationship Id="rId450" Type="http://schemas.openxmlformats.org/officeDocument/2006/relationships/image" Target="../media/image1049.png"/><Relationship Id="rId688" Type="http://schemas.openxmlformats.org/officeDocument/2006/relationships/image" Target="../media/image1167.png"/><Relationship Id="rId38" Type="http://schemas.openxmlformats.org/officeDocument/2006/relationships/image" Target="../media/image843.png"/><Relationship Id="rId103" Type="http://schemas.openxmlformats.org/officeDocument/2006/relationships/customXml" Target="../ink/ink852.xml"/><Relationship Id="rId310" Type="http://schemas.openxmlformats.org/officeDocument/2006/relationships/image" Target="../media/image979.png"/><Relationship Id="rId548" Type="http://schemas.openxmlformats.org/officeDocument/2006/relationships/image" Target="../media/image1098.png"/><Relationship Id="rId755" Type="http://schemas.openxmlformats.org/officeDocument/2006/relationships/customXml" Target="../ink/ink1178.xml"/><Relationship Id="rId91" Type="http://schemas.openxmlformats.org/officeDocument/2006/relationships/customXml" Target="../ink/ink846.xml"/><Relationship Id="rId187" Type="http://schemas.openxmlformats.org/officeDocument/2006/relationships/customXml" Target="../ink/ink894.xml"/><Relationship Id="rId394" Type="http://schemas.openxmlformats.org/officeDocument/2006/relationships/image" Target="../media/image1021.png"/><Relationship Id="rId408" Type="http://schemas.openxmlformats.org/officeDocument/2006/relationships/image" Target="../media/image1028.png"/><Relationship Id="rId615" Type="http://schemas.openxmlformats.org/officeDocument/2006/relationships/customXml" Target="../ink/ink1108.xml"/><Relationship Id="rId254" Type="http://schemas.openxmlformats.org/officeDocument/2006/relationships/image" Target="../media/image951.png"/><Relationship Id="rId699" Type="http://schemas.openxmlformats.org/officeDocument/2006/relationships/customXml" Target="../ink/ink1150.xml"/><Relationship Id="rId49" Type="http://schemas.openxmlformats.org/officeDocument/2006/relationships/customXml" Target="../ink/ink825.xml"/><Relationship Id="rId114" Type="http://schemas.openxmlformats.org/officeDocument/2006/relationships/image" Target="../media/image881.png"/><Relationship Id="rId461" Type="http://schemas.openxmlformats.org/officeDocument/2006/relationships/customXml" Target="../ink/ink1031.xml"/><Relationship Id="rId559" Type="http://schemas.openxmlformats.org/officeDocument/2006/relationships/customXml" Target="../ink/ink1080.xml"/><Relationship Id="rId766" Type="http://schemas.openxmlformats.org/officeDocument/2006/relationships/image" Target="../media/image1206.png"/><Relationship Id="rId198" Type="http://schemas.openxmlformats.org/officeDocument/2006/relationships/image" Target="../media/image923.png"/><Relationship Id="rId321" Type="http://schemas.openxmlformats.org/officeDocument/2006/relationships/customXml" Target="../ink/ink961.xml"/><Relationship Id="rId419" Type="http://schemas.openxmlformats.org/officeDocument/2006/relationships/customXml" Target="../ink/ink1010.xml"/><Relationship Id="rId626" Type="http://schemas.openxmlformats.org/officeDocument/2006/relationships/image" Target="../media/image1137.png"/><Relationship Id="rId265" Type="http://schemas.openxmlformats.org/officeDocument/2006/relationships/customXml" Target="../ink/ink933.xml"/><Relationship Id="rId472" Type="http://schemas.openxmlformats.org/officeDocument/2006/relationships/image" Target="../media/image1060.png"/><Relationship Id="rId125" Type="http://schemas.openxmlformats.org/officeDocument/2006/relationships/customXml" Target="../ink/ink863.xml"/><Relationship Id="rId332" Type="http://schemas.openxmlformats.org/officeDocument/2006/relationships/image" Target="../media/image990.png"/><Relationship Id="rId777" Type="http://schemas.openxmlformats.org/officeDocument/2006/relationships/customXml" Target="../ink/ink1189.xml"/><Relationship Id="rId637" Type="http://schemas.openxmlformats.org/officeDocument/2006/relationships/customXml" Target="../ink/ink1119.xml"/><Relationship Id="rId276" Type="http://schemas.openxmlformats.org/officeDocument/2006/relationships/image" Target="../media/image962.png"/><Relationship Id="rId483" Type="http://schemas.openxmlformats.org/officeDocument/2006/relationships/customXml" Target="../ink/ink1042.xml"/><Relationship Id="rId690" Type="http://schemas.openxmlformats.org/officeDocument/2006/relationships/image" Target="../media/image1168.png"/><Relationship Id="rId704" Type="http://schemas.openxmlformats.org/officeDocument/2006/relationships/image" Target="../media/image1175.png"/><Relationship Id="rId40" Type="http://schemas.openxmlformats.org/officeDocument/2006/relationships/image" Target="../media/image844.png"/><Relationship Id="rId136" Type="http://schemas.openxmlformats.org/officeDocument/2006/relationships/image" Target="../media/image892.png"/><Relationship Id="rId343" Type="http://schemas.openxmlformats.org/officeDocument/2006/relationships/customXml" Target="../ink/ink972.xml"/><Relationship Id="rId550" Type="http://schemas.openxmlformats.org/officeDocument/2006/relationships/image" Target="../media/image1099.png"/><Relationship Id="rId788" Type="http://schemas.openxmlformats.org/officeDocument/2006/relationships/image" Target="../media/image1217.png"/><Relationship Id="rId203" Type="http://schemas.openxmlformats.org/officeDocument/2006/relationships/customXml" Target="../ink/ink902.xml"/><Relationship Id="rId648" Type="http://schemas.openxmlformats.org/officeDocument/2006/relationships/image" Target="../media/image1147.png"/><Relationship Id="rId287" Type="http://schemas.openxmlformats.org/officeDocument/2006/relationships/customXml" Target="../ink/ink944.xml"/><Relationship Id="rId410" Type="http://schemas.openxmlformats.org/officeDocument/2006/relationships/image" Target="../media/image1029.png"/><Relationship Id="rId494" Type="http://schemas.openxmlformats.org/officeDocument/2006/relationships/image" Target="../media/image1071.png"/><Relationship Id="rId508" Type="http://schemas.openxmlformats.org/officeDocument/2006/relationships/image" Target="../media/image1078.png"/><Relationship Id="rId715" Type="http://schemas.openxmlformats.org/officeDocument/2006/relationships/customXml" Target="../ink/ink1158.xml"/><Relationship Id="rId147" Type="http://schemas.openxmlformats.org/officeDocument/2006/relationships/customXml" Target="../ink/ink874.xml"/><Relationship Id="rId354" Type="http://schemas.openxmlformats.org/officeDocument/2006/relationships/image" Target="../media/image1001.png"/><Relationship Id="rId799" Type="http://schemas.openxmlformats.org/officeDocument/2006/relationships/customXml" Target="../ink/ink1200.xml"/><Relationship Id="rId51" Type="http://schemas.openxmlformats.org/officeDocument/2006/relationships/customXml" Target="../ink/ink826.xml"/><Relationship Id="rId561" Type="http://schemas.openxmlformats.org/officeDocument/2006/relationships/customXml" Target="../ink/ink1081.xml"/><Relationship Id="rId659" Type="http://schemas.openxmlformats.org/officeDocument/2006/relationships/customXml" Target="../ink/ink1130.xml"/><Relationship Id="rId214" Type="http://schemas.openxmlformats.org/officeDocument/2006/relationships/image" Target="../media/image931.png"/><Relationship Id="rId298" Type="http://schemas.openxmlformats.org/officeDocument/2006/relationships/image" Target="../media/image973.png"/><Relationship Id="rId421" Type="http://schemas.openxmlformats.org/officeDocument/2006/relationships/customXml" Target="../ink/ink1011.xml"/><Relationship Id="rId519" Type="http://schemas.openxmlformats.org/officeDocument/2006/relationships/customXml" Target="../ink/ink1060.xml"/><Relationship Id="rId158" Type="http://schemas.openxmlformats.org/officeDocument/2006/relationships/image" Target="../media/image903.png"/><Relationship Id="rId726" Type="http://schemas.openxmlformats.org/officeDocument/2006/relationships/image" Target="../media/image1186.png"/><Relationship Id="rId62" Type="http://schemas.openxmlformats.org/officeDocument/2006/relationships/image" Target="../media/image855.png"/><Relationship Id="rId365" Type="http://schemas.openxmlformats.org/officeDocument/2006/relationships/customXml" Target="../ink/ink983.xml"/><Relationship Id="rId572" Type="http://schemas.openxmlformats.org/officeDocument/2006/relationships/image" Target="../media/image1110.png"/><Relationship Id="rId225" Type="http://schemas.openxmlformats.org/officeDocument/2006/relationships/customXml" Target="../ink/ink913.xml"/><Relationship Id="rId432" Type="http://schemas.openxmlformats.org/officeDocument/2006/relationships/image" Target="../media/image1040.png"/><Relationship Id="rId737" Type="http://schemas.openxmlformats.org/officeDocument/2006/relationships/customXml" Target="../ink/ink1169.xml"/><Relationship Id="rId73" Type="http://schemas.openxmlformats.org/officeDocument/2006/relationships/customXml" Target="../ink/ink837.xml"/><Relationship Id="rId169" Type="http://schemas.openxmlformats.org/officeDocument/2006/relationships/customXml" Target="../ink/ink885.xml"/><Relationship Id="rId376" Type="http://schemas.openxmlformats.org/officeDocument/2006/relationships/image" Target="../media/image1012.png"/><Relationship Id="rId583" Type="http://schemas.openxmlformats.org/officeDocument/2006/relationships/customXml" Target="../ink/ink1092.xml"/><Relationship Id="rId790" Type="http://schemas.openxmlformats.org/officeDocument/2006/relationships/image" Target="../media/image1218.png"/><Relationship Id="rId4" Type="http://schemas.openxmlformats.org/officeDocument/2006/relationships/image" Target="../media/image403.png"/><Relationship Id="rId236" Type="http://schemas.openxmlformats.org/officeDocument/2006/relationships/image" Target="../media/image942.png"/><Relationship Id="rId443" Type="http://schemas.openxmlformats.org/officeDocument/2006/relationships/customXml" Target="../ink/ink1022.xml"/><Relationship Id="rId650" Type="http://schemas.openxmlformats.org/officeDocument/2006/relationships/image" Target="../media/image1148.png"/><Relationship Id="rId303" Type="http://schemas.openxmlformats.org/officeDocument/2006/relationships/customXml" Target="../ink/ink952.xml"/><Relationship Id="rId748" Type="http://schemas.openxmlformats.org/officeDocument/2006/relationships/image" Target="../media/image1197.png"/><Relationship Id="rId84" Type="http://schemas.openxmlformats.org/officeDocument/2006/relationships/image" Target="../media/image866.png"/><Relationship Id="rId387" Type="http://schemas.openxmlformats.org/officeDocument/2006/relationships/customXml" Target="../ink/ink994.xml"/><Relationship Id="rId510" Type="http://schemas.openxmlformats.org/officeDocument/2006/relationships/image" Target="../media/image1079.png"/><Relationship Id="rId594" Type="http://schemas.openxmlformats.org/officeDocument/2006/relationships/image" Target="../media/image1121.png"/><Relationship Id="rId608" Type="http://schemas.openxmlformats.org/officeDocument/2006/relationships/image" Target="../media/image1128.png"/><Relationship Id="rId247" Type="http://schemas.openxmlformats.org/officeDocument/2006/relationships/customXml" Target="../ink/ink924.xml"/><Relationship Id="rId107" Type="http://schemas.openxmlformats.org/officeDocument/2006/relationships/customXml" Target="../ink/ink854.xml"/><Relationship Id="rId454" Type="http://schemas.openxmlformats.org/officeDocument/2006/relationships/image" Target="../media/image1051.png"/><Relationship Id="rId661" Type="http://schemas.openxmlformats.org/officeDocument/2006/relationships/customXml" Target="../ink/ink1131.xml"/><Relationship Id="rId759" Type="http://schemas.openxmlformats.org/officeDocument/2006/relationships/customXml" Target="../ink/ink1180.xml"/><Relationship Id="rId11" Type="http://schemas.openxmlformats.org/officeDocument/2006/relationships/customXml" Target="../ink/ink806.xml"/><Relationship Id="rId314" Type="http://schemas.openxmlformats.org/officeDocument/2006/relationships/image" Target="../media/image981.png"/><Relationship Id="rId398" Type="http://schemas.openxmlformats.org/officeDocument/2006/relationships/image" Target="../media/image1023.png"/><Relationship Id="rId521" Type="http://schemas.openxmlformats.org/officeDocument/2006/relationships/customXml" Target="../ink/ink1061.xml"/><Relationship Id="rId619" Type="http://schemas.openxmlformats.org/officeDocument/2006/relationships/customXml" Target="../ink/ink1110.xml"/><Relationship Id="rId95" Type="http://schemas.openxmlformats.org/officeDocument/2006/relationships/customXml" Target="../ink/ink848.xml"/><Relationship Id="rId160" Type="http://schemas.openxmlformats.org/officeDocument/2006/relationships/image" Target="../media/image904.png"/><Relationship Id="rId258" Type="http://schemas.openxmlformats.org/officeDocument/2006/relationships/image" Target="../media/image953.png"/><Relationship Id="rId465" Type="http://schemas.openxmlformats.org/officeDocument/2006/relationships/customXml" Target="../ink/ink1033.xml"/><Relationship Id="rId672" Type="http://schemas.openxmlformats.org/officeDocument/2006/relationships/image" Target="../media/image1159.png"/><Relationship Id="rId22" Type="http://schemas.openxmlformats.org/officeDocument/2006/relationships/image" Target="../media/image835.png"/><Relationship Id="rId118" Type="http://schemas.openxmlformats.org/officeDocument/2006/relationships/image" Target="../media/image883.png"/><Relationship Id="rId325" Type="http://schemas.openxmlformats.org/officeDocument/2006/relationships/customXml" Target="../ink/ink963.xml"/><Relationship Id="rId532" Type="http://schemas.openxmlformats.org/officeDocument/2006/relationships/image" Target="../media/image1090.png"/><Relationship Id="rId171" Type="http://schemas.openxmlformats.org/officeDocument/2006/relationships/customXml" Target="../ink/ink886.xml"/></Relationships>
</file>

<file path=ppt/slides/_rels/slide24.xml.rels><?xml version="1.0" encoding="UTF-8" standalone="yes"?>
<Relationships xmlns="http://schemas.openxmlformats.org/package/2006/relationships"><Relationship Id="rId117" Type="http://schemas.openxmlformats.org/officeDocument/2006/relationships/customXml" Target="../ink/ink1259.xml"/><Relationship Id="rId299" Type="http://schemas.openxmlformats.org/officeDocument/2006/relationships/customXml" Target="../ink/ink1350.xml"/><Relationship Id="rId21" Type="http://schemas.openxmlformats.org/officeDocument/2006/relationships/customXml" Target="../ink/ink1211.xml"/><Relationship Id="rId63" Type="http://schemas.openxmlformats.org/officeDocument/2006/relationships/customXml" Target="../ink/ink1232.xml"/><Relationship Id="rId159" Type="http://schemas.openxmlformats.org/officeDocument/2006/relationships/customXml" Target="../ink/ink1280.xml"/><Relationship Id="rId324" Type="http://schemas.openxmlformats.org/officeDocument/2006/relationships/image" Target="../media/image1384.png"/><Relationship Id="rId170" Type="http://schemas.openxmlformats.org/officeDocument/2006/relationships/image" Target="../media/image1307.png"/><Relationship Id="rId226" Type="http://schemas.openxmlformats.org/officeDocument/2006/relationships/image" Target="../media/image1335.png"/><Relationship Id="rId268" Type="http://schemas.openxmlformats.org/officeDocument/2006/relationships/image" Target="../media/image1356.png"/><Relationship Id="rId32" Type="http://schemas.openxmlformats.org/officeDocument/2006/relationships/image" Target="../media/image1239.png"/><Relationship Id="rId74" Type="http://schemas.openxmlformats.org/officeDocument/2006/relationships/image" Target="../media/image1260.png"/><Relationship Id="rId128" Type="http://schemas.openxmlformats.org/officeDocument/2006/relationships/image" Target="../media/image1286.png"/><Relationship Id="rId5" Type="http://schemas.openxmlformats.org/officeDocument/2006/relationships/customXml" Target="../ink/ink1203.xml"/><Relationship Id="rId181" Type="http://schemas.openxmlformats.org/officeDocument/2006/relationships/customXml" Target="../ink/ink1291.xml"/><Relationship Id="rId237" Type="http://schemas.openxmlformats.org/officeDocument/2006/relationships/customXml" Target="../ink/ink1319.xml"/><Relationship Id="rId279" Type="http://schemas.openxmlformats.org/officeDocument/2006/relationships/customXml" Target="../ink/ink1340.xml"/><Relationship Id="rId43" Type="http://schemas.openxmlformats.org/officeDocument/2006/relationships/customXml" Target="../ink/ink1222.xml"/><Relationship Id="rId139" Type="http://schemas.openxmlformats.org/officeDocument/2006/relationships/customXml" Target="../ink/ink1270.xml"/><Relationship Id="rId290" Type="http://schemas.openxmlformats.org/officeDocument/2006/relationships/image" Target="../media/image1367.png"/><Relationship Id="rId304" Type="http://schemas.openxmlformats.org/officeDocument/2006/relationships/image" Target="../media/image1374.png"/><Relationship Id="rId85" Type="http://schemas.openxmlformats.org/officeDocument/2006/relationships/customXml" Target="../ink/ink1243.xml"/><Relationship Id="rId150" Type="http://schemas.openxmlformats.org/officeDocument/2006/relationships/image" Target="../media/image1297.png"/><Relationship Id="rId192" Type="http://schemas.openxmlformats.org/officeDocument/2006/relationships/image" Target="../media/image1318.png"/><Relationship Id="rId206" Type="http://schemas.openxmlformats.org/officeDocument/2006/relationships/image" Target="../media/image1325.png"/><Relationship Id="rId248" Type="http://schemas.openxmlformats.org/officeDocument/2006/relationships/image" Target="../media/image1346.png"/><Relationship Id="rId12" Type="http://schemas.openxmlformats.org/officeDocument/2006/relationships/image" Target="../media/image1229.png"/><Relationship Id="rId108" Type="http://schemas.openxmlformats.org/officeDocument/2006/relationships/image" Target="../media/image1276.png"/><Relationship Id="rId315" Type="http://schemas.openxmlformats.org/officeDocument/2006/relationships/customXml" Target="../ink/ink1358.xml"/><Relationship Id="rId54" Type="http://schemas.openxmlformats.org/officeDocument/2006/relationships/image" Target="../media/image1250.png"/><Relationship Id="rId96" Type="http://schemas.openxmlformats.org/officeDocument/2006/relationships/image" Target="../media/image1270.png"/><Relationship Id="rId161" Type="http://schemas.openxmlformats.org/officeDocument/2006/relationships/customXml" Target="../ink/ink1281.xml"/><Relationship Id="rId217" Type="http://schemas.openxmlformats.org/officeDocument/2006/relationships/customXml" Target="../ink/ink1309.xml"/><Relationship Id="rId259" Type="http://schemas.openxmlformats.org/officeDocument/2006/relationships/customXml" Target="../ink/ink1330.xml"/><Relationship Id="rId23" Type="http://schemas.openxmlformats.org/officeDocument/2006/relationships/customXml" Target="../ink/ink1212.xml"/><Relationship Id="rId119" Type="http://schemas.openxmlformats.org/officeDocument/2006/relationships/customXml" Target="../ink/ink1260.xml"/><Relationship Id="rId270" Type="http://schemas.openxmlformats.org/officeDocument/2006/relationships/image" Target="../media/image1357.png"/><Relationship Id="rId65" Type="http://schemas.openxmlformats.org/officeDocument/2006/relationships/customXml" Target="../ink/ink1233.xml"/><Relationship Id="rId130" Type="http://schemas.openxmlformats.org/officeDocument/2006/relationships/image" Target="../media/image1287.png"/><Relationship Id="rId172" Type="http://schemas.openxmlformats.org/officeDocument/2006/relationships/image" Target="../media/image1308.png"/><Relationship Id="rId228" Type="http://schemas.openxmlformats.org/officeDocument/2006/relationships/image" Target="../media/image1336.png"/><Relationship Id="rId281" Type="http://schemas.openxmlformats.org/officeDocument/2006/relationships/customXml" Target="../ink/ink1341.xml"/><Relationship Id="rId34" Type="http://schemas.openxmlformats.org/officeDocument/2006/relationships/image" Target="../media/image1240.png"/><Relationship Id="rId55" Type="http://schemas.openxmlformats.org/officeDocument/2006/relationships/customXml" Target="../ink/ink1228.xml"/><Relationship Id="rId76" Type="http://schemas.openxmlformats.org/officeDocument/2006/relationships/image" Target="../media/image1261.png"/><Relationship Id="rId97" Type="http://schemas.openxmlformats.org/officeDocument/2006/relationships/customXml" Target="../ink/ink1249.xml"/><Relationship Id="rId120" Type="http://schemas.openxmlformats.org/officeDocument/2006/relationships/image" Target="../media/image1282.png"/><Relationship Id="rId141" Type="http://schemas.openxmlformats.org/officeDocument/2006/relationships/customXml" Target="../ink/ink1271.xml"/><Relationship Id="rId7" Type="http://schemas.openxmlformats.org/officeDocument/2006/relationships/customXml" Target="../ink/ink1204.xml"/><Relationship Id="rId162" Type="http://schemas.openxmlformats.org/officeDocument/2006/relationships/image" Target="../media/image1303.png"/><Relationship Id="rId183" Type="http://schemas.openxmlformats.org/officeDocument/2006/relationships/customXml" Target="../ink/ink1292.xml"/><Relationship Id="rId218" Type="http://schemas.openxmlformats.org/officeDocument/2006/relationships/image" Target="../media/image1331.png"/><Relationship Id="rId239" Type="http://schemas.openxmlformats.org/officeDocument/2006/relationships/customXml" Target="../ink/ink1320.xml"/><Relationship Id="rId250" Type="http://schemas.openxmlformats.org/officeDocument/2006/relationships/image" Target="../media/image1347.png"/><Relationship Id="rId271" Type="http://schemas.openxmlformats.org/officeDocument/2006/relationships/customXml" Target="../ink/ink1336.xml"/><Relationship Id="rId292" Type="http://schemas.openxmlformats.org/officeDocument/2006/relationships/image" Target="../media/image1368.png"/><Relationship Id="rId306" Type="http://schemas.openxmlformats.org/officeDocument/2006/relationships/image" Target="../media/image1375.png"/><Relationship Id="rId24" Type="http://schemas.openxmlformats.org/officeDocument/2006/relationships/image" Target="../media/image1235.png"/><Relationship Id="rId45" Type="http://schemas.openxmlformats.org/officeDocument/2006/relationships/customXml" Target="../ink/ink1223.xml"/><Relationship Id="rId66" Type="http://schemas.openxmlformats.org/officeDocument/2006/relationships/image" Target="../media/image1256.png"/><Relationship Id="rId87" Type="http://schemas.openxmlformats.org/officeDocument/2006/relationships/customXml" Target="../ink/ink1244.xml"/><Relationship Id="rId110" Type="http://schemas.openxmlformats.org/officeDocument/2006/relationships/image" Target="../media/image1277.png"/><Relationship Id="rId131" Type="http://schemas.openxmlformats.org/officeDocument/2006/relationships/customXml" Target="../ink/ink1266.xml"/><Relationship Id="rId152" Type="http://schemas.openxmlformats.org/officeDocument/2006/relationships/image" Target="../media/image1298.png"/><Relationship Id="rId173" Type="http://schemas.openxmlformats.org/officeDocument/2006/relationships/customXml" Target="../ink/ink1287.xml"/><Relationship Id="rId194" Type="http://schemas.openxmlformats.org/officeDocument/2006/relationships/image" Target="../media/image1319.png"/><Relationship Id="rId208" Type="http://schemas.openxmlformats.org/officeDocument/2006/relationships/image" Target="../media/image1326.png"/><Relationship Id="rId229" Type="http://schemas.openxmlformats.org/officeDocument/2006/relationships/customXml" Target="../ink/ink1315.xml"/><Relationship Id="rId240" Type="http://schemas.openxmlformats.org/officeDocument/2006/relationships/image" Target="../media/image1342.png"/><Relationship Id="rId261" Type="http://schemas.openxmlformats.org/officeDocument/2006/relationships/customXml" Target="../ink/ink1331.xml"/><Relationship Id="rId14" Type="http://schemas.openxmlformats.org/officeDocument/2006/relationships/image" Target="../media/image1230.png"/><Relationship Id="rId35" Type="http://schemas.openxmlformats.org/officeDocument/2006/relationships/customXml" Target="../ink/ink1218.xml"/><Relationship Id="rId56" Type="http://schemas.openxmlformats.org/officeDocument/2006/relationships/image" Target="../media/image1251.png"/><Relationship Id="rId77" Type="http://schemas.openxmlformats.org/officeDocument/2006/relationships/customXml" Target="../ink/ink1239.xml"/><Relationship Id="rId100" Type="http://schemas.openxmlformats.org/officeDocument/2006/relationships/image" Target="../media/image1272.png"/><Relationship Id="rId282" Type="http://schemas.openxmlformats.org/officeDocument/2006/relationships/image" Target="../media/image1363.png"/><Relationship Id="rId317" Type="http://schemas.openxmlformats.org/officeDocument/2006/relationships/customXml" Target="../ink/ink1359.xml"/><Relationship Id="rId8" Type="http://schemas.openxmlformats.org/officeDocument/2006/relationships/image" Target="../media/image1227.png"/><Relationship Id="rId98" Type="http://schemas.openxmlformats.org/officeDocument/2006/relationships/image" Target="../media/image1271.png"/><Relationship Id="rId121" Type="http://schemas.openxmlformats.org/officeDocument/2006/relationships/customXml" Target="../ink/ink1261.xml"/><Relationship Id="rId142" Type="http://schemas.openxmlformats.org/officeDocument/2006/relationships/image" Target="../media/image1293.png"/><Relationship Id="rId163" Type="http://schemas.openxmlformats.org/officeDocument/2006/relationships/customXml" Target="../ink/ink1282.xml"/><Relationship Id="rId184" Type="http://schemas.openxmlformats.org/officeDocument/2006/relationships/image" Target="../media/image1314.png"/><Relationship Id="rId219" Type="http://schemas.openxmlformats.org/officeDocument/2006/relationships/customXml" Target="../ink/ink1310.xml"/><Relationship Id="rId230" Type="http://schemas.openxmlformats.org/officeDocument/2006/relationships/image" Target="../media/image1337.png"/><Relationship Id="rId251" Type="http://schemas.openxmlformats.org/officeDocument/2006/relationships/customXml" Target="../ink/ink1326.xml"/><Relationship Id="rId25" Type="http://schemas.openxmlformats.org/officeDocument/2006/relationships/customXml" Target="../ink/ink1213.xml"/><Relationship Id="rId46" Type="http://schemas.openxmlformats.org/officeDocument/2006/relationships/image" Target="../media/image1246.png"/><Relationship Id="rId67" Type="http://schemas.openxmlformats.org/officeDocument/2006/relationships/customXml" Target="../ink/ink1234.xml"/><Relationship Id="rId272" Type="http://schemas.openxmlformats.org/officeDocument/2006/relationships/image" Target="../media/image1358.png"/><Relationship Id="rId293" Type="http://schemas.openxmlformats.org/officeDocument/2006/relationships/customXml" Target="../ink/ink1347.xml"/><Relationship Id="rId307" Type="http://schemas.openxmlformats.org/officeDocument/2006/relationships/customXml" Target="../ink/ink1354.xml"/><Relationship Id="rId88" Type="http://schemas.openxmlformats.org/officeDocument/2006/relationships/image" Target="../media/image272.png"/><Relationship Id="rId111" Type="http://schemas.openxmlformats.org/officeDocument/2006/relationships/customXml" Target="../ink/ink1256.xml"/><Relationship Id="rId132" Type="http://schemas.openxmlformats.org/officeDocument/2006/relationships/image" Target="../media/image1288.png"/><Relationship Id="rId153" Type="http://schemas.openxmlformats.org/officeDocument/2006/relationships/customXml" Target="../ink/ink1277.xml"/><Relationship Id="rId174" Type="http://schemas.openxmlformats.org/officeDocument/2006/relationships/image" Target="../media/image1309.png"/><Relationship Id="rId195" Type="http://schemas.openxmlformats.org/officeDocument/2006/relationships/customXml" Target="../ink/ink1298.xml"/><Relationship Id="rId209" Type="http://schemas.openxmlformats.org/officeDocument/2006/relationships/customXml" Target="../ink/ink1305.xml"/><Relationship Id="rId220" Type="http://schemas.openxmlformats.org/officeDocument/2006/relationships/image" Target="../media/image1332.png"/><Relationship Id="rId241" Type="http://schemas.openxmlformats.org/officeDocument/2006/relationships/customXml" Target="../ink/ink1321.xml"/><Relationship Id="rId15" Type="http://schemas.openxmlformats.org/officeDocument/2006/relationships/customXml" Target="../ink/ink1208.xml"/><Relationship Id="rId36" Type="http://schemas.openxmlformats.org/officeDocument/2006/relationships/image" Target="../media/image1241.png"/><Relationship Id="rId57" Type="http://schemas.openxmlformats.org/officeDocument/2006/relationships/customXml" Target="../ink/ink1229.xml"/><Relationship Id="rId262" Type="http://schemas.openxmlformats.org/officeDocument/2006/relationships/image" Target="../media/image1353.png"/><Relationship Id="rId283" Type="http://schemas.openxmlformats.org/officeDocument/2006/relationships/customXml" Target="../ink/ink1342.xml"/><Relationship Id="rId318" Type="http://schemas.openxmlformats.org/officeDocument/2006/relationships/image" Target="../media/image1381.png"/><Relationship Id="rId78" Type="http://schemas.openxmlformats.org/officeDocument/2006/relationships/image" Target="../media/image1262.png"/><Relationship Id="rId99" Type="http://schemas.openxmlformats.org/officeDocument/2006/relationships/customXml" Target="../ink/ink1250.xml"/><Relationship Id="rId101" Type="http://schemas.openxmlformats.org/officeDocument/2006/relationships/customXml" Target="../ink/ink1251.xml"/><Relationship Id="rId122" Type="http://schemas.openxmlformats.org/officeDocument/2006/relationships/image" Target="../media/image1283.png"/><Relationship Id="rId143" Type="http://schemas.openxmlformats.org/officeDocument/2006/relationships/customXml" Target="../ink/ink1272.xml"/><Relationship Id="rId164" Type="http://schemas.openxmlformats.org/officeDocument/2006/relationships/image" Target="../media/image1304.png"/><Relationship Id="rId185" Type="http://schemas.openxmlformats.org/officeDocument/2006/relationships/customXml" Target="../ink/ink1293.xml"/><Relationship Id="rId9" Type="http://schemas.openxmlformats.org/officeDocument/2006/relationships/customXml" Target="../ink/ink1205.xml"/><Relationship Id="rId210" Type="http://schemas.openxmlformats.org/officeDocument/2006/relationships/image" Target="../media/image1327.png"/><Relationship Id="rId26" Type="http://schemas.openxmlformats.org/officeDocument/2006/relationships/image" Target="../media/image1236.png"/><Relationship Id="rId231" Type="http://schemas.openxmlformats.org/officeDocument/2006/relationships/customXml" Target="../ink/ink1316.xml"/><Relationship Id="rId252" Type="http://schemas.openxmlformats.org/officeDocument/2006/relationships/image" Target="../media/image1348.png"/><Relationship Id="rId273" Type="http://schemas.openxmlformats.org/officeDocument/2006/relationships/customXml" Target="../ink/ink1337.xml"/><Relationship Id="rId294" Type="http://schemas.openxmlformats.org/officeDocument/2006/relationships/image" Target="../media/image1369.png"/><Relationship Id="rId308" Type="http://schemas.openxmlformats.org/officeDocument/2006/relationships/image" Target="../media/image1376.png"/><Relationship Id="rId47" Type="http://schemas.openxmlformats.org/officeDocument/2006/relationships/customXml" Target="../ink/ink1224.xml"/><Relationship Id="rId68" Type="http://schemas.openxmlformats.org/officeDocument/2006/relationships/image" Target="../media/image1257.png"/><Relationship Id="rId89" Type="http://schemas.openxmlformats.org/officeDocument/2006/relationships/customXml" Target="../ink/ink1245.xml"/><Relationship Id="rId112" Type="http://schemas.openxmlformats.org/officeDocument/2006/relationships/image" Target="../media/image1278.png"/><Relationship Id="rId133" Type="http://schemas.openxmlformats.org/officeDocument/2006/relationships/customXml" Target="../ink/ink1267.xml"/><Relationship Id="rId154" Type="http://schemas.openxmlformats.org/officeDocument/2006/relationships/image" Target="../media/image1299.png"/><Relationship Id="rId175" Type="http://schemas.openxmlformats.org/officeDocument/2006/relationships/customXml" Target="../ink/ink1288.xml"/><Relationship Id="rId196" Type="http://schemas.openxmlformats.org/officeDocument/2006/relationships/image" Target="../media/image1320.png"/><Relationship Id="rId200" Type="http://schemas.openxmlformats.org/officeDocument/2006/relationships/image" Target="../media/image1322.png"/><Relationship Id="rId16" Type="http://schemas.openxmlformats.org/officeDocument/2006/relationships/image" Target="../media/image1231.png"/><Relationship Id="rId221" Type="http://schemas.openxmlformats.org/officeDocument/2006/relationships/customXml" Target="../ink/ink1311.xml"/><Relationship Id="rId242" Type="http://schemas.openxmlformats.org/officeDocument/2006/relationships/image" Target="../media/image1343.png"/><Relationship Id="rId263" Type="http://schemas.openxmlformats.org/officeDocument/2006/relationships/customXml" Target="../ink/ink1332.xml"/><Relationship Id="rId284" Type="http://schemas.openxmlformats.org/officeDocument/2006/relationships/image" Target="../media/image1364.png"/><Relationship Id="rId319" Type="http://schemas.openxmlformats.org/officeDocument/2006/relationships/customXml" Target="../ink/ink1360.xml"/><Relationship Id="rId37" Type="http://schemas.openxmlformats.org/officeDocument/2006/relationships/customXml" Target="../ink/ink1219.xml"/><Relationship Id="rId58" Type="http://schemas.openxmlformats.org/officeDocument/2006/relationships/image" Target="../media/image1252.png"/><Relationship Id="rId79" Type="http://schemas.openxmlformats.org/officeDocument/2006/relationships/customXml" Target="../ink/ink1240.xml"/><Relationship Id="rId102" Type="http://schemas.openxmlformats.org/officeDocument/2006/relationships/image" Target="../media/image1273.png"/><Relationship Id="rId123" Type="http://schemas.openxmlformats.org/officeDocument/2006/relationships/customXml" Target="../ink/ink1262.xml"/><Relationship Id="rId144" Type="http://schemas.openxmlformats.org/officeDocument/2006/relationships/image" Target="../media/image1294.png"/><Relationship Id="rId90" Type="http://schemas.openxmlformats.org/officeDocument/2006/relationships/image" Target="../media/image1267.png"/><Relationship Id="rId165" Type="http://schemas.openxmlformats.org/officeDocument/2006/relationships/customXml" Target="../ink/ink1283.xml"/><Relationship Id="rId186" Type="http://schemas.openxmlformats.org/officeDocument/2006/relationships/image" Target="../media/image1315.png"/><Relationship Id="rId211" Type="http://schemas.openxmlformats.org/officeDocument/2006/relationships/customXml" Target="../ink/ink1306.xml"/><Relationship Id="rId232" Type="http://schemas.openxmlformats.org/officeDocument/2006/relationships/image" Target="../media/image1338.png"/><Relationship Id="rId253" Type="http://schemas.openxmlformats.org/officeDocument/2006/relationships/customXml" Target="../ink/ink1327.xml"/><Relationship Id="rId274" Type="http://schemas.openxmlformats.org/officeDocument/2006/relationships/image" Target="../media/image1359.png"/><Relationship Id="rId295" Type="http://schemas.openxmlformats.org/officeDocument/2006/relationships/customXml" Target="../ink/ink1348.xml"/><Relationship Id="rId309" Type="http://schemas.openxmlformats.org/officeDocument/2006/relationships/customXml" Target="../ink/ink1355.xml"/><Relationship Id="rId27" Type="http://schemas.openxmlformats.org/officeDocument/2006/relationships/customXml" Target="../ink/ink1214.xml"/><Relationship Id="rId48" Type="http://schemas.openxmlformats.org/officeDocument/2006/relationships/image" Target="../media/image1247.png"/><Relationship Id="rId69" Type="http://schemas.openxmlformats.org/officeDocument/2006/relationships/customXml" Target="../ink/ink1235.xml"/><Relationship Id="rId113" Type="http://schemas.openxmlformats.org/officeDocument/2006/relationships/customXml" Target="../ink/ink1257.xml"/><Relationship Id="rId134" Type="http://schemas.openxmlformats.org/officeDocument/2006/relationships/image" Target="../media/image1289.png"/><Relationship Id="rId320" Type="http://schemas.openxmlformats.org/officeDocument/2006/relationships/image" Target="../media/image1382.png"/><Relationship Id="rId80" Type="http://schemas.openxmlformats.org/officeDocument/2006/relationships/image" Target="../media/image1263.png"/><Relationship Id="rId155" Type="http://schemas.openxmlformats.org/officeDocument/2006/relationships/customXml" Target="../ink/ink1278.xml"/><Relationship Id="rId176" Type="http://schemas.openxmlformats.org/officeDocument/2006/relationships/image" Target="../media/image1310.png"/><Relationship Id="rId197" Type="http://schemas.openxmlformats.org/officeDocument/2006/relationships/customXml" Target="../ink/ink1299.xml"/><Relationship Id="rId201" Type="http://schemas.openxmlformats.org/officeDocument/2006/relationships/customXml" Target="../ink/ink1301.xml"/><Relationship Id="rId222" Type="http://schemas.openxmlformats.org/officeDocument/2006/relationships/image" Target="../media/image1333.png"/><Relationship Id="rId243" Type="http://schemas.openxmlformats.org/officeDocument/2006/relationships/customXml" Target="../ink/ink1322.xml"/><Relationship Id="rId264" Type="http://schemas.openxmlformats.org/officeDocument/2006/relationships/image" Target="../media/image1354.png"/><Relationship Id="rId285" Type="http://schemas.openxmlformats.org/officeDocument/2006/relationships/customXml" Target="../ink/ink1343.xml"/><Relationship Id="rId17" Type="http://schemas.openxmlformats.org/officeDocument/2006/relationships/customXml" Target="../ink/ink1209.xml"/><Relationship Id="rId38" Type="http://schemas.openxmlformats.org/officeDocument/2006/relationships/image" Target="../media/image1242.png"/><Relationship Id="rId59" Type="http://schemas.openxmlformats.org/officeDocument/2006/relationships/customXml" Target="../ink/ink1230.xml"/><Relationship Id="rId103" Type="http://schemas.openxmlformats.org/officeDocument/2006/relationships/customXml" Target="../ink/ink1252.xml"/><Relationship Id="rId124" Type="http://schemas.openxmlformats.org/officeDocument/2006/relationships/image" Target="../media/image1284.png"/><Relationship Id="rId310" Type="http://schemas.openxmlformats.org/officeDocument/2006/relationships/image" Target="../media/image1377.png"/><Relationship Id="rId70" Type="http://schemas.openxmlformats.org/officeDocument/2006/relationships/image" Target="../media/image1258.png"/><Relationship Id="rId91" Type="http://schemas.openxmlformats.org/officeDocument/2006/relationships/customXml" Target="../ink/ink1246.xml"/><Relationship Id="rId145" Type="http://schemas.openxmlformats.org/officeDocument/2006/relationships/customXml" Target="../ink/ink1273.xml"/><Relationship Id="rId166" Type="http://schemas.openxmlformats.org/officeDocument/2006/relationships/image" Target="../media/image1305.png"/><Relationship Id="rId187" Type="http://schemas.openxmlformats.org/officeDocument/2006/relationships/customXml" Target="../ink/ink1294.xml"/><Relationship Id="rId1" Type="http://schemas.openxmlformats.org/officeDocument/2006/relationships/slideLayout" Target="../slideLayouts/slideLayout1.xml"/><Relationship Id="rId212" Type="http://schemas.openxmlformats.org/officeDocument/2006/relationships/image" Target="../media/image1328.png"/><Relationship Id="rId233" Type="http://schemas.openxmlformats.org/officeDocument/2006/relationships/customXml" Target="../ink/ink1317.xml"/><Relationship Id="rId254" Type="http://schemas.openxmlformats.org/officeDocument/2006/relationships/image" Target="../media/image1349.png"/><Relationship Id="rId28" Type="http://schemas.openxmlformats.org/officeDocument/2006/relationships/image" Target="../media/image1237.png"/><Relationship Id="rId49" Type="http://schemas.openxmlformats.org/officeDocument/2006/relationships/customXml" Target="../ink/ink1225.xml"/><Relationship Id="rId114" Type="http://schemas.openxmlformats.org/officeDocument/2006/relationships/image" Target="../media/image1279.png"/><Relationship Id="rId275" Type="http://schemas.openxmlformats.org/officeDocument/2006/relationships/customXml" Target="../ink/ink1338.xml"/><Relationship Id="rId296" Type="http://schemas.openxmlformats.org/officeDocument/2006/relationships/image" Target="../media/image1370.png"/><Relationship Id="rId300" Type="http://schemas.openxmlformats.org/officeDocument/2006/relationships/image" Target="../media/image1372.png"/><Relationship Id="rId60" Type="http://schemas.openxmlformats.org/officeDocument/2006/relationships/image" Target="../media/image1253.png"/><Relationship Id="rId81" Type="http://schemas.openxmlformats.org/officeDocument/2006/relationships/customXml" Target="../ink/ink1241.xml"/><Relationship Id="rId135" Type="http://schemas.openxmlformats.org/officeDocument/2006/relationships/customXml" Target="../ink/ink1268.xml"/><Relationship Id="rId156" Type="http://schemas.openxmlformats.org/officeDocument/2006/relationships/image" Target="../media/image1300.png"/><Relationship Id="rId177" Type="http://schemas.openxmlformats.org/officeDocument/2006/relationships/customXml" Target="../ink/ink1289.xml"/><Relationship Id="rId198" Type="http://schemas.openxmlformats.org/officeDocument/2006/relationships/image" Target="../media/image1321.png"/><Relationship Id="rId321" Type="http://schemas.openxmlformats.org/officeDocument/2006/relationships/customXml" Target="../ink/ink1361.xml"/><Relationship Id="rId202" Type="http://schemas.openxmlformats.org/officeDocument/2006/relationships/image" Target="../media/image1323.png"/><Relationship Id="rId223" Type="http://schemas.openxmlformats.org/officeDocument/2006/relationships/customXml" Target="../ink/ink1312.xml"/><Relationship Id="rId244" Type="http://schemas.openxmlformats.org/officeDocument/2006/relationships/image" Target="../media/image1344.png"/><Relationship Id="rId18" Type="http://schemas.openxmlformats.org/officeDocument/2006/relationships/image" Target="../media/image1232.png"/><Relationship Id="rId39" Type="http://schemas.openxmlformats.org/officeDocument/2006/relationships/customXml" Target="../ink/ink1220.xml"/><Relationship Id="rId265" Type="http://schemas.openxmlformats.org/officeDocument/2006/relationships/customXml" Target="../ink/ink1333.xml"/><Relationship Id="rId286" Type="http://schemas.openxmlformats.org/officeDocument/2006/relationships/image" Target="../media/image1365.png"/><Relationship Id="rId50" Type="http://schemas.openxmlformats.org/officeDocument/2006/relationships/image" Target="../media/image1248.png"/><Relationship Id="rId104" Type="http://schemas.openxmlformats.org/officeDocument/2006/relationships/image" Target="../media/image1274.png"/><Relationship Id="rId125" Type="http://schemas.openxmlformats.org/officeDocument/2006/relationships/customXml" Target="../ink/ink1263.xml"/><Relationship Id="rId146" Type="http://schemas.openxmlformats.org/officeDocument/2006/relationships/image" Target="../media/image1295.png"/><Relationship Id="rId167" Type="http://schemas.openxmlformats.org/officeDocument/2006/relationships/customXml" Target="../ink/ink1284.xml"/><Relationship Id="rId188" Type="http://schemas.openxmlformats.org/officeDocument/2006/relationships/image" Target="../media/image1316.png"/><Relationship Id="rId311" Type="http://schemas.openxmlformats.org/officeDocument/2006/relationships/customXml" Target="../ink/ink1356.xml"/><Relationship Id="rId71" Type="http://schemas.openxmlformats.org/officeDocument/2006/relationships/customXml" Target="../ink/ink1236.xml"/><Relationship Id="rId92" Type="http://schemas.openxmlformats.org/officeDocument/2006/relationships/image" Target="../media/image1268.png"/><Relationship Id="rId213" Type="http://schemas.openxmlformats.org/officeDocument/2006/relationships/customXml" Target="../ink/ink1307.xml"/><Relationship Id="rId234" Type="http://schemas.openxmlformats.org/officeDocument/2006/relationships/image" Target="../media/image1339.png"/><Relationship Id="rId2" Type="http://schemas.openxmlformats.org/officeDocument/2006/relationships/image" Target="../media/image826.emf"/><Relationship Id="rId29" Type="http://schemas.openxmlformats.org/officeDocument/2006/relationships/customXml" Target="../ink/ink1215.xml"/><Relationship Id="rId255" Type="http://schemas.openxmlformats.org/officeDocument/2006/relationships/customXml" Target="../ink/ink1328.xml"/><Relationship Id="rId276" Type="http://schemas.openxmlformats.org/officeDocument/2006/relationships/image" Target="../media/image1360.png"/><Relationship Id="rId297" Type="http://schemas.openxmlformats.org/officeDocument/2006/relationships/customXml" Target="../ink/ink1349.xml"/><Relationship Id="rId40" Type="http://schemas.openxmlformats.org/officeDocument/2006/relationships/image" Target="../media/image1243.png"/><Relationship Id="rId115" Type="http://schemas.openxmlformats.org/officeDocument/2006/relationships/customXml" Target="../ink/ink1258.xml"/><Relationship Id="rId136" Type="http://schemas.openxmlformats.org/officeDocument/2006/relationships/image" Target="../media/image1290.png"/><Relationship Id="rId157" Type="http://schemas.openxmlformats.org/officeDocument/2006/relationships/customXml" Target="../ink/ink1279.xml"/><Relationship Id="rId178" Type="http://schemas.openxmlformats.org/officeDocument/2006/relationships/image" Target="../media/image1311.png"/><Relationship Id="rId301" Type="http://schemas.openxmlformats.org/officeDocument/2006/relationships/customXml" Target="../ink/ink1351.xml"/><Relationship Id="rId322" Type="http://schemas.openxmlformats.org/officeDocument/2006/relationships/image" Target="../media/image1383.png"/><Relationship Id="rId61" Type="http://schemas.openxmlformats.org/officeDocument/2006/relationships/customXml" Target="../ink/ink1231.xml"/><Relationship Id="rId82" Type="http://schemas.openxmlformats.org/officeDocument/2006/relationships/image" Target="../media/image1264.png"/><Relationship Id="rId199" Type="http://schemas.openxmlformats.org/officeDocument/2006/relationships/customXml" Target="../ink/ink1300.xml"/><Relationship Id="rId203" Type="http://schemas.openxmlformats.org/officeDocument/2006/relationships/customXml" Target="../ink/ink1302.xml"/><Relationship Id="rId19" Type="http://schemas.openxmlformats.org/officeDocument/2006/relationships/customXml" Target="../ink/ink1210.xml"/><Relationship Id="rId224" Type="http://schemas.openxmlformats.org/officeDocument/2006/relationships/image" Target="../media/image1334.png"/><Relationship Id="rId245" Type="http://schemas.openxmlformats.org/officeDocument/2006/relationships/customXml" Target="../ink/ink1323.xml"/><Relationship Id="rId266" Type="http://schemas.openxmlformats.org/officeDocument/2006/relationships/image" Target="../media/image1355.png"/><Relationship Id="rId287" Type="http://schemas.openxmlformats.org/officeDocument/2006/relationships/customXml" Target="../ink/ink1344.xml"/><Relationship Id="rId30" Type="http://schemas.openxmlformats.org/officeDocument/2006/relationships/image" Target="../media/image1238.png"/><Relationship Id="rId105" Type="http://schemas.openxmlformats.org/officeDocument/2006/relationships/customXml" Target="../ink/ink1253.xml"/><Relationship Id="rId126" Type="http://schemas.openxmlformats.org/officeDocument/2006/relationships/image" Target="../media/image1285.png"/><Relationship Id="rId147" Type="http://schemas.openxmlformats.org/officeDocument/2006/relationships/customXml" Target="../ink/ink1274.xml"/><Relationship Id="rId168" Type="http://schemas.openxmlformats.org/officeDocument/2006/relationships/image" Target="../media/image1306.png"/><Relationship Id="rId312" Type="http://schemas.openxmlformats.org/officeDocument/2006/relationships/image" Target="../media/image1378.png"/><Relationship Id="rId51" Type="http://schemas.openxmlformats.org/officeDocument/2006/relationships/customXml" Target="../ink/ink1226.xml"/><Relationship Id="rId72" Type="http://schemas.openxmlformats.org/officeDocument/2006/relationships/image" Target="../media/image1259.png"/><Relationship Id="rId93" Type="http://schemas.openxmlformats.org/officeDocument/2006/relationships/customXml" Target="../ink/ink1247.xml"/><Relationship Id="rId189" Type="http://schemas.openxmlformats.org/officeDocument/2006/relationships/customXml" Target="../ink/ink1295.xml"/><Relationship Id="rId3" Type="http://schemas.openxmlformats.org/officeDocument/2006/relationships/customXml" Target="../ink/ink1202.xml"/><Relationship Id="rId214" Type="http://schemas.openxmlformats.org/officeDocument/2006/relationships/image" Target="../media/image1329.png"/><Relationship Id="rId235" Type="http://schemas.openxmlformats.org/officeDocument/2006/relationships/customXml" Target="../ink/ink1318.xml"/><Relationship Id="rId256" Type="http://schemas.openxmlformats.org/officeDocument/2006/relationships/image" Target="../media/image1350.png"/><Relationship Id="rId277" Type="http://schemas.openxmlformats.org/officeDocument/2006/relationships/customXml" Target="../ink/ink1339.xml"/><Relationship Id="rId298" Type="http://schemas.openxmlformats.org/officeDocument/2006/relationships/image" Target="../media/image1371.png"/><Relationship Id="rId116" Type="http://schemas.openxmlformats.org/officeDocument/2006/relationships/image" Target="../media/image1280.png"/><Relationship Id="rId137" Type="http://schemas.openxmlformats.org/officeDocument/2006/relationships/customXml" Target="../ink/ink1269.xml"/><Relationship Id="rId158" Type="http://schemas.openxmlformats.org/officeDocument/2006/relationships/image" Target="../media/image1301.png"/><Relationship Id="rId302" Type="http://schemas.openxmlformats.org/officeDocument/2006/relationships/image" Target="../media/image1373.png"/><Relationship Id="rId323" Type="http://schemas.openxmlformats.org/officeDocument/2006/relationships/customXml" Target="../ink/ink1362.xml"/><Relationship Id="rId20" Type="http://schemas.openxmlformats.org/officeDocument/2006/relationships/image" Target="../media/image1233.png"/><Relationship Id="rId41" Type="http://schemas.openxmlformats.org/officeDocument/2006/relationships/customXml" Target="../ink/ink1221.xml"/><Relationship Id="rId62" Type="http://schemas.openxmlformats.org/officeDocument/2006/relationships/image" Target="../media/image1254.png"/><Relationship Id="rId83" Type="http://schemas.openxmlformats.org/officeDocument/2006/relationships/customXml" Target="../ink/ink1242.xml"/><Relationship Id="rId179" Type="http://schemas.openxmlformats.org/officeDocument/2006/relationships/customXml" Target="../ink/ink1290.xml"/><Relationship Id="rId190" Type="http://schemas.openxmlformats.org/officeDocument/2006/relationships/image" Target="../media/image1317.png"/><Relationship Id="rId204" Type="http://schemas.openxmlformats.org/officeDocument/2006/relationships/image" Target="../media/image1324.png"/><Relationship Id="rId225" Type="http://schemas.openxmlformats.org/officeDocument/2006/relationships/customXml" Target="../ink/ink1313.xml"/><Relationship Id="rId246" Type="http://schemas.openxmlformats.org/officeDocument/2006/relationships/image" Target="../media/image1345.png"/><Relationship Id="rId267" Type="http://schemas.openxmlformats.org/officeDocument/2006/relationships/customXml" Target="../ink/ink1334.xml"/><Relationship Id="rId288" Type="http://schemas.openxmlformats.org/officeDocument/2006/relationships/image" Target="../media/image1366.png"/><Relationship Id="rId106" Type="http://schemas.openxmlformats.org/officeDocument/2006/relationships/image" Target="../media/image1275.png"/><Relationship Id="rId127" Type="http://schemas.openxmlformats.org/officeDocument/2006/relationships/customXml" Target="../ink/ink1264.xml"/><Relationship Id="rId313" Type="http://schemas.openxmlformats.org/officeDocument/2006/relationships/customXml" Target="../ink/ink1357.xml"/><Relationship Id="rId10" Type="http://schemas.openxmlformats.org/officeDocument/2006/relationships/image" Target="../media/image1228.png"/><Relationship Id="rId31" Type="http://schemas.openxmlformats.org/officeDocument/2006/relationships/customXml" Target="../ink/ink1216.xml"/><Relationship Id="rId52" Type="http://schemas.openxmlformats.org/officeDocument/2006/relationships/image" Target="../media/image1249.png"/><Relationship Id="rId73" Type="http://schemas.openxmlformats.org/officeDocument/2006/relationships/customXml" Target="../ink/ink1237.xml"/><Relationship Id="rId94" Type="http://schemas.openxmlformats.org/officeDocument/2006/relationships/image" Target="../media/image1269.png"/><Relationship Id="rId148" Type="http://schemas.openxmlformats.org/officeDocument/2006/relationships/image" Target="../media/image1296.png"/><Relationship Id="rId169" Type="http://schemas.openxmlformats.org/officeDocument/2006/relationships/customXml" Target="../ink/ink1285.xml"/><Relationship Id="rId4" Type="http://schemas.openxmlformats.org/officeDocument/2006/relationships/image" Target="../media/image1225.png"/><Relationship Id="rId180" Type="http://schemas.openxmlformats.org/officeDocument/2006/relationships/image" Target="../media/image1312.png"/><Relationship Id="rId215" Type="http://schemas.openxmlformats.org/officeDocument/2006/relationships/customXml" Target="../ink/ink1308.xml"/><Relationship Id="rId236" Type="http://schemas.openxmlformats.org/officeDocument/2006/relationships/image" Target="../media/image1340.png"/><Relationship Id="rId257" Type="http://schemas.openxmlformats.org/officeDocument/2006/relationships/customXml" Target="../ink/ink1329.xml"/><Relationship Id="rId278" Type="http://schemas.openxmlformats.org/officeDocument/2006/relationships/image" Target="../media/image1361.png"/><Relationship Id="rId303" Type="http://schemas.openxmlformats.org/officeDocument/2006/relationships/customXml" Target="../ink/ink1352.xml"/><Relationship Id="rId42" Type="http://schemas.openxmlformats.org/officeDocument/2006/relationships/image" Target="../media/image1244.png"/><Relationship Id="rId84" Type="http://schemas.openxmlformats.org/officeDocument/2006/relationships/image" Target="../media/image1265.png"/><Relationship Id="rId138" Type="http://schemas.openxmlformats.org/officeDocument/2006/relationships/image" Target="../media/image1291.png"/><Relationship Id="rId191" Type="http://schemas.openxmlformats.org/officeDocument/2006/relationships/customXml" Target="../ink/ink1296.xml"/><Relationship Id="rId205" Type="http://schemas.openxmlformats.org/officeDocument/2006/relationships/customXml" Target="../ink/ink1303.xml"/><Relationship Id="rId247" Type="http://schemas.openxmlformats.org/officeDocument/2006/relationships/customXml" Target="../ink/ink1324.xml"/><Relationship Id="rId107" Type="http://schemas.openxmlformats.org/officeDocument/2006/relationships/customXml" Target="../ink/ink1254.xml"/><Relationship Id="rId289" Type="http://schemas.openxmlformats.org/officeDocument/2006/relationships/customXml" Target="../ink/ink1345.xml"/><Relationship Id="rId11" Type="http://schemas.openxmlformats.org/officeDocument/2006/relationships/customXml" Target="../ink/ink1206.xml"/><Relationship Id="rId53" Type="http://schemas.openxmlformats.org/officeDocument/2006/relationships/customXml" Target="../ink/ink1227.xml"/><Relationship Id="rId149" Type="http://schemas.openxmlformats.org/officeDocument/2006/relationships/customXml" Target="../ink/ink1275.xml"/><Relationship Id="rId314" Type="http://schemas.openxmlformats.org/officeDocument/2006/relationships/image" Target="../media/image1379.png"/><Relationship Id="rId95" Type="http://schemas.openxmlformats.org/officeDocument/2006/relationships/customXml" Target="../ink/ink1248.xml"/><Relationship Id="rId160" Type="http://schemas.openxmlformats.org/officeDocument/2006/relationships/image" Target="../media/image1302.png"/><Relationship Id="rId216" Type="http://schemas.openxmlformats.org/officeDocument/2006/relationships/image" Target="../media/image1330.png"/><Relationship Id="rId258" Type="http://schemas.openxmlformats.org/officeDocument/2006/relationships/image" Target="../media/image1351.png"/><Relationship Id="rId22" Type="http://schemas.openxmlformats.org/officeDocument/2006/relationships/image" Target="../media/image1234.png"/><Relationship Id="rId64" Type="http://schemas.openxmlformats.org/officeDocument/2006/relationships/image" Target="../media/image1255.png"/><Relationship Id="rId118" Type="http://schemas.openxmlformats.org/officeDocument/2006/relationships/image" Target="../media/image1281.png"/><Relationship Id="rId171" Type="http://schemas.openxmlformats.org/officeDocument/2006/relationships/customXml" Target="../ink/ink1286.xml"/><Relationship Id="rId227" Type="http://schemas.openxmlformats.org/officeDocument/2006/relationships/customXml" Target="../ink/ink1314.xml"/><Relationship Id="rId269" Type="http://schemas.openxmlformats.org/officeDocument/2006/relationships/customXml" Target="../ink/ink1335.xml"/><Relationship Id="rId33" Type="http://schemas.openxmlformats.org/officeDocument/2006/relationships/customXml" Target="../ink/ink1217.xml"/><Relationship Id="rId129" Type="http://schemas.openxmlformats.org/officeDocument/2006/relationships/customXml" Target="../ink/ink1265.xml"/><Relationship Id="rId280" Type="http://schemas.openxmlformats.org/officeDocument/2006/relationships/image" Target="../media/image1362.png"/><Relationship Id="rId75" Type="http://schemas.openxmlformats.org/officeDocument/2006/relationships/customXml" Target="../ink/ink1238.xml"/><Relationship Id="rId140" Type="http://schemas.openxmlformats.org/officeDocument/2006/relationships/image" Target="../media/image1292.png"/><Relationship Id="rId182" Type="http://schemas.openxmlformats.org/officeDocument/2006/relationships/image" Target="../media/image1313.png"/><Relationship Id="rId6" Type="http://schemas.openxmlformats.org/officeDocument/2006/relationships/image" Target="../media/image1226.png"/><Relationship Id="rId238" Type="http://schemas.openxmlformats.org/officeDocument/2006/relationships/image" Target="../media/image1341.png"/><Relationship Id="rId291" Type="http://schemas.openxmlformats.org/officeDocument/2006/relationships/customXml" Target="../ink/ink1346.xml"/><Relationship Id="rId305" Type="http://schemas.openxmlformats.org/officeDocument/2006/relationships/customXml" Target="../ink/ink1353.xml"/><Relationship Id="rId44" Type="http://schemas.openxmlformats.org/officeDocument/2006/relationships/image" Target="../media/image1245.png"/><Relationship Id="rId86" Type="http://schemas.openxmlformats.org/officeDocument/2006/relationships/image" Target="../media/image1266.png"/><Relationship Id="rId151" Type="http://schemas.openxmlformats.org/officeDocument/2006/relationships/customXml" Target="../ink/ink1276.xml"/><Relationship Id="rId193" Type="http://schemas.openxmlformats.org/officeDocument/2006/relationships/customXml" Target="../ink/ink1297.xml"/><Relationship Id="rId207" Type="http://schemas.openxmlformats.org/officeDocument/2006/relationships/customXml" Target="../ink/ink1304.xml"/><Relationship Id="rId249" Type="http://schemas.openxmlformats.org/officeDocument/2006/relationships/customXml" Target="../ink/ink1325.xml"/><Relationship Id="rId13" Type="http://schemas.openxmlformats.org/officeDocument/2006/relationships/customXml" Target="../ink/ink1207.xml"/><Relationship Id="rId109" Type="http://schemas.openxmlformats.org/officeDocument/2006/relationships/customXml" Target="../ink/ink1255.xml"/><Relationship Id="rId260" Type="http://schemas.openxmlformats.org/officeDocument/2006/relationships/image" Target="../media/image1352.png"/><Relationship Id="rId316" Type="http://schemas.openxmlformats.org/officeDocument/2006/relationships/image" Target="../media/image1380.png"/></Relationships>
</file>

<file path=ppt/slides/_rels/slide25.xml.rels><?xml version="1.0" encoding="UTF-8" standalone="yes"?>
<Relationships xmlns="http://schemas.openxmlformats.org/package/2006/relationships"><Relationship Id="rId117" Type="http://schemas.openxmlformats.org/officeDocument/2006/relationships/customXml" Target="../ink/ink1419.xml"/><Relationship Id="rId21" Type="http://schemas.openxmlformats.org/officeDocument/2006/relationships/customXml" Target="../ink/ink1371.xml"/><Relationship Id="rId324" Type="http://schemas.openxmlformats.org/officeDocument/2006/relationships/image" Target="../media/image1546.png"/><Relationship Id="rId531" Type="http://schemas.openxmlformats.org/officeDocument/2006/relationships/image" Target="../media/image1648.png"/><Relationship Id="rId170" Type="http://schemas.openxmlformats.org/officeDocument/2006/relationships/image" Target="../media/image1470.png"/><Relationship Id="rId268" Type="http://schemas.openxmlformats.org/officeDocument/2006/relationships/image" Target="../media/image1519.png"/><Relationship Id="rId475" Type="http://schemas.openxmlformats.org/officeDocument/2006/relationships/image" Target="../media/image1621.png"/><Relationship Id="rId32" Type="http://schemas.openxmlformats.org/officeDocument/2006/relationships/image" Target="../media/image1401.png"/><Relationship Id="rId128" Type="http://schemas.openxmlformats.org/officeDocument/2006/relationships/image" Target="../media/image1449.png"/><Relationship Id="rId335" Type="http://schemas.openxmlformats.org/officeDocument/2006/relationships/customXml" Target="../ink/ink1528.xml"/><Relationship Id="rId181" Type="http://schemas.openxmlformats.org/officeDocument/2006/relationships/customXml" Target="../ink/ink1451.xml"/><Relationship Id="rId402" Type="http://schemas.openxmlformats.org/officeDocument/2006/relationships/image" Target="../media/image1585.png"/><Relationship Id="rId279" Type="http://schemas.openxmlformats.org/officeDocument/2006/relationships/customXml" Target="../ink/ink1500.xml"/><Relationship Id="rId444" Type="http://schemas.openxmlformats.org/officeDocument/2006/relationships/image" Target="../media/image1606.png"/><Relationship Id="rId486" Type="http://schemas.openxmlformats.org/officeDocument/2006/relationships/customXml" Target="../ink/ink1604.xml"/><Relationship Id="rId43" Type="http://schemas.openxmlformats.org/officeDocument/2006/relationships/customXml" Target="../ink/ink1382.xml"/><Relationship Id="rId139" Type="http://schemas.openxmlformats.org/officeDocument/2006/relationships/customXml" Target="../ink/ink1430.xml"/><Relationship Id="rId290" Type="http://schemas.openxmlformats.org/officeDocument/2006/relationships/image" Target="../media/image1529.png"/><Relationship Id="rId304" Type="http://schemas.openxmlformats.org/officeDocument/2006/relationships/image" Target="../media/image1536.png"/><Relationship Id="rId346" Type="http://schemas.openxmlformats.org/officeDocument/2006/relationships/image" Target="../media/image1557.png"/><Relationship Id="rId388" Type="http://schemas.openxmlformats.org/officeDocument/2006/relationships/image" Target="../media/image1578.png"/><Relationship Id="rId511" Type="http://schemas.openxmlformats.org/officeDocument/2006/relationships/image" Target="../media/image1639.png"/><Relationship Id="rId85" Type="http://schemas.openxmlformats.org/officeDocument/2006/relationships/customXml" Target="../ink/ink1403.xml"/><Relationship Id="rId150" Type="http://schemas.openxmlformats.org/officeDocument/2006/relationships/image" Target="../media/image1460.png"/><Relationship Id="rId192" Type="http://schemas.openxmlformats.org/officeDocument/2006/relationships/image" Target="../media/image1481.png"/><Relationship Id="rId206" Type="http://schemas.openxmlformats.org/officeDocument/2006/relationships/image" Target="../media/image1488.png"/><Relationship Id="rId413" Type="http://schemas.openxmlformats.org/officeDocument/2006/relationships/customXml" Target="../ink/ink1567.xml"/><Relationship Id="rId248" Type="http://schemas.openxmlformats.org/officeDocument/2006/relationships/image" Target="../media/image1509.png"/><Relationship Id="rId455" Type="http://schemas.openxmlformats.org/officeDocument/2006/relationships/customXml" Target="../ink/ink1588.xml"/><Relationship Id="rId497" Type="http://schemas.openxmlformats.org/officeDocument/2006/relationships/image" Target="../media/image1632.png"/><Relationship Id="rId12" Type="http://schemas.openxmlformats.org/officeDocument/2006/relationships/image" Target="../media/image1391.png"/><Relationship Id="rId108" Type="http://schemas.openxmlformats.org/officeDocument/2006/relationships/image" Target="../media/image1439.png"/><Relationship Id="rId315" Type="http://schemas.openxmlformats.org/officeDocument/2006/relationships/customXml" Target="../ink/ink1518.xml"/><Relationship Id="rId357" Type="http://schemas.openxmlformats.org/officeDocument/2006/relationships/customXml" Target="../ink/ink1539.xml"/><Relationship Id="rId522" Type="http://schemas.openxmlformats.org/officeDocument/2006/relationships/customXml" Target="../ink/ink1622.xml"/><Relationship Id="rId54" Type="http://schemas.openxmlformats.org/officeDocument/2006/relationships/image" Target="../media/image1412.png"/><Relationship Id="rId96" Type="http://schemas.openxmlformats.org/officeDocument/2006/relationships/image" Target="../media/image1433.png"/><Relationship Id="rId161" Type="http://schemas.openxmlformats.org/officeDocument/2006/relationships/customXml" Target="../ink/ink1441.xml"/><Relationship Id="rId217" Type="http://schemas.openxmlformats.org/officeDocument/2006/relationships/customXml" Target="../ink/ink1469.xml"/><Relationship Id="rId399" Type="http://schemas.openxmlformats.org/officeDocument/2006/relationships/customXml" Target="../ink/ink1560.xml"/><Relationship Id="rId259" Type="http://schemas.openxmlformats.org/officeDocument/2006/relationships/customXml" Target="../ink/ink1490.xml"/><Relationship Id="rId424" Type="http://schemas.openxmlformats.org/officeDocument/2006/relationships/image" Target="../media/image1596.png"/><Relationship Id="rId466" Type="http://schemas.openxmlformats.org/officeDocument/2006/relationships/image" Target="../media/image1617.png"/><Relationship Id="rId23" Type="http://schemas.openxmlformats.org/officeDocument/2006/relationships/customXml" Target="../ink/ink1372.xml"/><Relationship Id="rId119" Type="http://schemas.openxmlformats.org/officeDocument/2006/relationships/customXml" Target="../ink/ink1420.xml"/><Relationship Id="rId270" Type="http://schemas.openxmlformats.org/officeDocument/2006/relationships/image" Target="../media/image1520.png"/><Relationship Id="rId326" Type="http://schemas.openxmlformats.org/officeDocument/2006/relationships/image" Target="../media/image1547.png"/><Relationship Id="rId533" Type="http://schemas.openxmlformats.org/officeDocument/2006/relationships/image" Target="../media/image1649.png"/><Relationship Id="rId65" Type="http://schemas.openxmlformats.org/officeDocument/2006/relationships/customXml" Target="../ink/ink1393.xml"/><Relationship Id="rId130" Type="http://schemas.openxmlformats.org/officeDocument/2006/relationships/image" Target="../media/image1450.png"/><Relationship Id="rId368" Type="http://schemas.openxmlformats.org/officeDocument/2006/relationships/image" Target="../media/image1568.png"/><Relationship Id="rId172" Type="http://schemas.openxmlformats.org/officeDocument/2006/relationships/image" Target="../media/image1471.png"/><Relationship Id="rId228" Type="http://schemas.openxmlformats.org/officeDocument/2006/relationships/image" Target="../media/image1499.png"/><Relationship Id="rId435" Type="http://schemas.openxmlformats.org/officeDocument/2006/relationships/customXml" Target="../ink/ink1578.xml"/><Relationship Id="rId477" Type="http://schemas.openxmlformats.org/officeDocument/2006/relationships/image" Target="../media/image1622.png"/><Relationship Id="rId281" Type="http://schemas.openxmlformats.org/officeDocument/2006/relationships/customXml" Target="../ink/ink1501.xml"/><Relationship Id="rId337" Type="http://schemas.openxmlformats.org/officeDocument/2006/relationships/customXml" Target="../ink/ink1529.xml"/><Relationship Id="rId502" Type="http://schemas.openxmlformats.org/officeDocument/2006/relationships/customXml" Target="../ink/ink1612.xml"/><Relationship Id="rId34" Type="http://schemas.openxmlformats.org/officeDocument/2006/relationships/image" Target="../media/image1402.png"/><Relationship Id="rId76" Type="http://schemas.openxmlformats.org/officeDocument/2006/relationships/image" Target="../media/image1423.png"/><Relationship Id="rId141" Type="http://schemas.openxmlformats.org/officeDocument/2006/relationships/customXml" Target="../ink/ink1431.xml"/><Relationship Id="rId379" Type="http://schemas.openxmlformats.org/officeDocument/2006/relationships/customXml" Target="../ink/ink1550.xml"/><Relationship Id="rId7" Type="http://schemas.openxmlformats.org/officeDocument/2006/relationships/customXml" Target="../ink/ink1365.xml"/><Relationship Id="rId183" Type="http://schemas.openxmlformats.org/officeDocument/2006/relationships/customXml" Target="../ink/ink1452.xml"/><Relationship Id="rId239" Type="http://schemas.openxmlformats.org/officeDocument/2006/relationships/customXml" Target="../ink/ink1480.xml"/><Relationship Id="rId390" Type="http://schemas.openxmlformats.org/officeDocument/2006/relationships/image" Target="../media/image1579.png"/><Relationship Id="rId404" Type="http://schemas.openxmlformats.org/officeDocument/2006/relationships/image" Target="../media/image1586.png"/><Relationship Id="rId446" Type="http://schemas.openxmlformats.org/officeDocument/2006/relationships/image" Target="../media/image1607.png"/><Relationship Id="rId250" Type="http://schemas.openxmlformats.org/officeDocument/2006/relationships/image" Target="../media/image1510.png"/><Relationship Id="rId292" Type="http://schemas.openxmlformats.org/officeDocument/2006/relationships/image" Target="../media/image1530.png"/><Relationship Id="rId306" Type="http://schemas.openxmlformats.org/officeDocument/2006/relationships/image" Target="../media/image1537.png"/><Relationship Id="rId488" Type="http://schemas.openxmlformats.org/officeDocument/2006/relationships/customXml" Target="../ink/ink1605.xml"/><Relationship Id="rId45" Type="http://schemas.openxmlformats.org/officeDocument/2006/relationships/customXml" Target="../ink/ink1383.xml"/><Relationship Id="rId87" Type="http://schemas.openxmlformats.org/officeDocument/2006/relationships/customXml" Target="../ink/ink1404.xml"/><Relationship Id="rId110" Type="http://schemas.openxmlformats.org/officeDocument/2006/relationships/image" Target="../media/image1440.png"/><Relationship Id="rId348" Type="http://schemas.openxmlformats.org/officeDocument/2006/relationships/image" Target="../media/image1558.png"/><Relationship Id="rId513" Type="http://schemas.openxmlformats.org/officeDocument/2006/relationships/image" Target="../media/image1640.png"/><Relationship Id="rId152" Type="http://schemas.openxmlformats.org/officeDocument/2006/relationships/image" Target="../media/image1461.png"/><Relationship Id="rId194" Type="http://schemas.openxmlformats.org/officeDocument/2006/relationships/image" Target="../media/image1482.png"/><Relationship Id="rId208" Type="http://schemas.openxmlformats.org/officeDocument/2006/relationships/image" Target="../media/image1489.png"/><Relationship Id="rId415" Type="http://schemas.openxmlformats.org/officeDocument/2006/relationships/customXml" Target="../ink/ink1568.xml"/><Relationship Id="rId457" Type="http://schemas.openxmlformats.org/officeDocument/2006/relationships/customXml" Target="../ink/ink1589.xml"/><Relationship Id="rId261" Type="http://schemas.openxmlformats.org/officeDocument/2006/relationships/customXml" Target="../ink/ink1491.xml"/><Relationship Id="rId499" Type="http://schemas.openxmlformats.org/officeDocument/2006/relationships/image" Target="../media/image1633.png"/><Relationship Id="rId14" Type="http://schemas.openxmlformats.org/officeDocument/2006/relationships/image" Target="../media/image1392.png"/><Relationship Id="rId56" Type="http://schemas.openxmlformats.org/officeDocument/2006/relationships/image" Target="../media/image1413.png"/><Relationship Id="rId317" Type="http://schemas.openxmlformats.org/officeDocument/2006/relationships/customXml" Target="../ink/ink1519.xml"/><Relationship Id="rId359" Type="http://schemas.openxmlformats.org/officeDocument/2006/relationships/customXml" Target="../ink/ink1540.xml"/><Relationship Id="rId524" Type="http://schemas.openxmlformats.org/officeDocument/2006/relationships/customXml" Target="../ink/ink1623.xml"/><Relationship Id="rId98" Type="http://schemas.openxmlformats.org/officeDocument/2006/relationships/image" Target="../media/image1434.png"/><Relationship Id="rId121" Type="http://schemas.openxmlformats.org/officeDocument/2006/relationships/customXml" Target="../ink/ink1421.xml"/><Relationship Id="rId163" Type="http://schemas.openxmlformats.org/officeDocument/2006/relationships/customXml" Target="../ink/ink1442.xml"/><Relationship Id="rId219" Type="http://schemas.openxmlformats.org/officeDocument/2006/relationships/customXml" Target="../ink/ink1470.xml"/><Relationship Id="rId370" Type="http://schemas.openxmlformats.org/officeDocument/2006/relationships/image" Target="../media/image1569.png"/><Relationship Id="rId426" Type="http://schemas.openxmlformats.org/officeDocument/2006/relationships/image" Target="../media/image1597.png"/><Relationship Id="rId230" Type="http://schemas.openxmlformats.org/officeDocument/2006/relationships/image" Target="../media/image1500.png"/><Relationship Id="rId468" Type="http://schemas.openxmlformats.org/officeDocument/2006/relationships/image" Target="../media/image1618.png"/><Relationship Id="rId25" Type="http://schemas.openxmlformats.org/officeDocument/2006/relationships/customXml" Target="../ink/ink1373.xml"/><Relationship Id="rId67" Type="http://schemas.openxmlformats.org/officeDocument/2006/relationships/customXml" Target="../ink/ink1394.xml"/><Relationship Id="rId272" Type="http://schemas.openxmlformats.org/officeDocument/2006/relationships/image" Target="../media/image1521.png"/><Relationship Id="rId328" Type="http://schemas.openxmlformats.org/officeDocument/2006/relationships/image" Target="../media/image1548.png"/><Relationship Id="rId132" Type="http://schemas.openxmlformats.org/officeDocument/2006/relationships/image" Target="../media/image1451.png"/><Relationship Id="rId174" Type="http://schemas.openxmlformats.org/officeDocument/2006/relationships/image" Target="../media/image1472.png"/><Relationship Id="rId381" Type="http://schemas.openxmlformats.org/officeDocument/2006/relationships/customXml" Target="../ink/ink1551.xml"/><Relationship Id="rId241" Type="http://schemas.openxmlformats.org/officeDocument/2006/relationships/customXml" Target="../ink/ink1481.xml"/><Relationship Id="rId437" Type="http://schemas.openxmlformats.org/officeDocument/2006/relationships/customXml" Target="../ink/ink1579.xml"/><Relationship Id="rId479" Type="http://schemas.openxmlformats.org/officeDocument/2006/relationships/image" Target="../media/image1623.png"/><Relationship Id="rId36" Type="http://schemas.openxmlformats.org/officeDocument/2006/relationships/image" Target="../media/image1403.png"/><Relationship Id="rId283" Type="http://schemas.openxmlformats.org/officeDocument/2006/relationships/customXml" Target="../ink/ink1502.xml"/><Relationship Id="rId339" Type="http://schemas.openxmlformats.org/officeDocument/2006/relationships/customXml" Target="../ink/ink1530.xml"/><Relationship Id="rId490" Type="http://schemas.openxmlformats.org/officeDocument/2006/relationships/customXml" Target="../ink/ink1606.xml"/><Relationship Id="rId504" Type="http://schemas.openxmlformats.org/officeDocument/2006/relationships/customXml" Target="../ink/ink1613.xml"/><Relationship Id="rId78" Type="http://schemas.openxmlformats.org/officeDocument/2006/relationships/image" Target="../media/image1424.png"/><Relationship Id="rId101" Type="http://schemas.openxmlformats.org/officeDocument/2006/relationships/customXml" Target="../ink/ink1411.xml"/><Relationship Id="rId143" Type="http://schemas.openxmlformats.org/officeDocument/2006/relationships/customXml" Target="../ink/ink1432.xml"/><Relationship Id="rId185" Type="http://schemas.openxmlformats.org/officeDocument/2006/relationships/customXml" Target="../ink/ink1453.xml"/><Relationship Id="rId350" Type="http://schemas.openxmlformats.org/officeDocument/2006/relationships/image" Target="../media/image1559.png"/><Relationship Id="rId406" Type="http://schemas.openxmlformats.org/officeDocument/2006/relationships/image" Target="../media/image1587.png"/><Relationship Id="rId9" Type="http://schemas.openxmlformats.org/officeDocument/2006/relationships/image" Target="../media/image1389.png"/><Relationship Id="rId210" Type="http://schemas.openxmlformats.org/officeDocument/2006/relationships/image" Target="../media/image1490.png"/><Relationship Id="rId392" Type="http://schemas.openxmlformats.org/officeDocument/2006/relationships/image" Target="../media/image1580.png"/><Relationship Id="rId448" Type="http://schemas.openxmlformats.org/officeDocument/2006/relationships/image" Target="../media/image1608.png"/><Relationship Id="rId252" Type="http://schemas.openxmlformats.org/officeDocument/2006/relationships/image" Target="../media/image1511.png"/><Relationship Id="rId294" Type="http://schemas.openxmlformats.org/officeDocument/2006/relationships/image" Target="../media/image1531.png"/><Relationship Id="rId308" Type="http://schemas.openxmlformats.org/officeDocument/2006/relationships/image" Target="../media/image1538.png"/><Relationship Id="rId515" Type="http://schemas.openxmlformats.org/officeDocument/2006/relationships/image" Target="../media/image1641.png"/><Relationship Id="rId47" Type="http://schemas.openxmlformats.org/officeDocument/2006/relationships/customXml" Target="../ink/ink1384.xml"/><Relationship Id="rId89" Type="http://schemas.openxmlformats.org/officeDocument/2006/relationships/customXml" Target="../ink/ink1405.xml"/><Relationship Id="rId112" Type="http://schemas.openxmlformats.org/officeDocument/2006/relationships/image" Target="../media/image1441.png"/><Relationship Id="rId154" Type="http://schemas.openxmlformats.org/officeDocument/2006/relationships/image" Target="../media/image1462.png"/><Relationship Id="rId361" Type="http://schemas.openxmlformats.org/officeDocument/2006/relationships/customXml" Target="../ink/ink1541.xml"/><Relationship Id="rId196" Type="http://schemas.openxmlformats.org/officeDocument/2006/relationships/image" Target="../media/image1483.png"/><Relationship Id="rId417" Type="http://schemas.openxmlformats.org/officeDocument/2006/relationships/customXml" Target="../ink/ink1569.xml"/><Relationship Id="rId459" Type="http://schemas.openxmlformats.org/officeDocument/2006/relationships/customXml" Target="../ink/ink1590.xml"/><Relationship Id="rId16" Type="http://schemas.openxmlformats.org/officeDocument/2006/relationships/image" Target="../media/image1393.png"/><Relationship Id="rId221" Type="http://schemas.openxmlformats.org/officeDocument/2006/relationships/customXml" Target="../ink/ink1471.xml"/><Relationship Id="rId263" Type="http://schemas.openxmlformats.org/officeDocument/2006/relationships/customXml" Target="../ink/ink1492.xml"/><Relationship Id="rId319" Type="http://schemas.openxmlformats.org/officeDocument/2006/relationships/customXml" Target="../ink/ink1520.xml"/><Relationship Id="rId470" Type="http://schemas.openxmlformats.org/officeDocument/2006/relationships/image" Target="../media/image1619.png"/><Relationship Id="rId526" Type="http://schemas.openxmlformats.org/officeDocument/2006/relationships/customXml" Target="../ink/ink1624.xml"/><Relationship Id="rId58" Type="http://schemas.openxmlformats.org/officeDocument/2006/relationships/image" Target="../media/image1414.png"/><Relationship Id="rId123" Type="http://schemas.openxmlformats.org/officeDocument/2006/relationships/customXml" Target="../ink/ink1422.xml"/><Relationship Id="rId330" Type="http://schemas.openxmlformats.org/officeDocument/2006/relationships/image" Target="../media/image1549.png"/><Relationship Id="rId165" Type="http://schemas.openxmlformats.org/officeDocument/2006/relationships/customXml" Target="../ink/ink1443.xml"/><Relationship Id="rId372" Type="http://schemas.openxmlformats.org/officeDocument/2006/relationships/image" Target="../media/image1570.png"/><Relationship Id="rId428" Type="http://schemas.openxmlformats.org/officeDocument/2006/relationships/image" Target="../media/image1598.png"/><Relationship Id="rId232" Type="http://schemas.openxmlformats.org/officeDocument/2006/relationships/image" Target="../media/image1501.png"/><Relationship Id="rId274" Type="http://schemas.openxmlformats.org/officeDocument/2006/relationships/image" Target="../media/image1522.png"/><Relationship Id="rId481" Type="http://schemas.openxmlformats.org/officeDocument/2006/relationships/image" Target="../media/image1624.png"/><Relationship Id="rId27" Type="http://schemas.openxmlformats.org/officeDocument/2006/relationships/customXml" Target="../ink/ink1374.xml"/><Relationship Id="rId69" Type="http://schemas.openxmlformats.org/officeDocument/2006/relationships/customXml" Target="../ink/ink1395.xml"/><Relationship Id="rId134" Type="http://schemas.openxmlformats.org/officeDocument/2006/relationships/image" Target="../media/image1452.png"/><Relationship Id="rId80" Type="http://schemas.openxmlformats.org/officeDocument/2006/relationships/image" Target="../media/image1425.png"/><Relationship Id="rId176" Type="http://schemas.openxmlformats.org/officeDocument/2006/relationships/image" Target="../media/image1473.png"/><Relationship Id="rId341" Type="http://schemas.openxmlformats.org/officeDocument/2006/relationships/customXml" Target="../ink/ink1531.xml"/><Relationship Id="rId383" Type="http://schemas.openxmlformats.org/officeDocument/2006/relationships/customXml" Target="../ink/ink1552.xml"/><Relationship Id="rId439" Type="http://schemas.openxmlformats.org/officeDocument/2006/relationships/customXml" Target="../ink/ink1580.xml"/><Relationship Id="rId201" Type="http://schemas.openxmlformats.org/officeDocument/2006/relationships/customXml" Target="../ink/ink1461.xml"/><Relationship Id="rId243" Type="http://schemas.openxmlformats.org/officeDocument/2006/relationships/customXml" Target="../ink/ink1482.xml"/><Relationship Id="rId285" Type="http://schemas.openxmlformats.org/officeDocument/2006/relationships/customXml" Target="../ink/ink1503.xml"/><Relationship Id="rId450" Type="http://schemas.openxmlformats.org/officeDocument/2006/relationships/image" Target="../media/image1609.png"/><Relationship Id="rId506" Type="http://schemas.openxmlformats.org/officeDocument/2006/relationships/customXml" Target="../ink/ink1614.xml"/><Relationship Id="rId38" Type="http://schemas.openxmlformats.org/officeDocument/2006/relationships/image" Target="../media/image1404.png"/><Relationship Id="rId103" Type="http://schemas.openxmlformats.org/officeDocument/2006/relationships/customXml" Target="../ink/ink1412.xml"/><Relationship Id="rId310" Type="http://schemas.openxmlformats.org/officeDocument/2006/relationships/image" Target="../media/image1539.png"/><Relationship Id="rId492" Type="http://schemas.openxmlformats.org/officeDocument/2006/relationships/customXml" Target="../ink/ink1607.xml"/><Relationship Id="rId91" Type="http://schemas.openxmlformats.org/officeDocument/2006/relationships/customXml" Target="../ink/ink1406.xml"/><Relationship Id="rId145" Type="http://schemas.openxmlformats.org/officeDocument/2006/relationships/customXml" Target="../ink/ink1433.xml"/><Relationship Id="rId187" Type="http://schemas.openxmlformats.org/officeDocument/2006/relationships/customXml" Target="../ink/ink1454.xml"/><Relationship Id="rId352" Type="http://schemas.openxmlformats.org/officeDocument/2006/relationships/image" Target="../media/image1560.png"/><Relationship Id="rId394" Type="http://schemas.openxmlformats.org/officeDocument/2006/relationships/image" Target="../media/image1581.png"/><Relationship Id="rId408" Type="http://schemas.openxmlformats.org/officeDocument/2006/relationships/image" Target="../media/image1588.png"/><Relationship Id="rId212" Type="http://schemas.openxmlformats.org/officeDocument/2006/relationships/image" Target="../media/image1491.png"/><Relationship Id="rId254" Type="http://schemas.openxmlformats.org/officeDocument/2006/relationships/image" Target="../media/image1512.png"/><Relationship Id="rId49" Type="http://schemas.openxmlformats.org/officeDocument/2006/relationships/customXml" Target="../ink/ink1385.xml"/><Relationship Id="rId114" Type="http://schemas.openxmlformats.org/officeDocument/2006/relationships/image" Target="../media/image1442.png"/><Relationship Id="rId296" Type="http://schemas.openxmlformats.org/officeDocument/2006/relationships/image" Target="../media/image1532.png"/><Relationship Id="rId461" Type="http://schemas.openxmlformats.org/officeDocument/2006/relationships/customXml" Target="../ink/ink1591.xml"/><Relationship Id="rId517" Type="http://schemas.openxmlformats.org/officeDocument/2006/relationships/image" Target="../media/image1642.png"/><Relationship Id="rId60" Type="http://schemas.openxmlformats.org/officeDocument/2006/relationships/image" Target="../media/image1415.png"/><Relationship Id="rId156" Type="http://schemas.openxmlformats.org/officeDocument/2006/relationships/image" Target="../media/image1463.png"/><Relationship Id="rId198" Type="http://schemas.openxmlformats.org/officeDocument/2006/relationships/image" Target="../media/image1484.png"/><Relationship Id="rId321" Type="http://schemas.openxmlformats.org/officeDocument/2006/relationships/customXml" Target="../ink/ink1521.xml"/><Relationship Id="rId363" Type="http://schemas.openxmlformats.org/officeDocument/2006/relationships/customXml" Target="../ink/ink1542.xml"/><Relationship Id="rId419" Type="http://schemas.openxmlformats.org/officeDocument/2006/relationships/customXml" Target="../ink/ink1570.xml"/><Relationship Id="rId223" Type="http://schemas.openxmlformats.org/officeDocument/2006/relationships/customXml" Target="../ink/ink1472.xml"/><Relationship Id="rId430" Type="http://schemas.openxmlformats.org/officeDocument/2006/relationships/image" Target="../media/image1599.png"/><Relationship Id="rId18" Type="http://schemas.openxmlformats.org/officeDocument/2006/relationships/image" Target="../media/image1394.png"/><Relationship Id="rId265" Type="http://schemas.openxmlformats.org/officeDocument/2006/relationships/customXml" Target="../ink/ink1493.xml"/><Relationship Id="rId472" Type="http://schemas.openxmlformats.org/officeDocument/2006/relationships/image" Target="../media/image1620.png"/><Relationship Id="rId528" Type="http://schemas.openxmlformats.org/officeDocument/2006/relationships/customXml" Target="../ink/ink1625.xml"/><Relationship Id="rId125" Type="http://schemas.openxmlformats.org/officeDocument/2006/relationships/customXml" Target="../ink/ink1423.xml"/><Relationship Id="rId167" Type="http://schemas.openxmlformats.org/officeDocument/2006/relationships/customXml" Target="../ink/ink1444.xml"/><Relationship Id="rId332" Type="http://schemas.openxmlformats.org/officeDocument/2006/relationships/image" Target="../media/image1550.png"/><Relationship Id="rId374" Type="http://schemas.openxmlformats.org/officeDocument/2006/relationships/image" Target="../media/image1571.png"/><Relationship Id="rId71" Type="http://schemas.openxmlformats.org/officeDocument/2006/relationships/customXml" Target="../ink/ink1396.xml"/><Relationship Id="rId234" Type="http://schemas.openxmlformats.org/officeDocument/2006/relationships/image" Target="../media/image1502.png"/><Relationship Id="rId2" Type="http://schemas.openxmlformats.org/officeDocument/2006/relationships/image" Target="../media/image1385.emf"/><Relationship Id="rId29" Type="http://schemas.openxmlformats.org/officeDocument/2006/relationships/customXml" Target="../ink/ink1375.xml"/><Relationship Id="rId276" Type="http://schemas.openxmlformats.org/officeDocument/2006/relationships/image" Target="../media/image1523.png"/><Relationship Id="rId441" Type="http://schemas.openxmlformats.org/officeDocument/2006/relationships/customXml" Target="../ink/ink1581.xml"/><Relationship Id="rId483" Type="http://schemas.openxmlformats.org/officeDocument/2006/relationships/image" Target="../media/image1625.png"/><Relationship Id="rId40" Type="http://schemas.openxmlformats.org/officeDocument/2006/relationships/image" Target="../media/image1405.png"/><Relationship Id="rId136" Type="http://schemas.openxmlformats.org/officeDocument/2006/relationships/image" Target="../media/image1453.png"/><Relationship Id="rId178" Type="http://schemas.openxmlformats.org/officeDocument/2006/relationships/image" Target="../media/image1474.png"/><Relationship Id="rId301" Type="http://schemas.openxmlformats.org/officeDocument/2006/relationships/customXml" Target="../ink/ink1511.xml"/><Relationship Id="rId343" Type="http://schemas.openxmlformats.org/officeDocument/2006/relationships/customXml" Target="../ink/ink1532.xml"/><Relationship Id="rId82" Type="http://schemas.openxmlformats.org/officeDocument/2006/relationships/image" Target="../media/image1426.png"/><Relationship Id="rId203" Type="http://schemas.openxmlformats.org/officeDocument/2006/relationships/customXml" Target="../ink/ink1462.xml"/><Relationship Id="rId385" Type="http://schemas.openxmlformats.org/officeDocument/2006/relationships/customXml" Target="../ink/ink1553.xml"/><Relationship Id="rId245" Type="http://schemas.openxmlformats.org/officeDocument/2006/relationships/customXml" Target="../ink/ink1483.xml"/><Relationship Id="rId287" Type="http://schemas.openxmlformats.org/officeDocument/2006/relationships/customXml" Target="../ink/ink1504.xml"/><Relationship Id="rId410" Type="http://schemas.openxmlformats.org/officeDocument/2006/relationships/image" Target="../media/image1589.png"/><Relationship Id="rId452" Type="http://schemas.openxmlformats.org/officeDocument/2006/relationships/image" Target="../media/image1610.png"/><Relationship Id="rId494" Type="http://schemas.openxmlformats.org/officeDocument/2006/relationships/customXml" Target="../ink/ink1608.xml"/><Relationship Id="rId508" Type="http://schemas.openxmlformats.org/officeDocument/2006/relationships/customXml" Target="../ink/ink1615.xml"/><Relationship Id="rId105" Type="http://schemas.openxmlformats.org/officeDocument/2006/relationships/customXml" Target="../ink/ink1413.xml"/><Relationship Id="rId147" Type="http://schemas.openxmlformats.org/officeDocument/2006/relationships/customXml" Target="../ink/ink1434.xml"/><Relationship Id="rId312" Type="http://schemas.openxmlformats.org/officeDocument/2006/relationships/image" Target="../media/image1540.png"/><Relationship Id="rId354" Type="http://schemas.openxmlformats.org/officeDocument/2006/relationships/image" Target="../media/image1561.png"/><Relationship Id="rId51" Type="http://schemas.openxmlformats.org/officeDocument/2006/relationships/customXml" Target="../ink/ink1386.xml"/><Relationship Id="rId93" Type="http://schemas.openxmlformats.org/officeDocument/2006/relationships/customXml" Target="../ink/ink1407.xml"/><Relationship Id="rId189" Type="http://schemas.openxmlformats.org/officeDocument/2006/relationships/customXml" Target="../ink/ink1455.xml"/><Relationship Id="rId396" Type="http://schemas.openxmlformats.org/officeDocument/2006/relationships/image" Target="../media/image1582.png"/><Relationship Id="rId214" Type="http://schemas.openxmlformats.org/officeDocument/2006/relationships/image" Target="../media/image1492.png"/><Relationship Id="rId256" Type="http://schemas.openxmlformats.org/officeDocument/2006/relationships/image" Target="../media/image1513.png"/><Relationship Id="rId298" Type="http://schemas.openxmlformats.org/officeDocument/2006/relationships/image" Target="../media/image1533.png"/><Relationship Id="rId421" Type="http://schemas.openxmlformats.org/officeDocument/2006/relationships/customXml" Target="../ink/ink1571.xml"/><Relationship Id="rId463" Type="http://schemas.openxmlformats.org/officeDocument/2006/relationships/customXml" Target="../ink/ink1592.xml"/><Relationship Id="rId519" Type="http://schemas.openxmlformats.org/officeDocument/2006/relationships/image" Target="../media/image1643.png"/><Relationship Id="rId116" Type="http://schemas.openxmlformats.org/officeDocument/2006/relationships/image" Target="../media/image1443.png"/><Relationship Id="rId158" Type="http://schemas.openxmlformats.org/officeDocument/2006/relationships/image" Target="../media/image1464.png"/><Relationship Id="rId323" Type="http://schemas.openxmlformats.org/officeDocument/2006/relationships/customXml" Target="../ink/ink1522.xml"/><Relationship Id="rId530" Type="http://schemas.openxmlformats.org/officeDocument/2006/relationships/customXml" Target="../ink/ink1626.xml"/><Relationship Id="rId20" Type="http://schemas.openxmlformats.org/officeDocument/2006/relationships/image" Target="../media/image1395.png"/><Relationship Id="rId62" Type="http://schemas.openxmlformats.org/officeDocument/2006/relationships/image" Target="../media/image1416.png"/><Relationship Id="rId365" Type="http://schemas.openxmlformats.org/officeDocument/2006/relationships/customXml" Target="../ink/ink1543.xml"/><Relationship Id="rId225" Type="http://schemas.openxmlformats.org/officeDocument/2006/relationships/customXml" Target="../ink/ink1473.xml"/><Relationship Id="rId267" Type="http://schemas.openxmlformats.org/officeDocument/2006/relationships/customXml" Target="../ink/ink1494.xml"/><Relationship Id="rId432" Type="http://schemas.openxmlformats.org/officeDocument/2006/relationships/image" Target="../media/image1600.png"/><Relationship Id="rId474" Type="http://schemas.openxmlformats.org/officeDocument/2006/relationships/customXml" Target="../ink/ink1598.xml"/><Relationship Id="rId127" Type="http://schemas.openxmlformats.org/officeDocument/2006/relationships/customXml" Target="../ink/ink1424.xml"/><Relationship Id="rId31" Type="http://schemas.openxmlformats.org/officeDocument/2006/relationships/customXml" Target="../ink/ink1376.xml"/><Relationship Id="rId73" Type="http://schemas.openxmlformats.org/officeDocument/2006/relationships/customXml" Target="../ink/ink1397.xml"/><Relationship Id="rId169" Type="http://schemas.openxmlformats.org/officeDocument/2006/relationships/customXml" Target="../ink/ink1445.xml"/><Relationship Id="rId334" Type="http://schemas.openxmlformats.org/officeDocument/2006/relationships/image" Target="../media/image1551.png"/><Relationship Id="rId376" Type="http://schemas.openxmlformats.org/officeDocument/2006/relationships/image" Target="../media/image1572.png"/><Relationship Id="rId4" Type="http://schemas.openxmlformats.org/officeDocument/2006/relationships/image" Target="../media/image1386.png"/><Relationship Id="rId180" Type="http://schemas.openxmlformats.org/officeDocument/2006/relationships/image" Target="../media/image1475.png"/><Relationship Id="rId236" Type="http://schemas.openxmlformats.org/officeDocument/2006/relationships/image" Target="../media/image1503.png"/><Relationship Id="rId278" Type="http://schemas.openxmlformats.org/officeDocument/2006/relationships/image" Target="../media/image1524.png"/><Relationship Id="rId401" Type="http://schemas.openxmlformats.org/officeDocument/2006/relationships/customXml" Target="../ink/ink1561.xml"/><Relationship Id="rId443" Type="http://schemas.openxmlformats.org/officeDocument/2006/relationships/customXml" Target="../ink/ink1582.xml"/><Relationship Id="rId303" Type="http://schemas.openxmlformats.org/officeDocument/2006/relationships/customXml" Target="../ink/ink1512.xml"/><Relationship Id="rId485" Type="http://schemas.openxmlformats.org/officeDocument/2006/relationships/image" Target="../media/image1626.png"/><Relationship Id="rId42" Type="http://schemas.openxmlformats.org/officeDocument/2006/relationships/image" Target="../media/image1406.png"/><Relationship Id="rId84" Type="http://schemas.openxmlformats.org/officeDocument/2006/relationships/image" Target="../media/image1427.png"/><Relationship Id="rId138" Type="http://schemas.openxmlformats.org/officeDocument/2006/relationships/image" Target="../media/image1454.png"/><Relationship Id="rId345" Type="http://schemas.openxmlformats.org/officeDocument/2006/relationships/customXml" Target="../ink/ink1533.xml"/><Relationship Id="rId387" Type="http://schemas.openxmlformats.org/officeDocument/2006/relationships/customXml" Target="../ink/ink1554.xml"/><Relationship Id="rId510" Type="http://schemas.openxmlformats.org/officeDocument/2006/relationships/customXml" Target="../ink/ink1616.xml"/><Relationship Id="rId191" Type="http://schemas.openxmlformats.org/officeDocument/2006/relationships/customXml" Target="../ink/ink1456.xml"/><Relationship Id="rId205" Type="http://schemas.openxmlformats.org/officeDocument/2006/relationships/customXml" Target="../ink/ink1463.xml"/><Relationship Id="rId247" Type="http://schemas.openxmlformats.org/officeDocument/2006/relationships/customXml" Target="../ink/ink1484.xml"/><Relationship Id="rId412" Type="http://schemas.openxmlformats.org/officeDocument/2006/relationships/image" Target="../media/image1590.png"/><Relationship Id="rId107" Type="http://schemas.openxmlformats.org/officeDocument/2006/relationships/customXml" Target="../ink/ink1414.xml"/><Relationship Id="rId289" Type="http://schemas.openxmlformats.org/officeDocument/2006/relationships/customXml" Target="../ink/ink1505.xml"/><Relationship Id="rId454" Type="http://schemas.openxmlformats.org/officeDocument/2006/relationships/image" Target="../media/image1611.png"/><Relationship Id="rId496" Type="http://schemas.openxmlformats.org/officeDocument/2006/relationships/customXml" Target="../ink/ink1609.xml"/><Relationship Id="rId11" Type="http://schemas.openxmlformats.org/officeDocument/2006/relationships/customXml" Target="../ink/ink1366.xml"/><Relationship Id="rId53" Type="http://schemas.openxmlformats.org/officeDocument/2006/relationships/customXml" Target="../ink/ink1387.xml"/><Relationship Id="rId149" Type="http://schemas.openxmlformats.org/officeDocument/2006/relationships/customXml" Target="../ink/ink1435.xml"/><Relationship Id="rId314" Type="http://schemas.openxmlformats.org/officeDocument/2006/relationships/image" Target="../media/image1541.png"/><Relationship Id="rId356" Type="http://schemas.openxmlformats.org/officeDocument/2006/relationships/image" Target="../media/image1562.png"/><Relationship Id="rId398" Type="http://schemas.openxmlformats.org/officeDocument/2006/relationships/image" Target="../media/image1583.png"/><Relationship Id="rId521" Type="http://schemas.openxmlformats.org/officeDocument/2006/relationships/image" Target="../media/image1644.png"/><Relationship Id="rId95" Type="http://schemas.openxmlformats.org/officeDocument/2006/relationships/customXml" Target="../ink/ink1408.xml"/><Relationship Id="rId160" Type="http://schemas.openxmlformats.org/officeDocument/2006/relationships/image" Target="../media/image1465.png"/><Relationship Id="rId216" Type="http://schemas.openxmlformats.org/officeDocument/2006/relationships/image" Target="../media/image1493.png"/><Relationship Id="rId423" Type="http://schemas.openxmlformats.org/officeDocument/2006/relationships/customXml" Target="../ink/ink1572.xml"/><Relationship Id="rId258" Type="http://schemas.openxmlformats.org/officeDocument/2006/relationships/image" Target="../media/image1514.png"/><Relationship Id="rId465" Type="http://schemas.openxmlformats.org/officeDocument/2006/relationships/customXml" Target="../ink/ink1593.xml"/><Relationship Id="rId22" Type="http://schemas.openxmlformats.org/officeDocument/2006/relationships/image" Target="../media/image1396.png"/><Relationship Id="rId64" Type="http://schemas.openxmlformats.org/officeDocument/2006/relationships/image" Target="../media/image1417.png"/><Relationship Id="rId118" Type="http://schemas.openxmlformats.org/officeDocument/2006/relationships/image" Target="../media/image1444.png"/><Relationship Id="rId325" Type="http://schemas.openxmlformats.org/officeDocument/2006/relationships/customXml" Target="../ink/ink1523.xml"/><Relationship Id="rId367" Type="http://schemas.openxmlformats.org/officeDocument/2006/relationships/customXml" Target="../ink/ink1544.xml"/><Relationship Id="rId532" Type="http://schemas.openxmlformats.org/officeDocument/2006/relationships/customXml" Target="../ink/ink1627.xml"/><Relationship Id="rId171" Type="http://schemas.openxmlformats.org/officeDocument/2006/relationships/customXml" Target="../ink/ink1446.xml"/><Relationship Id="rId227" Type="http://schemas.openxmlformats.org/officeDocument/2006/relationships/customXml" Target="../ink/ink1474.xml"/><Relationship Id="rId269" Type="http://schemas.openxmlformats.org/officeDocument/2006/relationships/customXml" Target="../ink/ink1495.xml"/><Relationship Id="rId434" Type="http://schemas.openxmlformats.org/officeDocument/2006/relationships/image" Target="../media/image1601.png"/><Relationship Id="rId476" Type="http://schemas.openxmlformats.org/officeDocument/2006/relationships/customXml" Target="../ink/ink1599.xml"/><Relationship Id="rId33" Type="http://schemas.openxmlformats.org/officeDocument/2006/relationships/customXml" Target="../ink/ink1377.xml"/><Relationship Id="rId129" Type="http://schemas.openxmlformats.org/officeDocument/2006/relationships/customXml" Target="../ink/ink1425.xml"/><Relationship Id="rId280" Type="http://schemas.openxmlformats.org/officeDocument/2006/relationships/image" Target="../media/image1525.png"/><Relationship Id="rId336" Type="http://schemas.openxmlformats.org/officeDocument/2006/relationships/image" Target="../media/image1552.png"/><Relationship Id="rId501" Type="http://schemas.openxmlformats.org/officeDocument/2006/relationships/image" Target="../media/image1634.png"/><Relationship Id="rId75" Type="http://schemas.openxmlformats.org/officeDocument/2006/relationships/customXml" Target="../ink/ink1398.xml"/><Relationship Id="rId140" Type="http://schemas.openxmlformats.org/officeDocument/2006/relationships/image" Target="../media/image1455.png"/><Relationship Id="rId182" Type="http://schemas.openxmlformats.org/officeDocument/2006/relationships/image" Target="../media/image1476.png"/><Relationship Id="rId378" Type="http://schemas.openxmlformats.org/officeDocument/2006/relationships/image" Target="../media/image1573.png"/><Relationship Id="rId403" Type="http://schemas.openxmlformats.org/officeDocument/2006/relationships/customXml" Target="../ink/ink1562.xml"/><Relationship Id="rId6" Type="http://schemas.openxmlformats.org/officeDocument/2006/relationships/image" Target="../media/image1387.png"/><Relationship Id="rId238" Type="http://schemas.openxmlformats.org/officeDocument/2006/relationships/image" Target="../media/image1504.png"/><Relationship Id="rId445" Type="http://schemas.openxmlformats.org/officeDocument/2006/relationships/customXml" Target="../ink/ink1583.xml"/><Relationship Id="rId487" Type="http://schemas.openxmlformats.org/officeDocument/2006/relationships/image" Target="../media/image1627.png"/><Relationship Id="rId291" Type="http://schemas.openxmlformats.org/officeDocument/2006/relationships/customXml" Target="../ink/ink1506.xml"/><Relationship Id="rId305" Type="http://schemas.openxmlformats.org/officeDocument/2006/relationships/customXml" Target="../ink/ink1513.xml"/><Relationship Id="rId347" Type="http://schemas.openxmlformats.org/officeDocument/2006/relationships/customXml" Target="../ink/ink1534.xml"/><Relationship Id="rId512" Type="http://schemas.openxmlformats.org/officeDocument/2006/relationships/customXml" Target="../ink/ink1617.xml"/><Relationship Id="rId44" Type="http://schemas.openxmlformats.org/officeDocument/2006/relationships/image" Target="../media/image1407.png"/><Relationship Id="rId86" Type="http://schemas.openxmlformats.org/officeDocument/2006/relationships/image" Target="../media/image1428.png"/><Relationship Id="rId151" Type="http://schemas.openxmlformats.org/officeDocument/2006/relationships/customXml" Target="../ink/ink1436.xml"/><Relationship Id="rId389" Type="http://schemas.openxmlformats.org/officeDocument/2006/relationships/customXml" Target="../ink/ink1555.xml"/><Relationship Id="rId193" Type="http://schemas.openxmlformats.org/officeDocument/2006/relationships/customXml" Target="../ink/ink1457.xml"/><Relationship Id="rId207" Type="http://schemas.openxmlformats.org/officeDocument/2006/relationships/customXml" Target="../ink/ink1464.xml"/><Relationship Id="rId249" Type="http://schemas.openxmlformats.org/officeDocument/2006/relationships/customXml" Target="../ink/ink1485.xml"/><Relationship Id="rId414" Type="http://schemas.openxmlformats.org/officeDocument/2006/relationships/image" Target="../media/image1591.png"/><Relationship Id="rId456" Type="http://schemas.openxmlformats.org/officeDocument/2006/relationships/image" Target="../media/image1612.png"/><Relationship Id="rId498" Type="http://schemas.openxmlformats.org/officeDocument/2006/relationships/customXml" Target="../ink/ink1610.xml"/><Relationship Id="rId13" Type="http://schemas.openxmlformats.org/officeDocument/2006/relationships/customXml" Target="../ink/ink1367.xml"/><Relationship Id="rId109" Type="http://schemas.openxmlformats.org/officeDocument/2006/relationships/customXml" Target="../ink/ink1415.xml"/><Relationship Id="rId260" Type="http://schemas.openxmlformats.org/officeDocument/2006/relationships/image" Target="../media/image1515.png"/><Relationship Id="rId316" Type="http://schemas.openxmlformats.org/officeDocument/2006/relationships/image" Target="../media/image1542.png"/><Relationship Id="rId523" Type="http://schemas.openxmlformats.org/officeDocument/2006/relationships/image" Target="../media/image1645.png"/><Relationship Id="rId55" Type="http://schemas.openxmlformats.org/officeDocument/2006/relationships/customXml" Target="../ink/ink1388.xml"/><Relationship Id="rId97" Type="http://schemas.openxmlformats.org/officeDocument/2006/relationships/customXml" Target="../ink/ink1409.xml"/><Relationship Id="rId120" Type="http://schemas.openxmlformats.org/officeDocument/2006/relationships/image" Target="../media/image1445.png"/><Relationship Id="rId358" Type="http://schemas.openxmlformats.org/officeDocument/2006/relationships/image" Target="../media/image1563.png"/><Relationship Id="rId162" Type="http://schemas.openxmlformats.org/officeDocument/2006/relationships/image" Target="../media/image1466.png"/><Relationship Id="rId218" Type="http://schemas.openxmlformats.org/officeDocument/2006/relationships/image" Target="../media/image1494.png"/><Relationship Id="rId425" Type="http://schemas.openxmlformats.org/officeDocument/2006/relationships/customXml" Target="../ink/ink1573.xml"/><Relationship Id="rId467" Type="http://schemas.openxmlformats.org/officeDocument/2006/relationships/customXml" Target="../ink/ink1594.xml"/><Relationship Id="rId271" Type="http://schemas.openxmlformats.org/officeDocument/2006/relationships/customXml" Target="../ink/ink1496.xml"/><Relationship Id="rId24" Type="http://schemas.openxmlformats.org/officeDocument/2006/relationships/image" Target="../media/image1397.png"/><Relationship Id="rId66" Type="http://schemas.openxmlformats.org/officeDocument/2006/relationships/image" Target="../media/image1418.png"/><Relationship Id="rId131" Type="http://schemas.openxmlformats.org/officeDocument/2006/relationships/customXml" Target="../ink/ink1426.xml"/><Relationship Id="rId327" Type="http://schemas.openxmlformats.org/officeDocument/2006/relationships/customXml" Target="../ink/ink1524.xml"/><Relationship Id="rId369" Type="http://schemas.openxmlformats.org/officeDocument/2006/relationships/customXml" Target="../ink/ink1545.xml"/><Relationship Id="rId173" Type="http://schemas.openxmlformats.org/officeDocument/2006/relationships/customXml" Target="../ink/ink1447.xml"/><Relationship Id="rId229" Type="http://schemas.openxmlformats.org/officeDocument/2006/relationships/customXml" Target="../ink/ink1475.xml"/><Relationship Id="rId380" Type="http://schemas.openxmlformats.org/officeDocument/2006/relationships/image" Target="../media/image1574.png"/><Relationship Id="rId436" Type="http://schemas.openxmlformats.org/officeDocument/2006/relationships/image" Target="../media/image1602.png"/><Relationship Id="rId240" Type="http://schemas.openxmlformats.org/officeDocument/2006/relationships/image" Target="../media/image1505.png"/><Relationship Id="rId478" Type="http://schemas.openxmlformats.org/officeDocument/2006/relationships/customXml" Target="../ink/ink1600.xml"/><Relationship Id="rId35" Type="http://schemas.openxmlformats.org/officeDocument/2006/relationships/customXml" Target="../ink/ink1378.xml"/><Relationship Id="rId77" Type="http://schemas.openxmlformats.org/officeDocument/2006/relationships/customXml" Target="../ink/ink1399.xml"/><Relationship Id="rId100" Type="http://schemas.openxmlformats.org/officeDocument/2006/relationships/image" Target="../media/image1435.png"/><Relationship Id="rId282" Type="http://schemas.openxmlformats.org/officeDocument/2006/relationships/image" Target="../media/image1526.png"/><Relationship Id="rId338" Type="http://schemas.openxmlformats.org/officeDocument/2006/relationships/image" Target="../media/image1553.png"/><Relationship Id="rId503" Type="http://schemas.openxmlformats.org/officeDocument/2006/relationships/image" Target="../media/image1635.png"/><Relationship Id="rId8" Type="http://schemas.openxmlformats.org/officeDocument/2006/relationships/image" Target="../media/image1388.png"/><Relationship Id="rId142" Type="http://schemas.openxmlformats.org/officeDocument/2006/relationships/image" Target="../media/image1456.png"/><Relationship Id="rId184" Type="http://schemas.openxmlformats.org/officeDocument/2006/relationships/image" Target="../media/image1477.png"/><Relationship Id="rId391" Type="http://schemas.openxmlformats.org/officeDocument/2006/relationships/customXml" Target="../ink/ink1556.xml"/><Relationship Id="rId405" Type="http://schemas.openxmlformats.org/officeDocument/2006/relationships/customXml" Target="../ink/ink1563.xml"/><Relationship Id="rId447" Type="http://schemas.openxmlformats.org/officeDocument/2006/relationships/customXml" Target="../ink/ink1584.xml"/><Relationship Id="rId251" Type="http://schemas.openxmlformats.org/officeDocument/2006/relationships/customXml" Target="../ink/ink1486.xml"/><Relationship Id="rId489" Type="http://schemas.openxmlformats.org/officeDocument/2006/relationships/image" Target="../media/image1628.png"/><Relationship Id="rId46" Type="http://schemas.openxmlformats.org/officeDocument/2006/relationships/image" Target="../media/image1408.png"/><Relationship Id="rId293" Type="http://schemas.openxmlformats.org/officeDocument/2006/relationships/customXml" Target="../ink/ink1507.xml"/><Relationship Id="rId307" Type="http://schemas.openxmlformats.org/officeDocument/2006/relationships/customXml" Target="../ink/ink1514.xml"/><Relationship Id="rId349" Type="http://schemas.openxmlformats.org/officeDocument/2006/relationships/customXml" Target="../ink/ink1535.xml"/><Relationship Id="rId514" Type="http://schemas.openxmlformats.org/officeDocument/2006/relationships/customXml" Target="../ink/ink1618.xml"/><Relationship Id="rId88" Type="http://schemas.openxmlformats.org/officeDocument/2006/relationships/image" Target="../media/image1429.png"/><Relationship Id="rId111" Type="http://schemas.openxmlformats.org/officeDocument/2006/relationships/customXml" Target="../ink/ink1416.xml"/><Relationship Id="rId153" Type="http://schemas.openxmlformats.org/officeDocument/2006/relationships/customXml" Target="../ink/ink1437.xml"/><Relationship Id="rId195" Type="http://schemas.openxmlformats.org/officeDocument/2006/relationships/customXml" Target="../ink/ink1458.xml"/><Relationship Id="rId209" Type="http://schemas.openxmlformats.org/officeDocument/2006/relationships/customXml" Target="../ink/ink1465.xml"/><Relationship Id="rId360" Type="http://schemas.openxmlformats.org/officeDocument/2006/relationships/image" Target="../media/image1564.png"/><Relationship Id="rId416" Type="http://schemas.openxmlformats.org/officeDocument/2006/relationships/image" Target="../media/image1592.png"/><Relationship Id="rId220" Type="http://schemas.openxmlformats.org/officeDocument/2006/relationships/image" Target="../media/image1495.png"/><Relationship Id="rId458" Type="http://schemas.openxmlformats.org/officeDocument/2006/relationships/image" Target="../media/image1613.png"/><Relationship Id="rId15" Type="http://schemas.openxmlformats.org/officeDocument/2006/relationships/customXml" Target="../ink/ink1368.xml"/><Relationship Id="rId57" Type="http://schemas.openxmlformats.org/officeDocument/2006/relationships/customXml" Target="../ink/ink1389.xml"/><Relationship Id="rId262" Type="http://schemas.openxmlformats.org/officeDocument/2006/relationships/image" Target="../media/image1516.png"/><Relationship Id="rId318" Type="http://schemas.openxmlformats.org/officeDocument/2006/relationships/image" Target="../media/image1543.png"/><Relationship Id="rId525" Type="http://schemas.openxmlformats.org/officeDocument/2006/relationships/image" Target="../media/image226.png"/><Relationship Id="rId99" Type="http://schemas.openxmlformats.org/officeDocument/2006/relationships/customXml" Target="../ink/ink1410.xml"/><Relationship Id="rId122" Type="http://schemas.openxmlformats.org/officeDocument/2006/relationships/image" Target="../media/image1446.png"/><Relationship Id="rId164" Type="http://schemas.openxmlformats.org/officeDocument/2006/relationships/image" Target="../media/image1467.png"/><Relationship Id="rId371" Type="http://schemas.openxmlformats.org/officeDocument/2006/relationships/customXml" Target="../ink/ink1546.xml"/><Relationship Id="rId427" Type="http://schemas.openxmlformats.org/officeDocument/2006/relationships/customXml" Target="../ink/ink1574.xml"/><Relationship Id="rId469" Type="http://schemas.openxmlformats.org/officeDocument/2006/relationships/customXml" Target="../ink/ink1595.xml"/><Relationship Id="rId26" Type="http://schemas.openxmlformats.org/officeDocument/2006/relationships/image" Target="../media/image1398.png"/><Relationship Id="rId231" Type="http://schemas.openxmlformats.org/officeDocument/2006/relationships/customXml" Target="../ink/ink1476.xml"/><Relationship Id="rId273" Type="http://schemas.openxmlformats.org/officeDocument/2006/relationships/customXml" Target="../ink/ink1497.xml"/><Relationship Id="rId329" Type="http://schemas.openxmlformats.org/officeDocument/2006/relationships/customXml" Target="../ink/ink1525.xml"/><Relationship Id="rId480" Type="http://schemas.openxmlformats.org/officeDocument/2006/relationships/customXml" Target="../ink/ink1601.xml"/><Relationship Id="rId68" Type="http://schemas.openxmlformats.org/officeDocument/2006/relationships/image" Target="../media/image1419.png"/><Relationship Id="rId133" Type="http://schemas.openxmlformats.org/officeDocument/2006/relationships/customXml" Target="../ink/ink1427.xml"/><Relationship Id="rId175" Type="http://schemas.openxmlformats.org/officeDocument/2006/relationships/customXml" Target="../ink/ink1448.xml"/><Relationship Id="rId340" Type="http://schemas.openxmlformats.org/officeDocument/2006/relationships/image" Target="../media/image1554.png"/><Relationship Id="rId200" Type="http://schemas.openxmlformats.org/officeDocument/2006/relationships/image" Target="../media/image1485.png"/><Relationship Id="rId382" Type="http://schemas.openxmlformats.org/officeDocument/2006/relationships/image" Target="../media/image1575.png"/><Relationship Id="rId438" Type="http://schemas.openxmlformats.org/officeDocument/2006/relationships/image" Target="../media/image1603.png"/><Relationship Id="rId242" Type="http://schemas.openxmlformats.org/officeDocument/2006/relationships/image" Target="../media/image1506.png"/><Relationship Id="rId284" Type="http://schemas.openxmlformats.org/officeDocument/2006/relationships/image" Target="../media/image1527.png"/><Relationship Id="rId491" Type="http://schemas.openxmlformats.org/officeDocument/2006/relationships/image" Target="../media/image1629.png"/><Relationship Id="rId505" Type="http://schemas.openxmlformats.org/officeDocument/2006/relationships/image" Target="../media/image1636.png"/><Relationship Id="rId37" Type="http://schemas.openxmlformats.org/officeDocument/2006/relationships/customXml" Target="../ink/ink1379.xml"/><Relationship Id="rId79" Type="http://schemas.openxmlformats.org/officeDocument/2006/relationships/customXml" Target="../ink/ink1400.xml"/><Relationship Id="rId102" Type="http://schemas.openxmlformats.org/officeDocument/2006/relationships/image" Target="../media/image1436.png"/><Relationship Id="rId144" Type="http://schemas.openxmlformats.org/officeDocument/2006/relationships/image" Target="../media/image1457.png"/><Relationship Id="rId90" Type="http://schemas.openxmlformats.org/officeDocument/2006/relationships/image" Target="../media/image1430.png"/><Relationship Id="rId186" Type="http://schemas.openxmlformats.org/officeDocument/2006/relationships/image" Target="../media/image1478.png"/><Relationship Id="rId351" Type="http://schemas.openxmlformats.org/officeDocument/2006/relationships/customXml" Target="../ink/ink1536.xml"/><Relationship Id="rId393" Type="http://schemas.openxmlformats.org/officeDocument/2006/relationships/customXml" Target="../ink/ink1557.xml"/><Relationship Id="rId407" Type="http://schemas.openxmlformats.org/officeDocument/2006/relationships/customXml" Target="../ink/ink1564.xml"/><Relationship Id="rId449" Type="http://schemas.openxmlformats.org/officeDocument/2006/relationships/customXml" Target="../ink/ink1585.xml"/><Relationship Id="rId211" Type="http://schemas.openxmlformats.org/officeDocument/2006/relationships/customXml" Target="../ink/ink1466.xml"/><Relationship Id="rId253" Type="http://schemas.openxmlformats.org/officeDocument/2006/relationships/customXml" Target="../ink/ink1487.xml"/><Relationship Id="rId295" Type="http://schemas.openxmlformats.org/officeDocument/2006/relationships/customXml" Target="../ink/ink1508.xml"/><Relationship Id="rId309" Type="http://schemas.openxmlformats.org/officeDocument/2006/relationships/customXml" Target="../ink/ink1515.xml"/><Relationship Id="rId460" Type="http://schemas.openxmlformats.org/officeDocument/2006/relationships/image" Target="../media/image1614.png"/><Relationship Id="rId516" Type="http://schemas.openxmlformats.org/officeDocument/2006/relationships/customXml" Target="../ink/ink1619.xml"/><Relationship Id="rId48" Type="http://schemas.openxmlformats.org/officeDocument/2006/relationships/image" Target="../media/image1409.png"/><Relationship Id="rId113" Type="http://schemas.openxmlformats.org/officeDocument/2006/relationships/customXml" Target="../ink/ink1417.xml"/><Relationship Id="rId320" Type="http://schemas.openxmlformats.org/officeDocument/2006/relationships/image" Target="../media/image1544.png"/><Relationship Id="rId155" Type="http://schemas.openxmlformats.org/officeDocument/2006/relationships/customXml" Target="../ink/ink1438.xml"/><Relationship Id="rId197" Type="http://schemas.openxmlformats.org/officeDocument/2006/relationships/customXml" Target="../ink/ink1459.xml"/><Relationship Id="rId362" Type="http://schemas.openxmlformats.org/officeDocument/2006/relationships/image" Target="../media/image1565.png"/><Relationship Id="rId418" Type="http://schemas.openxmlformats.org/officeDocument/2006/relationships/image" Target="../media/image1593.png"/><Relationship Id="rId222" Type="http://schemas.openxmlformats.org/officeDocument/2006/relationships/image" Target="../media/image1496.png"/><Relationship Id="rId264" Type="http://schemas.openxmlformats.org/officeDocument/2006/relationships/image" Target="../media/image1517.png"/><Relationship Id="rId471" Type="http://schemas.openxmlformats.org/officeDocument/2006/relationships/customXml" Target="../ink/ink1596.xml"/><Relationship Id="rId17" Type="http://schemas.openxmlformats.org/officeDocument/2006/relationships/customXml" Target="../ink/ink1369.xml"/><Relationship Id="rId59" Type="http://schemas.openxmlformats.org/officeDocument/2006/relationships/customXml" Target="../ink/ink1390.xml"/><Relationship Id="rId124" Type="http://schemas.openxmlformats.org/officeDocument/2006/relationships/image" Target="../media/image1447.png"/><Relationship Id="rId527" Type="http://schemas.openxmlformats.org/officeDocument/2006/relationships/image" Target="../media/image1646.png"/><Relationship Id="rId70" Type="http://schemas.openxmlformats.org/officeDocument/2006/relationships/image" Target="../media/image1420.png"/><Relationship Id="rId166" Type="http://schemas.openxmlformats.org/officeDocument/2006/relationships/image" Target="../media/image1468.png"/><Relationship Id="rId331" Type="http://schemas.openxmlformats.org/officeDocument/2006/relationships/customXml" Target="../ink/ink1526.xml"/><Relationship Id="rId373" Type="http://schemas.openxmlformats.org/officeDocument/2006/relationships/customXml" Target="../ink/ink1547.xml"/><Relationship Id="rId429" Type="http://schemas.openxmlformats.org/officeDocument/2006/relationships/customXml" Target="../ink/ink1575.xml"/><Relationship Id="rId1" Type="http://schemas.openxmlformats.org/officeDocument/2006/relationships/slideLayout" Target="../slideLayouts/slideLayout1.xml"/><Relationship Id="rId233" Type="http://schemas.openxmlformats.org/officeDocument/2006/relationships/customXml" Target="../ink/ink1477.xml"/><Relationship Id="rId440" Type="http://schemas.openxmlformats.org/officeDocument/2006/relationships/image" Target="../media/image1604.png"/><Relationship Id="rId28" Type="http://schemas.openxmlformats.org/officeDocument/2006/relationships/image" Target="../media/image1399.png"/><Relationship Id="rId275" Type="http://schemas.openxmlformats.org/officeDocument/2006/relationships/customXml" Target="../ink/ink1498.xml"/><Relationship Id="rId300" Type="http://schemas.openxmlformats.org/officeDocument/2006/relationships/image" Target="../media/image1534.png"/><Relationship Id="rId482" Type="http://schemas.openxmlformats.org/officeDocument/2006/relationships/customXml" Target="../ink/ink1602.xml"/><Relationship Id="rId81" Type="http://schemas.openxmlformats.org/officeDocument/2006/relationships/customXml" Target="../ink/ink1401.xml"/><Relationship Id="rId135" Type="http://schemas.openxmlformats.org/officeDocument/2006/relationships/customXml" Target="../ink/ink1428.xml"/><Relationship Id="rId177" Type="http://schemas.openxmlformats.org/officeDocument/2006/relationships/customXml" Target="../ink/ink1449.xml"/><Relationship Id="rId342" Type="http://schemas.openxmlformats.org/officeDocument/2006/relationships/image" Target="../media/image1555.png"/><Relationship Id="rId384" Type="http://schemas.openxmlformats.org/officeDocument/2006/relationships/image" Target="../media/image1576.png"/><Relationship Id="rId202" Type="http://schemas.openxmlformats.org/officeDocument/2006/relationships/image" Target="../media/image1486.png"/><Relationship Id="rId244" Type="http://schemas.openxmlformats.org/officeDocument/2006/relationships/image" Target="../media/image1507.png"/><Relationship Id="rId39" Type="http://schemas.openxmlformats.org/officeDocument/2006/relationships/customXml" Target="../ink/ink1380.xml"/><Relationship Id="rId286" Type="http://schemas.openxmlformats.org/officeDocument/2006/relationships/image" Target="../media/image272.png"/><Relationship Id="rId451" Type="http://schemas.openxmlformats.org/officeDocument/2006/relationships/customXml" Target="../ink/ink1586.xml"/><Relationship Id="rId493" Type="http://schemas.openxmlformats.org/officeDocument/2006/relationships/image" Target="../media/image1630.png"/><Relationship Id="rId507" Type="http://schemas.openxmlformats.org/officeDocument/2006/relationships/image" Target="../media/image1637.png"/><Relationship Id="rId50" Type="http://schemas.openxmlformats.org/officeDocument/2006/relationships/image" Target="../media/image1410.png"/><Relationship Id="rId104" Type="http://schemas.openxmlformats.org/officeDocument/2006/relationships/image" Target="../media/image1437.png"/><Relationship Id="rId146" Type="http://schemas.openxmlformats.org/officeDocument/2006/relationships/image" Target="../media/image1458.png"/><Relationship Id="rId188" Type="http://schemas.openxmlformats.org/officeDocument/2006/relationships/image" Target="../media/image1479.png"/><Relationship Id="rId311" Type="http://schemas.openxmlformats.org/officeDocument/2006/relationships/customXml" Target="../ink/ink1516.xml"/><Relationship Id="rId353" Type="http://schemas.openxmlformats.org/officeDocument/2006/relationships/customXml" Target="../ink/ink1537.xml"/><Relationship Id="rId395" Type="http://schemas.openxmlformats.org/officeDocument/2006/relationships/customXml" Target="../ink/ink1558.xml"/><Relationship Id="rId409" Type="http://schemas.openxmlformats.org/officeDocument/2006/relationships/customXml" Target="../ink/ink1565.xml"/><Relationship Id="rId92" Type="http://schemas.openxmlformats.org/officeDocument/2006/relationships/image" Target="../media/image1431.png"/><Relationship Id="rId213" Type="http://schemas.openxmlformats.org/officeDocument/2006/relationships/customXml" Target="../ink/ink1467.xml"/><Relationship Id="rId420" Type="http://schemas.openxmlformats.org/officeDocument/2006/relationships/image" Target="../media/image1594.png"/><Relationship Id="rId255" Type="http://schemas.openxmlformats.org/officeDocument/2006/relationships/customXml" Target="../ink/ink1488.xml"/><Relationship Id="rId297" Type="http://schemas.openxmlformats.org/officeDocument/2006/relationships/customXml" Target="../ink/ink1509.xml"/><Relationship Id="rId462" Type="http://schemas.openxmlformats.org/officeDocument/2006/relationships/image" Target="../media/image1615.png"/><Relationship Id="rId518" Type="http://schemas.openxmlformats.org/officeDocument/2006/relationships/customXml" Target="../ink/ink1620.xml"/><Relationship Id="rId115" Type="http://schemas.openxmlformats.org/officeDocument/2006/relationships/customXml" Target="../ink/ink1418.xml"/><Relationship Id="rId157" Type="http://schemas.openxmlformats.org/officeDocument/2006/relationships/customXml" Target="../ink/ink1439.xml"/><Relationship Id="rId322" Type="http://schemas.openxmlformats.org/officeDocument/2006/relationships/image" Target="../media/image1545.png"/><Relationship Id="rId364" Type="http://schemas.openxmlformats.org/officeDocument/2006/relationships/image" Target="../media/image1566.png"/><Relationship Id="rId61" Type="http://schemas.openxmlformats.org/officeDocument/2006/relationships/customXml" Target="../ink/ink1391.xml"/><Relationship Id="rId199" Type="http://schemas.openxmlformats.org/officeDocument/2006/relationships/customXml" Target="../ink/ink1460.xml"/><Relationship Id="rId19" Type="http://schemas.openxmlformats.org/officeDocument/2006/relationships/customXml" Target="../ink/ink1370.xml"/><Relationship Id="rId224" Type="http://schemas.openxmlformats.org/officeDocument/2006/relationships/image" Target="../media/image1497.png"/><Relationship Id="rId266" Type="http://schemas.openxmlformats.org/officeDocument/2006/relationships/image" Target="../media/image1518.png"/><Relationship Id="rId431" Type="http://schemas.openxmlformats.org/officeDocument/2006/relationships/customXml" Target="../ink/ink1576.xml"/><Relationship Id="rId473" Type="http://schemas.openxmlformats.org/officeDocument/2006/relationships/customXml" Target="../ink/ink1597.xml"/><Relationship Id="rId529" Type="http://schemas.openxmlformats.org/officeDocument/2006/relationships/image" Target="../media/image1647.png"/><Relationship Id="rId30" Type="http://schemas.openxmlformats.org/officeDocument/2006/relationships/image" Target="../media/image1400.png"/><Relationship Id="rId126" Type="http://schemas.openxmlformats.org/officeDocument/2006/relationships/image" Target="../media/image1448.png"/><Relationship Id="rId168" Type="http://schemas.openxmlformats.org/officeDocument/2006/relationships/image" Target="../media/image1469.png"/><Relationship Id="rId333" Type="http://schemas.openxmlformats.org/officeDocument/2006/relationships/customXml" Target="../ink/ink1527.xml"/><Relationship Id="rId72" Type="http://schemas.openxmlformats.org/officeDocument/2006/relationships/image" Target="../media/image1421.png"/><Relationship Id="rId375" Type="http://schemas.openxmlformats.org/officeDocument/2006/relationships/customXml" Target="../ink/ink1548.xml"/><Relationship Id="rId3" Type="http://schemas.openxmlformats.org/officeDocument/2006/relationships/customXml" Target="../ink/ink1363.xml"/><Relationship Id="rId235" Type="http://schemas.openxmlformats.org/officeDocument/2006/relationships/customXml" Target="../ink/ink1478.xml"/><Relationship Id="rId277" Type="http://schemas.openxmlformats.org/officeDocument/2006/relationships/customXml" Target="../ink/ink1499.xml"/><Relationship Id="rId400" Type="http://schemas.openxmlformats.org/officeDocument/2006/relationships/image" Target="../media/image1584.png"/><Relationship Id="rId442" Type="http://schemas.openxmlformats.org/officeDocument/2006/relationships/image" Target="../media/image1605.png"/><Relationship Id="rId484" Type="http://schemas.openxmlformats.org/officeDocument/2006/relationships/customXml" Target="../ink/ink1603.xml"/><Relationship Id="rId137" Type="http://schemas.openxmlformats.org/officeDocument/2006/relationships/customXml" Target="../ink/ink1429.xml"/><Relationship Id="rId302" Type="http://schemas.openxmlformats.org/officeDocument/2006/relationships/image" Target="../media/image1535.png"/><Relationship Id="rId344" Type="http://schemas.openxmlformats.org/officeDocument/2006/relationships/image" Target="../media/image1556.png"/><Relationship Id="rId41" Type="http://schemas.openxmlformats.org/officeDocument/2006/relationships/customXml" Target="../ink/ink1381.xml"/><Relationship Id="rId83" Type="http://schemas.openxmlformats.org/officeDocument/2006/relationships/customXml" Target="../ink/ink1402.xml"/><Relationship Id="rId179" Type="http://schemas.openxmlformats.org/officeDocument/2006/relationships/customXml" Target="../ink/ink1450.xml"/><Relationship Id="rId386" Type="http://schemas.openxmlformats.org/officeDocument/2006/relationships/image" Target="../media/image1577.png"/><Relationship Id="rId190" Type="http://schemas.openxmlformats.org/officeDocument/2006/relationships/image" Target="../media/image1480.png"/><Relationship Id="rId204" Type="http://schemas.openxmlformats.org/officeDocument/2006/relationships/image" Target="../media/image1487.png"/><Relationship Id="rId246" Type="http://schemas.openxmlformats.org/officeDocument/2006/relationships/image" Target="../media/image1508.png"/><Relationship Id="rId288" Type="http://schemas.openxmlformats.org/officeDocument/2006/relationships/image" Target="../media/image1528.png"/><Relationship Id="rId411" Type="http://schemas.openxmlformats.org/officeDocument/2006/relationships/customXml" Target="../ink/ink1566.xml"/><Relationship Id="rId453" Type="http://schemas.openxmlformats.org/officeDocument/2006/relationships/customXml" Target="../ink/ink1587.xml"/><Relationship Id="rId509" Type="http://schemas.openxmlformats.org/officeDocument/2006/relationships/image" Target="../media/image1638.png"/><Relationship Id="rId106" Type="http://schemas.openxmlformats.org/officeDocument/2006/relationships/image" Target="../media/image1438.png"/><Relationship Id="rId313" Type="http://schemas.openxmlformats.org/officeDocument/2006/relationships/customXml" Target="../ink/ink1517.xml"/><Relationship Id="rId495" Type="http://schemas.openxmlformats.org/officeDocument/2006/relationships/image" Target="../media/image1631.png"/><Relationship Id="rId10" Type="http://schemas.openxmlformats.org/officeDocument/2006/relationships/image" Target="../media/image1390.png"/><Relationship Id="rId52" Type="http://schemas.openxmlformats.org/officeDocument/2006/relationships/image" Target="../media/image1411.png"/><Relationship Id="rId94" Type="http://schemas.openxmlformats.org/officeDocument/2006/relationships/image" Target="../media/image1432.png"/><Relationship Id="rId148" Type="http://schemas.openxmlformats.org/officeDocument/2006/relationships/image" Target="../media/image1459.png"/><Relationship Id="rId355" Type="http://schemas.openxmlformats.org/officeDocument/2006/relationships/customXml" Target="../ink/ink1538.xml"/><Relationship Id="rId397" Type="http://schemas.openxmlformats.org/officeDocument/2006/relationships/customXml" Target="../ink/ink1559.xml"/><Relationship Id="rId520" Type="http://schemas.openxmlformats.org/officeDocument/2006/relationships/customXml" Target="../ink/ink1621.xml"/><Relationship Id="rId215" Type="http://schemas.openxmlformats.org/officeDocument/2006/relationships/customXml" Target="../ink/ink1468.xml"/><Relationship Id="rId257" Type="http://schemas.openxmlformats.org/officeDocument/2006/relationships/customXml" Target="../ink/ink1489.xml"/><Relationship Id="rId422" Type="http://schemas.openxmlformats.org/officeDocument/2006/relationships/image" Target="../media/image1595.png"/><Relationship Id="rId464" Type="http://schemas.openxmlformats.org/officeDocument/2006/relationships/image" Target="../media/image1616.png"/><Relationship Id="rId299" Type="http://schemas.openxmlformats.org/officeDocument/2006/relationships/customXml" Target="../ink/ink1510.xml"/><Relationship Id="rId63" Type="http://schemas.openxmlformats.org/officeDocument/2006/relationships/customXml" Target="../ink/ink1392.xml"/><Relationship Id="rId159" Type="http://schemas.openxmlformats.org/officeDocument/2006/relationships/customXml" Target="../ink/ink1440.xml"/><Relationship Id="rId366" Type="http://schemas.openxmlformats.org/officeDocument/2006/relationships/image" Target="../media/image1567.png"/><Relationship Id="rId226" Type="http://schemas.openxmlformats.org/officeDocument/2006/relationships/image" Target="../media/image1498.png"/><Relationship Id="rId433" Type="http://schemas.openxmlformats.org/officeDocument/2006/relationships/customXml" Target="../ink/ink1577.xml"/><Relationship Id="rId74" Type="http://schemas.openxmlformats.org/officeDocument/2006/relationships/image" Target="../media/image1422.png"/><Relationship Id="rId377" Type="http://schemas.openxmlformats.org/officeDocument/2006/relationships/customXml" Target="../ink/ink1549.xml"/><Relationship Id="rId500" Type="http://schemas.openxmlformats.org/officeDocument/2006/relationships/customXml" Target="../ink/ink1611.xml"/><Relationship Id="rId5" Type="http://schemas.openxmlformats.org/officeDocument/2006/relationships/customXml" Target="../ink/ink1364.xml"/><Relationship Id="rId237" Type="http://schemas.openxmlformats.org/officeDocument/2006/relationships/customXml" Target="../ink/ink14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tatsthinking21.github.io/statsthinking21-core-site/" TargetMode="External"/><Relationship Id="rId2" Type="http://schemas.openxmlformats.org/officeDocument/2006/relationships/hyperlink" Target="https://www.openintro.org/book/os/" TargetMode="External"/><Relationship Id="rId1" Type="http://schemas.openxmlformats.org/officeDocument/2006/relationships/slideLayout" Target="../slideLayouts/slideLayout1.xml"/><Relationship Id="rId4" Type="http://schemas.openxmlformats.org/officeDocument/2006/relationships/hyperlink" Target="https://ocw.mit.edu/courses/find-by-topic/#cat=mathematics&amp;subcat=probabilityandstatist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0.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54783" y="22126"/>
            <a:ext cx="8856984" cy="648072"/>
          </a:xfrm>
          <a:prstGeom prst="rect">
            <a:avLst/>
          </a:prstGeom>
          <a:noFill/>
        </p:spPr>
        <p:txBody>
          <a:bodyPr wrap="square" rtlCol="0">
            <a:noAutofit/>
          </a:bodyPr>
          <a:lstStyle/>
          <a:p>
            <a:pPr algn="ctr"/>
            <a:r>
              <a:rPr lang="de-DE" sz="3200" dirty="0" err="1"/>
              <a:t>Calculating</a:t>
            </a:r>
            <a:r>
              <a:rPr lang="de-DE" sz="3200" dirty="0"/>
              <a:t> </a:t>
            </a:r>
            <a:r>
              <a:rPr lang="de-DE" sz="3200" err="1"/>
              <a:t>with</a:t>
            </a:r>
            <a:r>
              <a:rPr lang="de-DE" sz="3200"/>
              <a:t> Expectated </a:t>
            </a:r>
            <a:r>
              <a:rPr lang="de-DE" sz="3200" dirty="0"/>
              <a:t>Value and </a:t>
            </a:r>
            <a:r>
              <a:rPr lang="de-DE" sz="3200" dirty="0" err="1"/>
              <a:t>Variance</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r>
              <a:rPr lang="de-DE" sz="2400" b="1" dirty="0"/>
              <a:t>Constant:</a:t>
            </a:r>
          </a:p>
          <a:p>
            <a:endParaRPr lang="de-DE" sz="2400" b="1" dirty="0"/>
          </a:p>
          <a:p>
            <a:endParaRPr lang="de-DE" sz="2400" b="1" dirty="0"/>
          </a:p>
          <a:p>
            <a:endParaRPr lang="de-DE" sz="2400" b="1" dirty="0"/>
          </a:p>
          <a:p>
            <a:endParaRPr lang="de-DE" sz="2400" dirty="0"/>
          </a:p>
          <a:p>
            <a:r>
              <a:rPr lang="de-DE" sz="2400" b="1" dirty="0"/>
              <a:t>Constant </a:t>
            </a:r>
            <a:r>
              <a:rPr lang="de-DE" sz="2400" b="1" dirty="0" err="1"/>
              <a:t>factor</a:t>
            </a:r>
            <a:r>
              <a:rPr lang="de-DE" sz="2400" b="1" dirty="0"/>
              <a:t>:</a:t>
            </a:r>
          </a:p>
          <a:p>
            <a:endParaRPr lang="de-DE" sz="2400" b="1" dirty="0"/>
          </a:p>
          <a:p>
            <a:endParaRPr lang="de-DE" sz="2400" b="1" dirty="0"/>
          </a:p>
          <a:p>
            <a:endParaRPr lang="de-DE" sz="2400" b="1" dirty="0"/>
          </a:p>
          <a:p>
            <a:endParaRPr lang="de-DE" sz="2400" b="1" dirty="0"/>
          </a:p>
          <a:p>
            <a:endParaRPr lang="de-DE" sz="2400" b="1" dirty="0"/>
          </a:p>
          <a:p>
            <a:r>
              <a:rPr lang="de-DE" sz="2400" b="1" dirty="0"/>
              <a:t>Linear Transformation:</a:t>
            </a:r>
            <a:endParaRPr lang="de-DE" sz="2400" dirty="0"/>
          </a:p>
        </p:txBody>
      </p:sp>
      <p:graphicFrame>
        <p:nvGraphicFramePr>
          <p:cNvPr id="5" name="Objekt 4"/>
          <p:cNvGraphicFramePr>
            <a:graphicFrameLocks/>
          </p:cNvGraphicFramePr>
          <p:nvPr/>
        </p:nvGraphicFramePr>
        <p:xfrm>
          <a:off x="2423592" y="1343620"/>
          <a:ext cx="1823042" cy="540000"/>
        </p:xfrm>
        <a:graphic>
          <a:graphicData uri="http://schemas.openxmlformats.org/presentationml/2006/ole">
            <mc:AlternateContent xmlns:mc="http://schemas.openxmlformats.org/markup-compatibility/2006">
              <mc:Choice xmlns:v="urn:schemas-microsoft-com:vml" Requires="v">
                <p:oleObj name="Formel" r:id="rId2" imgW="571252" imgH="203112" progId="Equation.3">
                  <p:embed/>
                </p:oleObj>
              </mc:Choice>
              <mc:Fallback>
                <p:oleObj name="Formel" r:id="rId2" imgW="571252" imgH="203112" progId="Equation.3">
                  <p:embed/>
                  <p:pic>
                    <p:nvPicPr>
                      <p:cNvPr id="5" name="Objek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1343620"/>
                        <a:ext cx="1823042"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p:cNvGraphicFramePr>
          <p:nvPr/>
        </p:nvGraphicFramePr>
        <p:xfrm>
          <a:off x="2423593" y="1988839"/>
          <a:ext cx="2186399" cy="540000"/>
        </p:xfrm>
        <a:graphic>
          <a:graphicData uri="http://schemas.openxmlformats.org/presentationml/2006/ole">
            <mc:AlternateContent xmlns:mc="http://schemas.openxmlformats.org/markup-compatibility/2006">
              <mc:Choice xmlns:v="urn:schemas-microsoft-com:vml" Requires="v">
                <p:oleObj name="Formel" r:id="rId4" imgW="685800" imgH="203200" progId="Equation.3">
                  <p:embed/>
                </p:oleObj>
              </mc:Choice>
              <mc:Fallback>
                <p:oleObj name="Formel" r:id="rId4" imgW="685800" imgH="203200" progId="Equation.3">
                  <p:embed/>
                  <p:pic>
                    <p:nvPicPr>
                      <p:cNvPr id="8" name="Obj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593" y="1988839"/>
                        <a:ext cx="2186399"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kt 8"/>
          <p:cNvGraphicFramePr>
            <a:graphicFrameLocks/>
          </p:cNvGraphicFramePr>
          <p:nvPr/>
        </p:nvGraphicFramePr>
        <p:xfrm>
          <a:off x="2239963" y="3127375"/>
          <a:ext cx="3643312" cy="539750"/>
        </p:xfrm>
        <a:graphic>
          <a:graphicData uri="http://schemas.openxmlformats.org/presentationml/2006/ole">
            <mc:AlternateContent xmlns:mc="http://schemas.openxmlformats.org/markup-compatibility/2006">
              <mc:Choice xmlns:v="urn:schemas-microsoft-com:vml" Requires="v">
                <p:oleObj name="Formel" r:id="rId6" imgW="1143000" imgH="203040" progId="Equation.3">
                  <p:embed/>
                </p:oleObj>
              </mc:Choice>
              <mc:Fallback>
                <p:oleObj name="Formel" r:id="rId6" imgW="1143000" imgH="203040" progId="Equation.3">
                  <p:embed/>
                  <p:pic>
                    <p:nvPicPr>
                      <p:cNvPr id="9" name="Objekt 8"/>
                      <p:cNvPicPr>
                        <a:picLocks noChangeAspect="1" noChangeArrowheads="1"/>
                      </p:cNvPicPr>
                      <p:nvPr/>
                    </p:nvPicPr>
                    <p:blipFill>
                      <a:blip r:embed="rId7"/>
                      <a:srcRect/>
                      <a:stretch>
                        <a:fillRect/>
                      </a:stretch>
                    </p:blipFill>
                    <p:spPr bwMode="auto">
                      <a:xfrm>
                        <a:off x="2239963" y="3127375"/>
                        <a:ext cx="3643312"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kt 9"/>
          <p:cNvGraphicFramePr>
            <a:graphicFrameLocks/>
          </p:cNvGraphicFramePr>
          <p:nvPr/>
        </p:nvGraphicFramePr>
        <p:xfrm>
          <a:off x="2207569" y="3936478"/>
          <a:ext cx="3996001" cy="540000"/>
        </p:xfrm>
        <a:graphic>
          <a:graphicData uri="http://schemas.openxmlformats.org/presentationml/2006/ole">
            <mc:AlternateContent xmlns:mc="http://schemas.openxmlformats.org/markup-compatibility/2006">
              <mc:Choice xmlns:v="urn:schemas-microsoft-com:vml" Requires="v">
                <p:oleObj name="Formel" r:id="rId8" imgW="1409400" imgH="228600" progId="Equation.3">
                  <p:embed/>
                </p:oleObj>
              </mc:Choice>
              <mc:Fallback>
                <p:oleObj name="Formel" r:id="rId8" imgW="1409400" imgH="228600" progId="Equation.3">
                  <p:embed/>
                  <p:pic>
                    <p:nvPicPr>
                      <p:cNvPr id="10" name="Objekt 9"/>
                      <p:cNvPicPr>
                        <a:picLocks noChangeAspect="1" noChangeArrowheads="1"/>
                      </p:cNvPicPr>
                      <p:nvPr/>
                    </p:nvPicPr>
                    <p:blipFill>
                      <a:blip r:embed="rId9"/>
                      <a:srcRect/>
                      <a:stretch>
                        <a:fillRect/>
                      </a:stretch>
                    </p:blipFill>
                    <p:spPr bwMode="auto">
                      <a:xfrm>
                        <a:off x="2207569" y="3936478"/>
                        <a:ext cx="3996001" cy="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kt 10"/>
          <p:cNvGraphicFramePr>
            <a:graphicFrameLocks/>
          </p:cNvGraphicFramePr>
          <p:nvPr/>
        </p:nvGraphicFramePr>
        <p:xfrm>
          <a:off x="2172766" y="5984875"/>
          <a:ext cx="4859338" cy="539750"/>
        </p:xfrm>
        <a:graphic>
          <a:graphicData uri="http://schemas.openxmlformats.org/presentationml/2006/ole">
            <mc:AlternateContent xmlns:mc="http://schemas.openxmlformats.org/markup-compatibility/2006">
              <mc:Choice xmlns:v="urn:schemas-microsoft-com:vml" Requires="v">
                <p:oleObj name="Formel" r:id="rId10" imgW="1714320" imgH="228600" progId="Equation.3">
                  <p:embed/>
                </p:oleObj>
              </mc:Choice>
              <mc:Fallback>
                <p:oleObj name="Formel" r:id="rId10" imgW="1714320" imgH="228600" progId="Equation.3">
                  <p:embed/>
                  <p:pic>
                    <p:nvPicPr>
                      <p:cNvPr id="11" name="Objekt 10"/>
                      <p:cNvPicPr>
                        <a:picLocks noChangeArrowheads="1"/>
                      </p:cNvPicPr>
                      <p:nvPr/>
                    </p:nvPicPr>
                    <p:blipFill>
                      <a:blip r:embed="rId11"/>
                      <a:srcRect/>
                      <a:stretch>
                        <a:fillRect/>
                      </a:stretch>
                    </p:blipFill>
                    <p:spPr bwMode="auto">
                      <a:xfrm>
                        <a:off x="2172766" y="5984875"/>
                        <a:ext cx="485933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kt 11"/>
          <p:cNvGraphicFramePr>
            <a:graphicFrameLocks/>
          </p:cNvGraphicFramePr>
          <p:nvPr/>
        </p:nvGraphicFramePr>
        <p:xfrm>
          <a:off x="2135560" y="5175250"/>
          <a:ext cx="4979988" cy="539750"/>
        </p:xfrm>
        <a:graphic>
          <a:graphicData uri="http://schemas.openxmlformats.org/presentationml/2006/ole">
            <mc:AlternateContent xmlns:mc="http://schemas.openxmlformats.org/markup-compatibility/2006">
              <mc:Choice xmlns:v="urn:schemas-microsoft-com:vml" Requires="v">
                <p:oleObj name="Formel" r:id="rId12" imgW="1562040" imgH="203040" progId="Equation.3">
                  <p:embed/>
                </p:oleObj>
              </mc:Choice>
              <mc:Fallback>
                <p:oleObj name="Formel" r:id="rId12" imgW="1562040" imgH="203040" progId="Equation.3">
                  <p:embed/>
                  <p:pic>
                    <p:nvPicPr>
                      <p:cNvPr id="12" name="Objekt 11"/>
                      <p:cNvPicPr>
                        <a:picLocks noChangeArrowheads="1"/>
                      </p:cNvPicPr>
                      <p:nvPr/>
                    </p:nvPicPr>
                    <p:blipFill>
                      <a:blip r:embed="rId13"/>
                      <a:srcRect/>
                      <a:stretch>
                        <a:fillRect/>
                      </a:stretch>
                    </p:blipFill>
                    <p:spPr bwMode="auto">
                      <a:xfrm>
                        <a:off x="2135560" y="5175250"/>
                        <a:ext cx="4979988" cy="539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hteck 1">
            <a:extLst>
              <a:ext uri="{FF2B5EF4-FFF2-40B4-BE49-F238E27FC236}">
                <a16:creationId xmlns:a16="http://schemas.microsoft.com/office/drawing/2014/main" id="{10141CB6-931F-8C87-C340-C95017FEA7D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5238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673752" y="0"/>
            <a:ext cx="6516548" cy="6858000"/>
          </a:xfrm>
          <a:prstGeom prst="rect">
            <a:avLst/>
          </a:prstGeom>
          <a:noFill/>
        </p:spPr>
        <p:txBody>
          <a:bodyPr wrap="square" rtlCol="0">
            <a:noAutofit/>
          </a:bodyPr>
          <a:lstStyle/>
          <a:p>
            <a:pPr algn="ctr"/>
            <a:r>
              <a:rPr lang="de-DE" sz="2400" dirty="0">
                <a:solidFill>
                  <a:srgbClr val="000000"/>
                </a:solidFill>
              </a:rPr>
              <a:t>Sample Parameters</a:t>
            </a:r>
          </a:p>
          <a:p>
            <a:pPr algn="ct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Median</a:t>
            </a:r>
          </a:p>
          <a:p>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Arithmetic</a:t>
            </a:r>
            <a:r>
              <a:rPr lang="de-DE" sz="2000" dirty="0">
                <a:solidFill>
                  <a:srgbClr val="000000"/>
                </a:solidFill>
              </a:rPr>
              <a:t> </a:t>
            </a:r>
            <a:r>
              <a:rPr lang="de-DE" sz="2000" dirty="0" err="1">
                <a:solidFill>
                  <a:srgbClr val="000000"/>
                </a:solidFill>
              </a:rPr>
              <a:t>mean</a:t>
            </a:r>
            <a:r>
              <a:rPr lang="de-DE" sz="2000" dirty="0">
                <a:solidFill>
                  <a:srgbClr val="000000"/>
                </a:solidFill>
              </a:rPr>
              <a:t> (</a:t>
            </a:r>
            <a:r>
              <a:rPr lang="de-DE" sz="2000" dirty="0" err="1">
                <a:solidFill>
                  <a:srgbClr val="000000"/>
                </a:solidFill>
              </a:rPr>
              <a:t>first</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r>
              <a:rPr lang="de-DE" sz="2000" dirty="0" err="1">
                <a:solidFill>
                  <a:srgbClr val="000000"/>
                </a:solidFill>
              </a:rPr>
              <a:t>Geometric</a:t>
            </a:r>
            <a:r>
              <a:rPr lang="de-DE" sz="2000" dirty="0">
                <a:solidFill>
                  <a:srgbClr val="000000"/>
                </a:solidFill>
              </a:rPr>
              <a:t>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Harmonic </a:t>
            </a:r>
            <a:r>
              <a:rPr lang="de-DE" sz="2000" dirty="0" err="1">
                <a:solidFill>
                  <a:srgbClr val="000000"/>
                </a:solidFill>
              </a:rPr>
              <a:t>mean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Range</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Mean absolute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Sample </a:t>
            </a:r>
            <a:r>
              <a:rPr lang="de-DE" sz="2000" dirty="0" err="1">
                <a:solidFill>
                  <a:srgbClr val="000000"/>
                </a:solidFill>
              </a:rPr>
              <a:t>Variance</a:t>
            </a:r>
            <a:r>
              <a:rPr lang="de-DE" sz="2000" dirty="0">
                <a:solidFill>
                  <a:srgbClr val="000000"/>
                </a:solidFill>
              </a:rPr>
              <a:t>: </a:t>
            </a:r>
            <a:r>
              <a:rPr lang="de-DE" sz="2000" dirty="0" err="1">
                <a:solidFill>
                  <a:srgbClr val="000000"/>
                </a:solidFill>
              </a:rPr>
              <a:t>biased</a:t>
            </a:r>
            <a:r>
              <a:rPr lang="de-DE" sz="2000" dirty="0">
                <a:solidFill>
                  <a:srgbClr val="000000"/>
                </a:solidFill>
              </a:rPr>
              <a:t> and </a:t>
            </a:r>
            <a:r>
              <a:rPr lang="de-DE" sz="2000" dirty="0" err="1">
                <a:solidFill>
                  <a:srgbClr val="000000"/>
                </a:solidFill>
              </a:rPr>
              <a:t>unbiased</a:t>
            </a:r>
            <a:r>
              <a:rPr lang="de-DE" sz="2000" dirty="0">
                <a:solidFill>
                  <a:srgbClr val="000000"/>
                </a:solidFill>
              </a:rPr>
              <a:t> (</a:t>
            </a:r>
            <a:r>
              <a:rPr lang="de-DE" sz="2000" dirty="0" err="1">
                <a:solidFill>
                  <a:srgbClr val="000000"/>
                </a:solidFill>
              </a:rPr>
              <a:t>second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a:solidFill>
                  <a:srgbClr val="000000"/>
                </a:solidFill>
              </a:rPr>
              <a:t>Standard </a:t>
            </a:r>
            <a:r>
              <a:rPr lang="de-DE" sz="2000" dirty="0" err="1">
                <a:solidFill>
                  <a:srgbClr val="000000"/>
                </a:solidFill>
              </a:rPr>
              <a:t>deviation</a:t>
            </a:r>
            <a:endParaRPr lang="de-DE" sz="2000"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Skewness</a:t>
            </a:r>
            <a:r>
              <a:rPr lang="de-DE" sz="2000" dirty="0">
                <a:solidFill>
                  <a:srgbClr val="000000"/>
                </a:solidFill>
              </a:rPr>
              <a:t> (</a:t>
            </a:r>
            <a:r>
              <a:rPr lang="de-DE" sz="2000" dirty="0" err="1">
                <a:solidFill>
                  <a:srgbClr val="000000"/>
                </a:solidFill>
              </a:rPr>
              <a:t>third</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pPr marL="342900" indent="-342900">
              <a:buFont typeface="Arial" panose="020B0604020202020204" pitchFamily="34" charset="0"/>
              <a:buChar char="•"/>
            </a:pPr>
            <a:endParaRPr lang="de-DE" sz="2000" dirty="0">
              <a:solidFill>
                <a:srgbClr val="000000"/>
              </a:solidFill>
            </a:endParaRPr>
          </a:p>
          <a:p>
            <a:pPr marL="342900" indent="-342900">
              <a:buFont typeface="Arial" panose="020B0604020202020204" pitchFamily="34" charset="0"/>
              <a:buChar char="•"/>
            </a:pPr>
            <a:r>
              <a:rPr lang="de-DE" sz="2000" dirty="0" err="1">
                <a:solidFill>
                  <a:srgbClr val="000000"/>
                </a:solidFill>
              </a:rPr>
              <a:t>Kurtosis</a:t>
            </a:r>
            <a:r>
              <a:rPr lang="de-DE" sz="2000" dirty="0">
                <a:solidFill>
                  <a:srgbClr val="000000"/>
                </a:solidFill>
              </a:rPr>
              <a:t> (</a:t>
            </a:r>
            <a:r>
              <a:rPr lang="de-DE" sz="2000" dirty="0" err="1">
                <a:solidFill>
                  <a:srgbClr val="000000"/>
                </a:solidFill>
              </a:rPr>
              <a:t>fourth</a:t>
            </a:r>
            <a:r>
              <a:rPr lang="de-DE" sz="2000" dirty="0">
                <a:solidFill>
                  <a:srgbClr val="000000"/>
                </a:solidFill>
              </a:rPr>
              <a:t> </a:t>
            </a:r>
            <a:r>
              <a:rPr lang="de-DE" sz="2000" dirty="0" err="1">
                <a:solidFill>
                  <a:srgbClr val="000000"/>
                </a:solidFill>
              </a:rPr>
              <a:t>moment</a:t>
            </a:r>
            <a:r>
              <a:rPr lang="de-DE" sz="2000" dirty="0">
                <a:solidFill>
                  <a:srgbClr val="000000"/>
                </a:solidFill>
              </a:rPr>
              <a:t>)</a:t>
            </a:r>
          </a:p>
          <a:p>
            <a:endParaRPr lang="de-DE" sz="2400" dirty="0">
              <a:solidFill>
                <a:srgbClr val="000000"/>
              </a:solidFill>
            </a:endParaRPr>
          </a:p>
          <a:p>
            <a:endParaRPr lang="de-DE" sz="2400" dirty="0">
              <a:solidFill>
                <a:srgbClr val="000000"/>
              </a:solidFill>
            </a:endParaRPr>
          </a:p>
          <a:p>
            <a:endParaRPr lang="de-DE" sz="2400" dirty="0">
              <a:solidFill>
                <a:srgbClr val="000000"/>
              </a:solidFill>
            </a:endParaRPr>
          </a:p>
          <a:p>
            <a:pPr algn="ctr"/>
            <a:endParaRPr lang="de-DE" sz="2400" dirty="0">
              <a:solidFill>
                <a:srgbClr val="000000"/>
              </a:solidFill>
            </a:endParaRPr>
          </a:p>
          <a:p>
            <a:endParaRPr lang="de-DE" sz="2000" dirty="0"/>
          </a:p>
        </p:txBody>
      </p:sp>
      <p:sp>
        <p:nvSpPr>
          <p:cNvPr id="2" name="Rechteck 1">
            <a:extLst>
              <a:ext uri="{FF2B5EF4-FFF2-40B4-BE49-F238E27FC236}">
                <a16:creationId xmlns:a16="http://schemas.microsoft.com/office/drawing/2014/main" id="{42373086-DDDB-6DE3-0032-EE1C92F9BF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824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feld 5"/>
              <p:cNvSpPr txBox="1"/>
              <p:nvPr/>
            </p:nvSpPr>
            <p:spPr>
              <a:xfrm>
                <a:off x="224175" y="116632"/>
                <a:ext cx="11389756" cy="6552728"/>
              </a:xfrm>
              <a:prstGeom prst="rect">
                <a:avLst/>
              </a:prstGeom>
              <a:noFill/>
            </p:spPr>
            <p:txBody>
              <a:bodyPr wrap="square" rtlCol="0">
                <a:noAutofit/>
              </a:bodyPr>
              <a:lstStyle/>
              <a:p>
                <a:pPr algn="ctr"/>
                <a:r>
                  <a:rPr lang="de-DE" sz="2400" dirty="0">
                    <a:solidFill>
                      <a:srgbClr val="000000"/>
                    </a:solidFill>
                  </a:rPr>
                  <a:t>Median</a:t>
                </a:r>
              </a:p>
              <a:p>
                <a:pPr algn="ctr"/>
                <a:endParaRPr lang="de-DE" sz="2400" dirty="0">
                  <a:solidFill>
                    <a:srgbClr val="000000"/>
                  </a:solidFill>
                </a:endParaRPr>
              </a:p>
              <a:p>
                <a:r>
                  <a:rPr lang="en-US" sz="2400" u="sng" dirty="0">
                    <a:solidFill>
                      <a:srgbClr val="000000"/>
                    </a:solidFill>
                  </a:rPr>
                  <a:t> Definition:</a:t>
                </a:r>
              </a:p>
              <a:p>
                <a:endParaRPr lang="en-US" sz="2400" dirty="0">
                  <a:solidFill>
                    <a:srgbClr val="000000"/>
                  </a:solidFill>
                </a:endParaRPr>
              </a:p>
              <a:p>
                <a:r>
                  <a:rPr lang="en-US" sz="2400" dirty="0">
                    <a:solidFill>
                      <a:srgbClr val="000000"/>
                    </a:solidFill>
                  </a:rPr>
                  <a:t>The Median</a:t>
                </a:r>
                <a14:m>
                  <m:oMath xmlns:m="http://schemas.openxmlformats.org/officeDocument/2006/math">
                    <m:r>
                      <a:rPr lang="de-DE" sz="2400" b="0" i="0"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𝑀</m:t>
                    </m:r>
                  </m:oMath>
                </a14:m>
                <a:r>
                  <a:rPr lang="en-US" sz="2400" dirty="0">
                    <a:solidFill>
                      <a:srgbClr val="000000"/>
                    </a:solidFill>
                  </a:rPr>
                  <a:t>is the middle observation when the data set is sorted in ascending or descending order. If the data set has an even number of observations, the median is the mean of the two middle observations. It separates the  data set into a lower and higher half.</a:t>
                </a:r>
              </a:p>
              <a:p>
                <a:endParaRPr lang="en-US" sz="2400" dirty="0">
                  <a:solidFill>
                    <a:srgbClr val="000000"/>
                  </a:solidFill>
                </a:endParaRPr>
              </a:p>
              <a:p>
                <a:r>
                  <a:rPr lang="en-US" sz="2400" dirty="0">
                    <a:solidFill>
                      <a:srgbClr val="000000"/>
                    </a:solidFill>
                  </a:rPr>
                  <a:t>Suppose you have a data set </a:t>
                </a:r>
                <a14:m>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𝑛</m:t>
                        </m:r>
                      </m:sub>
                    </m:sSub>
                  </m:oMath>
                </a14:m>
                <a:r>
                  <a:rPr lang="de-DE" sz="2400" dirty="0">
                    <a:solidFill>
                      <a:srgbClr val="000000"/>
                    </a:solidFill>
                  </a:rPr>
                  <a:t>, </a:t>
                </a:r>
                <a:r>
                  <a:rPr lang="de-DE" sz="2400" dirty="0" err="1">
                    <a:solidFill>
                      <a:srgbClr val="000000"/>
                    </a:solidFill>
                  </a:rPr>
                  <a:t>then</a:t>
                </a:r>
                <a:r>
                  <a:rPr lang="de-DE" sz="2400" dirty="0">
                    <a:solidFill>
                      <a:srgbClr val="000000"/>
                    </a:solidFill>
                  </a:rPr>
                  <a:t> </a:t>
                </a:r>
                <a:r>
                  <a:rPr lang="de-DE" sz="2400" dirty="0" err="1">
                    <a:solidFill>
                      <a:srgbClr val="000000"/>
                    </a:solidFill>
                  </a:rPr>
                  <a:t>sort</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data</a:t>
                </a:r>
                <a:r>
                  <a:rPr lang="de-DE" sz="2400" dirty="0">
                    <a:solidFill>
                      <a:srgbClr val="000000"/>
                    </a:solidFill>
                  </a:rPr>
                  <a:t> </a:t>
                </a:r>
                <a:r>
                  <a:rPr lang="de-DE" sz="2400" dirty="0" err="1">
                    <a:solidFill>
                      <a:srgbClr val="000000"/>
                    </a:solidFill>
                  </a:rPr>
                  <a:t>set</a:t>
                </a:r>
                <a:r>
                  <a:rPr lang="de-DE" sz="2400" dirty="0">
                    <a:solidFill>
                      <a:srgbClr val="000000"/>
                    </a:solidFill>
                  </a:rPr>
                  <a:t> </a:t>
                </a:r>
                <a:r>
                  <a:rPr lang="de-DE" sz="2400" dirty="0" err="1">
                    <a:solidFill>
                      <a:srgbClr val="000000"/>
                    </a:solidFill>
                  </a:rPr>
                  <a:t>into</a:t>
                </a:r>
                <a:r>
                  <a:rPr lang="de-DE" sz="2400" dirty="0">
                    <a:solidFill>
                      <a:srgbClr val="000000"/>
                    </a:solidFill>
                  </a:rPr>
                  <a:t> an </a:t>
                </a:r>
                <a:r>
                  <a:rPr lang="de-DE" sz="2400" dirty="0" err="1">
                    <a:solidFill>
                      <a:srgbClr val="000000"/>
                    </a:solidFill>
                  </a:rPr>
                  <a:t>ascending</a:t>
                </a:r>
                <a:r>
                  <a:rPr lang="de-DE" sz="2400" dirty="0">
                    <a:solidFill>
                      <a:srgbClr val="000000"/>
                    </a:solidFill>
                  </a:rPr>
                  <a:t> </a:t>
                </a:r>
                <a:r>
                  <a:rPr lang="de-DE" sz="2400" dirty="0" err="1">
                    <a:solidFill>
                      <a:srgbClr val="000000"/>
                    </a:solidFill>
                  </a:rPr>
                  <a:t>row</a:t>
                </a:r>
                <a:endParaRPr lang="de-DE" sz="2400" dirty="0">
                  <a:solidFill>
                    <a:srgbClr val="000000"/>
                  </a:solidFill>
                </a:endParaRPr>
              </a:p>
              <a:p>
                <a:pPr algn="ctr"/>
                <a:endParaRPr lang="de-DE" sz="2400" dirty="0">
                  <a:solidFill>
                    <a:srgbClr val="000000"/>
                  </a:solidFill>
                </a:endParaRPr>
              </a:p>
              <a:p>
                <a:pPr algn="ctr"/>
                <a14:m>
                  <m:oMathPara xmlns:m="http://schemas.openxmlformats.org/officeDocument/2006/math">
                    <m:oMathParaPr>
                      <m:jc m:val="centerGroup"/>
                    </m:oMathParaPr>
                    <m:oMath xmlns:m="http://schemas.openxmlformats.org/officeDocument/2006/math">
                      <m:sSub>
                        <m:sSubPr>
                          <m:ctrlPr>
                            <a:rPr lang="en-US"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[2]</m:t>
                          </m:r>
                        </m:sub>
                      </m:sSub>
                      <m:r>
                        <a:rPr lang="de-DE"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[3]</m:t>
                          </m:r>
                        </m:sub>
                      </m:sSub>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𝑥</m:t>
                          </m:r>
                        </m:e>
                        <m: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m:t>
                          </m:r>
                        </m:sub>
                      </m:sSub>
                    </m:oMath>
                  </m:oMathPara>
                </a14:m>
                <a:endParaRPr lang="de-DE" sz="2400" dirty="0">
                  <a:solidFill>
                    <a:srgbClr val="000000"/>
                  </a:solidFill>
                </a:endParaRPr>
              </a:p>
              <a:p>
                <a:pPr algn="ctr"/>
                <a:endParaRPr lang="de-DE" sz="2400" dirty="0">
                  <a:solidFill>
                    <a:srgbClr val="000000"/>
                  </a:solidFill>
                </a:endParaRPr>
              </a:p>
              <a:p>
                <a:endParaRPr lang="de-DE" sz="2000" dirty="0"/>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𝑥</m:t>
                          </m:r>
                        </m:e>
                        <m:sub>
                          <m:d>
                            <m:dPr>
                              <m:begChr m:val="["/>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𝑛</m:t>
                              </m:r>
                              <m:r>
                                <a:rPr lang="de-DE" sz="2400" i="1">
                                  <a:solidFill>
                                    <a:srgbClr val="000000"/>
                                  </a:solidFill>
                                  <a:latin typeface="Cambria Math" panose="02040503050406030204" pitchFamily="18" charset="0"/>
                                </a:rPr>
                                <m:t>+1</m:t>
                              </m:r>
                            </m:e>
                          </m:d>
                          <m:r>
                            <a:rPr lang="de-DE" sz="2400" i="1">
                              <a:solidFill>
                                <a:srgbClr val="000000"/>
                              </a:solidFill>
                              <a:latin typeface="Cambria Math" panose="02040503050406030204" pitchFamily="18" charset="0"/>
                            </a:rPr>
                            <m:t>/2]</m:t>
                          </m:r>
                        </m:sub>
                      </m:sSub>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odd</m:t>
                      </m:r>
                    </m:oMath>
                  </m:oMathPara>
                </a14:m>
                <a:endParaRPr lang="de-DE" sz="2400" b="0" dirty="0">
                  <a:solidFill>
                    <a:srgbClr val="000000"/>
                  </a:solidFill>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rPr>
                        <m:t>𝑀</m:t>
                      </m:r>
                      <m:r>
                        <a:rPr lang="de-DE" sz="2400" b="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2</m:t>
                          </m:r>
                        </m:den>
                      </m:f>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m:t>
                              </m:r>
                            </m:e>
                          </m:d>
                        </m:sub>
                      </m:sSub>
                      <m:r>
                        <a:rPr lang="de-DE" sz="2400" b="0" i="1" smtClean="0">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rPr>
                            <m:t>𝑥</m:t>
                          </m:r>
                        </m:e>
                        <m:sub>
                          <m:d>
                            <m:dPr>
                              <m:begChr m:val="["/>
                              <m:endChr m:val="]"/>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𝑛</m:t>
                              </m:r>
                              <m:r>
                                <a:rPr lang="de-DE" sz="2400" b="0" i="1" smtClean="0">
                                  <a:solidFill>
                                    <a:srgbClr val="000000"/>
                                  </a:solidFill>
                                  <a:latin typeface="Cambria Math" panose="02040503050406030204" pitchFamily="18" charset="0"/>
                                </a:rPr>
                                <m:t>/2+1</m:t>
                              </m:r>
                            </m:e>
                          </m:d>
                        </m:sub>
                      </m:sSub>
                      <m:r>
                        <a:rPr lang="de-DE" sz="2400" b="0" i="1" smtClean="0">
                          <a:solidFill>
                            <a:srgbClr val="000000"/>
                          </a:solidFill>
                          <a:latin typeface="Cambria Math" panose="02040503050406030204" pitchFamily="18" charset="0"/>
                        </a:rPr>
                        <m:t>)</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if</m:t>
                      </m:r>
                      <m:r>
                        <a:rPr lang="de-DE" sz="2400" b="0" i="1" smtClean="0">
                          <a:solidFill>
                            <a:srgbClr val="000000"/>
                          </a:solidFill>
                          <a:latin typeface="Cambria Math" panose="02040503050406030204" pitchFamily="18" charset="0"/>
                        </a:rPr>
                        <m:t> </m:t>
                      </m:r>
                      <m:r>
                        <a:rPr lang="de-DE" sz="2400" b="0" i="1" smtClean="0">
                          <a:solidFill>
                            <a:srgbClr val="000000"/>
                          </a:solidFill>
                          <a:latin typeface="Cambria Math" panose="02040503050406030204" pitchFamily="18" charset="0"/>
                        </a:rPr>
                        <m:t>𝑁</m:t>
                      </m:r>
                      <m:r>
                        <a:rPr lang="de-DE" sz="2400" b="0" i="1"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is</m:t>
                      </m:r>
                      <m:r>
                        <m:rPr>
                          <m:nor/>
                        </m:rPr>
                        <a:rPr lang="de-DE" sz="2400" b="0" i="0" smtClean="0">
                          <a:solidFill>
                            <a:srgbClr val="000000"/>
                          </a:solidFill>
                          <a:latin typeface="Cambria Math" panose="02040503050406030204" pitchFamily="18" charset="0"/>
                        </a:rPr>
                        <m:t> </m:t>
                      </m:r>
                      <m:r>
                        <m:rPr>
                          <m:nor/>
                        </m:rPr>
                        <a:rPr lang="de-DE" sz="2400" b="0" i="0" smtClean="0">
                          <a:solidFill>
                            <a:srgbClr val="000000"/>
                          </a:solidFill>
                          <a:latin typeface="Cambria Math" panose="02040503050406030204" pitchFamily="18" charset="0"/>
                        </a:rPr>
                        <m:t>even</m:t>
                      </m:r>
                    </m:oMath>
                  </m:oMathPara>
                </a14:m>
                <a:endParaRPr lang="de-DE" sz="2400" dirty="0"/>
              </a:p>
              <a:p>
                <a:endParaRPr lang="de-DE" sz="2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24175" y="116632"/>
                <a:ext cx="11389756" cy="6552728"/>
              </a:xfrm>
              <a:prstGeom prst="rect">
                <a:avLst/>
              </a:prstGeom>
              <a:blipFill>
                <a:blip r:embed="rId2"/>
                <a:stretch>
                  <a:fillRect l="-857" t="-744"/>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741D331B-319D-3BE4-5CD1-BD165750C6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4407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31504" y="764704"/>
                <a:ext cx="8856984" cy="5976664"/>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a:rPr>
                        <m:t>=</m:t>
                      </m:r>
                      <m:f>
                        <m:fPr>
                          <m:ctrlPr>
                            <a:rPr lang="de-DE" sz="2400" i="1">
                              <a:latin typeface="Cambria Math" panose="02040503050406030204" pitchFamily="18" charset="0"/>
                            </a:rPr>
                          </m:ctrlPr>
                        </m:fPr>
                        <m:num>
                          <m:r>
                            <a:rPr lang="de-DE" sz="2400" i="1">
                              <a:latin typeface="Cambria Math"/>
                            </a:rPr>
                            <m:t>𝑥</m:t>
                          </m:r>
                          <m:r>
                            <a:rPr lang="de-DE" sz="2400" i="1" baseline="-25000">
                              <a:latin typeface="Cambria Math"/>
                            </a:rPr>
                            <m:t>1</m:t>
                          </m:r>
                          <m:r>
                            <a:rPr lang="de-DE" sz="2400" i="1">
                              <a:latin typeface="Cambria Math"/>
                            </a:rPr>
                            <m:t>+</m:t>
                          </m:r>
                          <m:r>
                            <a:rPr lang="de-DE" sz="2400" i="1">
                              <a:latin typeface="Cambria Math"/>
                            </a:rPr>
                            <m:t>𝑥</m:t>
                          </m:r>
                          <m:r>
                            <a:rPr lang="de-DE" sz="2400" i="1" baseline="-25000">
                              <a:latin typeface="Cambria Math"/>
                            </a:rPr>
                            <m:t>2</m:t>
                          </m:r>
                          <m:r>
                            <a:rPr lang="de-DE" sz="2400" i="1">
                              <a:latin typeface="Cambria Math"/>
                            </a:rPr>
                            <m:t>+…+</m:t>
                          </m:r>
                          <m:r>
                            <a:rPr lang="de-DE" sz="2400" i="1">
                              <a:latin typeface="Cambria Math"/>
                            </a:rPr>
                            <m:t>𝑥𝑛</m:t>
                          </m:r>
                        </m:num>
                        <m:den>
                          <m:r>
                            <a:rPr lang="de-DE" sz="2400" i="1">
                              <a:latin typeface="Cambria Math" panose="02040503050406030204" pitchFamily="18" charset="0"/>
                            </a:rPr>
                            <m:t>𝑛</m:t>
                          </m:r>
                        </m:den>
                      </m:f>
                      <m:r>
                        <a:rPr lang="de-DE" sz="2400" i="1">
                          <a:latin typeface="Cambria Math"/>
                        </a:rPr>
                        <m:t>=</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𝑛</m:t>
                          </m:r>
                        </m:den>
                      </m:f>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r>
                            <a:rPr lang="de-DE" sz="2400" i="1">
                              <a:latin typeface="Cambria Math"/>
                            </a:rPr>
                            <m:t>𝑥</m:t>
                          </m:r>
                          <m:r>
                            <a:rPr lang="de-DE" sz="2400" i="1" baseline="-25000">
                              <a:latin typeface="Cambria Math"/>
                            </a:rPr>
                            <m:t>𝑖</m:t>
                          </m:r>
                        </m:e>
                      </m:nary>
                    </m:oMath>
                  </m:oMathPara>
                </a14:m>
                <a:endParaRPr lang="de-DE" sz="2400" dirty="0"/>
              </a:p>
              <a:p>
                <a:endParaRPr lang="de-DE" sz="2400" dirty="0"/>
              </a:p>
              <a:p>
                <a:pPr algn="ctr"/>
                <a:r>
                  <a:rPr lang="de-DE" sz="2400" b="1" u="sng" dirty="0"/>
                  <a:t>Properties </a:t>
                </a:r>
                <a:r>
                  <a:rPr lang="de-DE" sz="2400" b="1" u="sng" dirty="0" err="1"/>
                  <a:t>of</a:t>
                </a:r>
                <a:r>
                  <a:rPr lang="de-DE" sz="2400" b="1" u="sng" dirty="0"/>
                  <a:t> </a:t>
                </a:r>
                <a:r>
                  <a:rPr lang="de-DE" sz="2400" b="1" u="sng" dirty="0" err="1"/>
                  <a:t>the</a:t>
                </a:r>
                <a:r>
                  <a:rPr lang="de-DE" sz="2400" b="1" u="sng" dirty="0"/>
                  <a:t> </a:t>
                </a:r>
                <a:r>
                  <a:rPr lang="de-DE" sz="2400" b="1" u="sng" dirty="0" err="1"/>
                  <a:t>arithemtic</a:t>
                </a:r>
                <a:r>
                  <a:rPr lang="de-DE" sz="2400" b="1" u="sng" dirty="0"/>
                  <a:t> </a:t>
                </a:r>
                <a:r>
                  <a:rPr lang="de-DE" sz="2400" b="1" u="sng" dirty="0" err="1"/>
                  <a:t>mean</a:t>
                </a:r>
                <a:endParaRPr lang="de-DE" sz="2400" b="1" u="sng" dirty="0"/>
              </a:p>
              <a:p>
                <a:endParaRPr lang="de-DE" sz="2400" dirty="0"/>
              </a:p>
              <a:p>
                <a:r>
                  <a:rPr lang="de-DE" sz="2400" dirty="0"/>
                  <a:t>1.	Center </a:t>
                </a:r>
                <a:r>
                  <a:rPr lang="de-DE" sz="2400" dirty="0" err="1"/>
                  <a:t>of</a:t>
                </a:r>
                <a:r>
                  <a:rPr lang="de-DE" sz="2400" dirty="0"/>
                  <a:t> </a:t>
                </a:r>
                <a:r>
                  <a:rPr lang="de-DE" sz="2400" dirty="0" err="1"/>
                  <a:t>gravity</a:t>
                </a:r>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d>
                          <m:dPr>
                            <m:ctrlPr>
                              <a:rPr lang="de-DE" sz="2400" b="0" i="1" smtClean="0">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r>
                          <a:rPr lang="de-DE" sz="2400" b="0" i="1" smtClean="0">
                            <a:latin typeface="Cambria Math" panose="02040503050406030204" pitchFamily="18" charset="0"/>
                          </a:rPr>
                          <m:t>=0</m:t>
                        </m:r>
                      </m:e>
                    </m:nary>
                  </m:oMath>
                </a14:m>
                <a:endParaRPr lang="de-DE" sz="2400" baseline="-25000" dirty="0"/>
              </a:p>
              <a:p>
                <a:endParaRPr lang="de-DE" sz="2400" dirty="0"/>
              </a:p>
              <a:p>
                <a:r>
                  <a:rPr lang="de-DE" sz="2400" dirty="0"/>
                  <a:t>2.	</a:t>
                </a:r>
                <a:r>
                  <a:rPr lang="de-DE" sz="2400" dirty="0" err="1"/>
                  <a:t>Invariance</a:t>
                </a:r>
                <a:r>
                  <a:rPr lang="de-DE" sz="2400" dirty="0"/>
                  <a:t> </a:t>
                </a:r>
                <a:r>
                  <a:rPr lang="de-DE" sz="2400" dirty="0" err="1"/>
                  <a:t>under</a:t>
                </a:r>
                <a:r>
                  <a:rPr lang="de-DE" sz="2400" dirty="0"/>
                  <a:t> linear </a:t>
                </a:r>
                <a:r>
                  <a:rPr lang="de-DE" sz="2400" dirty="0" err="1"/>
                  <a:t>transformation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sSubSup>
                        <m:sSubSupPr>
                          <m:ctrlPr>
                            <a:rPr lang="de-DE" sz="2400" i="1" smtClean="0">
                              <a:latin typeface="Cambria Math" panose="02040503050406030204" pitchFamily="18" charset="0"/>
                            </a:rPr>
                          </m:ctrlPr>
                        </m:sSubSup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up>
                          <m:r>
                            <a:rPr lang="de-DE" sz="2400" b="0" i="1" smtClean="0">
                              <a:latin typeface="Cambria Math" panose="02040503050406030204" pitchFamily="18" charset="0"/>
                            </a:rPr>
                            <m:t>′</m:t>
                          </m:r>
                        </m:sup>
                      </m:sSubSup>
                      <m:r>
                        <a:rPr lang="de-DE" sz="2400" b="0" i="1" smtClean="0">
                          <a:latin typeface="Cambria Math" panose="02040503050406030204" pitchFamily="18" charset="0"/>
                        </a:rPr>
                        <m:t>=</m:t>
                      </m:r>
                      <m:r>
                        <a:rPr lang="de-DE" sz="2400" b="0" i="1" smtClean="0">
                          <a:latin typeface="Cambria Math" panose="02040503050406030204" pitchFamily="18" charset="0"/>
                        </a:rPr>
                        <m:t>𝑎</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r>
                        <a:rPr lang="de-DE" sz="2400" b="0" i="1" smtClean="0">
                          <a:latin typeface="Cambria Math" panose="02040503050406030204" pitchFamily="18" charset="0"/>
                        </a:rPr>
                        <m:t>𝑏</m:t>
                      </m:r>
                      <m:r>
                        <a:rPr lang="de-DE" sz="2400" b="0" i="1" smtClean="0">
                          <a:latin typeface="Cambria Math" panose="02040503050406030204" pitchFamily="18" charset="0"/>
                        </a:rPr>
                        <m:t>→</m:t>
                      </m:r>
                      <m:sSubSup>
                        <m:sSubSupPr>
                          <m:ctrlPr>
                            <a:rPr lang="de-DE" sz="2400" i="1">
                              <a:latin typeface="Cambria Math" panose="02040503050406030204" pitchFamily="18" charset="0"/>
                            </a:rPr>
                          </m:ctrlPr>
                        </m:sSubSup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i="1">
                              <a:latin typeface="Cambria Math" panose="02040503050406030204" pitchFamily="18" charset="0"/>
                            </a:rPr>
                            <m:t>𝑖</m:t>
                          </m:r>
                        </m:sub>
                        <m:sup>
                          <m:r>
                            <a:rPr lang="de-DE" sz="2400" i="1">
                              <a:latin typeface="Cambria Math" panose="02040503050406030204" pitchFamily="18" charset="0"/>
                            </a:rPr>
                            <m:t>′</m:t>
                          </m:r>
                        </m:sup>
                      </m:sSubSup>
                      <m:r>
                        <a:rPr lang="de-DE" sz="2400" i="1">
                          <a:latin typeface="Cambria Math" panose="02040503050406030204" pitchFamily="18" charset="0"/>
                        </a:rPr>
                        <m:t>=</m:t>
                      </m:r>
                      <m:r>
                        <a:rPr lang="de-DE" sz="2400" i="1">
                          <a:latin typeface="Cambria Math" panose="02040503050406030204" pitchFamily="18" charset="0"/>
                        </a:rPr>
                        <m:t>𝑎</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i="1">
                          <a:latin typeface="Cambria Math" panose="02040503050406030204" pitchFamily="18" charset="0"/>
                        </a:rPr>
                        <m:t>+</m:t>
                      </m:r>
                      <m:r>
                        <a:rPr lang="de-DE" sz="2400" i="1">
                          <a:latin typeface="Cambria Math" panose="02040503050406030204" pitchFamily="18" charset="0"/>
                        </a:rPr>
                        <m:t>𝑏</m:t>
                      </m:r>
                    </m:oMath>
                  </m:oMathPara>
                </a14:m>
                <a:endParaRPr lang="de-DE" sz="2400" dirty="0"/>
              </a:p>
              <a:p>
                <a:endParaRPr lang="de-DE" sz="2400" dirty="0"/>
              </a:p>
              <a:p>
                <a:r>
                  <a:rPr lang="de-DE" sz="2400" dirty="0"/>
                  <a:t>3.	Minimum </a:t>
                </a:r>
                <a:r>
                  <a:rPr lang="de-DE" sz="2400" dirty="0" err="1"/>
                  <a:t>of</a:t>
                </a:r>
                <a:r>
                  <a:rPr lang="de-DE" sz="2400" dirty="0"/>
                  <a:t> </a:t>
                </a:r>
                <a:r>
                  <a:rPr lang="de-DE" sz="2400" err="1"/>
                  <a:t>quadratic</a:t>
                </a:r>
                <a:r>
                  <a:rPr lang="de-DE" sz="2400"/>
                  <a:t> deviation (for all </a:t>
                </a:r>
                <a:r>
                  <a:rPr lang="de-DE" sz="2400" i="1"/>
                  <a:t>m</a:t>
                </a:r>
                <a:r>
                  <a:rPr lang="de-DE" sz="2400"/>
                  <a:t>):</a:t>
                </a:r>
                <a:endParaRPr lang="de-DE" sz="2400" dirty="0"/>
              </a:p>
              <a:p>
                <a:r>
                  <a:rPr lang="de-DE" sz="2400" dirty="0"/>
                  <a:t>		</a:t>
                </a:r>
              </a:p>
              <a:p>
                <a:r>
                  <a:rPr lang="de-DE" sz="2400" dirty="0"/>
                  <a:t>		          </a:t>
                </a:r>
                <a14:m>
                  <m:oMath xmlns:m="http://schemas.openxmlformats.org/officeDocument/2006/math">
                    <m:nary>
                      <m:naryPr>
                        <m:chr m:val="∑"/>
                        <m:ctrlPr>
                          <a:rPr lang="de-DE" sz="2400" i="1" smtClean="0">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sup>
                            <m:r>
                              <a:rPr lang="de-DE" sz="2400" b="0" i="1" smtClean="0">
                                <a:latin typeface="Cambria Math" panose="02040503050406030204" pitchFamily="18" charset="0"/>
                              </a:rPr>
                              <m:t>2</m:t>
                            </m:r>
                          </m:sup>
                        </m:sSup>
                        <m:r>
                          <a:rPr lang="de-DE" sz="2400" i="1">
                            <a:solidFill>
                              <a:srgbClr val="000000"/>
                            </a:solidFill>
                            <a:latin typeface="Cambria Math" panose="02040503050406030204" pitchFamily="18" charset="0"/>
                          </a:rPr>
                          <m:t>≤</m:t>
                        </m:r>
                        <m:nary>
                          <m:naryPr>
                            <m:chr m:val="∑"/>
                            <m:ctrlPr>
                              <a:rPr lang="de-DE" sz="2400" i="1">
                                <a:latin typeface="Cambria Math" panose="02040503050406030204" pitchFamily="18" charset="0"/>
                              </a:rPr>
                            </m:ctrlPr>
                          </m:naryPr>
                          <m:sub>
                            <m:r>
                              <m:rPr>
                                <m:brk m:alnAt="23"/>
                              </m:rPr>
                              <a:rPr lang="de-DE" sz="2400" i="1">
                                <a:latin typeface="Cambria Math"/>
                              </a:rPr>
                              <m:t>𝑖</m:t>
                            </m:r>
                            <m:r>
                              <a:rPr lang="de-DE" sz="2400" i="1">
                                <a:latin typeface="Cambria Math"/>
                              </a:rPr>
                              <m:t>=1</m:t>
                            </m:r>
                          </m:sub>
                          <m:sup>
                            <m:r>
                              <a:rPr lang="de-DE" sz="2400" i="1">
                                <a:latin typeface="Cambria Math" panose="02040503050406030204" pitchFamily="18" charset="0"/>
                              </a:rPr>
                              <m:t>𝑛</m:t>
                            </m:r>
                          </m:sup>
                          <m:e>
                            <m:sSup>
                              <m:sSupPr>
                                <m:ctrlPr>
                                  <a:rPr lang="de-DE" sz="2400" i="1">
                                    <a:latin typeface="Cambria Math" panose="02040503050406030204" pitchFamily="18" charset="0"/>
                                  </a:rPr>
                                </m:ctrlPr>
                              </m:sSupPr>
                              <m:e>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𝑖</m:t>
                                        </m:r>
                                      </m:sub>
                                    </m:sSub>
                                    <m:r>
                                      <a:rPr lang="de-DE" sz="2400" i="1">
                                        <a:latin typeface="Cambria Math" panose="02040503050406030204" pitchFamily="18" charset="0"/>
                                      </a:rPr>
                                      <m:t>−</m:t>
                                    </m:r>
                                    <m:r>
                                      <a:rPr lang="de-DE" sz="2400" b="0" i="1" smtClean="0">
                                        <a:latin typeface="Cambria Math" panose="02040503050406030204" pitchFamily="18" charset="0"/>
                                      </a:rPr>
                                      <m:t>𝑚</m:t>
                                    </m:r>
                                  </m:e>
                                </m:d>
                              </m:e>
                              <m:sup>
                                <m:r>
                                  <a:rPr lang="de-DE" sz="2400" i="1">
                                    <a:latin typeface="Cambria Math" panose="02040503050406030204" pitchFamily="18" charset="0"/>
                                  </a:rPr>
                                  <m:t>2</m:t>
                                </m:r>
                              </m:sup>
                            </m:sSup>
                          </m:e>
                        </m:nary>
                        <m:r>
                          <a:rPr lang="de-DE" sz="2400" b="0" i="1" smtClean="0">
                            <a:latin typeface="Cambria Math" panose="02040503050406030204" pitchFamily="18" charset="0"/>
                          </a:rPr>
                          <m:t> </m:t>
                        </m:r>
                      </m:e>
                    </m:nary>
                  </m:oMath>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31504" y="764704"/>
                <a:ext cx="8856984" cy="5976664"/>
              </a:xfrm>
              <a:prstGeom prst="rect">
                <a:avLst/>
              </a:prstGeom>
              <a:blipFill>
                <a:blip r:embed="rId2"/>
                <a:stretch>
                  <a:fillRect l="-1101" b="-13150"/>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Arithmethic</a:t>
            </a:r>
            <a:r>
              <a:rPr lang="de-DE" sz="3200" dirty="0"/>
              <a:t> Mean</a:t>
            </a:r>
          </a:p>
        </p:txBody>
      </p:sp>
      <p:sp>
        <p:nvSpPr>
          <p:cNvPr id="3" name="Rechteck 2">
            <a:extLst>
              <a:ext uri="{FF2B5EF4-FFF2-40B4-BE49-F238E27FC236}">
                <a16:creationId xmlns:a16="http://schemas.microsoft.com/office/drawing/2014/main" id="{B26CE0CC-D16D-196E-8BB5-9C6E661EC4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2220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04173" y="764704"/>
                <a:ext cx="11933498" cy="1307164"/>
              </a:xfrm>
              <a:prstGeom prst="rect">
                <a:avLst/>
              </a:prstGeom>
              <a:noFill/>
            </p:spPr>
            <p:txBody>
              <a:bodyPr wrap="square" rtlCol="0">
                <a:noAutofit/>
              </a:bodyPr>
              <a:lstStyle/>
              <a:p>
                <a:endParaRPr lang="de-DE" sz="2400" dirty="0"/>
              </a:p>
              <a:p>
                <a:r>
                  <a:rPr lang="de-DE" sz="2400" dirty="0"/>
                  <a:t>		</a:t>
                </a:r>
                <a14:m>
                  <m:oMath xmlns:m="http://schemas.openxmlformats.org/officeDocument/2006/math">
                    <m:sSub>
                      <m:sSubPr>
                        <m:ctrlPr>
                          <a:rPr lang="el-GR" sz="2400" i="1">
                            <a:latin typeface="Cambria Math" panose="02040503050406030204" pitchFamily="18" charset="0"/>
                          </a:rPr>
                        </m:ctrlPr>
                      </m:sSubPr>
                      <m:e>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sub>
                        <m:r>
                          <a:rPr lang="de-DE" sz="2400" b="0" i="1" smtClean="0">
                            <a:latin typeface="Cambria Math" panose="02040503050406030204" pitchFamily="18" charset="0"/>
                          </a:rPr>
                          <m:t>𝑔</m:t>
                        </m:r>
                      </m:sub>
                    </m:sSub>
                    <m:r>
                      <a:rPr lang="de-DE" sz="2400" i="1">
                        <a:latin typeface="Cambria Math" panose="02040503050406030204" pitchFamily="18" charset="0"/>
                      </a:rPr>
                      <m:t>=</m:t>
                    </m:r>
                    <m:rad>
                      <m:radPr>
                        <m:ctrlPr>
                          <a:rPr lang="de-DE" sz="2400" i="1">
                            <a:latin typeface="Cambria Math" panose="02040503050406030204" pitchFamily="18" charset="0"/>
                          </a:rPr>
                        </m:ctrlPr>
                      </m:radPr>
                      <m:deg>
                        <m:r>
                          <m:rPr>
                            <m:brk m:alnAt="7"/>
                          </m:rPr>
                          <a:rPr lang="de-DE" sz="2400" i="1">
                            <a:latin typeface="Cambria Math" panose="02040503050406030204" pitchFamily="18" charset="0"/>
                          </a:rPr>
                          <m:t>𝑛</m:t>
                        </m:r>
                      </m:deg>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smtClean="0">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m:t>
                            </m:r>
                            <m:r>
                              <a:rPr lang="de-DE" sz="2400" b="0" i="1" smtClean="0">
                                <a:latin typeface="Cambria Math" panose="02040503050406030204" pitchFamily="18" charset="0"/>
                              </a:rPr>
                              <m:t> … </m:t>
                            </m:r>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𝑛</m:t>
                            </m:r>
                          </m:sub>
                        </m:sSub>
                      </m:e>
                    </m:rad>
                    <m:r>
                      <a:rPr lang="de-DE" sz="2400" b="0" i="1" smtClean="0">
                        <a:latin typeface="Cambria Math" panose="02040503050406030204" pitchFamily="18" charset="0"/>
                      </a:rPr>
                      <m:t>=(</m:t>
                    </m:r>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sSub>
                              <m:sSubPr>
                                <m:ctrlPr>
                                  <a:rPr lang="el-GR" sz="2400" i="1">
                                    <a:latin typeface="Cambria Math" panose="02040503050406030204" pitchFamily="18" charset="0"/>
                                  </a:rPr>
                                </m:ctrlPr>
                              </m:sSubPr>
                              <m:e>
                                <m:r>
                                  <a:rPr lang="de-DE" sz="2400" i="1">
                                    <a:latin typeface="Cambria Math" panose="02040503050406030204" pitchFamily="18" charset="0"/>
                                  </a:rPr>
                                  <m:t>𝑥</m:t>
                                </m:r>
                              </m:e>
                              <m:sub>
                                <m:r>
                                  <a:rPr lang="de-DE" sz="2400" i="1">
                                    <a:latin typeface="Cambria Math" panose="02040503050406030204" pitchFamily="18" charset="0"/>
                                  </a:rPr>
                                  <m:t>1</m:t>
                                </m:r>
                              </m:sub>
                            </m:sSub>
                            <m:r>
                              <a:rPr lang="de-DE" sz="2400" i="1">
                                <a:latin typeface="Cambria Math" panose="02040503050406030204" pitchFamily="18" charset="0"/>
                              </a:rPr>
                              <m:t>∙</m:t>
                            </m:r>
                            <m:r>
                              <a:rPr lang="de-DE" sz="2400" i="1">
                                <a:latin typeface="Cambria Math" panose="02040503050406030204" pitchFamily="18" charset="0"/>
                              </a:rPr>
                              <m:t>𝑥</m:t>
                            </m:r>
                          </m:e>
                          <m:sub>
                            <m:r>
                              <a:rPr lang="de-DE" sz="2400" i="1">
                                <a:latin typeface="Cambria Math" panose="02040503050406030204" pitchFamily="18" charset="0"/>
                              </a:rPr>
                              <m:t>2</m:t>
                            </m:r>
                          </m:sub>
                        </m:sSub>
                        <m:r>
                          <a:rPr lang="de-DE" sz="2400" i="1">
                            <a:latin typeface="Cambria Math" panose="02040503050406030204" pitchFamily="18" charset="0"/>
                          </a:rPr>
                          <m:t>∙ … ∙</m:t>
                        </m:r>
                        <m:r>
                          <a:rPr lang="de-DE" sz="2400" i="1">
                            <a:latin typeface="Cambria Math" panose="02040503050406030204" pitchFamily="18" charset="0"/>
                          </a:rPr>
                          <m:t>𝑥</m:t>
                        </m:r>
                      </m:e>
                      <m:sub>
                        <m:r>
                          <a:rPr lang="de-DE" sz="2400" i="1">
                            <a:latin typeface="Cambria Math" panose="02040503050406030204" pitchFamily="18" charset="0"/>
                          </a:rPr>
                          <m:t>𝑛</m:t>
                        </m:r>
                      </m:sub>
                    </m:sSub>
                    <m:sSup>
                      <m:sSupPr>
                        <m:ctrlPr>
                          <a:rPr lang="de-DE" sz="2400" b="0" i="1" smtClean="0">
                            <a:latin typeface="Cambria Math" panose="02040503050406030204" pitchFamily="18" charset="0"/>
                          </a:rPr>
                        </m:ctrlPr>
                      </m:sSupPr>
                      <m:e>
                        <m:r>
                          <a:rPr lang="de-DE" sz="2400" b="0" i="1" smtClean="0">
                            <a:latin typeface="Cambria Math" panose="02040503050406030204" pitchFamily="18" charset="0"/>
                          </a:rPr>
                          <m:t>)</m:t>
                        </m:r>
                      </m:e>
                      <m:sup>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sup>
                    </m:sSup>
                    <m:sSub>
                      <m:sSubPr>
                        <m:ctrlPr>
                          <a:rPr lang="el-GR" sz="2400" i="1">
                            <a:latin typeface="Cambria Math" panose="02040503050406030204" pitchFamily="18" charset="0"/>
                          </a:rPr>
                        </m:ctrlPr>
                      </m:sSubPr>
                      <m:e>
                        <m:r>
                          <a:rPr lang="de-DE" sz="2400" b="0" i="1" smtClean="0">
                            <a:latin typeface="Cambria Math" panose="02040503050406030204" pitchFamily="18" charset="0"/>
                          </a:rPr>
                          <m:t>                     </m:t>
                        </m:r>
                        <m:r>
                          <a:rPr lang="de-DE" sz="2400" i="1">
                            <a:latin typeface="Cambria Math" panose="02040503050406030204" pitchFamily="18" charset="0"/>
                          </a:rPr>
                          <m:t>𝑥</m:t>
                        </m:r>
                      </m:e>
                      <m:sub>
                        <m:r>
                          <a:rPr lang="de-DE" sz="2400" b="0" i="1" smtClean="0">
                            <a:latin typeface="Cambria Math" panose="02040503050406030204" pitchFamily="18" charset="0"/>
                          </a:rPr>
                          <m:t>𝑖</m:t>
                        </m:r>
                      </m:sub>
                    </m:sSub>
                    <m:r>
                      <a:rPr lang="de-DE" sz="2400" i="1">
                        <a:latin typeface="Cambria Math" panose="02040503050406030204" pitchFamily="18" charset="0"/>
                      </a:rPr>
                      <m:t>&gt;0</m:t>
                    </m:r>
                  </m:oMath>
                </a14:m>
                <a:r>
                  <a:rPr lang="de-DE" sz="2400" dirty="0"/>
                  <a:t> </a:t>
                </a:r>
              </a:p>
              <a:p>
                <a:endParaRPr lang="de-DE" sz="2400" dirty="0"/>
              </a:p>
              <a:p>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04173" y="764704"/>
                <a:ext cx="11933498" cy="1307164"/>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Geometric</a:t>
            </a:r>
            <a:r>
              <a:rPr lang="de-DE" sz="3200" dirty="0"/>
              <a:t> </a:t>
            </a:r>
            <a:r>
              <a:rPr lang="de-DE" sz="3200" dirty="0" err="1"/>
              <a:t>mean</a:t>
            </a:r>
            <a:endParaRPr lang="de-DE" sz="3200" dirty="0"/>
          </a:p>
        </p:txBody>
      </p:sp>
      <p:sp>
        <p:nvSpPr>
          <p:cNvPr id="5" name="Textfeld 4">
            <a:extLst>
              <a:ext uri="{FF2B5EF4-FFF2-40B4-BE49-F238E27FC236}">
                <a16:creationId xmlns:a16="http://schemas.microsoft.com/office/drawing/2014/main" id="{83E16A9F-0ED4-B0EC-2F72-0741C1E74E03}"/>
              </a:ext>
            </a:extLst>
          </p:cNvPr>
          <p:cNvSpPr txBox="1"/>
          <p:nvPr/>
        </p:nvSpPr>
        <p:spPr>
          <a:xfrm>
            <a:off x="1703512" y="3104964"/>
            <a:ext cx="8856984" cy="648072"/>
          </a:xfrm>
          <a:prstGeom prst="rect">
            <a:avLst/>
          </a:prstGeom>
          <a:noFill/>
        </p:spPr>
        <p:txBody>
          <a:bodyPr wrap="square" rtlCol="0">
            <a:noAutofit/>
          </a:bodyPr>
          <a:lstStyle/>
          <a:p>
            <a:pPr algn="ctr"/>
            <a:r>
              <a:rPr lang="de-DE" sz="3200" dirty="0"/>
              <a:t>Harmonic </a:t>
            </a:r>
            <a:r>
              <a:rPr lang="de-DE" sz="3200" dirty="0" err="1"/>
              <a:t>mean</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E7CD54FB-F740-B64D-EC27-37DAFA9A6AB5}"/>
                  </a:ext>
                </a:extLst>
              </p:cNvPr>
              <p:cNvSpPr txBox="1"/>
              <p:nvPr/>
            </p:nvSpPr>
            <p:spPr>
              <a:xfrm>
                <a:off x="4491308" y="4148062"/>
                <a:ext cx="3389005" cy="9492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i="1" smtClean="0">
                              <a:latin typeface="Cambria Math" panose="02040503050406030204" pitchFamily="18" charset="0"/>
                            </a:rPr>
                          </m:ctrlPr>
                        </m:sSubPr>
                        <m:e>
                          <m:acc>
                            <m:accPr>
                              <m:chr m:val="̅"/>
                              <m:ctrlPr>
                                <a:rPr lang="de-DE" sz="2000" i="1">
                                  <a:latin typeface="Cambria Math" panose="02040503050406030204" pitchFamily="18" charset="0"/>
                                </a:rPr>
                              </m:ctrlPr>
                            </m:accPr>
                            <m:e>
                              <m:r>
                                <a:rPr lang="de-DE" sz="2000" i="1">
                                  <a:latin typeface="Cambria Math" panose="02040503050406030204" pitchFamily="18" charset="0"/>
                                </a:rPr>
                                <m:t>𝑥</m:t>
                              </m:r>
                            </m:e>
                          </m:acc>
                        </m:e>
                        <m:sub>
                          <m:r>
                            <a:rPr lang="de-DE" sz="2000" b="0" i="1" smtClean="0">
                              <a:latin typeface="Cambria Math" panose="02040503050406030204" pitchFamily="18" charset="0"/>
                            </a:rPr>
                            <m:t>h</m:t>
                          </m:r>
                        </m:sub>
                      </m:sSub>
                      <m:r>
                        <a:rPr lang="de-DE" sz="2200" b="0" i="1" smtClean="0">
                          <a:latin typeface="Cambria Math" panose="02040503050406030204" pitchFamily="18" charset="0"/>
                        </a:rPr>
                        <m:t>(</m:t>
                      </m:r>
                      <m:sSub>
                        <m:sSubPr>
                          <m:ctrlPr>
                            <a:rPr lang="de-DE" sz="2200" b="0" i="1" smtClean="0">
                              <a:latin typeface="Cambria Math" panose="02040503050406030204" pitchFamily="18" charset="0"/>
                            </a:rPr>
                          </m:ctrlPr>
                        </m:sSubPr>
                        <m:e>
                          <m:r>
                            <a:rPr lang="de-DE" sz="2200" b="0" i="1" smtClean="0">
                              <a:latin typeface="Cambria Math" panose="02040503050406030204" pitchFamily="18" charset="0"/>
                            </a:rPr>
                            <m:t>𝑥</m:t>
                          </m:r>
                        </m:e>
                        <m:sub>
                          <m:r>
                            <a:rPr lang="de-DE" sz="2200" b="0" i="1" smtClean="0">
                              <a:latin typeface="Cambria Math" panose="02040503050406030204" pitchFamily="18" charset="0"/>
                            </a:rPr>
                            <m:t>1</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2</m:t>
                          </m:r>
                        </m:sub>
                      </m:sSub>
                      <m:r>
                        <a:rPr lang="de-DE" sz="2200" b="0" i="1" smtClean="0">
                          <a:latin typeface="Cambria Math" panose="02040503050406030204" pitchFamily="18" charset="0"/>
                        </a:rPr>
                        <m:t>,…</m:t>
                      </m:r>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𝑛</m:t>
                          </m:r>
                        </m:sub>
                      </m:sSub>
                      <m:r>
                        <a:rPr lang="de-DE" sz="2200" b="0" i="1" smtClean="0">
                          <a:latin typeface="Cambria Math" panose="02040503050406030204" pitchFamily="18" charset="0"/>
                        </a:rPr>
                        <m:t>)=</m:t>
                      </m:r>
                      <m:f>
                        <m:fPr>
                          <m:ctrlPr>
                            <a:rPr lang="de-DE" sz="2200" b="0" i="1" smtClean="0">
                              <a:latin typeface="Cambria Math" panose="02040503050406030204" pitchFamily="18" charset="0"/>
                            </a:rPr>
                          </m:ctrlPr>
                        </m:fPr>
                        <m:num>
                          <m:r>
                            <a:rPr lang="de-DE" sz="2200" b="0" i="1" smtClean="0">
                              <a:latin typeface="Cambria Math" panose="02040503050406030204" pitchFamily="18" charset="0"/>
                            </a:rPr>
                            <m:t>𝑛</m:t>
                          </m:r>
                        </m:num>
                        <m:den>
                          <m:nary>
                            <m:naryPr>
                              <m:chr m:val="∑"/>
                              <m:ctrlPr>
                                <a:rPr lang="de-DE" sz="2200" b="0" i="1" smtClean="0">
                                  <a:latin typeface="Cambria Math" panose="02040503050406030204" pitchFamily="18" charset="0"/>
                                </a:rPr>
                              </m:ctrlPr>
                            </m:naryPr>
                            <m:sub>
                              <m:r>
                                <m:rPr>
                                  <m:brk m:alnAt="23"/>
                                </m:rPr>
                                <a:rPr lang="de-DE" sz="2200" b="0" i="1" smtClean="0">
                                  <a:latin typeface="Cambria Math" panose="02040503050406030204" pitchFamily="18" charset="0"/>
                                </a:rPr>
                                <m:t>𝑖</m:t>
                              </m:r>
                              <m:r>
                                <a:rPr lang="de-DE" sz="2200" b="0" i="1" smtClean="0">
                                  <a:latin typeface="Cambria Math" panose="02040503050406030204" pitchFamily="18" charset="0"/>
                                </a:rPr>
                                <m:t>=1</m:t>
                              </m:r>
                            </m:sub>
                            <m:sup>
                              <m:r>
                                <a:rPr lang="de-DE" sz="2200" b="0" i="1" smtClean="0">
                                  <a:latin typeface="Cambria Math" panose="02040503050406030204" pitchFamily="18" charset="0"/>
                                </a:rPr>
                                <m:t>𝑛</m:t>
                              </m:r>
                            </m:sup>
                            <m:e>
                              <m:f>
                                <m:fPr>
                                  <m:ctrlPr>
                                    <a:rPr lang="de-DE" sz="2200" i="1">
                                      <a:latin typeface="Cambria Math" panose="02040503050406030204" pitchFamily="18" charset="0"/>
                                    </a:rPr>
                                  </m:ctrlPr>
                                </m:fPr>
                                <m:num>
                                  <m:r>
                                    <a:rPr lang="de-DE" sz="2200" i="1">
                                      <a:latin typeface="Cambria Math" panose="02040503050406030204" pitchFamily="18" charset="0"/>
                                    </a:rPr>
                                    <m:t>1</m:t>
                                  </m:r>
                                </m:num>
                                <m:den>
                                  <m:sSub>
                                    <m:sSubPr>
                                      <m:ctrlPr>
                                        <a:rPr lang="de-DE" sz="2200" i="1">
                                          <a:latin typeface="Cambria Math" panose="02040503050406030204" pitchFamily="18" charset="0"/>
                                        </a:rPr>
                                      </m:ctrlPr>
                                    </m:sSubPr>
                                    <m:e>
                                      <m:r>
                                        <a:rPr lang="de-DE" sz="2200" i="1">
                                          <a:latin typeface="Cambria Math" panose="02040503050406030204" pitchFamily="18" charset="0"/>
                                        </a:rPr>
                                        <m:t>𝑥</m:t>
                                      </m:r>
                                    </m:e>
                                    <m:sub>
                                      <m:r>
                                        <a:rPr lang="de-DE" sz="2200" b="0" i="1" smtClean="0">
                                          <a:latin typeface="Cambria Math" panose="02040503050406030204" pitchFamily="18" charset="0"/>
                                        </a:rPr>
                                        <m:t>𝑖</m:t>
                                      </m:r>
                                    </m:sub>
                                  </m:sSub>
                                </m:den>
                              </m:f>
                            </m:e>
                          </m:nary>
                        </m:den>
                      </m:f>
                    </m:oMath>
                  </m:oMathPara>
                </a14:m>
                <a:endParaRPr lang="de-DE" sz="2200" dirty="0"/>
              </a:p>
            </p:txBody>
          </p:sp>
        </mc:Choice>
        <mc:Fallback xmlns="">
          <p:sp>
            <p:nvSpPr>
              <p:cNvPr id="6" name="Textfeld 5">
                <a:extLst>
                  <a:ext uri="{FF2B5EF4-FFF2-40B4-BE49-F238E27FC236}">
                    <a16:creationId xmlns:a16="http://schemas.microsoft.com/office/drawing/2014/main" id="{E7CD54FB-F740-B64D-EC27-37DAFA9A6AB5}"/>
                  </a:ext>
                </a:extLst>
              </p:cNvPr>
              <p:cNvSpPr txBox="1">
                <a:spLocks noRot="1" noChangeAspect="1" noMove="1" noResize="1" noEditPoints="1" noAdjustHandles="1" noChangeArrowheads="1" noChangeShapeType="1" noTextEdit="1"/>
              </p:cNvSpPr>
              <p:nvPr/>
            </p:nvSpPr>
            <p:spPr>
              <a:xfrm>
                <a:off x="4491308" y="4148062"/>
                <a:ext cx="3389005" cy="949299"/>
              </a:xfrm>
              <a:prstGeom prst="rect">
                <a:avLst/>
              </a:prstGeom>
              <a:blipFill>
                <a:blip r:embed="rId3"/>
                <a:stretch>
                  <a:fillRect/>
                </a:stretch>
              </a:blipFill>
            </p:spPr>
            <p:txBody>
              <a:bodyPr/>
              <a:lstStyle/>
              <a:p>
                <a:r>
                  <a:rPr lang="de-DE">
                    <a:noFill/>
                  </a:rPr>
                  <a:t> </a:t>
                </a:r>
              </a:p>
            </p:txBody>
          </p:sp>
        </mc:Fallback>
      </mc:AlternateContent>
      <p:sp>
        <p:nvSpPr>
          <p:cNvPr id="3" name="Rechteck 2">
            <a:extLst>
              <a:ext uri="{FF2B5EF4-FFF2-40B4-BE49-F238E27FC236}">
                <a16:creationId xmlns:a16="http://schemas.microsoft.com/office/drawing/2014/main" id="{AA5A4B7B-4D41-3821-F711-242D86DC4D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2" name="Gruppieren 91">
            <a:extLst>
              <a:ext uri="{FF2B5EF4-FFF2-40B4-BE49-F238E27FC236}">
                <a16:creationId xmlns:a16="http://schemas.microsoft.com/office/drawing/2014/main" id="{922219D7-3E0D-EA7A-C368-1055F08E8606}"/>
              </a:ext>
            </a:extLst>
          </p:cNvPr>
          <p:cNvGrpSpPr/>
          <p:nvPr/>
        </p:nvGrpSpPr>
        <p:grpSpPr>
          <a:xfrm>
            <a:off x="4238869" y="251182"/>
            <a:ext cx="8076960" cy="5328720"/>
            <a:chOff x="4238869" y="251182"/>
            <a:chExt cx="8076960" cy="532872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2B3DE2DF-BFF1-86CE-1F94-58712C0BD914}"/>
                    </a:ext>
                  </a:extLst>
                </p14:cNvPr>
                <p14:cNvContentPartPr/>
                <p14:nvPr/>
              </p14:nvContentPartPr>
              <p14:xfrm>
                <a:off x="8000149" y="3491182"/>
                <a:ext cx="632160" cy="657360"/>
              </p14:xfrm>
            </p:contentPart>
          </mc:Choice>
          <mc:Fallback xmlns="">
            <p:pic>
              <p:nvPicPr>
                <p:cNvPr id="7" name="Freihand 6">
                  <a:extLst>
                    <a:ext uri="{FF2B5EF4-FFF2-40B4-BE49-F238E27FC236}">
                      <a16:creationId xmlns:a16="http://schemas.microsoft.com/office/drawing/2014/main" id="{2B3DE2DF-BFF1-86CE-1F94-58712C0BD914}"/>
                    </a:ext>
                  </a:extLst>
                </p:cNvPr>
                <p:cNvPicPr/>
                <p:nvPr/>
              </p:nvPicPr>
              <p:blipFill>
                <a:blip r:embed="rId5"/>
                <a:stretch>
                  <a:fillRect/>
                </a:stretch>
              </p:blipFill>
              <p:spPr>
                <a:xfrm>
                  <a:off x="7991149" y="3482182"/>
                  <a:ext cx="649800" cy="67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4DAA67C0-1193-775F-F662-1A7256A0522C}"/>
                    </a:ext>
                  </a:extLst>
                </p14:cNvPr>
                <p14:cNvContentPartPr/>
                <p14:nvPr/>
              </p14:nvContentPartPr>
              <p14:xfrm>
                <a:off x="7864789" y="3921742"/>
                <a:ext cx="227520" cy="426240"/>
              </p14:xfrm>
            </p:contentPart>
          </mc:Choice>
          <mc:Fallback xmlns="">
            <p:pic>
              <p:nvPicPr>
                <p:cNvPr id="8" name="Freihand 7">
                  <a:extLst>
                    <a:ext uri="{FF2B5EF4-FFF2-40B4-BE49-F238E27FC236}">
                      <a16:creationId xmlns:a16="http://schemas.microsoft.com/office/drawing/2014/main" id="{4DAA67C0-1193-775F-F662-1A7256A0522C}"/>
                    </a:ext>
                  </a:extLst>
                </p:cNvPr>
                <p:cNvPicPr/>
                <p:nvPr/>
              </p:nvPicPr>
              <p:blipFill>
                <a:blip r:embed="rId7"/>
                <a:stretch>
                  <a:fillRect/>
                </a:stretch>
              </p:blipFill>
              <p:spPr>
                <a:xfrm>
                  <a:off x="7856149" y="3913102"/>
                  <a:ext cx="2451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7B36452F-EF09-5B09-1857-B21AACDEE267}"/>
                    </a:ext>
                  </a:extLst>
                </p14:cNvPr>
                <p14:cNvContentPartPr/>
                <p14:nvPr/>
              </p14:nvContentPartPr>
              <p14:xfrm>
                <a:off x="8898349" y="3197062"/>
                <a:ext cx="127080" cy="128520"/>
              </p14:xfrm>
            </p:contentPart>
          </mc:Choice>
          <mc:Fallback xmlns="">
            <p:pic>
              <p:nvPicPr>
                <p:cNvPr id="10" name="Freihand 9">
                  <a:extLst>
                    <a:ext uri="{FF2B5EF4-FFF2-40B4-BE49-F238E27FC236}">
                      <a16:creationId xmlns:a16="http://schemas.microsoft.com/office/drawing/2014/main" id="{7B36452F-EF09-5B09-1857-B21AACDEE267}"/>
                    </a:ext>
                  </a:extLst>
                </p:cNvPr>
                <p:cNvPicPr/>
                <p:nvPr/>
              </p:nvPicPr>
              <p:blipFill>
                <a:blip r:embed="rId9"/>
                <a:stretch>
                  <a:fillRect/>
                </a:stretch>
              </p:blipFill>
              <p:spPr>
                <a:xfrm>
                  <a:off x="8889349" y="3188422"/>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96005A26-474E-BBE9-58A3-1D080B92C3B3}"/>
                    </a:ext>
                  </a:extLst>
                </p14:cNvPr>
                <p14:cNvContentPartPr/>
                <p14:nvPr/>
              </p14:nvContentPartPr>
              <p14:xfrm>
                <a:off x="9047029" y="3006622"/>
                <a:ext cx="78840" cy="19440"/>
              </p14:xfrm>
            </p:contentPart>
          </mc:Choice>
          <mc:Fallback xmlns="">
            <p:pic>
              <p:nvPicPr>
                <p:cNvPr id="11" name="Freihand 10">
                  <a:extLst>
                    <a:ext uri="{FF2B5EF4-FFF2-40B4-BE49-F238E27FC236}">
                      <a16:creationId xmlns:a16="http://schemas.microsoft.com/office/drawing/2014/main" id="{96005A26-474E-BBE9-58A3-1D080B92C3B3}"/>
                    </a:ext>
                  </a:extLst>
                </p:cNvPr>
                <p:cNvPicPr/>
                <p:nvPr/>
              </p:nvPicPr>
              <p:blipFill>
                <a:blip r:embed="rId11"/>
                <a:stretch>
                  <a:fillRect/>
                </a:stretch>
              </p:blipFill>
              <p:spPr>
                <a:xfrm>
                  <a:off x="9038389" y="2997622"/>
                  <a:ext cx="96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BF815F12-B528-D17F-D860-87B1B31197A0}"/>
                    </a:ext>
                  </a:extLst>
                </p14:cNvPr>
                <p14:cNvContentPartPr/>
                <p14:nvPr/>
              </p14:nvContentPartPr>
              <p14:xfrm>
                <a:off x="9236389" y="2726182"/>
                <a:ext cx="128880" cy="303120"/>
              </p14:xfrm>
            </p:contentPart>
          </mc:Choice>
          <mc:Fallback xmlns="">
            <p:pic>
              <p:nvPicPr>
                <p:cNvPr id="12" name="Freihand 11">
                  <a:extLst>
                    <a:ext uri="{FF2B5EF4-FFF2-40B4-BE49-F238E27FC236}">
                      <a16:creationId xmlns:a16="http://schemas.microsoft.com/office/drawing/2014/main" id="{BF815F12-B528-D17F-D860-87B1B31197A0}"/>
                    </a:ext>
                  </a:extLst>
                </p:cNvPr>
                <p:cNvPicPr/>
                <p:nvPr/>
              </p:nvPicPr>
              <p:blipFill>
                <a:blip r:embed="rId13"/>
                <a:stretch>
                  <a:fillRect/>
                </a:stretch>
              </p:blipFill>
              <p:spPr>
                <a:xfrm>
                  <a:off x="9227749" y="2717182"/>
                  <a:ext cx="1465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Freihand 31">
                  <a:extLst>
                    <a:ext uri="{FF2B5EF4-FFF2-40B4-BE49-F238E27FC236}">
                      <a16:creationId xmlns:a16="http://schemas.microsoft.com/office/drawing/2014/main" id="{2C2A1B64-B69F-CD5B-CF59-9250A20DA44A}"/>
                    </a:ext>
                  </a:extLst>
                </p14:cNvPr>
                <p14:cNvContentPartPr/>
                <p14:nvPr/>
              </p14:nvContentPartPr>
              <p14:xfrm>
                <a:off x="9101749" y="3814102"/>
                <a:ext cx="264600" cy="107280"/>
              </p14:xfrm>
            </p:contentPart>
          </mc:Choice>
          <mc:Fallback xmlns="">
            <p:pic>
              <p:nvPicPr>
                <p:cNvPr id="32" name="Freihand 31">
                  <a:extLst>
                    <a:ext uri="{FF2B5EF4-FFF2-40B4-BE49-F238E27FC236}">
                      <a16:creationId xmlns:a16="http://schemas.microsoft.com/office/drawing/2014/main" id="{2C2A1B64-B69F-CD5B-CF59-9250A20DA44A}"/>
                    </a:ext>
                  </a:extLst>
                </p:cNvPr>
                <p:cNvPicPr/>
                <p:nvPr/>
              </p:nvPicPr>
              <p:blipFill>
                <a:blip r:embed="rId15"/>
                <a:stretch>
                  <a:fillRect/>
                </a:stretch>
              </p:blipFill>
              <p:spPr>
                <a:xfrm>
                  <a:off x="9093109" y="3805102"/>
                  <a:ext cx="282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Freihand 32">
                  <a:extLst>
                    <a:ext uri="{FF2B5EF4-FFF2-40B4-BE49-F238E27FC236}">
                      <a16:creationId xmlns:a16="http://schemas.microsoft.com/office/drawing/2014/main" id="{3E55C98F-51C3-30AE-91B4-AAD5E29ED784}"/>
                    </a:ext>
                  </a:extLst>
                </p14:cNvPr>
                <p14:cNvContentPartPr/>
                <p14:nvPr/>
              </p14:nvContentPartPr>
              <p14:xfrm>
                <a:off x="9181309" y="3912742"/>
                <a:ext cx="196920" cy="34920"/>
              </p14:xfrm>
            </p:contentPart>
          </mc:Choice>
          <mc:Fallback xmlns="">
            <p:pic>
              <p:nvPicPr>
                <p:cNvPr id="33" name="Freihand 32">
                  <a:extLst>
                    <a:ext uri="{FF2B5EF4-FFF2-40B4-BE49-F238E27FC236}">
                      <a16:creationId xmlns:a16="http://schemas.microsoft.com/office/drawing/2014/main" id="{3E55C98F-51C3-30AE-91B4-AAD5E29ED784}"/>
                    </a:ext>
                  </a:extLst>
                </p:cNvPr>
                <p:cNvPicPr/>
                <p:nvPr/>
              </p:nvPicPr>
              <p:blipFill>
                <a:blip r:embed="rId17"/>
                <a:stretch>
                  <a:fillRect/>
                </a:stretch>
              </p:blipFill>
              <p:spPr>
                <a:xfrm>
                  <a:off x="9172669" y="3903742"/>
                  <a:ext cx="214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9DC26357-348E-6530-7D29-AA1AF0E7E3FB}"/>
                    </a:ext>
                  </a:extLst>
                </p14:cNvPr>
                <p14:cNvContentPartPr/>
                <p14:nvPr/>
              </p14:nvContentPartPr>
              <p14:xfrm>
                <a:off x="9548509" y="2559862"/>
                <a:ext cx="121320" cy="843120"/>
              </p14:xfrm>
            </p:contentPart>
          </mc:Choice>
          <mc:Fallback xmlns="">
            <p:pic>
              <p:nvPicPr>
                <p:cNvPr id="13" name="Freihand 12">
                  <a:extLst>
                    <a:ext uri="{FF2B5EF4-FFF2-40B4-BE49-F238E27FC236}">
                      <a16:creationId xmlns:a16="http://schemas.microsoft.com/office/drawing/2014/main" id="{9DC26357-348E-6530-7D29-AA1AF0E7E3FB}"/>
                    </a:ext>
                  </a:extLst>
                </p:cNvPr>
                <p:cNvPicPr/>
                <p:nvPr/>
              </p:nvPicPr>
              <p:blipFill>
                <a:blip r:embed="rId19"/>
                <a:stretch>
                  <a:fillRect/>
                </a:stretch>
              </p:blipFill>
              <p:spPr>
                <a:xfrm>
                  <a:off x="9539509" y="2550862"/>
                  <a:ext cx="138960" cy="86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1F161502-38C6-8997-1291-C74E7E4143F4}"/>
                    </a:ext>
                  </a:extLst>
                </p14:cNvPr>
                <p14:cNvContentPartPr/>
                <p14:nvPr/>
              </p14:nvContentPartPr>
              <p14:xfrm>
                <a:off x="9777829" y="2599102"/>
                <a:ext cx="156240" cy="306360"/>
              </p14:xfrm>
            </p:contentPart>
          </mc:Choice>
          <mc:Fallback xmlns="">
            <p:pic>
              <p:nvPicPr>
                <p:cNvPr id="14" name="Freihand 13">
                  <a:extLst>
                    <a:ext uri="{FF2B5EF4-FFF2-40B4-BE49-F238E27FC236}">
                      <a16:creationId xmlns:a16="http://schemas.microsoft.com/office/drawing/2014/main" id="{1F161502-38C6-8997-1291-C74E7E4143F4}"/>
                    </a:ext>
                  </a:extLst>
                </p:cNvPr>
                <p:cNvPicPr/>
                <p:nvPr/>
              </p:nvPicPr>
              <p:blipFill>
                <a:blip r:embed="rId21"/>
                <a:stretch>
                  <a:fillRect/>
                </a:stretch>
              </p:blipFill>
              <p:spPr>
                <a:xfrm>
                  <a:off x="9768829" y="2590102"/>
                  <a:ext cx="173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465B8CB5-4BD0-A6A8-9529-EE4B18E6429B}"/>
                    </a:ext>
                  </a:extLst>
                </p14:cNvPr>
                <p14:cNvContentPartPr/>
                <p14:nvPr/>
              </p14:nvContentPartPr>
              <p14:xfrm>
                <a:off x="9814549" y="2883862"/>
                <a:ext cx="217440" cy="160920"/>
              </p14:xfrm>
            </p:contentPart>
          </mc:Choice>
          <mc:Fallback xmlns="">
            <p:pic>
              <p:nvPicPr>
                <p:cNvPr id="15" name="Freihand 14">
                  <a:extLst>
                    <a:ext uri="{FF2B5EF4-FFF2-40B4-BE49-F238E27FC236}">
                      <a16:creationId xmlns:a16="http://schemas.microsoft.com/office/drawing/2014/main" id="{465B8CB5-4BD0-A6A8-9529-EE4B18E6429B}"/>
                    </a:ext>
                  </a:extLst>
                </p:cNvPr>
                <p:cNvPicPr/>
                <p:nvPr/>
              </p:nvPicPr>
              <p:blipFill>
                <a:blip r:embed="rId23"/>
                <a:stretch>
                  <a:fillRect/>
                </a:stretch>
              </p:blipFill>
              <p:spPr>
                <a:xfrm>
                  <a:off x="9805549" y="2874862"/>
                  <a:ext cx="235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6ACC085-0628-82D2-4B8D-F00F3014EA0D}"/>
                    </a:ext>
                  </a:extLst>
                </p14:cNvPr>
                <p14:cNvContentPartPr/>
                <p14:nvPr/>
              </p14:nvContentPartPr>
              <p14:xfrm>
                <a:off x="9856309" y="3067822"/>
                <a:ext cx="178920" cy="262440"/>
              </p14:xfrm>
            </p:contentPart>
          </mc:Choice>
          <mc:Fallback xmlns="">
            <p:pic>
              <p:nvPicPr>
                <p:cNvPr id="16" name="Freihand 15">
                  <a:extLst>
                    <a:ext uri="{FF2B5EF4-FFF2-40B4-BE49-F238E27FC236}">
                      <a16:creationId xmlns:a16="http://schemas.microsoft.com/office/drawing/2014/main" id="{46ACC085-0628-82D2-4B8D-F00F3014EA0D}"/>
                    </a:ext>
                  </a:extLst>
                </p:cNvPr>
                <p:cNvPicPr/>
                <p:nvPr/>
              </p:nvPicPr>
              <p:blipFill>
                <a:blip r:embed="rId25"/>
                <a:stretch>
                  <a:fillRect/>
                </a:stretch>
              </p:blipFill>
              <p:spPr>
                <a:xfrm>
                  <a:off x="9847309" y="3059182"/>
                  <a:ext cx="1965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00FFBF1-625F-7244-AAB4-E483B766CE8F}"/>
                    </a:ext>
                  </a:extLst>
                </p14:cNvPr>
                <p14:cNvContentPartPr/>
                <p14:nvPr/>
              </p14:nvContentPartPr>
              <p14:xfrm>
                <a:off x="10108669" y="3127942"/>
                <a:ext cx="127800" cy="146160"/>
              </p14:xfrm>
            </p:contentPart>
          </mc:Choice>
          <mc:Fallback xmlns="">
            <p:pic>
              <p:nvPicPr>
                <p:cNvPr id="17" name="Freihand 16">
                  <a:extLst>
                    <a:ext uri="{FF2B5EF4-FFF2-40B4-BE49-F238E27FC236}">
                      <a16:creationId xmlns:a16="http://schemas.microsoft.com/office/drawing/2014/main" id="{900FFBF1-625F-7244-AAB4-E483B766CE8F}"/>
                    </a:ext>
                  </a:extLst>
                </p:cNvPr>
                <p:cNvPicPr/>
                <p:nvPr/>
              </p:nvPicPr>
              <p:blipFill>
                <a:blip r:embed="rId27"/>
                <a:stretch>
                  <a:fillRect/>
                </a:stretch>
              </p:blipFill>
              <p:spPr>
                <a:xfrm>
                  <a:off x="10099669" y="3118942"/>
                  <a:ext cx="145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0B04E59E-DF2D-8488-7813-593DF801A6BB}"/>
                    </a:ext>
                  </a:extLst>
                </p14:cNvPr>
                <p14:cNvContentPartPr/>
                <p14:nvPr/>
              </p14:nvContentPartPr>
              <p14:xfrm>
                <a:off x="10292629" y="2726182"/>
                <a:ext cx="75960" cy="211680"/>
              </p14:xfrm>
            </p:contentPart>
          </mc:Choice>
          <mc:Fallback xmlns="">
            <p:pic>
              <p:nvPicPr>
                <p:cNvPr id="18" name="Freihand 17">
                  <a:extLst>
                    <a:ext uri="{FF2B5EF4-FFF2-40B4-BE49-F238E27FC236}">
                      <a16:creationId xmlns:a16="http://schemas.microsoft.com/office/drawing/2014/main" id="{0B04E59E-DF2D-8488-7813-593DF801A6BB}"/>
                    </a:ext>
                  </a:extLst>
                </p:cNvPr>
                <p:cNvPicPr/>
                <p:nvPr/>
              </p:nvPicPr>
              <p:blipFill>
                <a:blip r:embed="rId29"/>
                <a:stretch>
                  <a:fillRect/>
                </a:stretch>
              </p:blipFill>
              <p:spPr>
                <a:xfrm>
                  <a:off x="10283989" y="2717542"/>
                  <a:ext cx="93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54578F14-B9AB-C9FD-A983-59E6E401210F}"/>
                    </a:ext>
                  </a:extLst>
                </p14:cNvPr>
                <p14:cNvContentPartPr/>
                <p14:nvPr/>
              </p14:nvContentPartPr>
              <p14:xfrm>
                <a:off x="10271029" y="2775862"/>
                <a:ext cx="127440" cy="72000"/>
              </p14:xfrm>
            </p:contentPart>
          </mc:Choice>
          <mc:Fallback xmlns="">
            <p:pic>
              <p:nvPicPr>
                <p:cNvPr id="19" name="Freihand 18">
                  <a:extLst>
                    <a:ext uri="{FF2B5EF4-FFF2-40B4-BE49-F238E27FC236}">
                      <a16:creationId xmlns:a16="http://schemas.microsoft.com/office/drawing/2014/main" id="{54578F14-B9AB-C9FD-A983-59E6E401210F}"/>
                    </a:ext>
                  </a:extLst>
                </p:cNvPr>
                <p:cNvPicPr/>
                <p:nvPr/>
              </p:nvPicPr>
              <p:blipFill>
                <a:blip r:embed="rId31"/>
                <a:stretch>
                  <a:fillRect/>
                </a:stretch>
              </p:blipFill>
              <p:spPr>
                <a:xfrm>
                  <a:off x="10262389" y="2767222"/>
                  <a:ext cx="145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2BC1259E-7DF1-3E03-CD7F-3A129D673E6E}"/>
                    </a:ext>
                  </a:extLst>
                </p14:cNvPr>
                <p14:cNvContentPartPr/>
                <p14:nvPr/>
              </p14:nvContentPartPr>
              <p14:xfrm>
                <a:off x="10497109" y="2351782"/>
                <a:ext cx="173160" cy="320760"/>
              </p14:xfrm>
            </p:contentPart>
          </mc:Choice>
          <mc:Fallback xmlns="">
            <p:pic>
              <p:nvPicPr>
                <p:cNvPr id="20" name="Freihand 19">
                  <a:extLst>
                    <a:ext uri="{FF2B5EF4-FFF2-40B4-BE49-F238E27FC236}">
                      <a16:creationId xmlns:a16="http://schemas.microsoft.com/office/drawing/2014/main" id="{2BC1259E-7DF1-3E03-CD7F-3A129D673E6E}"/>
                    </a:ext>
                  </a:extLst>
                </p:cNvPr>
                <p:cNvPicPr/>
                <p:nvPr/>
              </p:nvPicPr>
              <p:blipFill>
                <a:blip r:embed="rId33"/>
                <a:stretch>
                  <a:fillRect/>
                </a:stretch>
              </p:blipFill>
              <p:spPr>
                <a:xfrm>
                  <a:off x="10488109" y="2343142"/>
                  <a:ext cx="1908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057EE506-4D44-EEFA-4BF8-67EC1886ADAA}"/>
                    </a:ext>
                  </a:extLst>
                </p14:cNvPr>
                <p14:cNvContentPartPr/>
                <p14:nvPr/>
              </p14:nvContentPartPr>
              <p14:xfrm>
                <a:off x="10619869" y="2734822"/>
                <a:ext cx="118440" cy="204840"/>
              </p14:xfrm>
            </p:contentPart>
          </mc:Choice>
          <mc:Fallback xmlns="">
            <p:pic>
              <p:nvPicPr>
                <p:cNvPr id="21" name="Freihand 20">
                  <a:extLst>
                    <a:ext uri="{FF2B5EF4-FFF2-40B4-BE49-F238E27FC236}">
                      <a16:creationId xmlns:a16="http://schemas.microsoft.com/office/drawing/2014/main" id="{057EE506-4D44-EEFA-4BF8-67EC1886ADAA}"/>
                    </a:ext>
                  </a:extLst>
                </p:cNvPr>
                <p:cNvPicPr/>
                <p:nvPr/>
              </p:nvPicPr>
              <p:blipFill>
                <a:blip r:embed="rId35"/>
                <a:stretch>
                  <a:fillRect/>
                </a:stretch>
              </p:blipFill>
              <p:spPr>
                <a:xfrm>
                  <a:off x="10611229" y="2725822"/>
                  <a:ext cx="136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4E220768-4B81-F6D2-6F5C-0AD3F44135FF}"/>
                    </a:ext>
                  </a:extLst>
                </p14:cNvPr>
                <p14:cNvContentPartPr/>
                <p14:nvPr/>
              </p14:nvContentPartPr>
              <p14:xfrm>
                <a:off x="10809949" y="2507662"/>
                <a:ext cx="123120" cy="375840"/>
              </p14:xfrm>
            </p:contentPart>
          </mc:Choice>
          <mc:Fallback xmlns="">
            <p:pic>
              <p:nvPicPr>
                <p:cNvPr id="22" name="Freihand 21">
                  <a:extLst>
                    <a:ext uri="{FF2B5EF4-FFF2-40B4-BE49-F238E27FC236}">
                      <a16:creationId xmlns:a16="http://schemas.microsoft.com/office/drawing/2014/main" id="{4E220768-4B81-F6D2-6F5C-0AD3F44135FF}"/>
                    </a:ext>
                  </a:extLst>
                </p:cNvPr>
                <p:cNvPicPr/>
                <p:nvPr/>
              </p:nvPicPr>
              <p:blipFill>
                <a:blip r:embed="rId37"/>
                <a:stretch>
                  <a:fillRect/>
                </a:stretch>
              </p:blipFill>
              <p:spPr>
                <a:xfrm>
                  <a:off x="10800949" y="2498662"/>
                  <a:ext cx="14076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5F4054C4-87F2-FA54-BFCC-1604AEB844D5}"/>
                    </a:ext>
                  </a:extLst>
                </p14:cNvPr>
                <p14:cNvContentPartPr/>
                <p14:nvPr/>
              </p14:nvContentPartPr>
              <p14:xfrm>
                <a:off x="10875469" y="2536102"/>
                <a:ext cx="325800" cy="68400"/>
              </p14:xfrm>
            </p:contentPart>
          </mc:Choice>
          <mc:Fallback xmlns="">
            <p:pic>
              <p:nvPicPr>
                <p:cNvPr id="23" name="Freihand 22">
                  <a:extLst>
                    <a:ext uri="{FF2B5EF4-FFF2-40B4-BE49-F238E27FC236}">
                      <a16:creationId xmlns:a16="http://schemas.microsoft.com/office/drawing/2014/main" id="{5F4054C4-87F2-FA54-BFCC-1604AEB844D5}"/>
                    </a:ext>
                  </a:extLst>
                </p:cNvPr>
                <p:cNvPicPr/>
                <p:nvPr/>
              </p:nvPicPr>
              <p:blipFill>
                <a:blip r:embed="rId39"/>
                <a:stretch>
                  <a:fillRect/>
                </a:stretch>
              </p:blipFill>
              <p:spPr>
                <a:xfrm>
                  <a:off x="10866469" y="2527102"/>
                  <a:ext cx="343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17C98E67-CAF3-F1BF-AC12-D58E25661711}"/>
                    </a:ext>
                  </a:extLst>
                </p14:cNvPr>
                <p14:cNvContentPartPr/>
                <p14:nvPr/>
              </p14:nvContentPartPr>
              <p14:xfrm>
                <a:off x="11308909" y="2484982"/>
                <a:ext cx="39600" cy="60120"/>
              </p14:xfrm>
            </p:contentPart>
          </mc:Choice>
          <mc:Fallback xmlns="">
            <p:pic>
              <p:nvPicPr>
                <p:cNvPr id="24" name="Freihand 23">
                  <a:extLst>
                    <a:ext uri="{FF2B5EF4-FFF2-40B4-BE49-F238E27FC236}">
                      <a16:creationId xmlns:a16="http://schemas.microsoft.com/office/drawing/2014/main" id="{17C98E67-CAF3-F1BF-AC12-D58E25661711}"/>
                    </a:ext>
                  </a:extLst>
                </p:cNvPr>
                <p:cNvPicPr/>
                <p:nvPr/>
              </p:nvPicPr>
              <p:blipFill>
                <a:blip r:embed="rId41"/>
                <a:stretch>
                  <a:fillRect/>
                </a:stretch>
              </p:blipFill>
              <p:spPr>
                <a:xfrm>
                  <a:off x="11299909" y="2475982"/>
                  <a:ext cx="57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DA760CD1-622B-CB66-C6E7-F6151905C233}"/>
                    </a:ext>
                  </a:extLst>
                </p14:cNvPr>
                <p14:cNvContentPartPr/>
                <p14:nvPr/>
              </p14:nvContentPartPr>
              <p14:xfrm>
                <a:off x="11309629" y="1938862"/>
                <a:ext cx="102600" cy="267480"/>
              </p14:xfrm>
            </p:contentPart>
          </mc:Choice>
          <mc:Fallback xmlns="">
            <p:pic>
              <p:nvPicPr>
                <p:cNvPr id="25" name="Freihand 24">
                  <a:extLst>
                    <a:ext uri="{FF2B5EF4-FFF2-40B4-BE49-F238E27FC236}">
                      <a16:creationId xmlns:a16="http://schemas.microsoft.com/office/drawing/2014/main" id="{DA760CD1-622B-CB66-C6E7-F6151905C233}"/>
                    </a:ext>
                  </a:extLst>
                </p:cNvPr>
                <p:cNvPicPr/>
                <p:nvPr/>
              </p:nvPicPr>
              <p:blipFill>
                <a:blip r:embed="rId43"/>
                <a:stretch>
                  <a:fillRect/>
                </a:stretch>
              </p:blipFill>
              <p:spPr>
                <a:xfrm>
                  <a:off x="11300629" y="1929862"/>
                  <a:ext cx="1202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290CECE3-DBEB-8E16-C1F0-D20955F2C5D3}"/>
                    </a:ext>
                  </a:extLst>
                </p14:cNvPr>
                <p14:cNvContentPartPr/>
                <p14:nvPr/>
              </p14:nvContentPartPr>
              <p14:xfrm>
                <a:off x="11318989" y="2173942"/>
                <a:ext cx="228960" cy="451800"/>
              </p14:xfrm>
            </p:contentPart>
          </mc:Choice>
          <mc:Fallback xmlns="">
            <p:pic>
              <p:nvPicPr>
                <p:cNvPr id="26" name="Freihand 25">
                  <a:extLst>
                    <a:ext uri="{FF2B5EF4-FFF2-40B4-BE49-F238E27FC236}">
                      <a16:creationId xmlns:a16="http://schemas.microsoft.com/office/drawing/2014/main" id="{290CECE3-DBEB-8E16-C1F0-D20955F2C5D3}"/>
                    </a:ext>
                  </a:extLst>
                </p:cNvPr>
                <p:cNvPicPr/>
                <p:nvPr/>
              </p:nvPicPr>
              <p:blipFill>
                <a:blip r:embed="rId45"/>
                <a:stretch>
                  <a:fillRect/>
                </a:stretch>
              </p:blipFill>
              <p:spPr>
                <a:xfrm>
                  <a:off x="11310349" y="2164942"/>
                  <a:ext cx="24660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7E892F6F-3265-CB90-A1F6-9F12467B47B1}"/>
                    </a:ext>
                  </a:extLst>
                </p14:cNvPr>
                <p14:cNvContentPartPr/>
                <p14:nvPr/>
              </p14:nvContentPartPr>
              <p14:xfrm>
                <a:off x="11416189" y="2481742"/>
                <a:ext cx="165960" cy="76320"/>
              </p14:xfrm>
            </p:contentPart>
          </mc:Choice>
          <mc:Fallback xmlns="">
            <p:pic>
              <p:nvPicPr>
                <p:cNvPr id="27" name="Freihand 26">
                  <a:extLst>
                    <a:ext uri="{FF2B5EF4-FFF2-40B4-BE49-F238E27FC236}">
                      <a16:creationId xmlns:a16="http://schemas.microsoft.com/office/drawing/2014/main" id="{7E892F6F-3265-CB90-A1F6-9F12467B47B1}"/>
                    </a:ext>
                  </a:extLst>
                </p:cNvPr>
                <p:cNvPicPr/>
                <p:nvPr/>
              </p:nvPicPr>
              <p:blipFill>
                <a:blip r:embed="rId47"/>
                <a:stretch>
                  <a:fillRect/>
                </a:stretch>
              </p:blipFill>
              <p:spPr>
                <a:xfrm>
                  <a:off x="11407189" y="2473102"/>
                  <a:ext cx="183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8D947784-E129-D3F2-065A-694E43176271}"/>
                    </a:ext>
                  </a:extLst>
                </p14:cNvPr>
                <p14:cNvContentPartPr/>
                <p14:nvPr/>
              </p14:nvContentPartPr>
              <p14:xfrm>
                <a:off x="11631829" y="1835182"/>
                <a:ext cx="262080" cy="851040"/>
              </p14:xfrm>
            </p:contentPart>
          </mc:Choice>
          <mc:Fallback xmlns="">
            <p:pic>
              <p:nvPicPr>
                <p:cNvPr id="28" name="Freihand 27">
                  <a:extLst>
                    <a:ext uri="{FF2B5EF4-FFF2-40B4-BE49-F238E27FC236}">
                      <a16:creationId xmlns:a16="http://schemas.microsoft.com/office/drawing/2014/main" id="{8D947784-E129-D3F2-065A-694E43176271}"/>
                    </a:ext>
                  </a:extLst>
                </p:cNvPr>
                <p:cNvPicPr/>
                <p:nvPr/>
              </p:nvPicPr>
              <p:blipFill>
                <a:blip r:embed="rId49"/>
                <a:stretch>
                  <a:fillRect/>
                </a:stretch>
              </p:blipFill>
              <p:spPr>
                <a:xfrm>
                  <a:off x="11622829" y="1826542"/>
                  <a:ext cx="279720" cy="868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D74C20C8-2E66-1541-7249-787BE3C8C28D}"/>
                    </a:ext>
                  </a:extLst>
                </p14:cNvPr>
                <p14:cNvContentPartPr/>
                <p14:nvPr/>
              </p14:nvContentPartPr>
              <p14:xfrm>
                <a:off x="9607909" y="3802582"/>
                <a:ext cx="178920" cy="123120"/>
              </p14:xfrm>
            </p:contentPart>
          </mc:Choice>
          <mc:Fallback xmlns="">
            <p:pic>
              <p:nvPicPr>
                <p:cNvPr id="34" name="Freihand 33">
                  <a:extLst>
                    <a:ext uri="{FF2B5EF4-FFF2-40B4-BE49-F238E27FC236}">
                      <a16:creationId xmlns:a16="http://schemas.microsoft.com/office/drawing/2014/main" id="{D74C20C8-2E66-1541-7249-787BE3C8C28D}"/>
                    </a:ext>
                  </a:extLst>
                </p:cNvPr>
                <p:cNvPicPr/>
                <p:nvPr/>
              </p:nvPicPr>
              <p:blipFill>
                <a:blip r:embed="rId51"/>
                <a:stretch>
                  <a:fillRect/>
                </a:stretch>
              </p:blipFill>
              <p:spPr>
                <a:xfrm>
                  <a:off x="9599269" y="3793942"/>
                  <a:ext cx="196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17109252-F3D4-5F30-212A-2EC2AB2C08C5}"/>
                    </a:ext>
                  </a:extLst>
                </p14:cNvPr>
                <p14:cNvContentPartPr/>
                <p14:nvPr/>
              </p14:nvContentPartPr>
              <p14:xfrm>
                <a:off x="9840109" y="3630502"/>
                <a:ext cx="88200" cy="37080"/>
              </p14:xfrm>
            </p:contentPart>
          </mc:Choice>
          <mc:Fallback xmlns="">
            <p:pic>
              <p:nvPicPr>
                <p:cNvPr id="35" name="Freihand 34">
                  <a:extLst>
                    <a:ext uri="{FF2B5EF4-FFF2-40B4-BE49-F238E27FC236}">
                      <a16:creationId xmlns:a16="http://schemas.microsoft.com/office/drawing/2014/main" id="{17109252-F3D4-5F30-212A-2EC2AB2C08C5}"/>
                    </a:ext>
                  </a:extLst>
                </p:cNvPr>
                <p:cNvPicPr/>
                <p:nvPr/>
              </p:nvPicPr>
              <p:blipFill>
                <a:blip r:embed="rId53"/>
                <a:stretch>
                  <a:fillRect/>
                </a:stretch>
              </p:blipFill>
              <p:spPr>
                <a:xfrm>
                  <a:off x="9831469" y="3621502"/>
                  <a:ext cx="105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BD969AA8-CA49-650A-B204-977842F86B4F}"/>
                    </a:ext>
                  </a:extLst>
                </p14:cNvPr>
                <p14:cNvContentPartPr/>
                <p14:nvPr/>
              </p14:nvContentPartPr>
              <p14:xfrm>
                <a:off x="10020829" y="3454822"/>
                <a:ext cx="110520" cy="138240"/>
              </p14:xfrm>
            </p:contentPart>
          </mc:Choice>
          <mc:Fallback xmlns="">
            <p:pic>
              <p:nvPicPr>
                <p:cNvPr id="36" name="Freihand 35">
                  <a:extLst>
                    <a:ext uri="{FF2B5EF4-FFF2-40B4-BE49-F238E27FC236}">
                      <a16:creationId xmlns:a16="http://schemas.microsoft.com/office/drawing/2014/main" id="{BD969AA8-CA49-650A-B204-977842F86B4F}"/>
                    </a:ext>
                  </a:extLst>
                </p:cNvPr>
                <p:cNvPicPr/>
                <p:nvPr/>
              </p:nvPicPr>
              <p:blipFill>
                <a:blip r:embed="rId55"/>
                <a:stretch>
                  <a:fillRect/>
                </a:stretch>
              </p:blipFill>
              <p:spPr>
                <a:xfrm>
                  <a:off x="10011829" y="3445822"/>
                  <a:ext cx="128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14160F64-4140-4F8E-FCE0-73F32A3F7AD4}"/>
                    </a:ext>
                  </a:extLst>
                </p14:cNvPr>
                <p14:cNvContentPartPr/>
                <p14:nvPr/>
              </p14:nvContentPartPr>
              <p14:xfrm>
                <a:off x="10281109" y="3369142"/>
                <a:ext cx="174960" cy="428400"/>
              </p14:xfrm>
            </p:contentPart>
          </mc:Choice>
          <mc:Fallback xmlns="">
            <p:pic>
              <p:nvPicPr>
                <p:cNvPr id="37" name="Freihand 36">
                  <a:extLst>
                    <a:ext uri="{FF2B5EF4-FFF2-40B4-BE49-F238E27FC236}">
                      <a16:creationId xmlns:a16="http://schemas.microsoft.com/office/drawing/2014/main" id="{14160F64-4140-4F8E-FCE0-73F32A3F7AD4}"/>
                    </a:ext>
                  </a:extLst>
                </p:cNvPr>
                <p:cNvPicPr/>
                <p:nvPr/>
              </p:nvPicPr>
              <p:blipFill>
                <a:blip r:embed="rId57"/>
                <a:stretch>
                  <a:fillRect/>
                </a:stretch>
              </p:blipFill>
              <p:spPr>
                <a:xfrm>
                  <a:off x="10272469" y="3360502"/>
                  <a:ext cx="19260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D11FB0E4-B4AC-01BE-B4C4-1884316FF8F1}"/>
                    </a:ext>
                  </a:extLst>
                </p14:cNvPr>
                <p14:cNvContentPartPr/>
                <p14:nvPr/>
              </p14:nvContentPartPr>
              <p14:xfrm>
                <a:off x="10485229" y="3473902"/>
                <a:ext cx="155520" cy="232560"/>
              </p14:xfrm>
            </p:contentPart>
          </mc:Choice>
          <mc:Fallback xmlns="">
            <p:pic>
              <p:nvPicPr>
                <p:cNvPr id="38" name="Freihand 37">
                  <a:extLst>
                    <a:ext uri="{FF2B5EF4-FFF2-40B4-BE49-F238E27FC236}">
                      <a16:creationId xmlns:a16="http://schemas.microsoft.com/office/drawing/2014/main" id="{D11FB0E4-B4AC-01BE-B4C4-1884316FF8F1}"/>
                    </a:ext>
                  </a:extLst>
                </p:cNvPr>
                <p:cNvPicPr/>
                <p:nvPr/>
              </p:nvPicPr>
              <p:blipFill>
                <a:blip r:embed="rId59"/>
                <a:stretch>
                  <a:fillRect/>
                </a:stretch>
              </p:blipFill>
              <p:spPr>
                <a:xfrm>
                  <a:off x="10476229" y="3465262"/>
                  <a:ext cx="173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45161877-AE75-4FE1-D21D-F1C9974C871E}"/>
                    </a:ext>
                  </a:extLst>
                </p14:cNvPr>
                <p14:cNvContentPartPr/>
                <p14:nvPr/>
              </p14:nvContentPartPr>
              <p14:xfrm>
                <a:off x="10688629" y="3575782"/>
                <a:ext cx="94320" cy="145440"/>
              </p14:xfrm>
            </p:contentPart>
          </mc:Choice>
          <mc:Fallback xmlns="">
            <p:pic>
              <p:nvPicPr>
                <p:cNvPr id="39" name="Freihand 38">
                  <a:extLst>
                    <a:ext uri="{FF2B5EF4-FFF2-40B4-BE49-F238E27FC236}">
                      <a16:creationId xmlns:a16="http://schemas.microsoft.com/office/drawing/2014/main" id="{45161877-AE75-4FE1-D21D-F1C9974C871E}"/>
                    </a:ext>
                  </a:extLst>
                </p:cNvPr>
                <p:cNvPicPr/>
                <p:nvPr/>
              </p:nvPicPr>
              <p:blipFill>
                <a:blip r:embed="rId61"/>
                <a:stretch>
                  <a:fillRect/>
                </a:stretch>
              </p:blipFill>
              <p:spPr>
                <a:xfrm>
                  <a:off x="10679629" y="3566782"/>
                  <a:ext cx="111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56AB31A0-CEEB-71F5-3C7D-3CF643641C5F}"/>
                    </a:ext>
                  </a:extLst>
                </p14:cNvPr>
                <p14:cNvContentPartPr/>
                <p14:nvPr/>
              </p14:nvContentPartPr>
              <p14:xfrm>
                <a:off x="10699789" y="3262942"/>
                <a:ext cx="78120" cy="62280"/>
              </p14:xfrm>
            </p:contentPart>
          </mc:Choice>
          <mc:Fallback xmlns="">
            <p:pic>
              <p:nvPicPr>
                <p:cNvPr id="40" name="Freihand 39">
                  <a:extLst>
                    <a:ext uri="{FF2B5EF4-FFF2-40B4-BE49-F238E27FC236}">
                      <a16:creationId xmlns:a16="http://schemas.microsoft.com/office/drawing/2014/main" id="{56AB31A0-CEEB-71F5-3C7D-3CF643641C5F}"/>
                    </a:ext>
                  </a:extLst>
                </p:cNvPr>
                <p:cNvPicPr/>
                <p:nvPr/>
              </p:nvPicPr>
              <p:blipFill>
                <a:blip r:embed="rId63"/>
                <a:stretch>
                  <a:fillRect/>
                </a:stretch>
              </p:blipFill>
              <p:spPr>
                <a:xfrm>
                  <a:off x="10691149" y="3254302"/>
                  <a:ext cx="95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CDC8F69F-79B8-0075-1EBE-814F980CA22F}"/>
                    </a:ext>
                  </a:extLst>
                </p14:cNvPr>
                <p14:cNvContentPartPr/>
                <p14:nvPr/>
              </p14:nvContentPartPr>
              <p14:xfrm>
                <a:off x="10869709" y="3100942"/>
                <a:ext cx="84600" cy="171720"/>
              </p14:xfrm>
            </p:contentPart>
          </mc:Choice>
          <mc:Fallback xmlns="">
            <p:pic>
              <p:nvPicPr>
                <p:cNvPr id="41" name="Freihand 40">
                  <a:extLst>
                    <a:ext uri="{FF2B5EF4-FFF2-40B4-BE49-F238E27FC236}">
                      <a16:creationId xmlns:a16="http://schemas.microsoft.com/office/drawing/2014/main" id="{CDC8F69F-79B8-0075-1EBE-814F980CA22F}"/>
                    </a:ext>
                  </a:extLst>
                </p:cNvPr>
                <p:cNvPicPr/>
                <p:nvPr/>
              </p:nvPicPr>
              <p:blipFill>
                <a:blip r:embed="rId65"/>
                <a:stretch>
                  <a:fillRect/>
                </a:stretch>
              </p:blipFill>
              <p:spPr>
                <a:xfrm>
                  <a:off x="10861069" y="3092302"/>
                  <a:ext cx="102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35A9C3C4-1A0E-0384-D637-8ABF3D4D2ED0}"/>
                    </a:ext>
                  </a:extLst>
                </p14:cNvPr>
                <p14:cNvContentPartPr/>
                <p14:nvPr/>
              </p14:nvContentPartPr>
              <p14:xfrm>
                <a:off x="11025949" y="3384622"/>
                <a:ext cx="29160" cy="127080"/>
              </p14:xfrm>
            </p:contentPart>
          </mc:Choice>
          <mc:Fallback xmlns="">
            <p:pic>
              <p:nvPicPr>
                <p:cNvPr id="42" name="Freihand 41">
                  <a:extLst>
                    <a:ext uri="{FF2B5EF4-FFF2-40B4-BE49-F238E27FC236}">
                      <a16:creationId xmlns:a16="http://schemas.microsoft.com/office/drawing/2014/main" id="{35A9C3C4-1A0E-0384-D637-8ABF3D4D2ED0}"/>
                    </a:ext>
                  </a:extLst>
                </p:cNvPr>
                <p:cNvPicPr/>
                <p:nvPr/>
              </p:nvPicPr>
              <p:blipFill>
                <a:blip r:embed="rId67"/>
                <a:stretch>
                  <a:fillRect/>
                </a:stretch>
              </p:blipFill>
              <p:spPr>
                <a:xfrm>
                  <a:off x="11017309" y="3375622"/>
                  <a:ext cx="46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1727C89-72E7-A8B4-766D-CD2712237E93}"/>
                    </a:ext>
                  </a:extLst>
                </p14:cNvPr>
                <p14:cNvContentPartPr/>
                <p14:nvPr/>
              </p14:nvContentPartPr>
              <p14:xfrm>
                <a:off x="10958269" y="3360862"/>
                <a:ext cx="151560" cy="108720"/>
              </p14:xfrm>
            </p:contentPart>
          </mc:Choice>
          <mc:Fallback xmlns="">
            <p:pic>
              <p:nvPicPr>
                <p:cNvPr id="43" name="Freihand 42">
                  <a:extLst>
                    <a:ext uri="{FF2B5EF4-FFF2-40B4-BE49-F238E27FC236}">
                      <a16:creationId xmlns:a16="http://schemas.microsoft.com/office/drawing/2014/main" id="{11727C89-72E7-A8B4-766D-CD2712237E93}"/>
                    </a:ext>
                  </a:extLst>
                </p:cNvPr>
                <p:cNvPicPr/>
                <p:nvPr/>
              </p:nvPicPr>
              <p:blipFill>
                <a:blip r:embed="rId69"/>
                <a:stretch>
                  <a:fillRect/>
                </a:stretch>
              </p:blipFill>
              <p:spPr>
                <a:xfrm>
                  <a:off x="10949629" y="3352222"/>
                  <a:ext cx="169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DE098E6E-EAC8-002A-4D08-0F51265EE1FC}"/>
                    </a:ext>
                  </a:extLst>
                </p14:cNvPr>
                <p14:cNvContentPartPr/>
                <p14:nvPr/>
              </p14:nvContentPartPr>
              <p14:xfrm>
                <a:off x="11156629" y="3231622"/>
                <a:ext cx="142920" cy="224640"/>
              </p14:xfrm>
            </p:contentPart>
          </mc:Choice>
          <mc:Fallback xmlns="">
            <p:pic>
              <p:nvPicPr>
                <p:cNvPr id="44" name="Freihand 43">
                  <a:extLst>
                    <a:ext uri="{FF2B5EF4-FFF2-40B4-BE49-F238E27FC236}">
                      <a16:creationId xmlns:a16="http://schemas.microsoft.com/office/drawing/2014/main" id="{DE098E6E-EAC8-002A-4D08-0F51265EE1FC}"/>
                    </a:ext>
                  </a:extLst>
                </p:cNvPr>
                <p:cNvPicPr/>
                <p:nvPr/>
              </p:nvPicPr>
              <p:blipFill>
                <a:blip r:embed="rId71"/>
                <a:stretch>
                  <a:fillRect/>
                </a:stretch>
              </p:blipFill>
              <p:spPr>
                <a:xfrm>
                  <a:off x="11147629" y="3222982"/>
                  <a:ext cx="160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BBE82187-EA0D-A745-412C-F5FEE9848DCD}"/>
                    </a:ext>
                  </a:extLst>
                </p14:cNvPr>
                <p14:cNvContentPartPr/>
                <p14:nvPr/>
              </p14:nvContentPartPr>
              <p14:xfrm>
                <a:off x="11362549" y="3310462"/>
                <a:ext cx="96480" cy="176400"/>
              </p14:xfrm>
            </p:contentPart>
          </mc:Choice>
          <mc:Fallback xmlns="">
            <p:pic>
              <p:nvPicPr>
                <p:cNvPr id="45" name="Freihand 44">
                  <a:extLst>
                    <a:ext uri="{FF2B5EF4-FFF2-40B4-BE49-F238E27FC236}">
                      <a16:creationId xmlns:a16="http://schemas.microsoft.com/office/drawing/2014/main" id="{BBE82187-EA0D-A745-412C-F5FEE9848DCD}"/>
                    </a:ext>
                  </a:extLst>
                </p:cNvPr>
                <p:cNvPicPr/>
                <p:nvPr/>
              </p:nvPicPr>
              <p:blipFill>
                <a:blip r:embed="rId73"/>
                <a:stretch>
                  <a:fillRect/>
                </a:stretch>
              </p:blipFill>
              <p:spPr>
                <a:xfrm>
                  <a:off x="11353909" y="3301462"/>
                  <a:ext cx="114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01F67B7E-60A4-BFD9-568B-343072C98A42}"/>
                    </a:ext>
                  </a:extLst>
                </p14:cNvPr>
                <p14:cNvContentPartPr/>
                <p14:nvPr/>
              </p14:nvContentPartPr>
              <p14:xfrm>
                <a:off x="11329429" y="3052342"/>
                <a:ext cx="44280" cy="84960"/>
              </p14:xfrm>
            </p:contentPart>
          </mc:Choice>
          <mc:Fallback xmlns="">
            <p:pic>
              <p:nvPicPr>
                <p:cNvPr id="46" name="Freihand 45">
                  <a:extLst>
                    <a:ext uri="{FF2B5EF4-FFF2-40B4-BE49-F238E27FC236}">
                      <a16:creationId xmlns:a16="http://schemas.microsoft.com/office/drawing/2014/main" id="{01F67B7E-60A4-BFD9-568B-343072C98A42}"/>
                    </a:ext>
                  </a:extLst>
                </p:cNvPr>
                <p:cNvPicPr/>
                <p:nvPr/>
              </p:nvPicPr>
              <p:blipFill>
                <a:blip r:embed="rId75"/>
                <a:stretch>
                  <a:fillRect/>
                </a:stretch>
              </p:blipFill>
              <p:spPr>
                <a:xfrm>
                  <a:off x="11320429" y="3043702"/>
                  <a:ext cx="6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B54050C0-7496-B4F5-175E-116522BDFBE1}"/>
                    </a:ext>
                  </a:extLst>
                </p14:cNvPr>
                <p14:cNvContentPartPr/>
                <p14:nvPr/>
              </p14:nvContentPartPr>
              <p14:xfrm>
                <a:off x="11454709" y="2836342"/>
                <a:ext cx="95760" cy="177480"/>
              </p14:xfrm>
            </p:contentPart>
          </mc:Choice>
          <mc:Fallback xmlns="">
            <p:pic>
              <p:nvPicPr>
                <p:cNvPr id="47" name="Freihand 46">
                  <a:extLst>
                    <a:ext uri="{FF2B5EF4-FFF2-40B4-BE49-F238E27FC236}">
                      <a16:creationId xmlns:a16="http://schemas.microsoft.com/office/drawing/2014/main" id="{B54050C0-7496-B4F5-175E-116522BDFBE1}"/>
                    </a:ext>
                  </a:extLst>
                </p:cNvPr>
                <p:cNvPicPr/>
                <p:nvPr/>
              </p:nvPicPr>
              <p:blipFill>
                <a:blip r:embed="rId77"/>
                <a:stretch>
                  <a:fillRect/>
                </a:stretch>
              </p:blipFill>
              <p:spPr>
                <a:xfrm>
                  <a:off x="11446069" y="2827342"/>
                  <a:ext cx="113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4FAD4B84-9689-E91F-4F8A-C4A573565877}"/>
                    </a:ext>
                  </a:extLst>
                </p14:cNvPr>
                <p14:cNvContentPartPr/>
                <p14:nvPr/>
              </p14:nvContentPartPr>
              <p14:xfrm>
                <a:off x="11542549" y="3129742"/>
                <a:ext cx="93600" cy="132480"/>
              </p14:xfrm>
            </p:contentPart>
          </mc:Choice>
          <mc:Fallback xmlns="">
            <p:pic>
              <p:nvPicPr>
                <p:cNvPr id="48" name="Freihand 47">
                  <a:extLst>
                    <a:ext uri="{FF2B5EF4-FFF2-40B4-BE49-F238E27FC236}">
                      <a16:creationId xmlns:a16="http://schemas.microsoft.com/office/drawing/2014/main" id="{4FAD4B84-9689-E91F-4F8A-C4A573565877}"/>
                    </a:ext>
                  </a:extLst>
                </p:cNvPr>
                <p:cNvPicPr/>
                <p:nvPr/>
              </p:nvPicPr>
              <p:blipFill>
                <a:blip r:embed="rId79"/>
                <a:stretch>
                  <a:fillRect/>
                </a:stretch>
              </p:blipFill>
              <p:spPr>
                <a:xfrm>
                  <a:off x="11533549" y="3121102"/>
                  <a:ext cx="111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F74F866C-2C4F-679C-C9FB-632880D19044}"/>
                    </a:ext>
                  </a:extLst>
                </p14:cNvPr>
                <p14:cNvContentPartPr/>
                <p14:nvPr/>
              </p14:nvContentPartPr>
              <p14:xfrm>
                <a:off x="11730829" y="3149902"/>
                <a:ext cx="65520" cy="51480"/>
              </p14:xfrm>
            </p:contentPart>
          </mc:Choice>
          <mc:Fallback xmlns="">
            <p:pic>
              <p:nvPicPr>
                <p:cNvPr id="49" name="Freihand 48">
                  <a:extLst>
                    <a:ext uri="{FF2B5EF4-FFF2-40B4-BE49-F238E27FC236}">
                      <a16:creationId xmlns:a16="http://schemas.microsoft.com/office/drawing/2014/main" id="{F74F866C-2C4F-679C-C9FB-632880D19044}"/>
                    </a:ext>
                  </a:extLst>
                </p:cNvPr>
                <p:cNvPicPr/>
                <p:nvPr/>
              </p:nvPicPr>
              <p:blipFill>
                <a:blip r:embed="rId81"/>
                <a:stretch>
                  <a:fillRect/>
                </a:stretch>
              </p:blipFill>
              <p:spPr>
                <a:xfrm>
                  <a:off x="11721829" y="3141262"/>
                  <a:ext cx="83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AD67DD93-D049-6815-4B8B-A89DAE50854E}"/>
                    </a:ext>
                  </a:extLst>
                </p14:cNvPr>
                <p14:cNvContentPartPr/>
                <p14:nvPr/>
              </p14:nvContentPartPr>
              <p14:xfrm>
                <a:off x="11820109" y="2861182"/>
                <a:ext cx="106560" cy="243720"/>
              </p14:xfrm>
            </p:contentPart>
          </mc:Choice>
          <mc:Fallback xmlns="">
            <p:pic>
              <p:nvPicPr>
                <p:cNvPr id="50" name="Freihand 49">
                  <a:extLst>
                    <a:ext uri="{FF2B5EF4-FFF2-40B4-BE49-F238E27FC236}">
                      <a16:creationId xmlns:a16="http://schemas.microsoft.com/office/drawing/2014/main" id="{AD67DD93-D049-6815-4B8B-A89DAE50854E}"/>
                    </a:ext>
                  </a:extLst>
                </p:cNvPr>
                <p:cNvPicPr/>
                <p:nvPr/>
              </p:nvPicPr>
              <p:blipFill>
                <a:blip r:embed="rId83"/>
                <a:stretch>
                  <a:fillRect/>
                </a:stretch>
              </p:blipFill>
              <p:spPr>
                <a:xfrm>
                  <a:off x="11811109" y="2852542"/>
                  <a:ext cx="124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5620058D-80E4-2683-F75E-D33609E2C41C}"/>
                    </a:ext>
                  </a:extLst>
                </p14:cNvPr>
                <p14:cNvContentPartPr/>
                <p14:nvPr/>
              </p14:nvContentPartPr>
              <p14:xfrm>
                <a:off x="11947909" y="2966662"/>
                <a:ext cx="137520" cy="204840"/>
              </p14:xfrm>
            </p:contentPart>
          </mc:Choice>
          <mc:Fallback xmlns="">
            <p:pic>
              <p:nvPicPr>
                <p:cNvPr id="51" name="Freihand 50">
                  <a:extLst>
                    <a:ext uri="{FF2B5EF4-FFF2-40B4-BE49-F238E27FC236}">
                      <a16:creationId xmlns:a16="http://schemas.microsoft.com/office/drawing/2014/main" id="{5620058D-80E4-2683-F75E-D33609E2C41C}"/>
                    </a:ext>
                  </a:extLst>
                </p:cNvPr>
                <p:cNvPicPr/>
                <p:nvPr/>
              </p:nvPicPr>
              <p:blipFill>
                <a:blip r:embed="rId85"/>
                <a:stretch>
                  <a:fillRect/>
                </a:stretch>
              </p:blipFill>
              <p:spPr>
                <a:xfrm>
                  <a:off x="11939269" y="2958022"/>
                  <a:ext cx="155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C1A949B9-08DD-C242-48C6-5D7B9AE9FBDD}"/>
                    </a:ext>
                  </a:extLst>
                </p14:cNvPr>
                <p14:cNvContentPartPr/>
                <p14:nvPr/>
              </p14:nvContentPartPr>
              <p14:xfrm>
                <a:off x="11898589" y="2654182"/>
                <a:ext cx="115920" cy="81360"/>
              </p14:xfrm>
            </p:contentPart>
          </mc:Choice>
          <mc:Fallback xmlns="">
            <p:pic>
              <p:nvPicPr>
                <p:cNvPr id="52" name="Freihand 51">
                  <a:extLst>
                    <a:ext uri="{FF2B5EF4-FFF2-40B4-BE49-F238E27FC236}">
                      <a16:creationId xmlns:a16="http://schemas.microsoft.com/office/drawing/2014/main" id="{C1A949B9-08DD-C242-48C6-5D7B9AE9FBDD}"/>
                    </a:ext>
                  </a:extLst>
                </p:cNvPr>
                <p:cNvPicPr/>
                <p:nvPr/>
              </p:nvPicPr>
              <p:blipFill>
                <a:blip r:embed="rId87"/>
                <a:stretch>
                  <a:fillRect/>
                </a:stretch>
              </p:blipFill>
              <p:spPr>
                <a:xfrm>
                  <a:off x="11889589" y="2645182"/>
                  <a:ext cx="133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730070DD-933F-44AD-6203-1EB316BD2F14}"/>
                    </a:ext>
                  </a:extLst>
                </p14:cNvPr>
                <p14:cNvContentPartPr/>
                <p14:nvPr/>
              </p14:nvContentPartPr>
              <p14:xfrm>
                <a:off x="12025669" y="2491102"/>
                <a:ext cx="75240" cy="201600"/>
              </p14:xfrm>
            </p:contentPart>
          </mc:Choice>
          <mc:Fallback xmlns="">
            <p:pic>
              <p:nvPicPr>
                <p:cNvPr id="53" name="Freihand 52">
                  <a:extLst>
                    <a:ext uri="{FF2B5EF4-FFF2-40B4-BE49-F238E27FC236}">
                      <a16:creationId xmlns:a16="http://schemas.microsoft.com/office/drawing/2014/main" id="{730070DD-933F-44AD-6203-1EB316BD2F14}"/>
                    </a:ext>
                  </a:extLst>
                </p:cNvPr>
                <p:cNvPicPr/>
                <p:nvPr/>
              </p:nvPicPr>
              <p:blipFill>
                <a:blip r:embed="rId89"/>
                <a:stretch>
                  <a:fillRect/>
                </a:stretch>
              </p:blipFill>
              <p:spPr>
                <a:xfrm>
                  <a:off x="12016669" y="2482102"/>
                  <a:ext cx="92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F5BC9E44-C739-A7C2-3C6F-554ADA261E77}"/>
                    </a:ext>
                  </a:extLst>
                </p14:cNvPr>
                <p14:cNvContentPartPr/>
                <p14:nvPr/>
              </p14:nvContentPartPr>
              <p14:xfrm>
                <a:off x="12039349" y="2476702"/>
                <a:ext cx="113400" cy="859320"/>
              </p14:xfrm>
            </p:contentPart>
          </mc:Choice>
          <mc:Fallback xmlns="">
            <p:pic>
              <p:nvPicPr>
                <p:cNvPr id="54" name="Freihand 53">
                  <a:extLst>
                    <a:ext uri="{FF2B5EF4-FFF2-40B4-BE49-F238E27FC236}">
                      <a16:creationId xmlns:a16="http://schemas.microsoft.com/office/drawing/2014/main" id="{F5BC9E44-C739-A7C2-3C6F-554ADA261E77}"/>
                    </a:ext>
                  </a:extLst>
                </p:cNvPr>
                <p:cNvPicPr/>
                <p:nvPr/>
              </p:nvPicPr>
              <p:blipFill>
                <a:blip r:embed="rId91"/>
                <a:stretch>
                  <a:fillRect/>
                </a:stretch>
              </p:blipFill>
              <p:spPr>
                <a:xfrm>
                  <a:off x="12030709" y="2467702"/>
                  <a:ext cx="13104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Freihand 56">
                  <a:extLst>
                    <a:ext uri="{FF2B5EF4-FFF2-40B4-BE49-F238E27FC236}">
                      <a16:creationId xmlns:a16="http://schemas.microsoft.com/office/drawing/2014/main" id="{ED2D21F1-3B36-5DF5-85EF-FC5269C715B6}"/>
                    </a:ext>
                  </a:extLst>
                </p14:cNvPr>
                <p14:cNvContentPartPr/>
                <p14:nvPr/>
              </p14:nvContentPartPr>
              <p14:xfrm>
                <a:off x="8118229" y="1986382"/>
                <a:ext cx="2181960" cy="2090160"/>
              </p14:xfrm>
            </p:contentPart>
          </mc:Choice>
          <mc:Fallback xmlns="">
            <p:pic>
              <p:nvPicPr>
                <p:cNvPr id="57" name="Freihand 56">
                  <a:extLst>
                    <a:ext uri="{FF2B5EF4-FFF2-40B4-BE49-F238E27FC236}">
                      <a16:creationId xmlns:a16="http://schemas.microsoft.com/office/drawing/2014/main" id="{ED2D21F1-3B36-5DF5-85EF-FC5269C715B6}"/>
                    </a:ext>
                  </a:extLst>
                </p:cNvPr>
                <p:cNvPicPr/>
                <p:nvPr/>
              </p:nvPicPr>
              <p:blipFill>
                <a:blip r:embed="rId93"/>
                <a:stretch>
                  <a:fillRect/>
                </a:stretch>
              </p:blipFill>
              <p:spPr>
                <a:xfrm>
                  <a:off x="8109589" y="1977742"/>
                  <a:ext cx="2199600" cy="210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A04148AF-C43C-B086-3790-45BFC9BC4933}"/>
                    </a:ext>
                  </a:extLst>
                </p14:cNvPr>
                <p14:cNvContentPartPr/>
                <p14:nvPr/>
              </p14:nvContentPartPr>
              <p14:xfrm>
                <a:off x="8199949" y="967942"/>
                <a:ext cx="965880" cy="939240"/>
              </p14:xfrm>
            </p:contentPart>
          </mc:Choice>
          <mc:Fallback xmlns="">
            <p:pic>
              <p:nvPicPr>
                <p:cNvPr id="59" name="Freihand 58">
                  <a:extLst>
                    <a:ext uri="{FF2B5EF4-FFF2-40B4-BE49-F238E27FC236}">
                      <a16:creationId xmlns:a16="http://schemas.microsoft.com/office/drawing/2014/main" id="{A04148AF-C43C-B086-3790-45BFC9BC4933}"/>
                    </a:ext>
                  </a:extLst>
                </p:cNvPr>
                <p:cNvPicPr/>
                <p:nvPr/>
              </p:nvPicPr>
              <p:blipFill>
                <a:blip r:embed="rId95"/>
                <a:stretch>
                  <a:fillRect/>
                </a:stretch>
              </p:blipFill>
              <p:spPr>
                <a:xfrm>
                  <a:off x="8190949" y="958942"/>
                  <a:ext cx="983520" cy="956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9A830B03-B0BE-9F12-24C9-B068B74FDBA5}"/>
                    </a:ext>
                  </a:extLst>
                </p14:cNvPr>
                <p14:cNvContentPartPr/>
                <p14:nvPr/>
              </p14:nvContentPartPr>
              <p14:xfrm>
                <a:off x="9527629" y="3726262"/>
                <a:ext cx="184680" cy="81000"/>
              </p14:xfrm>
            </p:contentPart>
          </mc:Choice>
          <mc:Fallback xmlns="">
            <p:pic>
              <p:nvPicPr>
                <p:cNvPr id="62" name="Freihand 61">
                  <a:extLst>
                    <a:ext uri="{FF2B5EF4-FFF2-40B4-BE49-F238E27FC236}">
                      <a16:creationId xmlns:a16="http://schemas.microsoft.com/office/drawing/2014/main" id="{9A830B03-B0BE-9F12-24C9-B068B74FDBA5}"/>
                    </a:ext>
                  </a:extLst>
                </p:cNvPr>
                <p:cNvPicPr/>
                <p:nvPr/>
              </p:nvPicPr>
              <p:blipFill>
                <a:blip r:embed="rId97"/>
                <a:stretch>
                  <a:fillRect/>
                </a:stretch>
              </p:blipFill>
              <p:spPr>
                <a:xfrm>
                  <a:off x="9518629" y="3717622"/>
                  <a:ext cx="202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2E93AA84-6AC7-18BD-9472-2FE5C2E8811C}"/>
                    </a:ext>
                  </a:extLst>
                </p14:cNvPr>
                <p14:cNvContentPartPr/>
                <p14:nvPr/>
              </p14:nvContentPartPr>
              <p14:xfrm>
                <a:off x="9556789" y="3536542"/>
                <a:ext cx="93960" cy="179280"/>
              </p14:xfrm>
            </p:contentPart>
          </mc:Choice>
          <mc:Fallback xmlns="">
            <p:pic>
              <p:nvPicPr>
                <p:cNvPr id="63" name="Freihand 62">
                  <a:extLst>
                    <a:ext uri="{FF2B5EF4-FFF2-40B4-BE49-F238E27FC236}">
                      <a16:creationId xmlns:a16="http://schemas.microsoft.com/office/drawing/2014/main" id="{2E93AA84-6AC7-18BD-9472-2FE5C2E8811C}"/>
                    </a:ext>
                  </a:extLst>
                </p:cNvPr>
                <p:cNvPicPr/>
                <p:nvPr/>
              </p:nvPicPr>
              <p:blipFill>
                <a:blip r:embed="rId99"/>
                <a:stretch>
                  <a:fillRect/>
                </a:stretch>
              </p:blipFill>
              <p:spPr>
                <a:xfrm>
                  <a:off x="9548149" y="3527902"/>
                  <a:ext cx="111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55D78A61-53CB-2FAF-2528-B2226D8B1CDD}"/>
                    </a:ext>
                  </a:extLst>
                </p14:cNvPr>
                <p14:cNvContentPartPr/>
                <p14:nvPr/>
              </p14:nvContentPartPr>
              <p14:xfrm>
                <a:off x="9742189" y="3543742"/>
                <a:ext cx="68760" cy="408600"/>
              </p14:xfrm>
            </p:contentPart>
          </mc:Choice>
          <mc:Fallback xmlns="">
            <p:pic>
              <p:nvPicPr>
                <p:cNvPr id="64" name="Freihand 63">
                  <a:extLst>
                    <a:ext uri="{FF2B5EF4-FFF2-40B4-BE49-F238E27FC236}">
                      <a16:creationId xmlns:a16="http://schemas.microsoft.com/office/drawing/2014/main" id="{55D78A61-53CB-2FAF-2528-B2226D8B1CDD}"/>
                    </a:ext>
                  </a:extLst>
                </p:cNvPr>
                <p:cNvPicPr/>
                <p:nvPr/>
              </p:nvPicPr>
              <p:blipFill>
                <a:blip r:embed="rId101"/>
                <a:stretch>
                  <a:fillRect/>
                </a:stretch>
              </p:blipFill>
              <p:spPr>
                <a:xfrm>
                  <a:off x="9733549" y="3534742"/>
                  <a:ext cx="864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4A444B57-43BC-5733-F85E-C2EEEA8E98A7}"/>
                    </a:ext>
                  </a:extLst>
                </p14:cNvPr>
                <p14:cNvContentPartPr/>
                <p14:nvPr/>
              </p14:nvContentPartPr>
              <p14:xfrm>
                <a:off x="9513589" y="3584422"/>
                <a:ext cx="96480" cy="361080"/>
              </p14:xfrm>
            </p:contentPart>
          </mc:Choice>
          <mc:Fallback xmlns="">
            <p:pic>
              <p:nvPicPr>
                <p:cNvPr id="65" name="Freihand 64">
                  <a:extLst>
                    <a:ext uri="{FF2B5EF4-FFF2-40B4-BE49-F238E27FC236}">
                      <a16:creationId xmlns:a16="http://schemas.microsoft.com/office/drawing/2014/main" id="{4A444B57-43BC-5733-F85E-C2EEEA8E98A7}"/>
                    </a:ext>
                  </a:extLst>
                </p:cNvPr>
                <p:cNvPicPr/>
                <p:nvPr/>
              </p:nvPicPr>
              <p:blipFill>
                <a:blip r:embed="rId103"/>
                <a:stretch>
                  <a:fillRect/>
                </a:stretch>
              </p:blipFill>
              <p:spPr>
                <a:xfrm>
                  <a:off x="9504949" y="3575782"/>
                  <a:ext cx="1141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92E316CF-9D19-C8BA-ABBB-05EE6C85F210}"/>
                    </a:ext>
                  </a:extLst>
                </p14:cNvPr>
                <p14:cNvContentPartPr/>
                <p14:nvPr/>
              </p14:nvContentPartPr>
              <p14:xfrm>
                <a:off x="12008389" y="2332342"/>
                <a:ext cx="109440" cy="95760"/>
              </p14:xfrm>
            </p:contentPart>
          </mc:Choice>
          <mc:Fallback xmlns="">
            <p:pic>
              <p:nvPicPr>
                <p:cNvPr id="67" name="Freihand 66">
                  <a:extLst>
                    <a:ext uri="{FF2B5EF4-FFF2-40B4-BE49-F238E27FC236}">
                      <a16:creationId xmlns:a16="http://schemas.microsoft.com/office/drawing/2014/main" id="{92E316CF-9D19-C8BA-ABBB-05EE6C85F210}"/>
                    </a:ext>
                  </a:extLst>
                </p:cNvPr>
                <p:cNvPicPr/>
                <p:nvPr/>
              </p:nvPicPr>
              <p:blipFill>
                <a:blip r:embed="rId105"/>
                <a:stretch>
                  <a:fillRect/>
                </a:stretch>
              </p:blipFill>
              <p:spPr>
                <a:xfrm>
                  <a:off x="11999749" y="2323342"/>
                  <a:ext cx="127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28C99D1D-0430-1D5D-A591-962398E52A46}"/>
                    </a:ext>
                  </a:extLst>
                </p14:cNvPr>
                <p14:cNvContentPartPr/>
                <p14:nvPr/>
              </p14:nvContentPartPr>
              <p14:xfrm>
                <a:off x="12043669" y="2105902"/>
                <a:ext cx="115920" cy="237240"/>
              </p14:xfrm>
            </p:contentPart>
          </mc:Choice>
          <mc:Fallback xmlns="">
            <p:pic>
              <p:nvPicPr>
                <p:cNvPr id="68" name="Freihand 67">
                  <a:extLst>
                    <a:ext uri="{FF2B5EF4-FFF2-40B4-BE49-F238E27FC236}">
                      <a16:creationId xmlns:a16="http://schemas.microsoft.com/office/drawing/2014/main" id="{28C99D1D-0430-1D5D-A591-962398E52A46}"/>
                    </a:ext>
                  </a:extLst>
                </p:cNvPr>
                <p:cNvPicPr/>
                <p:nvPr/>
              </p:nvPicPr>
              <p:blipFill>
                <a:blip r:embed="rId107"/>
                <a:stretch>
                  <a:fillRect/>
                </a:stretch>
              </p:blipFill>
              <p:spPr>
                <a:xfrm>
                  <a:off x="12035029" y="2097262"/>
                  <a:ext cx="1335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35965357-E04A-CB00-3701-AE14FA9DD19F}"/>
                    </a:ext>
                  </a:extLst>
                </p14:cNvPr>
                <p14:cNvContentPartPr/>
                <p14:nvPr/>
              </p14:nvContentPartPr>
              <p14:xfrm>
                <a:off x="9238189" y="595342"/>
                <a:ext cx="131040" cy="257400"/>
              </p14:xfrm>
            </p:contentPart>
          </mc:Choice>
          <mc:Fallback xmlns="">
            <p:pic>
              <p:nvPicPr>
                <p:cNvPr id="70" name="Freihand 69">
                  <a:extLst>
                    <a:ext uri="{FF2B5EF4-FFF2-40B4-BE49-F238E27FC236}">
                      <a16:creationId xmlns:a16="http://schemas.microsoft.com/office/drawing/2014/main" id="{35965357-E04A-CB00-3701-AE14FA9DD19F}"/>
                    </a:ext>
                  </a:extLst>
                </p:cNvPr>
                <p:cNvPicPr/>
                <p:nvPr/>
              </p:nvPicPr>
              <p:blipFill>
                <a:blip r:embed="rId109"/>
                <a:stretch>
                  <a:fillRect/>
                </a:stretch>
              </p:blipFill>
              <p:spPr>
                <a:xfrm>
                  <a:off x="9229549" y="586342"/>
                  <a:ext cx="1486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Freihand 70">
                  <a:extLst>
                    <a:ext uri="{FF2B5EF4-FFF2-40B4-BE49-F238E27FC236}">
                      <a16:creationId xmlns:a16="http://schemas.microsoft.com/office/drawing/2014/main" id="{A4F42D1C-C054-E155-2DD8-21AB65E4E502}"/>
                    </a:ext>
                  </a:extLst>
                </p14:cNvPr>
                <p14:cNvContentPartPr/>
                <p14:nvPr/>
              </p14:nvContentPartPr>
              <p14:xfrm>
                <a:off x="9301189" y="830782"/>
                <a:ext cx="212040" cy="151920"/>
              </p14:xfrm>
            </p:contentPart>
          </mc:Choice>
          <mc:Fallback xmlns="">
            <p:pic>
              <p:nvPicPr>
                <p:cNvPr id="71" name="Freihand 70">
                  <a:extLst>
                    <a:ext uri="{FF2B5EF4-FFF2-40B4-BE49-F238E27FC236}">
                      <a16:creationId xmlns:a16="http://schemas.microsoft.com/office/drawing/2014/main" id="{A4F42D1C-C054-E155-2DD8-21AB65E4E502}"/>
                    </a:ext>
                  </a:extLst>
                </p:cNvPr>
                <p:cNvPicPr/>
                <p:nvPr/>
              </p:nvPicPr>
              <p:blipFill>
                <a:blip r:embed="rId111"/>
                <a:stretch>
                  <a:fillRect/>
                </a:stretch>
              </p:blipFill>
              <p:spPr>
                <a:xfrm>
                  <a:off x="9292189" y="821782"/>
                  <a:ext cx="229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Freihand 71">
                  <a:extLst>
                    <a:ext uri="{FF2B5EF4-FFF2-40B4-BE49-F238E27FC236}">
                      <a16:creationId xmlns:a16="http://schemas.microsoft.com/office/drawing/2014/main" id="{BED0CE40-E8FA-7EB2-1E92-C90440C40A06}"/>
                    </a:ext>
                  </a:extLst>
                </p14:cNvPr>
                <p14:cNvContentPartPr/>
                <p14:nvPr/>
              </p14:nvContentPartPr>
              <p14:xfrm>
                <a:off x="9339709" y="1041022"/>
                <a:ext cx="199800" cy="136800"/>
              </p14:xfrm>
            </p:contentPart>
          </mc:Choice>
          <mc:Fallback xmlns="">
            <p:pic>
              <p:nvPicPr>
                <p:cNvPr id="72" name="Freihand 71">
                  <a:extLst>
                    <a:ext uri="{FF2B5EF4-FFF2-40B4-BE49-F238E27FC236}">
                      <a16:creationId xmlns:a16="http://schemas.microsoft.com/office/drawing/2014/main" id="{BED0CE40-E8FA-7EB2-1E92-C90440C40A06}"/>
                    </a:ext>
                  </a:extLst>
                </p:cNvPr>
                <p:cNvPicPr/>
                <p:nvPr/>
              </p:nvPicPr>
              <p:blipFill>
                <a:blip r:embed="rId113"/>
                <a:stretch>
                  <a:fillRect/>
                </a:stretch>
              </p:blipFill>
              <p:spPr>
                <a:xfrm>
                  <a:off x="9330709" y="1032022"/>
                  <a:ext cx="217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Freihand 72">
                  <a:extLst>
                    <a:ext uri="{FF2B5EF4-FFF2-40B4-BE49-F238E27FC236}">
                      <a16:creationId xmlns:a16="http://schemas.microsoft.com/office/drawing/2014/main" id="{66BC9DCE-84C0-1588-1CED-E58F34A4A46A}"/>
                    </a:ext>
                  </a:extLst>
                </p14:cNvPr>
                <p14:cNvContentPartPr/>
                <p14:nvPr/>
              </p14:nvContentPartPr>
              <p14:xfrm>
                <a:off x="9612589" y="599662"/>
                <a:ext cx="289440" cy="392760"/>
              </p14:xfrm>
            </p:contentPart>
          </mc:Choice>
          <mc:Fallback xmlns="">
            <p:pic>
              <p:nvPicPr>
                <p:cNvPr id="73" name="Freihand 72">
                  <a:extLst>
                    <a:ext uri="{FF2B5EF4-FFF2-40B4-BE49-F238E27FC236}">
                      <a16:creationId xmlns:a16="http://schemas.microsoft.com/office/drawing/2014/main" id="{66BC9DCE-84C0-1588-1CED-E58F34A4A46A}"/>
                    </a:ext>
                  </a:extLst>
                </p:cNvPr>
                <p:cNvPicPr/>
                <p:nvPr/>
              </p:nvPicPr>
              <p:blipFill>
                <a:blip r:embed="rId115"/>
                <a:stretch>
                  <a:fillRect/>
                </a:stretch>
              </p:blipFill>
              <p:spPr>
                <a:xfrm>
                  <a:off x="9603589" y="590662"/>
                  <a:ext cx="30708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Freihand 73">
                  <a:extLst>
                    <a:ext uri="{FF2B5EF4-FFF2-40B4-BE49-F238E27FC236}">
                      <a16:creationId xmlns:a16="http://schemas.microsoft.com/office/drawing/2014/main" id="{9B5C6003-CD7F-5B81-6352-9C778C999235}"/>
                    </a:ext>
                  </a:extLst>
                </p14:cNvPr>
                <p14:cNvContentPartPr/>
                <p14:nvPr/>
              </p14:nvContentPartPr>
              <p14:xfrm>
                <a:off x="9962149" y="762742"/>
                <a:ext cx="96840" cy="154800"/>
              </p14:xfrm>
            </p:contentPart>
          </mc:Choice>
          <mc:Fallback xmlns="">
            <p:pic>
              <p:nvPicPr>
                <p:cNvPr id="74" name="Freihand 73">
                  <a:extLst>
                    <a:ext uri="{FF2B5EF4-FFF2-40B4-BE49-F238E27FC236}">
                      <a16:creationId xmlns:a16="http://schemas.microsoft.com/office/drawing/2014/main" id="{9B5C6003-CD7F-5B81-6352-9C778C999235}"/>
                    </a:ext>
                  </a:extLst>
                </p:cNvPr>
                <p:cNvPicPr/>
                <p:nvPr/>
              </p:nvPicPr>
              <p:blipFill>
                <a:blip r:embed="rId117"/>
                <a:stretch>
                  <a:fillRect/>
                </a:stretch>
              </p:blipFill>
              <p:spPr>
                <a:xfrm>
                  <a:off x="9953149" y="754102"/>
                  <a:ext cx="114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D4F55EAD-6870-5FA0-50E0-4970E12B607F}"/>
                    </a:ext>
                  </a:extLst>
                </p14:cNvPr>
                <p14:cNvContentPartPr/>
                <p14:nvPr/>
              </p14:nvContentPartPr>
              <p14:xfrm>
                <a:off x="10083829" y="574822"/>
                <a:ext cx="280440" cy="246960"/>
              </p14:xfrm>
            </p:contentPart>
          </mc:Choice>
          <mc:Fallback xmlns="">
            <p:pic>
              <p:nvPicPr>
                <p:cNvPr id="75" name="Freihand 74">
                  <a:extLst>
                    <a:ext uri="{FF2B5EF4-FFF2-40B4-BE49-F238E27FC236}">
                      <a16:creationId xmlns:a16="http://schemas.microsoft.com/office/drawing/2014/main" id="{D4F55EAD-6870-5FA0-50E0-4970E12B607F}"/>
                    </a:ext>
                  </a:extLst>
                </p:cNvPr>
                <p:cNvPicPr/>
                <p:nvPr/>
              </p:nvPicPr>
              <p:blipFill>
                <a:blip r:embed="rId119"/>
                <a:stretch>
                  <a:fillRect/>
                </a:stretch>
              </p:blipFill>
              <p:spPr>
                <a:xfrm>
                  <a:off x="10074829" y="566182"/>
                  <a:ext cx="298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95A86424-5FA9-068F-ADCF-3D82A6D5FAEF}"/>
                    </a:ext>
                  </a:extLst>
                </p14:cNvPr>
                <p14:cNvContentPartPr/>
                <p14:nvPr/>
              </p14:nvContentPartPr>
              <p14:xfrm>
                <a:off x="10264909" y="672742"/>
                <a:ext cx="263160" cy="153360"/>
              </p14:xfrm>
            </p:contentPart>
          </mc:Choice>
          <mc:Fallback xmlns="">
            <p:pic>
              <p:nvPicPr>
                <p:cNvPr id="76" name="Freihand 75">
                  <a:extLst>
                    <a:ext uri="{FF2B5EF4-FFF2-40B4-BE49-F238E27FC236}">
                      <a16:creationId xmlns:a16="http://schemas.microsoft.com/office/drawing/2014/main" id="{95A86424-5FA9-068F-ADCF-3D82A6D5FAEF}"/>
                    </a:ext>
                  </a:extLst>
                </p:cNvPr>
                <p:cNvPicPr/>
                <p:nvPr/>
              </p:nvPicPr>
              <p:blipFill>
                <a:blip r:embed="rId121"/>
                <a:stretch>
                  <a:fillRect/>
                </a:stretch>
              </p:blipFill>
              <p:spPr>
                <a:xfrm>
                  <a:off x="10255909" y="664102"/>
                  <a:ext cx="280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Freihand 76">
                  <a:extLst>
                    <a:ext uri="{FF2B5EF4-FFF2-40B4-BE49-F238E27FC236}">
                      <a16:creationId xmlns:a16="http://schemas.microsoft.com/office/drawing/2014/main" id="{D19B8521-0FC3-3467-5862-2BADA5DC55DD}"/>
                    </a:ext>
                  </a:extLst>
                </p14:cNvPr>
                <p14:cNvContentPartPr/>
                <p14:nvPr/>
              </p14:nvContentPartPr>
              <p14:xfrm>
                <a:off x="10620949" y="522262"/>
                <a:ext cx="12960" cy="187920"/>
              </p14:xfrm>
            </p:contentPart>
          </mc:Choice>
          <mc:Fallback xmlns="">
            <p:pic>
              <p:nvPicPr>
                <p:cNvPr id="77" name="Freihand 76">
                  <a:extLst>
                    <a:ext uri="{FF2B5EF4-FFF2-40B4-BE49-F238E27FC236}">
                      <a16:creationId xmlns:a16="http://schemas.microsoft.com/office/drawing/2014/main" id="{D19B8521-0FC3-3467-5862-2BADA5DC55DD}"/>
                    </a:ext>
                  </a:extLst>
                </p:cNvPr>
                <p:cNvPicPr/>
                <p:nvPr/>
              </p:nvPicPr>
              <p:blipFill>
                <a:blip r:embed="rId123"/>
                <a:stretch>
                  <a:fillRect/>
                </a:stretch>
              </p:blipFill>
              <p:spPr>
                <a:xfrm>
                  <a:off x="10611949" y="513262"/>
                  <a:ext cx="306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Freihand 77">
                  <a:extLst>
                    <a:ext uri="{FF2B5EF4-FFF2-40B4-BE49-F238E27FC236}">
                      <a16:creationId xmlns:a16="http://schemas.microsoft.com/office/drawing/2014/main" id="{77D9E160-2798-5699-4442-03DE1220DB8C}"/>
                    </a:ext>
                  </a:extLst>
                </p14:cNvPr>
                <p14:cNvContentPartPr/>
                <p14:nvPr/>
              </p14:nvContentPartPr>
              <p14:xfrm>
                <a:off x="10573429" y="429742"/>
                <a:ext cx="300240" cy="168120"/>
              </p14:xfrm>
            </p:contentPart>
          </mc:Choice>
          <mc:Fallback xmlns="">
            <p:pic>
              <p:nvPicPr>
                <p:cNvPr id="78" name="Freihand 77">
                  <a:extLst>
                    <a:ext uri="{FF2B5EF4-FFF2-40B4-BE49-F238E27FC236}">
                      <a16:creationId xmlns:a16="http://schemas.microsoft.com/office/drawing/2014/main" id="{77D9E160-2798-5699-4442-03DE1220DB8C}"/>
                    </a:ext>
                  </a:extLst>
                </p:cNvPr>
                <p:cNvPicPr/>
                <p:nvPr/>
              </p:nvPicPr>
              <p:blipFill>
                <a:blip r:embed="rId125"/>
                <a:stretch>
                  <a:fillRect/>
                </a:stretch>
              </p:blipFill>
              <p:spPr>
                <a:xfrm>
                  <a:off x="10564789" y="420742"/>
                  <a:ext cx="317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Freihand 78">
                  <a:extLst>
                    <a:ext uri="{FF2B5EF4-FFF2-40B4-BE49-F238E27FC236}">
                      <a16:creationId xmlns:a16="http://schemas.microsoft.com/office/drawing/2014/main" id="{EA99DA13-8502-959D-8F49-7E31BD799890}"/>
                    </a:ext>
                  </a:extLst>
                </p14:cNvPr>
                <p14:cNvContentPartPr/>
                <p14:nvPr/>
              </p14:nvContentPartPr>
              <p14:xfrm>
                <a:off x="10742629" y="466102"/>
                <a:ext cx="15840" cy="154080"/>
              </p14:xfrm>
            </p:contentPart>
          </mc:Choice>
          <mc:Fallback xmlns="">
            <p:pic>
              <p:nvPicPr>
                <p:cNvPr id="79" name="Freihand 78">
                  <a:extLst>
                    <a:ext uri="{FF2B5EF4-FFF2-40B4-BE49-F238E27FC236}">
                      <a16:creationId xmlns:a16="http://schemas.microsoft.com/office/drawing/2014/main" id="{EA99DA13-8502-959D-8F49-7E31BD799890}"/>
                    </a:ext>
                  </a:extLst>
                </p:cNvPr>
                <p:cNvPicPr/>
                <p:nvPr/>
              </p:nvPicPr>
              <p:blipFill>
                <a:blip r:embed="rId127"/>
                <a:stretch>
                  <a:fillRect/>
                </a:stretch>
              </p:blipFill>
              <p:spPr>
                <a:xfrm>
                  <a:off x="10733989" y="457102"/>
                  <a:ext cx="33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Freihand 79">
                  <a:extLst>
                    <a:ext uri="{FF2B5EF4-FFF2-40B4-BE49-F238E27FC236}">
                      <a16:creationId xmlns:a16="http://schemas.microsoft.com/office/drawing/2014/main" id="{4E349EFC-F964-EA8E-57F9-E58B97109B50}"/>
                    </a:ext>
                  </a:extLst>
                </p14:cNvPr>
                <p14:cNvContentPartPr/>
                <p14:nvPr/>
              </p14:nvContentPartPr>
              <p14:xfrm>
                <a:off x="10722469" y="521182"/>
                <a:ext cx="36720" cy="6480"/>
              </p14:xfrm>
            </p:contentPart>
          </mc:Choice>
          <mc:Fallback xmlns="">
            <p:pic>
              <p:nvPicPr>
                <p:cNvPr id="80" name="Freihand 79">
                  <a:extLst>
                    <a:ext uri="{FF2B5EF4-FFF2-40B4-BE49-F238E27FC236}">
                      <a16:creationId xmlns:a16="http://schemas.microsoft.com/office/drawing/2014/main" id="{4E349EFC-F964-EA8E-57F9-E58B97109B50}"/>
                    </a:ext>
                  </a:extLst>
                </p:cNvPr>
                <p:cNvPicPr/>
                <p:nvPr/>
              </p:nvPicPr>
              <p:blipFill>
                <a:blip r:embed="rId129"/>
                <a:stretch>
                  <a:fillRect/>
                </a:stretch>
              </p:blipFill>
              <p:spPr>
                <a:xfrm>
                  <a:off x="10713829" y="512182"/>
                  <a:ext cx="54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AC7533AE-65A7-BBB5-610C-92567CD5E9BE}"/>
                    </a:ext>
                  </a:extLst>
                </p14:cNvPr>
                <p14:cNvContentPartPr/>
                <p14:nvPr/>
              </p14:nvContentPartPr>
              <p14:xfrm>
                <a:off x="10717069" y="661582"/>
                <a:ext cx="22680" cy="9000"/>
              </p14:xfrm>
            </p:contentPart>
          </mc:Choice>
          <mc:Fallback xmlns="">
            <p:pic>
              <p:nvPicPr>
                <p:cNvPr id="81" name="Freihand 80">
                  <a:extLst>
                    <a:ext uri="{FF2B5EF4-FFF2-40B4-BE49-F238E27FC236}">
                      <a16:creationId xmlns:a16="http://schemas.microsoft.com/office/drawing/2014/main" id="{AC7533AE-65A7-BBB5-610C-92567CD5E9BE}"/>
                    </a:ext>
                  </a:extLst>
                </p:cNvPr>
                <p:cNvPicPr/>
                <p:nvPr/>
              </p:nvPicPr>
              <p:blipFill>
                <a:blip r:embed="rId131"/>
                <a:stretch>
                  <a:fillRect/>
                </a:stretch>
              </p:blipFill>
              <p:spPr>
                <a:xfrm>
                  <a:off x="10708069" y="652582"/>
                  <a:ext cx="40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FF66B19A-40AD-0EF0-5E02-9119F1D43765}"/>
                    </a:ext>
                  </a:extLst>
                </p14:cNvPr>
                <p14:cNvContentPartPr/>
                <p14:nvPr/>
              </p14:nvContentPartPr>
              <p14:xfrm>
                <a:off x="10738669" y="645382"/>
                <a:ext cx="97920" cy="54000"/>
              </p14:xfrm>
            </p:contentPart>
          </mc:Choice>
          <mc:Fallback xmlns="">
            <p:pic>
              <p:nvPicPr>
                <p:cNvPr id="82" name="Freihand 81">
                  <a:extLst>
                    <a:ext uri="{FF2B5EF4-FFF2-40B4-BE49-F238E27FC236}">
                      <a16:creationId xmlns:a16="http://schemas.microsoft.com/office/drawing/2014/main" id="{FF66B19A-40AD-0EF0-5E02-9119F1D43765}"/>
                    </a:ext>
                  </a:extLst>
                </p:cNvPr>
                <p:cNvPicPr/>
                <p:nvPr/>
              </p:nvPicPr>
              <p:blipFill>
                <a:blip r:embed="rId133"/>
                <a:stretch>
                  <a:fillRect/>
                </a:stretch>
              </p:blipFill>
              <p:spPr>
                <a:xfrm>
                  <a:off x="10729669" y="636742"/>
                  <a:ext cx="11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69ABFFAA-9878-E02C-514A-9B9590C3C26E}"/>
                    </a:ext>
                  </a:extLst>
                </p14:cNvPr>
                <p14:cNvContentPartPr/>
                <p14:nvPr/>
              </p14:nvContentPartPr>
              <p14:xfrm>
                <a:off x="10895629" y="370702"/>
                <a:ext cx="172800" cy="226800"/>
              </p14:xfrm>
            </p:contentPart>
          </mc:Choice>
          <mc:Fallback xmlns="">
            <p:pic>
              <p:nvPicPr>
                <p:cNvPr id="83" name="Freihand 82">
                  <a:extLst>
                    <a:ext uri="{FF2B5EF4-FFF2-40B4-BE49-F238E27FC236}">
                      <a16:creationId xmlns:a16="http://schemas.microsoft.com/office/drawing/2014/main" id="{69ABFFAA-9878-E02C-514A-9B9590C3C26E}"/>
                    </a:ext>
                  </a:extLst>
                </p:cNvPr>
                <p:cNvPicPr/>
                <p:nvPr/>
              </p:nvPicPr>
              <p:blipFill>
                <a:blip r:embed="rId135"/>
                <a:stretch>
                  <a:fillRect/>
                </a:stretch>
              </p:blipFill>
              <p:spPr>
                <a:xfrm>
                  <a:off x="10886989" y="361702"/>
                  <a:ext cx="1904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18484405-DDAF-0F6B-B7B2-2460D1C72AA1}"/>
                    </a:ext>
                  </a:extLst>
                </p14:cNvPr>
                <p14:cNvContentPartPr/>
                <p14:nvPr/>
              </p14:nvContentPartPr>
              <p14:xfrm>
                <a:off x="11106589" y="463942"/>
                <a:ext cx="153000" cy="113040"/>
              </p14:xfrm>
            </p:contentPart>
          </mc:Choice>
          <mc:Fallback xmlns="">
            <p:pic>
              <p:nvPicPr>
                <p:cNvPr id="84" name="Freihand 83">
                  <a:extLst>
                    <a:ext uri="{FF2B5EF4-FFF2-40B4-BE49-F238E27FC236}">
                      <a16:creationId xmlns:a16="http://schemas.microsoft.com/office/drawing/2014/main" id="{18484405-DDAF-0F6B-B7B2-2460D1C72AA1}"/>
                    </a:ext>
                  </a:extLst>
                </p:cNvPr>
                <p:cNvPicPr/>
                <p:nvPr/>
              </p:nvPicPr>
              <p:blipFill>
                <a:blip r:embed="rId137"/>
                <a:stretch>
                  <a:fillRect/>
                </a:stretch>
              </p:blipFill>
              <p:spPr>
                <a:xfrm>
                  <a:off x="11097589" y="455302"/>
                  <a:ext cx="170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5F4A6629-4847-E8B5-93FA-B887879215D9}"/>
                    </a:ext>
                  </a:extLst>
                </p14:cNvPr>
                <p14:cNvContentPartPr/>
                <p14:nvPr/>
              </p14:nvContentPartPr>
              <p14:xfrm>
                <a:off x="11243029" y="251182"/>
                <a:ext cx="105840" cy="442800"/>
              </p14:xfrm>
            </p:contentPart>
          </mc:Choice>
          <mc:Fallback xmlns="">
            <p:pic>
              <p:nvPicPr>
                <p:cNvPr id="85" name="Freihand 84">
                  <a:extLst>
                    <a:ext uri="{FF2B5EF4-FFF2-40B4-BE49-F238E27FC236}">
                      <a16:creationId xmlns:a16="http://schemas.microsoft.com/office/drawing/2014/main" id="{5F4A6629-4847-E8B5-93FA-B887879215D9}"/>
                    </a:ext>
                  </a:extLst>
                </p:cNvPr>
                <p:cNvPicPr/>
                <p:nvPr/>
              </p:nvPicPr>
              <p:blipFill>
                <a:blip r:embed="rId139"/>
                <a:stretch>
                  <a:fillRect/>
                </a:stretch>
              </p:blipFill>
              <p:spPr>
                <a:xfrm>
                  <a:off x="11234389" y="242182"/>
                  <a:ext cx="12348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Freihand 86">
                  <a:extLst>
                    <a:ext uri="{FF2B5EF4-FFF2-40B4-BE49-F238E27FC236}">
                      <a16:creationId xmlns:a16="http://schemas.microsoft.com/office/drawing/2014/main" id="{C3CF213C-0D64-71C5-FC21-FEAD33B96065}"/>
                    </a:ext>
                  </a:extLst>
                </p14:cNvPr>
                <p14:cNvContentPartPr/>
                <p14:nvPr/>
              </p14:nvContentPartPr>
              <p14:xfrm>
                <a:off x="6661309" y="2949742"/>
                <a:ext cx="420480" cy="95400"/>
              </p14:xfrm>
            </p:contentPart>
          </mc:Choice>
          <mc:Fallback xmlns="">
            <p:pic>
              <p:nvPicPr>
                <p:cNvPr id="87" name="Freihand 86">
                  <a:extLst>
                    <a:ext uri="{FF2B5EF4-FFF2-40B4-BE49-F238E27FC236}">
                      <a16:creationId xmlns:a16="http://schemas.microsoft.com/office/drawing/2014/main" id="{C3CF213C-0D64-71C5-FC21-FEAD33B96065}"/>
                    </a:ext>
                  </a:extLst>
                </p:cNvPr>
                <p:cNvPicPr/>
                <p:nvPr/>
              </p:nvPicPr>
              <p:blipFill>
                <a:blip r:embed="rId141"/>
                <a:stretch>
                  <a:fillRect/>
                </a:stretch>
              </p:blipFill>
              <p:spPr>
                <a:xfrm>
                  <a:off x="6652309" y="2941102"/>
                  <a:ext cx="438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8A852C70-ADBC-D134-3937-830F854724C8}"/>
                    </a:ext>
                  </a:extLst>
                </p14:cNvPr>
                <p14:cNvContentPartPr/>
                <p14:nvPr/>
              </p14:nvContentPartPr>
              <p14:xfrm>
                <a:off x="4238869" y="2972062"/>
                <a:ext cx="4168440" cy="2607840"/>
              </p14:xfrm>
            </p:contentPart>
          </mc:Choice>
          <mc:Fallback xmlns="">
            <p:pic>
              <p:nvPicPr>
                <p:cNvPr id="88" name="Freihand 87">
                  <a:extLst>
                    <a:ext uri="{FF2B5EF4-FFF2-40B4-BE49-F238E27FC236}">
                      <a16:creationId xmlns:a16="http://schemas.microsoft.com/office/drawing/2014/main" id="{8A852C70-ADBC-D134-3937-830F854724C8}"/>
                    </a:ext>
                  </a:extLst>
                </p:cNvPr>
                <p:cNvPicPr/>
                <p:nvPr/>
              </p:nvPicPr>
              <p:blipFill>
                <a:blip r:embed="rId143"/>
                <a:stretch>
                  <a:fillRect/>
                </a:stretch>
              </p:blipFill>
              <p:spPr>
                <a:xfrm>
                  <a:off x="4229869" y="2963062"/>
                  <a:ext cx="4186080" cy="262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4F27C25D-D54D-314C-9227-AAC408B6AF30}"/>
                    </a:ext>
                  </a:extLst>
                </p14:cNvPr>
                <p14:cNvContentPartPr/>
                <p14:nvPr/>
              </p14:nvContentPartPr>
              <p14:xfrm>
                <a:off x="11952229" y="2374102"/>
                <a:ext cx="128160" cy="129240"/>
              </p14:xfrm>
            </p:contentPart>
          </mc:Choice>
          <mc:Fallback xmlns="">
            <p:pic>
              <p:nvPicPr>
                <p:cNvPr id="90" name="Freihand 89">
                  <a:extLst>
                    <a:ext uri="{FF2B5EF4-FFF2-40B4-BE49-F238E27FC236}">
                      <a16:creationId xmlns:a16="http://schemas.microsoft.com/office/drawing/2014/main" id="{4F27C25D-D54D-314C-9227-AAC408B6AF30}"/>
                    </a:ext>
                  </a:extLst>
                </p:cNvPr>
                <p:cNvPicPr/>
                <p:nvPr/>
              </p:nvPicPr>
              <p:blipFill>
                <a:blip r:embed="rId145"/>
                <a:stretch>
                  <a:fillRect/>
                </a:stretch>
              </p:blipFill>
              <p:spPr>
                <a:xfrm>
                  <a:off x="11943229" y="2365102"/>
                  <a:ext cx="145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CFCDD9CB-A364-B561-079E-CAB0A5CA1FC3}"/>
                    </a:ext>
                  </a:extLst>
                </p14:cNvPr>
                <p14:cNvContentPartPr/>
                <p14:nvPr/>
              </p14:nvContentPartPr>
              <p14:xfrm>
                <a:off x="11923429" y="2065222"/>
                <a:ext cx="392400" cy="435240"/>
              </p14:xfrm>
            </p:contentPart>
          </mc:Choice>
          <mc:Fallback xmlns="">
            <p:pic>
              <p:nvPicPr>
                <p:cNvPr id="91" name="Freihand 90">
                  <a:extLst>
                    <a:ext uri="{FF2B5EF4-FFF2-40B4-BE49-F238E27FC236}">
                      <a16:creationId xmlns:a16="http://schemas.microsoft.com/office/drawing/2014/main" id="{CFCDD9CB-A364-B561-079E-CAB0A5CA1FC3}"/>
                    </a:ext>
                  </a:extLst>
                </p:cNvPr>
                <p:cNvPicPr/>
                <p:nvPr/>
              </p:nvPicPr>
              <p:blipFill>
                <a:blip r:embed="rId147"/>
                <a:stretch>
                  <a:fillRect/>
                </a:stretch>
              </p:blipFill>
              <p:spPr>
                <a:xfrm>
                  <a:off x="11914429" y="2056222"/>
                  <a:ext cx="410040" cy="452880"/>
                </a:xfrm>
                <a:prstGeom prst="rect">
                  <a:avLst/>
                </a:prstGeom>
              </p:spPr>
            </p:pic>
          </mc:Fallback>
        </mc:AlternateContent>
      </p:grpSp>
      <p:graphicFrame>
        <p:nvGraphicFramePr>
          <p:cNvPr id="93" name="Tabelle 92">
            <a:extLst>
              <a:ext uri="{FF2B5EF4-FFF2-40B4-BE49-F238E27FC236}">
                <a16:creationId xmlns:a16="http://schemas.microsoft.com/office/drawing/2014/main" id="{27EDC813-8D0E-1BA8-6114-489489E90B8C}"/>
              </a:ext>
            </a:extLst>
          </p:cNvPr>
          <p:cNvGraphicFramePr>
            <a:graphicFrameLocks noGrp="1"/>
          </p:cNvGraphicFramePr>
          <p:nvPr>
            <p:extLst>
              <p:ext uri="{D42A27DB-BD31-4B8C-83A1-F6EECF244321}">
                <p14:modId xmlns:p14="http://schemas.microsoft.com/office/powerpoint/2010/main" val="1793170736"/>
              </p:ext>
            </p:extLst>
          </p:nvPr>
        </p:nvGraphicFramePr>
        <p:xfrm>
          <a:off x="333428" y="2813277"/>
          <a:ext cx="3048000" cy="1446530"/>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1606997444"/>
                    </a:ext>
                  </a:extLst>
                </a:gridCol>
                <a:gridCol w="762000">
                  <a:extLst>
                    <a:ext uri="{9D8B030D-6E8A-4147-A177-3AD203B41FA5}">
                      <a16:colId xmlns:a16="http://schemas.microsoft.com/office/drawing/2014/main" val="970868213"/>
                    </a:ext>
                  </a:extLst>
                </a:gridCol>
                <a:gridCol w="762000">
                  <a:extLst>
                    <a:ext uri="{9D8B030D-6E8A-4147-A177-3AD203B41FA5}">
                      <a16:colId xmlns:a16="http://schemas.microsoft.com/office/drawing/2014/main" val="751820513"/>
                    </a:ext>
                  </a:extLst>
                </a:gridCol>
                <a:gridCol w="762000">
                  <a:extLst>
                    <a:ext uri="{9D8B030D-6E8A-4147-A177-3AD203B41FA5}">
                      <a16:colId xmlns:a16="http://schemas.microsoft.com/office/drawing/2014/main" val="3077482570"/>
                    </a:ext>
                  </a:extLst>
                </a:gridCol>
              </a:tblGrid>
              <a:tr h="184150">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A</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B</a:t>
                      </a:r>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5384074"/>
                  </a:ext>
                </a:extLst>
              </a:tr>
              <a:tr h="184150">
                <a:tc>
                  <a:txBody>
                    <a:bodyPr/>
                    <a:lstStyle/>
                    <a:p>
                      <a:pPr algn="l" fontAlgn="b"/>
                      <a:r>
                        <a:rPr lang="de-DE" sz="1100" u="none" strike="noStrike">
                          <a:effectLst/>
                        </a:rPr>
                        <a:t>P</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200000</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P</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800</a:t>
                      </a:r>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7458005"/>
                  </a:ext>
                </a:extLst>
              </a:tr>
              <a:tr h="184150">
                <a:tc>
                  <a:txBody>
                    <a:bodyPr/>
                    <a:lstStyle/>
                    <a:p>
                      <a:pPr algn="l" fontAlgn="b"/>
                      <a:r>
                        <a:rPr lang="de-DE" sz="1100" u="none" strike="noStrike">
                          <a:effectLst/>
                        </a:rPr>
                        <a:t>E</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8000</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E</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4</a:t>
                      </a:r>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5664884"/>
                  </a:ext>
                </a:extLst>
              </a:tr>
              <a:tr h="184150">
                <a:tc>
                  <a:txBody>
                    <a:bodyPr/>
                    <a:lstStyle/>
                    <a:p>
                      <a:pPr algn="l" fontAlgn="b"/>
                      <a:r>
                        <a:rPr lang="de-DE" sz="1100" u="none" strike="noStrike">
                          <a:effectLst/>
                        </a:rPr>
                        <a:t>P/E</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25</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200</a:t>
                      </a:r>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1632453"/>
                  </a:ext>
                </a:extLst>
              </a:tr>
              <a:tr h="184150">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0,04</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0,005</a:t>
                      </a:r>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05171223"/>
                  </a:ext>
                </a:extLst>
              </a:tr>
              <a:tr h="184150">
                <a:tc>
                  <a:txBody>
                    <a:bodyPr/>
                    <a:lstStyle/>
                    <a:p>
                      <a:pPr algn="l" fontAlgn="b"/>
                      <a:r>
                        <a:rPr lang="de-DE" sz="1100" u="none" strike="noStrike">
                          <a:effectLst/>
                        </a:rPr>
                        <a:t>xbar</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112,5</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harmonic mean</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de-DE" sz="1100" u="none" strike="noStrike">
                          <a:effectLst/>
                        </a:rPr>
                        <a:t>44,4444444</a:t>
                      </a:r>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24157965"/>
                  </a:ext>
                </a:extLst>
              </a:tr>
              <a:tr h="184150">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de-DE" sz="1100" u="none" strike="noStrike">
                          <a:effectLst/>
                        </a:rPr>
                        <a:t>wrong</a:t>
                      </a:r>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de-DE"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12266713"/>
                  </a:ext>
                </a:extLst>
              </a:tr>
            </a:tbl>
          </a:graphicData>
        </a:graphic>
      </p:graphicFrame>
    </p:spTree>
    <p:extLst>
      <p:ext uri="{BB962C8B-B14F-4D97-AF65-F5344CB8AC3E}">
        <p14:creationId xmlns:p14="http://schemas.microsoft.com/office/powerpoint/2010/main" val="254631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1019348"/>
            <a:ext cx="8856984" cy="1422911"/>
          </a:xfrm>
          <a:prstGeom prst="rect">
            <a:avLst/>
          </a:prstGeom>
          <a:noFill/>
        </p:spPr>
        <p:txBody>
          <a:bodyPr wrap="square" rtlCol="0">
            <a:noAutofit/>
          </a:bodyPr>
          <a:lstStyle/>
          <a:p>
            <a:r>
              <a:rPr lang="de-DE" sz="2400" u="sng" dirty="0"/>
              <a:t>Definition:</a:t>
            </a:r>
          </a:p>
          <a:p>
            <a:endParaRPr lang="de-DE" sz="2400" u="sng" dirty="0"/>
          </a:p>
          <a:p>
            <a:r>
              <a:rPr lang="en-US" sz="2400" dirty="0"/>
              <a:t>The difference between the lowest and highest values of a data set</a:t>
            </a:r>
          </a:p>
        </p:txBody>
      </p:sp>
      <p:sp>
        <p:nvSpPr>
          <p:cNvPr id="4" name="Textfeld 3"/>
          <p:cNvSpPr txBox="1"/>
          <p:nvPr/>
        </p:nvSpPr>
        <p:spPr>
          <a:xfrm>
            <a:off x="1631504" y="116632"/>
            <a:ext cx="8856984" cy="648072"/>
          </a:xfrm>
          <a:prstGeom prst="rect">
            <a:avLst/>
          </a:prstGeom>
          <a:noFill/>
        </p:spPr>
        <p:txBody>
          <a:bodyPr wrap="square" rtlCol="0">
            <a:noAutofit/>
          </a:bodyPr>
          <a:lstStyle/>
          <a:p>
            <a:pPr algn="ctr"/>
            <a:r>
              <a:rPr lang="de-DE" sz="3200" dirty="0"/>
              <a:t>Range</a:t>
            </a:r>
          </a:p>
        </p:txBody>
      </p:sp>
      <p:sp>
        <p:nvSpPr>
          <p:cNvPr id="3" name="Textfeld 2">
            <a:extLst>
              <a:ext uri="{FF2B5EF4-FFF2-40B4-BE49-F238E27FC236}">
                <a16:creationId xmlns:a16="http://schemas.microsoft.com/office/drawing/2014/main" id="{77976EB9-E837-E460-5BCA-D9B34F54CA3C}"/>
              </a:ext>
            </a:extLst>
          </p:cNvPr>
          <p:cNvSpPr txBox="1"/>
          <p:nvPr/>
        </p:nvSpPr>
        <p:spPr>
          <a:xfrm>
            <a:off x="1573629" y="3449147"/>
            <a:ext cx="8856984" cy="648072"/>
          </a:xfrm>
          <a:prstGeom prst="rect">
            <a:avLst/>
          </a:prstGeom>
          <a:noFill/>
        </p:spPr>
        <p:txBody>
          <a:bodyPr wrap="square" rtlCol="0">
            <a:noAutofit/>
          </a:bodyPr>
          <a:lstStyle/>
          <a:p>
            <a:pPr algn="ctr"/>
            <a:r>
              <a:rPr lang="de-DE" sz="3200" dirty="0"/>
              <a:t>Mean absolute </a:t>
            </a:r>
            <a:r>
              <a:rPr lang="de-DE" sz="3200" dirty="0" err="1"/>
              <a:t>deviation</a:t>
            </a:r>
            <a:endParaRPr lang="de-DE" sz="3200" dirty="0"/>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378BFF4F-8D73-7668-BDF3-9F96467AA0C8}"/>
                  </a:ext>
                </a:extLst>
              </p:cNvPr>
              <p:cNvSpPr txBox="1"/>
              <p:nvPr/>
            </p:nvSpPr>
            <p:spPr>
              <a:xfrm>
                <a:off x="4392254" y="4721452"/>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5" name="Textfeld 4">
                <a:extLst>
                  <a:ext uri="{FF2B5EF4-FFF2-40B4-BE49-F238E27FC236}">
                    <a16:creationId xmlns:a16="http://schemas.microsoft.com/office/drawing/2014/main" id="{378BFF4F-8D73-7668-BDF3-9F96467AA0C8}"/>
                  </a:ext>
                </a:extLst>
              </p:cNvPr>
              <p:cNvSpPr txBox="1">
                <a:spLocks noRot="1" noChangeAspect="1" noMove="1" noResize="1" noEditPoints="1" noAdjustHandles="1" noChangeArrowheads="1" noChangeShapeType="1" noTextEdit="1"/>
              </p:cNvSpPr>
              <p:nvPr/>
            </p:nvSpPr>
            <p:spPr>
              <a:xfrm>
                <a:off x="4392254" y="4721452"/>
                <a:ext cx="2955296" cy="523541"/>
              </a:xfrm>
              <a:prstGeom prst="rect">
                <a:avLst/>
              </a:prstGeom>
              <a:blipFill>
                <a:blip r:embed="rId2"/>
                <a:stretch>
                  <a:fillRect l="-6405" t="-4706" b="-20000"/>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8129A5D-CE06-DF56-1B84-19AAD5FAD3F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2565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55933" y="1197232"/>
                <a:ext cx="8856984" cy="5041523"/>
              </a:xfrm>
              <a:prstGeom prst="rect">
                <a:avLst/>
              </a:prstGeom>
              <a:noFill/>
            </p:spPr>
            <p:txBody>
              <a:bodyPr wrap="square" rtlCol="0">
                <a:noAutofit/>
              </a:bodyPr>
              <a:lstStyle/>
              <a:p>
                <a:endParaRPr lang="de-DE" sz="2400" dirty="0"/>
              </a:p>
              <a:p>
                <a:pPr lvl="1"/>
                <a:r>
                  <a:rPr lang="de-DE" sz="2400" dirty="0" err="1"/>
                  <a:t>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r>
                  <a:rPr lang="de-DE" sz="2400" dirty="0" err="1"/>
                  <a:t>Unbiased</a:t>
                </a:r>
                <a:r>
                  <a:rPr lang="de-DE" sz="2400" dirty="0"/>
                  <a:t> </a:t>
                </a:r>
                <a:r>
                  <a:rPr lang="de-DE" sz="2400" dirty="0" err="1"/>
                  <a:t>Variance</a:t>
                </a:r>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55933" y="1197232"/>
                <a:ext cx="8856984" cy="5041523"/>
              </a:xfrm>
              <a:prstGeom prst="rect">
                <a:avLst/>
              </a:prstGeom>
              <a:blipFill>
                <a:blip r:embed="rId2"/>
                <a:stretch>
                  <a:fillRect/>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err="1"/>
              <a:t>Variance</a:t>
            </a:r>
            <a:endParaRPr lang="de-DE" sz="3200" dirty="0"/>
          </a:p>
        </p:txBody>
      </p:sp>
      <p:sp>
        <p:nvSpPr>
          <p:cNvPr id="3" name="Rechteck 2">
            <a:extLst>
              <a:ext uri="{FF2B5EF4-FFF2-40B4-BE49-F238E27FC236}">
                <a16:creationId xmlns:a16="http://schemas.microsoft.com/office/drawing/2014/main" id="{4533BE56-9D32-C051-57D2-4A1F68418A5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944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667508" y="1104634"/>
                <a:ext cx="8856984" cy="5180419"/>
              </a:xfrm>
              <a:prstGeom prst="rect">
                <a:avLst/>
              </a:prstGeom>
              <a:noFill/>
            </p:spPr>
            <p:txBody>
              <a:bodyPr wrap="square" rtlCol="0">
                <a:noAutofit/>
              </a:bodyPr>
              <a:lstStyle/>
              <a:p>
                <a:r>
                  <a:rPr lang="de-DE" sz="2400" dirty="0"/>
                  <a:t>Uncorrected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a:p>
                <a:endParaRPr lang="de-DE" sz="2400" dirty="0"/>
              </a:p>
              <a:p>
                <a:endParaRPr lang="de-DE" sz="2400" dirty="0"/>
              </a:p>
              <a:p>
                <a:r>
                  <a:rPr lang="de-DE" sz="2400" dirty="0" err="1"/>
                  <a:t>Corrected</a:t>
                </a:r>
                <a:r>
                  <a:rPr lang="de-DE" sz="2400" dirty="0"/>
                  <a:t> </a:t>
                </a:r>
                <a:r>
                  <a:rPr lang="de-DE" sz="2400" dirty="0" err="1"/>
                  <a:t>standard</a:t>
                </a:r>
                <a:r>
                  <a:rPr lang="de-DE" sz="2400" dirty="0"/>
                  <a:t> </a:t>
                </a:r>
                <a:r>
                  <a:rPr lang="de-DE" sz="2400" dirty="0" err="1"/>
                  <a:t>deviation</a:t>
                </a:r>
                <a:r>
                  <a:rPr lang="de-DE" sz="2400" dirty="0"/>
                  <a:t>:</a:t>
                </a:r>
              </a:p>
              <a:p>
                <a:endParaRPr lang="de-DE" sz="2400" dirty="0"/>
              </a:p>
              <a:p>
                <a:pPr/>
                <a14:m>
                  <m:oMathPara xmlns:m="http://schemas.openxmlformats.org/officeDocument/2006/math">
                    <m:oMathParaPr>
                      <m:jc m:val="centerGroup"/>
                    </m:oMathParaPr>
                    <m:oMath xmlns:m="http://schemas.openxmlformats.org/officeDocument/2006/math">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r>
                        <a:rPr lang="de-DE" sz="2400" i="1">
                          <a:latin typeface="Cambria Math" panose="02040503050406030204" pitchFamily="18" charset="0"/>
                        </a:rPr>
                        <m:t>=</m:t>
                      </m:r>
                      <m:rad>
                        <m:radPr>
                          <m:degHide m:val="on"/>
                          <m:ctrlPr>
                            <a:rPr lang="de-DE" sz="2400" i="1" smtClean="0">
                              <a:latin typeface="Cambria Math" panose="02040503050406030204" pitchFamily="18" charset="0"/>
                            </a:rPr>
                          </m:ctrlPr>
                        </m:radPr>
                        <m:deg/>
                        <m:e>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e>
                      </m:rad>
                    </m:oMath>
                  </m:oMathPara>
                </a14:m>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667508" y="1104634"/>
                <a:ext cx="8856984" cy="5180419"/>
              </a:xfrm>
              <a:prstGeom prst="rect">
                <a:avLst/>
              </a:prstGeom>
              <a:blipFill>
                <a:blip r:embed="rId2"/>
                <a:stretch>
                  <a:fillRect l="-1102" t="-941"/>
                </a:stretch>
              </a:blipFill>
            </p:spPr>
            <p:txBody>
              <a:bodyPr/>
              <a:lstStyle/>
              <a:p>
                <a:r>
                  <a:rPr lang="de-DE">
                    <a:noFill/>
                  </a:rPr>
                  <a:t> </a:t>
                </a:r>
              </a:p>
            </p:txBody>
          </p:sp>
        </mc:Fallback>
      </mc:AlternateContent>
      <p:sp>
        <p:nvSpPr>
          <p:cNvPr id="4" name="Textfeld 3"/>
          <p:cNvSpPr txBox="1"/>
          <p:nvPr/>
        </p:nvSpPr>
        <p:spPr>
          <a:xfrm>
            <a:off x="1524000" y="116639"/>
            <a:ext cx="8856984" cy="648072"/>
          </a:xfrm>
          <a:prstGeom prst="rect">
            <a:avLst/>
          </a:prstGeom>
          <a:noFill/>
        </p:spPr>
        <p:txBody>
          <a:bodyPr wrap="square" rtlCol="0">
            <a:noAutofit/>
          </a:bodyPr>
          <a:lstStyle/>
          <a:p>
            <a:pPr algn="ctr"/>
            <a:r>
              <a:rPr lang="de-DE" sz="3200" dirty="0"/>
              <a:t>Standard </a:t>
            </a:r>
            <a:r>
              <a:rPr lang="de-DE" sz="3200" dirty="0" err="1"/>
              <a:t>deviation</a:t>
            </a:r>
            <a:endParaRPr lang="de-DE" sz="3200" dirty="0"/>
          </a:p>
        </p:txBody>
      </p:sp>
      <p:sp>
        <p:nvSpPr>
          <p:cNvPr id="3" name="Rechteck 2">
            <a:extLst>
              <a:ext uri="{FF2B5EF4-FFF2-40B4-BE49-F238E27FC236}">
                <a16:creationId xmlns:a16="http://schemas.microsoft.com/office/drawing/2014/main" id="{68847B0F-BE5A-8AA2-A8C2-BFC1DBC290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4235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82548" y="190234"/>
                <a:ext cx="8856984" cy="5180419"/>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a:rPr lang="de-DE" sz="2400" i="1" smtClean="0">
                          <a:latin typeface="Cambria Math" panose="02040503050406030204" pitchFamily="18" charset="0"/>
                          <a:ea typeface="Cambria Math" panose="02040503050406030204" pitchFamily="18" charset="0"/>
                        </a:rPr>
                        <m:t>𝛾</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3</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3</m:t>
                                  </m:r>
                                </m:sup>
                              </m:sSup>
                            </m:den>
                          </m:f>
                        </m:e>
                      </m:nary>
                    </m:oMath>
                  </m:oMathPara>
                </a14:m>
                <a:endParaRPr lang="de-DE" sz="2400" dirty="0"/>
              </a:p>
              <a:p>
                <a:endParaRPr lang="de-DE" sz="2400" dirty="0"/>
              </a:p>
              <a:p>
                <a:endParaRPr lang="de-DE" sz="2400" dirty="0"/>
              </a:p>
              <a:p>
                <a:r>
                  <a:rPr lang="de-DE" sz="2400" dirty="0"/>
                  <a:t>1. </a:t>
                </a:r>
                <a:r>
                  <a:rPr lang="de-DE" sz="2400" u="sng" dirty="0"/>
                  <a:t>Negative </a:t>
                </a:r>
                <a:r>
                  <a:rPr lang="de-DE" sz="2400" u="sng" dirty="0" err="1"/>
                  <a:t>skew</a:t>
                </a:r>
                <a:r>
                  <a:rPr lang="de-DE" sz="2400" u="sng" dirty="0"/>
                  <a:t>:</a:t>
                </a:r>
                <a:r>
                  <a:rPr lang="de-DE" sz="2400" dirty="0"/>
                  <a:t> </a:t>
                </a:r>
                <a:r>
                  <a:rPr lang="en-US" sz="2400" dirty="0"/>
                  <a:t> The left tail of a distribution is longer or the mass 	of the distribution is concentrated on the right side</a:t>
                </a:r>
              </a:p>
              <a:p>
                <a:r>
                  <a:rPr lang="en-US" sz="2400" dirty="0"/>
                  <a:t>	→	The distribution is called left-skewed or left-tailed</a:t>
                </a:r>
              </a:p>
              <a:p>
                <a:endParaRPr lang="en-US" sz="2400" dirty="0"/>
              </a:p>
              <a:p>
                <a:r>
                  <a:rPr lang="de-DE" sz="2400" dirty="0"/>
                  <a:t>2. </a:t>
                </a:r>
                <a:r>
                  <a:rPr lang="de-DE" sz="2400" u="sng" dirty="0"/>
                  <a:t>Positive </a:t>
                </a:r>
                <a:r>
                  <a:rPr lang="de-DE" sz="2400" u="sng" dirty="0" err="1"/>
                  <a:t>skew</a:t>
                </a:r>
                <a:r>
                  <a:rPr lang="de-DE" sz="2400" u="sng" dirty="0"/>
                  <a:t>:</a:t>
                </a:r>
                <a:r>
                  <a:rPr lang="de-DE" sz="2400" dirty="0"/>
                  <a:t> </a:t>
                </a:r>
                <a:r>
                  <a:rPr lang="en-US" sz="2400" dirty="0"/>
                  <a:t> The right tail of a distribution is longer or the mass 	of the distribution is concentrated on the left side</a:t>
                </a:r>
              </a:p>
              <a:p>
                <a:r>
                  <a:rPr lang="en-US" sz="2400" dirty="0"/>
                  <a:t>	→	The distribution is called right-skewed or right-tailed, </a:t>
                </a:r>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82548" y="190234"/>
                <a:ext cx="8856984" cy="5180419"/>
              </a:xfrm>
              <a:prstGeom prst="rect">
                <a:avLst/>
              </a:prstGeom>
              <a:blipFill>
                <a:blip r:embed="rId2"/>
                <a:stretch>
                  <a:fillRect l="-1102"/>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2653DA3F-0ABF-9007-B6D0-66F410A96C7B}"/>
              </a:ext>
            </a:extLst>
          </p:cNvPr>
          <p:cNvSpPr txBox="1"/>
          <p:nvPr/>
        </p:nvSpPr>
        <p:spPr>
          <a:xfrm>
            <a:off x="955040" y="0"/>
            <a:ext cx="8856984" cy="648072"/>
          </a:xfrm>
          <a:prstGeom prst="rect">
            <a:avLst/>
          </a:prstGeom>
          <a:noFill/>
        </p:spPr>
        <p:txBody>
          <a:bodyPr wrap="square" rtlCol="0">
            <a:noAutofit/>
          </a:bodyPr>
          <a:lstStyle/>
          <a:p>
            <a:pPr algn="ctr"/>
            <a:r>
              <a:rPr lang="de-DE" sz="3200" dirty="0" err="1"/>
              <a:t>Skewness</a:t>
            </a:r>
            <a:r>
              <a:rPr lang="de-DE" sz="3200" dirty="0"/>
              <a:t> (</a:t>
            </a:r>
            <a:r>
              <a:rPr lang="de-DE" sz="3200" dirty="0" err="1"/>
              <a:t>third</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1335E6C8-9B47-E634-F0AC-58E97EC7BA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30" name="Gruppieren 29">
            <a:extLst>
              <a:ext uri="{FF2B5EF4-FFF2-40B4-BE49-F238E27FC236}">
                <a16:creationId xmlns:a16="http://schemas.microsoft.com/office/drawing/2014/main" id="{60AC0633-936E-DDEE-F865-6D6627B4D2A7}"/>
              </a:ext>
            </a:extLst>
          </p:cNvPr>
          <p:cNvGrpSpPr/>
          <p:nvPr/>
        </p:nvGrpSpPr>
        <p:grpSpPr>
          <a:xfrm>
            <a:off x="8617909" y="-41956"/>
            <a:ext cx="3337200" cy="4249440"/>
            <a:chOff x="8617909" y="-41956"/>
            <a:chExt cx="3337200" cy="424944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E767C72-9E67-9859-2B53-30EDD31DAD59}"/>
                    </a:ext>
                  </a:extLst>
                </p14:cNvPr>
                <p14:cNvContentPartPr/>
                <p14:nvPr/>
              </p14:nvContentPartPr>
              <p14:xfrm>
                <a:off x="9215509" y="305084"/>
                <a:ext cx="195480" cy="1589040"/>
              </p14:xfrm>
            </p:contentPart>
          </mc:Choice>
          <mc:Fallback xmlns="">
            <p:pic>
              <p:nvPicPr>
                <p:cNvPr id="5" name="Freihand 4">
                  <a:extLst>
                    <a:ext uri="{FF2B5EF4-FFF2-40B4-BE49-F238E27FC236}">
                      <a16:creationId xmlns:a16="http://schemas.microsoft.com/office/drawing/2014/main" id="{BE767C72-9E67-9859-2B53-30EDD31DAD59}"/>
                    </a:ext>
                  </a:extLst>
                </p:cNvPr>
                <p:cNvPicPr/>
                <p:nvPr/>
              </p:nvPicPr>
              <p:blipFill>
                <a:blip r:embed="rId4"/>
                <a:stretch>
                  <a:fillRect/>
                </a:stretch>
              </p:blipFill>
              <p:spPr>
                <a:xfrm>
                  <a:off x="9206509" y="296084"/>
                  <a:ext cx="213120" cy="160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FBC2244-58DC-2A5D-5F20-655F18BB99CF}"/>
                    </a:ext>
                  </a:extLst>
                </p14:cNvPr>
                <p14:cNvContentPartPr/>
                <p14:nvPr/>
              </p14:nvContentPartPr>
              <p14:xfrm>
                <a:off x="9012469" y="1760924"/>
                <a:ext cx="2269080" cy="49680"/>
              </p14:xfrm>
            </p:contentPart>
          </mc:Choice>
          <mc:Fallback xmlns="">
            <p:pic>
              <p:nvPicPr>
                <p:cNvPr id="6" name="Freihand 5">
                  <a:extLst>
                    <a:ext uri="{FF2B5EF4-FFF2-40B4-BE49-F238E27FC236}">
                      <a16:creationId xmlns:a16="http://schemas.microsoft.com/office/drawing/2014/main" id="{FFBC2244-58DC-2A5D-5F20-655F18BB99CF}"/>
                    </a:ext>
                  </a:extLst>
                </p:cNvPr>
                <p:cNvPicPr/>
                <p:nvPr/>
              </p:nvPicPr>
              <p:blipFill>
                <a:blip r:embed="rId6"/>
                <a:stretch>
                  <a:fillRect/>
                </a:stretch>
              </p:blipFill>
              <p:spPr>
                <a:xfrm>
                  <a:off x="9003829" y="1751924"/>
                  <a:ext cx="2286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7341F7EF-B866-9361-5114-EC5CB69FAD22}"/>
                    </a:ext>
                  </a:extLst>
                </p14:cNvPr>
                <p14:cNvContentPartPr/>
                <p14:nvPr/>
              </p14:nvContentPartPr>
              <p14:xfrm>
                <a:off x="11233309" y="1569044"/>
                <a:ext cx="363600" cy="418320"/>
              </p14:xfrm>
            </p:contentPart>
          </mc:Choice>
          <mc:Fallback xmlns="">
            <p:pic>
              <p:nvPicPr>
                <p:cNvPr id="7" name="Freihand 6">
                  <a:extLst>
                    <a:ext uri="{FF2B5EF4-FFF2-40B4-BE49-F238E27FC236}">
                      <a16:creationId xmlns:a16="http://schemas.microsoft.com/office/drawing/2014/main" id="{7341F7EF-B866-9361-5114-EC5CB69FAD22}"/>
                    </a:ext>
                  </a:extLst>
                </p:cNvPr>
                <p:cNvPicPr/>
                <p:nvPr/>
              </p:nvPicPr>
              <p:blipFill>
                <a:blip r:embed="rId8"/>
                <a:stretch>
                  <a:fillRect/>
                </a:stretch>
              </p:blipFill>
              <p:spPr>
                <a:xfrm>
                  <a:off x="11224669" y="1560044"/>
                  <a:ext cx="3812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BF1645E-E758-8E70-11A6-E49DBFF4BF07}"/>
                    </a:ext>
                  </a:extLst>
                </p14:cNvPr>
                <p14:cNvContentPartPr/>
                <p14:nvPr/>
              </p14:nvContentPartPr>
              <p14:xfrm>
                <a:off x="8617909" y="658604"/>
                <a:ext cx="2851200" cy="1121400"/>
              </p14:xfrm>
            </p:contentPart>
          </mc:Choice>
          <mc:Fallback xmlns="">
            <p:pic>
              <p:nvPicPr>
                <p:cNvPr id="8" name="Freihand 7">
                  <a:extLst>
                    <a:ext uri="{FF2B5EF4-FFF2-40B4-BE49-F238E27FC236}">
                      <a16:creationId xmlns:a16="http://schemas.microsoft.com/office/drawing/2014/main" id="{8BF1645E-E758-8E70-11A6-E49DBFF4BF07}"/>
                    </a:ext>
                  </a:extLst>
                </p:cNvPr>
                <p:cNvPicPr/>
                <p:nvPr/>
              </p:nvPicPr>
              <p:blipFill>
                <a:blip r:embed="rId10"/>
                <a:stretch>
                  <a:fillRect/>
                </a:stretch>
              </p:blipFill>
              <p:spPr>
                <a:xfrm>
                  <a:off x="8608909" y="649604"/>
                  <a:ext cx="2868840" cy="1139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D23CC4C-FAF3-C9AE-C371-2B7B19A3B98E}"/>
                    </a:ext>
                  </a:extLst>
                </p14:cNvPr>
                <p14:cNvContentPartPr/>
                <p14:nvPr/>
              </p14:nvContentPartPr>
              <p14:xfrm>
                <a:off x="9118309" y="2410724"/>
                <a:ext cx="152280" cy="1566000"/>
              </p14:xfrm>
            </p:contentPart>
          </mc:Choice>
          <mc:Fallback xmlns="">
            <p:pic>
              <p:nvPicPr>
                <p:cNvPr id="10" name="Freihand 9">
                  <a:extLst>
                    <a:ext uri="{FF2B5EF4-FFF2-40B4-BE49-F238E27FC236}">
                      <a16:creationId xmlns:a16="http://schemas.microsoft.com/office/drawing/2014/main" id="{2D23CC4C-FAF3-C9AE-C371-2B7B19A3B98E}"/>
                    </a:ext>
                  </a:extLst>
                </p:cNvPr>
                <p:cNvPicPr/>
                <p:nvPr/>
              </p:nvPicPr>
              <p:blipFill>
                <a:blip r:embed="rId12"/>
                <a:stretch>
                  <a:fillRect/>
                </a:stretch>
              </p:blipFill>
              <p:spPr>
                <a:xfrm>
                  <a:off x="9109669" y="2402084"/>
                  <a:ext cx="169920" cy="158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961C492-4E36-D197-B6A5-B411C01AE6F0}"/>
                    </a:ext>
                  </a:extLst>
                </p14:cNvPr>
                <p14:cNvContentPartPr/>
                <p14:nvPr/>
              </p14:nvContentPartPr>
              <p14:xfrm>
                <a:off x="9095629" y="2294804"/>
                <a:ext cx="298440" cy="543240"/>
              </p14:xfrm>
            </p:contentPart>
          </mc:Choice>
          <mc:Fallback xmlns="">
            <p:pic>
              <p:nvPicPr>
                <p:cNvPr id="11" name="Freihand 10">
                  <a:extLst>
                    <a:ext uri="{FF2B5EF4-FFF2-40B4-BE49-F238E27FC236}">
                      <a16:creationId xmlns:a16="http://schemas.microsoft.com/office/drawing/2014/main" id="{4961C492-4E36-D197-B6A5-B411C01AE6F0}"/>
                    </a:ext>
                  </a:extLst>
                </p:cNvPr>
                <p:cNvPicPr/>
                <p:nvPr/>
              </p:nvPicPr>
              <p:blipFill>
                <a:blip r:embed="rId14"/>
                <a:stretch>
                  <a:fillRect/>
                </a:stretch>
              </p:blipFill>
              <p:spPr>
                <a:xfrm>
                  <a:off x="9086989" y="2286164"/>
                  <a:ext cx="3160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AF0D127-5B11-2040-57EC-B4376CBEE16F}"/>
                    </a:ext>
                  </a:extLst>
                </p14:cNvPr>
                <p14:cNvContentPartPr/>
                <p14:nvPr/>
              </p14:nvContentPartPr>
              <p14:xfrm>
                <a:off x="8681269" y="3734084"/>
                <a:ext cx="3009960" cy="205200"/>
              </p14:xfrm>
            </p:contentPart>
          </mc:Choice>
          <mc:Fallback xmlns="">
            <p:pic>
              <p:nvPicPr>
                <p:cNvPr id="12" name="Freihand 11">
                  <a:extLst>
                    <a:ext uri="{FF2B5EF4-FFF2-40B4-BE49-F238E27FC236}">
                      <a16:creationId xmlns:a16="http://schemas.microsoft.com/office/drawing/2014/main" id="{5AF0D127-5B11-2040-57EC-B4376CBEE16F}"/>
                    </a:ext>
                  </a:extLst>
                </p:cNvPr>
                <p:cNvPicPr/>
                <p:nvPr/>
              </p:nvPicPr>
              <p:blipFill>
                <a:blip r:embed="rId16"/>
                <a:stretch>
                  <a:fillRect/>
                </a:stretch>
              </p:blipFill>
              <p:spPr>
                <a:xfrm>
                  <a:off x="8672629" y="3725444"/>
                  <a:ext cx="3027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1A7F7EC-1D2F-43B1-39D8-FF3FBEB01FDE}"/>
                    </a:ext>
                  </a:extLst>
                </p14:cNvPr>
                <p14:cNvContentPartPr/>
                <p14:nvPr/>
              </p14:nvContentPartPr>
              <p14:xfrm>
                <a:off x="11413309" y="3618164"/>
                <a:ext cx="403560" cy="386640"/>
              </p14:xfrm>
            </p:contentPart>
          </mc:Choice>
          <mc:Fallback xmlns="">
            <p:pic>
              <p:nvPicPr>
                <p:cNvPr id="13" name="Freihand 12">
                  <a:extLst>
                    <a:ext uri="{FF2B5EF4-FFF2-40B4-BE49-F238E27FC236}">
                      <a16:creationId xmlns:a16="http://schemas.microsoft.com/office/drawing/2014/main" id="{01A7F7EC-1D2F-43B1-39D8-FF3FBEB01FDE}"/>
                    </a:ext>
                  </a:extLst>
                </p:cNvPr>
                <p:cNvPicPr/>
                <p:nvPr/>
              </p:nvPicPr>
              <p:blipFill>
                <a:blip r:embed="rId18"/>
                <a:stretch>
                  <a:fillRect/>
                </a:stretch>
              </p:blipFill>
              <p:spPr>
                <a:xfrm>
                  <a:off x="11404309" y="3609524"/>
                  <a:ext cx="42120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8515C0EA-F262-29B7-482B-7F5D4AE0FB28}"/>
                    </a:ext>
                  </a:extLst>
                </p14:cNvPr>
                <p14:cNvContentPartPr/>
                <p14:nvPr/>
              </p14:nvContentPartPr>
              <p14:xfrm>
                <a:off x="8669749" y="2770364"/>
                <a:ext cx="3285360" cy="1096920"/>
              </p14:xfrm>
            </p:contentPart>
          </mc:Choice>
          <mc:Fallback xmlns="">
            <p:pic>
              <p:nvPicPr>
                <p:cNvPr id="14" name="Freihand 13">
                  <a:extLst>
                    <a:ext uri="{FF2B5EF4-FFF2-40B4-BE49-F238E27FC236}">
                      <a16:creationId xmlns:a16="http://schemas.microsoft.com/office/drawing/2014/main" id="{8515C0EA-F262-29B7-482B-7F5D4AE0FB28}"/>
                    </a:ext>
                  </a:extLst>
                </p:cNvPr>
                <p:cNvPicPr/>
                <p:nvPr/>
              </p:nvPicPr>
              <p:blipFill>
                <a:blip r:embed="rId20"/>
                <a:stretch>
                  <a:fillRect/>
                </a:stretch>
              </p:blipFill>
              <p:spPr>
                <a:xfrm>
                  <a:off x="8660749" y="2761724"/>
                  <a:ext cx="3303000" cy="1114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088E310B-1179-12C0-F67B-B6556897AA35}"/>
                    </a:ext>
                  </a:extLst>
                </p14:cNvPr>
                <p14:cNvContentPartPr/>
                <p14:nvPr/>
              </p14:nvContentPartPr>
              <p14:xfrm>
                <a:off x="9255469" y="102764"/>
                <a:ext cx="328680" cy="284760"/>
              </p14:xfrm>
            </p:contentPart>
          </mc:Choice>
          <mc:Fallback xmlns="">
            <p:pic>
              <p:nvPicPr>
                <p:cNvPr id="16" name="Freihand 15">
                  <a:extLst>
                    <a:ext uri="{FF2B5EF4-FFF2-40B4-BE49-F238E27FC236}">
                      <a16:creationId xmlns:a16="http://schemas.microsoft.com/office/drawing/2014/main" id="{088E310B-1179-12C0-F67B-B6556897AA35}"/>
                    </a:ext>
                  </a:extLst>
                </p:cNvPr>
                <p:cNvPicPr/>
                <p:nvPr/>
              </p:nvPicPr>
              <p:blipFill>
                <a:blip r:embed="rId22"/>
                <a:stretch>
                  <a:fillRect/>
                </a:stretch>
              </p:blipFill>
              <p:spPr>
                <a:xfrm>
                  <a:off x="9246469" y="93764"/>
                  <a:ext cx="346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C5BE2D3F-2BEE-FCC4-5A60-80258908DDF4}"/>
                    </a:ext>
                  </a:extLst>
                </p14:cNvPr>
                <p14:cNvContentPartPr/>
                <p14:nvPr/>
              </p14:nvContentPartPr>
              <p14:xfrm>
                <a:off x="8797909" y="51284"/>
                <a:ext cx="129960" cy="431640"/>
              </p14:xfrm>
            </p:contentPart>
          </mc:Choice>
          <mc:Fallback xmlns="">
            <p:pic>
              <p:nvPicPr>
                <p:cNvPr id="18" name="Freihand 17">
                  <a:extLst>
                    <a:ext uri="{FF2B5EF4-FFF2-40B4-BE49-F238E27FC236}">
                      <a16:creationId xmlns:a16="http://schemas.microsoft.com/office/drawing/2014/main" id="{C5BE2D3F-2BEE-FCC4-5A60-80258908DDF4}"/>
                    </a:ext>
                  </a:extLst>
                </p:cNvPr>
                <p:cNvPicPr/>
                <p:nvPr/>
              </p:nvPicPr>
              <p:blipFill>
                <a:blip r:embed="rId24"/>
                <a:stretch>
                  <a:fillRect/>
                </a:stretch>
              </p:blipFill>
              <p:spPr>
                <a:xfrm>
                  <a:off x="8788909" y="42644"/>
                  <a:ext cx="1476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9418E8CF-E54B-0808-67DA-E011B84B13B4}"/>
                    </a:ext>
                  </a:extLst>
                </p14:cNvPr>
                <p14:cNvContentPartPr/>
                <p14:nvPr/>
              </p14:nvContentPartPr>
              <p14:xfrm>
                <a:off x="9018229" y="23564"/>
                <a:ext cx="86760" cy="256680"/>
              </p14:xfrm>
            </p:contentPart>
          </mc:Choice>
          <mc:Fallback xmlns="">
            <p:pic>
              <p:nvPicPr>
                <p:cNvPr id="20" name="Freihand 19">
                  <a:extLst>
                    <a:ext uri="{FF2B5EF4-FFF2-40B4-BE49-F238E27FC236}">
                      <a16:creationId xmlns:a16="http://schemas.microsoft.com/office/drawing/2014/main" id="{9418E8CF-E54B-0808-67DA-E011B84B13B4}"/>
                    </a:ext>
                  </a:extLst>
                </p:cNvPr>
                <p:cNvPicPr/>
                <p:nvPr/>
              </p:nvPicPr>
              <p:blipFill>
                <a:blip r:embed="rId26"/>
                <a:stretch>
                  <a:fillRect/>
                </a:stretch>
              </p:blipFill>
              <p:spPr>
                <a:xfrm>
                  <a:off x="9009229" y="14924"/>
                  <a:ext cx="104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1415254E-203F-FF78-4CC6-F3A38036792E}"/>
                    </a:ext>
                  </a:extLst>
                </p14:cNvPr>
                <p14:cNvContentPartPr/>
                <p14:nvPr/>
              </p14:nvContentPartPr>
              <p14:xfrm>
                <a:off x="9104269" y="98084"/>
                <a:ext cx="140040" cy="224280"/>
              </p14:xfrm>
            </p:contentPart>
          </mc:Choice>
          <mc:Fallback xmlns="">
            <p:pic>
              <p:nvPicPr>
                <p:cNvPr id="21" name="Freihand 20">
                  <a:extLst>
                    <a:ext uri="{FF2B5EF4-FFF2-40B4-BE49-F238E27FC236}">
                      <a16:creationId xmlns:a16="http://schemas.microsoft.com/office/drawing/2014/main" id="{1415254E-203F-FF78-4CC6-F3A38036792E}"/>
                    </a:ext>
                  </a:extLst>
                </p:cNvPr>
                <p:cNvPicPr/>
                <p:nvPr/>
              </p:nvPicPr>
              <p:blipFill>
                <a:blip r:embed="rId28"/>
                <a:stretch>
                  <a:fillRect/>
                </a:stretch>
              </p:blipFill>
              <p:spPr>
                <a:xfrm>
                  <a:off x="9095629" y="89084"/>
                  <a:ext cx="157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3761091F-A24D-454F-A59B-DE73F9ED90ED}"/>
                    </a:ext>
                  </a:extLst>
                </p14:cNvPr>
                <p14:cNvContentPartPr/>
                <p14:nvPr/>
              </p14:nvContentPartPr>
              <p14:xfrm>
                <a:off x="9137389" y="-41956"/>
                <a:ext cx="237240" cy="397080"/>
              </p14:xfrm>
            </p:contentPart>
          </mc:Choice>
          <mc:Fallback xmlns="">
            <p:pic>
              <p:nvPicPr>
                <p:cNvPr id="22" name="Freihand 21">
                  <a:extLst>
                    <a:ext uri="{FF2B5EF4-FFF2-40B4-BE49-F238E27FC236}">
                      <a16:creationId xmlns:a16="http://schemas.microsoft.com/office/drawing/2014/main" id="{3761091F-A24D-454F-A59B-DE73F9ED90ED}"/>
                    </a:ext>
                  </a:extLst>
                </p:cNvPr>
                <p:cNvPicPr/>
                <p:nvPr/>
              </p:nvPicPr>
              <p:blipFill>
                <a:blip r:embed="rId30"/>
                <a:stretch>
                  <a:fillRect/>
                </a:stretch>
              </p:blipFill>
              <p:spPr>
                <a:xfrm>
                  <a:off x="9128749" y="-50596"/>
                  <a:ext cx="25488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83117B2-2189-C57A-A7B0-304B625D11D0}"/>
                    </a:ext>
                  </a:extLst>
                </p14:cNvPr>
                <p14:cNvContentPartPr/>
                <p14:nvPr/>
              </p14:nvContentPartPr>
              <p14:xfrm>
                <a:off x="11304589" y="2005364"/>
                <a:ext cx="159840" cy="250560"/>
              </p14:xfrm>
            </p:contentPart>
          </mc:Choice>
          <mc:Fallback xmlns="">
            <p:pic>
              <p:nvPicPr>
                <p:cNvPr id="23" name="Freihand 22">
                  <a:extLst>
                    <a:ext uri="{FF2B5EF4-FFF2-40B4-BE49-F238E27FC236}">
                      <a16:creationId xmlns:a16="http://schemas.microsoft.com/office/drawing/2014/main" id="{A83117B2-2189-C57A-A7B0-304B625D11D0}"/>
                    </a:ext>
                  </a:extLst>
                </p:cNvPr>
                <p:cNvPicPr/>
                <p:nvPr/>
              </p:nvPicPr>
              <p:blipFill>
                <a:blip r:embed="rId32"/>
                <a:stretch>
                  <a:fillRect/>
                </a:stretch>
              </p:blipFill>
              <p:spPr>
                <a:xfrm>
                  <a:off x="11295949" y="1996724"/>
                  <a:ext cx="177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4A0665F-0D8C-2941-55EF-232205FA1DF6}"/>
                    </a:ext>
                  </a:extLst>
                </p14:cNvPr>
                <p14:cNvContentPartPr/>
                <p14:nvPr/>
              </p14:nvContentPartPr>
              <p14:xfrm>
                <a:off x="11328709" y="2080244"/>
                <a:ext cx="84600" cy="120960"/>
              </p14:xfrm>
            </p:contentPart>
          </mc:Choice>
          <mc:Fallback xmlns="">
            <p:pic>
              <p:nvPicPr>
                <p:cNvPr id="24" name="Freihand 23">
                  <a:extLst>
                    <a:ext uri="{FF2B5EF4-FFF2-40B4-BE49-F238E27FC236}">
                      <a16:creationId xmlns:a16="http://schemas.microsoft.com/office/drawing/2014/main" id="{74A0665F-0D8C-2941-55EF-232205FA1DF6}"/>
                    </a:ext>
                  </a:extLst>
                </p:cNvPr>
                <p:cNvPicPr/>
                <p:nvPr/>
              </p:nvPicPr>
              <p:blipFill>
                <a:blip r:embed="rId34"/>
                <a:stretch>
                  <a:fillRect/>
                </a:stretch>
              </p:blipFill>
              <p:spPr>
                <a:xfrm>
                  <a:off x="11320069" y="2071244"/>
                  <a:ext cx="102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E0E82D6C-4D2F-9C4B-C3FC-95FE58826BC2}"/>
                    </a:ext>
                  </a:extLst>
                </p14:cNvPr>
                <p14:cNvContentPartPr/>
                <p14:nvPr/>
              </p14:nvContentPartPr>
              <p14:xfrm>
                <a:off x="8760469" y="2342324"/>
                <a:ext cx="119880" cy="434520"/>
              </p14:xfrm>
            </p:contentPart>
          </mc:Choice>
          <mc:Fallback xmlns="">
            <p:pic>
              <p:nvPicPr>
                <p:cNvPr id="25" name="Freihand 24">
                  <a:extLst>
                    <a:ext uri="{FF2B5EF4-FFF2-40B4-BE49-F238E27FC236}">
                      <a16:creationId xmlns:a16="http://schemas.microsoft.com/office/drawing/2014/main" id="{E0E82D6C-4D2F-9C4B-C3FC-95FE58826BC2}"/>
                    </a:ext>
                  </a:extLst>
                </p:cNvPr>
                <p:cNvPicPr/>
                <p:nvPr/>
              </p:nvPicPr>
              <p:blipFill>
                <a:blip r:embed="rId36"/>
                <a:stretch>
                  <a:fillRect/>
                </a:stretch>
              </p:blipFill>
              <p:spPr>
                <a:xfrm>
                  <a:off x="8751469" y="2333324"/>
                  <a:ext cx="1375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E2BFBD41-4AF9-0C79-2F84-C2C3C7E47618}"/>
                    </a:ext>
                  </a:extLst>
                </p14:cNvPr>
                <p14:cNvContentPartPr/>
                <p14:nvPr/>
              </p14:nvContentPartPr>
              <p14:xfrm>
                <a:off x="8941549" y="2300924"/>
                <a:ext cx="139680" cy="239400"/>
              </p14:xfrm>
            </p:contentPart>
          </mc:Choice>
          <mc:Fallback xmlns="">
            <p:pic>
              <p:nvPicPr>
                <p:cNvPr id="26" name="Freihand 25">
                  <a:extLst>
                    <a:ext uri="{FF2B5EF4-FFF2-40B4-BE49-F238E27FC236}">
                      <a16:creationId xmlns:a16="http://schemas.microsoft.com/office/drawing/2014/main" id="{E2BFBD41-4AF9-0C79-2F84-C2C3C7E47618}"/>
                    </a:ext>
                  </a:extLst>
                </p:cNvPr>
                <p:cNvPicPr/>
                <p:nvPr/>
              </p:nvPicPr>
              <p:blipFill>
                <a:blip r:embed="rId38"/>
                <a:stretch>
                  <a:fillRect/>
                </a:stretch>
              </p:blipFill>
              <p:spPr>
                <a:xfrm>
                  <a:off x="8932549" y="2292284"/>
                  <a:ext cx="157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F96C5577-E2D4-356D-0D5F-F3204A51D512}"/>
                    </a:ext>
                  </a:extLst>
                </p14:cNvPr>
                <p14:cNvContentPartPr/>
                <p14:nvPr/>
              </p14:nvContentPartPr>
              <p14:xfrm>
                <a:off x="9030109" y="2245484"/>
                <a:ext cx="186120" cy="412200"/>
              </p14:xfrm>
            </p:contentPart>
          </mc:Choice>
          <mc:Fallback xmlns="">
            <p:pic>
              <p:nvPicPr>
                <p:cNvPr id="27" name="Freihand 26">
                  <a:extLst>
                    <a:ext uri="{FF2B5EF4-FFF2-40B4-BE49-F238E27FC236}">
                      <a16:creationId xmlns:a16="http://schemas.microsoft.com/office/drawing/2014/main" id="{F96C5577-E2D4-356D-0D5F-F3204A51D512}"/>
                    </a:ext>
                  </a:extLst>
                </p:cNvPr>
                <p:cNvPicPr/>
                <p:nvPr/>
              </p:nvPicPr>
              <p:blipFill>
                <a:blip r:embed="rId40"/>
                <a:stretch>
                  <a:fillRect/>
                </a:stretch>
              </p:blipFill>
              <p:spPr>
                <a:xfrm>
                  <a:off x="9021469" y="2236484"/>
                  <a:ext cx="20376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6EEEE66-59FA-5D7A-AFF6-55D5FD1A7C8A}"/>
                    </a:ext>
                  </a:extLst>
                </p14:cNvPr>
                <p14:cNvContentPartPr/>
                <p14:nvPr/>
              </p14:nvContentPartPr>
              <p14:xfrm>
                <a:off x="11529949" y="3936404"/>
                <a:ext cx="230040" cy="271080"/>
              </p14:xfrm>
            </p:contentPart>
          </mc:Choice>
          <mc:Fallback xmlns="">
            <p:pic>
              <p:nvPicPr>
                <p:cNvPr id="28" name="Freihand 27">
                  <a:extLst>
                    <a:ext uri="{FF2B5EF4-FFF2-40B4-BE49-F238E27FC236}">
                      <a16:creationId xmlns:a16="http://schemas.microsoft.com/office/drawing/2014/main" id="{46EEEE66-59FA-5D7A-AFF6-55D5FD1A7C8A}"/>
                    </a:ext>
                  </a:extLst>
                </p:cNvPr>
                <p:cNvPicPr/>
                <p:nvPr/>
              </p:nvPicPr>
              <p:blipFill>
                <a:blip r:embed="rId42"/>
                <a:stretch>
                  <a:fillRect/>
                </a:stretch>
              </p:blipFill>
              <p:spPr>
                <a:xfrm>
                  <a:off x="11521309" y="3927764"/>
                  <a:ext cx="2476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F4D45444-D9ED-8B55-8A7D-8EE10B675792}"/>
                    </a:ext>
                  </a:extLst>
                </p14:cNvPr>
                <p14:cNvContentPartPr/>
                <p14:nvPr/>
              </p14:nvContentPartPr>
              <p14:xfrm>
                <a:off x="11570989" y="3976004"/>
                <a:ext cx="189720" cy="160200"/>
              </p14:xfrm>
            </p:contentPart>
          </mc:Choice>
          <mc:Fallback xmlns="">
            <p:pic>
              <p:nvPicPr>
                <p:cNvPr id="29" name="Freihand 28">
                  <a:extLst>
                    <a:ext uri="{FF2B5EF4-FFF2-40B4-BE49-F238E27FC236}">
                      <a16:creationId xmlns:a16="http://schemas.microsoft.com/office/drawing/2014/main" id="{F4D45444-D9ED-8B55-8A7D-8EE10B675792}"/>
                    </a:ext>
                  </a:extLst>
                </p:cNvPr>
                <p:cNvPicPr/>
                <p:nvPr/>
              </p:nvPicPr>
              <p:blipFill>
                <a:blip r:embed="rId44"/>
                <a:stretch>
                  <a:fillRect/>
                </a:stretch>
              </p:blipFill>
              <p:spPr>
                <a:xfrm>
                  <a:off x="11561989" y="3967004"/>
                  <a:ext cx="207360" cy="177840"/>
                </a:xfrm>
                <a:prstGeom prst="rect">
                  <a:avLst/>
                </a:prstGeom>
              </p:spPr>
            </p:pic>
          </mc:Fallback>
        </mc:AlternateContent>
      </p:grpSp>
    </p:spTree>
    <p:extLst>
      <p:ext uri="{BB962C8B-B14F-4D97-AF65-F5344CB8AC3E}">
        <p14:creationId xmlns:p14="http://schemas.microsoft.com/office/powerpoint/2010/main" val="115667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169668" y="838790"/>
                <a:ext cx="8856984" cy="5902571"/>
              </a:xfrm>
              <a:prstGeom prst="rect">
                <a:avLst/>
              </a:prstGeom>
              <a:noFill/>
            </p:spPr>
            <p:txBody>
              <a:bodyPr wrap="square" rtlCol="0">
                <a:noAutofit/>
              </a:bodyPr>
              <a:lstStyle/>
              <a:p>
                <a:endParaRPr lang="de-DE" sz="2400" dirty="0"/>
              </a:p>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f>
                            <m:fPr>
                              <m:ctrlPr>
                                <a:rPr lang="pt-BR" sz="2400" i="1" dirty="0">
                                  <a:latin typeface="Cambria Math" panose="02040503050406030204" pitchFamily="18" charset="0"/>
                                </a:rPr>
                              </m:ctrlPr>
                            </m:fPr>
                            <m:num>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b="0" i="1" smtClean="0">
                                      <a:latin typeface="Cambria Math" panose="02040503050406030204" pitchFamily="18" charset="0"/>
                                    </a:rPr>
                                    <m:t>4</m:t>
                                  </m:r>
                                </m:sup>
                              </m:sSup>
                            </m:num>
                            <m:den>
                              <m:sSup>
                                <m:sSupPr>
                                  <m:ctrlPr>
                                    <a:rPr lang="de-DE" sz="2400" i="1">
                                      <a:latin typeface="Cambria Math" panose="02040503050406030204" pitchFamily="18" charset="0"/>
                                    </a:rPr>
                                  </m:ctrlPr>
                                </m:sSupPr>
                                <m:e>
                                  <m:acc>
                                    <m:accPr>
                                      <m:chr m:val="̂"/>
                                      <m:ctrlPr>
                                        <a:rPr lang="de-DE" sz="2400" i="1">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b="0" i="1" smtClean="0">
                                      <a:latin typeface="Cambria Math" panose="02040503050406030204" pitchFamily="18" charset="0"/>
                                      <a:ea typeface="Cambria Math" panose="02040503050406030204" pitchFamily="18" charset="0"/>
                                    </a:rPr>
                                    <m:t>4</m:t>
                                  </m:r>
                                </m:sup>
                              </m:sSup>
                            </m:den>
                          </m:f>
                        </m:e>
                      </m:nary>
                    </m:oMath>
                  </m:oMathPara>
                </a14:m>
                <a:endParaRPr lang="de-DE" sz="2400" dirty="0"/>
              </a:p>
              <a:p>
                <a:endParaRPr lang="de-DE" sz="2400" dirty="0"/>
              </a:p>
              <a:p>
                <a:r>
                  <a:rPr lang="de-DE" sz="2400" dirty="0" err="1"/>
                  <a:t>Roughly</a:t>
                </a:r>
                <a:r>
                  <a:rPr lang="de-DE" sz="2400" dirty="0"/>
                  <a:t> spoken, </a:t>
                </a:r>
                <a:r>
                  <a:rPr lang="de-DE" sz="2400" dirty="0" err="1"/>
                  <a:t>the</a:t>
                </a:r>
                <a:r>
                  <a:rPr lang="de-DE" sz="2400" dirty="0"/>
                  <a:t> </a:t>
                </a:r>
                <a:r>
                  <a:rPr lang="de-DE" sz="2400" dirty="0" err="1"/>
                  <a:t>kurtosis</a:t>
                </a:r>
                <a:r>
                  <a:rPr lang="de-DE" sz="2400" dirty="0"/>
                  <a:t> </a:t>
                </a:r>
                <a:r>
                  <a:rPr lang="de-DE" sz="2400" dirty="0" err="1"/>
                  <a:t>is</a:t>
                </a:r>
                <a:r>
                  <a:rPr lang="de-DE" sz="2400" dirty="0"/>
                  <a:t> a </a:t>
                </a:r>
                <a:r>
                  <a:rPr lang="de-DE" sz="2400" dirty="0" err="1"/>
                  <a:t>measure</a:t>
                </a:r>
                <a:r>
                  <a:rPr lang="de-DE" sz="2400" dirty="0"/>
                  <a:t> </a:t>
                </a:r>
                <a:r>
                  <a:rPr lang="de-DE" sz="2400" dirty="0" err="1"/>
                  <a:t>of</a:t>
                </a:r>
                <a:r>
                  <a:rPr lang="de-DE" sz="2400" dirty="0"/>
                  <a:t> „</a:t>
                </a:r>
                <a:r>
                  <a:rPr lang="de-DE" sz="2400" dirty="0" err="1"/>
                  <a:t>peakness</a:t>
                </a:r>
                <a:r>
                  <a:rPr lang="de-DE" sz="2400" dirty="0"/>
                  <a:t>“ </a:t>
                </a:r>
                <a:r>
                  <a:rPr lang="de-DE" sz="2400" dirty="0" err="1"/>
                  <a:t>of</a:t>
                </a:r>
                <a:r>
                  <a:rPr lang="de-DE" sz="2400" dirty="0"/>
                  <a:t> a </a:t>
                </a:r>
                <a:r>
                  <a:rPr lang="de-DE" sz="2400" dirty="0" err="1"/>
                  <a:t>distribution</a:t>
                </a:r>
                <a:endParaRPr lang="de-DE" sz="2400" dirty="0"/>
              </a:p>
              <a:p>
                <a:endParaRPr lang="de-DE" sz="2400" dirty="0"/>
              </a:p>
              <a:p>
                <a:r>
                  <a:rPr lang="de-DE" sz="2400" dirty="0" err="1"/>
                  <a:t>Since</a:t>
                </a:r>
                <a:r>
                  <a:rPr lang="de-DE" sz="2400" dirty="0"/>
                  <a:t> </a:t>
                </a:r>
                <a:r>
                  <a:rPr lang="de-DE" sz="2400" dirty="0" err="1"/>
                  <a:t>the</a:t>
                </a:r>
                <a:r>
                  <a:rPr lang="de-DE" sz="2400" dirty="0"/>
                  <a:t> </a:t>
                </a:r>
                <a:r>
                  <a:rPr lang="de-DE" sz="2400" dirty="0" err="1"/>
                  <a:t>standard</a:t>
                </a:r>
                <a:r>
                  <a:rPr lang="de-DE" sz="2400" dirty="0"/>
                  <a:t> normal </a:t>
                </a:r>
                <a:r>
                  <a:rPr lang="de-DE" sz="2400" dirty="0" err="1"/>
                  <a:t>distribution</a:t>
                </a:r>
                <a:r>
                  <a:rPr lang="de-DE" sz="2400" dirty="0"/>
                  <a:t> </a:t>
                </a:r>
                <a:r>
                  <a:rPr lang="de-DE" sz="2400" dirty="0" err="1"/>
                  <a:t>has</a:t>
                </a:r>
                <a:r>
                  <a:rPr lang="de-DE" sz="2400" dirty="0"/>
                  <a:t> a </a:t>
                </a:r>
                <a:r>
                  <a:rPr lang="de-DE" sz="2400" dirty="0" err="1"/>
                  <a:t>kurtosis</a:t>
                </a:r>
                <a:r>
                  <a:rPr lang="de-DE" sz="2400" dirty="0"/>
                  <a:t> </a:t>
                </a:r>
                <a:r>
                  <a:rPr lang="de-DE" sz="2400" dirty="0" err="1"/>
                  <a:t>of</a:t>
                </a:r>
                <a:r>
                  <a:rPr lang="de-DE" sz="2400" dirty="0"/>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κ</m:t>
                    </m:r>
                    <m:r>
                      <a:rPr lang="de-DE" sz="2400" i="1">
                        <a:latin typeface="Cambria Math" panose="02040503050406030204" pitchFamily="18" charset="0"/>
                      </a:rPr>
                      <m:t>=</m:t>
                    </m:r>
                    <m:r>
                      <a:rPr lang="de-DE" sz="2400" b="0" i="1" smtClean="0">
                        <a:latin typeface="Cambria Math" panose="02040503050406030204" pitchFamily="18" charset="0"/>
                      </a:rPr>
                      <m:t>3</m:t>
                    </m:r>
                  </m:oMath>
                </a14:m>
                <a:r>
                  <a:rPr lang="de-DE" sz="2400" dirty="0"/>
                  <a:t> </a:t>
                </a:r>
                <a:r>
                  <a:rPr lang="de-DE" sz="2400" dirty="0" err="1"/>
                  <a:t>the</a:t>
                </a:r>
                <a:r>
                  <a:rPr lang="de-DE" sz="2400" dirty="0"/>
                  <a:t> </a:t>
                </a:r>
                <a:r>
                  <a:rPr lang="de-DE" sz="2400" dirty="0" err="1"/>
                  <a:t>following</a:t>
                </a:r>
                <a:r>
                  <a:rPr lang="de-DE" sz="2400" dirty="0"/>
                  <a:t> </a:t>
                </a:r>
                <a:r>
                  <a:rPr lang="de-DE" sz="2400" dirty="0" err="1"/>
                  <a:t>classification</a:t>
                </a:r>
                <a:r>
                  <a:rPr lang="de-DE" sz="2400" dirty="0"/>
                  <a:t> </a:t>
                </a:r>
                <a:r>
                  <a:rPr lang="de-DE" sz="2400" dirty="0" err="1"/>
                  <a:t>is</a:t>
                </a:r>
                <a:r>
                  <a:rPr lang="de-DE" sz="2400" dirty="0"/>
                  <a:t> </a:t>
                </a:r>
                <a:r>
                  <a:rPr lang="de-DE" sz="2400" dirty="0" err="1"/>
                  <a:t>made</a:t>
                </a:r>
                <a:r>
                  <a:rPr lang="de-DE" sz="2400" dirty="0"/>
                  <a:t>:</a:t>
                </a:r>
              </a:p>
              <a:p>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&gt;</m:t>
                    </m:r>
                    <m:r>
                      <a:rPr lang="de-DE" sz="2400" b="0" i="1" smtClean="0">
                        <a:latin typeface="Cambria Math" panose="02040503050406030204" pitchFamily="18" charset="0"/>
                      </a:rPr>
                      <m:t>3</m:t>
                    </m:r>
                  </m:oMath>
                </a14:m>
                <a:r>
                  <a:rPr lang="de-DE" sz="2400" dirty="0"/>
                  <a:t>	</a:t>
                </a:r>
                <a:r>
                  <a:rPr lang="de-DE" sz="2400" dirty="0" err="1"/>
                  <a:t>leptokurtic</a:t>
                </a:r>
                <a:r>
                  <a:rPr lang="de-DE" sz="2400" dirty="0"/>
                  <a:t>; „heavy </a:t>
                </a:r>
                <a:r>
                  <a:rPr lang="de-DE" sz="2400" dirty="0" err="1"/>
                  <a:t>tailed</a:t>
                </a:r>
                <a:r>
                  <a:rPr lang="de-DE" sz="2400" dirty="0"/>
                  <a:t>“; </a:t>
                </a:r>
                <a:r>
                  <a:rPr lang="de-DE" sz="2400" dirty="0" err="1"/>
                  <a:t>many</a:t>
                </a:r>
                <a:r>
                  <a:rPr lang="de-DE" sz="2400" dirty="0"/>
                  <a:t> </a:t>
                </a:r>
                <a:r>
                  <a:rPr lang="de-DE" sz="2400" dirty="0" err="1"/>
                  <a:t>outliers</a:t>
                </a:r>
                <a:r>
                  <a:rPr lang="de-DE" sz="2400" dirty="0"/>
                  <a:t> </a:t>
                </a:r>
              </a:p>
              <a:p>
                <a:r>
                  <a:rPr lang="de-DE" sz="2400"/>
                  <a:t>					</a:t>
                </a:r>
                <a:endParaRPr lang="de-DE" sz="2400" dirty="0"/>
              </a:p>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κ</m:t>
                    </m:r>
                    <m:r>
                      <a:rPr lang="de-DE" sz="2400" b="0" i="1" smtClean="0">
                        <a:latin typeface="Cambria Math" panose="02040503050406030204" pitchFamily="18" charset="0"/>
                        <a:ea typeface="Cambria Math" panose="02040503050406030204" pitchFamily="18" charset="0"/>
                      </a:rPr>
                      <m:t>&lt;</m:t>
                    </m:r>
                    <m:r>
                      <a:rPr lang="de-DE" sz="2400" b="0" i="1" smtClean="0">
                        <a:latin typeface="Cambria Math" panose="02040503050406030204" pitchFamily="18" charset="0"/>
                      </a:rPr>
                      <m:t>3</m:t>
                    </m:r>
                  </m:oMath>
                </a14:m>
                <a:r>
                  <a:rPr lang="de-DE" sz="2400" dirty="0"/>
                  <a:t>	</a:t>
                </a:r>
                <a:r>
                  <a:rPr lang="de-DE" sz="2400" dirty="0" err="1"/>
                  <a:t>platykurtic</a:t>
                </a:r>
                <a:r>
                  <a:rPr lang="de-DE" sz="2400" dirty="0"/>
                  <a:t>; „flat-</a:t>
                </a:r>
                <a:r>
                  <a:rPr lang="de-DE" sz="2400" dirty="0" err="1"/>
                  <a:t>topped</a:t>
                </a:r>
                <a:r>
                  <a:rPr lang="de-DE" sz="2400" dirty="0"/>
                  <a:t>“; </a:t>
                </a:r>
                <a:r>
                  <a:rPr lang="de-DE" sz="2400" err="1"/>
                  <a:t>few</a:t>
                </a:r>
                <a:r>
                  <a:rPr lang="de-DE" sz="2400"/>
                  <a:t> outliers</a:t>
                </a:r>
              </a:p>
              <a:p>
                <a:endParaRPr lang="de-DE" sz="2400"/>
              </a:p>
              <a:p>
                <a:r>
                  <a:rPr lang="de-DE" sz="2400"/>
                  <a:t>			→ </a:t>
                </a:r>
                <a:r>
                  <a:rPr lang="de-DE" sz="2400" u="sng"/>
                  <a:t>be careful with the interpretation!</a:t>
                </a:r>
                <a:endParaRPr lang="de-DE" sz="2400" u="sng"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169668" y="838790"/>
                <a:ext cx="8856984" cy="5902571"/>
              </a:xfrm>
              <a:prstGeom prst="rect">
                <a:avLst/>
              </a:prstGeom>
              <a:blipFill>
                <a:blip r:embed="rId2"/>
                <a:stretch>
                  <a:fillRect l="-1101" b="-1446"/>
                </a:stretch>
              </a:blipFill>
            </p:spPr>
            <p:txBody>
              <a:bodyPr/>
              <a:lstStyle/>
              <a:p>
                <a:r>
                  <a:rPr lang="de-DE">
                    <a:noFill/>
                  </a:rPr>
                  <a:t> </a:t>
                </a:r>
              </a:p>
            </p:txBody>
          </p:sp>
        </mc:Fallback>
      </mc:AlternateContent>
      <p:sp>
        <p:nvSpPr>
          <p:cNvPr id="3" name="Textfeld 2">
            <a:extLst>
              <a:ext uri="{FF2B5EF4-FFF2-40B4-BE49-F238E27FC236}">
                <a16:creationId xmlns:a16="http://schemas.microsoft.com/office/drawing/2014/main" id="{152AC4C0-BC00-8861-9D5C-50F25469D4D3}"/>
              </a:ext>
            </a:extLst>
          </p:cNvPr>
          <p:cNvSpPr txBox="1"/>
          <p:nvPr/>
        </p:nvSpPr>
        <p:spPr>
          <a:xfrm>
            <a:off x="1524000" y="116639"/>
            <a:ext cx="8856984" cy="648072"/>
          </a:xfrm>
          <a:prstGeom prst="rect">
            <a:avLst/>
          </a:prstGeom>
          <a:noFill/>
        </p:spPr>
        <p:txBody>
          <a:bodyPr wrap="square" rtlCol="0">
            <a:noAutofit/>
          </a:bodyPr>
          <a:lstStyle/>
          <a:p>
            <a:pPr algn="ctr"/>
            <a:r>
              <a:rPr lang="de-DE" sz="3200" dirty="0" err="1"/>
              <a:t>Kurtosis</a:t>
            </a:r>
            <a:r>
              <a:rPr lang="de-DE" sz="3200" dirty="0"/>
              <a:t> (</a:t>
            </a:r>
            <a:r>
              <a:rPr lang="de-DE" sz="3200" dirty="0" err="1"/>
              <a:t>fourth</a:t>
            </a:r>
            <a:r>
              <a:rPr lang="de-DE" sz="3200" dirty="0"/>
              <a:t> </a:t>
            </a:r>
            <a:r>
              <a:rPr lang="de-DE" sz="3200" dirty="0" err="1"/>
              <a:t>moment</a:t>
            </a:r>
            <a:r>
              <a:rPr lang="de-DE" sz="3200" dirty="0"/>
              <a:t>)</a:t>
            </a:r>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19264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a:t>
            </a:r>
            <a:r>
              <a:rPr lang="de-DE" sz="5000" dirty="0" err="1">
                <a:latin typeface="Times New Roman" panose="02020603050405020304" pitchFamily="18" charset="0"/>
                <a:cs typeface="Times New Roman" panose="02020603050405020304" pitchFamily="18" charset="0"/>
              </a:rPr>
              <a:t>Advanced</a:t>
            </a:r>
            <a:r>
              <a:rPr lang="de-DE" sz="5000" dirty="0">
                <a:latin typeface="Times New Roman" panose="02020603050405020304" pitchFamily="18" charset="0"/>
                <a:cs typeface="Times New Roman" panose="02020603050405020304" pitchFamily="18" charset="0"/>
              </a:rPr>
              <a:t>) </a:t>
            </a:r>
            <a:r>
              <a:rPr lang="de-DE" sz="5000" dirty="0" err="1">
                <a:latin typeface="Times New Roman" panose="02020603050405020304" pitchFamily="18" charset="0"/>
                <a:cs typeface="Times New Roman" panose="02020603050405020304" pitchFamily="18" charset="0"/>
              </a:rPr>
              <a:t>Statistics</a:t>
            </a:r>
            <a:r>
              <a:rPr lang="de-DE" sz="5000" dirty="0">
                <a:latin typeface="Times New Roman" panose="02020603050405020304" pitchFamily="18" charset="0"/>
                <a:cs typeface="Times New Roman" panose="02020603050405020304" pitchFamily="18" charset="0"/>
              </a:rPr>
              <a:t> B</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Term 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5" name="Rechteck 4">
            <a:extLst>
              <a:ext uri="{FF2B5EF4-FFF2-40B4-BE49-F238E27FC236}">
                <a16:creationId xmlns:a16="http://schemas.microsoft.com/office/drawing/2014/main" id="{694C0AA6-E357-8038-DDB3-126EA90866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1149927" y="49816"/>
            <a:ext cx="8856984" cy="648072"/>
          </a:xfrm>
          <a:prstGeom prst="rect">
            <a:avLst/>
          </a:prstGeom>
          <a:noFill/>
        </p:spPr>
        <p:txBody>
          <a:bodyPr wrap="square" rtlCol="0">
            <a:noAutofit/>
          </a:bodyPr>
          <a:lstStyle/>
          <a:p>
            <a:pPr algn="ctr"/>
            <a:r>
              <a:rPr lang="de-DE" sz="3200"/>
              <a:t>Excercise</a:t>
            </a:r>
            <a:endParaRPr lang="de-DE" sz="3200" dirty="0"/>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C097F699-9D79-4103-6D62-0E21BF08E7F8}"/>
                  </a:ext>
                </a:extLst>
              </p:cNvPr>
              <p:cNvSpPr txBox="1"/>
              <p:nvPr/>
            </p:nvSpPr>
            <p:spPr>
              <a:xfrm>
                <a:off x="543462" y="764711"/>
                <a:ext cx="2955296" cy="523541"/>
              </a:xfrm>
              <a:prstGeom prst="rect">
                <a:avLst/>
              </a:prstGeom>
              <a:noFill/>
            </p:spPr>
            <p:txBody>
              <a:bodyPr wrap="none" lIns="0" tIns="0" rIns="0" bIns="0" rtlCol="0">
                <a:spAutoFit/>
              </a:bodyPr>
              <a:lstStyle/>
              <a:p>
                <a:r>
                  <a:rPr lang="de-DE" sz="2400" b="0" dirty="0"/>
                  <a:t>MAD </a:t>
                </a:r>
                <a14:m>
                  <m:oMath xmlns:m="http://schemas.openxmlformats.org/officeDocument/2006/math">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𝑛</m:t>
                        </m:r>
                      </m:den>
                    </m:f>
                    <m:nary>
                      <m:naryPr>
                        <m:chr m:val="∑"/>
                        <m:ctrlPr>
                          <a:rPr lang="de-DE" sz="2400" b="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m:t>
                            </m:r>
                          </m:sub>
                        </m:sSub>
                        <m:r>
                          <a:rPr lang="de-DE" sz="2400" b="0" i="1" smtClean="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r>
                          <a:rPr lang="de-DE" sz="2400" b="0" i="1" smtClean="0">
                            <a:latin typeface="Cambria Math" panose="02040503050406030204" pitchFamily="18" charset="0"/>
                          </a:rPr>
                          <m:t>|</m:t>
                        </m:r>
                      </m:e>
                    </m:nary>
                  </m:oMath>
                </a14:m>
                <a:endParaRPr lang="de-DE" sz="2400" dirty="0"/>
              </a:p>
            </p:txBody>
          </p:sp>
        </mc:Choice>
        <mc:Fallback xmlns="">
          <p:sp>
            <p:nvSpPr>
              <p:cNvPr id="2" name="Textfeld 1">
                <a:extLst>
                  <a:ext uri="{FF2B5EF4-FFF2-40B4-BE49-F238E27FC236}">
                    <a16:creationId xmlns:a16="http://schemas.microsoft.com/office/drawing/2014/main" id="{C097F699-9D79-4103-6D62-0E21BF08E7F8}"/>
                  </a:ext>
                </a:extLst>
              </p:cNvPr>
              <p:cNvSpPr txBox="1">
                <a:spLocks noRot="1" noChangeAspect="1" noMove="1" noResize="1" noEditPoints="1" noAdjustHandles="1" noChangeArrowheads="1" noChangeShapeType="1" noTextEdit="1"/>
              </p:cNvSpPr>
              <p:nvPr/>
            </p:nvSpPr>
            <p:spPr>
              <a:xfrm>
                <a:off x="543462" y="764711"/>
                <a:ext cx="2955296" cy="523541"/>
              </a:xfrm>
              <a:prstGeom prst="rect">
                <a:avLst/>
              </a:prstGeom>
              <a:blipFill>
                <a:blip r:embed="rId2"/>
                <a:stretch>
                  <a:fillRect l="-6186" t="-3488" b="-197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F8FF44D4-E4D5-2C41-D550-78ADF0AC01F7}"/>
                  </a:ext>
                </a:extLst>
              </p:cNvPr>
              <p:cNvSpPr txBox="1"/>
              <p:nvPr/>
            </p:nvSpPr>
            <p:spPr>
              <a:xfrm>
                <a:off x="-100654" y="1288252"/>
                <a:ext cx="4786349" cy="5041523"/>
              </a:xfrm>
              <a:prstGeom prst="rect">
                <a:avLst/>
              </a:prstGeom>
              <a:noFill/>
            </p:spPr>
            <p:txBody>
              <a:bodyPr wrap="square" rtlCol="0">
                <a:noAutofit/>
              </a:bodyPr>
              <a:lstStyle/>
              <a:p>
                <a:pPr lvl="1"/>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pPr lvl="1"/>
                <a14:m>
                  <m:oMathPara xmlns:m="http://schemas.openxmlformats.org/officeDocument/2006/math">
                    <m:oMathParaPr>
                      <m:jc m:val="centerGroup"/>
                    </m:oMathParaPr>
                    <m:oMath xmlns:m="http://schemas.openxmlformats.org/officeDocument/2006/math">
                      <m:sSup>
                        <m:sSupPr>
                          <m:ctrlPr>
                            <a:rPr lang="de-DE" sz="2400" i="1">
                              <a:latin typeface="Cambria Math" panose="02040503050406030204" pitchFamily="18" charset="0"/>
                            </a:rPr>
                          </m:ctrlPr>
                        </m:sSupPr>
                        <m:e>
                          <m:acc>
                            <m:accPr>
                              <m:chr m:val="̂"/>
                              <m:ctrlPr>
                                <a:rPr lang="de-DE" sz="2400" i="1" smtClean="0">
                                  <a:latin typeface="Cambria Math" panose="02040503050406030204" pitchFamily="18" charset="0"/>
                                  <a:ea typeface="Cambria Math" panose="02040503050406030204" pitchFamily="18" charset="0"/>
                                </a:rPr>
                              </m:ctrlPr>
                            </m:accPr>
                            <m:e>
                              <m:r>
                                <m:rPr>
                                  <m:sty m:val="p"/>
                                </m:rPr>
                                <a:rPr lang="el-GR" sz="2400" i="1">
                                  <a:latin typeface="Cambria Math" panose="02040503050406030204" pitchFamily="18" charset="0"/>
                                  <a:ea typeface="Cambria Math" panose="02040503050406030204" pitchFamily="18" charset="0"/>
                                </a:rPr>
                                <m:t>σ</m:t>
                              </m:r>
                            </m:e>
                          </m:acc>
                        </m:e>
                        <m:sup>
                          <m:r>
                            <a:rPr lang="de-DE" sz="2400" i="1">
                              <a:latin typeface="Cambria Math" panose="02040503050406030204" pitchFamily="18" charset="0"/>
                            </a:rPr>
                            <m:t>2</m:t>
                          </m:r>
                        </m:sup>
                      </m:sSup>
                      <m:r>
                        <a:rPr lang="de-DE" sz="2400" i="1">
                          <a:latin typeface="Cambria Math" panose="02040503050406030204" pitchFamily="18" charset="0"/>
                        </a:rPr>
                        <m:t>=</m:t>
                      </m:r>
                      <m:f>
                        <m:fPr>
                          <m:ctrlPr>
                            <a:rPr lang="de-DE" sz="2400" i="1" dirty="0">
                              <a:latin typeface="Cambria Math" panose="02040503050406030204" pitchFamily="18" charset="0"/>
                            </a:rPr>
                          </m:ctrlPr>
                        </m:fPr>
                        <m:num>
                          <m:r>
                            <a:rPr lang="de-DE" sz="2400" i="1" dirty="0">
                              <a:latin typeface="Cambria Math" panose="02040503050406030204" pitchFamily="18" charset="0"/>
                            </a:rPr>
                            <m:t>1</m:t>
                          </m:r>
                        </m:num>
                        <m:den>
                          <m:r>
                            <a:rPr lang="de-DE" sz="2400" i="1" dirty="0">
                              <a:latin typeface="Cambria Math" panose="02040503050406030204" pitchFamily="18" charset="0"/>
                            </a:rPr>
                            <m:t>𝑛</m:t>
                          </m:r>
                          <m:r>
                            <a:rPr lang="de-DE" sz="2400" b="0" i="1" dirty="0" smtClean="0">
                              <a:latin typeface="Cambria Math" panose="02040503050406030204" pitchFamily="18" charset="0"/>
                            </a:rPr>
                            <m:t>−1</m:t>
                          </m:r>
                        </m:den>
                      </m:f>
                      <m:nary>
                        <m:naryPr>
                          <m:chr m:val="∑"/>
                          <m:ctrlPr>
                            <a:rPr lang="pt-BR" sz="2400" i="1" dirty="0">
                              <a:latin typeface="Cambria Math" panose="02040503050406030204" pitchFamily="18" charset="0"/>
                            </a:rPr>
                          </m:ctrlPr>
                        </m:naryPr>
                        <m:sub>
                          <m:r>
                            <m:rPr>
                              <m:brk m:alnAt="23"/>
                            </m:rPr>
                            <a:rPr lang="de-DE" sz="2400" i="1" dirty="0">
                              <a:latin typeface="Cambria Math" panose="02040503050406030204" pitchFamily="18" charset="0"/>
                            </a:rPr>
                            <m:t>𝑖</m:t>
                          </m:r>
                          <m:r>
                            <a:rPr lang="pt-BR" sz="2400" i="1" dirty="0">
                              <a:latin typeface="Cambria Math" panose="02040503050406030204" pitchFamily="18" charset="0"/>
                            </a:rPr>
                            <m:t>=</m:t>
                          </m:r>
                          <m:r>
                            <a:rPr lang="de-DE" sz="2400" i="1" dirty="0">
                              <a:latin typeface="Cambria Math" panose="02040503050406030204" pitchFamily="18" charset="0"/>
                            </a:rPr>
                            <m:t>1</m:t>
                          </m:r>
                        </m:sub>
                        <m:sup>
                          <m:r>
                            <a:rPr lang="pt-BR" sz="2400" i="1" dirty="0">
                              <a:latin typeface="Cambria Math" panose="02040503050406030204" pitchFamily="18" charset="0"/>
                            </a:rPr>
                            <m:t>𝑛</m:t>
                          </m:r>
                        </m:sup>
                        <m:e>
                          <m:sSup>
                            <m:sSupPr>
                              <m:ctrlPr>
                                <a:rPr lang="el-GR" sz="2400" i="1" dirty="0">
                                  <a:latin typeface="Cambria Math" panose="02040503050406030204" pitchFamily="18" charset="0"/>
                                </a:rPr>
                              </m:ctrlPr>
                            </m:sSupPr>
                            <m:e>
                              <m:d>
                                <m:dPr>
                                  <m:ctrlPr>
                                    <a:rPr lang="el-GR" sz="2400" i="1" dirty="0">
                                      <a:latin typeface="Cambria Math" panose="02040503050406030204" pitchFamily="18" charset="0"/>
                                    </a:rPr>
                                  </m:ctrlPr>
                                </m:dPr>
                                <m:e>
                                  <m:sSub>
                                    <m:sSubPr>
                                      <m:ctrlPr>
                                        <a:rPr lang="pt-BR" sz="2400" i="1" dirty="0">
                                          <a:latin typeface="Cambria Math" panose="02040503050406030204" pitchFamily="18" charset="0"/>
                                        </a:rPr>
                                      </m:ctrlPr>
                                    </m:sSubPr>
                                    <m:e>
                                      <m:r>
                                        <a:rPr lang="de-DE" sz="2400" i="1" dirty="0">
                                          <a:latin typeface="Cambria Math" panose="02040503050406030204" pitchFamily="18" charset="0"/>
                                        </a:rPr>
                                        <m:t>𝑥</m:t>
                                      </m:r>
                                    </m:e>
                                    <m:sub>
                                      <m:r>
                                        <a:rPr lang="de-DE" sz="2400" i="1" dirty="0">
                                          <a:latin typeface="Cambria Math" panose="02040503050406030204" pitchFamily="18" charset="0"/>
                                        </a:rPr>
                                        <m:t>𝑖</m:t>
                                      </m:r>
                                    </m:sub>
                                  </m:sSub>
                                  <m:r>
                                    <a:rPr lang="de-DE" sz="2400" i="1" dirty="0">
                                      <a:latin typeface="Cambria Math" panose="02040503050406030204" pitchFamily="18" charset="0"/>
                                    </a:rPr>
                                    <m:t>−</m:t>
                                  </m:r>
                                  <m:acc>
                                    <m:accPr>
                                      <m:chr m:val="̅"/>
                                      <m:ctrlPr>
                                        <a:rPr lang="de-DE" sz="2400" i="1">
                                          <a:latin typeface="Cambria Math" panose="02040503050406030204" pitchFamily="18" charset="0"/>
                                        </a:rPr>
                                      </m:ctrlPr>
                                    </m:accPr>
                                    <m:e>
                                      <m:r>
                                        <a:rPr lang="de-DE" sz="2400" i="1">
                                          <a:latin typeface="Cambria Math" panose="02040503050406030204" pitchFamily="18" charset="0"/>
                                        </a:rPr>
                                        <m:t>𝑥</m:t>
                                      </m:r>
                                    </m:e>
                                  </m:acc>
                                </m:e>
                              </m:d>
                            </m:e>
                            <m:sup>
                              <m:r>
                                <a:rPr lang="de-DE" sz="2400" i="1" dirty="0">
                                  <a:latin typeface="Cambria Math" panose="02040503050406030204" pitchFamily="18" charset="0"/>
                                </a:rPr>
                                <m:t>2</m:t>
                              </m:r>
                            </m:sup>
                          </m:sSup>
                        </m:e>
                      </m:nary>
                    </m:oMath>
                  </m:oMathPara>
                </a14:m>
                <a:endParaRPr lang="de-DE" sz="2400" dirty="0"/>
              </a:p>
              <a:p>
                <a:pPr lvl="1"/>
                <a:endParaRPr lang="de-DE" sz="2400" dirty="0"/>
              </a:p>
              <a:p>
                <a:endParaRPr lang="de-DE" sz="2400" dirty="0"/>
              </a:p>
            </p:txBody>
          </p:sp>
        </mc:Choice>
        <mc:Fallback xmlns="">
          <p:sp>
            <p:nvSpPr>
              <p:cNvPr id="5" name="Textfeld 4">
                <a:extLst>
                  <a:ext uri="{FF2B5EF4-FFF2-40B4-BE49-F238E27FC236}">
                    <a16:creationId xmlns:a16="http://schemas.microsoft.com/office/drawing/2014/main" id="{F8FF44D4-E4D5-2C41-D550-78ADF0AC01F7}"/>
                  </a:ext>
                </a:extLst>
              </p:cNvPr>
              <p:cNvSpPr txBox="1">
                <a:spLocks noRot="1" noChangeAspect="1" noMove="1" noResize="1" noEditPoints="1" noAdjustHandles="1" noChangeArrowheads="1" noChangeShapeType="1" noTextEdit="1"/>
              </p:cNvSpPr>
              <p:nvPr/>
            </p:nvSpPr>
            <p:spPr>
              <a:xfrm>
                <a:off x="-100654" y="1288252"/>
                <a:ext cx="4786349" cy="50415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611A7DBB-51DB-5E83-216D-A614FC84FFEB}"/>
                  </a:ext>
                </a:extLst>
              </p14:cNvPr>
              <p14:cNvContentPartPr/>
              <p14:nvPr/>
            </p14:nvContentPartPr>
            <p14:xfrm>
              <a:off x="4281680" y="1061240"/>
              <a:ext cx="45000" cy="10440"/>
            </p14:xfrm>
          </p:contentPart>
        </mc:Choice>
        <mc:Fallback xmlns="">
          <p:pic>
            <p:nvPicPr>
              <p:cNvPr id="6" name="Freihand 5">
                <a:extLst>
                  <a:ext uri="{FF2B5EF4-FFF2-40B4-BE49-F238E27FC236}">
                    <a16:creationId xmlns:a16="http://schemas.microsoft.com/office/drawing/2014/main" id="{611A7DBB-51DB-5E83-216D-A614FC84FFEB}"/>
                  </a:ext>
                </a:extLst>
              </p:cNvPr>
              <p:cNvPicPr/>
              <p:nvPr/>
            </p:nvPicPr>
            <p:blipFill>
              <a:blip r:embed="rId5"/>
              <a:stretch>
                <a:fillRect/>
              </a:stretch>
            </p:blipFill>
            <p:spPr>
              <a:xfrm>
                <a:off x="4272680" y="1052240"/>
                <a:ext cx="62640" cy="28080"/>
              </a:xfrm>
              <a:prstGeom prst="rect">
                <a:avLst/>
              </a:prstGeom>
            </p:spPr>
          </p:pic>
        </mc:Fallback>
      </mc:AlternateContent>
      <p:grpSp>
        <p:nvGrpSpPr>
          <p:cNvPr id="19" name="Gruppieren 18">
            <a:extLst>
              <a:ext uri="{FF2B5EF4-FFF2-40B4-BE49-F238E27FC236}">
                <a16:creationId xmlns:a16="http://schemas.microsoft.com/office/drawing/2014/main" id="{F4A6CA62-7A91-AE19-53BF-A94FBD2D2414}"/>
              </a:ext>
            </a:extLst>
          </p:cNvPr>
          <p:cNvGrpSpPr/>
          <p:nvPr/>
        </p:nvGrpSpPr>
        <p:grpSpPr>
          <a:xfrm>
            <a:off x="1524800" y="174920"/>
            <a:ext cx="2248200" cy="1669680"/>
            <a:chOff x="1524800" y="174920"/>
            <a:chExt cx="2248200" cy="166968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B968F29-4468-6684-1E1E-3AD706157D49}"/>
                    </a:ext>
                  </a:extLst>
                </p14:cNvPr>
                <p14:cNvContentPartPr/>
                <p14:nvPr/>
              </p14:nvContentPartPr>
              <p14:xfrm>
                <a:off x="2475560" y="633560"/>
                <a:ext cx="1209240" cy="798120"/>
              </p14:xfrm>
            </p:contentPart>
          </mc:Choice>
          <mc:Fallback xmlns="">
            <p:pic>
              <p:nvPicPr>
                <p:cNvPr id="7" name="Freihand 6">
                  <a:extLst>
                    <a:ext uri="{FF2B5EF4-FFF2-40B4-BE49-F238E27FC236}">
                      <a16:creationId xmlns:a16="http://schemas.microsoft.com/office/drawing/2014/main" id="{8B968F29-4468-6684-1E1E-3AD706157D49}"/>
                    </a:ext>
                  </a:extLst>
                </p:cNvPr>
                <p:cNvPicPr/>
                <p:nvPr/>
              </p:nvPicPr>
              <p:blipFill>
                <a:blip r:embed="rId7"/>
                <a:stretch>
                  <a:fillRect/>
                </a:stretch>
              </p:blipFill>
              <p:spPr>
                <a:xfrm>
                  <a:off x="2466560" y="624560"/>
                  <a:ext cx="1226880" cy="81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4C26BA1-FB49-0256-CD73-50C16752217D}"/>
                    </a:ext>
                  </a:extLst>
                </p14:cNvPr>
                <p14:cNvContentPartPr/>
                <p14:nvPr/>
              </p14:nvContentPartPr>
              <p14:xfrm>
                <a:off x="2692280" y="455720"/>
                <a:ext cx="146160" cy="138240"/>
              </p14:xfrm>
            </p:contentPart>
          </mc:Choice>
          <mc:Fallback xmlns="">
            <p:pic>
              <p:nvPicPr>
                <p:cNvPr id="9" name="Freihand 8">
                  <a:extLst>
                    <a:ext uri="{FF2B5EF4-FFF2-40B4-BE49-F238E27FC236}">
                      <a16:creationId xmlns:a16="http://schemas.microsoft.com/office/drawing/2014/main" id="{54C26BA1-FB49-0256-CD73-50C16752217D}"/>
                    </a:ext>
                  </a:extLst>
                </p:cNvPr>
                <p:cNvPicPr/>
                <p:nvPr/>
              </p:nvPicPr>
              <p:blipFill>
                <a:blip r:embed="rId9"/>
                <a:stretch>
                  <a:fillRect/>
                </a:stretch>
              </p:blipFill>
              <p:spPr>
                <a:xfrm>
                  <a:off x="2683640" y="447080"/>
                  <a:ext cx="163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902830FA-6487-FE06-8D10-5A364FB7B606}"/>
                    </a:ext>
                  </a:extLst>
                </p14:cNvPr>
                <p14:cNvContentPartPr/>
                <p14:nvPr/>
              </p14:nvContentPartPr>
              <p14:xfrm>
                <a:off x="2851760" y="497480"/>
                <a:ext cx="88560" cy="94680"/>
              </p14:xfrm>
            </p:contentPart>
          </mc:Choice>
          <mc:Fallback xmlns="">
            <p:pic>
              <p:nvPicPr>
                <p:cNvPr id="10" name="Freihand 9">
                  <a:extLst>
                    <a:ext uri="{FF2B5EF4-FFF2-40B4-BE49-F238E27FC236}">
                      <a16:creationId xmlns:a16="http://schemas.microsoft.com/office/drawing/2014/main" id="{902830FA-6487-FE06-8D10-5A364FB7B606}"/>
                    </a:ext>
                  </a:extLst>
                </p:cNvPr>
                <p:cNvPicPr/>
                <p:nvPr/>
              </p:nvPicPr>
              <p:blipFill>
                <a:blip r:embed="rId11"/>
                <a:stretch>
                  <a:fillRect/>
                </a:stretch>
              </p:blipFill>
              <p:spPr>
                <a:xfrm>
                  <a:off x="2843120" y="488480"/>
                  <a:ext cx="106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10DA56F-C61D-C5D4-746C-CC3FF2392C18}"/>
                    </a:ext>
                  </a:extLst>
                </p14:cNvPr>
                <p14:cNvContentPartPr/>
                <p14:nvPr/>
              </p14:nvContentPartPr>
              <p14:xfrm>
                <a:off x="3027800" y="462920"/>
                <a:ext cx="92520" cy="101880"/>
              </p14:xfrm>
            </p:contentPart>
          </mc:Choice>
          <mc:Fallback xmlns="">
            <p:pic>
              <p:nvPicPr>
                <p:cNvPr id="11" name="Freihand 10">
                  <a:extLst>
                    <a:ext uri="{FF2B5EF4-FFF2-40B4-BE49-F238E27FC236}">
                      <a16:creationId xmlns:a16="http://schemas.microsoft.com/office/drawing/2014/main" id="{C10DA56F-C61D-C5D4-746C-CC3FF2392C18}"/>
                    </a:ext>
                  </a:extLst>
                </p:cNvPr>
                <p:cNvPicPr/>
                <p:nvPr/>
              </p:nvPicPr>
              <p:blipFill>
                <a:blip r:embed="rId13"/>
                <a:stretch>
                  <a:fillRect/>
                </a:stretch>
              </p:blipFill>
              <p:spPr>
                <a:xfrm>
                  <a:off x="3018800" y="453920"/>
                  <a:ext cx="110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6B2C71D1-641B-DE92-CA7C-35369D8D9B60}"/>
                    </a:ext>
                  </a:extLst>
                </p14:cNvPr>
                <p14:cNvContentPartPr/>
                <p14:nvPr/>
              </p14:nvContentPartPr>
              <p14:xfrm>
                <a:off x="3154880" y="304520"/>
                <a:ext cx="133200" cy="249480"/>
              </p14:xfrm>
            </p:contentPart>
          </mc:Choice>
          <mc:Fallback xmlns="">
            <p:pic>
              <p:nvPicPr>
                <p:cNvPr id="12" name="Freihand 11">
                  <a:extLst>
                    <a:ext uri="{FF2B5EF4-FFF2-40B4-BE49-F238E27FC236}">
                      <a16:creationId xmlns:a16="http://schemas.microsoft.com/office/drawing/2014/main" id="{6B2C71D1-641B-DE92-CA7C-35369D8D9B60}"/>
                    </a:ext>
                  </a:extLst>
                </p:cNvPr>
                <p:cNvPicPr/>
                <p:nvPr/>
              </p:nvPicPr>
              <p:blipFill>
                <a:blip r:embed="rId15"/>
                <a:stretch>
                  <a:fillRect/>
                </a:stretch>
              </p:blipFill>
              <p:spPr>
                <a:xfrm>
                  <a:off x="3145880" y="295880"/>
                  <a:ext cx="1508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8802F8FD-4789-C9AB-C397-B947960273F2}"/>
                    </a:ext>
                  </a:extLst>
                </p14:cNvPr>
                <p14:cNvContentPartPr/>
                <p14:nvPr/>
              </p14:nvContentPartPr>
              <p14:xfrm>
                <a:off x="3386720" y="495320"/>
                <a:ext cx="50040" cy="154080"/>
              </p14:xfrm>
            </p:contentPart>
          </mc:Choice>
          <mc:Fallback xmlns="">
            <p:pic>
              <p:nvPicPr>
                <p:cNvPr id="13" name="Freihand 12">
                  <a:extLst>
                    <a:ext uri="{FF2B5EF4-FFF2-40B4-BE49-F238E27FC236}">
                      <a16:creationId xmlns:a16="http://schemas.microsoft.com/office/drawing/2014/main" id="{8802F8FD-4789-C9AB-C397-B947960273F2}"/>
                    </a:ext>
                  </a:extLst>
                </p:cNvPr>
                <p:cNvPicPr/>
                <p:nvPr/>
              </p:nvPicPr>
              <p:blipFill>
                <a:blip r:embed="rId17"/>
                <a:stretch>
                  <a:fillRect/>
                </a:stretch>
              </p:blipFill>
              <p:spPr>
                <a:xfrm>
                  <a:off x="3377720" y="486680"/>
                  <a:ext cx="6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CE3F48F8-6BF0-8AE3-3CAD-78FD8DB2CDA3}"/>
                    </a:ext>
                  </a:extLst>
                </p14:cNvPr>
                <p14:cNvContentPartPr/>
                <p14:nvPr/>
              </p14:nvContentPartPr>
              <p14:xfrm>
                <a:off x="3391760" y="347720"/>
                <a:ext cx="2880" cy="23760"/>
              </p14:xfrm>
            </p:contentPart>
          </mc:Choice>
          <mc:Fallback xmlns="">
            <p:pic>
              <p:nvPicPr>
                <p:cNvPr id="14" name="Freihand 13">
                  <a:extLst>
                    <a:ext uri="{FF2B5EF4-FFF2-40B4-BE49-F238E27FC236}">
                      <a16:creationId xmlns:a16="http://schemas.microsoft.com/office/drawing/2014/main" id="{CE3F48F8-6BF0-8AE3-3CAD-78FD8DB2CDA3}"/>
                    </a:ext>
                  </a:extLst>
                </p:cNvPr>
                <p:cNvPicPr/>
                <p:nvPr/>
              </p:nvPicPr>
              <p:blipFill>
                <a:blip r:embed="rId19"/>
                <a:stretch>
                  <a:fillRect/>
                </a:stretch>
              </p:blipFill>
              <p:spPr>
                <a:xfrm>
                  <a:off x="3382760" y="339080"/>
                  <a:ext cx="20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7CBC237E-29EA-3E55-4139-944E7A68A6CB}"/>
                    </a:ext>
                  </a:extLst>
                </p14:cNvPr>
                <p14:cNvContentPartPr/>
                <p14:nvPr/>
              </p14:nvContentPartPr>
              <p14:xfrm>
                <a:off x="2608040" y="174920"/>
                <a:ext cx="1164960" cy="835200"/>
              </p14:xfrm>
            </p:contentPart>
          </mc:Choice>
          <mc:Fallback xmlns="">
            <p:pic>
              <p:nvPicPr>
                <p:cNvPr id="16" name="Freihand 15">
                  <a:extLst>
                    <a:ext uri="{FF2B5EF4-FFF2-40B4-BE49-F238E27FC236}">
                      <a16:creationId xmlns:a16="http://schemas.microsoft.com/office/drawing/2014/main" id="{7CBC237E-29EA-3E55-4139-944E7A68A6CB}"/>
                    </a:ext>
                  </a:extLst>
                </p:cNvPr>
                <p:cNvPicPr/>
                <p:nvPr/>
              </p:nvPicPr>
              <p:blipFill>
                <a:blip r:embed="rId21"/>
                <a:stretch>
                  <a:fillRect/>
                </a:stretch>
              </p:blipFill>
              <p:spPr>
                <a:xfrm>
                  <a:off x="2599400" y="166280"/>
                  <a:ext cx="1182600" cy="852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82380D2A-EA1A-5BC7-DDFB-F8867C7CEF89}"/>
                    </a:ext>
                  </a:extLst>
                </p14:cNvPr>
                <p14:cNvContentPartPr/>
                <p14:nvPr/>
              </p14:nvContentPartPr>
              <p14:xfrm>
                <a:off x="1524800" y="464720"/>
                <a:ext cx="1020600" cy="1379880"/>
              </p14:xfrm>
            </p:contentPart>
          </mc:Choice>
          <mc:Fallback xmlns="">
            <p:pic>
              <p:nvPicPr>
                <p:cNvPr id="18" name="Freihand 17">
                  <a:extLst>
                    <a:ext uri="{FF2B5EF4-FFF2-40B4-BE49-F238E27FC236}">
                      <a16:creationId xmlns:a16="http://schemas.microsoft.com/office/drawing/2014/main" id="{82380D2A-EA1A-5BC7-DDFB-F8867C7CEF89}"/>
                    </a:ext>
                  </a:extLst>
                </p:cNvPr>
                <p:cNvPicPr/>
                <p:nvPr/>
              </p:nvPicPr>
              <p:blipFill>
                <a:blip r:embed="rId23"/>
                <a:stretch>
                  <a:fillRect/>
                </a:stretch>
              </p:blipFill>
              <p:spPr>
                <a:xfrm>
                  <a:off x="1515800" y="455720"/>
                  <a:ext cx="1038240" cy="1397520"/>
                </a:xfrm>
                <a:prstGeom prst="rect">
                  <a:avLst/>
                </a:prstGeom>
              </p:spPr>
            </p:pic>
          </mc:Fallback>
        </mc:AlternateContent>
      </p:grpSp>
      <p:grpSp>
        <p:nvGrpSpPr>
          <p:cNvPr id="24" name="Gruppieren 23">
            <a:extLst>
              <a:ext uri="{FF2B5EF4-FFF2-40B4-BE49-F238E27FC236}">
                <a16:creationId xmlns:a16="http://schemas.microsoft.com/office/drawing/2014/main" id="{B89F3682-075A-99E6-A025-F2B170AC1ED6}"/>
              </a:ext>
            </a:extLst>
          </p:cNvPr>
          <p:cNvGrpSpPr/>
          <p:nvPr/>
        </p:nvGrpSpPr>
        <p:grpSpPr>
          <a:xfrm>
            <a:off x="6468680" y="764600"/>
            <a:ext cx="524880" cy="464400"/>
            <a:chOff x="6468680" y="764600"/>
            <a:chExt cx="524880" cy="464400"/>
          </a:xfrm>
        </p:grpSpPr>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5BFEDA60-D33A-72F9-9745-9F9D45C333E0}"/>
                    </a:ext>
                  </a:extLst>
                </p14:cNvPr>
                <p14:cNvContentPartPr/>
                <p14:nvPr/>
              </p14:nvContentPartPr>
              <p14:xfrm>
                <a:off x="6550760" y="856760"/>
                <a:ext cx="42480" cy="266400"/>
              </p14:xfrm>
            </p:contentPart>
          </mc:Choice>
          <mc:Fallback xmlns="">
            <p:pic>
              <p:nvPicPr>
                <p:cNvPr id="20" name="Freihand 19">
                  <a:extLst>
                    <a:ext uri="{FF2B5EF4-FFF2-40B4-BE49-F238E27FC236}">
                      <a16:creationId xmlns:a16="http://schemas.microsoft.com/office/drawing/2014/main" id="{5BFEDA60-D33A-72F9-9745-9F9D45C333E0}"/>
                    </a:ext>
                  </a:extLst>
                </p:cNvPr>
                <p:cNvPicPr/>
                <p:nvPr/>
              </p:nvPicPr>
              <p:blipFill>
                <a:blip r:embed="rId25"/>
                <a:stretch>
                  <a:fillRect/>
                </a:stretch>
              </p:blipFill>
              <p:spPr>
                <a:xfrm>
                  <a:off x="6541760" y="848120"/>
                  <a:ext cx="60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AE8A420-D94D-D353-AB8A-83B83682DE10}"/>
                    </a:ext>
                  </a:extLst>
                </p14:cNvPr>
                <p14:cNvContentPartPr/>
                <p14:nvPr/>
              </p14:nvContentPartPr>
              <p14:xfrm>
                <a:off x="6468680" y="1066280"/>
                <a:ext cx="276120" cy="67680"/>
              </p14:xfrm>
            </p:contentPart>
          </mc:Choice>
          <mc:Fallback xmlns="">
            <p:pic>
              <p:nvPicPr>
                <p:cNvPr id="21" name="Freihand 20">
                  <a:extLst>
                    <a:ext uri="{FF2B5EF4-FFF2-40B4-BE49-F238E27FC236}">
                      <a16:creationId xmlns:a16="http://schemas.microsoft.com/office/drawing/2014/main" id="{5AE8A420-D94D-D353-AB8A-83B83682DE10}"/>
                    </a:ext>
                  </a:extLst>
                </p:cNvPr>
                <p:cNvPicPr/>
                <p:nvPr/>
              </p:nvPicPr>
              <p:blipFill>
                <a:blip r:embed="rId27"/>
                <a:stretch>
                  <a:fillRect/>
                </a:stretch>
              </p:blipFill>
              <p:spPr>
                <a:xfrm>
                  <a:off x="6459680" y="1057280"/>
                  <a:ext cx="29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9C9E1FF2-FC70-3A18-170B-8FE91A648D4E}"/>
                    </a:ext>
                  </a:extLst>
                </p14:cNvPr>
                <p14:cNvContentPartPr/>
                <p14:nvPr/>
              </p14:nvContentPartPr>
              <p14:xfrm>
                <a:off x="6486320" y="764600"/>
                <a:ext cx="159840" cy="13680"/>
              </p14:xfrm>
            </p:contentPart>
          </mc:Choice>
          <mc:Fallback xmlns="">
            <p:pic>
              <p:nvPicPr>
                <p:cNvPr id="22" name="Freihand 21">
                  <a:extLst>
                    <a:ext uri="{FF2B5EF4-FFF2-40B4-BE49-F238E27FC236}">
                      <a16:creationId xmlns:a16="http://schemas.microsoft.com/office/drawing/2014/main" id="{9C9E1FF2-FC70-3A18-170B-8FE91A648D4E}"/>
                    </a:ext>
                  </a:extLst>
                </p:cNvPr>
                <p:cNvPicPr/>
                <p:nvPr/>
              </p:nvPicPr>
              <p:blipFill>
                <a:blip r:embed="rId29"/>
                <a:stretch>
                  <a:fillRect/>
                </a:stretch>
              </p:blipFill>
              <p:spPr>
                <a:xfrm>
                  <a:off x="6477320" y="755960"/>
                  <a:ext cx="177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3CF71BDB-2E13-95F9-81EE-E995FF8016A7}"/>
                    </a:ext>
                  </a:extLst>
                </p14:cNvPr>
                <p14:cNvContentPartPr/>
                <p14:nvPr/>
              </p14:nvContentPartPr>
              <p14:xfrm>
                <a:off x="6878360" y="1056920"/>
                <a:ext cx="115200" cy="172080"/>
              </p14:xfrm>
            </p:contentPart>
          </mc:Choice>
          <mc:Fallback xmlns="">
            <p:pic>
              <p:nvPicPr>
                <p:cNvPr id="23" name="Freihand 22">
                  <a:extLst>
                    <a:ext uri="{FF2B5EF4-FFF2-40B4-BE49-F238E27FC236}">
                      <a16:creationId xmlns:a16="http://schemas.microsoft.com/office/drawing/2014/main" id="{3CF71BDB-2E13-95F9-81EE-E995FF8016A7}"/>
                    </a:ext>
                  </a:extLst>
                </p:cNvPr>
                <p:cNvPicPr/>
                <p:nvPr/>
              </p:nvPicPr>
              <p:blipFill>
                <a:blip r:embed="rId31"/>
                <a:stretch>
                  <a:fillRect/>
                </a:stretch>
              </p:blipFill>
              <p:spPr>
                <a:xfrm>
                  <a:off x="6869720" y="1047920"/>
                  <a:ext cx="132840" cy="18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770FCF51-16AF-C793-4ED6-E4669E68A39B}"/>
                  </a:ext>
                </a:extLst>
              </p14:cNvPr>
              <p14:cNvContentPartPr/>
              <p14:nvPr/>
            </p14:nvContentPartPr>
            <p14:xfrm>
              <a:off x="7574600" y="682160"/>
              <a:ext cx="203400" cy="300240"/>
            </p14:xfrm>
          </p:contentPart>
        </mc:Choice>
        <mc:Fallback xmlns="">
          <p:pic>
            <p:nvPicPr>
              <p:cNvPr id="25" name="Freihand 24">
                <a:extLst>
                  <a:ext uri="{FF2B5EF4-FFF2-40B4-BE49-F238E27FC236}">
                    <a16:creationId xmlns:a16="http://schemas.microsoft.com/office/drawing/2014/main" id="{770FCF51-16AF-C793-4ED6-E4669E68A39B}"/>
                  </a:ext>
                </a:extLst>
              </p:cNvPr>
              <p:cNvPicPr/>
              <p:nvPr/>
            </p:nvPicPr>
            <p:blipFill>
              <a:blip r:embed="rId33"/>
              <a:stretch>
                <a:fillRect/>
              </a:stretch>
            </p:blipFill>
            <p:spPr>
              <a:xfrm>
                <a:off x="7565960" y="673520"/>
                <a:ext cx="221040" cy="317880"/>
              </a:xfrm>
              <a:prstGeom prst="rect">
                <a:avLst/>
              </a:prstGeom>
            </p:spPr>
          </p:pic>
        </mc:Fallback>
      </mc:AlternateContent>
      <p:grpSp>
        <p:nvGrpSpPr>
          <p:cNvPr id="31" name="Gruppieren 30">
            <a:extLst>
              <a:ext uri="{FF2B5EF4-FFF2-40B4-BE49-F238E27FC236}">
                <a16:creationId xmlns:a16="http://schemas.microsoft.com/office/drawing/2014/main" id="{358FDDF5-957B-22AE-1A65-035D48521EE9}"/>
              </a:ext>
            </a:extLst>
          </p:cNvPr>
          <p:cNvGrpSpPr/>
          <p:nvPr/>
        </p:nvGrpSpPr>
        <p:grpSpPr>
          <a:xfrm>
            <a:off x="8019200" y="669560"/>
            <a:ext cx="696960" cy="269640"/>
            <a:chOff x="8019200" y="669560"/>
            <a:chExt cx="696960" cy="269640"/>
          </a:xfrm>
        </p:grpSpPr>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50E7A1FA-7178-B0D7-8C81-69CA495912BB}"/>
                    </a:ext>
                  </a:extLst>
                </p14:cNvPr>
                <p14:cNvContentPartPr/>
                <p14:nvPr/>
              </p14:nvContentPartPr>
              <p14:xfrm>
                <a:off x="8019200" y="689000"/>
                <a:ext cx="133200" cy="250200"/>
              </p14:xfrm>
            </p:contentPart>
          </mc:Choice>
          <mc:Fallback xmlns="">
            <p:pic>
              <p:nvPicPr>
                <p:cNvPr id="28" name="Freihand 27">
                  <a:extLst>
                    <a:ext uri="{FF2B5EF4-FFF2-40B4-BE49-F238E27FC236}">
                      <a16:creationId xmlns:a16="http://schemas.microsoft.com/office/drawing/2014/main" id="{50E7A1FA-7178-B0D7-8C81-69CA495912BB}"/>
                    </a:ext>
                  </a:extLst>
                </p:cNvPr>
                <p:cNvPicPr/>
                <p:nvPr/>
              </p:nvPicPr>
              <p:blipFill>
                <a:blip r:embed="rId35"/>
                <a:stretch>
                  <a:fillRect/>
                </a:stretch>
              </p:blipFill>
              <p:spPr>
                <a:xfrm>
                  <a:off x="8010200" y="680000"/>
                  <a:ext cx="1508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192A4295-F847-B13B-BFB9-0ADC0B1FBEF6}"/>
                    </a:ext>
                  </a:extLst>
                </p14:cNvPr>
                <p14:cNvContentPartPr/>
                <p14:nvPr/>
              </p14:nvContentPartPr>
              <p14:xfrm>
                <a:off x="8291000" y="669560"/>
                <a:ext cx="139680" cy="181080"/>
              </p14:xfrm>
            </p:contentPart>
          </mc:Choice>
          <mc:Fallback xmlns="">
            <p:pic>
              <p:nvPicPr>
                <p:cNvPr id="29" name="Freihand 28">
                  <a:extLst>
                    <a:ext uri="{FF2B5EF4-FFF2-40B4-BE49-F238E27FC236}">
                      <a16:creationId xmlns:a16="http://schemas.microsoft.com/office/drawing/2014/main" id="{192A4295-F847-B13B-BFB9-0ADC0B1FBEF6}"/>
                    </a:ext>
                  </a:extLst>
                </p:cNvPr>
                <p:cNvPicPr/>
                <p:nvPr/>
              </p:nvPicPr>
              <p:blipFill>
                <a:blip r:embed="rId37"/>
                <a:stretch>
                  <a:fillRect/>
                </a:stretch>
              </p:blipFill>
              <p:spPr>
                <a:xfrm>
                  <a:off x="8282000" y="660560"/>
                  <a:ext cx="1573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EDB31129-1952-8D28-283F-737B11F4196D}"/>
                    </a:ext>
                  </a:extLst>
                </p14:cNvPr>
                <p14:cNvContentPartPr/>
                <p14:nvPr/>
              </p14:nvContentPartPr>
              <p14:xfrm>
                <a:off x="8518160" y="697280"/>
                <a:ext cx="198000" cy="175320"/>
              </p14:xfrm>
            </p:contentPart>
          </mc:Choice>
          <mc:Fallback xmlns="">
            <p:pic>
              <p:nvPicPr>
                <p:cNvPr id="30" name="Freihand 29">
                  <a:extLst>
                    <a:ext uri="{FF2B5EF4-FFF2-40B4-BE49-F238E27FC236}">
                      <a16:creationId xmlns:a16="http://schemas.microsoft.com/office/drawing/2014/main" id="{EDB31129-1952-8D28-283F-737B11F4196D}"/>
                    </a:ext>
                  </a:extLst>
                </p:cNvPr>
                <p:cNvPicPr/>
                <p:nvPr/>
              </p:nvPicPr>
              <p:blipFill>
                <a:blip r:embed="rId39"/>
                <a:stretch>
                  <a:fillRect/>
                </a:stretch>
              </p:blipFill>
              <p:spPr>
                <a:xfrm>
                  <a:off x="8509520" y="688280"/>
                  <a:ext cx="215640" cy="192960"/>
                </a:xfrm>
                <a:prstGeom prst="rect">
                  <a:avLst/>
                </a:prstGeom>
              </p:spPr>
            </p:pic>
          </mc:Fallback>
        </mc:AlternateContent>
      </p:grpSp>
      <p:grpSp>
        <p:nvGrpSpPr>
          <p:cNvPr id="57" name="Gruppieren 56">
            <a:extLst>
              <a:ext uri="{FF2B5EF4-FFF2-40B4-BE49-F238E27FC236}">
                <a16:creationId xmlns:a16="http://schemas.microsoft.com/office/drawing/2014/main" id="{7CF29CFE-F8C0-DF5E-A54F-BC6EF8C34166}"/>
              </a:ext>
            </a:extLst>
          </p:cNvPr>
          <p:cNvGrpSpPr/>
          <p:nvPr/>
        </p:nvGrpSpPr>
        <p:grpSpPr>
          <a:xfrm>
            <a:off x="6502520" y="1329080"/>
            <a:ext cx="377640" cy="436680"/>
            <a:chOff x="6502520" y="1329080"/>
            <a:chExt cx="377640" cy="436680"/>
          </a:xfrm>
        </p:grpSpPr>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3D4B3B7B-84CC-1BFC-701A-45400BA5E078}"/>
                    </a:ext>
                  </a:extLst>
                </p14:cNvPr>
                <p14:cNvContentPartPr/>
                <p14:nvPr/>
              </p14:nvContentPartPr>
              <p14:xfrm>
                <a:off x="6613760" y="1351040"/>
                <a:ext cx="50760" cy="311400"/>
              </p14:xfrm>
            </p:contentPart>
          </mc:Choice>
          <mc:Fallback xmlns="">
            <p:pic>
              <p:nvPicPr>
                <p:cNvPr id="32" name="Freihand 31">
                  <a:extLst>
                    <a:ext uri="{FF2B5EF4-FFF2-40B4-BE49-F238E27FC236}">
                      <a16:creationId xmlns:a16="http://schemas.microsoft.com/office/drawing/2014/main" id="{3D4B3B7B-84CC-1BFC-701A-45400BA5E078}"/>
                    </a:ext>
                  </a:extLst>
                </p:cNvPr>
                <p:cNvPicPr/>
                <p:nvPr/>
              </p:nvPicPr>
              <p:blipFill>
                <a:blip r:embed="rId41"/>
                <a:stretch>
                  <a:fillRect/>
                </a:stretch>
              </p:blipFill>
              <p:spPr>
                <a:xfrm>
                  <a:off x="6604760" y="1342400"/>
                  <a:ext cx="684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636D9763-D242-E693-D8BA-02D08E8E2C6E}"/>
                    </a:ext>
                  </a:extLst>
                </p14:cNvPr>
                <p14:cNvContentPartPr/>
                <p14:nvPr/>
              </p14:nvContentPartPr>
              <p14:xfrm>
                <a:off x="6502520" y="1329080"/>
                <a:ext cx="191520" cy="405720"/>
              </p14:xfrm>
            </p:contentPart>
          </mc:Choice>
          <mc:Fallback xmlns="">
            <p:pic>
              <p:nvPicPr>
                <p:cNvPr id="33" name="Freihand 32">
                  <a:extLst>
                    <a:ext uri="{FF2B5EF4-FFF2-40B4-BE49-F238E27FC236}">
                      <a16:creationId xmlns:a16="http://schemas.microsoft.com/office/drawing/2014/main" id="{636D9763-D242-E693-D8BA-02D08E8E2C6E}"/>
                    </a:ext>
                  </a:extLst>
                </p:cNvPr>
                <p:cNvPicPr/>
                <p:nvPr/>
              </p:nvPicPr>
              <p:blipFill>
                <a:blip r:embed="rId43"/>
                <a:stretch>
                  <a:fillRect/>
                </a:stretch>
              </p:blipFill>
              <p:spPr>
                <a:xfrm>
                  <a:off x="6493880" y="1320440"/>
                  <a:ext cx="20916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BD7D4675-C6D7-6487-6C47-59D5A862A5A5}"/>
                    </a:ext>
                  </a:extLst>
                </p14:cNvPr>
                <p14:cNvContentPartPr/>
                <p14:nvPr/>
              </p14:nvContentPartPr>
              <p14:xfrm>
                <a:off x="6747320" y="1591520"/>
                <a:ext cx="132840" cy="174240"/>
              </p14:xfrm>
            </p:contentPart>
          </mc:Choice>
          <mc:Fallback xmlns="">
            <p:pic>
              <p:nvPicPr>
                <p:cNvPr id="34" name="Freihand 33">
                  <a:extLst>
                    <a:ext uri="{FF2B5EF4-FFF2-40B4-BE49-F238E27FC236}">
                      <a16:creationId xmlns:a16="http://schemas.microsoft.com/office/drawing/2014/main" id="{BD7D4675-C6D7-6487-6C47-59D5A862A5A5}"/>
                    </a:ext>
                  </a:extLst>
                </p:cNvPr>
                <p:cNvPicPr/>
                <p:nvPr/>
              </p:nvPicPr>
              <p:blipFill>
                <a:blip r:embed="rId45"/>
                <a:stretch>
                  <a:fillRect/>
                </a:stretch>
              </p:blipFill>
              <p:spPr>
                <a:xfrm>
                  <a:off x="6738680" y="1582880"/>
                  <a:ext cx="150480" cy="191880"/>
                </a:xfrm>
                <a:prstGeom prst="rect">
                  <a:avLst/>
                </a:prstGeom>
              </p:spPr>
            </p:pic>
          </mc:Fallback>
        </mc:AlternateContent>
      </p:grpSp>
      <p:grpSp>
        <p:nvGrpSpPr>
          <p:cNvPr id="56" name="Gruppieren 55">
            <a:extLst>
              <a:ext uri="{FF2B5EF4-FFF2-40B4-BE49-F238E27FC236}">
                <a16:creationId xmlns:a16="http://schemas.microsoft.com/office/drawing/2014/main" id="{4BF8C829-336E-578F-527B-FB4EEB828D21}"/>
              </a:ext>
            </a:extLst>
          </p:cNvPr>
          <p:cNvGrpSpPr/>
          <p:nvPr/>
        </p:nvGrpSpPr>
        <p:grpSpPr>
          <a:xfrm>
            <a:off x="6519800" y="1940720"/>
            <a:ext cx="482040" cy="414000"/>
            <a:chOff x="6519800" y="1940720"/>
            <a:chExt cx="482040" cy="414000"/>
          </a:xfrm>
        </p:grpSpPr>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7A62D4FF-2F6F-3D13-9755-35D6FA29EBB2}"/>
                    </a:ext>
                  </a:extLst>
                </p14:cNvPr>
                <p14:cNvContentPartPr/>
                <p14:nvPr/>
              </p14:nvContentPartPr>
              <p14:xfrm>
                <a:off x="6635000" y="1986080"/>
                <a:ext cx="21240" cy="252720"/>
              </p14:xfrm>
            </p:contentPart>
          </mc:Choice>
          <mc:Fallback xmlns="">
            <p:pic>
              <p:nvPicPr>
                <p:cNvPr id="35" name="Freihand 34">
                  <a:extLst>
                    <a:ext uri="{FF2B5EF4-FFF2-40B4-BE49-F238E27FC236}">
                      <a16:creationId xmlns:a16="http://schemas.microsoft.com/office/drawing/2014/main" id="{7A62D4FF-2F6F-3D13-9755-35D6FA29EBB2}"/>
                    </a:ext>
                  </a:extLst>
                </p:cNvPr>
                <p:cNvPicPr/>
                <p:nvPr/>
              </p:nvPicPr>
              <p:blipFill>
                <a:blip r:embed="rId47"/>
                <a:stretch>
                  <a:fillRect/>
                </a:stretch>
              </p:blipFill>
              <p:spPr>
                <a:xfrm>
                  <a:off x="6626360" y="1977440"/>
                  <a:ext cx="38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38A96936-369D-96F9-E52E-3CB3466A806F}"/>
                    </a:ext>
                  </a:extLst>
                </p14:cNvPr>
                <p14:cNvContentPartPr/>
                <p14:nvPr/>
              </p14:nvContentPartPr>
              <p14:xfrm>
                <a:off x="6519800" y="1940720"/>
                <a:ext cx="221760" cy="414000"/>
              </p14:xfrm>
            </p:contentPart>
          </mc:Choice>
          <mc:Fallback xmlns="">
            <p:pic>
              <p:nvPicPr>
                <p:cNvPr id="36" name="Freihand 35">
                  <a:extLst>
                    <a:ext uri="{FF2B5EF4-FFF2-40B4-BE49-F238E27FC236}">
                      <a16:creationId xmlns:a16="http://schemas.microsoft.com/office/drawing/2014/main" id="{38A96936-369D-96F9-E52E-3CB3466A806F}"/>
                    </a:ext>
                  </a:extLst>
                </p:cNvPr>
                <p:cNvPicPr/>
                <p:nvPr/>
              </p:nvPicPr>
              <p:blipFill>
                <a:blip r:embed="rId49"/>
                <a:stretch>
                  <a:fillRect/>
                </a:stretch>
              </p:blipFill>
              <p:spPr>
                <a:xfrm>
                  <a:off x="6510800" y="1932080"/>
                  <a:ext cx="2394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B1B6D9CD-AA6B-631D-99A7-5543A34DA03E}"/>
                    </a:ext>
                  </a:extLst>
                </p14:cNvPr>
                <p14:cNvContentPartPr/>
                <p14:nvPr/>
              </p14:nvContentPartPr>
              <p14:xfrm>
                <a:off x="6834440" y="2088320"/>
                <a:ext cx="121680" cy="234720"/>
              </p14:xfrm>
            </p:contentPart>
          </mc:Choice>
          <mc:Fallback xmlns="">
            <p:pic>
              <p:nvPicPr>
                <p:cNvPr id="37" name="Freihand 36">
                  <a:extLst>
                    <a:ext uri="{FF2B5EF4-FFF2-40B4-BE49-F238E27FC236}">
                      <a16:creationId xmlns:a16="http://schemas.microsoft.com/office/drawing/2014/main" id="{B1B6D9CD-AA6B-631D-99A7-5543A34DA03E}"/>
                    </a:ext>
                  </a:extLst>
                </p:cNvPr>
                <p:cNvPicPr/>
                <p:nvPr/>
              </p:nvPicPr>
              <p:blipFill>
                <a:blip r:embed="rId51"/>
                <a:stretch>
                  <a:fillRect/>
                </a:stretch>
              </p:blipFill>
              <p:spPr>
                <a:xfrm>
                  <a:off x="6825440" y="2079680"/>
                  <a:ext cx="1393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EA4E0C3E-2738-41B8-C418-88377627BED4}"/>
                    </a:ext>
                  </a:extLst>
                </p14:cNvPr>
                <p14:cNvContentPartPr/>
                <p14:nvPr/>
              </p14:nvContentPartPr>
              <p14:xfrm>
                <a:off x="6850280" y="2104880"/>
                <a:ext cx="151560" cy="247320"/>
              </p14:xfrm>
            </p:contentPart>
          </mc:Choice>
          <mc:Fallback xmlns="">
            <p:pic>
              <p:nvPicPr>
                <p:cNvPr id="38" name="Freihand 37">
                  <a:extLst>
                    <a:ext uri="{FF2B5EF4-FFF2-40B4-BE49-F238E27FC236}">
                      <a16:creationId xmlns:a16="http://schemas.microsoft.com/office/drawing/2014/main" id="{EA4E0C3E-2738-41B8-C418-88377627BED4}"/>
                    </a:ext>
                  </a:extLst>
                </p:cNvPr>
                <p:cNvPicPr/>
                <p:nvPr/>
              </p:nvPicPr>
              <p:blipFill>
                <a:blip r:embed="rId53"/>
                <a:stretch>
                  <a:fillRect/>
                </a:stretch>
              </p:blipFill>
              <p:spPr>
                <a:xfrm>
                  <a:off x="6841280" y="2095880"/>
                  <a:ext cx="169200" cy="264960"/>
                </a:xfrm>
                <a:prstGeom prst="rect">
                  <a:avLst/>
                </a:prstGeom>
              </p:spPr>
            </p:pic>
          </mc:Fallback>
        </mc:AlternateContent>
      </p:grpSp>
      <p:grpSp>
        <p:nvGrpSpPr>
          <p:cNvPr id="78" name="Gruppieren 77">
            <a:extLst>
              <a:ext uri="{FF2B5EF4-FFF2-40B4-BE49-F238E27FC236}">
                <a16:creationId xmlns:a16="http://schemas.microsoft.com/office/drawing/2014/main" id="{DD2CBF37-D4A5-0B7E-BF2C-B16DC0F5CC64}"/>
              </a:ext>
            </a:extLst>
          </p:cNvPr>
          <p:cNvGrpSpPr/>
          <p:nvPr/>
        </p:nvGrpSpPr>
        <p:grpSpPr>
          <a:xfrm>
            <a:off x="9191000" y="3150320"/>
            <a:ext cx="284760" cy="418320"/>
            <a:chOff x="9191000" y="3150320"/>
            <a:chExt cx="284760" cy="418320"/>
          </a:xfrm>
        </p:grpSpPr>
        <mc:AlternateContent xmlns:mc="http://schemas.openxmlformats.org/markup-compatibility/2006" xmlns:p14="http://schemas.microsoft.com/office/powerpoint/2010/main">
          <mc:Choice Requires="p14">
            <p:contentPart p14:bwMode="auto" r:id="rId54">
              <p14:nvContentPartPr>
                <p14:cNvPr id="76" name="Freihand 75">
                  <a:extLst>
                    <a:ext uri="{FF2B5EF4-FFF2-40B4-BE49-F238E27FC236}">
                      <a16:creationId xmlns:a16="http://schemas.microsoft.com/office/drawing/2014/main" id="{BFD72B19-8BFA-3465-86CA-FF0BD7668478}"/>
                    </a:ext>
                  </a:extLst>
                </p14:cNvPr>
                <p14:cNvContentPartPr/>
                <p14:nvPr/>
              </p14:nvContentPartPr>
              <p14:xfrm>
                <a:off x="9191000" y="3301160"/>
                <a:ext cx="131400" cy="213120"/>
              </p14:xfrm>
            </p:contentPart>
          </mc:Choice>
          <mc:Fallback xmlns="">
            <p:pic>
              <p:nvPicPr>
                <p:cNvPr id="76" name="Freihand 75">
                  <a:extLst>
                    <a:ext uri="{FF2B5EF4-FFF2-40B4-BE49-F238E27FC236}">
                      <a16:creationId xmlns:a16="http://schemas.microsoft.com/office/drawing/2014/main" id="{BFD72B19-8BFA-3465-86CA-FF0BD7668478}"/>
                    </a:ext>
                  </a:extLst>
                </p:cNvPr>
                <p:cNvPicPr/>
                <p:nvPr/>
              </p:nvPicPr>
              <p:blipFill>
                <a:blip r:embed="rId55"/>
                <a:stretch>
                  <a:fillRect/>
                </a:stretch>
              </p:blipFill>
              <p:spPr>
                <a:xfrm>
                  <a:off x="9182000" y="3292160"/>
                  <a:ext cx="149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7" name="Freihand 76">
                  <a:extLst>
                    <a:ext uri="{FF2B5EF4-FFF2-40B4-BE49-F238E27FC236}">
                      <a16:creationId xmlns:a16="http://schemas.microsoft.com/office/drawing/2014/main" id="{B5CC325B-8E45-19A6-F1CB-6A3F100A1BA2}"/>
                    </a:ext>
                  </a:extLst>
                </p14:cNvPr>
                <p14:cNvContentPartPr/>
                <p14:nvPr/>
              </p14:nvContentPartPr>
              <p14:xfrm>
                <a:off x="9362000" y="3150320"/>
                <a:ext cx="113760" cy="418320"/>
              </p14:xfrm>
            </p:contentPart>
          </mc:Choice>
          <mc:Fallback xmlns="">
            <p:pic>
              <p:nvPicPr>
                <p:cNvPr id="77" name="Freihand 76">
                  <a:extLst>
                    <a:ext uri="{FF2B5EF4-FFF2-40B4-BE49-F238E27FC236}">
                      <a16:creationId xmlns:a16="http://schemas.microsoft.com/office/drawing/2014/main" id="{B5CC325B-8E45-19A6-F1CB-6A3F100A1BA2}"/>
                    </a:ext>
                  </a:extLst>
                </p:cNvPr>
                <p:cNvPicPr/>
                <p:nvPr/>
              </p:nvPicPr>
              <p:blipFill>
                <a:blip r:embed="rId57"/>
                <a:stretch>
                  <a:fillRect/>
                </a:stretch>
              </p:blipFill>
              <p:spPr>
                <a:xfrm>
                  <a:off x="9353360" y="3141680"/>
                  <a:ext cx="131400" cy="43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79" name="Freihand 78">
                <a:extLst>
                  <a:ext uri="{FF2B5EF4-FFF2-40B4-BE49-F238E27FC236}">
                    <a16:creationId xmlns:a16="http://schemas.microsoft.com/office/drawing/2014/main" id="{6E21A142-7BC4-338E-FB25-716C64972BCE}"/>
                  </a:ext>
                </a:extLst>
              </p14:cNvPr>
              <p14:cNvContentPartPr/>
              <p14:nvPr/>
            </p14:nvContentPartPr>
            <p14:xfrm>
              <a:off x="9201800" y="761360"/>
              <a:ext cx="48600" cy="368640"/>
            </p14:xfrm>
          </p:contentPart>
        </mc:Choice>
        <mc:Fallback xmlns="">
          <p:pic>
            <p:nvPicPr>
              <p:cNvPr id="79" name="Freihand 78">
                <a:extLst>
                  <a:ext uri="{FF2B5EF4-FFF2-40B4-BE49-F238E27FC236}">
                    <a16:creationId xmlns:a16="http://schemas.microsoft.com/office/drawing/2014/main" id="{6E21A142-7BC4-338E-FB25-716C64972BCE}"/>
                  </a:ext>
                </a:extLst>
              </p:cNvPr>
              <p:cNvPicPr/>
              <p:nvPr/>
            </p:nvPicPr>
            <p:blipFill>
              <a:blip r:embed="rId59"/>
              <a:stretch>
                <a:fillRect/>
              </a:stretch>
            </p:blipFill>
            <p:spPr>
              <a:xfrm>
                <a:off x="9193160" y="752720"/>
                <a:ext cx="6624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0" name="Freihand 79">
                <a:extLst>
                  <a:ext uri="{FF2B5EF4-FFF2-40B4-BE49-F238E27FC236}">
                    <a16:creationId xmlns:a16="http://schemas.microsoft.com/office/drawing/2014/main" id="{FED6272F-C2D2-F5DD-15F1-7411A17B9B7E}"/>
                  </a:ext>
                </a:extLst>
              </p14:cNvPr>
              <p14:cNvContentPartPr/>
              <p14:nvPr/>
            </p14:nvContentPartPr>
            <p14:xfrm>
              <a:off x="9191360" y="1375160"/>
              <a:ext cx="53280" cy="360000"/>
            </p14:xfrm>
          </p:contentPart>
        </mc:Choice>
        <mc:Fallback xmlns="">
          <p:pic>
            <p:nvPicPr>
              <p:cNvPr id="80" name="Freihand 79">
                <a:extLst>
                  <a:ext uri="{FF2B5EF4-FFF2-40B4-BE49-F238E27FC236}">
                    <a16:creationId xmlns:a16="http://schemas.microsoft.com/office/drawing/2014/main" id="{FED6272F-C2D2-F5DD-15F1-7411A17B9B7E}"/>
                  </a:ext>
                </a:extLst>
              </p:cNvPr>
              <p:cNvPicPr/>
              <p:nvPr/>
            </p:nvPicPr>
            <p:blipFill>
              <a:blip r:embed="rId61"/>
              <a:stretch>
                <a:fillRect/>
              </a:stretch>
            </p:blipFill>
            <p:spPr>
              <a:xfrm>
                <a:off x="9182720" y="1366160"/>
                <a:ext cx="709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1" name="Freihand 80">
                <a:extLst>
                  <a:ext uri="{FF2B5EF4-FFF2-40B4-BE49-F238E27FC236}">
                    <a16:creationId xmlns:a16="http://schemas.microsoft.com/office/drawing/2014/main" id="{4D6D62FC-3553-DD7F-6BF9-73A4024DFF7E}"/>
                  </a:ext>
                </a:extLst>
              </p14:cNvPr>
              <p14:cNvContentPartPr/>
              <p14:nvPr/>
            </p14:nvContentPartPr>
            <p14:xfrm>
              <a:off x="9248960" y="1888520"/>
              <a:ext cx="72000" cy="282240"/>
            </p14:xfrm>
          </p:contentPart>
        </mc:Choice>
        <mc:Fallback xmlns="">
          <p:pic>
            <p:nvPicPr>
              <p:cNvPr id="81" name="Freihand 80">
                <a:extLst>
                  <a:ext uri="{FF2B5EF4-FFF2-40B4-BE49-F238E27FC236}">
                    <a16:creationId xmlns:a16="http://schemas.microsoft.com/office/drawing/2014/main" id="{4D6D62FC-3553-DD7F-6BF9-73A4024DFF7E}"/>
                  </a:ext>
                </a:extLst>
              </p:cNvPr>
              <p:cNvPicPr/>
              <p:nvPr/>
            </p:nvPicPr>
            <p:blipFill>
              <a:blip r:embed="rId63"/>
              <a:stretch>
                <a:fillRect/>
              </a:stretch>
            </p:blipFill>
            <p:spPr>
              <a:xfrm>
                <a:off x="9240320" y="1879520"/>
                <a:ext cx="896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2" name="Freihand 81">
                <a:extLst>
                  <a:ext uri="{FF2B5EF4-FFF2-40B4-BE49-F238E27FC236}">
                    <a16:creationId xmlns:a16="http://schemas.microsoft.com/office/drawing/2014/main" id="{B5A64B86-6DC1-C57C-4370-AE23BA5F9B30}"/>
                  </a:ext>
                </a:extLst>
              </p14:cNvPr>
              <p14:cNvContentPartPr/>
              <p14:nvPr/>
            </p14:nvContentPartPr>
            <p14:xfrm>
              <a:off x="9227000" y="2356160"/>
              <a:ext cx="121320" cy="259920"/>
            </p14:xfrm>
          </p:contentPart>
        </mc:Choice>
        <mc:Fallback xmlns="">
          <p:pic>
            <p:nvPicPr>
              <p:cNvPr id="82" name="Freihand 81">
                <a:extLst>
                  <a:ext uri="{FF2B5EF4-FFF2-40B4-BE49-F238E27FC236}">
                    <a16:creationId xmlns:a16="http://schemas.microsoft.com/office/drawing/2014/main" id="{B5A64B86-6DC1-C57C-4370-AE23BA5F9B30}"/>
                  </a:ext>
                </a:extLst>
              </p:cNvPr>
              <p:cNvPicPr/>
              <p:nvPr/>
            </p:nvPicPr>
            <p:blipFill>
              <a:blip r:embed="rId65"/>
              <a:stretch>
                <a:fillRect/>
              </a:stretch>
            </p:blipFill>
            <p:spPr>
              <a:xfrm>
                <a:off x="9218360" y="2347160"/>
                <a:ext cx="138960" cy="277560"/>
              </a:xfrm>
              <a:prstGeom prst="rect">
                <a:avLst/>
              </a:prstGeom>
            </p:spPr>
          </p:pic>
        </mc:Fallback>
      </mc:AlternateContent>
      <p:grpSp>
        <p:nvGrpSpPr>
          <p:cNvPr id="85" name="Gruppieren 84">
            <a:extLst>
              <a:ext uri="{FF2B5EF4-FFF2-40B4-BE49-F238E27FC236}">
                <a16:creationId xmlns:a16="http://schemas.microsoft.com/office/drawing/2014/main" id="{5D190790-8352-F425-7E45-DAFD3F289A0F}"/>
              </a:ext>
            </a:extLst>
          </p:cNvPr>
          <p:cNvGrpSpPr/>
          <p:nvPr/>
        </p:nvGrpSpPr>
        <p:grpSpPr>
          <a:xfrm>
            <a:off x="9457760" y="2822720"/>
            <a:ext cx="141480" cy="261360"/>
            <a:chOff x="9457760" y="2822720"/>
            <a:chExt cx="141480" cy="261360"/>
          </a:xfrm>
        </p:grpSpPr>
        <mc:AlternateContent xmlns:mc="http://schemas.openxmlformats.org/markup-compatibility/2006" xmlns:p14="http://schemas.microsoft.com/office/powerpoint/2010/main">
          <mc:Choice Requires="p14">
            <p:contentPart p14:bwMode="auto" r:id="rId66">
              <p14:nvContentPartPr>
                <p14:cNvPr id="83" name="Freihand 82">
                  <a:extLst>
                    <a:ext uri="{FF2B5EF4-FFF2-40B4-BE49-F238E27FC236}">
                      <a16:creationId xmlns:a16="http://schemas.microsoft.com/office/drawing/2014/main" id="{F22AE666-FAB9-57BB-1696-E1E6BA2A411C}"/>
                    </a:ext>
                  </a:extLst>
                </p14:cNvPr>
                <p14:cNvContentPartPr/>
                <p14:nvPr/>
              </p14:nvContentPartPr>
              <p14:xfrm>
                <a:off x="9457760" y="2822720"/>
                <a:ext cx="141480" cy="226080"/>
              </p14:xfrm>
            </p:contentPart>
          </mc:Choice>
          <mc:Fallback xmlns="">
            <p:pic>
              <p:nvPicPr>
                <p:cNvPr id="83" name="Freihand 82">
                  <a:extLst>
                    <a:ext uri="{FF2B5EF4-FFF2-40B4-BE49-F238E27FC236}">
                      <a16:creationId xmlns:a16="http://schemas.microsoft.com/office/drawing/2014/main" id="{F22AE666-FAB9-57BB-1696-E1E6BA2A411C}"/>
                    </a:ext>
                  </a:extLst>
                </p:cNvPr>
                <p:cNvPicPr/>
                <p:nvPr/>
              </p:nvPicPr>
              <p:blipFill>
                <a:blip r:embed="rId67"/>
                <a:stretch>
                  <a:fillRect/>
                </a:stretch>
              </p:blipFill>
              <p:spPr>
                <a:xfrm>
                  <a:off x="9448760" y="2813720"/>
                  <a:ext cx="159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4" name="Freihand 83">
                  <a:extLst>
                    <a:ext uri="{FF2B5EF4-FFF2-40B4-BE49-F238E27FC236}">
                      <a16:creationId xmlns:a16="http://schemas.microsoft.com/office/drawing/2014/main" id="{15488917-A90B-04D2-AEC7-B960CA52C126}"/>
                    </a:ext>
                  </a:extLst>
                </p14:cNvPr>
                <p14:cNvContentPartPr/>
                <p14:nvPr/>
              </p14:nvContentPartPr>
              <p14:xfrm>
                <a:off x="9560720" y="2899400"/>
                <a:ext cx="5400" cy="184680"/>
              </p14:xfrm>
            </p:contentPart>
          </mc:Choice>
          <mc:Fallback xmlns="">
            <p:pic>
              <p:nvPicPr>
                <p:cNvPr id="84" name="Freihand 83">
                  <a:extLst>
                    <a:ext uri="{FF2B5EF4-FFF2-40B4-BE49-F238E27FC236}">
                      <a16:creationId xmlns:a16="http://schemas.microsoft.com/office/drawing/2014/main" id="{15488917-A90B-04D2-AEC7-B960CA52C126}"/>
                    </a:ext>
                  </a:extLst>
                </p:cNvPr>
                <p:cNvPicPr/>
                <p:nvPr/>
              </p:nvPicPr>
              <p:blipFill>
                <a:blip r:embed="rId69"/>
                <a:stretch>
                  <a:fillRect/>
                </a:stretch>
              </p:blipFill>
              <p:spPr>
                <a:xfrm>
                  <a:off x="9551720" y="2890400"/>
                  <a:ext cx="23040" cy="202320"/>
                </a:xfrm>
                <a:prstGeom prst="rect">
                  <a:avLst/>
                </a:prstGeom>
              </p:spPr>
            </p:pic>
          </mc:Fallback>
        </mc:AlternateContent>
      </p:grpSp>
      <p:grpSp>
        <p:nvGrpSpPr>
          <p:cNvPr id="89" name="Gruppieren 88">
            <a:extLst>
              <a:ext uri="{FF2B5EF4-FFF2-40B4-BE49-F238E27FC236}">
                <a16:creationId xmlns:a16="http://schemas.microsoft.com/office/drawing/2014/main" id="{0B581E1F-FBBE-252C-BF0B-88A0CA3B2CB9}"/>
              </a:ext>
            </a:extLst>
          </p:cNvPr>
          <p:cNvGrpSpPr/>
          <p:nvPr/>
        </p:nvGrpSpPr>
        <p:grpSpPr>
          <a:xfrm>
            <a:off x="4976480" y="5628560"/>
            <a:ext cx="397800" cy="347760"/>
            <a:chOff x="4976480" y="5628560"/>
            <a:chExt cx="397800" cy="347760"/>
          </a:xfrm>
        </p:grpSpPr>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79070DFF-A956-0B52-1EF5-8B243BFA1779}"/>
                    </a:ext>
                  </a:extLst>
                </p14:cNvPr>
                <p14:cNvContentPartPr/>
                <p14:nvPr/>
              </p14:nvContentPartPr>
              <p14:xfrm>
                <a:off x="4976480" y="5838800"/>
                <a:ext cx="204840" cy="91800"/>
              </p14:xfrm>
            </p:contentPart>
          </mc:Choice>
          <mc:Fallback xmlns="">
            <p:pic>
              <p:nvPicPr>
                <p:cNvPr id="86" name="Freihand 85">
                  <a:extLst>
                    <a:ext uri="{FF2B5EF4-FFF2-40B4-BE49-F238E27FC236}">
                      <a16:creationId xmlns:a16="http://schemas.microsoft.com/office/drawing/2014/main" id="{79070DFF-A956-0B52-1EF5-8B243BFA1779}"/>
                    </a:ext>
                  </a:extLst>
                </p:cNvPr>
                <p:cNvPicPr/>
                <p:nvPr/>
              </p:nvPicPr>
              <p:blipFill>
                <a:blip r:embed="rId71"/>
                <a:stretch>
                  <a:fillRect/>
                </a:stretch>
              </p:blipFill>
              <p:spPr>
                <a:xfrm>
                  <a:off x="4967840" y="5829800"/>
                  <a:ext cx="222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 name="Freihand 86">
                  <a:extLst>
                    <a:ext uri="{FF2B5EF4-FFF2-40B4-BE49-F238E27FC236}">
                      <a16:creationId xmlns:a16="http://schemas.microsoft.com/office/drawing/2014/main" id="{09C43682-431B-1E91-883A-BCB5F9DD9FFE}"/>
                    </a:ext>
                  </a:extLst>
                </p14:cNvPr>
                <p14:cNvContentPartPr/>
                <p14:nvPr/>
              </p14:nvContentPartPr>
              <p14:xfrm>
                <a:off x="5036960" y="5888480"/>
                <a:ext cx="202320" cy="87840"/>
              </p14:xfrm>
            </p:contentPart>
          </mc:Choice>
          <mc:Fallback xmlns="">
            <p:pic>
              <p:nvPicPr>
                <p:cNvPr id="87" name="Freihand 86">
                  <a:extLst>
                    <a:ext uri="{FF2B5EF4-FFF2-40B4-BE49-F238E27FC236}">
                      <a16:creationId xmlns:a16="http://schemas.microsoft.com/office/drawing/2014/main" id="{09C43682-431B-1E91-883A-BCB5F9DD9FFE}"/>
                    </a:ext>
                  </a:extLst>
                </p:cNvPr>
                <p:cNvPicPr/>
                <p:nvPr/>
              </p:nvPicPr>
              <p:blipFill>
                <a:blip r:embed="rId73"/>
                <a:stretch>
                  <a:fillRect/>
                </a:stretch>
              </p:blipFill>
              <p:spPr>
                <a:xfrm>
                  <a:off x="5028320" y="5879840"/>
                  <a:ext cx="21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8" name="Freihand 87">
                  <a:extLst>
                    <a:ext uri="{FF2B5EF4-FFF2-40B4-BE49-F238E27FC236}">
                      <a16:creationId xmlns:a16="http://schemas.microsoft.com/office/drawing/2014/main" id="{1DBCFB42-2800-1BDF-CF66-799763F8936C}"/>
                    </a:ext>
                  </a:extLst>
                </p14:cNvPr>
                <p14:cNvContentPartPr/>
                <p14:nvPr/>
              </p14:nvContentPartPr>
              <p14:xfrm>
                <a:off x="5269880" y="5628560"/>
                <a:ext cx="104400" cy="340200"/>
              </p14:xfrm>
            </p:contentPart>
          </mc:Choice>
          <mc:Fallback xmlns="">
            <p:pic>
              <p:nvPicPr>
                <p:cNvPr id="88" name="Freihand 87">
                  <a:extLst>
                    <a:ext uri="{FF2B5EF4-FFF2-40B4-BE49-F238E27FC236}">
                      <a16:creationId xmlns:a16="http://schemas.microsoft.com/office/drawing/2014/main" id="{1DBCFB42-2800-1BDF-CF66-799763F8936C}"/>
                    </a:ext>
                  </a:extLst>
                </p:cNvPr>
                <p:cNvPicPr/>
                <p:nvPr/>
              </p:nvPicPr>
              <p:blipFill>
                <a:blip r:embed="rId75"/>
                <a:stretch>
                  <a:fillRect/>
                </a:stretch>
              </p:blipFill>
              <p:spPr>
                <a:xfrm>
                  <a:off x="5260880" y="5619920"/>
                  <a:ext cx="122040" cy="357840"/>
                </a:xfrm>
                <a:prstGeom prst="rect">
                  <a:avLst/>
                </a:prstGeom>
              </p:spPr>
            </p:pic>
          </mc:Fallback>
        </mc:AlternateContent>
      </p:grpSp>
      <p:grpSp>
        <p:nvGrpSpPr>
          <p:cNvPr id="113" name="Gruppieren 112">
            <a:extLst>
              <a:ext uri="{FF2B5EF4-FFF2-40B4-BE49-F238E27FC236}">
                <a16:creationId xmlns:a16="http://schemas.microsoft.com/office/drawing/2014/main" id="{565EC71C-8277-3CD0-61D3-EBCBB63719CE}"/>
              </a:ext>
            </a:extLst>
          </p:cNvPr>
          <p:cNvGrpSpPr/>
          <p:nvPr/>
        </p:nvGrpSpPr>
        <p:grpSpPr>
          <a:xfrm>
            <a:off x="5564000" y="2565680"/>
            <a:ext cx="3441240" cy="3672000"/>
            <a:chOff x="5564000" y="2565680"/>
            <a:chExt cx="3441240" cy="3672000"/>
          </a:xfrm>
        </p:grpSpPr>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7307A0BD-D7D8-52E9-40BD-0BFE1A63D5CD}"/>
                    </a:ext>
                  </a:extLst>
                </p14:cNvPr>
                <p14:cNvContentPartPr/>
                <p14:nvPr/>
              </p14:nvContentPartPr>
              <p14:xfrm>
                <a:off x="6691160" y="2565680"/>
                <a:ext cx="14400" cy="252000"/>
              </p14:xfrm>
            </p:contentPart>
          </mc:Choice>
          <mc:Fallback xmlns="">
            <p:pic>
              <p:nvPicPr>
                <p:cNvPr id="39" name="Freihand 38">
                  <a:extLst>
                    <a:ext uri="{FF2B5EF4-FFF2-40B4-BE49-F238E27FC236}">
                      <a16:creationId xmlns:a16="http://schemas.microsoft.com/office/drawing/2014/main" id="{7307A0BD-D7D8-52E9-40BD-0BFE1A63D5CD}"/>
                    </a:ext>
                  </a:extLst>
                </p:cNvPr>
                <p:cNvPicPr/>
                <p:nvPr/>
              </p:nvPicPr>
              <p:blipFill>
                <a:blip r:embed="rId77"/>
                <a:stretch>
                  <a:fillRect/>
                </a:stretch>
              </p:blipFill>
              <p:spPr>
                <a:xfrm>
                  <a:off x="6682520" y="2557040"/>
                  <a:ext cx="320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1A33261F-DA4A-8F81-DE35-2B947BA09C58}"/>
                    </a:ext>
                  </a:extLst>
                </p14:cNvPr>
                <p14:cNvContentPartPr/>
                <p14:nvPr/>
              </p14:nvContentPartPr>
              <p14:xfrm>
                <a:off x="6581360" y="2804720"/>
                <a:ext cx="156240" cy="156240"/>
              </p14:xfrm>
            </p:contentPart>
          </mc:Choice>
          <mc:Fallback xmlns="">
            <p:pic>
              <p:nvPicPr>
                <p:cNvPr id="40" name="Freihand 39">
                  <a:extLst>
                    <a:ext uri="{FF2B5EF4-FFF2-40B4-BE49-F238E27FC236}">
                      <a16:creationId xmlns:a16="http://schemas.microsoft.com/office/drawing/2014/main" id="{1A33261F-DA4A-8F81-DE35-2B947BA09C58}"/>
                    </a:ext>
                  </a:extLst>
                </p:cNvPr>
                <p:cNvPicPr/>
                <p:nvPr/>
              </p:nvPicPr>
              <p:blipFill>
                <a:blip r:embed="rId79"/>
                <a:stretch>
                  <a:fillRect/>
                </a:stretch>
              </p:blipFill>
              <p:spPr>
                <a:xfrm>
                  <a:off x="6572720" y="2796080"/>
                  <a:ext cx="173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044EBD2C-60C6-FC35-EF7C-6B98D06CF3D9}"/>
                    </a:ext>
                  </a:extLst>
                </p14:cNvPr>
                <p14:cNvContentPartPr/>
                <p14:nvPr/>
              </p14:nvContentPartPr>
              <p14:xfrm>
                <a:off x="6582800" y="2572160"/>
                <a:ext cx="173160" cy="38880"/>
              </p14:xfrm>
            </p:contentPart>
          </mc:Choice>
          <mc:Fallback xmlns="">
            <p:pic>
              <p:nvPicPr>
                <p:cNvPr id="41" name="Freihand 40">
                  <a:extLst>
                    <a:ext uri="{FF2B5EF4-FFF2-40B4-BE49-F238E27FC236}">
                      <a16:creationId xmlns:a16="http://schemas.microsoft.com/office/drawing/2014/main" id="{044EBD2C-60C6-FC35-EF7C-6B98D06CF3D9}"/>
                    </a:ext>
                  </a:extLst>
                </p:cNvPr>
                <p:cNvPicPr/>
                <p:nvPr/>
              </p:nvPicPr>
              <p:blipFill>
                <a:blip r:embed="rId81"/>
                <a:stretch>
                  <a:fillRect/>
                </a:stretch>
              </p:blipFill>
              <p:spPr>
                <a:xfrm>
                  <a:off x="6573800" y="2563160"/>
                  <a:ext cx="190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9BB535F7-60F0-6AE9-0371-C65284D4D7D7}"/>
                    </a:ext>
                  </a:extLst>
                </p14:cNvPr>
                <p14:cNvContentPartPr/>
                <p14:nvPr/>
              </p14:nvContentPartPr>
              <p14:xfrm>
                <a:off x="6802040" y="2751080"/>
                <a:ext cx="185040" cy="309240"/>
              </p14:xfrm>
            </p:contentPart>
          </mc:Choice>
          <mc:Fallback xmlns="">
            <p:pic>
              <p:nvPicPr>
                <p:cNvPr id="42" name="Freihand 41">
                  <a:extLst>
                    <a:ext uri="{FF2B5EF4-FFF2-40B4-BE49-F238E27FC236}">
                      <a16:creationId xmlns:a16="http://schemas.microsoft.com/office/drawing/2014/main" id="{9BB535F7-60F0-6AE9-0371-C65284D4D7D7}"/>
                    </a:ext>
                  </a:extLst>
                </p:cNvPr>
                <p:cNvPicPr/>
                <p:nvPr/>
              </p:nvPicPr>
              <p:blipFill>
                <a:blip r:embed="rId83"/>
                <a:stretch>
                  <a:fillRect/>
                </a:stretch>
              </p:blipFill>
              <p:spPr>
                <a:xfrm>
                  <a:off x="6793400" y="2742080"/>
                  <a:ext cx="20268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18A5C7F5-E653-A70D-1065-19395890DBAA}"/>
                    </a:ext>
                  </a:extLst>
                </p14:cNvPr>
                <p14:cNvContentPartPr/>
                <p14:nvPr/>
              </p14:nvContentPartPr>
              <p14:xfrm>
                <a:off x="6654080" y="3202520"/>
                <a:ext cx="240120" cy="381960"/>
              </p14:xfrm>
            </p:contentPart>
          </mc:Choice>
          <mc:Fallback xmlns="">
            <p:pic>
              <p:nvPicPr>
                <p:cNvPr id="43" name="Freihand 42">
                  <a:extLst>
                    <a:ext uri="{FF2B5EF4-FFF2-40B4-BE49-F238E27FC236}">
                      <a16:creationId xmlns:a16="http://schemas.microsoft.com/office/drawing/2014/main" id="{18A5C7F5-E653-A70D-1065-19395890DBAA}"/>
                    </a:ext>
                  </a:extLst>
                </p:cNvPr>
                <p:cNvPicPr/>
                <p:nvPr/>
              </p:nvPicPr>
              <p:blipFill>
                <a:blip r:embed="rId85"/>
                <a:stretch>
                  <a:fillRect/>
                </a:stretch>
              </p:blipFill>
              <p:spPr>
                <a:xfrm>
                  <a:off x="6645080" y="3193880"/>
                  <a:ext cx="25776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Freihand 43">
                  <a:extLst>
                    <a:ext uri="{FF2B5EF4-FFF2-40B4-BE49-F238E27FC236}">
                      <a16:creationId xmlns:a16="http://schemas.microsoft.com/office/drawing/2014/main" id="{155D58E3-13B8-6DFD-567D-79105906A0BC}"/>
                    </a:ext>
                  </a:extLst>
                </p14:cNvPr>
                <p14:cNvContentPartPr/>
                <p14:nvPr/>
              </p14:nvContentPartPr>
              <p14:xfrm>
                <a:off x="6603680" y="3104240"/>
                <a:ext cx="219240" cy="110880"/>
              </p14:xfrm>
            </p:contentPart>
          </mc:Choice>
          <mc:Fallback xmlns="">
            <p:pic>
              <p:nvPicPr>
                <p:cNvPr id="44" name="Freihand 43">
                  <a:extLst>
                    <a:ext uri="{FF2B5EF4-FFF2-40B4-BE49-F238E27FC236}">
                      <a16:creationId xmlns:a16="http://schemas.microsoft.com/office/drawing/2014/main" id="{155D58E3-13B8-6DFD-567D-79105906A0BC}"/>
                    </a:ext>
                  </a:extLst>
                </p:cNvPr>
                <p:cNvPicPr/>
                <p:nvPr/>
              </p:nvPicPr>
              <p:blipFill>
                <a:blip r:embed="rId87"/>
                <a:stretch>
                  <a:fillRect/>
                </a:stretch>
              </p:blipFill>
              <p:spPr>
                <a:xfrm>
                  <a:off x="6594680" y="3095600"/>
                  <a:ext cx="236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Freihand 44">
                  <a:extLst>
                    <a:ext uri="{FF2B5EF4-FFF2-40B4-BE49-F238E27FC236}">
                      <a16:creationId xmlns:a16="http://schemas.microsoft.com/office/drawing/2014/main" id="{1163CC8B-A03D-A07F-D261-D98F9F618E35}"/>
                    </a:ext>
                  </a:extLst>
                </p14:cNvPr>
                <p14:cNvContentPartPr/>
                <p14:nvPr/>
              </p14:nvContentPartPr>
              <p14:xfrm>
                <a:off x="6983840" y="3314120"/>
                <a:ext cx="143280" cy="270720"/>
              </p14:xfrm>
            </p:contentPart>
          </mc:Choice>
          <mc:Fallback xmlns="">
            <p:pic>
              <p:nvPicPr>
                <p:cNvPr id="45" name="Freihand 44">
                  <a:extLst>
                    <a:ext uri="{FF2B5EF4-FFF2-40B4-BE49-F238E27FC236}">
                      <a16:creationId xmlns:a16="http://schemas.microsoft.com/office/drawing/2014/main" id="{1163CC8B-A03D-A07F-D261-D98F9F618E35}"/>
                    </a:ext>
                  </a:extLst>
                </p:cNvPr>
                <p:cNvPicPr/>
                <p:nvPr/>
              </p:nvPicPr>
              <p:blipFill>
                <a:blip r:embed="rId89"/>
                <a:stretch>
                  <a:fillRect/>
                </a:stretch>
              </p:blipFill>
              <p:spPr>
                <a:xfrm>
                  <a:off x="6975200" y="3305480"/>
                  <a:ext cx="1609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Freihand 45">
                  <a:extLst>
                    <a:ext uri="{FF2B5EF4-FFF2-40B4-BE49-F238E27FC236}">
                      <a16:creationId xmlns:a16="http://schemas.microsoft.com/office/drawing/2014/main" id="{E5182FC9-F801-7B49-8649-0AE259B28EF3}"/>
                    </a:ext>
                  </a:extLst>
                </p14:cNvPr>
                <p14:cNvContentPartPr/>
                <p14:nvPr/>
              </p14:nvContentPartPr>
              <p14:xfrm>
                <a:off x="7322960" y="3194600"/>
                <a:ext cx="217440" cy="18000"/>
              </p14:xfrm>
            </p:contentPart>
          </mc:Choice>
          <mc:Fallback xmlns="">
            <p:pic>
              <p:nvPicPr>
                <p:cNvPr id="46" name="Freihand 45">
                  <a:extLst>
                    <a:ext uri="{FF2B5EF4-FFF2-40B4-BE49-F238E27FC236}">
                      <a16:creationId xmlns:a16="http://schemas.microsoft.com/office/drawing/2014/main" id="{E5182FC9-F801-7B49-8649-0AE259B28EF3}"/>
                    </a:ext>
                  </a:extLst>
                </p:cNvPr>
                <p:cNvPicPr/>
                <p:nvPr/>
              </p:nvPicPr>
              <p:blipFill>
                <a:blip r:embed="rId91"/>
                <a:stretch>
                  <a:fillRect/>
                </a:stretch>
              </p:blipFill>
              <p:spPr>
                <a:xfrm>
                  <a:off x="7314320" y="3185600"/>
                  <a:ext cx="235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Freihand 46">
                  <a:extLst>
                    <a:ext uri="{FF2B5EF4-FFF2-40B4-BE49-F238E27FC236}">
                      <a16:creationId xmlns:a16="http://schemas.microsoft.com/office/drawing/2014/main" id="{8EB809CF-E159-BC53-D50C-60183649F30A}"/>
                    </a:ext>
                  </a:extLst>
                </p14:cNvPr>
                <p14:cNvContentPartPr/>
                <p14:nvPr/>
              </p14:nvContentPartPr>
              <p14:xfrm>
                <a:off x="7404320" y="3286040"/>
                <a:ext cx="180000" cy="19440"/>
              </p14:xfrm>
            </p:contentPart>
          </mc:Choice>
          <mc:Fallback xmlns="">
            <p:pic>
              <p:nvPicPr>
                <p:cNvPr id="47" name="Freihand 46">
                  <a:extLst>
                    <a:ext uri="{FF2B5EF4-FFF2-40B4-BE49-F238E27FC236}">
                      <a16:creationId xmlns:a16="http://schemas.microsoft.com/office/drawing/2014/main" id="{8EB809CF-E159-BC53-D50C-60183649F30A}"/>
                    </a:ext>
                  </a:extLst>
                </p:cNvPr>
                <p:cNvPicPr/>
                <p:nvPr/>
              </p:nvPicPr>
              <p:blipFill>
                <a:blip r:embed="rId93"/>
                <a:stretch>
                  <a:fillRect/>
                </a:stretch>
              </p:blipFill>
              <p:spPr>
                <a:xfrm>
                  <a:off x="7395680" y="3277040"/>
                  <a:ext cx="197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Freihand 47">
                  <a:extLst>
                    <a:ext uri="{FF2B5EF4-FFF2-40B4-BE49-F238E27FC236}">
                      <a16:creationId xmlns:a16="http://schemas.microsoft.com/office/drawing/2014/main" id="{6A841FC4-A468-51D4-772D-0C1CEA4DB7B5}"/>
                    </a:ext>
                  </a:extLst>
                </p14:cNvPr>
                <p14:cNvContentPartPr/>
                <p14:nvPr/>
              </p14:nvContentPartPr>
              <p14:xfrm>
                <a:off x="7780160" y="2995160"/>
                <a:ext cx="220680" cy="320760"/>
              </p14:xfrm>
            </p:contentPart>
          </mc:Choice>
          <mc:Fallback xmlns="">
            <p:pic>
              <p:nvPicPr>
                <p:cNvPr id="48" name="Freihand 47">
                  <a:extLst>
                    <a:ext uri="{FF2B5EF4-FFF2-40B4-BE49-F238E27FC236}">
                      <a16:creationId xmlns:a16="http://schemas.microsoft.com/office/drawing/2014/main" id="{6A841FC4-A468-51D4-772D-0C1CEA4DB7B5}"/>
                    </a:ext>
                  </a:extLst>
                </p:cNvPr>
                <p:cNvPicPr/>
                <p:nvPr/>
              </p:nvPicPr>
              <p:blipFill>
                <a:blip r:embed="rId95"/>
                <a:stretch>
                  <a:fillRect/>
                </a:stretch>
              </p:blipFill>
              <p:spPr>
                <a:xfrm>
                  <a:off x="7771520" y="2986160"/>
                  <a:ext cx="2383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Freihand 48">
                  <a:extLst>
                    <a:ext uri="{FF2B5EF4-FFF2-40B4-BE49-F238E27FC236}">
                      <a16:creationId xmlns:a16="http://schemas.microsoft.com/office/drawing/2014/main" id="{0C33DF94-372C-C2DA-2528-5470F128FEC7}"/>
                    </a:ext>
                  </a:extLst>
                </p14:cNvPr>
                <p14:cNvContentPartPr/>
                <p14:nvPr/>
              </p14:nvContentPartPr>
              <p14:xfrm>
                <a:off x="8096960" y="2951960"/>
                <a:ext cx="149040" cy="333720"/>
              </p14:xfrm>
            </p:contentPart>
          </mc:Choice>
          <mc:Fallback xmlns="">
            <p:pic>
              <p:nvPicPr>
                <p:cNvPr id="49" name="Freihand 48">
                  <a:extLst>
                    <a:ext uri="{FF2B5EF4-FFF2-40B4-BE49-F238E27FC236}">
                      <a16:creationId xmlns:a16="http://schemas.microsoft.com/office/drawing/2014/main" id="{0C33DF94-372C-C2DA-2528-5470F128FEC7}"/>
                    </a:ext>
                  </a:extLst>
                </p:cNvPr>
                <p:cNvPicPr/>
                <p:nvPr/>
              </p:nvPicPr>
              <p:blipFill>
                <a:blip r:embed="rId97"/>
                <a:stretch>
                  <a:fillRect/>
                </a:stretch>
              </p:blipFill>
              <p:spPr>
                <a:xfrm>
                  <a:off x="8088320" y="2942960"/>
                  <a:ext cx="16668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0" name="Freihand 49">
                  <a:extLst>
                    <a:ext uri="{FF2B5EF4-FFF2-40B4-BE49-F238E27FC236}">
                      <a16:creationId xmlns:a16="http://schemas.microsoft.com/office/drawing/2014/main" id="{FC249F7E-F78C-0E2D-5790-74C2F0B0204E}"/>
                    </a:ext>
                  </a:extLst>
                </p14:cNvPr>
                <p14:cNvContentPartPr/>
                <p14:nvPr/>
              </p14:nvContentPartPr>
              <p14:xfrm>
                <a:off x="8392880" y="2903000"/>
                <a:ext cx="195840" cy="273960"/>
              </p14:xfrm>
            </p:contentPart>
          </mc:Choice>
          <mc:Fallback xmlns="">
            <p:pic>
              <p:nvPicPr>
                <p:cNvPr id="50" name="Freihand 49">
                  <a:extLst>
                    <a:ext uri="{FF2B5EF4-FFF2-40B4-BE49-F238E27FC236}">
                      <a16:creationId xmlns:a16="http://schemas.microsoft.com/office/drawing/2014/main" id="{FC249F7E-F78C-0E2D-5790-74C2F0B0204E}"/>
                    </a:ext>
                  </a:extLst>
                </p:cNvPr>
                <p:cNvPicPr/>
                <p:nvPr/>
              </p:nvPicPr>
              <p:blipFill>
                <a:blip r:embed="rId99"/>
                <a:stretch>
                  <a:fillRect/>
                </a:stretch>
              </p:blipFill>
              <p:spPr>
                <a:xfrm>
                  <a:off x="8383880" y="2894360"/>
                  <a:ext cx="2134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 name="Freihand 50">
                  <a:extLst>
                    <a:ext uri="{FF2B5EF4-FFF2-40B4-BE49-F238E27FC236}">
                      <a16:creationId xmlns:a16="http://schemas.microsoft.com/office/drawing/2014/main" id="{E45B419F-EF96-AB8D-ED15-7C24CE4E0242}"/>
                    </a:ext>
                  </a:extLst>
                </p14:cNvPr>
                <p14:cNvContentPartPr/>
                <p14:nvPr/>
              </p14:nvContentPartPr>
              <p14:xfrm>
                <a:off x="8446880" y="2860880"/>
                <a:ext cx="158040" cy="32040"/>
              </p14:xfrm>
            </p:contentPart>
          </mc:Choice>
          <mc:Fallback xmlns="">
            <p:pic>
              <p:nvPicPr>
                <p:cNvPr id="51" name="Freihand 50">
                  <a:extLst>
                    <a:ext uri="{FF2B5EF4-FFF2-40B4-BE49-F238E27FC236}">
                      <a16:creationId xmlns:a16="http://schemas.microsoft.com/office/drawing/2014/main" id="{E45B419F-EF96-AB8D-ED15-7C24CE4E0242}"/>
                    </a:ext>
                  </a:extLst>
                </p:cNvPr>
                <p:cNvPicPr/>
                <p:nvPr/>
              </p:nvPicPr>
              <p:blipFill>
                <a:blip r:embed="rId101"/>
                <a:stretch>
                  <a:fillRect/>
                </a:stretch>
              </p:blipFill>
              <p:spPr>
                <a:xfrm>
                  <a:off x="8438240" y="2851880"/>
                  <a:ext cx="175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2" name="Freihand 51">
                  <a:extLst>
                    <a:ext uri="{FF2B5EF4-FFF2-40B4-BE49-F238E27FC236}">
                      <a16:creationId xmlns:a16="http://schemas.microsoft.com/office/drawing/2014/main" id="{102F1BD5-9E12-ECDC-B7B4-29EA59704A3E}"/>
                    </a:ext>
                  </a:extLst>
                </p14:cNvPr>
                <p14:cNvContentPartPr/>
                <p14:nvPr/>
              </p14:nvContentPartPr>
              <p14:xfrm>
                <a:off x="8708240" y="2870960"/>
                <a:ext cx="222120" cy="247320"/>
              </p14:xfrm>
            </p:contentPart>
          </mc:Choice>
          <mc:Fallback xmlns="">
            <p:pic>
              <p:nvPicPr>
                <p:cNvPr id="52" name="Freihand 51">
                  <a:extLst>
                    <a:ext uri="{FF2B5EF4-FFF2-40B4-BE49-F238E27FC236}">
                      <a16:creationId xmlns:a16="http://schemas.microsoft.com/office/drawing/2014/main" id="{102F1BD5-9E12-ECDC-B7B4-29EA59704A3E}"/>
                    </a:ext>
                  </a:extLst>
                </p:cNvPr>
                <p:cNvPicPr/>
                <p:nvPr/>
              </p:nvPicPr>
              <p:blipFill>
                <a:blip r:embed="rId103"/>
                <a:stretch>
                  <a:fillRect/>
                </a:stretch>
              </p:blipFill>
              <p:spPr>
                <a:xfrm>
                  <a:off x="8699240" y="2862320"/>
                  <a:ext cx="239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E0887AAF-6CBB-D28F-5B33-70275A3F325A}"/>
                    </a:ext>
                  </a:extLst>
                </p14:cNvPr>
                <p14:cNvContentPartPr/>
                <p14:nvPr/>
              </p14:nvContentPartPr>
              <p14:xfrm>
                <a:off x="7280480" y="3954920"/>
                <a:ext cx="150840" cy="421560"/>
              </p14:xfrm>
            </p:contentPart>
          </mc:Choice>
          <mc:Fallback xmlns="">
            <p:pic>
              <p:nvPicPr>
                <p:cNvPr id="64" name="Freihand 63">
                  <a:extLst>
                    <a:ext uri="{FF2B5EF4-FFF2-40B4-BE49-F238E27FC236}">
                      <a16:creationId xmlns:a16="http://schemas.microsoft.com/office/drawing/2014/main" id="{E0887AAF-6CBB-D28F-5B33-70275A3F325A}"/>
                    </a:ext>
                  </a:extLst>
                </p:cNvPr>
                <p:cNvPicPr/>
                <p:nvPr/>
              </p:nvPicPr>
              <p:blipFill>
                <a:blip r:embed="rId105"/>
                <a:stretch>
                  <a:fillRect/>
                </a:stretch>
              </p:blipFill>
              <p:spPr>
                <a:xfrm>
                  <a:off x="7271840" y="3946280"/>
                  <a:ext cx="16848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6E053F71-18E6-3EA5-0509-4B3C3578E7F0}"/>
                    </a:ext>
                  </a:extLst>
                </p14:cNvPr>
                <p14:cNvContentPartPr/>
                <p14:nvPr/>
              </p14:nvContentPartPr>
              <p14:xfrm>
                <a:off x="7542920" y="3908480"/>
                <a:ext cx="176040" cy="277200"/>
              </p14:xfrm>
            </p:contentPart>
          </mc:Choice>
          <mc:Fallback xmlns="">
            <p:pic>
              <p:nvPicPr>
                <p:cNvPr id="65" name="Freihand 64">
                  <a:extLst>
                    <a:ext uri="{FF2B5EF4-FFF2-40B4-BE49-F238E27FC236}">
                      <a16:creationId xmlns:a16="http://schemas.microsoft.com/office/drawing/2014/main" id="{6E053F71-18E6-3EA5-0509-4B3C3578E7F0}"/>
                    </a:ext>
                  </a:extLst>
                </p:cNvPr>
                <p:cNvPicPr/>
                <p:nvPr/>
              </p:nvPicPr>
              <p:blipFill>
                <a:blip r:embed="rId107"/>
                <a:stretch>
                  <a:fillRect/>
                </a:stretch>
              </p:blipFill>
              <p:spPr>
                <a:xfrm>
                  <a:off x="7533920" y="3899840"/>
                  <a:ext cx="193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94F75981-1417-FAA9-F0AE-E0207FBEA6DC}"/>
                    </a:ext>
                  </a:extLst>
                </p14:cNvPr>
                <p14:cNvContentPartPr/>
                <p14:nvPr/>
              </p14:nvContentPartPr>
              <p14:xfrm>
                <a:off x="7807160" y="3853760"/>
                <a:ext cx="126360" cy="212040"/>
              </p14:xfrm>
            </p:contentPart>
          </mc:Choice>
          <mc:Fallback xmlns="">
            <p:pic>
              <p:nvPicPr>
                <p:cNvPr id="66" name="Freihand 65">
                  <a:extLst>
                    <a:ext uri="{FF2B5EF4-FFF2-40B4-BE49-F238E27FC236}">
                      <a16:creationId xmlns:a16="http://schemas.microsoft.com/office/drawing/2014/main" id="{94F75981-1417-FAA9-F0AE-E0207FBEA6DC}"/>
                    </a:ext>
                  </a:extLst>
                </p:cNvPr>
                <p:cNvPicPr/>
                <p:nvPr/>
              </p:nvPicPr>
              <p:blipFill>
                <a:blip r:embed="rId109"/>
                <a:stretch>
                  <a:fillRect/>
                </a:stretch>
              </p:blipFill>
              <p:spPr>
                <a:xfrm>
                  <a:off x="7798160" y="3845120"/>
                  <a:ext cx="144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08A8DD2B-C509-BE64-88C4-E0570D38C1EC}"/>
                    </a:ext>
                  </a:extLst>
                </p14:cNvPr>
                <p14:cNvContentPartPr/>
                <p14:nvPr/>
              </p14:nvContentPartPr>
              <p14:xfrm>
                <a:off x="8022800" y="3806960"/>
                <a:ext cx="163440" cy="199440"/>
              </p14:xfrm>
            </p:contentPart>
          </mc:Choice>
          <mc:Fallback xmlns="">
            <p:pic>
              <p:nvPicPr>
                <p:cNvPr id="67" name="Freihand 66">
                  <a:extLst>
                    <a:ext uri="{FF2B5EF4-FFF2-40B4-BE49-F238E27FC236}">
                      <a16:creationId xmlns:a16="http://schemas.microsoft.com/office/drawing/2014/main" id="{08A8DD2B-C509-BE64-88C4-E0570D38C1EC}"/>
                    </a:ext>
                  </a:extLst>
                </p:cNvPr>
                <p:cNvPicPr/>
                <p:nvPr/>
              </p:nvPicPr>
              <p:blipFill>
                <a:blip r:embed="rId111"/>
                <a:stretch>
                  <a:fillRect/>
                </a:stretch>
              </p:blipFill>
              <p:spPr>
                <a:xfrm>
                  <a:off x="8013800" y="3798320"/>
                  <a:ext cx="181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B970509F-DEAD-18FE-3442-5B55CA650CF8}"/>
                    </a:ext>
                  </a:extLst>
                </p14:cNvPr>
                <p14:cNvContentPartPr/>
                <p14:nvPr/>
              </p14:nvContentPartPr>
              <p14:xfrm>
                <a:off x="8351120" y="3539840"/>
                <a:ext cx="169920" cy="385200"/>
              </p14:xfrm>
            </p:contentPart>
          </mc:Choice>
          <mc:Fallback xmlns="">
            <p:pic>
              <p:nvPicPr>
                <p:cNvPr id="70" name="Freihand 69">
                  <a:extLst>
                    <a:ext uri="{FF2B5EF4-FFF2-40B4-BE49-F238E27FC236}">
                      <a16:creationId xmlns:a16="http://schemas.microsoft.com/office/drawing/2014/main" id="{B970509F-DEAD-18FE-3442-5B55CA650CF8}"/>
                    </a:ext>
                  </a:extLst>
                </p:cNvPr>
                <p:cNvPicPr/>
                <p:nvPr/>
              </p:nvPicPr>
              <p:blipFill>
                <a:blip r:embed="rId113"/>
                <a:stretch>
                  <a:fillRect/>
                </a:stretch>
              </p:blipFill>
              <p:spPr>
                <a:xfrm>
                  <a:off x="8342120" y="3530840"/>
                  <a:ext cx="1875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ABF42CEA-41C5-C397-9ED3-A766AB6FF04B}"/>
                    </a:ext>
                  </a:extLst>
                </p14:cNvPr>
                <p14:cNvContentPartPr/>
                <p14:nvPr/>
              </p14:nvContentPartPr>
              <p14:xfrm>
                <a:off x="8623640" y="3500240"/>
                <a:ext cx="81000" cy="296280"/>
              </p14:xfrm>
            </p:contentPart>
          </mc:Choice>
          <mc:Fallback xmlns="">
            <p:pic>
              <p:nvPicPr>
                <p:cNvPr id="71" name="Freihand 70">
                  <a:extLst>
                    <a:ext uri="{FF2B5EF4-FFF2-40B4-BE49-F238E27FC236}">
                      <a16:creationId xmlns:a16="http://schemas.microsoft.com/office/drawing/2014/main" id="{ABF42CEA-41C5-C397-9ED3-A766AB6FF04B}"/>
                    </a:ext>
                  </a:extLst>
                </p:cNvPr>
                <p:cNvPicPr/>
                <p:nvPr/>
              </p:nvPicPr>
              <p:blipFill>
                <a:blip r:embed="rId115"/>
                <a:stretch>
                  <a:fillRect/>
                </a:stretch>
              </p:blipFill>
              <p:spPr>
                <a:xfrm>
                  <a:off x="8614640" y="3491600"/>
                  <a:ext cx="986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CA1AEB0F-79E4-19C0-844D-3B12F75CEC81}"/>
                    </a:ext>
                  </a:extLst>
                </p14:cNvPr>
                <p14:cNvContentPartPr/>
                <p14:nvPr/>
              </p14:nvContentPartPr>
              <p14:xfrm>
                <a:off x="8933240" y="3476480"/>
                <a:ext cx="30600" cy="194040"/>
              </p14:xfrm>
            </p:contentPart>
          </mc:Choice>
          <mc:Fallback xmlns="">
            <p:pic>
              <p:nvPicPr>
                <p:cNvPr id="73" name="Freihand 72">
                  <a:extLst>
                    <a:ext uri="{FF2B5EF4-FFF2-40B4-BE49-F238E27FC236}">
                      <a16:creationId xmlns:a16="http://schemas.microsoft.com/office/drawing/2014/main" id="{CA1AEB0F-79E4-19C0-844D-3B12F75CEC81}"/>
                    </a:ext>
                  </a:extLst>
                </p:cNvPr>
                <p:cNvPicPr/>
                <p:nvPr/>
              </p:nvPicPr>
              <p:blipFill>
                <a:blip r:embed="rId117"/>
                <a:stretch>
                  <a:fillRect/>
                </a:stretch>
              </p:blipFill>
              <p:spPr>
                <a:xfrm>
                  <a:off x="8924240" y="3467480"/>
                  <a:ext cx="48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A3BC508F-9171-04D0-C7D9-88963044ABB4}"/>
                    </a:ext>
                  </a:extLst>
                </p14:cNvPr>
                <p14:cNvContentPartPr/>
                <p14:nvPr/>
              </p14:nvContentPartPr>
              <p14:xfrm>
                <a:off x="8888960" y="3550280"/>
                <a:ext cx="116280" cy="60120"/>
              </p14:xfrm>
            </p:contentPart>
          </mc:Choice>
          <mc:Fallback xmlns="">
            <p:pic>
              <p:nvPicPr>
                <p:cNvPr id="74" name="Freihand 73">
                  <a:extLst>
                    <a:ext uri="{FF2B5EF4-FFF2-40B4-BE49-F238E27FC236}">
                      <a16:creationId xmlns:a16="http://schemas.microsoft.com/office/drawing/2014/main" id="{A3BC508F-9171-04D0-C7D9-88963044ABB4}"/>
                    </a:ext>
                  </a:extLst>
                </p:cNvPr>
                <p:cNvPicPr/>
                <p:nvPr/>
              </p:nvPicPr>
              <p:blipFill>
                <a:blip r:embed="rId119"/>
                <a:stretch>
                  <a:fillRect/>
                </a:stretch>
              </p:blipFill>
              <p:spPr>
                <a:xfrm>
                  <a:off x="8880320" y="3541280"/>
                  <a:ext cx="133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8" name="Freihand 57">
                  <a:extLst>
                    <a:ext uri="{FF2B5EF4-FFF2-40B4-BE49-F238E27FC236}">
                      <a16:creationId xmlns:a16="http://schemas.microsoft.com/office/drawing/2014/main" id="{4ED302B2-9010-D6FD-081C-FDA053CBB698}"/>
                    </a:ext>
                  </a:extLst>
                </p14:cNvPr>
                <p14:cNvContentPartPr/>
                <p14:nvPr/>
              </p14:nvContentPartPr>
              <p14:xfrm>
                <a:off x="5724560" y="4512200"/>
                <a:ext cx="157320" cy="398160"/>
              </p14:xfrm>
            </p:contentPart>
          </mc:Choice>
          <mc:Fallback xmlns="">
            <p:pic>
              <p:nvPicPr>
                <p:cNvPr id="58" name="Freihand 57">
                  <a:extLst>
                    <a:ext uri="{FF2B5EF4-FFF2-40B4-BE49-F238E27FC236}">
                      <a16:creationId xmlns:a16="http://schemas.microsoft.com/office/drawing/2014/main" id="{4ED302B2-9010-D6FD-081C-FDA053CBB698}"/>
                    </a:ext>
                  </a:extLst>
                </p:cNvPr>
                <p:cNvPicPr/>
                <p:nvPr/>
              </p:nvPicPr>
              <p:blipFill>
                <a:blip r:embed="rId121"/>
                <a:stretch>
                  <a:fillRect/>
                </a:stretch>
              </p:blipFill>
              <p:spPr>
                <a:xfrm>
                  <a:off x="5715560" y="4503200"/>
                  <a:ext cx="1749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9" name="Freihand 58">
                  <a:extLst>
                    <a:ext uri="{FF2B5EF4-FFF2-40B4-BE49-F238E27FC236}">
                      <a16:creationId xmlns:a16="http://schemas.microsoft.com/office/drawing/2014/main" id="{C2EA8273-FA78-5652-9F5B-8A7532794F51}"/>
                    </a:ext>
                  </a:extLst>
                </p14:cNvPr>
                <p14:cNvContentPartPr/>
                <p14:nvPr/>
              </p14:nvContentPartPr>
              <p14:xfrm>
                <a:off x="5902400" y="4478720"/>
                <a:ext cx="215280" cy="371520"/>
              </p14:xfrm>
            </p:contentPart>
          </mc:Choice>
          <mc:Fallback xmlns="">
            <p:pic>
              <p:nvPicPr>
                <p:cNvPr id="59" name="Freihand 58">
                  <a:extLst>
                    <a:ext uri="{FF2B5EF4-FFF2-40B4-BE49-F238E27FC236}">
                      <a16:creationId xmlns:a16="http://schemas.microsoft.com/office/drawing/2014/main" id="{C2EA8273-FA78-5652-9F5B-8A7532794F51}"/>
                    </a:ext>
                  </a:extLst>
                </p:cNvPr>
                <p:cNvPicPr/>
                <p:nvPr/>
              </p:nvPicPr>
              <p:blipFill>
                <a:blip r:embed="rId123"/>
                <a:stretch>
                  <a:fillRect/>
                </a:stretch>
              </p:blipFill>
              <p:spPr>
                <a:xfrm>
                  <a:off x="5893400" y="4470080"/>
                  <a:ext cx="2329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0" name="Freihand 59">
                  <a:extLst>
                    <a:ext uri="{FF2B5EF4-FFF2-40B4-BE49-F238E27FC236}">
                      <a16:creationId xmlns:a16="http://schemas.microsoft.com/office/drawing/2014/main" id="{99BB8B88-4369-9E47-C279-8DEF9C9C05C9}"/>
                    </a:ext>
                  </a:extLst>
                </p14:cNvPr>
                <p14:cNvContentPartPr/>
                <p14:nvPr/>
              </p14:nvContentPartPr>
              <p14:xfrm>
                <a:off x="6177800" y="4434800"/>
                <a:ext cx="175680" cy="308880"/>
              </p14:xfrm>
            </p:contentPart>
          </mc:Choice>
          <mc:Fallback xmlns="">
            <p:pic>
              <p:nvPicPr>
                <p:cNvPr id="60" name="Freihand 59">
                  <a:extLst>
                    <a:ext uri="{FF2B5EF4-FFF2-40B4-BE49-F238E27FC236}">
                      <a16:creationId xmlns:a16="http://schemas.microsoft.com/office/drawing/2014/main" id="{99BB8B88-4369-9E47-C279-8DEF9C9C05C9}"/>
                    </a:ext>
                  </a:extLst>
                </p:cNvPr>
                <p:cNvPicPr/>
                <p:nvPr/>
              </p:nvPicPr>
              <p:blipFill>
                <a:blip r:embed="rId125"/>
                <a:stretch>
                  <a:fillRect/>
                </a:stretch>
              </p:blipFill>
              <p:spPr>
                <a:xfrm>
                  <a:off x="6169160" y="4426160"/>
                  <a:ext cx="1933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1" name="Freihand 60">
                  <a:extLst>
                    <a:ext uri="{FF2B5EF4-FFF2-40B4-BE49-F238E27FC236}">
                      <a16:creationId xmlns:a16="http://schemas.microsoft.com/office/drawing/2014/main" id="{FEEBF226-A22F-7DF4-58C1-824C8C6E75DA}"/>
                    </a:ext>
                  </a:extLst>
                </p14:cNvPr>
                <p14:cNvContentPartPr/>
                <p14:nvPr/>
              </p14:nvContentPartPr>
              <p14:xfrm>
                <a:off x="6192200" y="4390880"/>
                <a:ext cx="144720" cy="77760"/>
              </p14:xfrm>
            </p:contentPart>
          </mc:Choice>
          <mc:Fallback xmlns="">
            <p:pic>
              <p:nvPicPr>
                <p:cNvPr id="61" name="Freihand 60">
                  <a:extLst>
                    <a:ext uri="{FF2B5EF4-FFF2-40B4-BE49-F238E27FC236}">
                      <a16:creationId xmlns:a16="http://schemas.microsoft.com/office/drawing/2014/main" id="{FEEBF226-A22F-7DF4-58C1-824C8C6E75DA}"/>
                    </a:ext>
                  </a:extLst>
                </p:cNvPr>
                <p:cNvPicPr/>
                <p:nvPr/>
              </p:nvPicPr>
              <p:blipFill>
                <a:blip r:embed="rId127"/>
                <a:stretch>
                  <a:fillRect/>
                </a:stretch>
              </p:blipFill>
              <p:spPr>
                <a:xfrm>
                  <a:off x="6183560" y="4381880"/>
                  <a:ext cx="162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2" name="Freihand 61">
                  <a:extLst>
                    <a:ext uri="{FF2B5EF4-FFF2-40B4-BE49-F238E27FC236}">
                      <a16:creationId xmlns:a16="http://schemas.microsoft.com/office/drawing/2014/main" id="{BCF13730-FF23-7E27-6C57-7AFF9AECECCC}"/>
                    </a:ext>
                  </a:extLst>
                </p14:cNvPr>
                <p14:cNvContentPartPr/>
                <p14:nvPr/>
              </p14:nvContentPartPr>
              <p14:xfrm>
                <a:off x="6422600" y="4345520"/>
                <a:ext cx="139680" cy="219240"/>
              </p14:xfrm>
            </p:contentPart>
          </mc:Choice>
          <mc:Fallback xmlns="">
            <p:pic>
              <p:nvPicPr>
                <p:cNvPr id="62" name="Freihand 61">
                  <a:extLst>
                    <a:ext uri="{FF2B5EF4-FFF2-40B4-BE49-F238E27FC236}">
                      <a16:creationId xmlns:a16="http://schemas.microsoft.com/office/drawing/2014/main" id="{BCF13730-FF23-7E27-6C57-7AFF9AECECCC}"/>
                    </a:ext>
                  </a:extLst>
                </p:cNvPr>
                <p:cNvPicPr/>
                <p:nvPr/>
              </p:nvPicPr>
              <p:blipFill>
                <a:blip r:embed="rId129"/>
                <a:stretch>
                  <a:fillRect/>
                </a:stretch>
              </p:blipFill>
              <p:spPr>
                <a:xfrm>
                  <a:off x="6413960" y="4336520"/>
                  <a:ext cx="157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3" name="Freihand 62">
                  <a:extLst>
                    <a:ext uri="{FF2B5EF4-FFF2-40B4-BE49-F238E27FC236}">
                      <a16:creationId xmlns:a16="http://schemas.microsoft.com/office/drawing/2014/main" id="{9ABC80CE-8C92-A35D-BC39-331A20FE89A0}"/>
                    </a:ext>
                  </a:extLst>
                </p14:cNvPr>
                <p14:cNvContentPartPr/>
                <p14:nvPr/>
              </p14:nvContentPartPr>
              <p14:xfrm>
                <a:off x="6833720" y="4247600"/>
                <a:ext cx="222480" cy="178200"/>
              </p14:xfrm>
            </p:contentPart>
          </mc:Choice>
          <mc:Fallback xmlns="">
            <p:pic>
              <p:nvPicPr>
                <p:cNvPr id="63" name="Freihand 62">
                  <a:extLst>
                    <a:ext uri="{FF2B5EF4-FFF2-40B4-BE49-F238E27FC236}">
                      <a16:creationId xmlns:a16="http://schemas.microsoft.com/office/drawing/2014/main" id="{9ABC80CE-8C92-A35D-BC39-331A20FE89A0}"/>
                    </a:ext>
                  </a:extLst>
                </p:cNvPr>
                <p:cNvPicPr/>
                <p:nvPr/>
              </p:nvPicPr>
              <p:blipFill>
                <a:blip r:embed="rId131"/>
                <a:stretch>
                  <a:fillRect/>
                </a:stretch>
              </p:blipFill>
              <p:spPr>
                <a:xfrm>
                  <a:off x="6825080" y="4238960"/>
                  <a:ext cx="240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Freihand 89">
                  <a:extLst>
                    <a:ext uri="{FF2B5EF4-FFF2-40B4-BE49-F238E27FC236}">
                      <a16:creationId xmlns:a16="http://schemas.microsoft.com/office/drawing/2014/main" id="{E1635282-8E86-85A4-DD01-AC823C17D630}"/>
                    </a:ext>
                  </a:extLst>
                </p14:cNvPr>
                <p14:cNvContentPartPr/>
                <p14:nvPr/>
              </p14:nvContentPartPr>
              <p14:xfrm>
                <a:off x="5668400" y="5387720"/>
                <a:ext cx="157320" cy="328680"/>
              </p14:xfrm>
            </p:contentPart>
          </mc:Choice>
          <mc:Fallback xmlns="">
            <p:pic>
              <p:nvPicPr>
                <p:cNvPr id="90" name="Freihand 89">
                  <a:extLst>
                    <a:ext uri="{FF2B5EF4-FFF2-40B4-BE49-F238E27FC236}">
                      <a16:creationId xmlns:a16="http://schemas.microsoft.com/office/drawing/2014/main" id="{E1635282-8E86-85A4-DD01-AC823C17D630}"/>
                    </a:ext>
                  </a:extLst>
                </p:cNvPr>
                <p:cNvPicPr/>
                <p:nvPr/>
              </p:nvPicPr>
              <p:blipFill>
                <a:blip r:embed="rId133"/>
                <a:stretch>
                  <a:fillRect/>
                </a:stretch>
              </p:blipFill>
              <p:spPr>
                <a:xfrm>
                  <a:off x="5659760" y="5379080"/>
                  <a:ext cx="1749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03E930FD-95BE-3498-C734-FC15504E007B}"/>
                    </a:ext>
                  </a:extLst>
                </p14:cNvPr>
                <p14:cNvContentPartPr/>
                <p14:nvPr/>
              </p14:nvContentPartPr>
              <p14:xfrm>
                <a:off x="5880080" y="5323640"/>
                <a:ext cx="150120" cy="255600"/>
              </p14:xfrm>
            </p:contentPart>
          </mc:Choice>
          <mc:Fallback xmlns="">
            <p:pic>
              <p:nvPicPr>
                <p:cNvPr id="91" name="Freihand 90">
                  <a:extLst>
                    <a:ext uri="{FF2B5EF4-FFF2-40B4-BE49-F238E27FC236}">
                      <a16:creationId xmlns:a16="http://schemas.microsoft.com/office/drawing/2014/main" id="{03E930FD-95BE-3498-C734-FC15504E007B}"/>
                    </a:ext>
                  </a:extLst>
                </p:cNvPr>
                <p:cNvPicPr/>
                <p:nvPr/>
              </p:nvPicPr>
              <p:blipFill>
                <a:blip r:embed="rId135"/>
                <a:stretch>
                  <a:fillRect/>
                </a:stretch>
              </p:blipFill>
              <p:spPr>
                <a:xfrm>
                  <a:off x="5871440" y="5314640"/>
                  <a:ext cx="167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3A29D6E6-47FB-7FA8-3CCE-1617880D3EFE}"/>
                    </a:ext>
                  </a:extLst>
                </p14:cNvPr>
                <p14:cNvContentPartPr/>
                <p14:nvPr/>
              </p14:nvContentPartPr>
              <p14:xfrm>
                <a:off x="6086720" y="5245160"/>
                <a:ext cx="135720" cy="183960"/>
              </p14:xfrm>
            </p:contentPart>
          </mc:Choice>
          <mc:Fallback xmlns="">
            <p:pic>
              <p:nvPicPr>
                <p:cNvPr id="92" name="Freihand 91">
                  <a:extLst>
                    <a:ext uri="{FF2B5EF4-FFF2-40B4-BE49-F238E27FC236}">
                      <a16:creationId xmlns:a16="http://schemas.microsoft.com/office/drawing/2014/main" id="{3A29D6E6-47FB-7FA8-3CCE-1617880D3EFE}"/>
                    </a:ext>
                  </a:extLst>
                </p:cNvPr>
                <p:cNvPicPr/>
                <p:nvPr/>
              </p:nvPicPr>
              <p:blipFill>
                <a:blip r:embed="rId137"/>
                <a:stretch>
                  <a:fillRect/>
                </a:stretch>
              </p:blipFill>
              <p:spPr>
                <a:xfrm>
                  <a:off x="6078080" y="5236520"/>
                  <a:ext cx="1533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Freihand 92">
                  <a:extLst>
                    <a:ext uri="{FF2B5EF4-FFF2-40B4-BE49-F238E27FC236}">
                      <a16:creationId xmlns:a16="http://schemas.microsoft.com/office/drawing/2014/main" id="{55BC1E3E-7438-6FC7-FDFE-FACE45BE5EA7}"/>
                    </a:ext>
                  </a:extLst>
                </p14:cNvPr>
                <p14:cNvContentPartPr/>
                <p14:nvPr/>
              </p14:nvContentPartPr>
              <p14:xfrm>
                <a:off x="6121280" y="5129240"/>
                <a:ext cx="127800" cy="88560"/>
              </p14:xfrm>
            </p:contentPart>
          </mc:Choice>
          <mc:Fallback xmlns="">
            <p:pic>
              <p:nvPicPr>
                <p:cNvPr id="93" name="Freihand 92">
                  <a:extLst>
                    <a:ext uri="{FF2B5EF4-FFF2-40B4-BE49-F238E27FC236}">
                      <a16:creationId xmlns:a16="http://schemas.microsoft.com/office/drawing/2014/main" id="{55BC1E3E-7438-6FC7-FDFE-FACE45BE5EA7}"/>
                    </a:ext>
                  </a:extLst>
                </p:cNvPr>
                <p:cNvPicPr/>
                <p:nvPr/>
              </p:nvPicPr>
              <p:blipFill>
                <a:blip r:embed="rId139"/>
                <a:stretch>
                  <a:fillRect/>
                </a:stretch>
              </p:blipFill>
              <p:spPr>
                <a:xfrm>
                  <a:off x="6112280" y="5120240"/>
                  <a:ext cx="145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Freihand 93">
                  <a:extLst>
                    <a:ext uri="{FF2B5EF4-FFF2-40B4-BE49-F238E27FC236}">
                      <a16:creationId xmlns:a16="http://schemas.microsoft.com/office/drawing/2014/main" id="{91D3239F-09AC-A931-50B4-1C1FB96C58B7}"/>
                    </a:ext>
                  </a:extLst>
                </p14:cNvPr>
                <p14:cNvContentPartPr/>
                <p14:nvPr/>
              </p14:nvContentPartPr>
              <p14:xfrm>
                <a:off x="6280040" y="5090000"/>
                <a:ext cx="139320" cy="190080"/>
              </p14:xfrm>
            </p:contentPart>
          </mc:Choice>
          <mc:Fallback xmlns="">
            <p:pic>
              <p:nvPicPr>
                <p:cNvPr id="94" name="Freihand 93">
                  <a:extLst>
                    <a:ext uri="{FF2B5EF4-FFF2-40B4-BE49-F238E27FC236}">
                      <a16:creationId xmlns:a16="http://schemas.microsoft.com/office/drawing/2014/main" id="{91D3239F-09AC-A931-50B4-1C1FB96C58B7}"/>
                    </a:ext>
                  </a:extLst>
                </p:cNvPr>
                <p:cNvPicPr/>
                <p:nvPr/>
              </p:nvPicPr>
              <p:blipFill>
                <a:blip r:embed="rId141"/>
                <a:stretch>
                  <a:fillRect/>
                </a:stretch>
              </p:blipFill>
              <p:spPr>
                <a:xfrm>
                  <a:off x="6271040" y="5081360"/>
                  <a:ext cx="156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Freihand 94">
                  <a:extLst>
                    <a:ext uri="{FF2B5EF4-FFF2-40B4-BE49-F238E27FC236}">
                      <a16:creationId xmlns:a16="http://schemas.microsoft.com/office/drawing/2014/main" id="{D8A02F6D-3575-9700-ECF1-DF759EFB461C}"/>
                    </a:ext>
                  </a:extLst>
                </p14:cNvPr>
                <p14:cNvContentPartPr/>
                <p14:nvPr/>
              </p14:nvContentPartPr>
              <p14:xfrm>
                <a:off x="5839760" y="5422280"/>
                <a:ext cx="696600" cy="430920"/>
              </p14:xfrm>
            </p:contentPart>
          </mc:Choice>
          <mc:Fallback xmlns="">
            <p:pic>
              <p:nvPicPr>
                <p:cNvPr id="95" name="Freihand 94">
                  <a:extLst>
                    <a:ext uri="{FF2B5EF4-FFF2-40B4-BE49-F238E27FC236}">
                      <a16:creationId xmlns:a16="http://schemas.microsoft.com/office/drawing/2014/main" id="{D8A02F6D-3575-9700-ECF1-DF759EFB461C}"/>
                    </a:ext>
                  </a:extLst>
                </p:cNvPr>
                <p:cNvPicPr/>
                <p:nvPr/>
              </p:nvPicPr>
              <p:blipFill>
                <a:blip r:embed="rId143"/>
                <a:stretch>
                  <a:fillRect/>
                </a:stretch>
              </p:blipFill>
              <p:spPr>
                <a:xfrm>
                  <a:off x="5831120" y="5413640"/>
                  <a:ext cx="7142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Freihand 95">
                  <a:extLst>
                    <a:ext uri="{FF2B5EF4-FFF2-40B4-BE49-F238E27FC236}">
                      <a16:creationId xmlns:a16="http://schemas.microsoft.com/office/drawing/2014/main" id="{3652BE0E-8404-8057-8B38-44BBE74B379A}"/>
                    </a:ext>
                  </a:extLst>
                </p14:cNvPr>
                <p14:cNvContentPartPr/>
                <p14:nvPr/>
              </p14:nvContentPartPr>
              <p14:xfrm>
                <a:off x="5967920" y="5795600"/>
                <a:ext cx="375480" cy="408960"/>
              </p14:xfrm>
            </p:contentPart>
          </mc:Choice>
          <mc:Fallback xmlns="">
            <p:pic>
              <p:nvPicPr>
                <p:cNvPr id="96" name="Freihand 95">
                  <a:extLst>
                    <a:ext uri="{FF2B5EF4-FFF2-40B4-BE49-F238E27FC236}">
                      <a16:creationId xmlns:a16="http://schemas.microsoft.com/office/drawing/2014/main" id="{3652BE0E-8404-8057-8B38-44BBE74B379A}"/>
                    </a:ext>
                  </a:extLst>
                </p:cNvPr>
                <p:cNvPicPr/>
                <p:nvPr/>
              </p:nvPicPr>
              <p:blipFill>
                <a:blip r:embed="rId145"/>
                <a:stretch>
                  <a:fillRect/>
                </a:stretch>
              </p:blipFill>
              <p:spPr>
                <a:xfrm>
                  <a:off x="5958920" y="5786600"/>
                  <a:ext cx="393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Freihand 96">
                  <a:extLst>
                    <a:ext uri="{FF2B5EF4-FFF2-40B4-BE49-F238E27FC236}">
                      <a16:creationId xmlns:a16="http://schemas.microsoft.com/office/drawing/2014/main" id="{DD4129E9-849C-4DB9-2125-0B097F5BF6CA}"/>
                    </a:ext>
                  </a:extLst>
                </p14:cNvPr>
                <p14:cNvContentPartPr/>
                <p14:nvPr/>
              </p14:nvContentPartPr>
              <p14:xfrm>
                <a:off x="6382640" y="5643680"/>
                <a:ext cx="227520" cy="278280"/>
              </p14:xfrm>
            </p:contentPart>
          </mc:Choice>
          <mc:Fallback xmlns="">
            <p:pic>
              <p:nvPicPr>
                <p:cNvPr id="97" name="Freihand 96">
                  <a:extLst>
                    <a:ext uri="{FF2B5EF4-FFF2-40B4-BE49-F238E27FC236}">
                      <a16:creationId xmlns:a16="http://schemas.microsoft.com/office/drawing/2014/main" id="{DD4129E9-849C-4DB9-2125-0B097F5BF6CA}"/>
                    </a:ext>
                  </a:extLst>
                </p:cNvPr>
                <p:cNvPicPr/>
                <p:nvPr/>
              </p:nvPicPr>
              <p:blipFill>
                <a:blip r:embed="rId147"/>
                <a:stretch>
                  <a:fillRect/>
                </a:stretch>
              </p:blipFill>
              <p:spPr>
                <a:xfrm>
                  <a:off x="6373640" y="5635040"/>
                  <a:ext cx="2451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Freihand 98">
                  <a:extLst>
                    <a:ext uri="{FF2B5EF4-FFF2-40B4-BE49-F238E27FC236}">
                      <a16:creationId xmlns:a16="http://schemas.microsoft.com/office/drawing/2014/main" id="{6EFC1748-8DFB-22AC-44C4-6BBFF26D4CD3}"/>
                    </a:ext>
                  </a:extLst>
                </p14:cNvPr>
                <p14:cNvContentPartPr/>
                <p14:nvPr/>
              </p14:nvContentPartPr>
              <p14:xfrm>
                <a:off x="6603320" y="4984520"/>
                <a:ext cx="219600" cy="775800"/>
              </p14:xfrm>
            </p:contentPart>
          </mc:Choice>
          <mc:Fallback xmlns="">
            <p:pic>
              <p:nvPicPr>
                <p:cNvPr id="99" name="Freihand 98">
                  <a:extLst>
                    <a:ext uri="{FF2B5EF4-FFF2-40B4-BE49-F238E27FC236}">
                      <a16:creationId xmlns:a16="http://schemas.microsoft.com/office/drawing/2014/main" id="{6EFC1748-8DFB-22AC-44C4-6BBFF26D4CD3}"/>
                    </a:ext>
                  </a:extLst>
                </p:cNvPr>
                <p:cNvPicPr/>
                <p:nvPr/>
              </p:nvPicPr>
              <p:blipFill>
                <a:blip r:embed="rId149"/>
                <a:stretch>
                  <a:fillRect/>
                </a:stretch>
              </p:blipFill>
              <p:spPr>
                <a:xfrm>
                  <a:off x="6594680" y="4975520"/>
                  <a:ext cx="23724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DAAE3DCB-0BCB-EB20-7AA6-57060EE069F4}"/>
                    </a:ext>
                  </a:extLst>
                </p14:cNvPr>
                <p14:cNvContentPartPr/>
                <p14:nvPr/>
              </p14:nvContentPartPr>
              <p14:xfrm>
                <a:off x="5564000" y="5457920"/>
                <a:ext cx="317520" cy="779760"/>
              </p14:xfrm>
            </p:contentPart>
          </mc:Choice>
          <mc:Fallback xmlns="">
            <p:pic>
              <p:nvPicPr>
                <p:cNvPr id="100" name="Freihand 99">
                  <a:extLst>
                    <a:ext uri="{FF2B5EF4-FFF2-40B4-BE49-F238E27FC236}">
                      <a16:creationId xmlns:a16="http://schemas.microsoft.com/office/drawing/2014/main" id="{DAAE3DCB-0BCB-EB20-7AA6-57060EE069F4}"/>
                    </a:ext>
                  </a:extLst>
                </p:cNvPr>
                <p:cNvPicPr/>
                <p:nvPr/>
              </p:nvPicPr>
              <p:blipFill>
                <a:blip r:embed="rId151"/>
                <a:stretch>
                  <a:fillRect/>
                </a:stretch>
              </p:blipFill>
              <p:spPr>
                <a:xfrm>
                  <a:off x="5555000" y="5448920"/>
                  <a:ext cx="335160" cy="797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610066B3-13F2-4112-FD83-51264E8001B4}"/>
                    </a:ext>
                  </a:extLst>
                </p14:cNvPr>
                <p14:cNvContentPartPr/>
                <p14:nvPr/>
              </p14:nvContentPartPr>
              <p14:xfrm>
                <a:off x="6612320" y="4575920"/>
                <a:ext cx="87480" cy="248760"/>
              </p14:xfrm>
            </p:contentPart>
          </mc:Choice>
          <mc:Fallback xmlns="">
            <p:pic>
              <p:nvPicPr>
                <p:cNvPr id="101" name="Freihand 100">
                  <a:extLst>
                    <a:ext uri="{FF2B5EF4-FFF2-40B4-BE49-F238E27FC236}">
                      <a16:creationId xmlns:a16="http://schemas.microsoft.com/office/drawing/2014/main" id="{610066B3-13F2-4112-FD83-51264E8001B4}"/>
                    </a:ext>
                  </a:extLst>
                </p:cNvPr>
                <p:cNvPicPr/>
                <p:nvPr/>
              </p:nvPicPr>
              <p:blipFill>
                <a:blip r:embed="rId153"/>
                <a:stretch>
                  <a:fillRect/>
                </a:stretch>
              </p:blipFill>
              <p:spPr>
                <a:xfrm>
                  <a:off x="6603320" y="4567280"/>
                  <a:ext cx="105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Freihand 101">
                  <a:extLst>
                    <a:ext uri="{FF2B5EF4-FFF2-40B4-BE49-F238E27FC236}">
                      <a16:creationId xmlns:a16="http://schemas.microsoft.com/office/drawing/2014/main" id="{F195131F-88D5-93B5-3FF1-F028551610F9}"/>
                    </a:ext>
                  </a:extLst>
                </p14:cNvPr>
                <p14:cNvContentPartPr/>
                <p14:nvPr/>
              </p14:nvContentPartPr>
              <p14:xfrm>
                <a:off x="6609800" y="4756640"/>
                <a:ext cx="161280" cy="148680"/>
              </p14:xfrm>
            </p:contentPart>
          </mc:Choice>
          <mc:Fallback xmlns="">
            <p:pic>
              <p:nvPicPr>
                <p:cNvPr id="102" name="Freihand 101">
                  <a:extLst>
                    <a:ext uri="{FF2B5EF4-FFF2-40B4-BE49-F238E27FC236}">
                      <a16:creationId xmlns:a16="http://schemas.microsoft.com/office/drawing/2014/main" id="{F195131F-88D5-93B5-3FF1-F028551610F9}"/>
                    </a:ext>
                  </a:extLst>
                </p:cNvPr>
                <p:cNvPicPr/>
                <p:nvPr/>
              </p:nvPicPr>
              <p:blipFill>
                <a:blip r:embed="rId155"/>
                <a:stretch>
                  <a:fillRect/>
                </a:stretch>
              </p:blipFill>
              <p:spPr>
                <a:xfrm>
                  <a:off x="6601160" y="4747640"/>
                  <a:ext cx="178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Freihand 103">
                  <a:extLst>
                    <a:ext uri="{FF2B5EF4-FFF2-40B4-BE49-F238E27FC236}">
                      <a16:creationId xmlns:a16="http://schemas.microsoft.com/office/drawing/2014/main" id="{EC9CE5A9-5635-D8AA-6226-67EDB091A5EA}"/>
                    </a:ext>
                  </a:extLst>
                </p14:cNvPr>
                <p14:cNvContentPartPr/>
                <p14:nvPr/>
              </p14:nvContentPartPr>
              <p14:xfrm>
                <a:off x="6741560" y="4841600"/>
                <a:ext cx="105480" cy="180000"/>
              </p14:xfrm>
            </p:contentPart>
          </mc:Choice>
          <mc:Fallback xmlns="">
            <p:pic>
              <p:nvPicPr>
                <p:cNvPr id="104" name="Freihand 103">
                  <a:extLst>
                    <a:ext uri="{FF2B5EF4-FFF2-40B4-BE49-F238E27FC236}">
                      <a16:creationId xmlns:a16="http://schemas.microsoft.com/office/drawing/2014/main" id="{EC9CE5A9-5635-D8AA-6226-67EDB091A5EA}"/>
                    </a:ext>
                  </a:extLst>
                </p:cNvPr>
                <p:cNvPicPr/>
                <p:nvPr/>
              </p:nvPicPr>
              <p:blipFill>
                <a:blip r:embed="rId157"/>
                <a:stretch>
                  <a:fillRect/>
                </a:stretch>
              </p:blipFill>
              <p:spPr>
                <a:xfrm>
                  <a:off x="6732920" y="4832960"/>
                  <a:ext cx="123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Freihand 104">
                  <a:extLst>
                    <a:ext uri="{FF2B5EF4-FFF2-40B4-BE49-F238E27FC236}">
                      <a16:creationId xmlns:a16="http://schemas.microsoft.com/office/drawing/2014/main" id="{152918AC-92AA-8072-F190-646B024A921F}"/>
                    </a:ext>
                  </a:extLst>
                </p14:cNvPr>
                <p14:cNvContentPartPr/>
                <p14:nvPr/>
              </p14:nvContentPartPr>
              <p14:xfrm>
                <a:off x="6821120" y="4854200"/>
                <a:ext cx="42480" cy="205920"/>
              </p14:xfrm>
            </p:contentPart>
          </mc:Choice>
          <mc:Fallback xmlns="">
            <p:pic>
              <p:nvPicPr>
                <p:cNvPr id="105" name="Freihand 104">
                  <a:extLst>
                    <a:ext uri="{FF2B5EF4-FFF2-40B4-BE49-F238E27FC236}">
                      <a16:creationId xmlns:a16="http://schemas.microsoft.com/office/drawing/2014/main" id="{152918AC-92AA-8072-F190-646B024A921F}"/>
                    </a:ext>
                  </a:extLst>
                </p:cNvPr>
                <p:cNvPicPr/>
                <p:nvPr/>
              </p:nvPicPr>
              <p:blipFill>
                <a:blip r:embed="rId159"/>
                <a:stretch>
                  <a:fillRect/>
                </a:stretch>
              </p:blipFill>
              <p:spPr>
                <a:xfrm>
                  <a:off x="6812480" y="4845560"/>
                  <a:ext cx="601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Freihand 106">
                  <a:extLst>
                    <a:ext uri="{FF2B5EF4-FFF2-40B4-BE49-F238E27FC236}">
                      <a16:creationId xmlns:a16="http://schemas.microsoft.com/office/drawing/2014/main" id="{C1AAA153-5081-82DB-B529-544BA7C0B1A0}"/>
                    </a:ext>
                  </a:extLst>
                </p14:cNvPr>
                <p14:cNvContentPartPr/>
                <p14:nvPr/>
              </p14:nvContentPartPr>
              <p14:xfrm>
                <a:off x="7015880" y="5172080"/>
                <a:ext cx="146160" cy="95040"/>
              </p14:xfrm>
            </p:contentPart>
          </mc:Choice>
          <mc:Fallback xmlns="">
            <p:pic>
              <p:nvPicPr>
                <p:cNvPr id="107" name="Freihand 106">
                  <a:extLst>
                    <a:ext uri="{FF2B5EF4-FFF2-40B4-BE49-F238E27FC236}">
                      <a16:creationId xmlns:a16="http://schemas.microsoft.com/office/drawing/2014/main" id="{C1AAA153-5081-82DB-B529-544BA7C0B1A0}"/>
                    </a:ext>
                  </a:extLst>
                </p:cNvPr>
                <p:cNvPicPr/>
                <p:nvPr/>
              </p:nvPicPr>
              <p:blipFill>
                <a:blip r:embed="rId161"/>
                <a:stretch>
                  <a:fillRect/>
                </a:stretch>
              </p:blipFill>
              <p:spPr>
                <a:xfrm>
                  <a:off x="7007240" y="5163440"/>
                  <a:ext cx="163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649D0E37-8778-B32B-48CE-807482DB7586}"/>
                    </a:ext>
                  </a:extLst>
                </p14:cNvPr>
                <p14:cNvContentPartPr/>
                <p14:nvPr/>
              </p14:nvContentPartPr>
              <p14:xfrm>
                <a:off x="7296680" y="4782200"/>
                <a:ext cx="207720" cy="523440"/>
              </p14:xfrm>
            </p:contentPart>
          </mc:Choice>
          <mc:Fallback xmlns="">
            <p:pic>
              <p:nvPicPr>
                <p:cNvPr id="108" name="Freihand 107">
                  <a:extLst>
                    <a:ext uri="{FF2B5EF4-FFF2-40B4-BE49-F238E27FC236}">
                      <a16:creationId xmlns:a16="http://schemas.microsoft.com/office/drawing/2014/main" id="{649D0E37-8778-B32B-48CE-807482DB7586}"/>
                    </a:ext>
                  </a:extLst>
                </p:cNvPr>
                <p:cNvPicPr/>
                <p:nvPr/>
              </p:nvPicPr>
              <p:blipFill>
                <a:blip r:embed="rId163"/>
                <a:stretch>
                  <a:fillRect/>
                </a:stretch>
              </p:blipFill>
              <p:spPr>
                <a:xfrm>
                  <a:off x="7287680" y="4773200"/>
                  <a:ext cx="2253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1255CA56-D4E7-FEDE-F954-95A06E9A6648}"/>
                    </a:ext>
                  </a:extLst>
                </p14:cNvPr>
                <p14:cNvContentPartPr/>
                <p14:nvPr/>
              </p14:nvContentPartPr>
              <p14:xfrm>
                <a:off x="7616360" y="4719920"/>
                <a:ext cx="289080" cy="211680"/>
              </p14:xfrm>
            </p:contentPart>
          </mc:Choice>
          <mc:Fallback xmlns="">
            <p:pic>
              <p:nvPicPr>
                <p:cNvPr id="110" name="Freihand 109">
                  <a:extLst>
                    <a:ext uri="{FF2B5EF4-FFF2-40B4-BE49-F238E27FC236}">
                      <a16:creationId xmlns:a16="http://schemas.microsoft.com/office/drawing/2014/main" id="{1255CA56-D4E7-FEDE-F954-95A06E9A6648}"/>
                    </a:ext>
                  </a:extLst>
                </p:cNvPr>
                <p:cNvPicPr/>
                <p:nvPr/>
              </p:nvPicPr>
              <p:blipFill>
                <a:blip r:embed="rId165"/>
                <a:stretch>
                  <a:fillRect/>
                </a:stretch>
              </p:blipFill>
              <p:spPr>
                <a:xfrm>
                  <a:off x="7607720" y="4711280"/>
                  <a:ext cx="3067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Freihand 110">
                  <a:extLst>
                    <a:ext uri="{FF2B5EF4-FFF2-40B4-BE49-F238E27FC236}">
                      <a16:creationId xmlns:a16="http://schemas.microsoft.com/office/drawing/2014/main" id="{7E26F1DA-96BA-EAAF-7F7A-A0B788530260}"/>
                    </a:ext>
                  </a:extLst>
                </p14:cNvPr>
                <p14:cNvContentPartPr/>
                <p14:nvPr/>
              </p14:nvContentPartPr>
              <p14:xfrm>
                <a:off x="7774760" y="4821440"/>
                <a:ext cx="127800" cy="126360"/>
              </p14:xfrm>
            </p:contentPart>
          </mc:Choice>
          <mc:Fallback xmlns="">
            <p:pic>
              <p:nvPicPr>
                <p:cNvPr id="111" name="Freihand 110">
                  <a:extLst>
                    <a:ext uri="{FF2B5EF4-FFF2-40B4-BE49-F238E27FC236}">
                      <a16:creationId xmlns:a16="http://schemas.microsoft.com/office/drawing/2014/main" id="{7E26F1DA-96BA-EAAF-7F7A-A0B788530260}"/>
                    </a:ext>
                  </a:extLst>
                </p:cNvPr>
                <p:cNvPicPr/>
                <p:nvPr/>
              </p:nvPicPr>
              <p:blipFill>
                <a:blip r:embed="rId167"/>
                <a:stretch>
                  <a:fillRect/>
                </a:stretch>
              </p:blipFill>
              <p:spPr>
                <a:xfrm>
                  <a:off x="7765760" y="4812800"/>
                  <a:ext cx="145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Freihand 111">
                  <a:extLst>
                    <a:ext uri="{FF2B5EF4-FFF2-40B4-BE49-F238E27FC236}">
                      <a16:creationId xmlns:a16="http://schemas.microsoft.com/office/drawing/2014/main" id="{B154CB66-EDC7-3129-9BC5-468F05DE04BB}"/>
                    </a:ext>
                  </a:extLst>
                </p14:cNvPr>
                <p14:cNvContentPartPr/>
                <p14:nvPr/>
              </p14:nvContentPartPr>
              <p14:xfrm>
                <a:off x="8094800" y="4358480"/>
                <a:ext cx="258480" cy="360360"/>
              </p14:xfrm>
            </p:contentPart>
          </mc:Choice>
          <mc:Fallback xmlns="">
            <p:pic>
              <p:nvPicPr>
                <p:cNvPr id="112" name="Freihand 111">
                  <a:extLst>
                    <a:ext uri="{FF2B5EF4-FFF2-40B4-BE49-F238E27FC236}">
                      <a16:creationId xmlns:a16="http://schemas.microsoft.com/office/drawing/2014/main" id="{B154CB66-EDC7-3129-9BC5-468F05DE04BB}"/>
                    </a:ext>
                  </a:extLst>
                </p:cNvPr>
                <p:cNvPicPr/>
                <p:nvPr/>
              </p:nvPicPr>
              <p:blipFill>
                <a:blip r:embed="rId169"/>
                <a:stretch>
                  <a:fillRect/>
                </a:stretch>
              </p:blipFill>
              <p:spPr>
                <a:xfrm>
                  <a:off x="8085800" y="4349840"/>
                  <a:ext cx="276120" cy="378000"/>
                </a:xfrm>
                <a:prstGeom prst="rect">
                  <a:avLst/>
                </a:prstGeom>
              </p:spPr>
            </p:pic>
          </mc:Fallback>
        </mc:AlternateContent>
      </p:grpSp>
    </p:spTree>
    <p:extLst>
      <p:ext uri="{BB962C8B-B14F-4D97-AF65-F5344CB8AC3E}">
        <p14:creationId xmlns:p14="http://schemas.microsoft.com/office/powerpoint/2010/main" val="2741107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2488276" y="0"/>
            <a:ext cx="8856984" cy="648072"/>
          </a:xfrm>
          <a:prstGeom prst="rect">
            <a:avLst/>
          </a:prstGeom>
          <a:noFill/>
        </p:spPr>
        <p:txBody>
          <a:bodyPr wrap="square" rtlCol="0">
            <a:noAutofit/>
          </a:bodyPr>
          <a:lstStyle/>
          <a:p>
            <a:pPr algn="ctr"/>
            <a:r>
              <a:rPr lang="de-DE" sz="3200"/>
              <a:t>Excercise</a:t>
            </a:r>
            <a:endParaRPr lang="de-DE" sz="3200" dirty="0"/>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5" name="Grafik 14">
            <a:extLst>
              <a:ext uri="{FF2B5EF4-FFF2-40B4-BE49-F238E27FC236}">
                <a16:creationId xmlns:a16="http://schemas.microsoft.com/office/drawing/2014/main" id="{69C0063B-C23B-17CB-741A-0EC2177759E9}"/>
              </a:ext>
            </a:extLst>
          </p:cNvPr>
          <p:cNvPicPr>
            <a:picLocks noChangeAspect="1"/>
          </p:cNvPicPr>
          <p:nvPr/>
        </p:nvPicPr>
        <p:blipFill>
          <a:blip r:embed="rId2"/>
          <a:stretch>
            <a:fillRect/>
          </a:stretch>
        </p:blipFill>
        <p:spPr>
          <a:xfrm>
            <a:off x="207221" y="157784"/>
            <a:ext cx="4827330" cy="1363445"/>
          </a:xfrm>
          <a:prstGeom prst="rect">
            <a:avLst/>
          </a:prstGeom>
        </p:spPr>
      </p:pic>
      <mc:AlternateContent xmlns:mc="http://schemas.openxmlformats.org/markup-compatibility/2006">
        <mc:Choice xmlns:p14="http://schemas.microsoft.com/office/powerpoint/2010/main" Requires="p14">
          <p:contentPart p14:bwMode="auto" r:id="rId3">
            <p14:nvContentPartPr>
              <p14:cNvPr id="17" name="Freihand 16">
                <a:extLst>
                  <a:ext uri="{FF2B5EF4-FFF2-40B4-BE49-F238E27FC236}">
                    <a16:creationId xmlns:a16="http://schemas.microsoft.com/office/drawing/2014/main" id="{8E37C7E1-B55D-901C-D17C-BEBBE64091F2}"/>
                  </a:ext>
                </a:extLst>
              </p14:cNvPr>
              <p14:cNvContentPartPr/>
              <p14:nvPr/>
            </p14:nvContentPartPr>
            <p14:xfrm>
              <a:off x="290000" y="819880"/>
              <a:ext cx="5400" cy="16200"/>
            </p14:xfrm>
          </p:contentPart>
        </mc:Choice>
        <mc:Fallback>
          <p:pic>
            <p:nvPicPr>
              <p:cNvPr id="17" name="Freihand 16">
                <a:extLst>
                  <a:ext uri="{FF2B5EF4-FFF2-40B4-BE49-F238E27FC236}">
                    <a16:creationId xmlns:a16="http://schemas.microsoft.com/office/drawing/2014/main" id="{8E37C7E1-B55D-901C-D17C-BEBBE64091F2}"/>
                  </a:ext>
                </a:extLst>
              </p:cNvPr>
              <p:cNvPicPr/>
              <p:nvPr/>
            </p:nvPicPr>
            <p:blipFill>
              <a:blip r:embed="rId4"/>
              <a:stretch>
                <a:fillRect/>
              </a:stretch>
            </p:blipFill>
            <p:spPr>
              <a:xfrm>
                <a:off x="281360" y="811240"/>
                <a:ext cx="2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6" name="Freihand 25">
                <a:extLst>
                  <a:ext uri="{FF2B5EF4-FFF2-40B4-BE49-F238E27FC236}">
                    <a16:creationId xmlns:a16="http://schemas.microsoft.com/office/drawing/2014/main" id="{43C4E9E4-2E50-8D69-6446-FA2F5D8AFFB4}"/>
                  </a:ext>
                </a:extLst>
              </p14:cNvPr>
              <p14:cNvContentPartPr/>
              <p14:nvPr/>
            </p14:nvContentPartPr>
            <p14:xfrm>
              <a:off x="9039800" y="403720"/>
              <a:ext cx="57600" cy="9360"/>
            </p14:xfrm>
          </p:contentPart>
        </mc:Choice>
        <mc:Fallback>
          <p:pic>
            <p:nvPicPr>
              <p:cNvPr id="26" name="Freihand 25">
                <a:extLst>
                  <a:ext uri="{FF2B5EF4-FFF2-40B4-BE49-F238E27FC236}">
                    <a16:creationId xmlns:a16="http://schemas.microsoft.com/office/drawing/2014/main" id="{43C4E9E4-2E50-8D69-6446-FA2F5D8AFFB4}"/>
                  </a:ext>
                </a:extLst>
              </p:cNvPr>
              <p:cNvPicPr/>
              <p:nvPr/>
            </p:nvPicPr>
            <p:blipFill>
              <a:blip r:embed="rId6"/>
              <a:stretch>
                <a:fillRect/>
              </a:stretch>
            </p:blipFill>
            <p:spPr>
              <a:xfrm>
                <a:off x="9030800" y="395080"/>
                <a:ext cx="75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943F1F8C-5DDD-BD2C-86C9-120883712BF6}"/>
                  </a:ext>
                </a:extLst>
              </p14:cNvPr>
              <p14:cNvContentPartPr/>
              <p14:nvPr/>
            </p14:nvContentPartPr>
            <p14:xfrm>
              <a:off x="4976509" y="677324"/>
              <a:ext cx="118080" cy="104040"/>
            </p14:xfrm>
          </p:contentPart>
        </mc:Choice>
        <mc:Fallback>
          <p:pic>
            <p:nvPicPr>
              <p:cNvPr id="27" name="Freihand 26">
                <a:extLst>
                  <a:ext uri="{FF2B5EF4-FFF2-40B4-BE49-F238E27FC236}">
                    <a16:creationId xmlns:a16="http://schemas.microsoft.com/office/drawing/2014/main" id="{943F1F8C-5DDD-BD2C-86C9-120883712BF6}"/>
                  </a:ext>
                </a:extLst>
              </p:cNvPr>
              <p:cNvPicPr/>
              <p:nvPr/>
            </p:nvPicPr>
            <p:blipFill>
              <a:blip r:embed="rId8"/>
              <a:stretch>
                <a:fillRect/>
              </a:stretch>
            </p:blipFill>
            <p:spPr>
              <a:xfrm>
                <a:off x="4967509" y="668684"/>
                <a:ext cx="135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3" name="Freihand 52">
                <a:extLst>
                  <a:ext uri="{FF2B5EF4-FFF2-40B4-BE49-F238E27FC236}">
                    <a16:creationId xmlns:a16="http://schemas.microsoft.com/office/drawing/2014/main" id="{7ED9A80D-0946-CD5E-E690-4055A7DC4202}"/>
                  </a:ext>
                </a:extLst>
              </p14:cNvPr>
              <p14:cNvContentPartPr/>
              <p14:nvPr/>
            </p14:nvContentPartPr>
            <p14:xfrm>
              <a:off x="1171669" y="905564"/>
              <a:ext cx="222120" cy="49320"/>
            </p14:xfrm>
          </p:contentPart>
        </mc:Choice>
        <mc:Fallback>
          <p:pic>
            <p:nvPicPr>
              <p:cNvPr id="53" name="Freihand 52">
                <a:extLst>
                  <a:ext uri="{FF2B5EF4-FFF2-40B4-BE49-F238E27FC236}">
                    <a16:creationId xmlns:a16="http://schemas.microsoft.com/office/drawing/2014/main" id="{7ED9A80D-0946-CD5E-E690-4055A7DC4202}"/>
                  </a:ext>
                </a:extLst>
              </p:cNvPr>
              <p:cNvPicPr/>
              <p:nvPr/>
            </p:nvPicPr>
            <p:blipFill>
              <a:blip r:embed="rId10"/>
              <a:stretch>
                <a:fillRect/>
              </a:stretch>
            </p:blipFill>
            <p:spPr>
              <a:xfrm>
                <a:off x="1163029" y="896564"/>
                <a:ext cx="239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4" name="Freihand 53">
                <a:extLst>
                  <a:ext uri="{FF2B5EF4-FFF2-40B4-BE49-F238E27FC236}">
                    <a16:creationId xmlns:a16="http://schemas.microsoft.com/office/drawing/2014/main" id="{3546F9E9-2727-23E7-E77F-CF8E0B268D70}"/>
                  </a:ext>
                </a:extLst>
              </p14:cNvPr>
              <p14:cNvContentPartPr/>
              <p14:nvPr/>
            </p14:nvContentPartPr>
            <p14:xfrm>
              <a:off x="1517989" y="923924"/>
              <a:ext cx="109800" cy="38520"/>
            </p14:xfrm>
          </p:contentPart>
        </mc:Choice>
        <mc:Fallback>
          <p:pic>
            <p:nvPicPr>
              <p:cNvPr id="54" name="Freihand 53">
                <a:extLst>
                  <a:ext uri="{FF2B5EF4-FFF2-40B4-BE49-F238E27FC236}">
                    <a16:creationId xmlns:a16="http://schemas.microsoft.com/office/drawing/2014/main" id="{3546F9E9-2727-23E7-E77F-CF8E0B268D70}"/>
                  </a:ext>
                </a:extLst>
              </p:cNvPr>
              <p:cNvPicPr/>
              <p:nvPr/>
            </p:nvPicPr>
            <p:blipFill>
              <a:blip r:embed="rId12"/>
              <a:stretch>
                <a:fillRect/>
              </a:stretch>
            </p:blipFill>
            <p:spPr>
              <a:xfrm>
                <a:off x="1508989" y="915284"/>
                <a:ext cx="127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5" name="Freihand 54">
                <a:extLst>
                  <a:ext uri="{FF2B5EF4-FFF2-40B4-BE49-F238E27FC236}">
                    <a16:creationId xmlns:a16="http://schemas.microsoft.com/office/drawing/2014/main" id="{32AD7495-A566-87AC-DE87-AD39E95B5B9F}"/>
                  </a:ext>
                </a:extLst>
              </p14:cNvPr>
              <p14:cNvContentPartPr/>
              <p14:nvPr/>
            </p14:nvContentPartPr>
            <p14:xfrm>
              <a:off x="10652269" y="156764"/>
              <a:ext cx="915840" cy="780120"/>
            </p14:xfrm>
          </p:contentPart>
        </mc:Choice>
        <mc:Fallback>
          <p:pic>
            <p:nvPicPr>
              <p:cNvPr id="55" name="Freihand 54">
                <a:extLst>
                  <a:ext uri="{FF2B5EF4-FFF2-40B4-BE49-F238E27FC236}">
                    <a16:creationId xmlns:a16="http://schemas.microsoft.com/office/drawing/2014/main" id="{32AD7495-A566-87AC-DE87-AD39E95B5B9F}"/>
                  </a:ext>
                </a:extLst>
              </p:cNvPr>
              <p:cNvPicPr/>
              <p:nvPr/>
            </p:nvPicPr>
            <p:blipFill>
              <a:blip r:embed="rId14"/>
              <a:stretch>
                <a:fillRect/>
              </a:stretch>
            </p:blipFill>
            <p:spPr>
              <a:xfrm>
                <a:off x="10643269" y="147764"/>
                <a:ext cx="93348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9" name="Freihand 108">
                <a:extLst>
                  <a:ext uri="{FF2B5EF4-FFF2-40B4-BE49-F238E27FC236}">
                    <a16:creationId xmlns:a16="http://schemas.microsoft.com/office/drawing/2014/main" id="{873C8031-05F6-DEBD-634A-61AF771F5C37}"/>
                  </a:ext>
                </a:extLst>
              </p14:cNvPr>
              <p14:cNvContentPartPr/>
              <p14:nvPr/>
            </p14:nvContentPartPr>
            <p14:xfrm>
              <a:off x="11007949" y="528284"/>
              <a:ext cx="73440" cy="80640"/>
            </p14:xfrm>
          </p:contentPart>
        </mc:Choice>
        <mc:Fallback>
          <p:pic>
            <p:nvPicPr>
              <p:cNvPr id="109" name="Freihand 108">
                <a:extLst>
                  <a:ext uri="{FF2B5EF4-FFF2-40B4-BE49-F238E27FC236}">
                    <a16:creationId xmlns:a16="http://schemas.microsoft.com/office/drawing/2014/main" id="{873C8031-05F6-DEBD-634A-61AF771F5C37}"/>
                  </a:ext>
                </a:extLst>
              </p:cNvPr>
              <p:cNvPicPr/>
              <p:nvPr/>
            </p:nvPicPr>
            <p:blipFill>
              <a:blip r:embed="rId16"/>
              <a:stretch>
                <a:fillRect/>
              </a:stretch>
            </p:blipFill>
            <p:spPr>
              <a:xfrm>
                <a:off x="10998949" y="519644"/>
                <a:ext cx="91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5" name="Freihand 124">
                <a:extLst>
                  <a:ext uri="{FF2B5EF4-FFF2-40B4-BE49-F238E27FC236}">
                    <a16:creationId xmlns:a16="http://schemas.microsoft.com/office/drawing/2014/main" id="{E62F63C3-7788-E48A-89AC-486D74E8CE7F}"/>
                  </a:ext>
                </a:extLst>
              </p14:cNvPr>
              <p14:cNvContentPartPr/>
              <p14:nvPr/>
            </p14:nvContentPartPr>
            <p14:xfrm>
              <a:off x="5094229" y="540884"/>
              <a:ext cx="145080" cy="391680"/>
            </p14:xfrm>
          </p:contentPart>
        </mc:Choice>
        <mc:Fallback>
          <p:pic>
            <p:nvPicPr>
              <p:cNvPr id="125" name="Freihand 124">
                <a:extLst>
                  <a:ext uri="{FF2B5EF4-FFF2-40B4-BE49-F238E27FC236}">
                    <a16:creationId xmlns:a16="http://schemas.microsoft.com/office/drawing/2014/main" id="{E62F63C3-7788-E48A-89AC-486D74E8CE7F}"/>
                  </a:ext>
                </a:extLst>
              </p:cNvPr>
              <p:cNvPicPr/>
              <p:nvPr/>
            </p:nvPicPr>
            <p:blipFill>
              <a:blip r:embed="rId18"/>
              <a:stretch>
                <a:fillRect/>
              </a:stretch>
            </p:blipFill>
            <p:spPr>
              <a:xfrm>
                <a:off x="5085229" y="532244"/>
                <a:ext cx="16272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7" name="Freihand 176">
                <a:extLst>
                  <a:ext uri="{FF2B5EF4-FFF2-40B4-BE49-F238E27FC236}">
                    <a16:creationId xmlns:a16="http://schemas.microsoft.com/office/drawing/2014/main" id="{4D09193C-202F-9350-DD43-81C64603483A}"/>
                  </a:ext>
                </a:extLst>
              </p14:cNvPr>
              <p14:cNvContentPartPr/>
              <p14:nvPr/>
            </p14:nvContentPartPr>
            <p14:xfrm>
              <a:off x="8088709" y="289604"/>
              <a:ext cx="695880" cy="91440"/>
            </p14:xfrm>
          </p:contentPart>
        </mc:Choice>
        <mc:Fallback>
          <p:pic>
            <p:nvPicPr>
              <p:cNvPr id="177" name="Freihand 176">
                <a:extLst>
                  <a:ext uri="{FF2B5EF4-FFF2-40B4-BE49-F238E27FC236}">
                    <a16:creationId xmlns:a16="http://schemas.microsoft.com/office/drawing/2014/main" id="{4D09193C-202F-9350-DD43-81C64603483A}"/>
                  </a:ext>
                </a:extLst>
              </p:cNvPr>
              <p:cNvPicPr/>
              <p:nvPr/>
            </p:nvPicPr>
            <p:blipFill>
              <a:blip r:embed="rId20"/>
              <a:stretch>
                <a:fillRect/>
              </a:stretch>
            </p:blipFill>
            <p:spPr>
              <a:xfrm>
                <a:off x="8079709" y="280604"/>
                <a:ext cx="71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1" name="Freihand 210">
                <a:extLst>
                  <a:ext uri="{FF2B5EF4-FFF2-40B4-BE49-F238E27FC236}">
                    <a16:creationId xmlns:a16="http://schemas.microsoft.com/office/drawing/2014/main" id="{F553D8EA-180D-3035-117E-D9CC77B4E98E}"/>
                  </a:ext>
                </a:extLst>
              </p14:cNvPr>
              <p14:cNvContentPartPr/>
              <p14:nvPr/>
            </p14:nvContentPartPr>
            <p14:xfrm>
              <a:off x="8129029" y="230924"/>
              <a:ext cx="743040" cy="168840"/>
            </p14:xfrm>
          </p:contentPart>
        </mc:Choice>
        <mc:Fallback>
          <p:pic>
            <p:nvPicPr>
              <p:cNvPr id="211" name="Freihand 210">
                <a:extLst>
                  <a:ext uri="{FF2B5EF4-FFF2-40B4-BE49-F238E27FC236}">
                    <a16:creationId xmlns:a16="http://schemas.microsoft.com/office/drawing/2014/main" id="{F553D8EA-180D-3035-117E-D9CC77B4E98E}"/>
                  </a:ext>
                </a:extLst>
              </p:cNvPr>
              <p:cNvPicPr/>
              <p:nvPr/>
            </p:nvPicPr>
            <p:blipFill>
              <a:blip r:embed="rId22"/>
              <a:stretch>
                <a:fillRect/>
              </a:stretch>
            </p:blipFill>
            <p:spPr>
              <a:xfrm>
                <a:off x="8120029" y="221924"/>
                <a:ext cx="760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5" name="Freihand 214">
                <a:extLst>
                  <a:ext uri="{FF2B5EF4-FFF2-40B4-BE49-F238E27FC236}">
                    <a16:creationId xmlns:a16="http://schemas.microsoft.com/office/drawing/2014/main" id="{8F0B4F9C-9F5D-B750-7C53-9EDB94327A3E}"/>
                  </a:ext>
                </a:extLst>
              </p14:cNvPr>
              <p14:cNvContentPartPr/>
              <p14:nvPr/>
            </p14:nvContentPartPr>
            <p14:xfrm>
              <a:off x="7967029" y="230564"/>
              <a:ext cx="1008000" cy="1067040"/>
            </p14:xfrm>
          </p:contentPart>
        </mc:Choice>
        <mc:Fallback>
          <p:pic>
            <p:nvPicPr>
              <p:cNvPr id="215" name="Freihand 214">
                <a:extLst>
                  <a:ext uri="{FF2B5EF4-FFF2-40B4-BE49-F238E27FC236}">
                    <a16:creationId xmlns:a16="http://schemas.microsoft.com/office/drawing/2014/main" id="{8F0B4F9C-9F5D-B750-7C53-9EDB94327A3E}"/>
                  </a:ext>
                </a:extLst>
              </p:cNvPr>
              <p:cNvPicPr/>
              <p:nvPr/>
            </p:nvPicPr>
            <p:blipFill>
              <a:blip r:embed="rId24"/>
              <a:stretch>
                <a:fillRect/>
              </a:stretch>
            </p:blipFill>
            <p:spPr>
              <a:xfrm>
                <a:off x="7958029" y="221564"/>
                <a:ext cx="1025640" cy="1084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2" name="Freihand 241">
                <a:extLst>
                  <a:ext uri="{FF2B5EF4-FFF2-40B4-BE49-F238E27FC236}">
                    <a16:creationId xmlns:a16="http://schemas.microsoft.com/office/drawing/2014/main" id="{9CC19CCA-3DFE-8500-1380-7EEAAF032240}"/>
                  </a:ext>
                </a:extLst>
              </p14:cNvPr>
              <p14:cNvContentPartPr/>
              <p14:nvPr/>
            </p14:nvContentPartPr>
            <p14:xfrm>
              <a:off x="6831949" y="332804"/>
              <a:ext cx="933840" cy="1114920"/>
            </p14:xfrm>
          </p:contentPart>
        </mc:Choice>
        <mc:Fallback>
          <p:pic>
            <p:nvPicPr>
              <p:cNvPr id="242" name="Freihand 241">
                <a:extLst>
                  <a:ext uri="{FF2B5EF4-FFF2-40B4-BE49-F238E27FC236}">
                    <a16:creationId xmlns:a16="http://schemas.microsoft.com/office/drawing/2014/main" id="{9CC19CCA-3DFE-8500-1380-7EEAAF032240}"/>
                  </a:ext>
                </a:extLst>
              </p:cNvPr>
              <p:cNvPicPr/>
              <p:nvPr/>
            </p:nvPicPr>
            <p:blipFill>
              <a:blip r:embed="rId26"/>
              <a:stretch>
                <a:fillRect/>
              </a:stretch>
            </p:blipFill>
            <p:spPr>
              <a:xfrm>
                <a:off x="6822949" y="324164"/>
                <a:ext cx="951480" cy="1132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6" name="Freihand 325">
                <a:extLst>
                  <a:ext uri="{FF2B5EF4-FFF2-40B4-BE49-F238E27FC236}">
                    <a16:creationId xmlns:a16="http://schemas.microsoft.com/office/drawing/2014/main" id="{24C8CDBC-E63E-49EA-6EB6-414285F16705}"/>
                  </a:ext>
                </a:extLst>
              </p14:cNvPr>
              <p14:cNvContentPartPr/>
              <p14:nvPr/>
            </p14:nvContentPartPr>
            <p14:xfrm>
              <a:off x="1150069" y="1142084"/>
              <a:ext cx="658800" cy="36360"/>
            </p14:xfrm>
          </p:contentPart>
        </mc:Choice>
        <mc:Fallback>
          <p:pic>
            <p:nvPicPr>
              <p:cNvPr id="326" name="Freihand 325">
                <a:extLst>
                  <a:ext uri="{FF2B5EF4-FFF2-40B4-BE49-F238E27FC236}">
                    <a16:creationId xmlns:a16="http://schemas.microsoft.com/office/drawing/2014/main" id="{24C8CDBC-E63E-49EA-6EB6-414285F16705}"/>
                  </a:ext>
                </a:extLst>
              </p:cNvPr>
              <p:cNvPicPr/>
              <p:nvPr/>
            </p:nvPicPr>
            <p:blipFill>
              <a:blip r:embed="rId28"/>
              <a:stretch>
                <a:fillRect/>
              </a:stretch>
            </p:blipFill>
            <p:spPr>
              <a:xfrm>
                <a:off x="1141069" y="1133444"/>
                <a:ext cx="676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7" name="Freihand 326">
                <a:extLst>
                  <a:ext uri="{FF2B5EF4-FFF2-40B4-BE49-F238E27FC236}">
                    <a16:creationId xmlns:a16="http://schemas.microsoft.com/office/drawing/2014/main" id="{29A12D53-0C79-4F80-2279-B5D95D27F91C}"/>
                  </a:ext>
                </a:extLst>
              </p14:cNvPr>
              <p14:cNvContentPartPr/>
              <p14:nvPr/>
            </p14:nvContentPartPr>
            <p14:xfrm>
              <a:off x="1916149" y="1137044"/>
              <a:ext cx="851760" cy="45360"/>
            </p14:xfrm>
          </p:contentPart>
        </mc:Choice>
        <mc:Fallback>
          <p:pic>
            <p:nvPicPr>
              <p:cNvPr id="327" name="Freihand 326">
                <a:extLst>
                  <a:ext uri="{FF2B5EF4-FFF2-40B4-BE49-F238E27FC236}">
                    <a16:creationId xmlns:a16="http://schemas.microsoft.com/office/drawing/2014/main" id="{29A12D53-0C79-4F80-2279-B5D95D27F91C}"/>
                  </a:ext>
                </a:extLst>
              </p:cNvPr>
              <p:cNvPicPr/>
              <p:nvPr/>
            </p:nvPicPr>
            <p:blipFill>
              <a:blip r:embed="rId30"/>
              <a:stretch>
                <a:fillRect/>
              </a:stretch>
            </p:blipFill>
            <p:spPr>
              <a:xfrm>
                <a:off x="1907509" y="1128404"/>
                <a:ext cx="869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8" name="Freihand 337">
                <a:extLst>
                  <a:ext uri="{FF2B5EF4-FFF2-40B4-BE49-F238E27FC236}">
                    <a16:creationId xmlns:a16="http://schemas.microsoft.com/office/drawing/2014/main" id="{1FB62C51-A038-76F8-C0E3-23F3C0F592D1}"/>
                  </a:ext>
                </a:extLst>
              </p14:cNvPr>
              <p14:cNvContentPartPr/>
              <p14:nvPr/>
            </p14:nvContentPartPr>
            <p14:xfrm>
              <a:off x="2010829" y="1127324"/>
              <a:ext cx="39240" cy="51480"/>
            </p14:xfrm>
          </p:contentPart>
        </mc:Choice>
        <mc:Fallback>
          <p:pic>
            <p:nvPicPr>
              <p:cNvPr id="338" name="Freihand 337">
                <a:extLst>
                  <a:ext uri="{FF2B5EF4-FFF2-40B4-BE49-F238E27FC236}">
                    <a16:creationId xmlns:a16="http://schemas.microsoft.com/office/drawing/2014/main" id="{1FB62C51-A038-76F8-C0E3-23F3C0F592D1}"/>
                  </a:ext>
                </a:extLst>
              </p:cNvPr>
              <p:cNvPicPr/>
              <p:nvPr/>
            </p:nvPicPr>
            <p:blipFill>
              <a:blip r:embed="rId32"/>
              <a:stretch>
                <a:fillRect/>
              </a:stretch>
            </p:blipFill>
            <p:spPr>
              <a:xfrm>
                <a:off x="2001829" y="1118324"/>
                <a:ext cx="56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1" name="Freihand 340">
                <a:extLst>
                  <a:ext uri="{FF2B5EF4-FFF2-40B4-BE49-F238E27FC236}">
                    <a16:creationId xmlns:a16="http://schemas.microsoft.com/office/drawing/2014/main" id="{861F9898-BBBB-4240-420B-E313D1588785}"/>
                  </a:ext>
                </a:extLst>
              </p14:cNvPr>
              <p14:cNvContentPartPr/>
              <p14:nvPr/>
            </p14:nvContentPartPr>
            <p14:xfrm>
              <a:off x="9761269" y="2502524"/>
              <a:ext cx="2170440" cy="1135440"/>
            </p14:xfrm>
          </p:contentPart>
        </mc:Choice>
        <mc:Fallback>
          <p:pic>
            <p:nvPicPr>
              <p:cNvPr id="341" name="Freihand 340">
                <a:extLst>
                  <a:ext uri="{FF2B5EF4-FFF2-40B4-BE49-F238E27FC236}">
                    <a16:creationId xmlns:a16="http://schemas.microsoft.com/office/drawing/2014/main" id="{861F9898-BBBB-4240-420B-E313D1588785}"/>
                  </a:ext>
                </a:extLst>
              </p:cNvPr>
              <p:cNvPicPr/>
              <p:nvPr/>
            </p:nvPicPr>
            <p:blipFill>
              <a:blip r:embed="rId34"/>
              <a:stretch>
                <a:fillRect/>
              </a:stretch>
            </p:blipFill>
            <p:spPr>
              <a:xfrm>
                <a:off x="9752269" y="2493524"/>
                <a:ext cx="2188080" cy="1153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33" name="Freihand 532">
                <a:extLst>
                  <a:ext uri="{FF2B5EF4-FFF2-40B4-BE49-F238E27FC236}">
                    <a16:creationId xmlns:a16="http://schemas.microsoft.com/office/drawing/2014/main" id="{F6BF8A6C-EB00-4363-C2EE-AC9194D09312}"/>
                  </a:ext>
                </a:extLst>
              </p14:cNvPr>
              <p14:cNvContentPartPr/>
              <p14:nvPr/>
            </p14:nvContentPartPr>
            <p14:xfrm>
              <a:off x="9686389" y="2465084"/>
              <a:ext cx="2400120" cy="1105200"/>
            </p14:xfrm>
          </p:contentPart>
        </mc:Choice>
        <mc:Fallback>
          <p:pic>
            <p:nvPicPr>
              <p:cNvPr id="533" name="Freihand 532">
                <a:extLst>
                  <a:ext uri="{FF2B5EF4-FFF2-40B4-BE49-F238E27FC236}">
                    <a16:creationId xmlns:a16="http://schemas.microsoft.com/office/drawing/2014/main" id="{F6BF8A6C-EB00-4363-C2EE-AC9194D09312}"/>
                  </a:ext>
                </a:extLst>
              </p:cNvPr>
              <p:cNvPicPr/>
              <p:nvPr/>
            </p:nvPicPr>
            <p:blipFill>
              <a:blip r:embed="rId36"/>
              <a:stretch>
                <a:fillRect/>
              </a:stretch>
            </p:blipFill>
            <p:spPr>
              <a:xfrm>
                <a:off x="9677749" y="2456084"/>
                <a:ext cx="2417760" cy="1122840"/>
              </a:xfrm>
              <a:prstGeom prst="rect">
                <a:avLst/>
              </a:prstGeom>
            </p:spPr>
          </p:pic>
        </mc:Fallback>
      </mc:AlternateContent>
      <p:grpSp>
        <p:nvGrpSpPr>
          <p:cNvPr id="572" name="Gruppieren 571">
            <a:extLst>
              <a:ext uri="{FF2B5EF4-FFF2-40B4-BE49-F238E27FC236}">
                <a16:creationId xmlns:a16="http://schemas.microsoft.com/office/drawing/2014/main" id="{B8E1B655-503B-A525-1B5A-E14D8C0A61EA}"/>
              </a:ext>
            </a:extLst>
          </p:cNvPr>
          <p:cNvGrpSpPr/>
          <p:nvPr/>
        </p:nvGrpSpPr>
        <p:grpSpPr>
          <a:xfrm>
            <a:off x="236749" y="138764"/>
            <a:ext cx="11984040" cy="4465800"/>
            <a:chOff x="236749" y="138764"/>
            <a:chExt cx="11984040" cy="4465800"/>
          </a:xfrm>
        </p:grpSpPr>
        <mc:AlternateContent xmlns:mc="http://schemas.openxmlformats.org/markup-compatibility/2006">
          <mc:Choice xmlns:p14="http://schemas.microsoft.com/office/powerpoint/2010/main" Requires="p14">
            <p:contentPart p14:bwMode="auto" r:id="rId37">
              <p14:nvContentPartPr>
                <p14:cNvPr id="115" name="Freihand 114">
                  <a:extLst>
                    <a:ext uri="{FF2B5EF4-FFF2-40B4-BE49-F238E27FC236}">
                      <a16:creationId xmlns:a16="http://schemas.microsoft.com/office/drawing/2014/main" id="{01EA6396-C748-1997-BDFE-14F9E9C94674}"/>
                    </a:ext>
                  </a:extLst>
                </p14:cNvPr>
                <p14:cNvContentPartPr/>
                <p14:nvPr/>
              </p14:nvContentPartPr>
              <p14:xfrm>
                <a:off x="711229" y="569684"/>
                <a:ext cx="94320" cy="108000"/>
              </p14:xfrm>
            </p:contentPart>
          </mc:Choice>
          <mc:Fallback>
            <p:pic>
              <p:nvPicPr>
                <p:cNvPr id="115" name="Freihand 114">
                  <a:extLst>
                    <a:ext uri="{FF2B5EF4-FFF2-40B4-BE49-F238E27FC236}">
                      <a16:creationId xmlns:a16="http://schemas.microsoft.com/office/drawing/2014/main" id="{01EA6396-C748-1997-BDFE-14F9E9C94674}"/>
                    </a:ext>
                  </a:extLst>
                </p:cNvPr>
                <p:cNvPicPr/>
                <p:nvPr/>
              </p:nvPicPr>
              <p:blipFill>
                <a:blip r:embed="rId38"/>
                <a:stretch>
                  <a:fillRect/>
                </a:stretch>
              </p:blipFill>
              <p:spPr>
                <a:xfrm>
                  <a:off x="702589" y="560684"/>
                  <a:ext cx="111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6" name="Freihand 115">
                  <a:extLst>
                    <a:ext uri="{FF2B5EF4-FFF2-40B4-BE49-F238E27FC236}">
                      <a16:creationId xmlns:a16="http://schemas.microsoft.com/office/drawing/2014/main" id="{CFE8C481-B3A3-9AD9-6CD7-AFE30999664A}"/>
                    </a:ext>
                  </a:extLst>
                </p14:cNvPr>
                <p14:cNvContentPartPr/>
                <p14:nvPr/>
              </p14:nvContentPartPr>
              <p14:xfrm>
                <a:off x="837229" y="608924"/>
                <a:ext cx="149040" cy="86040"/>
              </p14:xfrm>
            </p:contentPart>
          </mc:Choice>
          <mc:Fallback>
            <p:pic>
              <p:nvPicPr>
                <p:cNvPr id="116" name="Freihand 115">
                  <a:extLst>
                    <a:ext uri="{FF2B5EF4-FFF2-40B4-BE49-F238E27FC236}">
                      <a16:creationId xmlns:a16="http://schemas.microsoft.com/office/drawing/2014/main" id="{CFE8C481-B3A3-9AD9-6CD7-AFE30999664A}"/>
                    </a:ext>
                  </a:extLst>
                </p:cNvPr>
                <p:cNvPicPr/>
                <p:nvPr/>
              </p:nvPicPr>
              <p:blipFill>
                <a:blip r:embed="rId40"/>
                <a:stretch>
                  <a:fillRect/>
                </a:stretch>
              </p:blipFill>
              <p:spPr>
                <a:xfrm>
                  <a:off x="828589" y="600284"/>
                  <a:ext cx="166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7" name="Freihand 116">
                  <a:extLst>
                    <a:ext uri="{FF2B5EF4-FFF2-40B4-BE49-F238E27FC236}">
                      <a16:creationId xmlns:a16="http://schemas.microsoft.com/office/drawing/2014/main" id="{31ED0BCA-4EB4-1676-F3C1-EBE848D132DA}"/>
                    </a:ext>
                  </a:extLst>
                </p14:cNvPr>
                <p14:cNvContentPartPr/>
                <p14:nvPr/>
              </p14:nvContentPartPr>
              <p14:xfrm>
                <a:off x="1052149" y="524684"/>
                <a:ext cx="184680" cy="156240"/>
              </p14:xfrm>
            </p:contentPart>
          </mc:Choice>
          <mc:Fallback>
            <p:pic>
              <p:nvPicPr>
                <p:cNvPr id="117" name="Freihand 116">
                  <a:extLst>
                    <a:ext uri="{FF2B5EF4-FFF2-40B4-BE49-F238E27FC236}">
                      <a16:creationId xmlns:a16="http://schemas.microsoft.com/office/drawing/2014/main" id="{31ED0BCA-4EB4-1676-F3C1-EBE848D132DA}"/>
                    </a:ext>
                  </a:extLst>
                </p:cNvPr>
                <p:cNvPicPr/>
                <p:nvPr/>
              </p:nvPicPr>
              <p:blipFill>
                <a:blip r:embed="rId42"/>
                <a:stretch>
                  <a:fillRect/>
                </a:stretch>
              </p:blipFill>
              <p:spPr>
                <a:xfrm>
                  <a:off x="1043509" y="515684"/>
                  <a:ext cx="202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8" name="Freihand 117">
                  <a:extLst>
                    <a:ext uri="{FF2B5EF4-FFF2-40B4-BE49-F238E27FC236}">
                      <a16:creationId xmlns:a16="http://schemas.microsoft.com/office/drawing/2014/main" id="{03645BDC-3243-91E7-9060-18FE712A245E}"/>
                    </a:ext>
                  </a:extLst>
                </p14:cNvPr>
                <p14:cNvContentPartPr/>
                <p14:nvPr/>
              </p14:nvContentPartPr>
              <p14:xfrm>
                <a:off x="1392349" y="559244"/>
                <a:ext cx="128520" cy="185040"/>
              </p14:xfrm>
            </p:contentPart>
          </mc:Choice>
          <mc:Fallback>
            <p:pic>
              <p:nvPicPr>
                <p:cNvPr id="118" name="Freihand 117">
                  <a:extLst>
                    <a:ext uri="{FF2B5EF4-FFF2-40B4-BE49-F238E27FC236}">
                      <a16:creationId xmlns:a16="http://schemas.microsoft.com/office/drawing/2014/main" id="{03645BDC-3243-91E7-9060-18FE712A245E}"/>
                    </a:ext>
                  </a:extLst>
                </p:cNvPr>
                <p:cNvPicPr/>
                <p:nvPr/>
              </p:nvPicPr>
              <p:blipFill>
                <a:blip r:embed="rId44"/>
                <a:stretch>
                  <a:fillRect/>
                </a:stretch>
              </p:blipFill>
              <p:spPr>
                <a:xfrm>
                  <a:off x="1383349" y="550604"/>
                  <a:ext cx="146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9" name="Freihand 118">
                  <a:extLst>
                    <a:ext uri="{FF2B5EF4-FFF2-40B4-BE49-F238E27FC236}">
                      <a16:creationId xmlns:a16="http://schemas.microsoft.com/office/drawing/2014/main" id="{EA8DAEE0-46F8-9F89-652F-ACC8D63B6F98}"/>
                    </a:ext>
                  </a:extLst>
                </p14:cNvPr>
                <p14:cNvContentPartPr/>
                <p14:nvPr/>
              </p14:nvContentPartPr>
              <p14:xfrm>
                <a:off x="1640029" y="616844"/>
                <a:ext cx="118800" cy="102240"/>
              </p14:xfrm>
            </p:contentPart>
          </mc:Choice>
          <mc:Fallback>
            <p:pic>
              <p:nvPicPr>
                <p:cNvPr id="119" name="Freihand 118">
                  <a:extLst>
                    <a:ext uri="{FF2B5EF4-FFF2-40B4-BE49-F238E27FC236}">
                      <a16:creationId xmlns:a16="http://schemas.microsoft.com/office/drawing/2014/main" id="{EA8DAEE0-46F8-9F89-652F-ACC8D63B6F98}"/>
                    </a:ext>
                  </a:extLst>
                </p:cNvPr>
                <p:cNvPicPr/>
                <p:nvPr/>
              </p:nvPicPr>
              <p:blipFill>
                <a:blip r:embed="rId46"/>
                <a:stretch>
                  <a:fillRect/>
                </a:stretch>
              </p:blipFill>
              <p:spPr>
                <a:xfrm>
                  <a:off x="1631029" y="608204"/>
                  <a:ext cx="136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0" name="Freihand 119">
                  <a:extLst>
                    <a:ext uri="{FF2B5EF4-FFF2-40B4-BE49-F238E27FC236}">
                      <a16:creationId xmlns:a16="http://schemas.microsoft.com/office/drawing/2014/main" id="{2058D4BF-9B05-6C1C-C59F-CAF0B9E13896}"/>
                    </a:ext>
                  </a:extLst>
                </p14:cNvPr>
                <p14:cNvContentPartPr/>
                <p14:nvPr/>
              </p14:nvContentPartPr>
              <p14:xfrm>
                <a:off x="1777909" y="616844"/>
                <a:ext cx="78840" cy="62280"/>
              </p14:xfrm>
            </p:contentPart>
          </mc:Choice>
          <mc:Fallback>
            <p:pic>
              <p:nvPicPr>
                <p:cNvPr id="120" name="Freihand 119">
                  <a:extLst>
                    <a:ext uri="{FF2B5EF4-FFF2-40B4-BE49-F238E27FC236}">
                      <a16:creationId xmlns:a16="http://schemas.microsoft.com/office/drawing/2014/main" id="{2058D4BF-9B05-6C1C-C59F-CAF0B9E13896}"/>
                    </a:ext>
                  </a:extLst>
                </p:cNvPr>
                <p:cNvPicPr/>
                <p:nvPr/>
              </p:nvPicPr>
              <p:blipFill>
                <a:blip r:embed="rId48"/>
                <a:stretch>
                  <a:fillRect/>
                </a:stretch>
              </p:blipFill>
              <p:spPr>
                <a:xfrm>
                  <a:off x="1769269" y="608204"/>
                  <a:ext cx="96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1" name="Freihand 120">
                  <a:extLst>
                    <a:ext uri="{FF2B5EF4-FFF2-40B4-BE49-F238E27FC236}">
                      <a16:creationId xmlns:a16="http://schemas.microsoft.com/office/drawing/2014/main" id="{4D186489-A799-0C3F-4740-3626AAB6B0A7}"/>
                    </a:ext>
                  </a:extLst>
                </p14:cNvPr>
                <p14:cNvContentPartPr/>
                <p14:nvPr/>
              </p14:nvContentPartPr>
              <p14:xfrm>
                <a:off x="1881589" y="611084"/>
                <a:ext cx="67320" cy="66960"/>
              </p14:xfrm>
            </p:contentPart>
          </mc:Choice>
          <mc:Fallback>
            <p:pic>
              <p:nvPicPr>
                <p:cNvPr id="121" name="Freihand 120">
                  <a:extLst>
                    <a:ext uri="{FF2B5EF4-FFF2-40B4-BE49-F238E27FC236}">
                      <a16:creationId xmlns:a16="http://schemas.microsoft.com/office/drawing/2014/main" id="{4D186489-A799-0C3F-4740-3626AAB6B0A7}"/>
                    </a:ext>
                  </a:extLst>
                </p:cNvPr>
                <p:cNvPicPr/>
                <p:nvPr/>
              </p:nvPicPr>
              <p:blipFill>
                <a:blip r:embed="rId50"/>
                <a:stretch>
                  <a:fillRect/>
                </a:stretch>
              </p:blipFill>
              <p:spPr>
                <a:xfrm>
                  <a:off x="1872949" y="602444"/>
                  <a:ext cx="84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2" name="Freihand 121">
                  <a:extLst>
                    <a:ext uri="{FF2B5EF4-FFF2-40B4-BE49-F238E27FC236}">
                      <a16:creationId xmlns:a16="http://schemas.microsoft.com/office/drawing/2014/main" id="{158ADBDE-4F05-BDA9-AC42-5CE63C68ECA2}"/>
                    </a:ext>
                  </a:extLst>
                </p14:cNvPr>
                <p14:cNvContentPartPr/>
                <p14:nvPr/>
              </p14:nvContentPartPr>
              <p14:xfrm>
                <a:off x="1993189" y="524684"/>
                <a:ext cx="165960" cy="182880"/>
              </p14:xfrm>
            </p:contentPart>
          </mc:Choice>
          <mc:Fallback>
            <p:pic>
              <p:nvPicPr>
                <p:cNvPr id="122" name="Freihand 121">
                  <a:extLst>
                    <a:ext uri="{FF2B5EF4-FFF2-40B4-BE49-F238E27FC236}">
                      <a16:creationId xmlns:a16="http://schemas.microsoft.com/office/drawing/2014/main" id="{158ADBDE-4F05-BDA9-AC42-5CE63C68ECA2}"/>
                    </a:ext>
                  </a:extLst>
                </p:cNvPr>
                <p:cNvPicPr/>
                <p:nvPr/>
              </p:nvPicPr>
              <p:blipFill>
                <a:blip r:embed="rId52"/>
                <a:stretch>
                  <a:fillRect/>
                </a:stretch>
              </p:blipFill>
              <p:spPr>
                <a:xfrm>
                  <a:off x="1984549" y="515684"/>
                  <a:ext cx="183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3" name="Freihand 122">
                  <a:extLst>
                    <a:ext uri="{FF2B5EF4-FFF2-40B4-BE49-F238E27FC236}">
                      <a16:creationId xmlns:a16="http://schemas.microsoft.com/office/drawing/2014/main" id="{0EE0E5CF-18C7-615B-D2EE-64D18B1C32E8}"/>
                    </a:ext>
                  </a:extLst>
                </p14:cNvPr>
                <p14:cNvContentPartPr/>
                <p14:nvPr/>
              </p14:nvContentPartPr>
              <p14:xfrm>
                <a:off x="1881229" y="511364"/>
                <a:ext cx="12240" cy="14400"/>
              </p14:xfrm>
            </p:contentPart>
          </mc:Choice>
          <mc:Fallback>
            <p:pic>
              <p:nvPicPr>
                <p:cNvPr id="123" name="Freihand 122">
                  <a:extLst>
                    <a:ext uri="{FF2B5EF4-FFF2-40B4-BE49-F238E27FC236}">
                      <a16:creationId xmlns:a16="http://schemas.microsoft.com/office/drawing/2014/main" id="{0EE0E5CF-18C7-615B-D2EE-64D18B1C32E8}"/>
                    </a:ext>
                  </a:extLst>
                </p:cNvPr>
                <p:cNvPicPr/>
                <p:nvPr/>
              </p:nvPicPr>
              <p:blipFill>
                <a:blip r:embed="rId54"/>
                <a:stretch>
                  <a:fillRect/>
                </a:stretch>
              </p:blipFill>
              <p:spPr>
                <a:xfrm>
                  <a:off x="1872229" y="502364"/>
                  <a:ext cx="29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3" name="Freihand 322">
                  <a:extLst>
                    <a:ext uri="{FF2B5EF4-FFF2-40B4-BE49-F238E27FC236}">
                      <a16:creationId xmlns:a16="http://schemas.microsoft.com/office/drawing/2014/main" id="{9015A763-9923-FA4F-5BFF-771B1B301285}"/>
                    </a:ext>
                  </a:extLst>
                </p14:cNvPr>
                <p14:cNvContentPartPr/>
                <p14:nvPr/>
              </p14:nvContentPartPr>
              <p14:xfrm>
                <a:off x="236749" y="1684604"/>
                <a:ext cx="131040" cy="359640"/>
              </p14:xfrm>
            </p:contentPart>
          </mc:Choice>
          <mc:Fallback>
            <p:pic>
              <p:nvPicPr>
                <p:cNvPr id="323" name="Freihand 322">
                  <a:extLst>
                    <a:ext uri="{FF2B5EF4-FFF2-40B4-BE49-F238E27FC236}">
                      <a16:creationId xmlns:a16="http://schemas.microsoft.com/office/drawing/2014/main" id="{9015A763-9923-FA4F-5BFF-771B1B301285}"/>
                    </a:ext>
                  </a:extLst>
                </p:cNvPr>
                <p:cNvPicPr/>
                <p:nvPr/>
              </p:nvPicPr>
              <p:blipFill>
                <a:blip r:embed="rId56"/>
                <a:stretch>
                  <a:fillRect/>
                </a:stretch>
              </p:blipFill>
              <p:spPr>
                <a:xfrm>
                  <a:off x="228109" y="1675964"/>
                  <a:ext cx="14868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4" name="Freihand 323">
                  <a:extLst>
                    <a:ext uri="{FF2B5EF4-FFF2-40B4-BE49-F238E27FC236}">
                      <a16:creationId xmlns:a16="http://schemas.microsoft.com/office/drawing/2014/main" id="{AA94BC23-7593-F715-2A5B-0FB541A06EDB}"/>
                    </a:ext>
                  </a:extLst>
                </p14:cNvPr>
                <p14:cNvContentPartPr/>
                <p14:nvPr/>
              </p14:nvContentPartPr>
              <p14:xfrm>
                <a:off x="346549" y="1619804"/>
                <a:ext cx="147240" cy="482760"/>
              </p14:xfrm>
            </p:contentPart>
          </mc:Choice>
          <mc:Fallback>
            <p:pic>
              <p:nvPicPr>
                <p:cNvPr id="324" name="Freihand 323">
                  <a:extLst>
                    <a:ext uri="{FF2B5EF4-FFF2-40B4-BE49-F238E27FC236}">
                      <a16:creationId xmlns:a16="http://schemas.microsoft.com/office/drawing/2014/main" id="{AA94BC23-7593-F715-2A5B-0FB541A06EDB}"/>
                    </a:ext>
                  </a:extLst>
                </p:cNvPr>
                <p:cNvPicPr/>
                <p:nvPr/>
              </p:nvPicPr>
              <p:blipFill>
                <a:blip r:embed="rId58"/>
                <a:stretch>
                  <a:fillRect/>
                </a:stretch>
              </p:blipFill>
              <p:spPr>
                <a:xfrm>
                  <a:off x="337909" y="1611164"/>
                  <a:ext cx="16488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6" name="Freihand 365">
                  <a:extLst>
                    <a:ext uri="{FF2B5EF4-FFF2-40B4-BE49-F238E27FC236}">
                      <a16:creationId xmlns:a16="http://schemas.microsoft.com/office/drawing/2014/main" id="{4C35EDB4-C40C-E576-17E1-22BD962657D0}"/>
                    </a:ext>
                  </a:extLst>
                </p14:cNvPr>
                <p14:cNvContentPartPr/>
                <p14:nvPr/>
              </p14:nvContentPartPr>
              <p14:xfrm>
                <a:off x="1458589" y="1245764"/>
                <a:ext cx="889200" cy="347040"/>
              </p14:xfrm>
            </p:contentPart>
          </mc:Choice>
          <mc:Fallback>
            <p:pic>
              <p:nvPicPr>
                <p:cNvPr id="366" name="Freihand 365">
                  <a:extLst>
                    <a:ext uri="{FF2B5EF4-FFF2-40B4-BE49-F238E27FC236}">
                      <a16:creationId xmlns:a16="http://schemas.microsoft.com/office/drawing/2014/main" id="{4C35EDB4-C40C-E576-17E1-22BD962657D0}"/>
                    </a:ext>
                  </a:extLst>
                </p:cNvPr>
                <p:cNvPicPr/>
                <p:nvPr/>
              </p:nvPicPr>
              <p:blipFill>
                <a:blip r:embed="rId60"/>
                <a:stretch>
                  <a:fillRect/>
                </a:stretch>
              </p:blipFill>
              <p:spPr>
                <a:xfrm>
                  <a:off x="1449949" y="1237124"/>
                  <a:ext cx="90684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7" name="Freihand 366">
                  <a:extLst>
                    <a:ext uri="{FF2B5EF4-FFF2-40B4-BE49-F238E27FC236}">
                      <a16:creationId xmlns:a16="http://schemas.microsoft.com/office/drawing/2014/main" id="{D4A6DF77-C792-A1C9-E23F-B9611E4098CF}"/>
                    </a:ext>
                  </a:extLst>
                </p14:cNvPr>
                <p14:cNvContentPartPr/>
                <p14:nvPr/>
              </p14:nvContentPartPr>
              <p14:xfrm>
                <a:off x="1434469" y="1100684"/>
                <a:ext cx="102960" cy="183600"/>
              </p14:xfrm>
            </p:contentPart>
          </mc:Choice>
          <mc:Fallback>
            <p:pic>
              <p:nvPicPr>
                <p:cNvPr id="367" name="Freihand 366">
                  <a:extLst>
                    <a:ext uri="{FF2B5EF4-FFF2-40B4-BE49-F238E27FC236}">
                      <a16:creationId xmlns:a16="http://schemas.microsoft.com/office/drawing/2014/main" id="{D4A6DF77-C792-A1C9-E23F-B9611E4098CF}"/>
                    </a:ext>
                  </a:extLst>
                </p:cNvPr>
                <p:cNvPicPr/>
                <p:nvPr/>
              </p:nvPicPr>
              <p:blipFill>
                <a:blip r:embed="rId62"/>
                <a:stretch>
                  <a:fillRect/>
                </a:stretch>
              </p:blipFill>
              <p:spPr>
                <a:xfrm>
                  <a:off x="1425469" y="1091684"/>
                  <a:ext cx="120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8" name="Freihand 67">
                  <a:extLst>
                    <a:ext uri="{FF2B5EF4-FFF2-40B4-BE49-F238E27FC236}">
                      <a16:creationId xmlns:a16="http://schemas.microsoft.com/office/drawing/2014/main" id="{51BCD9A2-1B3D-0774-16EC-343413E75794}"/>
                    </a:ext>
                  </a:extLst>
                </p14:cNvPr>
                <p14:cNvContentPartPr/>
                <p14:nvPr/>
              </p14:nvContentPartPr>
              <p14:xfrm>
                <a:off x="11010109" y="214004"/>
                <a:ext cx="64440" cy="534240"/>
              </p14:xfrm>
            </p:contentPart>
          </mc:Choice>
          <mc:Fallback>
            <p:pic>
              <p:nvPicPr>
                <p:cNvPr id="68" name="Freihand 67">
                  <a:extLst>
                    <a:ext uri="{FF2B5EF4-FFF2-40B4-BE49-F238E27FC236}">
                      <a16:creationId xmlns:a16="http://schemas.microsoft.com/office/drawing/2014/main" id="{51BCD9A2-1B3D-0774-16EC-343413E75794}"/>
                    </a:ext>
                  </a:extLst>
                </p:cNvPr>
                <p:cNvPicPr/>
                <p:nvPr/>
              </p:nvPicPr>
              <p:blipFill>
                <a:blip r:embed="rId64"/>
                <a:stretch>
                  <a:fillRect/>
                </a:stretch>
              </p:blipFill>
              <p:spPr>
                <a:xfrm>
                  <a:off x="11001109" y="205004"/>
                  <a:ext cx="8208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9" name="Freihand 68">
                  <a:extLst>
                    <a:ext uri="{FF2B5EF4-FFF2-40B4-BE49-F238E27FC236}">
                      <a16:creationId xmlns:a16="http://schemas.microsoft.com/office/drawing/2014/main" id="{C98AAE0E-DA80-D2F2-C7AA-1E74E4FDE708}"/>
                    </a:ext>
                  </a:extLst>
                </p14:cNvPr>
                <p14:cNvContentPartPr/>
                <p14:nvPr/>
              </p14:nvContentPartPr>
              <p14:xfrm>
                <a:off x="10992469" y="711884"/>
                <a:ext cx="103680" cy="137160"/>
              </p14:xfrm>
            </p:contentPart>
          </mc:Choice>
          <mc:Fallback>
            <p:pic>
              <p:nvPicPr>
                <p:cNvPr id="69" name="Freihand 68">
                  <a:extLst>
                    <a:ext uri="{FF2B5EF4-FFF2-40B4-BE49-F238E27FC236}">
                      <a16:creationId xmlns:a16="http://schemas.microsoft.com/office/drawing/2014/main" id="{C98AAE0E-DA80-D2F2-C7AA-1E74E4FDE708}"/>
                    </a:ext>
                  </a:extLst>
                </p:cNvPr>
                <p:cNvPicPr/>
                <p:nvPr/>
              </p:nvPicPr>
              <p:blipFill>
                <a:blip r:embed="rId66"/>
                <a:stretch>
                  <a:fillRect/>
                </a:stretch>
              </p:blipFill>
              <p:spPr>
                <a:xfrm>
                  <a:off x="10983829" y="702884"/>
                  <a:ext cx="121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2" name="Freihand 71">
                  <a:extLst>
                    <a:ext uri="{FF2B5EF4-FFF2-40B4-BE49-F238E27FC236}">
                      <a16:creationId xmlns:a16="http://schemas.microsoft.com/office/drawing/2014/main" id="{E2215B26-B787-120C-67CF-6407F3CA45F5}"/>
                    </a:ext>
                  </a:extLst>
                </p14:cNvPr>
                <p14:cNvContentPartPr/>
                <p14:nvPr/>
              </p14:nvContentPartPr>
              <p14:xfrm>
                <a:off x="10992109" y="192404"/>
                <a:ext cx="60120" cy="69840"/>
              </p14:xfrm>
            </p:contentPart>
          </mc:Choice>
          <mc:Fallback>
            <p:pic>
              <p:nvPicPr>
                <p:cNvPr id="72" name="Freihand 71">
                  <a:extLst>
                    <a:ext uri="{FF2B5EF4-FFF2-40B4-BE49-F238E27FC236}">
                      <a16:creationId xmlns:a16="http://schemas.microsoft.com/office/drawing/2014/main" id="{E2215B26-B787-120C-67CF-6407F3CA45F5}"/>
                    </a:ext>
                  </a:extLst>
                </p:cNvPr>
                <p:cNvPicPr/>
                <p:nvPr/>
              </p:nvPicPr>
              <p:blipFill>
                <a:blip r:embed="rId68"/>
                <a:stretch>
                  <a:fillRect/>
                </a:stretch>
              </p:blipFill>
              <p:spPr>
                <a:xfrm>
                  <a:off x="10983109" y="183404"/>
                  <a:ext cx="77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8" name="Freihand 97">
                  <a:extLst>
                    <a:ext uri="{FF2B5EF4-FFF2-40B4-BE49-F238E27FC236}">
                      <a16:creationId xmlns:a16="http://schemas.microsoft.com/office/drawing/2014/main" id="{C2BCE25E-92E2-0098-9F06-547AB158A2DF}"/>
                    </a:ext>
                  </a:extLst>
                </p14:cNvPr>
                <p14:cNvContentPartPr/>
                <p14:nvPr/>
              </p14:nvContentPartPr>
              <p14:xfrm>
                <a:off x="10700509" y="553484"/>
                <a:ext cx="634680" cy="65880"/>
              </p14:xfrm>
            </p:contentPart>
          </mc:Choice>
          <mc:Fallback>
            <p:pic>
              <p:nvPicPr>
                <p:cNvPr id="98" name="Freihand 97">
                  <a:extLst>
                    <a:ext uri="{FF2B5EF4-FFF2-40B4-BE49-F238E27FC236}">
                      <a16:creationId xmlns:a16="http://schemas.microsoft.com/office/drawing/2014/main" id="{C2BCE25E-92E2-0098-9F06-547AB158A2DF}"/>
                    </a:ext>
                  </a:extLst>
                </p:cNvPr>
                <p:cNvPicPr/>
                <p:nvPr/>
              </p:nvPicPr>
              <p:blipFill>
                <a:blip r:embed="rId70"/>
                <a:stretch>
                  <a:fillRect/>
                </a:stretch>
              </p:blipFill>
              <p:spPr>
                <a:xfrm>
                  <a:off x="10691869" y="544844"/>
                  <a:ext cx="652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3" name="Freihand 102">
                  <a:extLst>
                    <a:ext uri="{FF2B5EF4-FFF2-40B4-BE49-F238E27FC236}">
                      <a16:creationId xmlns:a16="http://schemas.microsoft.com/office/drawing/2014/main" id="{746CB06F-7A09-F8F7-B89E-4A3FD394139B}"/>
                    </a:ext>
                  </a:extLst>
                </p14:cNvPr>
                <p14:cNvContentPartPr/>
                <p14:nvPr/>
              </p14:nvContentPartPr>
              <p14:xfrm>
                <a:off x="10838749" y="396524"/>
                <a:ext cx="685440" cy="573480"/>
              </p14:xfrm>
            </p:contentPart>
          </mc:Choice>
          <mc:Fallback>
            <p:pic>
              <p:nvPicPr>
                <p:cNvPr id="103" name="Freihand 102">
                  <a:extLst>
                    <a:ext uri="{FF2B5EF4-FFF2-40B4-BE49-F238E27FC236}">
                      <a16:creationId xmlns:a16="http://schemas.microsoft.com/office/drawing/2014/main" id="{746CB06F-7A09-F8F7-B89E-4A3FD394139B}"/>
                    </a:ext>
                  </a:extLst>
                </p:cNvPr>
                <p:cNvPicPr/>
                <p:nvPr/>
              </p:nvPicPr>
              <p:blipFill>
                <a:blip r:embed="rId72"/>
                <a:stretch>
                  <a:fillRect/>
                </a:stretch>
              </p:blipFill>
              <p:spPr>
                <a:xfrm>
                  <a:off x="10829749" y="387884"/>
                  <a:ext cx="70308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86" name="Freihand 185">
                  <a:extLst>
                    <a:ext uri="{FF2B5EF4-FFF2-40B4-BE49-F238E27FC236}">
                      <a16:creationId xmlns:a16="http://schemas.microsoft.com/office/drawing/2014/main" id="{A3604381-B1C6-E7F7-2049-C1430E75D6E9}"/>
                    </a:ext>
                  </a:extLst>
                </p14:cNvPr>
                <p14:cNvContentPartPr/>
                <p14:nvPr/>
              </p14:nvContentPartPr>
              <p14:xfrm>
                <a:off x="10334029" y="1141364"/>
                <a:ext cx="92160" cy="141840"/>
              </p14:xfrm>
            </p:contentPart>
          </mc:Choice>
          <mc:Fallback>
            <p:pic>
              <p:nvPicPr>
                <p:cNvPr id="186" name="Freihand 185">
                  <a:extLst>
                    <a:ext uri="{FF2B5EF4-FFF2-40B4-BE49-F238E27FC236}">
                      <a16:creationId xmlns:a16="http://schemas.microsoft.com/office/drawing/2014/main" id="{A3604381-B1C6-E7F7-2049-C1430E75D6E9}"/>
                    </a:ext>
                  </a:extLst>
                </p:cNvPr>
                <p:cNvPicPr/>
                <p:nvPr/>
              </p:nvPicPr>
              <p:blipFill>
                <a:blip r:embed="rId74"/>
                <a:stretch>
                  <a:fillRect/>
                </a:stretch>
              </p:blipFill>
              <p:spPr>
                <a:xfrm>
                  <a:off x="10325389" y="1132364"/>
                  <a:ext cx="109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87" name="Freihand 186">
                  <a:extLst>
                    <a:ext uri="{FF2B5EF4-FFF2-40B4-BE49-F238E27FC236}">
                      <a16:creationId xmlns:a16="http://schemas.microsoft.com/office/drawing/2014/main" id="{EBFF9D94-1333-4D8C-0485-655E198B82D3}"/>
                    </a:ext>
                  </a:extLst>
                </p14:cNvPr>
                <p14:cNvContentPartPr/>
                <p14:nvPr/>
              </p14:nvContentPartPr>
              <p14:xfrm>
                <a:off x="10406389" y="1194284"/>
                <a:ext cx="46440" cy="143640"/>
              </p14:xfrm>
            </p:contentPart>
          </mc:Choice>
          <mc:Fallback>
            <p:pic>
              <p:nvPicPr>
                <p:cNvPr id="187" name="Freihand 186">
                  <a:extLst>
                    <a:ext uri="{FF2B5EF4-FFF2-40B4-BE49-F238E27FC236}">
                      <a16:creationId xmlns:a16="http://schemas.microsoft.com/office/drawing/2014/main" id="{EBFF9D94-1333-4D8C-0485-655E198B82D3}"/>
                    </a:ext>
                  </a:extLst>
                </p:cNvPr>
                <p:cNvPicPr/>
                <p:nvPr/>
              </p:nvPicPr>
              <p:blipFill>
                <a:blip r:embed="rId76"/>
                <a:stretch>
                  <a:fillRect/>
                </a:stretch>
              </p:blipFill>
              <p:spPr>
                <a:xfrm>
                  <a:off x="10397389" y="1185644"/>
                  <a:ext cx="64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8" name="Freihand 177">
                  <a:extLst>
                    <a:ext uri="{FF2B5EF4-FFF2-40B4-BE49-F238E27FC236}">
                      <a16:creationId xmlns:a16="http://schemas.microsoft.com/office/drawing/2014/main" id="{A80703E3-F9D2-FB27-71C7-8BE73BCE73E3}"/>
                    </a:ext>
                  </a:extLst>
                </p14:cNvPr>
                <p14:cNvContentPartPr/>
                <p14:nvPr/>
              </p14:nvContentPartPr>
              <p14:xfrm>
                <a:off x="10228909" y="1439444"/>
                <a:ext cx="243360" cy="28080"/>
              </p14:xfrm>
            </p:contentPart>
          </mc:Choice>
          <mc:Fallback>
            <p:pic>
              <p:nvPicPr>
                <p:cNvPr id="178" name="Freihand 177">
                  <a:extLst>
                    <a:ext uri="{FF2B5EF4-FFF2-40B4-BE49-F238E27FC236}">
                      <a16:creationId xmlns:a16="http://schemas.microsoft.com/office/drawing/2014/main" id="{A80703E3-F9D2-FB27-71C7-8BE73BCE73E3}"/>
                    </a:ext>
                  </a:extLst>
                </p:cNvPr>
                <p:cNvPicPr/>
                <p:nvPr/>
              </p:nvPicPr>
              <p:blipFill>
                <a:blip r:embed="rId78"/>
                <a:stretch>
                  <a:fillRect/>
                </a:stretch>
              </p:blipFill>
              <p:spPr>
                <a:xfrm>
                  <a:off x="10219909" y="1430444"/>
                  <a:ext cx="261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9" name="Freihand 178">
                  <a:extLst>
                    <a:ext uri="{FF2B5EF4-FFF2-40B4-BE49-F238E27FC236}">
                      <a16:creationId xmlns:a16="http://schemas.microsoft.com/office/drawing/2014/main" id="{30116741-9086-F89D-8517-FEEE4D613068}"/>
                    </a:ext>
                  </a:extLst>
                </p14:cNvPr>
                <p14:cNvContentPartPr/>
                <p14:nvPr/>
              </p14:nvContentPartPr>
              <p14:xfrm>
                <a:off x="10219189" y="1490924"/>
                <a:ext cx="243000" cy="207360"/>
              </p14:xfrm>
            </p:contentPart>
          </mc:Choice>
          <mc:Fallback>
            <p:pic>
              <p:nvPicPr>
                <p:cNvPr id="179" name="Freihand 178">
                  <a:extLst>
                    <a:ext uri="{FF2B5EF4-FFF2-40B4-BE49-F238E27FC236}">
                      <a16:creationId xmlns:a16="http://schemas.microsoft.com/office/drawing/2014/main" id="{30116741-9086-F89D-8517-FEEE4D613068}"/>
                    </a:ext>
                  </a:extLst>
                </p:cNvPr>
                <p:cNvPicPr/>
                <p:nvPr/>
              </p:nvPicPr>
              <p:blipFill>
                <a:blip r:embed="rId80"/>
                <a:stretch>
                  <a:fillRect/>
                </a:stretch>
              </p:blipFill>
              <p:spPr>
                <a:xfrm>
                  <a:off x="10210549" y="1482284"/>
                  <a:ext cx="260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81" name="Freihand 180">
                  <a:extLst>
                    <a:ext uri="{FF2B5EF4-FFF2-40B4-BE49-F238E27FC236}">
                      <a16:creationId xmlns:a16="http://schemas.microsoft.com/office/drawing/2014/main" id="{6942ED37-7186-695D-89C5-600B37FCBD63}"/>
                    </a:ext>
                  </a:extLst>
                </p14:cNvPr>
                <p14:cNvContentPartPr/>
                <p14:nvPr/>
              </p14:nvContentPartPr>
              <p14:xfrm>
                <a:off x="10181749" y="1872164"/>
                <a:ext cx="30960" cy="142200"/>
              </p14:xfrm>
            </p:contentPart>
          </mc:Choice>
          <mc:Fallback>
            <p:pic>
              <p:nvPicPr>
                <p:cNvPr id="181" name="Freihand 180">
                  <a:extLst>
                    <a:ext uri="{FF2B5EF4-FFF2-40B4-BE49-F238E27FC236}">
                      <a16:creationId xmlns:a16="http://schemas.microsoft.com/office/drawing/2014/main" id="{6942ED37-7186-695D-89C5-600B37FCBD63}"/>
                    </a:ext>
                  </a:extLst>
                </p:cNvPr>
                <p:cNvPicPr/>
                <p:nvPr/>
              </p:nvPicPr>
              <p:blipFill>
                <a:blip r:embed="rId82"/>
                <a:stretch>
                  <a:fillRect/>
                </a:stretch>
              </p:blipFill>
              <p:spPr>
                <a:xfrm>
                  <a:off x="10172749" y="1863524"/>
                  <a:ext cx="48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82" name="Freihand 181">
                  <a:extLst>
                    <a:ext uri="{FF2B5EF4-FFF2-40B4-BE49-F238E27FC236}">
                      <a16:creationId xmlns:a16="http://schemas.microsoft.com/office/drawing/2014/main" id="{6CEE5195-82BF-E3D0-36E9-DEFF2DBAE5A0}"/>
                    </a:ext>
                  </a:extLst>
                </p14:cNvPr>
                <p14:cNvContentPartPr/>
                <p14:nvPr/>
              </p14:nvContentPartPr>
              <p14:xfrm>
                <a:off x="10187509" y="1767044"/>
                <a:ext cx="19080" cy="27720"/>
              </p14:xfrm>
            </p:contentPart>
          </mc:Choice>
          <mc:Fallback>
            <p:pic>
              <p:nvPicPr>
                <p:cNvPr id="182" name="Freihand 181">
                  <a:extLst>
                    <a:ext uri="{FF2B5EF4-FFF2-40B4-BE49-F238E27FC236}">
                      <a16:creationId xmlns:a16="http://schemas.microsoft.com/office/drawing/2014/main" id="{6CEE5195-82BF-E3D0-36E9-DEFF2DBAE5A0}"/>
                    </a:ext>
                  </a:extLst>
                </p:cNvPr>
                <p:cNvPicPr/>
                <p:nvPr/>
              </p:nvPicPr>
              <p:blipFill>
                <a:blip r:embed="rId84"/>
                <a:stretch>
                  <a:fillRect/>
                </a:stretch>
              </p:blipFill>
              <p:spPr>
                <a:xfrm>
                  <a:off x="10178509" y="1758404"/>
                  <a:ext cx="36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83" name="Freihand 182">
                  <a:extLst>
                    <a:ext uri="{FF2B5EF4-FFF2-40B4-BE49-F238E27FC236}">
                      <a16:creationId xmlns:a16="http://schemas.microsoft.com/office/drawing/2014/main" id="{0E1A2034-BBDD-C323-4581-FF0F519778C2}"/>
                    </a:ext>
                  </a:extLst>
                </p14:cNvPr>
                <p14:cNvContentPartPr/>
                <p14:nvPr/>
              </p14:nvContentPartPr>
              <p14:xfrm>
                <a:off x="10271749" y="1888364"/>
                <a:ext cx="111960" cy="122760"/>
              </p14:xfrm>
            </p:contentPart>
          </mc:Choice>
          <mc:Fallback>
            <p:pic>
              <p:nvPicPr>
                <p:cNvPr id="183" name="Freihand 182">
                  <a:extLst>
                    <a:ext uri="{FF2B5EF4-FFF2-40B4-BE49-F238E27FC236}">
                      <a16:creationId xmlns:a16="http://schemas.microsoft.com/office/drawing/2014/main" id="{0E1A2034-BBDD-C323-4581-FF0F519778C2}"/>
                    </a:ext>
                  </a:extLst>
                </p:cNvPr>
                <p:cNvPicPr/>
                <p:nvPr/>
              </p:nvPicPr>
              <p:blipFill>
                <a:blip r:embed="rId86"/>
                <a:stretch>
                  <a:fillRect/>
                </a:stretch>
              </p:blipFill>
              <p:spPr>
                <a:xfrm>
                  <a:off x="10262749" y="1879364"/>
                  <a:ext cx="129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84" name="Freihand 183">
                  <a:extLst>
                    <a:ext uri="{FF2B5EF4-FFF2-40B4-BE49-F238E27FC236}">
                      <a16:creationId xmlns:a16="http://schemas.microsoft.com/office/drawing/2014/main" id="{91CC435E-A0F3-392B-CB1B-EA0963711391}"/>
                    </a:ext>
                  </a:extLst>
                </p14:cNvPr>
                <p14:cNvContentPartPr/>
                <p14:nvPr/>
              </p14:nvContentPartPr>
              <p14:xfrm>
                <a:off x="10453189" y="1864604"/>
                <a:ext cx="78120" cy="114840"/>
              </p14:xfrm>
            </p:contentPart>
          </mc:Choice>
          <mc:Fallback>
            <p:pic>
              <p:nvPicPr>
                <p:cNvPr id="184" name="Freihand 183">
                  <a:extLst>
                    <a:ext uri="{FF2B5EF4-FFF2-40B4-BE49-F238E27FC236}">
                      <a16:creationId xmlns:a16="http://schemas.microsoft.com/office/drawing/2014/main" id="{91CC435E-A0F3-392B-CB1B-EA0963711391}"/>
                    </a:ext>
                  </a:extLst>
                </p:cNvPr>
                <p:cNvPicPr/>
                <p:nvPr/>
              </p:nvPicPr>
              <p:blipFill>
                <a:blip r:embed="rId88"/>
                <a:stretch>
                  <a:fillRect/>
                </a:stretch>
              </p:blipFill>
              <p:spPr>
                <a:xfrm>
                  <a:off x="10444189" y="1855604"/>
                  <a:ext cx="95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89" name="Freihand 188">
                  <a:extLst>
                    <a:ext uri="{FF2B5EF4-FFF2-40B4-BE49-F238E27FC236}">
                      <a16:creationId xmlns:a16="http://schemas.microsoft.com/office/drawing/2014/main" id="{FD7AAB7F-5275-C615-C592-854CE1100C4B}"/>
                    </a:ext>
                  </a:extLst>
                </p14:cNvPr>
                <p14:cNvContentPartPr/>
                <p14:nvPr/>
              </p14:nvContentPartPr>
              <p14:xfrm>
                <a:off x="10615189" y="1474724"/>
                <a:ext cx="143640" cy="162000"/>
              </p14:xfrm>
            </p:contentPart>
          </mc:Choice>
          <mc:Fallback>
            <p:pic>
              <p:nvPicPr>
                <p:cNvPr id="189" name="Freihand 188">
                  <a:extLst>
                    <a:ext uri="{FF2B5EF4-FFF2-40B4-BE49-F238E27FC236}">
                      <a16:creationId xmlns:a16="http://schemas.microsoft.com/office/drawing/2014/main" id="{FD7AAB7F-5275-C615-C592-854CE1100C4B}"/>
                    </a:ext>
                  </a:extLst>
                </p:cNvPr>
                <p:cNvPicPr/>
                <p:nvPr/>
              </p:nvPicPr>
              <p:blipFill>
                <a:blip r:embed="rId90"/>
                <a:stretch>
                  <a:fillRect/>
                </a:stretch>
              </p:blipFill>
              <p:spPr>
                <a:xfrm>
                  <a:off x="10606189" y="1465724"/>
                  <a:ext cx="161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91" name="Freihand 190">
                  <a:extLst>
                    <a:ext uri="{FF2B5EF4-FFF2-40B4-BE49-F238E27FC236}">
                      <a16:creationId xmlns:a16="http://schemas.microsoft.com/office/drawing/2014/main" id="{AC9DE3AD-72DE-0A37-55A9-F232C348514C}"/>
                    </a:ext>
                  </a:extLst>
                </p14:cNvPr>
                <p14:cNvContentPartPr/>
                <p14:nvPr/>
              </p14:nvContentPartPr>
              <p14:xfrm>
                <a:off x="10947469" y="1573724"/>
                <a:ext cx="196920" cy="27720"/>
              </p14:xfrm>
            </p:contentPart>
          </mc:Choice>
          <mc:Fallback>
            <p:pic>
              <p:nvPicPr>
                <p:cNvPr id="191" name="Freihand 190">
                  <a:extLst>
                    <a:ext uri="{FF2B5EF4-FFF2-40B4-BE49-F238E27FC236}">
                      <a16:creationId xmlns:a16="http://schemas.microsoft.com/office/drawing/2014/main" id="{AC9DE3AD-72DE-0A37-55A9-F232C348514C}"/>
                    </a:ext>
                  </a:extLst>
                </p:cNvPr>
                <p:cNvPicPr/>
                <p:nvPr/>
              </p:nvPicPr>
              <p:blipFill>
                <a:blip r:embed="rId92"/>
                <a:stretch>
                  <a:fillRect/>
                </a:stretch>
              </p:blipFill>
              <p:spPr>
                <a:xfrm>
                  <a:off x="10938829" y="1564724"/>
                  <a:ext cx="214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92" name="Freihand 191">
                  <a:extLst>
                    <a:ext uri="{FF2B5EF4-FFF2-40B4-BE49-F238E27FC236}">
                      <a16:creationId xmlns:a16="http://schemas.microsoft.com/office/drawing/2014/main" id="{A1ED1E47-E749-7AC2-3799-992758542576}"/>
                    </a:ext>
                  </a:extLst>
                </p14:cNvPr>
                <p14:cNvContentPartPr/>
                <p14:nvPr/>
              </p14:nvContentPartPr>
              <p14:xfrm>
                <a:off x="10934509" y="1641044"/>
                <a:ext cx="215640" cy="19440"/>
              </p14:xfrm>
            </p:contentPart>
          </mc:Choice>
          <mc:Fallback>
            <p:pic>
              <p:nvPicPr>
                <p:cNvPr id="192" name="Freihand 191">
                  <a:extLst>
                    <a:ext uri="{FF2B5EF4-FFF2-40B4-BE49-F238E27FC236}">
                      <a16:creationId xmlns:a16="http://schemas.microsoft.com/office/drawing/2014/main" id="{A1ED1E47-E749-7AC2-3799-992758542576}"/>
                    </a:ext>
                  </a:extLst>
                </p:cNvPr>
                <p:cNvPicPr/>
                <p:nvPr/>
              </p:nvPicPr>
              <p:blipFill>
                <a:blip r:embed="rId94"/>
                <a:stretch>
                  <a:fillRect/>
                </a:stretch>
              </p:blipFill>
              <p:spPr>
                <a:xfrm>
                  <a:off x="10925869" y="1632404"/>
                  <a:ext cx="2332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94" name="Freihand 193">
                  <a:extLst>
                    <a:ext uri="{FF2B5EF4-FFF2-40B4-BE49-F238E27FC236}">
                      <a16:creationId xmlns:a16="http://schemas.microsoft.com/office/drawing/2014/main" id="{03DEF807-F127-96EB-B63F-E764105EE189}"/>
                    </a:ext>
                  </a:extLst>
                </p14:cNvPr>
                <p14:cNvContentPartPr/>
                <p14:nvPr/>
              </p14:nvContentPartPr>
              <p14:xfrm>
                <a:off x="11252749" y="1405604"/>
                <a:ext cx="112320" cy="269640"/>
              </p14:xfrm>
            </p:contentPart>
          </mc:Choice>
          <mc:Fallback>
            <p:pic>
              <p:nvPicPr>
                <p:cNvPr id="194" name="Freihand 193">
                  <a:extLst>
                    <a:ext uri="{FF2B5EF4-FFF2-40B4-BE49-F238E27FC236}">
                      <a16:creationId xmlns:a16="http://schemas.microsoft.com/office/drawing/2014/main" id="{03DEF807-F127-96EB-B63F-E764105EE189}"/>
                    </a:ext>
                  </a:extLst>
                </p:cNvPr>
                <p:cNvPicPr/>
                <p:nvPr/>
              </p:nvPicPr>
              <p:blipFill>
                <a:blip r:embed="rId96"/>
                <a:stretch>
                  <a:fillRect/>
                </a:stretch>
              </p:blipFill>
              <p:spPr>
                <a:xfrm>
                  <a:off x="11243749" y="1396604"/>
                  <a:ext cx="1299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95" name="Freihand 194">
                  <a:extLst>
                    <a:ext uri="{FF2B5EF4-FFF2-40B4-BE49-F238E27FC236}">
                      <a16:creationId xmlns:a16="http://schemas.microsoft.com/office/drawing/2014/main" id="{CE6700E7-F0F1-208A-61E1-9CE416BA41E4}"/>
                    </a:ext>
                  </a:extLst>
                </p14:cNvPr>
                <p14:cNvContentPartPr/>
                <p14:nvPr/>
              </p14:nvContentPartPr>
              <p14:xfrm>
                <a:off x="11457229" y="1485884"/>
                <a:ext cx="42840" cy="201960"/>
              </p14:xfrm>
            </p:contentPart>
          </mc:Choice>
          <mc:Fallback>
            <p:pic>
              <p:nvPicPr>
                <p:cNvPr id="195" name="Freihand 194">
                  <a:extLst>
                    <a:ext uri="{FF2B5EF4-FFF2-40B4-BE49-F238E27FC236}">
                      <a16:creationId xmlns:a16="http://schemas.microsoft.com/office/drawing/2014/main" id="{CE6700E7-F0F1-208A-61E1-9CE416BA41E4}"/>
                    </a:ext>
                  </a:extLst>
                </p:cNvPr>
                <p:cNvPicPr/>
                <p:nvPr/>
              </p:nvPicPr>
              <p:blipFill>
                <a:blip r:embed="rId98"/>
                <a:stretch>
                  <a:fillRect/>
                </a:stretch>
              </p:blipFill>
              <p:spPr>
                <a:xfrm>
                  <a:off x="11448589" y="1476884"/>
                  <a:ext cx="60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96" name="Freihand 195">
                  <a:extLst>
                    <a:ext uri="{FF2B5EF4-FFF2-40B4-BE49-F238E27FC236}">
                      <a16:creationId xmlns:a16="http://schemas.microsoft.com/office/drawing/2014/main" id="{5DABD0EE-B716-1020-79E2-1823C55BFD9F}"/>
                    </a:ext>
                  </a:extLst>
                </p14:cNvPr>
                <p14:cNvContentPartPr/>
                <p14:nvPr/>
              </p14:nvContentPartPr>
              <p14:xfrm>
                <a:off x="11413309" y="1587044"/>
                <a:ext cx="100080" cy="6480"/>
              </p14:xfrm>
            </p:contentPart>
          </mc:Choice>
          <mc:Fallback>
            <p:pic>
              <p:nvPicPr>
                <p:cNvPr id="196" name="Freihand 195">
                  <a:extLst>
                    <a:ext uri="{FF2B5EF4-FFF2-40B4-BE49-F238E27FC236}">
                      <a16:creationId xmlns:a16="http://schemas.microsoft.com/office/drawing/2014/main" id="{5DABD0EE-B716-1020-79E2-1823C55BFD9F}"/>
                    </a:ext>
                  </a:extLst>
                </p:cNvPr>
                <p:cNvPicPr/>
                <p:nvPr/>
              </p:nvPicPr>
              <p:blipFill>
                <a:blip r:embed="rId100"/>
                <a:stretch>
                  <a:fillRect/>
                </a:stretch>
              </p:blipFill>
              <p:spPr>
                <a:xfrm>
                  <a:off x="11404669" y="1578044"/>
                  <a:ext cx="117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97" name="Freihand 196">
                  <a:extLst>
                    <a:ext uri="{FF2B5EF4-FFF2-40B4-BE49-F238E27FC236}">
                      <a16:creationId xmlns:a16="http://schemas.microsoft.com/office/drawing/2014/main" id="{B9BC741D-2A4A-28BC-C576-F6506FED39EA}"/>
                    </a:ext>
                  </a:extLst>
                </p14:cNvPr>
                <p14:cNvContentPartPr/>
                <p14:nvPr/>
              </p14:nvContentPartPr>
              <p14:xfrm>
                <a:off x="11581069" y="1399484"/>
                <a:ext cx="86400" cy="229680"/>
              </p14:xfrm>
            </p:contentPart>
          </mc:Choice>
          <mc:Fallback>
            <p:pic>
              <p:nvPicPr>
                <p:cNvPr id="197" name="Freihand 196">
                  <a:extLst>
                    <a:ext uri="{FF2B5EF4-FFF2-40B4-BE49-F238E27FC236}">
                      <a16:creationId xmlns:a16="http://schemas.microsoft.com/office/drawing/2014/main" id="{B9BC741D-2A4A-28BC-C576-F6506FED39EA}"/>
                    </a:ext>
                  </a:extLst>
                </p:cNvPr>
                <p:cNvPicPr/>
                <p:nvPr/>
              </p:nvPicPr>
              <p:blipFill>
                <a:blip r:embed="rId102"/>
                <a:stretch>
                  <a:fillRect/>
                </a:stretch>
              </p:blipFill>
              <p:spPr>
                <a:xfrm>
                  <a:off x="11572429" y="1390844"/>
                  <a:ext cx="104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98" name="Freihand 197">
                  <a:extLst>
                    <a:ext uri="{FF2B5EF4-FFF2-40B4-BE49-F238E27FC236}">
                      <a16:creationId xmlns:a16="http://schemas.microsoft.com/office/drawing/2014/main" id="{E54FDE8C-B019-FB2B-AB77-4AFA0D2134D5}"/>
                    </a:ext>
                  </a:extLst>
                </p14:cNvPr>
                <p14:cNvContentPartPr/>
                <p14:nvPr/>
              </p14:nvContentPartPr>
              <p14:xfrm>
                <a:off x="11714269" y="1458164"/>
                <a:ext cx="118080" cy="156240"/>
              </p14:xfrm>
            </p:contentPart>
          </mc:Choice>
          <mc:Fallback>
            <p:pic>
              <p:nvPicPr>
                <p:cNvPr id="198" name="Freihand 197">
                  <a:extLst>
                    <a:ext uri="{FF2B5EF4-FFF2-40B4-BE49-F238E27FC236}">
                      <a16:creationId xmlns:a16="http://schemas.microsoft.com/office/drawing/2014/main" id="{E54FDE8C-B019-FB2B-AB77-4AFA0D2134D5}"/>
                    </a:ext>
                  </a:extLst>
                </p:cNvPr>
                <p:cNvPicPr/>
                <p:nvPr/>
              </p:nvPicPr>
              <p:blipFill>
                <a:blip r:embed="rId104"/>
                <a:stretch>
                  <a:fillRect/>
                </a:stretch>
              </p:blipFill>
              <p:spPr>
                <a:xfrm>
                  <a:off x="11705629" y="1449164"/>
                  <a:ext cx="135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99" name="Freihand 198">
                  <a:extLst>
                    <a:ext uri="{FF2B5EF4-FFF2-40B4-BE49-F238E27FC236}">
                      <a16:creationId xmlns:a16="http://schemas.microsoft.com/office/drawing/2014/main" id="{F9FF47FA-6842-2854-DAF2-6CA55DE8DE0D}"/>
                    </a:ext>
                  </a:extLst>
                </p14:cNvPr>
                <p14:cNvContentPartPr/>
                <p14:nvPr/>
              </p14:nvContentPartPr>
              <p14:xfrm>
                <a:off x="11825509" y="1386884"/>
                <a:ext cx="110880" cy="229680"/>
              </p14:xfrm>
            </p:contentPart>
          </mc:Choice>
          <mc:Fallback>
            <p:pic>
              <p:nvPicPr>
                <p:cNvPr id="199" name="Freihand 198">
                  <a:extLst>
                    <a:ext uri="{FF2B5EF4-FFF2-40B4-BE49-F238E27FC236}">
                      <a16:creationId xmlns:a16="http://schemas.microsoft.com/office/drawing/2014/main" id="{F9FF47FA-6842-2854-DAF2-6CA55DE8DE0D}"/>
                    </a:ext>
                  </a:extLst>
                </p:cNvPr>
                <p:cNvPicPr/>
                <p:nvPr/>
              </p:nvPicPr>
              <p:blipFill>
                <a:blip r:embed="rId106"/>
                <a:stretch>
                  <a:fillRect/>
                </a:stretch>
              </p:blipFill>
              <p:spPr>
                <a:xfrm>
                  <a:off x="11816869" y="1377884"/>
                  <a:ext cx="1285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00" name="Freihand 199">
                  <a:extLst>
                    <a:ext uri="{FF2B5EF4-FFF2-40B4-BE49-F238E27FC236}">
                      <a16:creationId xmlns:a16="http://schemas.microsoft.com/office/drawing/2014/main" id="{8D5DD2AF-F592-652B-C5B0-2E4970EE008F}"/>
                    </a:ext>
                  </a:extLst>
                </p14:cNvPr>
                <p14:cNvContentPartPr/>
                <p14:nvPr/>
              </p14:nvContentPartPr>
              <p14:xfrm>
                <a:off x="11949709" y="1424324"/>
                <a:ext cx="112320" cy="172800"/>
              </p14:xfrm>
            </p:contentPart>
          </mc:Choice>
          <mc:Fallback>
            <p:pic>
              <p:nvPicPr>
                <p:cNvPr id="200" name="Freihand 199">
                  <a:extLst>
                    <a:ext uri="{FF2B5EF4-FFF2-40B4-BE49-F238E27FC236}">
                      <a16:creationId xmlns:a16="http://schemas.microsoft.com/office/drawing/2014/main" id="{8D5DD2AF-F592-652B-C5B0-2E4970EE008F}"/>
                    </a:ext>
                  </a:extLst>
                </p:cNvPr>
                <p:cNvPicPr/>
                <p:nvPr/>
              </p:nvPicPr>
              <p:blipFill>
                <a:blip r:embed="rId108"/>
                <a:stretch>
                  <a:fillRect/>
                </a:stretch>
              </p:blipFill>
              <p:spPr>
                <a:xfrm>
                  <a:off x="11940709" y="1415684"/>
                  <a:ext cx="129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01" name="Freihand 200">
                  <a:extLst>
                    <a:ext uri="{FF2B5EF4-FFF2-40B4-BE49-F238E27FC236}">
                      <a16:creationId xmlns:a16="http://schemas.microsoft.com/office/drawing/2014/main" id="{CB3BD62E-DF42-5170-7DAC-BBDB5E7B6FF6}"/>
                    </a:ext>
                  </a:extLst>
                </p14:cNvPr>
                <p14:cNvContentPartPr/>
                <p14:nvPr/>
              </p14:nvContentPartPr>
              <p14:xfrm>
                <a:off x="12032149" y="1341524"/>
                <a:ext cx="76320" cy="271800"/>
              </p14:xfrm>
            </p:contentPart>
          </mc:Choice>
          <mc:Fallback>
            <p:pic>
              <p:nvPicPr>
                <p:cNvPr id="201" name="Freihand 200">
                  <a:extLst>
                    <a:ext uri="{FF2B5EF4-FFF2-40B4-BE49-F238E27FC236}">
                      <a16:creationId xmlns:a16="http://schemas.microsoft.com/office/drawing/2014/main" id="{CB3BD62E-DF42-5170-7DAC-BBDB5E7B6FF6}"/>
                    </a:ext>
                  </a:extLst>
                </p:cNvPr>
                <p:cNvPicPr/>
                <p:nvPr/>
              </p:nvPicPr>
              <p:blipFill>
                <a:blip r:embed="rId110"/>
                <a:stretch>
                  <a:fillRect/>
                </a:stretch>
              </p:blipFill>
              <p:spPr>
                <a:xfrm>
                  <a:off x="12023509" y="1332884"/>
                  <a:ext cx="939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2" name="Freihand 201">
                  <a:extLst>
                    <a:ext uri="{FF2B5EF4-FFF2-40B4-BE49-F238E27FC236}">
                      <a16:creationId xmlns:a16="http://schemas.microsoft.com/office/drawing/2014/main" id="{FDF96105-A3AD-F587-6879-0B1F6C12902A}"/>
                    </a:ext>
                  </a:extLst>
                </p14:cNvPr>
                <p14:cNvContentPartPr/>
                <p14:nvPr/>
              </p14:nvContentPartPr>
              <p14:xfrm>
                <a:off x="10965469" y="2005004"/>
                <a:ext cx="195480" cy="30960"/>
              </p14:xfrm>
            </p:contentPart>
          </mc:Choice>
          <mc:Fallback>
            <p:pic>
              <p:nvPicPr>
                <p:cNvPr id="202" name="Freihand 201">
                  <a:extLst>
                    <a:ext uri="{FF2B5EF4-FFF2-40B4-BE49-F238E27FC236}">
                      <a16:creationId xmlns:a16="http://schemas.microsoft.com/office/drawing/2014/main" id="{FDF96105-A3AD-F587-6879-0B1F6C12902A}"/>
                    </a:ext>
                  </a:extLst>
                </p:cNvPr>
                <p:cNvPicPr/>
                <p:nvPr/>
              </p:nvPicPr>
              <p:blipFill>
                <a:blip r:embed="rId112"/>
                <a:stretch>
                  <a:fillRect/>
                </a:stretch>
              </p:blipFill>
              <p:spPr>
                <a:xfrm>
                  <a:off x="10956829" y="1996004"/>
                  <a:ext cx="213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03" name="Freihand 202">
                  <a:extLst>
                    <a:ext uri="{FF2B5EF4-FFF2-40B4-BE49-F238E27FC236}">
                      <a16:creationId xmlns:a16="http://schemas.microsoft.com/office/drawing/2014/main" id="{F50D2A72-D2A4-BE20-FE15-82F17B44846F}"/>
                    </a:ext>
                  </a:extLst>
                </p14:cNvPr>
                <p14:cNvContentPartPr/>
                <p14:nvPr/>
              </p14:nvContentPartPr>
              <p14:xfrm>
                <a:off x="11011909" y="2056124"/>
                <a:ext cx="190800" cy="45360"/>
              </p14:xfrm>
            </p:contentPart>
          </mc:Choice>
          <mc:Fallback>
            <p:pic>
              <p:nvPicPr>
                <p:cNvPr id="203" name="Freihand 202">
                  <a:extLst>
                    <a:ext uri="{FF2B5EF4-FFF2-40B4-BE49-F238E27FC236}">
                      <a16:creationId xmlns:a16="http://schemas.microsoft.com/office/drawing/2014/main" id="{F50D2A72-D2A4-BE20-FE15-82F17B44846F}"/>
                    </a:ext>
                  </a:extLst>
                </p:cNvPr>
                <p:cNvPicPr/>
                <p:nvPr/>
              </p:nvPicPr>
              <p:blipFill>
                <a:blip r:embed="rId114"/>
                <a:stretch>
                  <a:fillRect/>
                </a:stretch>
              </p:blipFill>
              <p:spPr>
                <a:xfrm>
                  <a:off x="11003269" y="2047124"/>
                  <a:ext cx="208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04" name="Freihand 203">
                  <a:extLst>
                    <a:ext uri="{FF2B5EF4-FFF2-40B4-BE49-F238E27FC236}">
                      <a16:creationId xmlns:a16="http://schemas.microsoft.com/office/drawing/2014/main" id="{FDD87A59-0AA2-B00B-6022-38B4B206924E}"/>
                    </a:ext>
                  </a:extLst>
                </p14:cNvPr>
                <p14:cNvContentPartPr/>
                <p14:nvPr/>
              </p14:nvContentPartPr>
              <p14:xfrm>
                <a:off x="11371909" y="1866764"/>
                <a:ext cx="181080" cy="359640"/>
              </p14:xfrm>
            </p:contentPart>
          </mc:Choice>
          <mc:Fallback>
            <p:pic>
              <p:nvPicPr>
                <p:cNvPr id="204" name="Freihand 203">
                  <a:extLst>
                    <a:ext uri="{FF2B5EF4-FFF2-40B4-BE49-F238E27FC236}">
                      <a16:creationId xmlns:a16="http://schemas.microsoft.com/office/drawing/2014/main" id="{FDD87A59-0AA2-B00B-6022-38B4B206924E}"/>
                    </a:ext>
                  </a:extLst>
                </p:cNvPr>
                <p:cNvPicPr/>
                <p:nvPr/>
              </p:nvPicPr>
              <p:blipFill>
                <a:blip r:embed="rId116"/>
                <a:stretch>
                  <a:fillRect/>
                </a:stretch>
              </p:blipFill>
              <p:spPr>
                <a:xfrm>
                  <a:off x="11362909" y="1858124"/>
                  <a:ext cx="19872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2" name="Freihand 211">
                  <a:extLst>
                    <a:ext uri="{FF2B5EF4-FFF2-40B4-BE49-F238E27FC236}">
                      <a16:creationId xmlns:a16="http://schemas.microsoft.com/office/drawing/2014/main" id="{96E7480C-46D3-EE77-CEDC-DB1E1E827476}"/>
                    </a:ext>
                  </a:extLst>
                </p14:cNvPr>
                <p14:cNvContentPartPr/>
                <p14:nvPr/>
              </p14:nvContentPartPr>
              <p14:xfrm>
                <a:off x="9900589" y="890444"/>
                <a:ext cx="2320200" cy="1644840"/>
              </p14:xfrm>
            </p:contentPart>
          </mc:Choice>
          <mc:Fallback>
            <p:pic>
              <p:nvPicPr>
                <p:cNvPr id="212" name="Freihand 211">
                  <a:extLst>
                    <a:ext uri="{FF2B5EF4-FFF2-40B4-BE49-F238E27FC236}">
                      <a16:creationId xmlns:a16="http://schemas.microsoft.com/office/drawing/2014/main" id="{96E7480C-46D3-EE77-CEDC-DB1E1E827476}"/>
                    </a:ext>
                  </a:extLst>
                </p:cNvPr>
                <p:cNvPicPr/>
                <p:nvPr/>
              </p:nvPicPr>
              <p:blipFill>
                <a:blip r:embed="rId118"/>
                <a:stretch>
                  <a:fillRect/>
                </a:stretch>
              </p:blipFill>
              <p:spPr>
                <a:xfrm>
                  <a:off x="9891949" y="881444"/>
                  <a:ext cx="2337840" cy="1662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4" name="Freihand 213">
                  <a:extLst>
                    <a:ext uri="{FF2B5EF4-FFF2-40B4-BE49-F238E27FC236}">
                      <a16:creationId xmlns:a16="http://schemas.microsoft.com/office/drawing/2014/main" id="{FDEFC8E7-2DBA-3F22-84AA-73232F0B7203}"/>
                    </a:ext>
                  </a:extLst>
                </p14:cNvPr>
                <p14:cNvContentPartPr/>
                <p14:nvPr/>
              </p14:nvContentPartPr>
              <p14:xfrm>
                <a:off x="8460949" y="442244"/>
                <a:ext cx="357840" cy="474480"/>
              </p14:xfrm>
            </p:contentPart>
          </mc:Choice>
          <mc:Fallback>
            <p:pic>
              <p:nvPicPr>
                <p:cNvPr id="214" name="Freihand 213">
                  <a:extLst>
                    <a:ext uri="{FF2B5EF4-FFF2-40B4-BE49-F238E27FC236}">
                      <a16:creationId xmlns:a16="http://schemas.microsoft.com/office/drawing/2014/main" id="{FDEFC8E7-2DBA-3F22-84AA-73232F0B7203}"/>
                    </a:ext>
                  </a:extLst>
                </p:cNvPr>
                <p:cNvPicPr/>
                <p:nvPr/>
              </p:nvPicPr>
              <p:blipFill>
                <a:blip r:embed="rId120"/>
                <a:stretch>
                  <a:fillRect/>
                </a:stretch>
              </p:blipFill>
              <p:spPr>
                <a:xfrm>
                  <a:off x="8451949" y="433244"/>
                  <a:ext cx="37548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6" name="Freihand 125">
                  <a:extLst>
                    <a:ext uri="{FF2B5EF4-FFF2-40B4-BE49-F238E27FC236}">
                      <a16:creationId xmlns:a16="http://schemas.microsoft.com/office/drawing/2014/main" id="{B1085B95-BCFE-0979-2CD9-4FB0EFB468A4}"/>
                    </a:ext>
                  </a:extLst>
                </p14:cNvPr>
                <p14:cNvContentPartPr/>
                <p14:nvPr/>
              </p14:nvContentPartPr>
              <p14:xfrm>
                <a:off x="5448109" y="669764"/>
                <a:ext cx="122400" cy="16200"/>
              </p14:xfrm>
            </p:contentPart>
          </mc:Choice>
          <mc:Fallback>
            <p:pic>
              <p:nvPicPr>
                <p:cNvPr id="126" name="Freihand 125">
                  <a:extLst>
                    <a:ext uri="{FF2B5EF4-FFF2-40B4-BE49-F238E27FC236}">
                      <a16:creationId xmlns:a16="http://schemas.microsoft.com/office/drawing/2014/main" id="{B1085B95-BCFE-0979-2CD9-4FB0EFB468A4}"/>
                    </a:ext>
                  </a:extLst>
                </p:cNvPr>
                <p:cNvPicPr/>
                <p:nvPr/>
              </p:nvPicPr>
              <p:blipFill>
                <a:blip r:embed="rId122"/>
                <a:stretch>
                  <a:fillRect/>
                </a:stretch>
              </p:blipFill>
              <p:spPr>
                <a:xfrm>
                  <a:off x="5439109" y="660764"/>
                  <a:ext cx="140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7" name="Freihand 126">
                  <a:extLst>
                    <a:ext uri="{FF2B5EF4-FFF2-40B4-BE49-F238E27FC236}">
                      <a16:creationId xmlns:a16="http://schemas.microsoft.com/office/drawing/2014/main" id="{F0B31E09-E426-28C1-17AF-29DD227C82A2}"/>
                    </a:ext>
                  </a:extLst>
                </p14:cNvPr>
                <p14:cNvContentPartPr/>
                <p14:nvPr/>
              </p14:nvContentPartPr>
              <p14:xfrm>
                <a:off x="5430469" y="686684"/>
                <a:ext cx="136440" cy="198000"/>
              </p14:xfrm>
            </p:contentPart>
          </mc:Choice>
          <mc:Fallback>
            <p:pic>
              <p:nvPicPr>
                <p:cNvPr id="127" name="Freihand 126">
                  <a:extLst>
                    <a:ext uri="{FF2B5EF4-FFF2-40B4-BE49-F238E27FC236}">
                      <a16:creationId xmlns:a16="http://schemas.microsoft.com/office/drawing/2014/main" id="{F0B31E09-E426-28C1-17AF-29DD227C82A2}"/>
                    </a:ext>
                  </a:extLst>
                </p:cNvPr>
                <p:cNvPicPr/>
                <p:nvPr/>
              </p:nvPicPr>
              <p:blipFill>
                <a:blip r:embed="rId124"/>
                <a:stretch>
                  <a:fillRect/>
                </a:stretch>
              </p:blipFill>
              <p:spPr>
                <a:xfrm>
                  <a:off x="5421469" y="677684"/>
                  <a:ext cx="154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8" name="Freihand 127">
                  <a:extLst>
                    <a:ext uri="{FF2B5EF4-FFF2-40B4-BE49-F238E27FC236}">
                      <a16:creationId xmlns:a16="http://schemas.microsoft.com/office/drawing/2014/main" id="{EE04C11F-77C7-5160-65CD-E6F1F24D181F}"/>
                    </a:ext>
                  </a:extLst>
                </p14:cNvPr>
                <p14:cNvContentPartPr/>
                <p14:nvPr/>
              </p14:nvContentPartPr>
              <p14:xfrm>
                <a:off x="5335069" y="1011764"/>
                <a:ext cx="68400" cy="111240"/>
              </p14:xfrm>
            </p:contentPart>
          </mc:Choice>
          <mc:Fallback>
            <p:pic>
              <p:nvPicPr>
                <p:cNvPr id="128" name="Freihand 127">
                  <a:extLst>
                    <a:ext uri="{FF2B5EF4-FFF2-40B4-BE49-F238E27FC236}">
                      <a16:creationId xmlns:a16="http://schemas.microsoft.com/office/drawing/2014/main" id="{EE04C11F-77C7-5160-65CD-E6F1F24D181F}"/>
                    </a:ext>
                  </a:extLst>
                </p:cNvPr>
                <p:cNvPicPr/>
                <p:nvPr/>
              </p:nvPicPr>
              <p:blipFill>
                <a:blip r:embed="rId126"/>
                <a:stretch>
                  <a:fillRect/>
                </a:stretch>
              </p:blipFill>
              <p:spPr>
                <a:xfrm>
                  <a:off x="5326429" y="1002764"/>
                  <a:ext cx="86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9" name="Freihand 128">
                  <a:extLst>
                    <a:ext uri="{FF2B5EF4-FFF2-40B4-BE49-F238E27FC236}">
                      <a16:creationId xmlns:a16="http://schemas.microsoft.com/office/drawing/2014/main" id="{5BB9162A-6C47-2F5D-924F-157CFBB9FAB9}"/>
                    </a:ext>
                  </a:extLst>
                </p14:cNvPr>
                <p14:cNvContentPartPr/>
                <p14:nvPr/>
              </p14:nvContentPartPr>
              <p14:xfrm>
                <a:off x="5350189" y="959204"/>
                <a:ext cx="182520" cy="83520"/>
              </p14:xfrm>
            </p:contentPart>
          </mc:Choice>
          <mc:Fallback>
            <p:pic>
              <p:nvPicPr>
                <p:cNvPr id="129" name="Freihand 128">
                  <a:extLst>
                    <a:ext uri="{FF2B5EF4-FFF2-40B4-BE49-F238E27FC236}">
                      <a16:creationId xmlns:a16="http://schemas.microsoft.com/office/drawing/2014/main" id="{5BB9162A-6C47-2F5D-924F-157CFBB9FAB9}"/>
                    </a:ext>
                  </a:extLst>
                </p:cNvPr>
                <p:cNvPicPr/>
                <p:nvPr/>
              </p:nvPicPr>
              <p:blipFill>
                <a:blip r:embed="rId128"/>
                <a:stretch>
                  <a:fillRect/>
                </a:stretch>
              </p:blipFill>
              <p:spPr>
                <a:xfrm>
                  <a:off x="5341189" y="950204"/>
                  <a:ext cx="200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0" name="Freihand 129">
                  <a:extLst>
                    <a:ext uri="{FF2B5EF4-FFF2-40B4-BE49-F238E27FC236}">
                      <a16:creationId xmlns:a16="http://schemas.microsoft.com/office/drawing/2014/main" id="{6B650BDF-8641-8A72-579A-295CAF3A48CF}"/>
                    </a:ext>
                  </a:extLst>
                </p14:cNvPr>
                <p14:cNvContentPartPr/>
                <p14:nvPr/>
              </p14:nvContentPartPr>
              <p14:xfrm>
                <a:off x="5449549" y="1103924"/>
                <a:ext cx="57240" cy="27360"/>
              </p14:xfrm>
            </p:contentPart>
          </mc:Choice>
          <mc:Fallback>
            <p:pic>
              <p:nvPicPr>
                <p:cNvPr id="130" name="Freihand 129">
                  <a:extLst>
                    <a:ext uri="{FF2B5EF4-FFF2-40B4-BE49-F238E27FC236}">
                      <a16:creationId xmlns:a16="http://schemas.microsoft.com/office/drawing/2014/main" id="{6B650BDF-8641-8A72-579A-295CAF3A48CF}"/>
                    </a:ext>
                  </a:extLst>
                </p:cNvPr>
                <p:cNvPicPr/>
                <p:nvPr/>
              </p:nvPicPr>
              <p:blipFill>
                <a:blip r:embed="rId130"/>
                <a:stretch>
                  <a:fillRect/>
                </a:stretch>
              </p:blipFill>
              <p:spPr>
                <a:xfrm>
                  <a:off x="5440909" y="1095284"/>
                  <a:ext cx="74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1" name="Freihand 130">
                  <a:extLst>
                    <a:ext uri="{FF2B5EF4-FFF2-40B4-BE49-F238E27FC236}">
                      <a16:creationId xmlns:a16="http://schemas.microsoft.com/office/drawing/2014/main" id="{AEC04331-2F8D-D344-5D2E-0B1702C3D0DF}"/>
                    </a:ext>
                  </a:extLst>
                </p14:cNvPr>
                <p14:cNvContentPartPr/>
                <p14:nvPr/>
              </p14:nvContentPartPr>
              <p14:xfrm>
                <a:off x="5577709" y="1009604"/>
                <a:ext cx="113400" cy="131040"/>
              </p14:xfrm>
            </p:contentPart>
          </mc:Choice>
          <mc:Fallback>
            <p:pic>
              <p:nvPicPr>
                <p:cNvPr id="131" name="Freihand 130">
                  <a:extLst>
                    <a:ext uri="{FF2B5EF4-FFF2-40B4-BE49-F238E27FC236}">
                      <a16:creationId xmlns:a16="http://schemas.microsoft.com/office/drawing/2014/main" id="{AEC04331-2F8D-D344-5D2E-0B1702C3D0DF}"/>
                    </a:ext>
                  </a:extLst>
                </p:cNvPr>
                <p:cNvPicPr/>
                <p:nvPr/>
              </p:nvPicPr>
              <p:blipFill>
                <a:blip r:embed="rId132"/>
                <a:stretch>
                  <a:fillRect/>
                </a:stretch>
              </p:blipFill>
              <p:spPr>
                <a:xfrm>
                  <a:off x="5568709" y="1000964"/>
                  <a:ext cx="131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2" name="Freihand 131">
                  <a:extLst>
                    <a:ext uri="{FF2B5EF4-FFF2-40B4-BE49-F238E27FC236}">
                      <a16:creationId xmlns:a16="http://schemas.microsoft.com/office/drawing/2014/main" id="{CF8F155C-A4DA-D8DD-6A4B-C337B295843F}"/>
                    </a:ext>
                  </a:extLst>
                </p14:cNvPr>
                <p14:cNvContentPartPr/>
                <p14:nvPr/>
              </p14:nvContentPartPr>
              <p14:xfrm>
                <a:off x="5474389" y="506324"/>
                <a:ext cx="63360" cy="56880"/>
              </p14:xfrm>
            </p:contentPart>
          </mc:Choice>
          <mc:Fallback>
            <p:pic>
              <p:nvPicPr>
                <p:cNvPr id="132" name="Freihand 131">
                  <a:extLst>
                    <a:ext uri="{FF2B5EF4-FFF2-40B4-BE49-F238E27FC236}">
                      <a16:creationId xmlns:a16="http://schemas.microsoft.com/office/drawing/2014/main" id="{CF8F155C-A4DA-D8DD-6A4B-C337B295843F}"/>
                    </a:ext>
                  </a:extLst>
                </p:cNvPr>
                <p:cNvPicPr/>
                <p:nvPr/>
              </p:nvPicPr>
              <p:blipFill>
                <a:blip r:embed="rId134"/>
                <a:stretch>
                  <a:fillRect/>
                </a:stretch>
              </p:blipFill>
              <p:spPr>
                <a:xfrm>
                  <a:off x="5465749" y="497684"/>
                  <a:ext cx="810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5" name="Freihand 134">
                  <a:extLst>
                    <a:ext uri="{FF2B5EF4-FFF2-40B4-BE49-F238E27FC236}">
                      <a16:creationId xmlns:a16="http://schemas.microsoft.com/office/drawing/2014/main" id="{27CD4BC7-9CC4-169D-C1B6-D278FDB6AB7A}"/>
                    </a:ext>
                  </a:extLst>
                </p14:cNvPr>
                <p14:cNvContentPartPr/>
                <p14:nvPr/>
              </p14:nvContentPartPr>
              <p14:xfrm>
                <a:off x="5754109" y="622964"/>
                <a:ext cx="126360" cy="249480"/>
              </p14:xfrm>
            </p:contentPart>
          </mc:Choice>
          <mc:Fallback>
            <p:pic>
              <p:nvPicPr>
                <p:cNvPr id="135" name="Freihand 134">
                  <a:extLst>
                    <a:ext uri="{FF2B5EF4-FFF2-40B4-BE49-F238E27FC236}">
                      <a16:creationId xmlns:a16="http://schemas.microsoft.com/office/drawing/2014/main" id="{27CD4BC7-9CC4-169D-C1B6-D278FDB6AB7A}"/>
                    </a:ext>
                  </a:extLst>
                </p:cNvPr>
                <p:cNvPicPr/>
                <p:nvPr/>
              </p:nvPicPr>
              <p:blipFill>
                <a:blip r:embed="rId136"/>
                <a:stretch>
                  <a:fillRect/>
                </a:stretch>
              </p:blipFill>
              <p:spPr>
                <a:xfrm>
                  <a:off x="5745109" y="614324"/>
                  <a:ext cx="1440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6" name="Freihand 135">
                  <a:extLst>
                    <a:ext uri="{FF2B5EF4-FFF2-40B4-BE49-F238E27FC236}">
                      <a16:creationId xmlns:a16="http://schemas.microsoft.com/office/drawing/2014/main" id="{2EBB9E13-F144-ED20-B362-09344486416D}"/>
                    </a:ext>
                  </a:extLst>
                </p14:cNvPr>
                <p14:cNvContentPartPr/>
                <p14:nvPr/>
              </p14:nvContentPartPr>
              <p14:xfrm>
                <a:off x="5948869" y="686324"/>
                <a:ext cx="129960" cy="175680"/>
              </p14:xfrm>
            </p:contentPart>
          </mc:Choice>
          <mc:Fallback>
            <p:pic>
              <p:nvPicPr>
                <p:cNvPr id="136" name="Freihand 135">
                  <a:extLst>
                    <a:ext uri="{FF2B5EF4-FFF2-40B4-BE49-F238E27FC236}">
                      <a16:creationId xmlns:a16="http://schemas.microsoft.com/office/drawing/2014/main" id="{2EBB9E13-F144-ED20-B362-09344486416D}"/>
                    </a:ext>
                  </a:extLst>
                </p:cNvPr>
                <p:cNvPicPr/>
                <p:nvPr/>
              </p:nvPicPr>
              <p:blipFill>
                <a:blip r:embed="rId138"/>
                <a:stretch>
                  <a:fillRect/>
                </a:stretch>
              </p:blipFill>
              <p:spPr>
                <a:xfrm>
                  <a:off x="5939869" y="677684"/>
                  <a:ext cx="147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7" name="Freihand 136">
                  <a:extLst>
                    <a:ext uri="{FF2B5EF4-FFF2-40B4-BE49-F238E27FC236}">
                      <a16:creationId xmlns:a16="http://schemas.microsoft.com/office/drawing/2014/main" id="{ADF027EC-F94F-3B3C-4BC6-7DDD93CC0807}"/>
                    </a:ext>
                  </a:extLst>
                </p14:cNvPr>
                <p14:cNvContentPartPr/>
                <p14:nvPr/>
              </p14:nvContentPartPr>
              <p14:xfrm>
                <a:off x="5967949" y="711884"/>
                <a:ext cx="177480" cy="195480"/>
              </p14:xfrm>
            </p:contentPart>
          </mc:Choice>
          <mc:Fallback>
            <p:pic>
              <p:nvPicPr>
                <p:cNvPr id="137" name="Freihand 136">
                  <a:extLst>
                    <a:ext uri="{FF2B5EF4-FFF2-40B4-BE49-F238E27FC236}">
                      <a16:creationId xmlns:a16="http://schemas.microsoft.com/office/drawing/2014/main" id="{ADF027EC-F94F-3B3C-4BC6-7DDD93CC0807}"/>
                    </a:ext>
                  </a:extLst>
                </p:cNvPr>
                <p:cNvPicPr/>
                <p:nvPr/>
              </p:nvPicPr>
              <p:blipFill>
                <a:blip r:embed="rId140"/>
                <a:stretch>
                  <a:fillRect/>
                </a:stretch>
              </p:blipFill>
              <p:spPr>
                <a:xfrm>
                  <a:off x="5958949" y="703244"/>
                  <a:ext cx="1951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8" name="Freihand 137">
                  <a:extLst>
                    <a:ext uri="{FF2B5EF4-FFF2-40B4-BE49-F238E27FC236}">
                      <a16:creationId xmlns:a16="http://schemas.microsoft.com/office/drawing/2014/main" id="{49E9AE6F-3175-4B4F-1E94-793E0E7B6749}"/>
                    </a:ext>
                  </a:extLst>
                </p14:cNvPr>
                <p14:cNvContentPartPr/>
                <p14:nvPr/>
              </p14:nvContentPartPr>
              <p14:xfrm>
                <a:off x="6160189" y="737804"/>
                <a:ext cx="2880" cy="3600"/>
              </p14:xfrm>
            </p:contentPart>
          </mc:Choice>
          <mc:Fallback>
            <p:pic>
              <p:nvPicPr>
                <p:cNvPr id="138" name="Freihand 137">
                  <a:extLst>
                    <a:ext uri="{FF2B5EF4-FFF2-40B4-BE49-F238E27FC236}">
                      <a16:creationId xmlns:a16="http://schemas.microsoft.com/office/drawing/2014/main" id="{49E9AE6F-3175-4B4F-1E94-793E0E7B6749}"/>
                    </a:ext>
                  </a:extLst>
                </p:cNvPr>
                <p:cNvPicPr/>
                <p:nvPr/>
              </p:nvPicPr>
              <p:blipFill>
                <a:blip r:embed="rId142"/>
                <a:stretch>
                  <a:fillRect/>
                </a:stretch>
              </p:blipFill>
              <p:spPr>
                <a:xfrm>
                  <a:off x="6151549" y="728804"/>
                  <a:ext cx="20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9" name="Freihand 138">
                  <a:extLst>
                    <a:ext uri="{FF2B5EF4-FFF2-40B4-BE49-F238E27FC236}">
                      <a16:creationId xmlns:a16="http://schemas.microsoft.com/office/drawing/2014/main" id="{B638BB68-D2B2-6BBC-431C-69CA9363CDAD}"/>
                    </a:ext>
                  </a:extLst>
                </p14:cNvPr>
                <p14:cNvContentPartPr/>
                <p14:nvPr/>
              </p14:nvContentPartPr>
              <p14:xfrm>
                <a:off x="6281509" y="686684"/>
                <a:ext cx="304200" cy="118440"/>
              </p14:xfrm>
            </p:contentPart>
          </mc:Choice>
          <mc:Fallback>
            <p:pic>
              <p:nvPicPr>
                <p:cNvPr id="139" name="Freihand 138">
                  <a:extLst>
                    <a:ext uri="{FF2B5EF4-FFF2-40B4-BE49-F238E27FC236}">
                      <a16:creationId xmlns:a16="http://schemas.microsoft.com/office/drawing/2014/main" id="{B638BB68-D2B2-6BBC-431C-69CA9363CDAD}"/>
                    </a:ext>
                  </a:extLst>
                </p:cNvPr>
                <p:cNvPicPr/>
                <p:nvPr/>
              </p:nvPicPr>
              <p:blipFill>
                <a:blip r:embed="rId144"/>
                <a:stretch>
                  <a:fillRect/>
                </a:stretch>
              </p:blipFill>
              <p:spPr>
                <a:xfrm>
                  <a:off x="6272509" y="677684"/>
                  <a:ext cx="321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0" name="Freihand 139">
                  <a:extLst>
                    <a:ext uri="{FF2B5EF4-FFF2-40B4-BE49-F238E27FC236}">
                      <a16:creationId xmlns:a16="http://schemas.microsoft.com/office/drawing/2014/main" id="{BCFA7181-4C9C-1C35-4BEE-75CC164ED265}"/>
                    </a:ext>
                  </a:extLst>
                </p14:cNvPr>
                <p14:cNvContentPartPr/>
                <p14:nvPr/>
              </p14:nvContentPartPr>
              <p14:xfrm>
                <a:off x="6429469" y="630884"/>
                <a:ext cx="132840" cy="133920"/>
              </p14:xfrm>
            </p:contentPart>
          </mc:Choice>
          <mc:Fallback>
            <p:pic>
              <p:nvPicPr>
                <p:cNvPr id="140" name="Freihand 139">
                  <a:extLst>
                    <a:ext uri="{FF2B5EF4-FFF2-40B4-BE49-F238E27FC236}">
                      <a16:creationId xmlns:a16="http://schemas.microsoft.com/office/drawing/2014/main" id="{BCFA7181-4C9C-1C35-4BEE-75CC164ED265}"/>
                    </a:ext>
                  </a:extLst>
                </p:cNvPr>
                <p:cNvPicPr/>
                <p:nvPr/>
              </p:nvPicPr>
              <p:blipFill>
                <a:blip r:embed="rId146"/>
                <a:stretch>
                  <a:fillRect/>
                </a:stretch>
              </p:blipFill>
              <p:spPr>
                <a:xfrm>
                  <a:off x="6420829" y="622244"/>
                  <a:ext cx="150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1" name="Freihand 140">
                  <a:extLst>
                    <a:ext uri="{FF2B5EF4-FFF2-40B4-BE49-F238E27FC236}">
                      <a16:creationId xmlns:a16="http://schemas.microsoft.com/office/drawing/2014/main" id="{FBC1D356-C87B-25AB-6F19-BCBE062BF371}"/>
                    </a:ext>
                  </a:extLst>
                </p14:cNvPr>
                <p14:cNvContentPartPr/>
                <p14:nvPr/>
              </p14:nvContentPartPr>
              <p14:xfrm>
                <a:off x="6608749" y="593804"/>
                <a:ext cx="77040" cy="265680"/>
              </p14:xfrm>
            </p:contentPart>
          </mc:Choice>
          <mc:Fallback>
            <p:pic>
              <p:nvPicPr>
                <p:cNvPr id="141" name="Freihand 140">
                  <a:extLst>
                    <a:ext uri="{FF2B5EF4-FFF2-40B4-BE49-F238E27FC236}">
                      <a16:creationId xmlns:a16="http://schemas.microsoft.com/office/drawing/2014/main" id="{FBC1D356-C87B-25AB-6F19-BCBE062BF371}"/>
                    </a:ext>
                  </a:extLst>
                </p:cNvPr>
                <p:cNvPicPr/>
                <p:nvPr/>
              </p:nvPicPr>
              <p:blipFill>
                <a:blip r:embed="rId148"/>
                <a:stretch>
                  <a:fillRect/>
                </a:stretch>
              </p:blipFill>
              <p:spPr>
                <a:xfrm>
                  <a:off x="6599749" y="584804"/>
                  <a:ext cx="946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6" name="Freihand 145">
                  <a:extLst>
                    <a:ext uri="{FF2B5EF4-FFF2-40B4-BE49-F238E27FC236}">
                      <a16:creationId xmlns:a16="http://schemas.microsoft.com/office/drawing/2014/main" id="{D0D34A65-DC9C-8A80-F1BA-9E1C3447B60F}"/>
                    </a:ext>
                  </a:extLst>
                </p14:cNvPr>
                <p14:cNvContentPartPr/>
                <p14:nvPr/>
              </p14:nvContentPartPr>
              <p14:xfrm>
                <a:off x="5751949" y="642044"/>
                <a:ext cx="153000" cy="258480"/>
              </p14:xfrm>
            </p:contentPart>
          </mc:Choice>
          <mc:Fallback>
            <p:pic>
              <p:nvPicPr>
                <p:cNvPr id="146" name="Freihand 145">
                  <a:extLst>
                    <a:ext uri="{FF2B5EF4-FFF2-40B4-BE49-F238E27FC236}">
                      <a16:creationId xmlns:a16="http://schemas.microsoft.com/office/drawing/2014/main" id="{D0D34A65-DC9C-8A80-F1BA-9E1C3447B60F}"/>
                    </a:ext>
                  </a:extLst>
                </p:cNvPr>
                <p:cNvPicPr/>
                <p:nvPr/>
              </p:nvPicPr>
              <p:blipFill>
                <a:blip r:embed="rId150"/>
                <a:stretch>
                  <a:fillRect/>
                </a:stretch>
              </p:blipFill>
              <p:spPr>
                <a:xfrm>
                  <a:off x="5743309" y="633404"/>
                  <a:ext cx="1706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8" name="Freihand 147">
                  <a:extLst>
                    <a:ext uri="{FF2B5EF4-FFF2-40B4-BE49-F238E27FC236}">
                      <a16:creationId xmlns:a16="http://schemas.microsoft.com/office/drawing/2014/main" id="{D43AA34C-27B3-3319-9CE7-63B5A50217F0}"/>
                    </a:ext>
                  </a:extLst>
                </p14:cNvPr>
                <p14:cNvContentPartPr/>
                <p14:nvPr/>
              </p14:nvContentPartPr>
              <p14:xfrm>
                <a:off x="6630709" y="606044"/>
                <a:ext cx="58680" cy="324720"/>
              </p14:xfrm>
            </p:contentPart>
          </mc:Choice>
          <mc:Fallback>
            <p:pic>
              <p:nvPicPr>
                <p:cNvPr id="148" name="Freihand 147">
                  <a:extLst>
                    <a:ext uri="{FF2B5EF4-FFF2-40B4-BE49-F238E27FC236}">
                      <a16:creationId xmlns:a16="http://schemas.microsoft.com/office/drawing/2014/main" id="{D43AA34C-27B3-3319-9CE7-63B5A50217F0}"/>
                    </a:ext>
                  </a:extLst>
                </p:cNvPr>
                <p:cNvPicPr/>
                <p:nvPr/>
              </p:nvPicPr>
              <p:blipFill>
                <a:blip r:embed="rId152"/>
                <a:stretch>
                  <a:fillRect/>
                </a:stretch>
              </p:blipFill>
              <p:spPr>
                <a:xfrm>
                  <a:off x="6621709" y="597044"/>
                  <a:ext cx="763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1" name="Freihand 150">
                  <a:extLst>
                    <a:ext uri="{FF2B5EF4-FFF2-40B4-BE49-F238E27FC236}">
                      <a16:creationId xmlns:a16="http://schemas.microsoft.com/office/drawing/2014/main" id="{6B66884B-C596-39AD-396F-B7D323772D56}"/>
                    </a:ext>
                  </a:extLst>
                </p14:cNvPr>
                <p14:cNvContentPartPr/>
                <p14:nvPr/>
              </p14:nvContentPartPr>
              <p14:xfrm>
                <a:off x="6988909" y="1085924"/>
                <a:ext cx="21600" cy="76320"/>
              </p14:xfrm>
            </p:contentPart>
          </mc:Choice>
          <mc:Fallback>
            <p:pic>
              <p:nvPicPr>
                <p:cNvPr id="151" name="Freihand 150">
                  <a:extLst>
                    <a:ext uri="{FF2B5EF4-FFF2-40B4-BE49-F238E27FC236}">
                      <a16:creationId xmlns:a16="http://schemas.microsoft.com/office/drawing/2014/main" id="{6B66884B-C596-39AD-396F-B7D323772D56}"/>
                    </a:ext>
                  </a:extLst>
                </p:cNvPr>
                <p:cNvPicPr/>
                <p:nvPr/>
              </p:nvPicPr>
              <p:blipFill>
                <a:blip r:embed="rId154"/>
                <a:stretch>
                  <a:fillRect/>
                </a:stretch>
              </p:blipFill>
              <p:spPr>
                <a:xfrm>
                  <a:off x="6980269" y="1077284"/>
                  <a:ext cx="39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2" name="Freihand 151">
                  <a:extLst>
                    <a:ext uri="{FF2B5EF4-FFF2-40B4-BE49-F238E27FC236}">
                      <a16:creationId xmlns:a16="http://schemas.microsoft.com/office/drawing/2014/main" id="{E98ABE05-3D7D-0041-AD0F-F07345F86111}"/>
                    </a:ext>
                  </a:extLst>
                </p14:cNvPr>
                <p14:cNvContentPartPr/>
                <p14:nvPr/>
              </p14:nvContentPartPr>
              <p14:xfrm>
                <a:off x="7014109" y="965324"/>
                <a:ext cx="122040" cy="99000"/>
              </p14:xfrm>
            </p:contentPart>
          </mc:Choice>
          <mc:Fallback>
            <p:pic>
              <p:nvPicPr>
                <p:cNvPr id="152" name="Freihand 151">
                  <a:extLst>
                    <a:ext uri="{FF2B5EF4-FFF2-40B4-BE49-F238E27FC236}">
                      <a16:creationId xmlns:a16="http://schemas.microsoft.com/office/drawing/2014/main" id="{E98ABE05-3D7D-0041-AD0F-F07345F86111}"/>
                    </a:ext>
                  </a:extLst>
                </p:cNvPr>
                <p:cNvPicPr/>
                <p:nvPr/>
              </p:nvPicPr>
              <p:blipFill>
                <a:blip r:embed="rId156"/>
                <a:stretch>
                  <a:fillRect/>
                </a:stretch>
              </p:blipFill>
              <p:spPr>
                <a:xfrm>
                  <a:off x="7005469" y="956324"/>
                  <a:ext cx="139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3" name="Freihand 152">
                  <a:extLst>
                    <a:ext uri="{FF2B5EF4-FFF2-40B4-BE49-F238E27FC236}">
                      <a16:creationId xmlns:a16="http://schemas.microsoft.com/office/drawing/2014/main" id="{FF8ECC29-BD5F-D3FF-9A46-493AF053F8DC}"/>
                    </a:ext>
                  </a:extLst>
                </p14:cNvPr>
                <p14:cNvContentPartPr/>
                <p14:nvPr/>
              </p14:nvContentPartPr>
              <p14:xfrm>
                <a:off x="7088629" y="1152164"/>
                <a:ext cx="83520" cy="4320"/>
              </p14:xfrm>
            </p:contentPart>
          </mc:Choice>
          <mc:Fallback>
            <p:pic>
              <p:nvPicPr>
                <p:cNvPr id="153" name="Freihand 152">
                  <a:extLst>
                    <a:ext uri="{FF2B5EF4-FFF2-40B4-BE49-F238E27FC236}">
                      <a16:creationId xmlns:a16="http://schemas.microsoft.com/office/drawing/2014/main" id="{FF8ECC29-BD5F-D3FF-9A46-493AF053F8DC}"/>
                    </a:ext>
                  </a:extLst>
                </p:cNvPr>
                <p:cNvPicPr/>
                <p:nvPr/>
              </p:nvPicPr>
              <p:blipFill>
                <a:blip r:embed="rId158"/>
                <a:stretch>
                  <a:fillRect/>
                </a:stretch>
              </p:blipFill>
              <p:spPr>
                <a:xfrm>
                  <a:off x="7079629" y="1143164"/>
                  <a:ext cx="101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4" name="Freihand 153">
                  <a:extLst>
                    <a:ext uri="{FF2B5EF4-FFF2-40B4-BE49-F238E27FC236}">
                      <a16:creationId xmlns:a16="http://schemas.microsoft.com/office/drawing/2014/main" id="{3D1CD03D-5492-63E2-C736-B022D6DDE1CF}"/>
                    </a:ext>
                  </a:extLst>
                </p14:cNvPr>
                <p14:cNvContentPartPr/>
                <p14:nvPr/>
              </p14:nvContentPartPr>
              <p14:xfrm>
                <a:off x="7237669" y="1013564"/>
                <a:ext cx="79560" cy="123480"/>
              </p14:xfrm>
            </p:contentPart>
          </mc:Choice>
          <mc:Fallback>
            <p:pic>
              <p:nvPicPr>
                <p:cNvPr id="154" name="Freihand 153">
                  <a:extLst>
                    <a:ext uri="{FF2B5EF4-FFF2-40B4-BE49-F238E27FC236}">
                      <a16:creationId xmlns:a16="http://schemas.microsoft.com/office/drawing/2014/main" id="{3D1CD03D-5492-63E2-C736-B022D6DDE1CF}"/>
                    </a:ext>
                  </a:extLst>
                </p:cNvPr>
                <p:cNvPicPr/>
                <p:nvPr/>
              </p:nvPicPr>
              <p:blipFill>
                <a:blip r:embed="rId160"/>
                <a:stretch>
                  <a:fillRect/>
                </a:stretch>
              </p:blipFill>
              <p:spPr>
                <a:xfrm>
                  <a:off x="7228669" y="1004564"/>
                  <a:ext cx="97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3" name="Freihand 142">
                  <a:extLst>
                    <a:ext uri="{FF2B5EF4-FFF2-40B4-BE49-F238E27FC236}">
                      <a16:creationId xmlns:a16="http://schemas.microsoft.com/office/drawing/2014/main" id="{0A376026-03CE-7FF6-10E6-FB8A10B58C0D}"/>
                    </a:ext>
                  </a:extLst>
                </p14:cNvPr>
                <p14:cNvContentPartPr/>
                <p14:nvPr/>
              </p14:nvContentPartPr>
              <p14:xfrm>
                <a:off x="6854629" y="710444"/>
                <a:ext cx="159120" cy="4320"/>
              </p14:xfrm>
            </p:contentPart>
          </mc:Choice>
          <mc:Fallback>
            <p:pic>
              <p:nvPicPr>
                <p:cNvPr id="143" name="Freihand 142">
                  <a:extLst>
                    <a:ext uri="{FF2B5EF4-FFF2-40B4-BE49-F238E27FC236}">
                      <a16:creationId xmlns:a16="http://schemas.microsoft.com/office/drawing/2014/main" id="{0A376026-03CE-7FF6-10E6-FB8A10B58C0D}"/>
                    </a:ext>
                  </a:extLst>
                </p:cNvPr>
                <p:cNvPicPr/>
                <p:nvPr/>
              </p:nvPicPr>
              <p:blipFill>
                <a:blip r:embed="rId162"/>
                <a:stretch>
                  <a:fillRect/>
                </a:stretch>
              </p:blipFill>
              <p:spPr>
                <a:xfrm>
                  <a:off x="6845989" y="701444"/>
                  <a:ext cx="176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4" name="Freihand 143">
                  <a:extLst>
                    <a:ext uri="{FF2B5EF4-FFF2-40B4-BE49-F238E27FC236}">
                      <a16:creationId xmlns:a16="http://schemas.microsoft.com/office/drawing/2014/main" id="{97123B11-45F7-DD25-297F-D503C94DA16F}"/>
                    </a:ext>
                  </a:extLst>
                </p14:cNvPr>
                <p14:cNvContentPartPr/>
                <p14:nvPr/>
              </p14:nvContentPartPr>
              <p14:xfrm>
                <a:off x="6852109" y="768764"/>
                <a:ext cx="146520" cy="9000"/>
              </p14:xfrm>
            </p:contentPart>
          </mc:Choice>
          <mc:Fallback>
            <p:pic>
              <p:nvPicPr>
                <p:cNvPr id="144" name="Freihand 143">
                  <a:extLst>
                    <a:ext uri="{FF2B5EF4-FFF2-40B4-BE49-F238E27FC236}">
                      <a16:creationId xmlns:a16="http://schemas.microsoft.com/office/drawing/2014/main" id="{97123B11-45F7-DD25-297F-D503C94DA16F}"/>
                    </a:ext>
                  </a:extLst>
                </p:cNvPr>
                <p:cNvPicPr/>
                <p:nvPr/>
              </p:nvPicPr>
              <p:blipFill>
                <a:blip r:embed="rId164"/>
                <a:stretch>
                  <a:fillRect/>
                </a:stretch>
              </p:blipFill>
              <p:spPr>
                <a:xfrm>
                  <a:off x="6843469" y="759764"/>
                  <a:ext cx="164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 name="Freihand 148">
                  <a:extLst>
                    <a:ext uri="{FF2B5EF4-FFF2-40B4-BE49-F238E27FC236}">
                      <a16:creationId xmlns:a16="http://schemas.microsoft.com/office/drawing/2014/main" id="{A88ED2E4-CA6D-EFB4-17CD-E1A2A1FB0EB7}"/>
                    </a:ext>
                  </a:extLst>
                </p14:cNvPr>
                <p14:cNvContentPartPr/>
                <p14:nvPr/>
              </p14:nvContentPartPr>
              <p14:xfrm>
                <a:off x="7128589" y="549884"/>
                <a:ext cx="179280" cy="23040"/>
              </p14:xfrm>
            </p:contentPart>
          </mc:Choice>
          <mc:Fallback>
            <p:pic>
              <p:nvPicPr>
                <p:cNvPr id="149" name="Freihand 148">
                  <a:extLst>
                    <a:ext uri="{FF2B5EF4-FFF2-40B4-BE49-F238E27FC236}">
                      <a16:creationId xmlns:a16="http://schemas.microsoft.com/office/drawing/2014/main" id="{A88ED2E4-CA6D-EFB4-17CD-E1A2A1FB0EB7}"/>
                    </a:ext>
                  </a:extLst>
                </p:cNvPr>
                <p:cNvPicPr/>
                <p:nvPr/>
              </p:nvPicPr>
              <p:blipFill>
                <a:blip r:embed="rId166"/>
                <a:stretch>
                  <a:fillRect/>
                </a:stretch>
              </p:blipFill>
              <p:spPr>
                <a:xfrm>
                  <a:off x="7119949" y="541244"/>
                  <a:ext cx="196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0" name="Freihand 149">
                  <a:extLst>
                    <a:ext uri="{FF2B5EF4-FFF2-40B4-BE49-F238E27FC236}">
                      <a16:creationId xmlns:a16="http://schemas.microsoft.com/office/drawing/2014/main" id="{DE01B559-9A98-42CC-13D0-FDD63711A5A1}"/>
                    </a:ext>
                  </a:extLst>
                </p14:cNvPr>
                <p14:cNvContentPartPr/>
                <p14:nvPr/>
              </p14:nvContentPartPr>
              <p14:xfrm>
                <a:off x="7135069" y="631244"/>
                <a:ext cx="146520" cy="219240"/>
              </p14:xfrm>
            </p:contentPart>
          </mc:Choice>
          <mc:Fallback>
            <p:pic>
              <p:nvPicPr>
                <p:cNvPr id="150" name="Freihand 149">
                  <a:extLst>
                    <a:ext uri="{FF2B5EF4-FFF2-40B4-BE49-F238E27FC236}">
                      <a16:creationId xmlns:a16="http://schemas.microsoft.com/office/drawing/2014/main" id="{DE01B559-9A98-42CC-13D0-FDD63711A5A1}"/>
                    </a:ext>
                  </a:extLst>
                </p:cNvPr>
                <p:cNvPicPr/>
                <p:nvPr/>
              </p:nvPicPr>
              <p:blipFill>
                <a:blip r:embed="rId168"/>
                <a:stretch>
                  <a:fillRect/>
                </a:stretch>
              </p:blipFill>
              <p:spPr>
                <a:xfrm>
                  <a:off x="7126069" y="622604"/>
                  <a:ext cx="1641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5" name="Freihand 154">
                  <a:extLst>
                    <a:ext uri="{FF2B5EF4-FFF2-40B4-BE49-F238E27FC236}">
                      <a16:creationId xmlns:a16="http://schemas.microsoft.com/office/drawing/2014/main" id="{809A8C77-AA29-5CDF-A9E2-10E5130299EA}"/>
                    </a:ext>
                  </a:extLst>
                </p14:cNvPr>
                <p14:cNvContentPartPr/>
                <p14:nvPr/>
              </p14:nvContentPartPr>
              <p14:xfrm>
                <a:off x="7166749" y="436484"/>
                <a:ext cx="96120" cy="52920"/>
              </p14:xfrm>
            </p:contentPart>
          </mc:Choice>
          <mc:Fallback>
            <p:pic>
              <p:nvPicPr>
                <p:cNvPr id="155" name="Freihand 154">
                  <a:extLst>
                    <a:ext uri="{FF2B5EF4-FFF2-40B4-BE49-F238E27FC236}">
                      <a16:creationId xmlns:a16="http://schemas.microsoft.com/office/drawing/2014/main" id="{809A8C77-AA29-5CDF-A9E2-10E5130299EA}"/>
                    </a:ext>
                  </a:extLst>
                </p:cNvPr>
                <p:cNvPicPr/>
                <p:nvPr/>
              </p:nvPicPr>
              <p:blipFill>
                <a:blip r:embed="rId170"/>
                <a:stretch>
                  <a:fillRect/>
                </a:stretch>
              </p:blipFill>
              <p:spPr>
                <a:xfrm>
                  <a:off x="7158109" y="427484"/>
                  <a:ext cx="1137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8" name="Freihand 157">
                  <a:extLst>
                    <a:ext uri="{FF2B5EF4-FFF2-40B4-BE49-F238E27FC236}">
                      <a16:creationId xmlns:a16="http://schemas.microsoft.com/office/drawing/2014/main" id="{7F850C78-4C3C-1668-23AA-9A350EC7AA87}"/>
                    </a:ext>
                  </a:extLst>
                </p14:cNvPr>
                <p14:cNvContentPartPr/>
                <p14:nvPr/>
              </p14:nvContentPartPr>
              <p14:xfrm>
                <a:off x="7391749" y="629444"/>
                <a:ext cx="140760" cy="133920"/>
              </p14:xfrm>
            </p:contentPart>
          </mc:Choice>
          <mc:Fallback>
            <p:pic>
              <p:nvPicPr>
                <p:cNvPr id="158" name="Freihand 157">
                  <a:extLst>
                    <a:ext uri="{FF2B5EF4-FFF2-40B4-BE49-F238E27FC236}">
                      <a16:creationId xmlns:a16="http://schemas.microsoft.com/office/drawing/2014/main" id="{7F850C78-4C3C-1668-23AA-9A350EC7AA87}"/>
                    </a:ext>
                  </a:extLst>
                </p:cNvPr>
                <p:cNvPicPr/>
                <p:nvPr/>
              </p:nvPicPr>
              <p:blipFill>
                <a:blip r:embed="rId172"/>
                <a:stretch>
                  <a:fillRect/>
                </a:stretch>
              </p:blipFill>
              <p:spPr>
                <a:xfrm>
                  <a:off x="7383109" y="620444"/>
                  <a:ext cx="158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9" name="Freihand 158">
                  <a:extLst>
                    <a:ext uri="{FF2B5EF4-FFF2-40B4-BE49-F238E27FC236}">
                      <a16:creationId xmlns:a16="http://schemas.microsoft.com/office/drawing/2014/main" id="{44527261-E8FA-C733-D11A-8E7FD586F45A}"/>
                    </a:ext>
                  </a:extLst>
                </p14:cNvPr>
                <p14:cNvContentPartPr/>
                <p14:nvPr/>
              </p14:nvContentPartPr>
              <p14:xfrm>
                <a:off x="7406869" y="666164"/>
                <a:ext cx="111240" cy="61920"/>
              </p14:xfrm>
            </p:contentPart>
          </mc:Choice>
          <mc:Fallback>
            <p:pic>
              <p:nvPicPr>
                <p:cNvPr id="159" name="Freihand 158">
                  <a:extLst>
                    <a:ext uri="{FF2B5EF4-FFF2-40B4-BE49-F238E27FC236}">
                      <a16:creationId xmlns:a16="http://schemas.microsoft.com/office/drawing/2014/main" id="{44527261-E8FA-C733-D11A-8E7FD586F45A}"/>
                    </a:ext>
                  </a:extLst>
                </p:cNvPr>
                <p:cNvPicPr/>
                <p:nvPr/>
              </p:nvPicPr>
              <p:blipFill>
                <a:blip r:embed="rId174"/>
                <a:stretch>
                  <a:fillRect/>
                </a:stretch>
              </p:blipFill>
              <p:spPr>
                <a:xfrm>
                  <a:off x="7397869" y="657164"/>
                  <a:ext cx="1288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0" name="Freihand 159">
                  <a:extLst>
                    <a:ext uri="{FF2B5EF4-FFF2-40B4-BE49-F238E27FC236}">
                      <a16:creationId xmlns:a16="http://schemas.microsoft.com/office/drawing/2014/main" id="{0C2C224B-4156-A61F-625B-9C86C9D4FDD5}"/>
                    </a:ext>
                  </a:extLst>
                </p14:cNvPr>
                <p14:cNvContentPartPr/>
                <p14:nvPr/>
              </p14:nvContentPartPr>
              <p14:xfrm>
                <a:off x="7605949" y="635204"/>
                <a:ext cx="19440" cy="185760"/>
              </p14:xfrm>
            </p:contentPart>
          </mc:Choice>
          <mc:Fallback>
            <p:pic>
              <p:nvPicPr>
                <p:cNvPr id="160" name="Freihand 159">
                  <a:extLst>
                    <a:ext uri="{FF2B5EF4-FFF2-40B4-BE49-F238E27FC236}">
                      <a16:creationId xmlns:a16="http://schemas.microsoft.com/office/drawing/2014/main" id="{0C2C224B-4156-A61F-625B-9C86C9D4FDD5}"/>
                    </a:ext>
                  </a:extLst>
                </p:cNvPr>
                <p:cNvPicPr/>
                <p:nvPr/>
              </p:nvPicPr>
              <p:blipFill>
                <a:blip r:embed="rId176"/>
                <a:stretch>
                  <a:fillRect/>
                </a:stretch>
              </p:blipFill>
              <p:spPr>
                <a:xfrm>
                  <a:off x="7597309" y="626204"/>
                  <a:ext cx="37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2" name="Freihand 161">
                  <a:extLst>
                    <a:ext uri="{FF2B5EF4-FFF2-40B4-BE49-F238E27FC236}">
                      <a16:creationId xmlns:a16="http://schemas.microsoft.com/office/drawing/2014/main" id="{200219ED-8489-E811-EB09-52DCC1290FEE}"/>
                    </a:ext>
                  </a:extLst>
                </p14:cNvPr>
                <p14:cNvContentPartPr/>
                <p14:nvPr/>
              </p14:nvContentPartPr>
              <p14:xfrm>
                <a:off x="7828429" y="692444"/>
                <a:ext cx="151560" cy="7920"/>
              </p14:xfrm>
            </p:contentPart>
          </mc:Choice>
          <mc:Fallback>
            <p:pic>
              <p:nvPicPr>
                <p:cNvPr id="162" name="Freihand 161">
                  <a:extLst>
                    <a:ext uri="{FF2B5EF4-FFF2-40B4-BE49-F238E27FC236}">
                      <a16:creationId xmlns:a16="http://schemas.microsoft.com/office/drawing/2014/main" id="{200219ED-8489-E811-EB09-52DCC1290FEE}"/>
                    </a:ext>
                  </a:extLst>
                </p:cNvPr>
                <p:cNvPicPr/>
                <p:nvPr/>
              </p:nvPicPr>
              <p:blipFill>
                <a:blip r:embed="rId178"/>
                <a:stretch>
                  <a:fillRect/>
                </a:stretch>
              </p:blipFill>
              <p:spPr>
                <a:xfrm>
                  <a:off x="7819429" y="683444"/>
                  <a:ext cx="169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5" name="Freihand 164">
                  <a:extLst>
                    <a:ext uri="{FF2B5EF4-FFF2-40B4-BE49-F238E27FC236}">
                      <a16:creationId xmlns:a16="http://schemas.microsoft.com/office/drawing/2014/main" id="{8FA6AE36-7B72-5C1C-2B09-1945F0979644}"/>
                    </a:ext>
                  </a:extLst>
                </p14:cNvPr>
                <p14:cNvContentPartPr/>
                <p14:nvPr/>
              </p14:nvContentPartPr>
              <p14:xfrm>
                <a:off x="8094829" y="1014284"/>
                <a:ext cx="19440" cy="69480"/>
              </p14:xfrm>
            </p:contentPart>
          </mc:Choice>
          <mc:Fallback>
            <p:pic>
              <p:nvPicPr>
                <p:cNvPr id="165" name="Freihand 164">
                  <a:extLst>
                    <a:ext uri="{FF2B5EF4-FFF2-40B4-BE49-F238E27FC236}">
                      <a16:creationId xmlns:a16="http://schemas.microsoft.com/office/drawing/2014/main" id="{8FA6AE36-7B72-5C1C-2B09-1945F0979644}"/>
                    </a:ext>
                  </a:extLst>
                </p:cNvPr>
                <p:cNvPicPr/>
                <p:nvPr/>
              </p:nvPicPr>
              <p:blipFill>
                <a:blip r:embed="rId180"/>
                <a:stretch>
                  <a:fillRect/>
                </a:stretch>
              </p:blipFill>
              <p:spPr>
                <a:xfrm>
                  <a:off x="8085829" y="1005284"/>
                  <a:ext cx="37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6" name="Freihand 165">
                  <a:extLst>
                    <a:ext uri="{FF2B5EF4-FFF2-40B4-BE49-F238E27FC236}">
                      <a16:creationId xmlns:a16="http://schemas.microsoft.com/office/drawing/2014/main" id="{A97478E8-57AC-8720-F41A-21ACD10894F8}"/>
                    </a:ext>
                  </a:extLst>
                </p14:cNvPr>
                <p14:cNvContentPartPr/>
                <p14:nvPr/>
              </p14:nvContentPartPr>
              <p14:xfrm>
                <a:off x="8098789" y="913124"/>
                <a:ext cx="12600" cy="6120"/>
              </p14:xfrm>
            </p:contentPart>
          </mc:Choice>
          <mc:Fallback>
            <p:pic>
              <p:nvPicPr>
                <p:cNvPr id="166" name="Freihand 165">
                  <a:extLst>
                    <a:ext uri="{FF2B5EF4-FFF2-40B4-BE49-F238E27FC236}">
                      <a16:creationId xmlns:a16="http://schemas.microsoft.com/office/drawing/2014/main" id="{A97478E8-57AC-8720-F41A-21ACD10894F8}"/>
                    </a:ext>
                  </a:extLst>
                </p:cNvPr>
                <p:cNvPicPr/>
                <p:nvPr/>
              </p:nvPicPr>
              <p:blipFill>
                <a:blip r:embed="rId182"/>
                <a:stretch>
                  <a:fillRect/>
                </a:stretch>
              </p:blipFill>
              <p:spPr>
                <a:xfrm>
                  <a:off x="8090149" y="904484"/>
                  <a:ext cx="30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7" name="Freihand 166">
                  <a:extLst>
                    <a:ext uri="{FF2B5EF4-FFF2-40B4-BE49-F238E27FC236}">
                      <a16:creationId xmlns:a16="http://schemas.microsoft.com/office/drawing/2014/main" id="{C8465997-DDE9-1D96-0671-60C545CF8B5E}"/>
                    </a:ext>
                  </a:extLst>
                </p14:cNvPr>
                <p14:cNvContentPartPr/>
                <p14:nvPr/>
              </p14:nvContentPartPr>
              <p14:xfrm>
                <a:off x="8212909" y="1005644"/>
                <a:ext cx="95760" cy="106200"/>
              </p14:xfrm>
            </p:contentPart>
          </mc:Choice>
          <mc:Fallback>
            <p:pic>
              <p:nvPicPr>
                <p:cNvPr id="167" name="Freihand 166">
                  <a:extLst>
                    <a:ext uri="{FF2B5EF4-FFF2-40B4-BE49-F238E27FC236}">
                      <a16:creationId xmlns:a16="http://schemas.microsoft.com/office/drawing/2014/main" id="{C8465997-DDE9-1D96-0671-60C545CF8B5E}"/>
                    </a:ext>
                  </a:extLst>
                </p:cNvPr>
                <p:cNvPicPr/>
                <p:nvPr/>
              </p:nvPicPr>
              <p:blipFill>
                <a:blip r:embed="rId184"/>
                <a:stretch>
                  <a:fillRect/>
                </a:stretch>
              </p:blipFill>
              <p:spPr>
                <a:xfrm>
                  <a:off x="8203909" y="996644"/>
                  <a:ext cx="113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8" name="Freihand 167">
                  <a:extLst>
                    <a:ext uri="{FF2B5EF4-FFF2-40B4-BE49-F238E27FC236}">
                      <a16:creationId xmlns:a16="http://schemas.microsoft.com/office/drawing/2014/main" id="{80522601-E318-2548-76A5-86CB02094BD3}"/>
                    </a:ext>
                  </a:extLst>
                </p14:cNvPr>
                <p14:cNvContentPartPr/>
                <p14:nvPr/>
              </p14:nvContentPartPr>
              <p14:xfrm>
                <a:off x="8365549" y="951644"/>
                <a:ext cx="99720" cy="126000"/>
              </p14:xfrm>
            </p:contentPart>
          </mc:Choice>
          <mc:Fallback>
            <p:pic>
              <p:nvPicPr>
                <p:cNvPr id="168" name="Freihand 167">
                  <a:extLst>
                    <a:ext uri="{FF2B5EF4-FFF2-40B4-BE49-F238E27FC236}">
                      <a16:creationId xmlns:a16="http://schemas.microsoft.com/office/drawing/2014/main" id="{80522601-E318-2548-76A5-86CB02094BD3}"/>
                    </a:ext>
                  </a:extLst>
                </p:cNvPr>
                <p:cNvPicPr/>
                <p:nvPr/>
              </p:nvPicPr>
              <p:blipFill>
                <a:blip r:embed="rId186"/>
                <a:stretch>
                  <a:fillRect/>
                </a:stretch>
              </p:blipFill>
              <p:spPr>
                <a:xfrm>
                  <a:off x="8356909" y="942644"/>
                  <a:ext cx="117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3" name="Freihand 162">
                  <a:extLst>
                    <a:ext uri="{FF2B5EF4-FFF2-40B4-BE49-F238E27FC236}">
                      <a16:creationId xmlns:a16="http://schemas.microsoft.com/office/drawing/2014/main" id="{C1C459BC-8BF4-6173-8EA8-EB814DB9D963}"/>
                    </a:ext>
                  </a:extLst>
                </p14:cNvPr>
                <p14:cNvContentPartPr/>
                <p14:nvPr/>
              </p14:nvContentPartPr>
              <p14:xfrm>
                <a:off x="8220109" y="525044"/>
                <a:ext cx="175680" cy="14040"/>
              </p14:xfrm>
            </p:contentPart>
          </mc:Choice>
          <mc:Fallback>
            <p:pic>
              <p:nvPicPr>
                <p:cNvPr id="163" name="Freihand 162">
                  <a:extLst>
                    <a:ext uri="{FF2B5EF4-FFF2-40B4-BE49-F238E27FC236}">
                      <a16:creationId xmlns:a16="http://schemas.microsoft.com/office/drawing/2014/main" id="{C1C459BC-8BF4-6173-8EA8-EB814DB9D963}"/>
                    </a:ext>
                  </a:extLst>
                </p:cNvPr>
                <p:cNvPicPr/>
                <p:nvPr/>
              </p:nvPicPr>
              <p:blipFill>
                <a:blip r:embed="rId188"/>
                <a:stretch>
                  <a:fillRect/>
                </a:stretch>
              </p:blipFill>
              <p:spPr>
                <a:xfrm>
                  <a:off x="8211469" y="516404"/>
                  <a:ext cx="193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4" name="Freihand 163">
                  <a:extLst>
                    <a:ext uri="{FF2B5EF4-FFF2-40B4-BE49-F238E27FC236}">
                      <a16:creationId xmlns:a16="http://schemas.microsoft.com/office/drawing/2014/main" id="{A394E924-BF1E-1A6C-34BD-74DF5810C373}"/>
                    </a:ext>
                  </a:extLst>
                </p14:cNvPr>
                <p14:cNvContentPartPr/>
                <p14:nvPr/>
              </p14:nvContentPartPr>
              <p14:xfrm>
                <a:off x="8170069" y="550604"/>
                <a:ext cx="187200" cy="226440"/>
              </p14:xfrm>
            </p:contentPart>
          </mc:Choice>
          <mc:Fallback>
            <p:pic>
              <p:nvPicPr>
                <p:cNvPr id="164" name="Freihand 163">
                  <a:extLst>
                    <a:ext uri="{FF2B5EF4-FFF2-40B4-BE49-F238E27FC236}">
                      <a16:creationId xmlns:a16="http://schemas.microsoft.com/office/drawing/2014/main" id="{A394E924-BF1E-1A6C-34BD-74DF5810C373}"/>
                    </a:ext>
                  </a:extLst>
                </p:cNvPr>
                <p:cNvPicPr/>
                <p:nvPr/>
              </p:nvPicPr>
              <p:blipFill>
                <a:blip r:embed="rId190"/>
                <a:stretch>
                  <a:fillRect/>
                </a:stretch>
              </p:blipFill>
              <p:spPr>
                <a:xfrm>
                  <a:off x="8161069" y="541964"/>
                  <a:ext cx="2048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9" name="Freihand 168">
                  <a:extLst>
                    <a:ext uri="{FF2B5EF4-FFF2-40B4-BE49-F238E27FC236}">
                      <a16:creationId xmlns:a16="http://schemas.microsoft.com/office/drawing/2014/main" id="{29AE92EB-A3C2-9903-F3C1-ECFC30B6C0BD}"/>
                    </a:ext>
                  </a:extLst>
                </p14:cNvPr>
                <p14:cNvContentPartPr/>
                <p14:nvPr/>
              </p14:nvContentPartPr>
              <p14:xfrm>
                <a:off x="8241349" y="401204"/>
                <a:ext cx="80640" cy="63720"/>
              </p14:xfrm>
            </p:contentPart>
          </mc:Choice>
          <mc:Fallback>
            <p:pic>
              <p:nvPicPr>
                <p:cNvPr id="169" name="Freihand 168">
                  <a:extLst>
                    <a:ext uri="{FF2B5EF4-FFF2-40B4-BE49-F238E27FC236}">
                      <a16:creationId xmlns:a16="http://schemas.microsoft.com/office/drawing/2014/main" id="{29AE92EB-A3C2-9903-F3C1-ECFC30B6C0BD}"/>
                    </a:ext>
                  </a:extLst>
                </p:cNvPr>
                <p:cNvPicPr/>
                <p:nvPr/>
              </p:nvPicPr>
              <p:blipFill>
                <a:blip r:embed="rId192"/>
                <a:stretch>
                  <a:fillRect/>
                </a:stretch>
              </p:blipFill>
              <p:spPr>
                <a:xfrm>
                  <a:off x="8232349" y="392564"/>
                  <a:ext cx="98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2" name="Freihand 171">
                  <a:extLst>
                    <a:ext uri="{FF2B5EF4-FFF2-40B4-BE49-F238E27FC236}">
                      <a16:creationId xmlns:a16="http://schemas.microsoft.com/office/drawing/2014/main" id="{599F8FBD-1AA5-A0D0-8958-175C8BEAE396}"/>
                    </a:ext>
                  </a:extLst>
                </p14:cNvPr>
                <p14:cNvContentPartPr/>
                <p14:nvPr/>
              </p14:nvContentPartPr>
              <p14:xfrm>
                <a:off x="8608549" y="607124"/>
                <a:ext cx="103680" cy="117720"/>
              </p14:xfrm>
            </p:contentPart>
          </mc:Choice>
          <mc:Fallback>
            <p:pic>
              <p:nvPicPr>
                <p:cNvPr id="172" name="Freihand 171">
                  <a:extLst>
                    <a:ext uri="{FF2B5EF4-FFF2-40B4-BE49-F238E27FC236}">
                      <a16:creationId xmlns:a16="http://schemas.microsoft.com/office/drawing/2014/main" id="{599F8FBD-1AA5-A0D0-8958-175C8BEAE396}"/>
                    </a:ext>
                  </a:extLst>
                </p:cNvPr>
                <p:cNvPicPr/>
                <p:nvPr/>
              </p:nvPicPr>
              <p:blipFill>
                <a:blip r:embed="rId194"/>
                <a:stretch>
                  <a:fillRect/>
                </a:stretch>
              </p:blipFill>
              <p:spPr>
                <a:xfrm>
                  <a:off x="8599909" y="598124"/>
                  <a:ext cx="121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3" name="Freihand 172">
                  <a:extLst>
                    <a:ext uri="{FF2B5EF4-FFF2-40B4-BE49-F238E27FC236}">
                      <a16:creationId xmlns:a16="http://schemas.microsoft.com/office/drawing/2014/main" id="{D9855014-ECA4-5128-3E7A-4E7EA34A665A}"/>
                    </a:ext>
                  </a:extLst>
                </p14:cNvPr>
                <p14:cNvContentPartPr/>
                <p14:nvPr/>
              </p14:nvContentPartPr>
              <p14:xfrm>
                <a:off x="8600269" y="645284"/>
                <a:ext cx="86400" cy="76320"/>
              </p14:xfrm>
            </p:contentPart>
          </mc:Choice>
          <mc:Fallback>
            <p:pic>
              <p:nvPicPr>
                <p:cNvPr id="173" name="Freihand 172">
                  <a:extLst>
                    <a:ext uri="{FF2B5EF4-FFF2-40B4-BE49-F238E27FC236}">
                      <a16:creationId xmlns:a16="http://schemas.microsoft.com/office/drawing/2014/main" id="{D9855014-ECA4-5128-3E7A-4E7EA34A665A}"/>
                    </a:ext>
                  </a:extLst>
                </p:cNvPr>
                <p:cNvPicPr/>
                <p:nvPr/>
              </p:nvPicPr>
              <p:blipFill>
                <a:blip r:embed="rId196"/>
                <a:stretch>
                  <a:fillRect/>
                </a:stretch>
              </p:blipFill>
              <p:spPr>
                <a:xfrm>
                  <a:off x="8591629" y="636644"/>
                  <a:ext cx="1040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5" name="Freihand 174">
                  <a:extLst>
                    <a:ext uri="{FF2B5EF4-FFF2-40B4-BE49-F238E27FC236}">
                      <a16:creationId xmlns:a16="http://schemas.microsoft.com/office/drawing/2014/main" id="{FEFF41D3-BD85-7D1C-C130-FB6D733B1CFD}"/>
                    </a:ext>
                  </a:extLst>
                </p14:cNvPr>
                <p14:cNvContentPartPr/>
                <p14:nvPr/>
              </p14:nvContentPartPr>
              <p14:xfrm>
                <a:off x="8603869" y="534404"/>
                <a:ext cx="122040" cy="12600"/>
              </p14:xfrm>
            </p:contentPart>
          </mc:Choice>
          <mc:Fallback>
            <p:pic>
              <p:nvPicPr>
                <p:cNvPr id="175" name="Freihand 174">
                  <a:extLst>
                    <a:ext uri="{FF2B5EF4-FFF2-40B4-BE49-F238E27FC236}">
                      <a16:creationId xmlns:a16="http://schemas.microsoft.com/office/drawing/2014/main" id="{FEFF41D3-BD85-7D1C-C130-FB6D733B1CFD}"/>
                    </a:ext>
                  </a:extLst>
                </p:cNvPr>
                <p:cNvPicPr/>
                <p:nvPr/>
              </p:nvPicPr>
              <p:blipFill>
                <a:blip r:embed="rId198"/>
                <a:stretch>
                  <a:fillRect/>
                </a:stretch>
              </p:blipFill>
              <p:spPr>
                <a:xfrm>
                  <a:off x="8595229" y="525764"/>
                  <a:ext cx="1396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44" name="Freihand 243">
                  <a:extLst>
                    <a:ext uri="{FF2B5EF4-FFF2-40B4-BE49-F238E27FC236}">
                      <a16:creationId xmlns:a16="http://schemas.microsoft.com/office/drawing/2014/main" id="{8676F308-2048-E0DC-91C4-DA53268B61F6}"/>
                    </a:ext>
                  </a:extLst>
                </p14:cNvPr>
                <p14:cNvContentPartPr/>
                <p14:nvPr/>
              </p14:nvContentPartPr>
              <p14:xfrm>
                <a:off x="10061149" y="3024524"/>
                <a:ext cx="125280" cy="190080"/>
              </p14:xfrm>
            </p:contentPart>
          </mc:Choice>
          <mc:Fallback>
            <p:pic>
              <p:nvPicPr>
                <p:cNvPr id="244" name="Freihand 243">
                  <a:extLst>
                    <a:ext uri="{FF2B5EF4-FFF2-40B4-BE49-F238E27FC236}">
                      <a16:creationId xmlns:a16="http://schemas.microsoft.com/office/drawing/2014/main" id="{8676F308-2048-E0DC-91C4-DA53268B61F6}"/>
                    </a:ext>
                  </a:extLst>
                </p:cNvPr>
                <p:cNvPicPr/>
                <p:nvPr/>
              </p:nvPicPr>
              <p:blipFill>
                <a:blip r:embed="rId200"/>
                <a:stretch>
                  <a:fillRect/>
                </a:stretch>
              </p:blipFill>
              <p:spPr>
                <a:xfrm>
                  <a:off x="10052149" y="3015524"/>
                  <a:ext cx="142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45" name="Freihand 244">
                  <a:extLst>
                    <a:ext uri="{FF2B5EF4-FFF2-40B4-BE49-F238E27FC236}">
                      <a16:creationId xmlns:a16="http://schemas.microsoft.com/office/drawing/2014/main" id="{C342D58B-55FF-49B9-DA70-89A472473D5F}"/>
                    </a:ext>
                  </a:extLst>
                </p14:cNvPr>
                <p14:cNvContentPartPr/>
                <p14:nvPr/>
              </p14:nvContentPartPr>
              <p14:xfrm>
                <a:off x="10025869" y="3052964"/>
                <a:ext cx="175320" cy="183960"/>
              </p14:xfrm>
            </p:contentPart>
          </mc:Choice>
          <mc:Fallback>
            <p:pic>
              <p:nvPicPr>
                <p:cNvPr id="245" name="Freihand 244">
                  <a:extLst>
                    <a:ext uri="{FF2B5EF4-FFF2-40B4-BE49-F238E27FC236}">
                      <a16:creationId xmlns:a16="http://schemas.microsoft.com/office/drawing/2014/main" id="{C342D58B-55FF-49B9-DA70-89A472473D5F}"/>
                    </a:ext>
                  </a:extLst>
                </p:cNvPr>
                <p:cNvPicPr/>
                <p:nvPr/>
              </p:nvPicPr>
              <p:blipFill>
                <a:blip r:embed="rId202"/>
                <a:stretch>
                  <a:fillRect/>
                </a:stretch>
              </p:blipFill>
              <p:spPr>
                <a:xfrm>
                  <a:off x="10017229" y="3043964"/>
                  <a:ext cx="192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47" name="Freihand 246">
                  <a:extLst>
                    <a:ext uri="{FF2B5EF4-FFF2-40B4-BE49-F238E27FC236}">
                      <a16:creationId xmlns:a16="http://schemas.microsoft.com/office/drawing/2014/main" id="{17BC3E45-2F64-8E2E-A7F5-C141EBEF3E3D}"/>
                    </a:ext>
                  </a:extLst>
                </p14:cNvPr>
                <p14:cNvContentPartPr/>
                <p14:nvPr/>
              </p14:nvContentPartPr>
              <p14:xfrm>
                <a:off x="10043869" y="2922284"/>
                <a:ext cx="184680" cy="23040"/>
              </p14:xfrm>
            </p:contentPart>
          </mc:Choice>
          <mc:Fallback>
            <p:pic>
              <p:nvPicPr>
                <p:cNvPr id="247" name="Freihand 246">
                  <a:extLst>
                    <a:ext uri="{FF2B5EF4-FFF2-40B4-BE49-F238E27FC236}">
                      <a16:creationId xmlns:a16="http://schemas.microsoft.com/office/drawing/2014/main" id="{17BC3E45-2F64-8E2E-A7F5-C141EBEF3E3D}"/>
                    </a:ext>
                  </a:extLst>
                </p:cNvPr>
                <p:cNvPicPr/>
                <p:nvPr/>
              </p:nvPicPr>
              <p:blipFill>
                <a:blip r:embed="rId204"/>
                <a:stretch>
                  <a:fillRect/>
                </a:stretch>
              </p:blipFill>
              <p:spPr>
                <a:xfrm>
                  <a:off x="10035229" y="2913644"/>
                  <a:ext cx="202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48" name="Freihand 247">
                  <a:extLst>
                    <a:ext uri="{FF2B5EF4-FFF2-40B4-BE49-F238E27FC236}">
                      <a16:creationId xmlns:a16="http://schemas.microsoft.com/office/drawing/2014/main" id="{4A254611-1068-8E57-B8B1-C61FA5EE163C}"/>
                    </a:ext>
                  </a:extLst>
                </p14:cNvPr>
                <p14:cNvContentPartPr/>
                <p14:nvPr/>
              </p14:nvContentPartPr>
              <p14:xfrm>
                <a:off x="10345549" y="3060524"/>
                <a:ext cx="143640" cy="20880"/>
              </p14:xfrm>
            </p:contentPart>
          </mc:Choice>
          <mc:Fallback>
            <p:pic>
              <p:nvPicPr>
                <p:cNvPr id="248" name="Freihand 247">
                  <a:extLst>
                    <a:ext uri="{FF2B5EF4-FFF2-40B4-BE49-F238E27FC236}">
                      <a16:creationId xmlns:a16="http://schemas.microsoft.com/office/drawing/2014/main" id="{4A254611-1068-8E57-B8B1-C61FA5EE163C}"/>
                    </a:ext>
                  </a:extLst>
                </p:cNvPr>
                <p:cNvPicPr/>
                <p:nvPr/>
              </p:nvPicPr>
              <p:blipFill>
                <a:blip r:embed="rId206"/>
                <a:stretch>
                  <a:fillRect/>
                </a:stretch>
              </p:blipFill>
              <p:spPr>
                <a:xfrm>
                  <a:off x="10336549" y="3051884"/>
                  <a:ext cx="161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49" name="Freihand 248">
                  <a:extLst>
                    <a:ext uri="{FF2B5EF4-FFF2-40B4-BE49-F238E27FC236}">
                      <a16:creationId xmlns:a16="http://schemas.microsoft.com/office/drawing/2014/main" id="{B8EB0D1A-3634-A891-397E-7596043CECC6}"/>
                    </a:ext>
                  </a:extLst>
                </p14:cNvPr>
                <p14:cNvContentPartPr/>
                <p14:nvPr/>
              </p14:nvContentPartPr>
              <p14:xfrm>
                <a:off x="10368949" y="3151244"/>
                <a:ext cx="105120" cy="20880"/>
              </p14:xfrm>
            </p:contentPart>
          </mc:Choice>
          <mc:Fallback>
            <p:pic>
              <p:nvPicPr>
                <p:cNvPr id="249" name="Freihand 248">
                  <a:extLst>
                    <a:ext uri="{FF2B5EF4-FFF2-40B4-BE49-F238E27FC236}">
                      <a16:creationId xmlns:a16="http://schemas.microsoft.com/office/drawing/2014/main" id="{B8EB0D1A-3634-A891-397E-7596043CECC6}"/>
                    </a:ext>
                  </a:extLst>
                </p:cNvPr>
                <p:cNvPicPr/>
                <p:nvPr/>
              </p:nvPicPr>
              <p:blipFill>
                <a:blip r:embed="rId208"/>
                <a:stretch>
                  <a:fillRect/>
                </a:stretch>
              </p:blipFill>
              <p:spPr>
                <a:xfrm>
                  <a:off x="10360309" y="3142604"/>
                  <a:ext cx="122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50" name="Freihand 249">
                  <a:extLst>
                    <a:ext uri="{FF2B5EF4-FFF2-40B4-BE49-F238E27FC236}">
                      <a16:creationId xmlns:a16="http://schemas.microsoft.com/office/drawing/2014/main" id="{D1D53B0A-B238-30C5-90D1-556237C2850F}"/>
                    </a:ext>
                  </a:extLst>
                </p14:cNvPr>
                <p14:cNvContentPartPr/>
                <p14:nvPr/>
              </p14:nvContentPartPr>
              <p14:xfrm>
                <a:off x="10678549" y="2760284"/>
                <a:ext cx="139680" cy="221400"/>
              </p14:xfrm>
            </p:contentPart>
          </mc:Choice>
          <mc:Fallback>
            <p:pic>
              <p:nvPicPr>
                <p:cNvPr id="250" name="Freihand 249">
                  <a:extLst>
                    <a:ext uri="{FF2B5EF4-FFF2-40B4-BE49-F238E27FC236}">
                      <a16:creationId xmlns:a16="http://schemas.microsoft.com/office/drawing/2014/main" id="{D1D53B0A-B238-30C5-90D1-556237C2850F}"/>
                    </a:ext>
                  </a:extLst>
                </p:cNvPr>
                <p:cNvPicPr/>
                <p:nvPr/>
              </p:nvPicPr>
              <p:blipFill>
                <a:blip r:embed="rId210"/>
                <a:stretch>
                  <a:fillRect/>
                </a:stretch>
              </p:blipFill>
              <p:spPr>
                <a:xfrm>
                  <a:off x="10669909" y="2751284"/>
                  <a:ext cx="1573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51" name="Freihand 250">
                  <a:extLst>
                    <a:ext uri="{FF2B5EF4-FFF2-40B4-BE49-F238E27FC236}">
                      <a16:creationId xmlns:a16="http://schemas.microsoft.com/office/drawing/2014/main" id="{0DEAF258-1C73-D2A7-3004-56937A76CCB4}"/>
                    </a:ext>
                  </a:extLst>
                </p14:cNvPr>
                <p14:cNvContentPartPr/>
                <p14:nvPr/>
              </p14:nvContentPartPr>
              <p14:xfrm>
                <a:off x="10654429" y="3048284"/>
                <a:ext cx="191160" cy="51480"/>
              </p14:xfrm>
            </p:contentPart>
          </mc:Choice>
          <mc:Fallback>
            <p:pic>
              <p:nvPicPr>
                <p:cNvPr id="251" name="Freihand 250">
                  <a:extLst>
                    <a:ext uri="{FF2B5EF4-FFF2-40B4-BE49-F238E27FC236}">
                      <a16:creationId xmlns:a16="http://schemas.microsoft.com/office/drawing/2014/main" id="{0DEAF258-1C73-D2A7-3004-56937A76CCB4}"/>
                    </a:ext>
                  </a:extLst>
                </p:cNvPr>
                <p:cNvPicPr/>
                <p:nvPr/>
              </p:nvPicPr>
              <p:blipFill>
                <a:blip r:embed="rId212"/>
                <a:stretch>
                  <a:fillRect/>
                </a:stretch>
              </p:blipFill>
              <p:spPr>
                <a:xfrm>
                  <a:off x="10645789" y="3039284"/>
                  <a:ext cx="208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52" name="Freihand 251">
                  <a:extLst>
                    <a:ext uri="{FF2B5EF4-FFF2-40B4-BE49-F238E27FC236}">
                      <a16:creationId xmlns:a16="http://schemas.microsoft.com/office/drawing/2014/main" id="{EE5C1338-D7B4-EAB1-0FD0-6406469CA5A7}"/>
                    </a:ext>
                  </a:extLst>
                </p14:cNvPr>
                <p14:cNvContentPartPr/>
                <p14:nvPr/>
              </p14:nvContentPartPr>
              <p14:xfrm>
                <a:off x="10647229" y="3219644"/>
                <a:ext cx="98280" cy="106200"/>
              </p14:xfrm>
            </p:contentPart>
          </mc:Choice>
          <mc:Fallback>
            <p:pic>
              <p:nvPicPr>
                <p:cNvPr id="252" name="Freihand 251">
                  <a:extLst>
                    <a:ext uri="{FF2B5EF4-FFF2-40B4-BE49-F238E27FC236}">
                      <a16:creationId xmlns:a16="http://schemas.microsoft.com/office/drawing/2014/main" id="{EE5C1338-D7B4-EAB1-0FD0-6406469CA5A7}"/>
                    </a:ext>
                  </a:extLst>
                </p:cNvPr>
                <p:cNvPicPr/>
                <p:nvPr/>
              </p:nvPicPr>
              <p:blipFill>
                <a:blip r:embed="rId214"/>
                <a:stretch>
                  <a:fillRect/>
                </a:stretch>
              </p:blipFill>
              <p:spPr>
                <a:xfrm>
                  <a:off x="10638589" y="3210644"/>
                  <a:ext cx="115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53" name="Freihand 252">
                  <a:extLst>
                    <a:ext uri="{FF2B5EF4-FFF2-40B4-BE49-F238E27FC236}">
                      <a16:creationId xmlns:a16="http://schemas.microsoft.com/office/drawing/2014/main" id="{4DEDA37C-554C-F211-8473-9E24C61E3791}"/>
                    </a:ext>
                  </a:extLst>
                </p14:cNvPr>
                <p14:cNvContentPartPr/>
                <p14:nvPr/>
              </p14:nvContentPartPr>
              <p14:xfrm>
                <a:off x="11010109" y="2897444"/>
                <a:ext cx="177480" cy="56880"/>
              </p14:xfrm>
            </p:contentPart>
          </mc:Choice>
          <mc:Fallback>
            <p:pic>
              <p:nvPicPr>
                <p:cNvPr id="253" name="Freihand 252">
                  <a:extLst>
                    <a:ext uri="{FF2B5EF4-FFF2-40B4-BE49-F238E27FC236}">
                      <a16:creationId xmlns:a16="http://schemas.microsoft.com/office/drawing/2014/main" id="{4DEDA37C-554C-F211-8473-9E24C61E3791}"/>
                    </a:ext>
                  </a:extLst>
                </p:cNvPr>
                <p:cNvPicPr/>
                <p:nvPr/>
              </p:nvPicPr>
              <p:blipFill>
                <a:blip r:embed="rId216"/>
                <a:stretch>
                  <a:fillRect/>
                </a:stretch>
              </p:blipFill>
              <p:spPr>
                <a:xfrm>
                  <a:off x="11001109" y="2888804"/>
                  <a:ext cx="195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54" name="Freihand 253">
                  <a:extLst>
                    <a:ext uri="{FF2B5EF4-FFF2-40B4-BE49-F238E27FC236}">
                      <a16:creationId xmlns:a16="http://schemas.microsoft.com/office/drawing/2014/main" id="{11AFD6D6-9BBD-2AE3-D599-72D85B38528D}"/>
                    </a:ext>
                  </a:extLst>
                </p14:cNvPr>
                <p14:cNvContentPartPr/>
                <p14:nvPr/>
              </p14:nvContentPartPr>
              <p14:xfrm>
                <a:off x="10997509" y="2961164"/>
                <a:ext cx="203760" cy="212760"/>
              </p14:xfrm>
            </p:contentPart>
          </mc:Choice>
          <mc:Fallback>
            <p:pic>
              <p:nvPicPr>
                <p:cNvPr id="254" name="Freihand 253">
                  <a:extLst>
                    <a:ext uri="{FF2B5EF4-FFF2-40B4-BE49-F238E27FC236}">
                      <a16:creationId xmlns:a16="http://schemas.microsoft.com/office/drawing/2014/main" id="{11AFD6D6-9BBD-2AE3-D599-72D85B38528D}"/>
                    </a:ext>
                  </a:extLst>
                </p:cNvPr>
                <p:cNvPicPr/>
                <p:nvPr/>
              </p:nvPicPr>
              <p:blipFill>
                <a:blip r:embed="rId218"/>
                <a:stretch>
                  <a:fillRect/>
                </a:stretch>
              </p:blipFill>
              <p:spPr>
                <a:xfrm>
                  <a:off x="10988869" y="2952164"/>
                  <a:ext cx="2214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55" name="Freihand 254">
                  <a:extLst>
                    <a:ext uri="{FF2B5EF4-FFF2-40B4-BE49-F238E27FC236}">
                      <a16:creationId xmlns:a16="http://schemas.microsoft.com/office/drawing/2014/main" id="{7DCE634E-251B-5871-D7CE-4DC1FC716C0C}"/>
                    </a:ext>
                  </a:extLst>
                </p14:cNvPr>
                <p14:cNvContentPartPr/>
                <p14:nvPr/>
              </p14:nvContentPartPr>
              <p14:xfrm>
                <a:off x="10935229" y="3391724"/>
                <a:ext cx="42120" cy="86400"/>
              </p14:xfrm>
            </p:contentPart>
          </mc:Choice>
          <mc:Fallback>
            <p:pic>
              <p:nvPicPr>
                <p:cNvPr id="255" name="Freihand 254">
                  <a:extLst>
                    <a:ext uri="{FF2B5EF4-FFF2-40B4-BE49-F238E27FC236}">
                      <a16:creationId xmlns:a16="http://schemas.microsoft.com/office/drawing/2014/main" id="{7DCE634E-251B-5871-D7CE-4DC1FC716C0C}"/>
                    </a:ext>
                  </a:extLst>
                </p:cNvPr>
                <p:cNvPicPr/>
                <p:nvPr/>
              </p:nvPicPr>
              <p:blipFill>
                <a:blip r:embed="rId220"/>
                <a:stretch>
                  <a:fillRect/>
                </a:stretch>
              </p:blipFill>
              <p:spPr>
                <a:xfrm>
                  <a:off x="10926229" y="3383084"/>
                  <a:ext cx="59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56" name="Freihand 255">
                  <a:extLst>
                    <a:ext uri="{FF2B5EF4-FFF2-40B4-BE49-F238E27FC236}">
                      <a16:creationId xmlns:a16="http://schemas.microsoft.com/office/drawing/2014/main" id="{1BA4D396-D78C-0418-3FE5-C6DC36F71106}"/>
                    </a:ext>
                  </a:extLst>
                </p14:cNvPr>
                <p14:cNvContentPartPr/>
                <p14:nvPr/>
              </p14:nvContentPartPr>
              <p14:xfrm>
                <a:off x="10967269" y="3266084"/>
                <a:ext cx="185760" cy="114480"/>
              </p14:xfrm>
            </p:contentPart>
          </mc:Choice>
          <mc:Fallback>
            <p:pic>
              <p:nvPicPr>
                <p:cNvPr id="256" name="Freihand 255">
                  <a:extLst>
                    <a:ext uri="{FF2B5EF4-FFF2-40B4-BE49-F238E27FC236}">
                      <a16:creationId xmlns:a16="http://schemas.microsoft.com/office/drawing/2014/main" id="{1BA4D396-D78C-0418-3FE5-C6DC36F71106}"/>
                    </a:ext>
                  </a:extLst>
                </p:cNvPr>
                <p:cNvPicPr/>
                <p:nvPr/>
              </p:nvPicPr>
              <p:blipFill>
                <a:blip r:embed="rId222"/>
                <a:stretch>
                  <a:fillRect/>
                </a:stretch>
              </p:blipFill>
              <p:spPr>
                <a:xfrm>
                  <a:off x="10958269" y="3257084"/>
                  <a:ext cx="2034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57" name="Freihand 256">
                  <a:extLst>
                    <a:ext uri="{FF2B5EF4-FFF2-40B4-BE49-F238E27FC236}">
                      <a16:creationId xmlns:a16="http://schemas.microsoft.com/office/drawing/2014/main" id="{F16D9AF1-98CB-AEDD-3995-0CE004BF2336}"/>
                    </a:ext>
                  </a:extLst>
                </p14:cNvPr>
                <p14:cNvContentPartPr/>
                <p14:nvPr/>
              </p14:nvContentPartPr>
              <p14:xfrm>
                <a:off x="11050789" y="3320804"/>
                <a:ext cx="282600" cy="176760"/>
              </p14:xfrm>
            </p:contentPart>
          </mc:Choice>
          <mc:Fallback>
            <p:pic>
              <p:nvPicPr>
                <p:cNvPr id="257" name="Freihand 256">
                  <a:extLst>
                    <a:ext uri="{FF2B5EF4-FFF2-40B4-BE49-F238E27FC236}">
                      <a16:creationId xmlns:a16="http://schemas.microsoft.com/office/drawing/2014/main" id="{F16D9AF1-98CB-AEDD-3995-0CE004BF2336}"/>
                    </a:ext>
                  </a:extLst>
                </p:cNvPr>
                <p:cNvPicPr/>
                <p:nvPr/>
              </p:nvPicPr>
              <p:blipFill>
                <a:blip r:embed="rId224"/>
                <a:stretch>
                  <a:fillRect/>
                </a:stretch>
              </p:blipFill>
              <p:spPr>
                <a:xfrm>
                  <a:off x="11041789" y="3311804"/>
                  <a:ext cx="300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58" name="Freihand 257">
                  <a:extLst>
                    <a:ext uri="{FF2B5EF4-FFF2-40B4-BE49-F238E27FC236}">
                      <a16:creationId xmlns:a16="http://schemas.microsoft.com/office/drawing/2014/main" id="{E87A2E1A-1026-3522-C990-D699180EE971}"/>
                    </a:ext>
                  </a:extLst>
                </p14:cNvPr>
                <p14:cNvContentPartPr/>
                <p14:nvPr/>
              </p14:nvContentPartPr>
              <p14:xfrm>
                <a:off x="11069149" y="2682524"/>
                <a:ext cx="89280" cy="91080"/>
              </p14:xfrm>
            </p:contentPart>
          </mc:Choice>
          <mc:Fallback>
            <p:pic>
              <p:nvPicPr>
                <p:cNvPr id="258" name="Freihand 257">
                  <a:extLst>
                    <a:ext uri="{FF2B5EF4-FFF2-40B4-BE49-F238E27FC236}">
                      <a16:creationId xmlns:a16="http://schemas.microsoft.com/office/drawing/2014/main" id="{E87A2E1A-1026-3522-C990-D699180EE971}"/>
                    </a:ext>
                  </a:extLst>
                </p:cNvPr>
                <p:cNvPicPr/>
                <p:nvPr/>
              </p:nvPicPr>
              <p:blipFill>
                <a:blip r:embed="rId226"/>
                <a:stretch>
                  <a:fillRect/>
                </a:stretch>
              </p:blipFill>
              <p:spPr>
                <a:xfrm>
                  <a:off x="11060509" y="2673524"/>
                  <a:ext cx="106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59" name="Freihand 258">
                  <a:extLst>
                    <a:ext uri="{FF2B5EF4-FFF2-40B4-BE49-F238E27FC236}">
                      <a16:creationId xmlns:a16="http://schemas.microsoft.com/office/drawing/2014/main" id="{A3A02C62-A97B-DFBC-FCCD-F27F00477191}"/>
                    </a:ext>
                  </a:extLst>
                </p14:cNvPr>
                <p14:cNvContentPartPr/>
                <p14:nvPr/>
              </p14:nvContentPartPr>
              <p14:xfrm>
                <a:off x="11371909" y="2962244"/>
                <a:ext cx="149400" cy="203400"/>
              </p14:xfrm>
            </p:contentPart>
          </mc:Choice>
          <mc:Fallback>
            <p:pic>
              <p:nvPicPr>
                <p:cNvPr id="259" name="Freihand 258">
                  <a:extLst>
                    <a:ext uri="{FF2B5EF4-FFF2-40B4-BE49-F238E27FC236}">
                      <a16:creationId xmlns:a16="http://schemas.microsoft.com/office/drawing/2014/main" id="{A3A02C62-A97B-DFBC-FCCD-F27F00477191}"/>
                    </a:ext>
                  </a:extLst>
                </p:cNvPr>
                <p:cNvPicPr/>
                <p:nvPr/>
              </p:nvPicPr>
              <p:blipFill>
                <a:blip r:embed="rId228"/>
                <a:stretch>
                  <a:fillRect/>
                </a:stretch>
              </p:blipFill>
              <p:spPr>
                <a:xfrm>
                  <a:off x="11363269" y="2953244"/>
                  <a:ext cx="167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60" name="Freihand 259">
                  <a:extLst>
                    <a:ext uri="{FF2B5EF4-FFF2-40B4-BE49-F238E27FC236}">
                      <a16:creationId xmlns:a16="http://schemas.microsoft.com/office/drawing/2014/main" id="{E4361A9F-4958-BA96-01EC-1D5AE145E87A}"/>
                    </a:ext>
                  </a:extLst>
                </p14:cNvPr>
                <p14:cNvContentPartPr/>
                <p14:nvPr/>
              </p14:nvContentPartPr>
              <p14:xfrm>
                <a:off x="11394949" y="3026684"/>
                <a:ext cx="237240" cy="170640"/>
              </p14:xfrm>
            </p:contentPart>
          </mc:Choice>
          <mc:Fallback>
            <p:pic>
              <p:nvPicPr>
                <p:cNvPr id="260" name="Freihand 259">
                  <a:extLst>
                    <a:ext uri="{FF2B5EF4-FFF2-40B4-BE49-F238E27FC236}">
                      <a16:creationId xmlns:a16="http://schemas.microsoft.com/office/drawing/2014/main" id="{E4361A9F-4958-BA96-01EC-1D5AE145E87A}"/>
                    </a:ext>
                  </a:extLst>
                </p:cNvPr>
                <p:cNvPicPr/>
                <p:nvPr/>
              </p:nvPicPr>
              <p:blipFill>
                <a:blip r:embed="rId230"/>
                <a:stretch>
                  <a:fillRect/>
                </a:stretch>
              </p:blipFill>
              <p:spPr>
                <a:xfrm>
                  <a:off x="11385949" y="3017684"/>
                  <a:ext cx="254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1" name="Freihand 260">
                  <a:extLst>
                    <a:ext uri="{FF2B5EF4-FFF2-40B4-BE49-F238E27FC236}">
                      <a16:creationId xmlns:a16="http://schemas.microsoft.com/office/drawing/2014/main" id="{217144FA-9181-8BA9-16C8-0BE2DB7CB588}"/>
                    </a:ext>
                  </a:extLst>
                </p14:cNvPr>
                <p14:cNvContentPartPr/>
                <p14:nvPr/>
              </p14:nvContentPartPr>
              <p14:xfrm>
                <a:off x="11597269" y="3003644"/>
                <a:ext cx="13680" cy="6120"/>
              </p14:xfrm>
            </p:contentPart>
          </mc:Choice>
          <mc:Fallback>
            <p:pic>
              <p:nvPicPr>
                <p:cNvPr id="261" name="Freihand 260">
                  <a:extLst>
                    <a:ext uri="{FF2B5EF4-FFF2-40B4-BE49-F238E27FC236}">
                      <a16:creationId xmlns:a16="http://schemas.microsoft.com/office/drawing/2014/main" id="{217144FA-9181-8BA9-16C8-0BE2DB7CB588}"/>
                    </a:ext>
                  </a:extLst>
                </p:cNvPr>
                <p:cNvPicPr/>
                <p:nvPr/>
              </p:nvPicPr>
              <p:blipFill>
                <a:blip r:embed="rId232"/>
                <a:stretch>
                  <a:fillRect/>
                </a:stretch>
              </p:blipFill>
              <p:spPr>
                <a:xfrm>
                  <a:off x="11588269" y="2995004"/>
                  <a:ext cx="31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3" name="Freihand 262">
                  <a:extLst>
                    <a:ext uri="{FF2B5EF4-FFF2-40B4-BE49-F238E27FC236}">
                      <a16:creationId xmlns:a16="http://schemas.microsoft.com/office/drawing/2014/main" id="{966F2332-C03E-65ED-2004-C9E945670115}"/>
                    </a:ext>
                  </a:extLst>
                </p14:cNvPr>
                <p14:cNvContentPartPr/>
                <p14:nvPr/>
              </p14:nvContentPartPr>
              <p14:xfrm>
                <a:off x="11077429" y="2735444"/>
                <a:ext cx="16920" cy="133560"/>
              </p14:xfrm>
            </p:contentPart>
          </mc:Choice>
          <mc:Fallback>
            <p:pic>
              <p:nvPicPr>
                <p:cNvPr id="263" name="Freihand 262">
                  <a:extLst>
                    <a:ext uri="{FF2B5EF4-FFF2-40B4-BE49-F238E27FC236}">
                      <a16:creationId xmlns:a16="http://schemas.microsoft.com/office/drawing/2014/main" id="{966F2332-C03E-65ED-2004-C9E945670115}"/>
                    </a:ext>
                  </a:extLst>
                </p:cNvPr>
                <p:cNvPicPr/>
                <p:nvPr/>
              </p:nvPicPr>
              <p:blipFill>
                <a:blip r:embed="rId234"/>
                <a:stretch>
                  <a:fillRect/>
                </a:stretch>
              </p:blipFill>
              <p:spPr>
                <a:xfrm>
                  <a:off x="11068429" y="2726444"/>
                  <a:ext cx="34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5" name="Freihand 264">
                  <a:extLst>
                    <a:ext uri="{FF2B5EF4-FFF2-40B4-BE49-F238E27FC236}">
                      <a16:creationId xmlns:a16="http://schemas.microsoft.com/office/drawing/2014/main" id="{53C92BC1-257C-EDE5-E875-076DE96AB425}"/>
                    </a:ext>
                  </a:extLst>
                </p14:cNvPr>
                <p14:cNvContentPartPr/>
                <p14:nvPr/>
              </p14:nvContentPartPr>
              <p14:xfrm>
                <a:off x="11084629" y="2691884"/>
                <a:ext cx="78120" cy="206640"/>
              </p14:xfrm>
            </p:contentPart>
          </mc:Choice>
          <mc:Fallback>
            <p:pic>
              <p:nvPicPr>
                <p:cNvPr id="265" name="Freihand 264">
                  <a:extLst>
                    <a:ext uri="{FF2B5EF4-FFF2-40B4-BE49-F238E27FC236}">
                      <a16:creationId xmlns:a16="http://schemas.microsoft.com/office/drawing/2014/main" id="{53C92BC1-257C-EDE5-E875-076DE96AB425}"/>
                    </a:ext>
                  </a:extLst>
                </p:cNvPr>
                <p:cNvPicPr/>
                <p:nvPr/>
              </p:nvPicPr>
              <p:blipFill>
                <a:blip r:embed="rId236"/>
                <a:stretch>
                  <a:fillRect/>
                </a:stretch>
              </p:blipFill>
              <p:spPr>
                <a:xfrm>
                  <a:off x="11075989" y="2683244"/>
                  <a:ext cx="95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66" name="Freihand 265">
                  <a:extLst>
                    <a:ext uri="{FF2B5EF4-FFF2-40B4-BE49-F238E27FC236}">
                      <a16:creationId xmlns:a16="http://schemas.microsoft.com/office/drawing/2014/main" id="{584F0C41-E000-70BD-5EB5-31E00D00EC52}"/>
                    </a:ext>
                  </a:extLst>
                </p14:cNvPr>
                <p14:cNvContentPartPr/>
                <p14:nvPr/>
              </p14:nvContentPartPr>
              <p14:xfrm>
                <a:off x="10351669" y="2497844"/>
                <a:ext cx="1616040" cy="1220760"/>
              </p14:xfrm>
            </p:contentPart>
          </mc:Choice>
          <mc:Fallback>
            <p:pic>
              <p:nvPicPr>
                <p:cNvPr id="266" name="Freihand 265">
                  <a:extLst>
                    <a:ext uri="{FF2B5EF4-FFF2-40B4-BE49-F238E27FC236}">
                      <a16:creationId xmlns:a16="http://schemas.microsoft.com/office/drawing/2014/main" id="{584F0C41-E000-70BD-5EB5-31E00D00EC52}"/>
                    </a:ext>
                  </a:extLst>
                </p:cNvPr>
                <p:cNvPicPr/>
                <p:nvPr/>
              </p:nvPicPr>
              <p:blipFill>
                <a:blip r:embed="rId238"/>
                <a:stretch>
                  <a:fillRect/>
                </a:stretch>
              </p:blipFill>
              <p:spPr>
                <a:xfrm>
                  <a:off x="10342669" y="2488844"/>
                  <a:ext cx="1633680" cy="1238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68" name="Freihand 267">
                  <a:extLst>
                    <a:ext uri="{FF2B5EF4-FFF2-40B4-BE49-F238E27FC236}">
                      <a16:creationId xmlns:a16="http://schemas.microsoft.com/office/drawing/2014/main" id="{D2352320-F235-1019-D735-F57EB32A6783}"/>
                    </a:ext>
                  </a:extLst>
                </p14:cNvPr>
                <p14:cNvContentPartPr/>
                <p14:nvPr/>
              </p14:nvContentPartPr>
              <p14:xfrm>
                <a:off x="7953349" y="138764"/>
                <a:ext cx="2579040" cy="2452320"/>
              </p14:xfrm>
            </p:contentPart>
          </mc:Choice>
          <mc:Fallback>
            <p:pic>
              <p:nvPicPr>
                <p:cNvPr id="268" name="Freihand 267">
                  <a:extLst>
                    <a:ext uri="{FF2B5EF4-FFF2-40B4-BE49-F238E27FC236}">
                      <a16:creationId xmlns:a16="http://schemas.microsoft.com/office/drawing/2014/main" id="{D2352320-F235-1019-D735-F57EB32A6783}"/>
                    </a:ext>
                  </a:extLst>
                </p:cNvPr>
                <p:cNvPicPr/>
                <p:nvPr/>
              </p:nvPicPr>
              <p:blipFill>
                <a:blip r:embed="rId240"/>
                <a:stretch>
                  <a:fillRect/>
                </a:stretch>
              </p:blipFill>
              <p:spPr>
                <a:xfrm>
                  <a:off x="7944349" y="129764"/>
                  <a:ext cx="2596680" cy="2469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9" name="Freihand 268">
                  <a:extLst>
                    <a:ext uri="{FF2B5EF4-FFF2-40B4-BE49-F238E27FC236}">
                      <a16:creationId xmlns:a16="http://schemas.microsoft.com/office/drawing/2014/main" id="{3BC7CDD4-1F0E-9833-A337-0E04625FF45B}"/>
                    </a:ext>
                  </a:extLst>
                </p14:cNvPr>
                <p14:cNvContentPartPr/>
                <p14:nvPr/>
              </p14:nvContentPartPr>
              <p14:xfrm>
                <a:off x="7708189" y="197084"/>
                <a:ext cx="288360" cy="257760"/>
              </p14:xfrm>
            </p:contentPart>
          </mc:Choice>
          <mc:Fallback>
            <p:pic>
              <p:nvPicPr>
                <p:cNvPr id="269" name="Freihand 268">
                  <a:extLst>
                    <a:ext uri="{FF2B5EF4-FFF2-40B4-BE49-F238E27FC236}">
                      <a16:creationId xmlns:a16="http://schemas.microsoft.com/office/drawing/2014/main" id="{3BC7CDD4-1F0E-9833-A337-0E04625FF45B}"/>
                    </a:ext>
                  </a:extLst>
                </p:cNvPr>
                <p:cNvPicPr/>
                <p:nvPr/>
              </p:nvPicPr>
              <p:blipFill>
                <a:blip r:embed="rId242"/>
                <a:stretch>
                  <a:fillRect/>
                </a:stretch>
              </p:blipFill>
              <p:spPr>
                <a:xfrm>
                  <a:off x="7699189" y="188084"/>
                  <a:ext cx="3060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71" name="Freihand 270">
                  <a:extLst>
                    <a:ext uri="{FF2B5EF4-FFF2-40B4-BE49-F238E27FC236}">
                      <a16:creationId xmlns:a16="http://schemas.microsoft.com/office/drawing/2014/main" id="{48A0B878-C736-9516-08DF-04CA8A45A1B3}"/>
                    </a:ext>
                  </a:extLst>
                </p14:cNvPr>
                <p14:cNvContentPartPr/>
                <p14:nvPr/>
              </p14:nvContentPartPr>
              <p14:xfrm>
                <a:off x="11870509" y="2511884"/>
                <a:ext cx="129960" cy="894960"/>
              </p14:xfrm>
            </p:contentPart>
          </mc:Choice>
          <mc:Fallback>
            <p:pic>
              <p:nvPicPr>
                <p:cNvPr id="271" name="Freihand 270">
                  <a:extLst>
                    <a:ext uri="{FF2B5EF4-FFF2-40B4-BE49-F238E27FC236}">
                      <a16:creationId xmlns:a16="http://schemas.microsoft.com/office/drawing/2014/main" id="{48A0B878-C736-9516-08DF-04CA8A45A1B3}"/>
                    </a:ext>
                  </a:extLst>
                </p:cNvPr>
                <p:cNvPicPr/>
                <p:nvPr/>
              </p:nvPicPr>
              <p:blipFill>
                <a:blip r:embed="rId244"/>
                <a:stretch>
                  <a:fillRect/>
                </a:stretch>
              </p:blipFill>
              <p:spPr>
                <a:xfrm>
                  <a:off x="11861869" y="2502884"/>
                  <a:ext cx="147600" cy="912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72" name="Freihand 271">
                  <a:extLst>
                    <a:ext uri="{FF2B5EF4-FFF2-40B4-BE49-F238E27FC236}">
                      <a16:creationId xmlns:a16="http://schemas.microsoft.com/office/drawing/2014/main" id="{C9EAE0A5-C7C7-836E-D829-A02291583043}"/>
                    </a:ext>
                  </a:extLst>
                </p14:cNvPr>
                <p14:cNvContentPartPr/>
                <p14:nvPr/>
              </p14:nvContentPartPr>
              <p14:xfrm>
                <a:off x="11917669" y="3003644"/>
                <a:ext cx="159120" cy="270000"/>
              </p14:xfrm>
            </p:contentPart>
          </mc:Choice>
          <mc:Fallback>
            <p:pic>
              <p:nvPicPr>
                <p:cNvPr id="272" name="Freihand 271">
                  <a:extLst>
                    <a:ext uri="{FF2B5EF4-FFF2-40B4-BE49-F238E27FC236}">
                      <a16:creationId xmlns:a16="http://schemas.microsoft.com/office/drawing/2014/main" id="{C9EAE0A5-C7C7-836E-D829-A02291583043}"/>
                    </a:ext>
                  </a:extLst>
                </p:cNvPr>
                <p:cNvPicPr/>
                <p:nvPr/>
              </p:nvPicPr>
              <p:blipFill>
                <a:blip r:embed="rId246"/>
                <a:stretch>
                  <a:fillRect/>
                </a:stretch>
              </p:blipFill>
              <p:spPr>
                <a:xfrm>
                  <a:off x="11908669" y="2995004"/>
                  <a:ext cx="1767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74" name="Freihand 273">
                  <a:extLst>
                    <a:ext uri="{FF2B5EF4-FFF2-40B4-BE49-F238E27FC236}">
                      <a16:creationId xmlns:a16="http://schemas.microsoft.com/office/drawing/2014/main" id="{2129F3A6-A240-1093-57EA-4BF144496386}"/>
                    </a:ext>
                  </a:extLst>
                </p14:cNvPr>
                <p14:cNvContentPartPr/>
                <p14:nvPr/>
              </p14:nvContentPartPr>
              <p14:xfrm>
                <a:off x="9628429" y="3762524"/>
                <a:ext cx="150840" cy="149760"/>
              </p14:xfrm>
            </p:contentPart>
          </mc:Choice>
          <mc:Fallback>
            <p:pic>
              <p:nvPicPr>
                <p:cNvPr id="274" name="Freihand 273">
                  <a:extLst>
                    <a:ext uri="{FF2B5EF4-FFF2-40B4-BE49-F238E27FC236}">
                      <a16:creationId xmlns:a16="http://schemas.microsoft.com/office/drawing/2014/main" id="{2129F3A6-A240-1093-57EA-4BF144496386}"/>
                    </a:ext>
                  </a:extLst>
                </p:cNvPr>
                <p:cNvPicPr/>
                <p:nvPr/>
              </p:nvPicPr>
              <p:blipFill>
                <a:blip r:embed="rId248"/>
                <a:stretch>
                  <a:fillRect/>
                </a:stretch>
              </p:blipFill>
              <p:spPr>
                <a:xfrm>
                  <a:off x="9619429" y="3753884"/>
                  <a:ext cx="168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75" name="Freihand 274">
                  <a:extLst>
                    <a:ext uri="{FF2B5EF4-FFF2-40B4-BE49-F238E27FC236}">
                      <a16:creationId xmlns:a16="http://schemas.microsoft.com/office/drawing/2014/main" id="{57C7F823-8967-1E96-1A6A-DE319C9233E0}"/>
                    </a:ext>
                  </a:extLst>
                </p14:cNvPr>
                <p14:cNvContentPartPr/>
                <p14:nvPr/>
              </p14:nvContentPartPr>
              <p14:xfrm>
                <a:off x="9957829" y="3708164"/>
                <a:ext cx="79560" cy="224640"/>
              </p14:xfrm>
            </p:contentPart>
          </mc:Choice>
          <mc:Fallback>
            <p:pic>
              <p:nvPicPr>
                <p:cNvPr id="275" name="Freihand 274">
                  <a:extLst>
                    <a:ext uri="{FF2B5EF4-FFF2-40B4-BE49-F238E27FC236}">
                      <a16:creationId xmlns:a16="http://schemas.microsoft.com/office/drawing/2014/main" id="{57C7F823-8967-1E96-1A6A-DE319C9233E0}"/>
                    </a:ext>
                  </a:extLst>
                </p:cNvPr>
                <p:cNvPicPr/>
                <p:nvPr/>
              </p:nvPicPr>
              <p:blipFill>
                <a:blip r:embed="rId250"/>
                <a:stretch>
                  <a:fillRect/>
                </a:stretch>
              </p:blipFill>
              <p:spPr>
                <a:xfrm>
                  <a:off x="9949189" y="3699164"/>
                  <a:ext cx="97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76" name="Freihand 275">
                  <a:extLst>
                    <a:ext uri="{FF2B5EF4-FFF2-40B4-BE49-F238E27FC236}">
                      <a16:creationId xmlns:a16="http://schemas.microsoft.com/office/drawing/2014/main" id="{E2877F32-C818-5B2E-4922-3285705DF2D3}"/>
                    </a:ext>
                  </a:extLst>
                </p14:cNvPr>
                <p14:cNvContentPartPr/>
                <p14:nvPr/>
              </p14:nvContentPartPr>
              <p14:xfrm>
                <a:off x="9872869" y="3611684"/>
                <a:ext cx="170640" cy="341280"/>
              </p14:xfrm>
            </p:contentPart>
          </mc:Choice>
          <mc:Fallback>
            <p:pic>
              <p:nvPicPr>
                <p:cNvPr id="276" name="Freihand 275">
                  <a:extLst>
                    <a:ext uri="{FF2B5EF4-FFF2-40B4-BE49-F238E27FC236}">
                      <a16:creationId xmlns:a16="http://schemas.microsoft.com/office/drawing/2014/main" id="{E2877F32-C818-5B2E-4922-3285705DF2D3}"/>
                    </a:ext>
                  </a:extLst>
                </p:cNvPr>
                <p:cNvPicPr/>
                <p:nvPr/>
              </p:nvPicPr>
              <p:blipFill>
                <a:blip r:embed="rId252"/>
                <a:stretch>
                  <a:fillRect/>
                </a:stretch>
              </p:blipFill>
              <p:spPr>
                <a:xfrm>
                  <a:off x="9863869" y="3602684"/>
                  <a:ext cx="18828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77" name="Freihand 276">
                  <a:extLst>
                    <a:ext uri="{FF2B5EF4-FFF2-40B4-BE49-F238E27FC236}">
                      <a16:creationId xmlns:a16="http://schemas.microsoft.com/office/drawing/2014/main" id="{B0C5DE88-3EFF-DC54-8342-D63020AA02EA}"/>
                    </a:ext>
                  </a:extLst>
                </p14:cNvPr>
                <p14:cNvContentPartPr/>
                <p14:nvPr/>
              </p14:nvContentPartPr>
              <p14:xfrm>
                <a:off x="10308109" y="3868724"/>
                <a:ext cx="173160" cy="41760"/>
              </p14:xfrm>
            </p:contentPart>
          </mc:Choice>
          <mc:Fallback>
            <p:pic>
              <p:nvPicPr>
                <p:cNvPr id="277" name="Freihand 276">
                  <a:extLst>
                    <a:ext uri="{FF2B5EF4-FFF2-40B4-BE49-F238E27FC236}">
                      <a16:creationId xmlns:a16="http://schemas.microsoft.com/office/drawing/2014/main" id="{B0C5DE88-3EFF-DC54-8342-D63020AA02EA}"/>
                    </a:ext>
                  </a:extLst>
                </p:cNvPr>
                <p:cNvPicPr/>
                <p:nvPr/>
              </p:nvPicPr>
              <p:blipFill>
                <a:blip r:embed="rId254"/>
                <a:stretch>
                  <a:fillRect/>
                </a:stretch>
              </p:blipFill>
              <p:spPr>
                <a:xfrm>
                  <a:off x="10299469" y="3859724"/>
                  <a:ext cx="190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78" name="Freihand 277">
                  <a:extLst>
                    <a:ext uri="{FF2B5EF4-FFF2-40B4-BE49-F238E27FC236}">
                      <a16:creationId xmlns:a16="http://schemas.microsoft.com/office/drawing/2014/main" id="{5606A8CF-A37D-DFBD-AEDB-CA1838D1CBFA}"/>
                    </a:ext>
                  </a:extLst>
                </p14:cNvPr>
                <p14:cNvContentPartPr/>
                <p14:nvPr/>
              </p14:nvContentPartPr>
              <p14:xfrm>
                <a:off x="10352749" y="3943244"/>
                <a:ext cx="174600" cy="40680"/>
              </p14:xfrm>
            </p:contentPart>
          </mc:Choice>
          <mc:Fallback>
            <p:pic>
              <p:nvPicPr>
                <p:cNvPr id="278" name="Freihand 277">
                  <a:extLst>
                    <a:ext uri="{FF2B5EF4-FFF2-40B4-BE49-F238E27FC236}">
                      <a16:creationId xmlns:a16="http://schemas.microsoft.com/office/drawing/2014/main" id="{5606A8CF-A37D-DFBD-AEDB-CA1838D1CBFA}"/>
                    </a:ext>
                  </a:extLst>
                </p:cNvPr>
                <p:cNvPicPr/>
                <p:nvPr/>
              </p:nvPicPr>
              <p:blipFill>
                <a:blip r:embed="rId256"/>
                <a:stretch>
                  <a:fillRect/>
                </a:stretch>
              </p:blipFill>
              <p:spPr>
                <a:xfrm>
                  <a:off x="10343749" y="3934604"/>
                  <a:ext cx="192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79" name="Freihand 278">
                  <a:extLst>
                    <a:ext uri="{FF2B5EF4-FFF2-40B4-BE49-F238E27FC236}">
                      <a16:creationId xmlns:a16="http://schemas.microsoft.com/office/drawing/2014/main" id="{9B30156C-F07A-F98D-A967-9C08F371EA5D}"/>
                    </a:ext>
                  </a:extLst>
                </p14:cNvPr>
                <p14:cNvContentPartPr/>
                <p14:nvPr/>
              </p14:nvContentPartPr>
              <p14:xfrm>
                <a:off x="10683949" y="3699884"/>
                <a:ext cx="216720" cy="27720"/>
              </p14:xfrm>
            </p:contentPart>
          </mc:Choice>
          <mc:Fallback>
            <p:pic>
              <p:nvPicPr>
                <p:cNvPr id="279" name="Freihand 278">
                  <a:extLst>
                    <a:ext uri="{FF2B5EF4-FFF2-40B4-BE49-F238E27FC236}">
                      <a16:creationId xmlns:a16="http://schemas.microsoft.com/office/drawing/2014/main" id="{9B30156C-F07A-F98D-A967-9C08F371EA5D}"/>
                    </a:ext>
                  </a:extLst>
                </p:cNvPr>
                <p:cNvPicPr/>
                <p:nvPr/>
              </p:nvPicPr>
              <p:blipFill>
                <a:blip r:embed="rId258"/>
                <a:stretch>
                  <a:fillRect/>
                </a:stretch>
              </p:blipFill>
              <p:spPr>
                <a:xfrm>
                  <a:off x="10674949" y="3690884"/>
                  <a:ext cx="2343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80" name="Freihand 279">
                  <a:extLst>
                    <a:ext uri="{FF2B5EF4-FFF2-40B4-BE49-F238E27FC236}">
                      <a16:creationId xmlns:a16="http://schemas.microsoft.com/office/drawing/2014/main" id="{371B514E-CCAF-AE93-83F6-789A978C93B0}"/>
                    </a:ext>
                  </a:extLst>
                </p14:cNvPr>
                <p14:cNvContentPartPr/>
                <p14:nvPr/>
              </p14:nvContentPartPr>
              <p14:xfrm>
                <a:off x="10679269" y="3729764"/>
                <a:ext cx="235080" cy="248040"/>
              </p14:xfrm>
            </p:contentPart>
          </mc:Choice>
          <mc:Fallback>
            <p:pic>
              <p:nvPicPr>
                <p:cNvPr id="280" name="Freihand 279">
                  <a:extLst>
                    <a:ext uri="{FF2B5EF4-FFF2-40B4-BE49-F238E27FC236}">
                      <a16:creationId xmlns:a16="http://schemas.microsoft.com/office/drawing/2014/main" id="{371B514E-CCAF-AE93-83F6-789A978C93B0}"/>
                    </a:ext>
                  </a:extLst>
                </p:cNvPr>
                <p:cNvPicPr/>
                <p:nvPr/>
              </p:nvPicPr>
              <p:blipFill>
                <a:blip r:embed="rId260"/>
                <a:stretch>
                  <a:fillRect/>
                </a:stretch>
              </p:blipFill>
              <p:spPr>
                <a:xfrm>
                  <a:off x="10670629" y="3720764"/>
                  <a:ext cx="2527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83" name="Freihand 282">
                  <a:extLst>
                    <a:ext uri="{FF2B5EF4-FFF2-40B4-BE49-F238E27FC236}">
                      <a16:creationId xmlns:a16="http://schemas.microsoft.com/office/drawing/2014/main" id="{300B8BAD-C947-D7D6-6B8E-7CEE4F8D9D8C}"/>
                    </a:ext>
                  </a:extLst>
                </p14:cNvPr>
                <p14:cNvContentPartPr/>
                <p14:nvPr/>
              </p14:nvContentPartPr>
              <p14:xfrm>
                <a:off x="10711309" y="4116764"/>
                <a:ext cx="24480" cy="90000"/>
              </p14:xfrm>
            </p:contentPart>
          </mc:Choice>
          <mc:Fallback>
            <p:pic>
              <p:nvPicPr>
                <p:cNvPr id="283" name="Freihand 282">
                  <a:extLst>
                    <a:ext uri="{FF2B5EF4-FFF2-40B4-BE49-F238E27FC236}">
                      <a16:creationId xmlns:a16="http://schemas.microsoft.com/office/drawing/2014/main" id="{300B8BAD-C947-D7D6-6B8E-7CEE4F8D9D8C}"/>
                    </a:ext>
                  </a:extLst>
                </p:cNvPr>
                <p:cNvPicPr/>
                <p:nvPr/>
              </p:nvPicPr>
              <p:blipFill>
                <a:blip r:embed="rId262"/>
                <a:stretch>
                  <a:fillRect/>
                </a:stretch>
              </p:blipFill>
              <p:spPr>
                <a:xfrm>
                  <a:off x="10702309" y="4107764"/>
                  <a:ext cx="42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84" name="Freihand 283">
                  <a:extLst>
                    <a:ext uri="{FF2B5EF4-FFF2-40B4-BE49-F238E27FC236}">
                      <a16:creationId xmlns:a16="http://schemas.microsoft.com/office/drawing/2014/main" id="{9E6B3689-FF1B-B4F0-E125-6AF75A1FF753}"/>
                    </a:ext>
                  </a:extLst>
                </p14:cNvPr>
                <p14:cNvContentPartPr/>
                <p14:nvPr/>
              </p14:nvContentPartPr>
              <p14:xfrm>
                <a:off x="10706989" y="4021724"/>
                <a:ext cx="14400" cy="19440"/>
              </p14:xfrm>
            </p:contentPart>
          </mc:Choice>
          <mc:Fallback>
            <p:pic>
              <p:nvPicPr>
                <p:cNvPr id="284" name="Freihand 283">
                  <a:extLst>
                    <a:ext uri="{FF2B5EF4-FFF2-40B4-BE49-F238E27FC236}">
                      <a16:creationId xmlns:a16="http://schemas.microsoft.com/office/drawing/2014/main" id="{9E6B3689-FF1B-B4F0-E125-6AF75A1FF753}"/>
                    </a:ext>
                  </a:extLst>
                </p:cNvPr>
                <p:cNvPicPr/>
                <p:nvPr/>
              </p:nvPicPr>
              <p:blipFill>
                <a:blip r:embed="rId264"/>
                <a:stretch>
                  <a:fillRect/>
                </a:stretch>
              </p:blipFill>
              <p:spPr>
                <a:xfrm>
                  <a:off x="10698349" y="4013084"/>
                  <a:ext cx="32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85" name="Freihand 284">
                  <a:extLst>
                    <a:ext uri="{FF2B5EF4-FFF2-40B4-BE49-F238E27FC236}">
                      <a16:creationId xmlns:a16="http://schemas.microsoft.com/office/drawing/2014/main" id="{7793C37D-E5EF-BFA6-5D12-C6F381FCE7F8}"/>
                    </a:ext>
                  </a:extLst>
                </p14:cNvPr>
                <p14:cNvContentPartPr/>
                <p14:nvPr/>
              </p14:nvContentPartPr>
              <p14:xfrm>
                <a:off x="10799869" y="4095524"/>
                <a:ext cx="131040" cy="109800"/>
              </p14:xfrm>
            </p:contentPart>
          </mc:Choice>
          <mc:Fallback>
            <p:pic>
              <p:nvPicPr>
                <p:cNvPr id="285" name="Freihand 284">
                  <a:extLst>
                    <a:ext uri="{FF2B5EF4-FFF2-40B4-BE49-F238E27FC236}">
                      <a16:creationId xmlns:a16="http://schemas.microsoft.com/office/drawing/2014/main" id="{7793C37D-E5EF-BFA6-5D12-C6F381FCE7F8}"/>
                    </a:ext>
                  </a:extLst>
                </p:cNvPr>
                <p:cNvPicPr/>
                <p:nvPr/>
              </p:nvPicPr>
              <p:blipFill>
                <a:blip r:embed="rId266"/>
                <a:stretch>
                  <a:fillRect/>
                </a:stretch>
              </p:blipFill>
              <p:spPr>
                <a:xfrm>
                  <a:off x="10791229" y="4086884"/>
                  <a:ext cx="148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86" name="Freihand 285">
                  <a:extLst>
                    <a:ext uri="{FF2B5EF4-FFF2-40B4-BE49-F238E27FC236}">
                      <a16:creationId xmlns:a16="http://schemas.microsoft.com/office/drawing/2014/main" id="{A7CE0FB1-1CEC-95B0-7538-CFC3FB1F591E}"/>
                    </a:ext>
                  </a:extLst>
                </p14:cNvPr>
                <p14:cNvContentPartPr/>
                <p14:nvPr/>
              </p14:nvContentPartPr>
              <p14:xfrm>
                <a:off x="10973389" y="4022444"/>
                <a:ext cx="105840" cy="149040"/>
              </p14:xfrm>
            </p:contentPart>
          </mc:Choice>
          <mc:Fallback>
            <p:pic>
              <p:nvPicPr>
                <p:cNvPr id="286" name="Freihand 285">
                  <a:extLst>
                    <a:ext uri="{FF2B5EF4-FFF2-40B4-BE49-F238E27FC236}">
                      <a16:creationId xmlns:a16="http://schemas.microsoft.com/office/drawing/2014/main" id="{A7CE0FB1-1CEC-95B0-7538-CFC3FB1F591E}"/>
                    </a:ext>
                  </a:extLst>
                </p:cNvPr>
                <p:cNvPicPr/>
                <p:nvPr/>
              </p:nvPicPr>
              <p:blipFill>
                <a:blip r:embed="rId268"/>
                <a:stretch>
                  <a:fillRect/>
                </a:stretch>
              </p:blipFill>
              <p:spPr>
                <a:xfrm>
                  <a:off x="10964389" y="4013804"/>
                  <a:ext cx="123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87" name="Freihand 286">
                  <a:extLst>
                    <a:ext uri="{FF2B5EF4-FFF2-40B4-BE49-F238E27FC236}">
                      <a16:creationId xmlns:a16="http://schemas.microsoft.com/office/drawing/2014/main" id="{2B3C37EA-39D8-5275-1C7D-B49FD28AB6D7}"/>
                    </a:ext>
                  </a:extLst>
                </p14:cNvPr>
                <p14:cNvContentPartPr/>
                <p14:nvPr/>
              </p14:nvContentPartPr>
              <p14:xfrm>
                <a:off x="10717789" y="3531764"/>
                <a:ext cx="179280" cy="108000"/>
              </p14:xfrm>
            </p:contentPart>
          </mc:Choice>
          <mc:Fallback>
            <p:pic>
              <p:nvPicPr>
                <p:cNvPr id="287" name="Freihand 286">
                  <a:extLst>
                    <a:ext uri="{FF2B5EF4-FFF2-40B4-BE49-F238E27FC236}">
                      <a16:creationId xmlns:a16="http://schemas.microsoft.com/office/drawing/2014/main" id="{2B3C37EA-39D8-5275-1C7D-B49FD28AB6D7}"/>
                    </a:ext>
                  </a:extLst>
                </p:cNvPr>
                <p:cNvPicPr/>
                <p:nvPr/>
              </p:nvPicPr>
              <p:blipFill>
                <a:blip r:embed="rId270"/>
                <a:stretch>
                  <a:fillRect/>
                </a:stretch>
              </p:blipFill>
              <p:spPr>
                <a:xfrm>
                  <a:off x="10708789" y="3523124"/>
                  <a:ext cx="196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88" name="Freihand 287">
                  <a:extLst>
                    <a:ext uri="{FF2B5EF4-FFF2-40B4-BE49-F238E27FC236}">
                      <a16:creationId xmlns:a16="http://schemas.microsoft.com/office/drawing/2014/main" id="{922755A3-E0A5-E61C-ED6B-24A7681E11F9}"/>
                    </a:ext>
                  </a:extLst>
                </p14:cNvPr>
                <p14:cNvContentPartPr/>
                <p14:nvPr/>
              </p14:nvContentPartPr>
              <p14:xfrm>
                <a:off x="11186509" y="3708524"/>
                <a:ext cx="165960" cy="193680"/>
              </p14:xfrm>
            </p:contentPart>
          </mc:Choice>
          <mc:Fallback>
            <p:pic>
              <p:nvPicPr>
                <p:cNvPr id="288" name="Freihand 287">
                  <a:extLst>
                    <a:ext uri="{FF2B5EF4-FFF2-40B4-BE49-F238E27FC236}">
                      <a16:creationId xmlns:a16="http://schemas.microsoft.com/office/drawing/2014/main" id="{922755A3-E0A5-E61C-ED6B-24A7681E11F9}"/>
                    </a:ext>
                  </a:extLst>
                </p:cNvPr>
                <p:cNvPicPr/>
                <p:nvPr/>
              </p:nvPicPr>
              <p:blipFill>
                <a:blip r:embed="rId272"/>
                <a:stretch>
                  <a:fillRect/>
                </a:stretch>
              </p:blipFill>
              <p:spPr>
                <a:xfrm>
                  <a:off x="11177509" y="3699524"/>
                  <a:ext cx="1836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89" name="Freihand 288">
                  <a:extLst>
                    <a:ext uri="{FF2B5EF4-FFF2-40B4-BE49-F238E27FC236}">
                      <a16:creationId xmlns:a16="http://schemas.microsoft.com/office/drawing/2014/main" id="{0A0F61BF-3D7E-D5C4-3777-7A9D981BA2DF}"/>
                    </a:ext>
                  </a:extLst>
                </p14:cNvPr>
                <p14:cNvContentPartPr/>
                <p14:nvPr/>
              </p14:nvContentPartPr>
              <p14:xfrm>
                <a:off x="11205949" y="3729404"/>
                <a:ext cx="245520" cy="181800"/>
              </p14:xfrm>
            </p:contentPart>
          </mc:Choice>
          <mc:Fallback>
            <p:pic>
              <p:nvPicPr>
                <p:cNvPr id="289" name="Freihand 288">
                  <a:extLst>
                    <a:ext uri="{FF2B5EF4-FFF2-40B4-BE49-F238E27FC236}">
                      <a16:creationId xmlns:a16="http://schemas.microsoft.com/office/drawing/2014/main" id="{0A0F61BF-3D7E-D5C4-3777-7A9D981BA2DF}"/>
                    </a:ext>
                  </a:extLst>
                </p:cNvPr>
                <p:cNvPicPr/>
                <p:nvPr/>
              </p:nvPicPr>
              <p:blipFill>
                <a:blip r:embed="rId274"/>
                <a:stretch>
                  <a:fillRect/>
                </a:stretch>
              </p:blipFill>
              <p:spPr>
                <a:xfrm>
                  <a:off x="11197309" y="3720404"/>
                  <a:ext cx="263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90" name="Freihand 289">
                  <a:extLst>
                    <a:ext uri="{FF2B5EF4-FFF2-40B4-BE49-F238E27FC236}">
                      <a16:creationId xmlns:a16="http://schemas.microsoft.com/office/drawing/2014/main" id="{00BD2505-3C35-9638-6DE7-F988FC094A21}"/>
                    </a:ext>
                  </a:extLst>
                </p14:cNvPr>
                <p14:cNvContentPartPr/>
                <p14:nvPr/>
              </p14:nvContentPartPr>
              <p14:xfrm>
                <a:off x="11426989" y="3701324"/>
                <a:ext cx="5400" cy="6120"/>
              </p14:xfrm>
            </p:contentPart>
          </mc:Choice>
          <mc:Fallback>
            <p:pic>
              <p:nvPicPr>
                <p:cNvPr id="290" name="Freihand 289">
                  <a:extLst>
                    <a:ext uri="{FF2B5EF4-FFF2-40B4-BE49-F238E27FC236}">
                      <a16:creationId xmlns:a16="http://schemas.microsoft.com/office/drawing/2014/main" id="{00BD2505-3C35-9638-6DE7-F988FC094A21}"/>
                    </a:ext>
                  </a:extLst>
                </p:cNvPr>
                <p:cNvPicPr/>
                <p:nvPr/>
              </p:nvPicPr>
              <p:blipFill>
                <a:blip r:embed="rId276"/>
                <a:stretch>
                  <a:fillRect/>
                </a:stretch>
              </p:blipFill>
              <p:spPr>
                <a:xfrm>
                  <a:off x="11417989" y="3692684"/>
                  <a:ext cx="23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93" name="Freihand 292">
                  <a:extLst>
                    <a:ext uri="{FF2B5EF4-FFF2-40B4-BE49-F238E27FC236}">
                      <a16:creationId xmlns:a16="http://schemas.microsoft.com/office/drawing/2014/main" id="{9A0F551F-8503-E4D6-784A-063EB8A42EE3}"/>
                    </a:ext>
                  </a:extLst>
                </p14:cNvPr>
                <p14:cNvContentPartPr/>
                <p14:nvPr/>
              </p14:nvContentPartPr>
              <p14:xfrm>
                <a:off x="10547149" y="3403964"/>
                <a:ext cx="985680" cy="981000"/>
              </p14:xfrm>
            </p:contentPart>
          </mc:Choice>
          <mc:Fallback>
            <p:pic>
              <p:nvPicPr>
                <p:cNvPr id="293" name="Freihand 292">
                  <a:extLst>
                    <a:ext uri="{FF2B5EF4-FFF2-40B4-BE49-F238E27FC236}">
                      <a16:creationId xmlns:a16="http://schemas.microsoft.com/office/drawing/2014/main" id="{9A0F551F-8503-E4D6-784A-063EB8A42EE3}"/>
                    </a:ext>
                  </a:extLst>
                </p:cNvPr>
                <p:cNvPicPr/>
                <p:nvPr/>
              </p:nvPicPr>
              <p:blipFill>
                <a:blip r:embed="rId278"/>
                <a:stretch>
                  <a:fillRect/>
                </a:stretch>
              </p:blipFill>
              <p:spPr>
                <a:xfrm>
                  <a:off x="10538149" y="3394964"/>
                  <a:ext cx="1003320" cy="998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95" name="Freihand 294">
                  <a:extLst>
                    <a:ext uri="{FF2B5EF4-FFF2-40B4-BE49-F238E27FC236}">
                      <a16:creationId xmlns:a16="http://schemas.microsoft.com/office/drawing/2014/main" id="{709ABAED-95AF-EC79-287C-747EEB283F42}"/>
                    </a:ext>
                  </a:extLst>
                </p14:cNvPr>
                <p14:cNvContentPartPr/>
                <p14:nvPr/>
              </p14:nvContentPartPr>
              <p14:xfrm>
                <a:off x="7759309" y="211484"/>
                <a:ext cx="2872440" cy="3409560"/>
              </p14:xfrm>
            </p:contentPart>
          </mc:Choice>
          <mc:Fallback>
            <p:pic>
              <p:nvPicPr>
                <p:cNvPr id="295" name="Freihand 294">
                  <a:extLst>
                    <a:ext uri="{FF2B5EF4-FFF2-40B4-BE49-F238E27FC236}">
                      <a16:creationId xmlns:a16="http://schemas.microsoft.com/office/drawing/2014/main" id="{709ABAED-95AF-EC79-287C-747EEB283F42}"/>
                    </a:ext>
                  </a:extLst>
                </p:cNvPr>
                <p:cNvPicPr/>
                <p:nvPr/>
              </p:nvPicPr>
              <p:blipFill>
                <a:blip r:embed="rId280"/>
                <a:stretch>
                  <a:fillRect/>
                </a:stretch>
              </p:blipFill>
              <p:spPr>
                <a:xfrm>
                  <a:off x="7750669" y="202844"/>
                  <a:ext cx="2890080" cy="3427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96" name="Freihand 295">
                  <a:extLst>
                    <a:ext uri="{FF2B5EF4-FFF2-40B4-BE49-F238E27FC236}">
                      <a16:creationId xmlns:a16="http://schemas.microsoft.com/office/drawing/2014/main" id="{F730D215-2E5C-2CE1-4585-CB4ECD0A72CE}"/>
                    </a:ext>
                  </a:extLst>
                </p14:cNvPr>
                <p14:cNvContentPartPr/>
                <p14:nvPr/>
              </p14:nvContentPartPr>
              <p14:xfrm>
                <a:off x="7640149" y="343964"/>
                <a:ext cx="283680" cy="258120"/>
              </p14:xfrm>
            </p:contentPart>
          </mc:Choice>
          <mc:Fallback>
            <p:pic>
              <p:nvPicPr>
                <p:cNvPr id="296" name="Freihand 295">
                  <a:extLst>
                    <a:ext uri="{FF2B5EF4-FFF2-40B4-BE49-F238E27FC236}">
                      <a16:creationId xmlns:a16="http://schemas.microsoft.com/office/drawing/2014/main" id="{F730D215-2E5C-2CE1-4585-CB4ECD0A72CE}"/>
                    </a:ext>
                  </a:extLst>
                </p:cNvPr>
                <p:cNvPicPr/>
                <p:nvPr/>
              </p:nvPicPr>
              <p:blipFill>
                <a:blip r:embed="rId282"/>
                <a:stretch>
                  <a:fillRect/>
                </a:stretch>
              </p:blipFill>
              <p:spPr>
                <a:xfrm>
                  <a:off x="7631509" y="335324"/>
                  <a:ext cx="301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7" name="Freihand 216">
                  <a:extLst>
                    <a:ext uri="{FF2B5EF4-FFF2-40B4-BE49-F238E27FC236}">
                      <a16:creationId xmlns:a16="http://schemas.microsoft.com/office/drawing/2014/main" id="{9A823F8E-4908-FC26-7E15-5960E603D9D4}"/>
                    </a:ext>
                  </a:extLst>
                </p14:cNvPr>
                <p14:cNvContentPartPr/>
                <p14:nvPr/>
              </p14:nvContentPartPr>
              <p14:xfrm>
                <a:off x="7805029" y="1717724"/>
                <a:ext cx="148680" cy="50760"/>
              </p14:xfrm>
            </p:contentPart>
          </mc:Choice>
          <mc:Fallback>
            <p:pic>
              <p:nvPicPr>
                <p:cNvPr id="217" name="Freihand 216">
                  <a:extLst>
                    <a:ext uri="{FF2B5EF4-FFF2-40B4-BE49-F238E27FC236}">
                      <a16:creationId xmlns:a16="http://schemas.microsoft.com/office/drawing/2014/main" id="{9A823F8E-4908-FC26-7E15-5960E603D9D4}"/>
                    </a:ext>
                  </a:extLst>
                </p:cNvPr>
                <p:cNvPicPr/>
                <p:nvPr/>
              </p:nvPicPr>
              <p:blipFill>
                <a:blip r:embed="rId284"/>
                <a:stretch>
                  <a:fillRect/>
                </a:stretch>
              </p:blipFill>
              <p:spPr>
                <a:xfrm>
                  <a:off x="7796029" y="1708724"/>
                  <a:ext cx="166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8" name="Freihand 217">
                  <a:extLst>
                    <a:ext uri="{FF2B5EF4-FFF2-40B4-BE49-F238E27FC236}">
                      <a16:creationId xmlns:a16="http://schemas.microsoft.com/office/drawing/2014/main" id="{BD8E6B53-A22A-2B4E-666E-97C9846B87F8}"/>
                    </a:ext>
                  </a:extLst>
                </p14:cNvPr>
                <p14:cNvContentPartPr/>
                <p14:nvPr/>
              </p14:nvContentPartPr>
              <p14:xfrm>
                <a:off x="8034709" y="1513604"/>
                <a:ext cx="131040" cy="350280"/>
              </p14:xfrm>
            </p:contentPart>
          </mc:Choice>
          <mc:Fallback>
            <p:pic>
              <p:nvPicPr>
                <p:cNvPr id="218" name="Freihand 217">
                  <a:extLst>
                    <a:ext uri="{FF2B5EF4-FFF2-40B4-BE49-F238E27FC236}">
                      <a16:creationId xmlns:a16="http://schemas.microsoft.com/office/drawing/2014/main" id="{BD8E6B53-A22A-2B4E-666E-97C9846B87F8}"/>
                    </a:ext>
                  </a:extLst>
                </p:cNvPr>
                <p:cNvPicPr/>
                <p:nvPr/>
              </p:nvPicPr>
              <p:blipFill>
                <a:blip r:embed="rId286"/>
                <a:stretch>
                  <a:fillRect/>
                </a:stretch>
              </p:blipFill>
              <p:spPr>
                <a:xfrm>
                  <a:off x="8026069" y="1504964"/>
                  <a:ext cx="14868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20" name="Freihand 219">
                  <a:extLst>
                    <a:ext uri="{FF2B5EF4-FFF2-40B4-BE49-F238E27FC236}">
                      <a16:creationId xmlns:a16="http://schemas.microsoft.com/office/drawing/2014/main" id="{38D70597-B58C-94DA-1FFB-C2974D857920}"/>
                    </a:ext>
                  </a:extLst>
                </p14:cNvPr>
                <p14:cNvContentPartPr/>
                <p14:nvPr/>
              </p14:nvContentPartPr>
              <p14:xfrm>
                <a:off x="8225869" y="1600004"/>
                <a:ext cx="103680" cy="194400"/>
              </p14:xfrm>
            </p:contentPart>
          </mc:Choice>
          <mc:Fallback>
            <p:pic>
              <p:nvPicPr>
                <p:cNvPr id="220" name="Freihand 219">
                  <a:extLst>
                    <a:ext uri="{FF2B5EF4-FFF2-40B4-BE49-F238E27FC236}">
                      <a16:creationId xmlns:a16="http://schemas.microsoft.com/office/drawing/2014/main" id="{38D70597-B58C-94DA-1FFB-C2974D857920}"/>
                    </a:ext>
                  </a:extLst>
                </p:cNvPr>
                <p:cNvPicPr/>
                <p:nvPr/>
              </p:nvPicPr>
              <p:blipFill>
                <a:blip r:embed="rId288"/>
                <a:stretch>
                  <a:fillRect/>
                </a:stretch>
              </p:blipFill>
              <p:spPr>
                <a:xfrm>
                  <a:off x="8216869" y="1591004"/>
                  <a:ext cx="121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21" name="Freihand 220">
                  <a:extLst>
                    <a:ext uri="{FF2B5EF4-FFF2-40B4-BE49-F238E27FC236}">
                      <a16:creationId xmlns:a16="http://schemas.microsoft.com/office/drawing/2014/main" id="{BDACC353-2485-CCA1-C5F0-FBCB90277D2A}"/>
                    </a:ext>
                  </a:extLst>
                </p14:cNvPr>
                <p14:cNvContentPartPr/>
                <p14:nvPr/>
              </p14:nvContentPartPr>
              <p14:xfrm>
                <a:off x="8224789" y="1674164"/>
                <a:ext cx="120600" cy="61920"/>
              </p14:xfrm>
            </p:contentPart>
          </mc:Choice>
          <mc:Fallback>
            <p:pic>
              <p:nvPicPr>
                <p:cNvPr id="221" name="Freihand 220">
                  <a:extLst>
                    <a:ext uri="{FF2B5EF4-FFF2-40B4-BE49-F238E27FC236}">
                      <a16:creationId xmlns:a16="http://schemas.microsoft.com/office/drawing/2014/main" id="{BDACC353-2485-CCA1-C5F0-FBCB90277D2A}"/>
                    </a:ext>
                  </a:extLst>
                </p:cNvPr>
                <p:cNvPicPr/>
                <p:nvPr/>
              </p:nvPicPr>
              <p:blipFill>
                <a:blip r:embed="rId290"/>
                <a:stretch>
                  <a:fillRect/>
                </a:stretch>
              </p:blipFill>
              <p:spPr>
                <a:xfrm>
                  <a:off x="8215789" y="1665524"/>
                  <a:ext cx="138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22" name="Freihand 221">
                  <a:extLst>
                    <a:ext uri="{FF2B5EF4-FFF2-40B4-BE49-F238E27FC236}">
                      <a16:creationId xmlns:a16="http://schemas.microsoft.com/office/drawing/2014/main" id="{C472E78D-9B4E-633F-AEE6-2C8B0784DA98}"/>
                    </a:ext>
                  </a:extLst>
                </p14:cNvPr>
                <p14:cNvContentPartPr/>
                <p14:nvPr/>
              </p14:nvContentPartPr>
              <p14:xfrm>
                <a:off x="8250349" y="1561844"/>
                <a:ext cx="107280" cy="19440"/>
              </p14:xfrm>
            </p:contentPart>
          </mc:Choice>
          <mc:Fallback>
            <p:pic>
              <p:nvPicPr>
                <p:cNvPr id="222" name="Freihand 221">
                  <a:extLst>
                    <a:ext uri="{FF2B5EF4-FFF2-40B4-BE49-F238E27FC236}">
                      <a16:creationId xmlns:a16="http://schemas.microsoft.com/office/drawing/2014/main" id="{C472E78D-9B4E-633F-AEE6-2C8B0784DA98}"/>
                    </a:ext>
                  </a:extLst>
                </p:cNvPr>
                <p:cNvPicPr/>
                <p:nvPr/>
              </p:nvPicPr>
              <p:blipFill>
                <a:blip r:embed="rId292"/>
                <a:stretch>
                  <a:fillRect/>
                </a:stretch>
              </p:blipFill>
              <p:spPr>
                <a:xfrm>
                  <a:off x="8241709" y="1552844"/>
                  <a:ext cx="124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23" name="Freihand 222">
                  <a:extLst>
                    <a:ext uri="{FF2B5EF4-FFF2-40B4-BE49-F238E27FC236}">
                      <a16:creationId xmlns:a16="http://schemas.microsoft.com/office/drawing/2014/main" id="{AAC8D6C2-34FC-1F27-B8DB-DB7106EAA986}"/>
                    </a:ext>
                  </a:extLst>
                </p14:cNvPr>
                <p14:cNvContentPartPr/>
                <p14:nvPr/>
              </p14:nvContentPartPr>
              <p14:xfrm>
                <a:off x="8451229" y="1604684"/>
                <a:ext cx="126720" cy="150480"/>
              </p14:xfrm>
            </p:contentPart>
          </mc:Choice>
          <mc:Fallback>
            <p:pic>
              <p:nvPicPr>
                <p:cNvPr id="223" name="Freihand 222">
                  <a:extLst>
                    <a:ext uri="{FF2B5EF4-FFF2-40B4-BE49-F238E27FC236}">
                      <a16:creationId xmlns:a16="http://schemas.microsoft.com/office/drawing/2014/main" id="{AAC8D6C2-34FC-1F27-B8DB-DB7106EAA986}"/>
                    </a:ext>
                  </a:extLst>
                </p:cNvPr>
                <p:cNvPicPr/>
                <p:nvPr/>
              </p:nvPicPr>
              <p:blipFill>
                <a:blip r:embed="rId294"/>
                <a:stretch>
                  <a:fillRect/>
                </a:stretch>
              </p:blipFill>
              <p:spPr>
                <a:xfrm>
                  <a:off x="8442229" y="1595684"/>
                  <a:ext cx="144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24" name="Freihand 223">
                  <a:extLst>
                    <a:ext uri="{FF2B5EF4-FFF2-40B4-BE49-F238E27FC236}">
                      <a16:creationId xmlns:a16="http://schemas.microsoft.com/office/drawing/2014/main" id="{796090E6-FFAE-007A-063A-BCEE3DC45693}"/>
                    </a:ext>
                  </a:extLst>
                </p14:cNvPr>
                <p14:cNvContentPartPr/>
                <p14:nvPr/>
              </p14:nvContentPartPr>
              <p14:xfrm>
                <a:off x="8652469" y="1601804"/>
                <a:ext cx="90720" cy="139320"/>
              </p14:xfrm>
            </p:contentPart>
          </mc:Choice>
          <mc:Fallback>
            <p:pic>
              <p:nvPicPr>
                <p:cNvPr id="224" name="Freihand 223">
                  <a:extLst>
                    <a:ext uri="{FF2B5EF4-FFF2-40B4-BE49-F238E27FC236}">
                      <a16:creationId xmlns:a16="http://schemas.microsoft.com/office/drawing/2014/main" id="{796090E6-FFAE-007A-063A-BCEE3DC45693}"/>
                    </a:ext>
                  </a:extLst>
                </p:cNvPr>
                <p:cNvPicPr/>
                <p:nvPr/>
              </p:nvPicPr>
              <p:blipFill>
                <a:blip r:embed="rId296"/>
                <a:stretch>
                  <a:fillRect/>
                </a:stretch>
              </p:blipFill>
              <p:spPr>
                <a:xfrm>
                  <a:off x="8643469" y="1593164"/>
                  <a:ext cx="108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25" name="Freihand 224">
                  <a:extLst>
                    <a:ext uri="{FF2B5EF4-FFF2-40B4-BE49-F238E27FC236}">
                      <a16:creationId xmlns:a16="http://schemas.microsoft.com/office/drawing/2014/main" id="{DA6EF4BD-6734-6C34-1C7E-A02BC66B1E3E}"/>
                    </a:ext>
                  </a:extLst>
                </p14:cNvPr>
                <p14:cNvContentPartPr/>
                <p14:nvPr/>
              </p14:nvContentPartPr>
              <p14:xfrm>
                <a:off x="8625469" y="1477964"/>
                <a:ext cx="106200" cy="28080"/>
              </p14:xfrm>
            </p:contentPart>
          </mc:Choice>
          <mc:Fallback>
            <p:pic>
              <p:nvPicPr>
                <p:cNvPr id="225" name="Freihand 224">
                  <a:extLst>
                    <a:ext uri="{FF2B5EF4-FFF2-40B4-BE49-F238E27FC236}">
                      <a16:creationId xmlns:a16="http://schemas.microsoft.com/office/drawing/2014/main" id="{DA6EF4BD-6734-6C34-1C7E-A02BC66B1E3E}"/>
                    </a:ext>
                  </a:extLst>
                </p:cNvPr>
                <p:cNvPicPr/>
                <p:nvPr/>
              </p:nvPicPr>
              <p:blipFill>
                <a:blip r:embed="rId298"/>
                <a:stretch>
                  <a:fillRect/>
                </a:stretch>
              </p:blipFill>
              <p:spPr>
                <a:xfrm>
                  <a:off x="8616829" y="1469324"/>
                  <a:ext cx="123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6" name="Freihand 225">
                  <a:extLst>
                    <a:ext uri="{FF2B5EF4-FFF2-40B4-BE49-F238E27FC236}">
                      <a16:creationId xmlns:a16="http://schemas.microsoft.com/office/drawing/2014/main" id="{59318433-6D72-773E-C0D1-7B6ADE0745F8}"/>
                    </a:ext>
                  </a:extLst>
                </p14:cNvPr>
                <p14:cNvContentPartPr/>
                <p14:nvPr/>
              </p14:nvContentPartPr>
              <p14:xfrm>
                <a:off x="8871349" y="1595324"/>
                <a:ext cx="16920" cy="167040"/>
              </p14:xfrm>
            </p:contentPart>
          </mc:Choice>
          <mc:Fallback>
            <p:pic>
              <p:nvPicPr>
                <p:cNvPr id="226" name="Freihand 225">
                  <a:extLst>
                    <a:ext uri="{FF2B5EF4-FFF2-40B4-BE49-F238E27FC236}">
                      <a16:creationId xmlns:a16="http://schemas.microsoft.com/office/drawing/2014/main" id="{59318433-6D72-773E-C0D1-7B6ADE0745F8}"/>
                    </a:ext>
                  </a:extLst>
                </p:cNvPr>
                <p:cNvPicPr/>
                <p:nvPr/>
              </p:nvPicPr>
              <p:blipFill>
                <a:blip r:embed="rId300"/>
                <a:stretch>
                  <a:fillRect/>
                </a:stretch>
              </p:blipFill>
              <p:spPr>
                <a:xfrm>
                  <a:off x="8862349" y="1586324"/>
                  <a:ext cx="34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7" name="Freihand 226">
                  <a:extLst>
                    <a:ext uri="{FF2B5EF4-FFF2-40B4-BE49-F238E27FC236}">
                      <a16:creationId xmlns:a16="http://schemas.microsoft.com/office/drawing/2014/main" id="{7BE75A5D-FBE2-F0DE-D13B-C1B09553FBB3}"/>
                    </a:ext>
                  </a:extLst>
                </p14:cNvPr>
                <p14:cNvContentPartPr/>
                <p14:nvPr/>
              </p14:nvContentPartPr>
              <p14:xfrm>
                <a:off x="8842189" y="1574084"/>
                <a:ext cx="303840" cy="143640"/>
              </p14:xfrm>
            </p:contentPart>
          </mc:Choice>
          <mc:Fallback>
            <p:pic>
              <p:nvPicPr>
                <p:cNvPr id="227" name="Freihand 226">
                  <a:extLst>
                    <a:ext uri="{FF2B5EF4-FFF2-40B4-BE49-F238E27FC236}">
                      <a16:creationId xmlns:a16="http://schemas.microsoft.com/office/drawing/2014/main" id="{7BE75A5D-FBE2-F0DE-D13B-C1B09553FBB3}"/>
                    </a:ext>
                  </a:extLst>
                </p:cNvPr>
                <p:cNvPicPr/>
                <p:nvPr/>
              </p:nvPicPr>
              <p:blipFill>
                <a:blip r:embed="rId302"/>
                <a:stretch>
                  <a:fillRect/>
                </a:stretch>
              </p:blipFill>
              <p:spPr>
                <a:xfrm>
                  <a:off x="8833549" y="1565084"/>
                  <a:ext cx="321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8" name="Freihand 227">
                  <a:extLst>
                    <a:ext uri="{FF2B5EF4-FFF2-40B4-BE49-F238E27FC236}">
                      <a16:creationId xmlns:a16="http://schemas.microsoft.com/office/drawing/2014/main" id="{57F94A51-4BFF-01F4-1101-997CBE0E6533}"/>
                    </a:ext>
                  </a:extLst>
                </p14:cNvPr>
                <p14:cNvContentPartPr/>
                <p14:nvPr/>
              </p14:nvContentPartPr>
              <p14:xfrm>
                <a:off x="9082669" y="1605404"/>
                <a:ext cx="53640" cy="85320"/>
              </p14:xfrm>
            </p:contentPart>
          </mc:Choice>
          <mc:Fallback>
            <p:pic>
              <p:nvPicPr>
                <p:cNvPr id="228" name="Freihand 227">
                  <a:extLst>
                    <a:ext uri="{FF2B5EF4-FFF2-40B4-BE49-F238E27FC236}">
                      <a16:creationId xmlns:a16="http://schemas.microsoft.com/office/drawing/2014/main" id="{57F94A51-4BFF-01F4-1101-997CBE0E6533}"/>
                    </a:ext>
                  </a:extLst>
                </p:cNvPr>
                <p:cNvPicPr/>
                <p:nvPr/>
              </p:nvPicPr>
              <p:blipFill>
                <a:blip r:embed="rId304"/>
                <a:stretch>
                  <a:fillRect/>
                </a:stretch>
              </p:blipFill>
              <p:spPr>
                <a:xfrm>
                  <a:off x="9074029" y="1596764"/>
                  <a:ext cx="71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9" name="Freihand 228">
                  <a:extLst>
                    <a:ext uri="{FF2B5EF4-FFF2-40B4-BE49-F238E27FC236}">
                      <a16:creationId xmlns:a16="http://schemas.microsoft.com/office/drawing/2014/main" id="{16C0201D-92D5-5391-B8E4-FAE094C4E784}"/>
                    </a:ext>
                  </a:extLst>
                </p14:cNvPr>
                <p14:cNvContentPartPr/>
                <p14:nvPr/>
              </p14:nvContentPartPr>
              <p14:xfrm>
                <a:off x="9006349" y="1472564"/>
                <a:ext cx="111960" cy="15480"/>
              </p14:xfrm>
            </p:contentPart>
          </mc:Choice>
          <mc:Fallback>
            <p:pic>
              <p:nvPicPr>
                <p:cNvPr id="229" name="Freihand 228">
                  <a:extLst>
                    <a:ext uri="{FF2B5EF4-FFF2-40B4-BE49-F238E27FC236}">
                      <a16:creationId xmlns:a16="http://schemas.microsoft.com/office/drawing/2014/main" id="{16C0201D-92D5-5391-B8E4-FAE094C4E784}"/>
                    </a:ext>
                  </a:extLst>
                </p:cNvPr>
                <p:cNvPicPr/>
                <p:nvPr/>
              </p:nvPicPr>
              <p:blipFill>
                <a:blip r:embed="rId306"/>
                <a:stretch>
                  <a:fillRect/>
                </a:stretch>
              </p:blipFill>
              <p:spPr>
                <a:xfrm>
                  <a:off x="8997709" y="1463564"/>
                  <a:ext cx="129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30" name="Freihand 229">
                  <a:extLst>
                    <a:ext uri="{FF2B5EF4-FFF2-40B4-BE49-F238E27FC236}">
                      <a16:creationId xmlns:a16="http://schemas.microsoft.com/office/drawing/2014/main" id="{9A791228-A7F9-B882-F922-A65ABA2E61B1}"/>
                    </a:ext>
                  </a:extLst>
                </p14:cNvPr>
                <p14:cNvContentPartPr/>
                <p14:nvPr/>
              </p14:nvContentPartPr>
              <p14:xfrm>
                <a:off x="9216949" y="1629164"/>
                <a:ext cx="83520" cy="84960"/>
              </p14:xfrm>
            </p:contentPart>
          </mc:Choice>
          <mc:Fallback>
            <p:pic>
              <p:nvPicPr>
                <p:cNvPr id="230" name="Freihand 229">
                  <a:extLst>
                    <a:ext uri="{FF2B5EF4-FFF2-40B4-BE49-F238E27FC236}">
                      <a16:creationId xmlns:a16="http://schemas.microsoft.com/office/drawing/2014/main" id="{9A791228-A7F9-B882-F922-A65ABA2E61B1}"/>
                    </a:ext>
                  </a:extLst>
                </p:cNvPr>
                <p:cNvPicPr/>
                <p:nvPr/>
              </p:nvPicPr>
              <p:blipFill>
                <a:blip r:embed="rId308"/>
                <a:stretch>
                  <a:fillRect/>
                </a:stretch>
              </p:blipFill>
              <p:spPr>
                <a:xfrm>
                  <a:off x="9207949" y="1620524"/>
                  <a:ext cx="101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31" name="Freihand 230">
                  <a:extLst>
                    <a:ext uri="{FF2B5EF4-FFF2-40B4-BE49-F238E27FC236}">
                      <a16:creationId xmlns:a16="http://schemas.microsoft.com/office/drawing/2014/main" id="{51D7A222-3088-213F-FA79-C1EBE79410BC}"/>
                    </a:ext>
                  </a:extLst>
                </p14:cNvPr>
                <p14:cNvContentPartPr/>
                <p14:nvPr/>
              </p14:nvContentPartPr>
              <p14:xfrm>
                <a:off x="9360949" y="1667324"/>
                <a:ext cx="139680" cy="44640"/>
              </p14:xfrm>
            </p:contentPart>
          </mc:Choice>
          <mc:Fallback>
            <p:pic>
              <p:nvPicPr>
                <p:cNvPr id="231" name="Freihand 230">
                  <a:extLst>
                    <a:ext uri="{FF2B5EF4-FFF2-40B4-BE49-F238E27FC236}">
                      <a16:creationId xmlns:a16="http://schemas.microsoft.com/office/drawing/2014/main" id="{51D7A222-3088-213F-FA79-C1EBE79410BC}"/>
                    </a:ext>
                  </a:extLst>
                </p:cNvPr>
                <p:cNvPicPr/>
                <p:nvPr/>
              </p:nvPicPr>
              <p:blipFill>
                <a:blip r:embed="rId310"/>
                <a:stretch>
                  <a:fillRect/>
                </a:stretch>
              </p:blipFill>
              <p:spPr>
                <a:xfrm>
                  <a:off x="9351949" y="1658684"/>
                  <a:ext cx="157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32" name="Freihand 231">
                  <a:extLst>
                    <a:ext uri="{FF2B5EF4-FFF2-40B4-BE49-F238E27FC236}">
                      <a16:creationId xmlns:a16="http://schemas.microsoft.com/office/drawing/2014/main" id="{235E6FB7-D474-70C2-803B-77D8F14D6C23}"/>
                    </a:ext>
                  </a:extLst>
                </p14:cNvPr>
                <p14:cNvContentPartPr/>
                <p14:nvPr/>
              </p14:nvContentPartPr>
              <p14:xfrm>
                <a:off x="9526189" y="1591364"/>
                <a:ext cx="52200" cy="135720"/>
              </p14:xfrm>
            </p:contentPart>
          </mc:Choice>
          <mc:Fallback>
            <p:pic>
              <p:nvPicPr>
                <p:cNvPr id="232" name="Freihand 231">
                  <a:extLst>
                    <a:ext uri="{FF2B5EF4-FFF2-40B4-BE49-F238E27FC236}">
                      <a16:creationId xmlns:a16="http://schemas.microsoft.com/office/drawing/2014/main" id="{235E6FB7-D474-70C2-803B-77D8F14D6C23}"/>
                    </a:ext>
                  </a:extLst>
                </p:cNvPr>
                <p:cNvPicPr/>
                <p:nvPr/>
              </p:nvPicPr>
              <p:blipFill>
                <a:blip r:embed="rId312"/>
                <a:stretch>
                  <a:fillRect/>
                </a:stretch>
              </p:blipFill>
              <p:spPr>
                <a:xfrm>
                  <a:off x="9517549" y="1582364"/>
                  <a:ext cx="69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33" name="Freihand 232">
                  <a:extLst>
                    <a:ext uri="{FF2B5EF4-FFF2-40B4-BE49-F238E27FC236}">
                      <a16:creationId xmlns:a16="http://schemas.microsoft.com/office/drawing/2014/main" id="{5DF2E4B2-7386-EE25-04C7-C547482CA14E}"/>
                    </a:ext>
                  </a:extLst>
                </p14:cNvPr>
                <p14:cNvContentPartPr/>
                <p14:nvPr/>
              </p14:nvContentPartPr>
              <p14:xfrm>
                <a:off x="9614749" y="1540964"/>
                <a:ext cx="130320" cy="164880"/>
              </p14:xfrm>
            </p:contentPart>
          </mc:Choice>
          <mc:Fallback>
            <p:pic>
              <p:nvPicPr>
                <p:cNvPr id="233" name="Freihand 232">
                  <a:extLst>
                    <a:ext uri="{FF2B5EF4-FFF2-40B4-BE49-F238E27FC236}">
                      <a16:creationId xmlns:a16="http://schemas.microsoft.com/office/drawing/2014/main" id="{5DF2E4B2-7386-EE25-04C7-C547482CA14E}"/>
                    </a:ext>
                  </a:extLst>
                </p:cNvPr>
                <p:cNvPicPr/>
                <p:nvPr/>
              </p:nvPicPr>
              <p:blipFill>
                <a:blip r:embed="rId314"/>
                <a:stretch>
                  <a:fillRect/>
                </a:stretch>
              </p:blipFill>
              <p:spPr>
                <a:xfrm>
                  <a:off x="9606109" y="1532324"/>
                  <a:ext cx="147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34" name="Freihand 233">
                  <a:extLst>
                    <a:ext uri="{FF2B5EF4-FFF2-40B4-BE49-F238E27FC236}">
                      <a16:creationId xmlns:a16="http://schemas.microsoft.com/office/drawing/2014/main" id="{4122F084-BFB1-9C63-ADB5-07E4B9424E36}"/>
                    </a:ext>
                  </a:extLst>
                </p14:cNvPr>
                <p14:cNvContentPartPr/>
                <p14:nvPr/>
              </p14:nvContentPartPr>
              <p14:xfrm>
                <a:off x="9602869" y="1477244"/>
                <a:ext cx="141840" cy="193680"/>
              </p14:xfrm>
            </p:contentPart>
          </mc:Choice>
          <mc:Fallback>
            <p:pic>
              <p:nvPicPr>
                <p:cNvPr id="234" name="Freihand 233">
                  <a:extLst>
                    <a:ext uri="{FF2B5EF4-FFF2-40B4-BE49-F238E27FC236}">
                      <a16:creationId xmlns:a16="http://schemas.microsoft.com/office/drawing/2014/main" id="{4122F084-BFB1-9C63-ADB5-07E4B9424E36}"/>
                    </a:ext>
                  </a:extLst>
                </p:cNvPr>
                <p:cNvPicPr/>
                <p:nvPr/>
              </p:nvPicPr>
              <p:blipFill>
                <a:blip r:embed="rId316"/>
                <a:stretch>
                  <a:fillRect/>
                </a:stretch>
              </p:blipFill>
              <p:spPr>
                <a:xfrm>
                  <a:off x="9594229" y="1468244"/>
                  <a:ext cx="1594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35" name="Freihand 234">
                  <a:extLst>
                    <a:ext uri="{FF2B5EF4-FFF2-40B4-BE49-F238E27FC236}">
                      <a16:creationId xmlns:a16="http://schemas.microsoft.com/office/drawing/2014/main" id="{05EE52E8-17E2-F433-CD09-E3AAA9F7209E}"/>
                    </a:ext>
                  </a:extLst>
                </p14:cNvPr>
                <p14:cNvContentPartPr/>
                <p14:nvPr/>
              </p14:nvContentPartPr>
              <p14:xfrm>
                <a:off x="9728149" y="1367084"/>
                <a:ext cx="72360" cy="411480"/>
              </p14:xfrm>
            </p:contentPart>
          </mc:Choice>
          <mc:Fallback>
            <p:pic>
              <p:nvPicPr>
                <p:cNvPr id="235" name="Freihand 234">
                  <a:extLst>
                    <a:ext uri="{FF2B5EF4-FFF2-40B4-BE49-F238E27FC236}">
                      <a16:creationId xmlns:a16="http://schemas.microsoft.com/office/drawing/2014/main" id="{05EE52E8-17E2-F433-CD09-E3AAA9F7209E}"/>
                    </a:ext>
                  </a:extLst>
                </p:cNvPr>
                <p:cNvPicPr/>
                <p:nvPr/>
              </p:nvPicPr>
              <p:blipFill>
                <a:blip r:embed="rId318"/>
                <a:stretch>
                  <a:fillRect/>
                </a:stretch>
              </p:blipFill>
              <p:spPr>
                <a:xfrm>
                  <a:off x="9719509" y="1358444"/>
                  <a:ext cx="9000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6" name="Freihand 235">
                  <a:extLst>
                    <a:ext uri="{FF2B5EF4-FFF2-40B4-BE49-F238E27FC236}">
                      <a16:creationId xmlns:a16="http://schemas.microsoft.com/office/drawing/2014/main" id="{50153AAD-BD43-5A46-D943-1469647ACC7D}"/>
                    </a:ext>
                  </a:extLst>
                </p14:cNvPr>
                <p14:cNvContentPartPr/>
                <p14:nvPr/>
              </p14:nvContentPartPr>
              <p14:xfrm>
                <a:off x="8041909" y="1875044"/>
                <a:ext cx="1551960" cy="115560"/>
              </p14:xfrm>
            </p:contentPart>
          </mc:Choice>
          <mc:Fallback>
            <p:pic>
              <p:nvPicPr>
                <p:cNvPr id="236" name="Freihand 235">
                  <a:extLst>
                    <a:ext uri="{FF2B5EF4-FFF2-40B4-BE49-F238E27FC236}">
                      <a16:creationId xmlns:a16="http://schemas.microsoft.com/office/drawing/2014/main" id="{50153AAD-BD43-5A46-D943-1469647ACC7D}"/>
                    </a:ext>
                  </a:extLst>
                </p:cNvPr>
                <p:cNvPicPr/>
                <p:nvPr/>
              </p:nvPicPr>
              <p:blipFill>
                <a:blip r:embed="rId320"/>
                <a:stretch>
                  <a:fillRect/>
                </a:stretch>
              </p:blipFill>
              <p:spPr>
                <a:xfrm>
                  <a:off x="8033269" y="1866044"/>
                  <a:ext cx="1569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8" name="Freihand 237">
                  <a:extLst>
                    <a:ext uri="{FF2B5EF4-FFF2-40B4-BE49-F238E27FC236}">
                      <a16:creationId xmlns:a16="http://schemas.microsoft.com/office/drawing/2014/main" id="{26C3F4ED-31DC-2648-32E8-312697DEC850}"/>
                    </a:ext>
                  </a:extLst>
                </p14:cNvPr>
                <p14:cNvContentPartPr/>
                <p14:nvPr/>
              </p14:nvContentPartPr>
              <p14:xfrm>
                <a:off x="8753629" y="2070884"/>
                <a:ext cx="152640" cy="101520"/>
              </p14:xfrm>
            </p:contentPart>
          </mc:Choice>
          <mc:Fallback>
            <p:pic>
              <p:nvPicPr>
                <p:cNvPr id="238" name="Freihand 237">
                  <a:extLst>
                    <a:ext uri="{FF2B5EF4-FFF2-40B4-BE49-F238E27FC236}">
                      <a16:creationId xmlns:a16="http://schemas.microsoft.com/office/drawing/2014/main" id="{26C3F4ED-31DC-2648-32E8-312697DEC850}"/>
                    </a:ext>
                  </a:extLst>
                </p:cNvPr>
                <p:cNvPicPr/>
                <p:nvPr/>
              </p:nvPicPr>
              <p:blipFill>
                <a:blip r:embed="rId322"/>
                <a:stretch>
                  <a:fillRect/>
                </a:stretch>
              </p:blipFill>
              <p:spPr>
                <a:xfrm>
                  <a:off x="8744989" y="2062244"/>
                  <a:ext cx="170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40" name="Freihand 239">
                  <a:extLst>
                    <a:ext uri="{FF2B5EF4-FFF2-40B4-BE49-F238E27FC236}">
                      <a16:creationId xmlns:a16="http://schemas.microsoft.com/office/drawing/2014/main" id="{18D56085-B236-F695-8A54-99DC25E1ED4D}"/>
                    </a:ext>
                  </a:extLst>
                </p14:cNvPr>
                <p14:cNvContentPartPr/>
                <p14:nvPr/>
              </p14:nvContentPartPr>
              <p14:xfrm>
                <a:off x="8747869" y="2061884"/>
                <a:ext cx="135000" cy="195840"/>
              </p14:xfrm>
            </p:contentPart>
          </mc:Choice>
          <mc:Fallback>
            <p:pic>
              <p:nvPicPr>
                <p:cNvPr id="240" name="Freihand 239">
                  <a:extLst>
                    <a:ext uri="{FF2B5EF4-FFF2-40B4-BE49-F238E27FC236}">
                      <a16:creationId xmlns:a16="http://schemas.microsoft.com/office/drawing/2014/main" id="{18D56085-B236-F695-8A54-99DC25E1ED4D}"/>
                    </a:ext>
                  </a:extLst>
                </p:cNvPr>
                <p:cNvPicPr/>
                <p:nvPr/>
              </p:nvPicPr>
              <p:blipFill>
                <a:blip r:embed="rId324"/>
                <a:stretch>
                  <a:fillRect/>
                </a:stretch>
              </p:blipFill>
              <p:spPr>
                <a:xfrm>
                  <a:off x="8739229" y="2053244"/>
                  <a:ext cx="152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8" name="Freihand 207">
                  <a:extLst>
                    <a:ext uri="{FF2B5EF4-FFF2-40B4-BE49-F238E27FC236}">
                      <a16:creationId xmlns:a16="http://schemas.microsoft.com/office/drawing/2014/main" id="{D9D433E4-4585-6BF5-5834-09784A32081C}"/>
                    </a:ext>
                  </a:extLst>
                </p14:cNvPr>
                <p14:cNvContentPartPr/>
                <p14:nvPr/>
              </p14:nvContentPartPr>
              <p14:xfrm>
                <a:off x="6768589" y="1887284"/>
                <a:ext cx="133560" cy="44280"/>
              </p14:xfrm>
            </p:contentPart>
          </mc:Choice>
          <mc:Fallback>
            <p:pic>
              <p:nvPicPr>
                <p:cNvPr id="208" name="Freihand 207">
                  <a:extLst>
                    <a:ext uri="{FF2B5EF4-FFF2-40B4-BE49-F238E27FC236}">
                      <a16:creationId xmlns:a16="http://schemas.microsoft.com/office/drawing/2014/main" id="{D9D433E4-4585-6BF5-5834-09784A32081C}"/>
                    </a:ext>
                  </a:extLst>
                </p:cNvPr>
                <p:cNvPicPr/>
                <p:nvPr/>
              </p:nvPicPr>
              <p:blipFill>
                <a:blip r:embed="rId326"/>
                <a:stretch>
                  <a:fillRect/>
                </a:stretch>
              </p:blipFill>
              <p:spPr>
                <a:xfrm>
                  <a:off x="6759589" y="1878284"/>
                  <a:ext cx="151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9" name="Freihand 208">
                  <a:extLst>
                    <a:ext uri="{FF2B5EF4-FFF2-40B4-BE49-F238E27FC236}">
                      <a16:creationId xmlns:a16="http://schemas.microsoft.com/office/drawing/2014/main" id="{D892F7AA-D8A6-3CA7-3DD0-810CEF609B50}"/>
                    </a:ext>
                  </a:extLst>
                </p14:cNvPr>
                <p14:cNvContentPartPr/>
                <p14:nvPr/>
              </p14:nvContentPartPr>
              <p14:xfrm>
                <a:off x="6790909" y="1782884"/>
                <a:ext cx="141120" cy="48240"/>
              </p14:xfrm>
            </p:contentPart>
          </mc:Choice>
          <mc:Fallback>
            <p:pic>
              <p:nvPicPr>
                <p:cNvPr id="209" name="Freihand 208">
                  <a:extLst>
                    <a:ext uri="{FF2B5EF4-FFF2-40B4-BE49-F238E27FC236}">
                      <a16:creationId xmlns:a16="http://schemas.microsoft.com/office/drawing/2014/main" id="{D892F7AA-D8A6-3CA7-3DD0-810CEF609B50}"/>
                    </a:ext>
                  </a:extLst>
                </p:cNvPr>
                <p:cNvPicPr/>
                <p:nvPr/>
              </p:nvPicPr>
              <p:blipFill>
                <a:blip r:embed="rId328"/>
                <a:stretch>
                  <a:fillRect/>
                </a:stretch>
              </p:blipFill>
              <p:spPr>
                <a:xfrm>
                  <a:off x="6781909" y="1774244"/>
                  <a:ext cx="158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98" name="Freihand 297">
                  <a:extLst>
                    <a:ext uri="{FF2B5EF4-FFF2-40B4-BE49-F238E27FC236}">
                      <a16:creationId xmlns:a16="http://schemas.microsoft.com/office/drawing/2014/main" id="{60225FF9-3990-B009-B091-651F36BEF370}"/>
                    </a:ext>
                  </a:extLst>
                </p14:cNvPr>
                <p14:cNvContentPartPr/>
                <p14:nvPr/>
              </p14:nvContentPartPr>
              <p14:xfrm>
                <a:off x="7010509" y="1696124"/>
                <a:ext cx="209160" cy="248040"/>
              </p14:xfrm>
            </p:contentPart>
          </mc:Choice>
          <mc:Fallback>
            <p:pic>
              <p:nvPicPr>
                <p:cNvPr id="298" name="Freihand 297">
                  <a:extLst>
                    <a:ext uri="{FF2B5EF4-FFF2-40B4-BE49-F238E27FC236}">
                      <a16:creationId xmlns:a16="http://schemas.microsoft.com/office/drawing/2014/main" id="{60225FF9-3990-B009-B091-651F36BEF370}"/>
                    </a:ext>
                  </a:extLst>
                </p:cNvPr>
                <p:cNvPicPr/>
                <p:nvPr/>
              </p:nvPicPr>
              <p:blipFill>
                <a:blip r:embed="rId330"/>
                <a:stretch>
                  <a:fillRect/>
                </a:stretch>
              </p:blipFill>
              <p:spPr>
                <a:xfrm>
                  <a:off x="7001509" y="1687484"/>
                  <a:ext cx="226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99" name="Freihand 298">
                  <a:extLst>
                    <a:ext uri="{FF2B5EF4-FFF2-40B4-BE49-F238E27FC236}">
                      <a16:creationId xmlns:a16="http://schemas.microsoft.com/office/drawing/2014/main" id="{37DBDC00-834C-A2D9-ACC2-DFC18D6A92EC}"/>
                    </a:ext>
                  </a:extLst>
                </p14:cNvPr>
                <p14:cNvContentPartPr/>
                <p14:nvPr/>
              </p14:nvContentPartPr>
              <p14:xfrm>
                <a:off x="7326949" y="1649324"/>
                <a:ext cx="84240" cy="201240"/>
              </p14:xfrm>
            </p:contentPart>
          </mc:Choice>
          <mc:Fallback>
            <p:pic>
              <p:nvPicPr>
                <p:cNvPr id="299" name="Freihand 298">
                  <a:extLst>
                    <a:ext uri="{FF2B5EF4-FFF2-40B4-BE49-F238E27FC236}">
                      <a16:creationId xmlns:a16="http://schemas.microsoft.com/office/drawing/2014/main" id="{37DBDC00-834C-A2D9-ACC2-DFC18D6A92EC}"/>
                    </a:ext>
                  </a:extLst>
                </p:cNvPr>
                <p:cNvPicPr/>
                <p:nvPr/>
              </p:nvPicPr>
              <p:blipFill>
                <a:blip r:embed="rId332"/>
                <a:stretch>
                  <a:fillRect/>
                </a:stretch>
              </p:blipFill>
              <p:spPr>
                <a:xfrm>
                  <a:off x="7317949" y="1640684"/>
                  <a:ext cx="101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00" name="Freihand 299">
                  <a:extLst>
                    <a:ext uri="{FF2B5EF4-FFF2-40B4-BE49-F238E27FC236}">
                      <a16:creationId xmlns:a16="http://schemas.microsoft.com/office/drawing/2014/main" id="{E9BCB241-B117-9573-4179-FDF596EAEF39}"/>
                    </a:ext>
                  </a:extLst>
                </p14:cNvPr>
                <p14:cNvContentPartPr/>
                <p14:nvPr/>
              </p14:nvContentPartPr>
              <p14:xfrm>
                <a:off x="7319029" y="1687484"/>
                <a:ext cx="162000" cy="176760"/>
              </p14:xfrm>
            </p:contentPart>
          </mc:Choice>
          <mc:Fallback>
            <p:pic>
              <p:nvPicPr>
                <p:cNvPr id="300" name="Freihand 299">
                  <a:extLst>
                    <a:ext uri="{FF2B5EF4-FFF2-40B4-BE49-F238E27FC236}">
                      <a16:creationId xmlns:a16="http://schemas.microsoft.com/office/drawing/2014/main" id="{E9BCB241-B117-9573-4179-FDF596EAEF39}"/>
                    </a:ext>
                  </a:extLst>
                </p:cNvPr>
                <p:cNvPicPr/>
                <p:nvPr/>
              </p:nvPicPr>
              <p:blipFill>
                <a:blip r:embed="rId334"/>
                <a:stretch>
                  <a:fillRect/>
                </a:stretch>
              </p:blipFill>
              <p:spPr>
                <a:xfrm>
                  <a:off x="7310389" y="1678844"/>
                  <a:ext cx="179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01" name="Freihand 300">
                  <a:extLst>
                    <a:ext uri="{FF2B5EF4-FFF2-40B4-BE49-F238E27FC236}">
                      <a16:creationId xmlns:a16="http://schemas.microsoft.com/office/drawing/2014/main" id="{21185C34-614B-BDC7-414F-14773E629986}"/>
                    </a:ext>
                  </a:extLst>
                </p14:cNvPr>
                <p14:cNvContentPartPr/>
                <p14:nvPr/>
              </p14:nvContentPartPr>
              <p14:xfrm>
                <a:off x="7320109" y="1579124"/>
                <a:ext cx="166680" cy="25200"/>
              </p14:xfrm>
            </p:contentPart>
          </mc:Choice>
          <mc:Fallback>
            <p:pic>
              <p:nvPicPr>
                <p:cNvPr id="301" name="Freihand 300">
                  <a:extLst>
                    <a:ext uri="{FF2B5EF4-FFF2-40B4-BE49-F238E27FC236}">
                      <a16:creationId xmlns:a16="http://schemas.microsoft.com/office/drawing/2014/main" id="{21185C34-614B-BDC7-414F-14773E629986}"/>
                    </a:ext>
                  </a:extLst>
                </p:cNvPr>
                <p:cNvPicPr/>
                <p:nvPr/>
              </p:nvPicPr>
              <p:blipFill>
                <a:blip r:embed="rId336"/>
                <a:stretch>
                  <a:fillRect/>
                </a:stretch>
              </p:blipFill>
              <p:spPr>
                <a:xfrm>
                  <a:off x="7311469" y="1570484"/>
                  <a:ext cx="184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03" name="Freihand 302">
                  <a:extLst>
                    <a:ext uri="{FF2B5EF4-FFF2-40B4-BE49-F238E27FC236}">
                      <a16:creationId xmlns:a16="http://schemas.microsoft.com/office/drawing/2014/main" id="{7DC10015-C980-09A5-792E-EC6850989202}"/>
                    </a:ext>
                  </a:extLst>
                </p14:cNvPr>
                <p14:cNvContentPartPr/>
                <p14:nvPr/>
              </p14:nvContentPartPr>
              <p14:xfrm>
                <a:off x="6811429" y="2365004"/>
                <a:ext cx="111960" cy="36360"/>
              </p14:xfrm>
            </p:contentPart>
          </mc:Choice>
          <mc:Fallback>
            <p:pic>
              <p:nvPicPr>
                <p:cNvPr id="303" name="Freihand 302">
                  <a:extLst>
                    <a:ext uri="{FF2B5EF4-FFF2-40B4-BE49-F238E27FC236}">
                      <a16:creationId xmlns:a16="http://schemas.microsoft.com/office/drawing/2014/main" id="{7DC10015-C980-09A5-792E-EC6850989202}"/>
                    </a:ext>
                  </a:extLst>
                </p:cNvPr>
                <p:cNvPicPr/>
                <p:nvPr/>
              </p:nvPicPr>
              <p:blipFill>
                <a:blip r:embed="rId338"/>
                <a:stretch>
                  <a:fillRect/>
                </a:stretch>
              </p:blipFill>
              <p:spPr>
                <a:xfrm>
                  <a:off x="6802429" y="2356364"/>
                  <a:ext cx="129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04" name="Freihand 303">
                  <a:extLst>
                    <a:ext uri="{FF2B5EF4-FFF2-40B4-BE49-F238E27FC236}">
                      <a16:creationId xmlns:a16="http://schemas.microsoft.com/office/drawing/2014/main" id="{2B4F2CCB-BA34-B16E-FAAF-D0F94A37DEF4}"/>
                    </a:ext>
                  </a:extLst>
                </p14:cNvPr>
                <p14:cNvContentPartPr/>
                <p14:nvPr/>
              </p14:nvContentPartPr>
              <p14:xfrm>
                <a:off x="6822229" y="2490284"/>
                <a:ext cx="154080" cy="41760"/>
              </p14:xfrm>
            </p:contentPart>
          </mc:Choice>
          <mc:Fallback>
            <p:pic>
              <p:nvPicPr>
                <p:cNvPr id="304" name="Freihand 303">
                  <a:extLst>
                    <a:ext uri="{FF2B5EF4-FFF2-40B4-BE49-F238E27FC236}">
                      <a16:creationId xmlns:a16="http://schemas.microsoft.com/office/drawing/2014/main" id="{2B4F2CCB-BA34-B16E-FAAF-D0F94A37DEF4}"/>
                    </a:ext>
                  </a:extLst>
                </p:cNvPr>
                <p:cNvPicPr/>
                <p:nvPr/>
              </p:nvPicPr>
              <p:blipFill>
                <a:blip r:embed="rId340"/>
                <a:stretch>
                  <a:fillRect/>
                </a:stretch>
              </p:blipFill>
              <p:spPr>
                <a:xfrm>
                  <a:off x="6813589" y="2481644"/>
                  <a:ext cx="171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05" name="Freihand 304">
                  <a:extLst>
                    <a:ext uri="{FF2B5EF4-FFF2-40B4-BE49-F238E27FC236}">
                      <a16:creationId xmlns:a16="http://schemas.microsoft.com/office/drawing/2014/main" id="{74EBA1C4-AF4B-0999-509D-1320D702DE00}"/>
                    </a:ext>
                  </a:extLst>
                </p14:cNvPr>
                <p14:cNvContentPartPr/>
                <p14:nvPr/>
              </p14:nvContentPartPr>
              <p14:xfrm>
                <a:off x="7083229" y="2326844"/>
                <a:ext cx="120600" cy="152280"/>
              </p14:xfrm>
            </p:contentPart>
          </mc:Choice>
          <mc:Fallback>
            <p:pic>
              <p:nvPicPr>
                <p:cNvPr id="305" name="Freihand 304">
                  <a:extLst>
                    <a:ext uri="{FF2B5EF4-FFF2-40B4-BE49-F238E27FC236}">
                      <a16:creationId xmlns:a16="http://schemas.microsoft.com/office/drawing/2014/main" id="{74EBA1C4-AF4B-0999-509D-1320D702DE00}"/>
                    </a:ext>
                  </a:extLst>
                </p:cNvPr>
                <p:cNvPicPr/>
                <p:nvPr/>
              </p:nvPicPr>
              <p:blipFill>
                <a:blip r:embed="rId342"/>
                <a:stretch>
                  <a:fillRect/>
                </a:stretch>
              </p:blipFill>
              <p:spPr>
                <a:xfrm>
                  <a:off x="7074589" y="2317844"/>
                  <a:ext cx="1382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06" name="Freihand 305">
                  <a:extLst>
                    <a:ext uri="{FF2B5EF4-FFF2-40B4-BE49-F238E27FC236}">
                      <a16:creationId xmlns:a16="http://schemas.microsoft.com/office/drawing/2014/main" id="{98B84533-199E-FC0B-FF35-B50327892114}"/>
                    </a:ext>
                  </a:extLst>
                </p14:cNvPr>
                <p14:cNvContentPartPr/>
                <p14:nvPr/>
              </p14:nvContentPartPr>
              <p14:xfrm>
                <a:off x="7338829" y="2333684"/>
                <a:ext cx="124560" cy="185760"/>
              </p14:xfrm>
            </p:contentPart>
          </mc:Choice>
          <mc:Fallback>
            <p:pic>
              <p:nvPicPr>
                <p:cNvPr id="306" name="Freihand 305">
                  <a:extLst>
                    <a:ext uri="{FF2B5EF4-FFF2-40B4-BE49-F238E27FC236}">
                      <a16:creationId xmlns:a16="http://schemas.microsoft.com/office/drawing/2014/main" id="{98B84533-199E-FC0B-FF35-B50327892114}"/>
                    </a:ext>
                  </a:extLst>
                </p:cNvPr>
                <p:cNvPicPr/>
                <p:nvPr/>
              </p:nvPicPr>
              <p:blipFill>
                <a:blip r:embed="rId344"/>
                <a:stretch>
                  <a:fillRect/>
                </a:stretch>
              </p:blipFill>
              <p:spPr>
                <a:xfrm>
                  <a:off x="7329829" y="2324684"/>
                  <a:ext cx="142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07" name="Freihand 306">
                  <a:extLst>
                    <a:ext uri="{FF2B5EF4-FFF2-40B4-BE49-F238E27FC236}">
                      <a16:creationId xmlns:a16="http://schemas.microsoft.com/office/drawing/2014/main" id="{F0B73BC4-28F6-AC70-D767-02CBE2725992}"/>
                    </a:ext>
                  </a:extLst>
                </p14:cNvPr>
                <p14:cNvContentPartPr/>
                <p14:nvPr/>
              </p14:nvContentPartPr>
              <p14:xfrm>
                <a:off x="7341349" y="2233964"/>
                <a:ext cx="177840" cy="295560"/>
              </p14:xfrm>
            </p:contentPart>
          </mc:Choice>
          <mc:Fallback>
            <p:pic>
              <p:nvPicPr>
                <p:cNvPr id="307" name="Freihand 306">
                  <a:extLst>
                    <a:ext uri="{FF2B5EF4-FFF2-40B4-BE49-F238E27FC236}">
                      <a16:creationId xmlns:a16="http://schemas.microsoft.com/office/drawing/2014/main" id="{F0B73BC4-28F6-AC70-D767-02CBE2725992}"/>
                    </a:ext>
                  </a:extLst>
                </p:cNvPr>
                <p:cNvPicPr/>
                <p:nvPr/>
              </p:nvPicPr>
              <p:blipFill>
                <a:blip r:embed="rId346"/>
                <a:stretch>
                  <a:fillRect/>
                </a:stretch>
              </p:blipFill>
              <p:spPr>
                <a:xfrm>
                  <a:off x="7332349" y="2225324"/>
                  <a:ext cx="1954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08" name="Freihand 307">
                  <a:extLst>
                    <a:ext uri="{FF2B5EF4-FFF2-40B4-BE49-F238E27FC236}">
                      <a16:creationId xmlns:a16="http://schemas.microsoft.com/office/drawing/2014/main" id="{98E26899-1CFA-8FE8-A1B3-747E2341B8AA}"/>
                    </a:ext>
                  </a:extLst>
                </p14:cNvPr>
                <p14:cNvContentPartPr/>
                <p14:nvPr/>
              </p14:nvContentPartPr>
              <p14:xfrm>
                <a:off x="7678309" y="2388764"/>
                <a:ext cx="112320" cy="16920"/>
              </p14:xfrm>
            </p:contentPart>
          </mc:Choice>
          <mc:Fallback>
            <p:pic>
              <p:nvPicPr>
                <p:cNvPr id="308" name="Freihand 307">
                  <a:extLst>
                    <a:ext uri="{FF2B5EF4-FFF2-40B4-BE49-F238E27FC236}">
                      <a16:creationId xmlns:a16="http://schemas.microsoft.com/office/drawing/2014/main" id="{98E26899-1CFA-8FE8-A1B3-747E2341B8AA}"/>
                    </a:ext>
                  </a:extLst>
                </p:cNvPr>
                <p:cNvPicPr/>
                <p:nvPr/>
              </p:nvPicPr>
              <p:blipFill>
                <a:blip r:embed="rId348"/>
                <a:stretch>
                  <a:fillRect/>
                </a:stretch>
              </p:blipFill>
              <p:spPr>
                <a:xfrm>
                  <a:off x="7669309" y="2380124"/>
                  <a:ext cx="129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09" name="Freihand 308">
                  <a:extLst>
                    <a:ext uri="{FF2B5EF4-FFF2-40B4-BE49-F238E27FC236}">
                      <a16:creationId xmlns:a16="http://schemas.microsoft.com/office/drawing/2014/main" id="{DB0EF759-BEB8-B47D-C806-F533758B940F}"/>
                    </a:ext>
                  </a:extLst>
                </p14:cNvPr>
                <p14:cNvContentPartPr/>
                <p14:nvPr/>
              </p14:nvContentPartPr>
              <p14:xfrm>
                <a:off x="7975669" y="2308844"/>
                <a:ext cx="109440" cy="145080"/>
              </p14:xfrm>
            </p:contentPart>
          </mc:Choice>
          <mc:Fallback>
            <p:pic>
              <p:nvPicPr>
                <p:cNvPr id="309" name="Freihand 308">
                  <a:extLst>
                    <a:ext uri="{FF2B5EF4-FFF2-40B4-BE49-F238E27FC236}">
                      <a16:creationId xmlns:a16="http://schemas.microsoft.com/office/drawing/2014/main" id="{DB0EF759-BEB8-B47D-C806-F533758B940F}"/>
                    </a:ext>
                  </a:extLst>
                </p:cNvPr>
                <p:cNvPicPr/>
                <p:nvPr/>
              </p:nvPicPr>
              <p:blipFill>
                <a:blip r:embed="rId350"/>
                <a:stretch>
                  <a:fillRect/>
                </a:stretch>
              </p:blipFill>
              <p:spPr>
                <a:xfrm>
                  <a:off x="7966669" y="2299844"/>
                  <a:ext cx="127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10" name="Freihand 309">
                  <a:extLst>
                    <a:ext uri="{FF2B5EF4-FFF2-40B4-BE49-F238E27FC236}">
                      <a16:creationId xmlns:a16="http://schemas.microsoft.com/office/drawing/2014/main" id="{94064429-1382-2F98-E046-2C8085EE2C43}"/>
                    </a:ext>
                  </a:extLst>
                </p14:cNvPr>
                <p14:cNvContentPartPr/>
                <p14:nvPr/>
              </p14:nvContentPartPr>
              <p14:xfrm>
                <a:off x="8241349" y="2300204"/>
                <a:ext cx="119520" cy="166680"/>
              </p14:xfrm>
            </p:contentPart>
          </mc:Choice>
          <mc:Fallback>
            <p:pic>
              <p:nvPicPr>
                <p:cNvPr id="310" name="Freihand 309">
                  <a:extLst>
                    <a:ext uri="{FF2B5EF4-FFF2-40B4-BE49-F238E27FC236}">
                      <a16:creationId xmlns:a16="http://schemas.microsoft.com/office/drawing/2014/main" id="{94064429-1382-2F98-E046-2C8085EE2C43}"/>
                    </a:ext>
                  </a:extLst>
                </p:cNvPr>
                <p:cNvPicPr/>
                <p:nvPr/>
              </p:nvPicPr>
              <p:blipFill>
                <a:blip r:embed="rId352"/>
                <a:stretch>
                  <a:fillRect/>
                </a:stretch>
              </p:blipFill>
              <p:spPr>
                <a:xfrm>
                  <a:off x="8232349" y="2291204"/>
                  <a:ext cx="137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11" name="Freihand 310">
                  <a:extLst>
                    <a:ext uri="{FF2B5EF4-FFF2-40B4-BE49-F238E27FC236}">
                      <a16:creationId xmlns:a16="http://schemas.microsoft.com/office/drawing/2014/main" id="{A356F29E-CA36-0A1E-3502-8E4BDBEBC264}"/>
                    </a:ext>
                  </a:extLst>
                </p14:cNvPr>
                <p14:cNvContentPartPr/>
                <p14:nvPr/>
              </p14:nvContentPartPr>
              <p14:xfrm>
                <a:off x="8247829" y="2307404"/>
                <a:ext cx="146520" cy="181800"/>
              </p14:xfrm>
            </p:contentPart>
          </mc:Choice>
          <mc:Fallback>
            <p:pic>
              <p:nvPicPr>
                <p:cNvPr id="311" name="Freihand 310">
                  <a:extLst>
                    <a:ext uri="{FF2B5EF4-FFF2-40B4-BE49-F238E27FC236}">
                      <a16:creationId xmlns:a16="http://schemas.microsoft.com/office/drawing/2014/main" id="{A356F29E-CA36-0A1E-3502-8E4BDBEBC264}"/>
                    </a:ext>
                  </a:extLst>
                </p:cNvPr>
                <p:cNvPicPr/>
                <p:nvPr/>
              </p:nvPicPr>
              <p:blipFill>
                <a:blip r:embed="rId354"/>
                <a:stretch>
                  <a:fillRect/>
                </a:stretch>
              </p:blipFill>
              <p:spPr>
                <a:xfrm>
                  <a:off x="8239189" y="2298404"/>
                  <a:ext cx="164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12" name="Freihand 311">
                  <a:extLst>
                    <a:ext uri="{FF2B5EF4-FFF2-40B4-BE49-F238E27FC236}">
                      <a16:creationId xmlns:a16="http://schemas.microsoft.com/office/drawing/2014/main" id="{52E21FB3-A4E1-7692-C2DA-B8976ACD7BAC}"/>
                    </a:ext>
                  </a:extLst>
                </p14:cNvPr>
                <p14:cNvContentPartPr/>
                <p14:nvPr/>
              </p14:nvContentPartPr>
              <p14:xfrm>
                <a:off x="8219389" y="2142164"/>
                <a:ext cx="211320" cy="43200"/>
              </p14:xfrm>
            </p:contentPart>
          </mc:Choice>
          <mc:Fallback>
            <p:pic>
              <p:nvPicPr>
                <p:cNvPr id="312" name="Freihand 311">
                  <a:extLst>
                    <a:ext uri="{FF2B5EF4-FFF2-40B4-BE49-F238E27FC236}">
                      <a16:creationId xmlns:a16="http://schemas.microsoft.com/office/drawing/2014/main" id="{52E21FB3-A4E1-7692-C2DA-B8976ACD7BAC}"/>
                    </a:ext>
                  </a:extLst>
                </p:cNvPr>
                <p:cNvPicPr/>
                <p:nvPr/>
              </p:nvPicPr>
              <p:blipFill>
                <a:blip r:embed="rId356"/>
                <a:stretch>
                  <a:fillRect/>
                </a:stretch>
              </p:blipFill>
              <p:spPr>
                <a:xfrm>
                  <a:off x="8210749" y="2133164"/>
                  <a:ext cx="228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13" name="Freihand 312">
                  <a:extLst>
                    <a:ext uri="{FF2B5EF4-FFF2-40B4-BE49-F238E27FC236}">
                      <a16:creationId xmlns:a16="http://schemas.microsoft.com/office/drawing/2014/main" id="{083A2C50-2CA9-AA7B-E6DC-D149131F6B5B}"/>
                    </a:ext>
                  </a:extLst>
                </p14:cNvPr>
                <p14:cNvContentPartPr/>
                <p14:nvPr/>
              </p14:nvContentPartPr>
              <p14:xfrm>
                <a:off x="8633389" y="2372204"/>
                <a:ext cx="140040" cy="34920"/>
              </p14:xfrm>
            </p:contentPart>
          </mc:Choice>
          <mc:Fallback>
            <p:pic>
              <p:nvPicPr>
                <p:cNvPr id="313" name="Freihand 312">
                  <a:extLst>
                    <a:ext uri="{FF2B5EF4-FFF2-40B4-BE49-F238E27FC236}">
                      <a16:creationId xmlns:a16="http://schemas.microsoft.com/office/drawing/2014/main" id="{083A2C50-2CA9-AA7B-E6DC-D149131F6B5B}"/>
                    </a:ext>
                  </a:extLst>
                </p:cNvPr>
                <p:cNvPicPr/>
                <p:nvPr/>
              </p:nvPicPr>
              <p:blipFill>
                <a:blip r:embed="rId358"/>
                <a:stretch>
                  <a:fillRect/>
                </a:stretch>
              </p:blipFill>
              <p:spPr>
                <a:xfrm>
                  <a:off x="8624749" y="2363564"/>
                  <a:ext cx="157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14" name="Freihand 313">
                  <a:extLst>
                    <a:ext uri="{FF2B5EF4-FFF2-40B4-BE49-F238E27FC236}">
                      <a16:creationId xmlns:a16="http://schemas.microsoft.com/office/drawing/2014/main" id="{BAD544CB-4249-C96F-A514-6522293F9E00}"/>
                    </a:ext>
                  </a:extLst>
                </p14:cNvPr>
                <p14:cNvContentPartPr/>
                <p14:nvPr/>
              </p14:nvContentPartPr>
              <p14:xfrm>
                <a:off x="8648869" y="2489924"/>
                <a:ext cx="136440" cy="30240"/>
              </p14:xfrm>
            </p:contentPart>
          </mc:Choice>
          <mc:Fallback>
            <p:pic>
              <p:nvPicPr>
                <p:cNvPr id="314" name="Freihand 313">
                  <a:extLst>
                    <a:ext uri="{FF2B5EF4-FFF2-40B4-BE49-F238E27FC236}">
                      <a16:creationId xmlns:a16="http://schemas.microsoft.com/office/drawing/2014/main" id="{BAD544CB-4249-C96F-A514-6522293F9E00}"/>
                    </a:ext>
                  </a:extLst>
                </p:cNvPr>
                <p:cNvPicPr/>
                <p:nvPr/>
              </p:nvPicPr>
              <p:blipFill>
                <a:blip r:embed="rId360"/>
                <a:stretch>
                  <a:fillRect/>
                </a:stretch>
              </p:blipFill>
              <p:spPr>
                <a:xfrm>
                  <a:off x="8639869" y="2480924"/>
                  <a:ext cx="154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15" name="Freihand 314">
                  <a:extLst>
                    <a:ext uri="{FF2B5EF4-FFF2-40B4-BE49-F238E27FC236}">
                      <a16:creationId xmlns:a16="http://schemas.microsoft.com/office/drawing/2014/main" id="{442D31F6-5D03-8F85-D83B-AE671468DB52}"/>
                    </a:ext>
                  </a:extLst>
                </p14:cNvPr>
                <p14:cNvContentPartPr/>
                <p14:nvPr/>
              </p14:nvContentPartPr>
              <p14:xfrm>
                <a:off x="9128389" y="2253044"/>
                <a:ext cx="282600" cy="267840"/>
              </p14:xfrm>
            </p:contentPart>
          </mc:Choice>
          <mc:Fallback>
            <p:pic>
              <p:nvPicPr>
                <p:cNvPr id="315" name="Freihand 314">
                  <a:extLst>
                    <a:ext uri="{FF2B5EF4-FFF2-40B4-BE49-F238E27FC236}">
                      <a16:creationId xmlns:a16="http://schemas.microsoft.com/office/drawing/2014/main" id="{442D31F6-5D03-8F85-D83B-AE671468DB52}"/>
                    </a:ext>
                  </a:extLst>
                </p:cNvPr>
                <p:cNvPicPr/>
                <p:nvPr/>
              </p:nvPicPr>
              <p:blipFill>
                <a:blip r:embed="rId362"/>
                <a:stretch>
                  <a:fillRect/>
                </a:stretch>
              </p:blipFill>
              <p:spPr>
                <a:xfrm>
                  <a:off x="9119389" y="2244404"/>
                  <a:ext cx="3002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17" name="Freihand 316">
                  <a:extLst>
                    <a:ext uri="{FF2B5EF4-FFF2-40B4-BE49-F238E27FC236}">
                      <a16:creationId xmlns:a16="http://schemas.microsoft.com/office/drawing/2014/main" id="{CB93FBAC-8D69-67BB-4590-C6AA3125485A}"/>
                    </a:ext>
                  </a:extLst>
                </p14:cNvPr>
                <p14:cNvContentPartPr/>
                <p14:nvPr/>
              </p14:nvContentPartPr>
              <p14:xfrm>
                <a:off x="8896909" y="2774324"/>
                <a:ext cx="153360" cy="288000"/>
              </p14:xfrm>
            </p:contentPart>
          </mc:Choice>
          <mc:Fallback>
            <p:pic>
              <p:nvPicPr>
                <p:cNvPr id="317" name="Freihand 316">
                  <a:extLst>
                    <a:ext uri="{FF2B5EF4-FFF2-40B4-BE49-F238E27FC236}">
                      <a16:creationId xmlns:a16="http://schemas.microsoft.com/office/drawing/2014/main" id="{CB93FBAC-8D69-67BB-4590-C6AA3125485A}"/>
                    </a:ext>
                  </a:extLst>
                </p:cNvPr>
                <p:cNvPicPr/>
                <p:nvPr/>
              </p:nvPicPr>
              <p:blipFill>
                <a:blip r:embed="rId364"/>
                <a:stretch>
                  <a:fillRect/>
                </a:stretch>
              </p:blipFill>
              <p:spPr>
                <a:xfrm>
                  <a:off x="8887909" y="2765324"/>
                  <a:ext cx="17100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18" name="Freihand 317">
                  <a:extLst>
                    <a:ext uri="{FF2B5EF4-FFF2-40B4-BE49-F238E27FC236}">
                      <a16:creationId xmlns:a16="http://schemas.microsoft.com/office/drawing/2014/main" id="{371785E9-700B-5286-27B0-FD4F5C018B70}"/>
                    </a:ext>
                  </a:extLst>
                </p14:cNvPr>
                <p14:cNvContentPartPr/>
                <p14:nvPr/>
              </p14:nvContentPartPr>
              <p14:xfrm>
                <a:off x="9113269" y="2873684"/>
                <a:ext cx="9720" cy="33480"/>
              </p14:xfrm>
            </p:contentPart>
          </mc:Choice>
          <mc:Fallback>
            <p:pic>
              <p:nvPicPr>
                <p:cNvPr id="318" name="Freihand 317">
                  <a:extLst>
                    <a:ext uri="{FF2B5EF4-FFF2-40B4-BE49-F238E27FC236}">
                      <a16:creationId xmlns:a16="http://schemas.microsoft.com/office/drawing/2014/main" id="{371785E9-700B-5286-27B0-FD4F5C018B70}"/>
                    </a:ext>
                  </a:extLst>
                </p:cNvPr>
                <p:cNvPicPr/>
                <p:nvPr/>
              </p:nvPicPr>
              <p:blipFill>
                <a:blip r:embed="rId366"/>
                <a:stretch>
                  <a:fillRect/>
                </a:stretch>
              </p:blipFill>
              <p:spPr>
                <a:xfrm>
                  <a:off x="9104269" y="2865044"/>
                  <a:ext cx="273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19" name="Freihand 318">
                  <a:extLst>
                    <a:ext uri="{FF2B5EF4-FFF2-40B4-BE49-F238E27FC236}">
                      <a16:creationId xmlns:a16="http://schemas.microsoft.com/office/drawing/2014/main" id="{7D6B1960-EB68-51CF-3237-F5FB7EF8E9A2}"/>
                    </a:ext>
                  </a:extLst>
                </p14:cNvPr>
                <p14:cNvContentPartPr/>
                <p14:nvPr/>
              </p14:nvContentPartPr>
              <p14:xfrm>
                <a:off x="9253309" y="2674964"/>
                <a:ext cx="113400" cy="234000"/>
              </p14:xfrm>
            </p:contentPart>
          </mc:Choice>
          <mc:Fallback>
            <p:pic>
              <p:nvPicPr>
                <p:cNvPr id="319" name="Freihand 318">
                  <a:extLst>
                    <a:ext uri="{FF2B5EF4-FFF2-40B4-BE49-F238E27FC236}">
                      <a16:creationId xmlns:a16="http://schemas.microsoft.com/office/drawing/2014/main" id="{7D6B1960-EB68-51CF-3237-F5FB7EF8E9A2}"/>
                    </a:ext>
                  </a:extLst>
                </p:cNvPr>
                <p:cNvPicPr/>
                <p:nvPr/>
              </p:nvPicPr>
              <p:blipFill>
                <a:blip r:embed="rId368"/>
                <a:stretch>
                  <a:fillRect/>
                </a:stretch>
              </p:blipFill>
              <p:spPr>
                <a:xfrm>
                  <a:off x="9244309" y="2665964"/>
                  <a:ext cx="131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20" name="Freihand 319">
                  <a:extLst>
                    <a:ext uri="{FF2B5EF4-FFF2-40B4-BE49-F238E27FC236}">
                      <a16:creationId xmlns:a16="http://schemas.microsoft.com/office/drawing/2014/main" id="{E66D74FF-D6CF-F362-5F73-24C41CE9AF12}"/>
                    </a:ext>
                  </a:extLst>
                </p14:cNvPr>
                <p14:cNvContentPartPr/>
                <p14:nvPr/>
              </p14:nvContentPartPr>
              <p14:xfrm>
                <a:off x="9470389" y="2865404"/>
                <a:ext cx="5400" cy="26280"/>
              </p14:xfrm>
            </p:contentPart>
          </mc:Choice>
          <mc:Fallback>
            <p:pic>
              <p:nvPicPr>
                <p:cNvPr id="320" name="Freihand 319">
                  <a:extLst>
                    <a:ext uri="{FF2B5EF4-FFF2-40B4-BE49-F238E27FC236}">
                      <a16:creationId xmlns:a16="http://schemas.microsoft.com/office/drawing/2014/main" id="{E66D74FF-D6CF-F362-5F73-24C41CE9AF12}"/>
                    </a:ext>
                  </a:extLst>
                </p:cNvPr>
                <p:cNvPicPr/>
                <p:nvPr/>
              </p:nvPicPr>
              <p:blipFill>
                <a:blip r:embed="rId370"/>
                <a:stretch>
                  <a:fillRect/>
                </a:stretch>
              </p:blipFill>
              <p:spPr>
                <a:xfrm>
                  <a:off x="9461389" y="2856764"/>
                  <a:ext cx="23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21" name="Freihand 320">
                  <a:extLst>
                    <a:ext uri="{FF2B5EF4-FFF2-40B4-BE49-F238E27FC236}">
                      <a16:creationId xmlns:a16="http://schemas.microsoft.com/office/drawing/2014/main" id="{5D471DFA-84C5-4220-3F81-D0987F768B17}"/>
                    </a:ext>
                  </a:extLst>
                </p14:cNvPr>
                <p14:cNvContentPartPr/>
                <p14:nvPr/>
              </p14:nvContentPartPr>
              <p14:xfrm>
                <a:off x="9558229" y="2547884"/>
                <a:ext cx="221760" cy="261000"/>
              </p14:xfrm>
            </p:contentPart>
          </mc:Choice>
          <mc:Fallback>
            <p:pic>
              <p:nvPicPr>
                <p:cNvPr id="321" name="Freihand 320">
                  <a:extLst>
                    <a:ext uri="{FF2B5EF4-FFF2-40B4-BE49-F238E27FC236}">
                      <a16:creationId xmlns:a16="http://schemas.microsoft.com/office/drawing/2014/main" id="{5D471DFA-84C5-4220-3F81-D0987F768B17}"/>
                    </a:ext>
                  </a:extLst>
                </p:cNvPr>
                <p:cNvPicPr/>
                <p:nvPr/>
              </p:nvPicPr>
              <p:blipFill>
                <a:blip r:embed="rId372"/>
                <a:stretch>
                  <a:fillRect/>
                </a:stretch>
              </p:blipFill>
              <p:spPr>
                <a:xfrm>
                  <a:off x="9549229" y="2538884"/>
                  <a:ext cx="2394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38" name="Freihand 437">
                  <a:extLst>
                    <a:ext uri="{FF2B5EF4-FFF2-40B4-BE49-F238E27FC236}">
                      <a16:creationId xmlns:a16="http://schemas.microsoft.com/office/drawing/2014/main" id="{A891E0A9-38E6-380A-59A6-3B4A4F513AFB}"/>
                    </a:ext>
                  </a:extLst>
                </p14:cNvPr>
                <p14:cNvContentPartPr/>
                <p14:nvPr/>
              </p14:nvContentPartPr>
              <p14:xfrm>
                <a:off x="5815669" y="976124"/>
                <a:ext cx="774720" cy="66960"/>
              </p14:xfrm>
            </p:contentPart>
          </mc:Choice>
          <mc:Fallback>
            <p:pic>
              <p:nvPicPr>
                <p:cNvPr id="438" name="Freihand 437">
                  <a:extLst>
                    <a:ext uri="{FF2B5EF4-FFF2-40B4-BE49-F238E27FC236}">
                      <a16:creationId xmlns:a16="http://schemas.microsoft.com/office/drawing/2014/main" id="{A891E0A9-38E6-380A-59A6-3B4A4F513AFB}"/>
                    </a:ext>
                  </a:extLst>
                </p:cNvPr>
                <p:cNvPicPr/>
                <p:nvPr/>
              </p:nvPicPr>
              <p:blipFill>
                <a:blip r:embed="rId374"/>
                <a:stretch>
                  <a:fillRect/>
                </a:stretch>
              </p:blipFill>
              <p:spPr>
                <a:xfrm>
                  <a:off x="5806669" y="967124"/>
                  <a:ext cx="792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28" name="Freihand 327">
                  <a:extLst>
                    <a:ext uri="{FF2B5EF4-FFF2-40B4-BE49-F238E27FC236}">
                      <a16:creationId xmlns:a16="http://schemas.microsoft.com/office/drawing/2014/main" id="{8CCA3FAD-D654-EDC9-6EEF-9BD4A9A1680C}"/>
                    </a:ext>
                  </a:extLst>
                </p14:cNvPr>
                <p14:cNvContentPartPr/>
                <p14:nvPr/>
              </p14:nvContentPartPr>
              <p14:xfrm>
                <a:off x="639949" y="1769204"/>
                <a:ext cx="113040" cy="169920"/>
              </p14:xfrm>
            </p:contentPart>
          </mc:Choice>
          <mc:Fallback>
            <p:pic>
              <p:nvPicPr>
                <p:cNvPr id="328" name="Freihand 327">
                  <a:extLst>
                    <a:ext uri="{FF2B5EF4-FFF2-40B4-BE49-F238E27FC236}">
                      <a16:creationId xmlns:a16="http://schemas.microsoft.com/office/drawing/2014/main" id="{8CCA3FAD-D654-EDC9-6EEF-9BD4A9A1680C}"/>
                    </a:ext>
                  </a:extLst>
                </p:cNvPr>
                <p:cNvPicPr/>
                <p:nvPr/>
              </p:nvPicPr>
              <p:blipFill>
                <a:blip r:embed="rId376"/>
                <a:stretch>
                  <a:fillRect/>
                </a:stretch>
              </p:blipFill>
              <p:spPr>
                <a:xfrm>
                  <a:off x="631309" y="1760564"/>
                  <a:ext cx="130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29" name="Freihand 328">
                  <a:extLst>
                    <a:ext uri="{FF2B5EF4-FFF2-40B4-BE49-F238E27FC236}">
                      <a16:creationId xmlns:a16="http://schemas.microsoft.com/office/drawing/2014/main" id="{BEC3F72C-8C63-249E-3C09-C8796A65D968}"/>
                    </a:ext>
                  </a:extLst>
                </p14:cNvPr>
                <p14:cNvContentPartPr/>
                <p14:nvPr/>
              </p14:nvContentPartPr>
              <p14:xfrm>
                <a:off x="605029" y="1791164"/>
                <a:ext cx="124200" cy="145440"/>
              </p14:xfrm>
            </p:contentPart>
          </mc:Choice>
          <mc:Fallback>
            <p:pic>
              <p:nvPicPr>
                <p:cNvPr id="329" name="Freihand 328">
                  <a:extLst>
                    <a:ext uri="{FF2B5EF4-FFF2-40B4-BE49-F238E27FC236}">
                      <a16:creationId xmlns:a16="http://schemas.microsoft.com/office/drawing/2014/main" id="{BEC3F72C-8C63-249E-3C09-C8796A65D968}"/>
                    </a:ext>
                  </a:extLst>
                </p:cNvPr>
                <p:cNvPicPr/>
                <p:nvPr/>
              </p:nvPicPr>
              <p:blipFill>
                <a:blip r:embed="rId378"/>
                <a:stretch>
                  <a:fillRect/>
                </a:stretch>
              </p:blipFill>
              <p:spPr>
                <a:xfrm>
                  <a:off x="596389" y="1782524"/>
                  <a:ext cx="141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31" name="Freihand 330">
                  <a:extLst>
                    <a:ext uri="{FF2B5EF4-FFF2-40B4-BE49-F238E27FC236}">
                      <a16:creationId xmlns:a16="http://schemas.microsoft.com/office/drawing/2014/main" id="{360AAC4C-3FA2-5373-7CB5-72111A55B41C}"/>
                    </a:ext>
                  </a:extLst>
                </p14:cNvPr>
                <p14:cNvContentPartPr/>
                <p14:nvPr/>
              </p14:nvContentPartPr>
              <p14:xfrm>
                <a:off x="619069" y="1721684"/>
                <a:ext cx="132480" cy="26640"/>
              </p14:xfrm>
            </p:contentPart>
          </mc:Choice>
          <mc:Fallback>
            <p:pic>
              <p:nvPicPr>
                <p:cNvPr id="331" name="Freihand 330">
                  <a:extLst>
                    <a:ext uri="{FF2B5EF4-FFF2-40B4-BE49-F238E27FC236}">
                      <a16:creationId xmlns:a16="http://schemas.microsoft.com/office/drawing/2014/main" id="{360AAC4C-3FA2-5373-7CB5-72111A55B41C}"/>
                    </a:ext>
                  </a:extLst>
                </p:cNvPr>
                <p:cNvPicPr/>
                <p:nvPr/>
              </p:nvPicPr>
              <p:blipFill>
                <a:blip r:embed="rId380"/>
                <a:stretch>
                  <a:fillRect/>
                </a:stretch>
              </p:blipFill>
              <p:spPr>
                <a:xfrm>
                  <a:off x="610429" y="1712684"/>
                  <a:ext cx="150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33" name="Freihand 332">
                  <a:extLst>
                    <a:ext uri="{FF2B5EF4-FFF2-40B4-BE49-F238E27FC236}">
                      <a16:creationId xmlns:a16="http://schemas.microsoft.com/office/drawing/2014/main" id="{D3FC42A1-CA41-AF52-7E42-2705C28C49B6}"/>
                    </a:ext>
                  </a:extLst>
                </p14:cNvPr>
                <p14:cNvContentPartPr/>
                <p14:nvPr/>
              </p14:nvContentPartPr>
              <p14:xfrm>
                <a:off x="849829" y="1595324"/>
                <a:ext cx="13320" cy="170640"/>
              </p14:xfrm>
            </p:contentPart>
          </mc:Choice>
          <mc:Fallback>
            <p:pic>
              <p:nvPicPr>
                <p:cNvPr id="333" name="Freihand 332">
                  <a:extLst>
                    <a:ext uri="{FF2B5EF4-FFF2-40B4-BE49-F238E27FC236}">
                      <a16:creationId xmlns:a16="http://schemas.microsoft.com/office/drawing/2014/main" id="{D3FC42A1-CA41-AF52-7E42-2705C28C49B6}"/>
                    </a:ext>
                  </a:extLst>
                </p:cNvPr>
                <p:cNvPicPr/>
                <p:nvPr/>
              </p:nvPicPr>
              <p:blipFill>
                <a:blip r:embed="rId382"/>
                <a:stretch>
                  <a:fillRect/>
                </a:stretch>
              </p:blipFill>
              <p:spPr>
                <a:xfrm>
                  <a:off x="840829" y="1586324"/>
                  <a:ext cx="309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35" name="Freihand 334">
                  <a:extLst>
                    <a:ext uri="{FF2B5EF4-FFF2-40B4-BE49-F238E27FC236}">
                      <a16:creationId xmlns:a16="http://schemas.microsoft.com/office/drawing/2014/main" id="{ABED3506-CCB3-EB66-ED07-ACEBD8975A8B}"/>
                    </a:ext>
                  </a:extLst>
                </p14:cNvPr>
                <p14:cNvContentPartPr/>
                <p14:nvPr/>
              </p14:nvContentPartPr>
              <p14:xfrm>
                <a:off x="1052869" y="1840484"/>
                <a:ext cx="193320" cy="16200"/>
              </p14:xfrm>
            </p:contentPart>
          </mc:Choice>
          <mc:Fallback>
            <p:pic>
              <p:nvPicPr>
                <p:cNvPr id="335" name="Freihand 334">
                  <a:extLst>
                    <a:ext uri="{FF2B5EF4-FFF2-40B4-BE49-F238E27FC236}">
                      <a16:creationId xmlns:a16="http://schemas.microsoft.com/office/drawing/2014/main" id="{ABED3506-CCB3-EB66-ED07-ACEBD8975A8B}"/>
                    </a:ext>
                  </a:extLst>
                </p:cNvPr>
                <p:cNvPicPr/>
                <p:nvPr/>
              </p:nvPicPr>
              <p:blipFill>
                <a:blip r:embed="rId384"/>
                <a:stretch>
                  <a:fillRect/>
                </a:stretch>
              </p:blipFill>
              <p:spPr>
                <a:xfrm>
                  <a:off x="1044229" y="1831484"/>
                  <a:ext cx="210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36" name="Freihand 335">
                  <a:extLst>
                    <a:ext uri="{FF2B5EF4-FFF2-40B4-BE49-F238E27FC236}">
                      <a16:creationId xmlns:a16="http://schemas.microsoft.com/office/drawing/2014/main" id="{DA4D83F0-70F8-DA28-5C36-7E8B22F737C6}"/>
                    </a:ext>
                  </a:extLst>
                </p14:cNvPr>
                <p14:cNvContentPartPr/>
                <p14:nvPr/>
              </p14:nvContentPartPr>
              <p14:xfrm>
                <a:off x="1082029" y="1890884"/>
                <a:ext cx="147240" cy="20520"/>
              </p14:xfrm>
            </p:contentPart>
          </mc:Choice>
          <mc:Fallback>
            <p:pic>
              <p:nvPicPr>
                <p:cNvPr id="336" name="Freihand 335">
                  <a:extLst>
                    <a:ext uri="{FF2B5EF4-FFF2-40B4-BE49-F238E27FC236}">
                      <a16:creationId xmlns:a16="http://schemas.microsoft.com/office/drawing/2014/main" id="{DA4D83F0-70F8-DA28-5C36-7E8B22F737C6}"/>
                    </a:ext>
                  </a:extLst>
                </p:cNvPr>
                <p:cNvPicPr/>
                <p:nvPr/>
              </p:nvPicPr>
              <p:blipFill>
                <a:blip r:embed="rId386"/>
                <a:stretch>
                  <a:fillRect/>
                </a:stretch>
              </p:blipFill>
              <p:spPr>
                <a:xfrm>
                  <a:off x="1073029" y="1881884"/>
                  <a:ext cx="164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88" name="Freihand 387">
                  <a:extLst>
                    <a:ext uri="{FF2B5EF4-FFF2-40B4-BE49-F238E27FC236}">
                      <a16:creationId xmlns:a16="http://schemas.microsoft.com/office/drawing/2014/main" id="{55233857-0EB2-D7C3-C723-41223F2C6CE3}"/>
                    </a:ext>
                  </a:extLst>
                </p14:cNvPr>
                <p14:cNvContentPartPr/>
                <p14:nvPr/>
              </p14:nvContentPartPr>
              <p14:xfrm>
                <a:off x="1487029" y="1606844"/>
                <a:ext cx="155160" cy="185040"/>
              </p14:xfrm>
            </p:contentPart>
          </mc:Choice>
          <mc:Fallback>
            <p:pic>
              <p:nvPicPr>
                <p:cNvPr id="388" name="Freihand 387">
                  <a:extLst>
                    <a:ext uri="{FF2B5EF4-FFF2-40B4-BE49-F238E27FC236}">
                      <a16:creationId xmlns:a16="http://schemas.microsoft.com/office/drawing/2014/main" id="{55233857-0EB2-D7C3-C723-41223F2C6CE3}"/>
                    </a:ext>
                  </a:extLst>
                </p:cNvPr>
                <p:cNvPicPr/>
                <p:nvPr/>
              </p:nvPicPr>
              <p:blipFill>
                <a:blip r:embed="rId388"/>
                <a:stretch>
                  <a:fillRect/>
                </a:stretch>
              </p:blipFill>
              <p:spPr>
                <a:xfrm>
                  <a:off x="1478389" y="1598204"/>
                  <a:ext cx="172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89" name="Freihand 388">
                  <a:extLst>
                    <a:ext uri="{FF2B5EF4-FFF2-40B4-BE49-F238E27FC236}">
                      <a16:creationId xmlns:a16="http://schemas.microsoft.com/office/drawing/2014/main" id="{DDAA14B4-59C2-2511-0937-AE53778DABE2}"/>
                    </a:ext>
                  </a:extLst>
                </p14:cNvPr>
                <p14:cNvContentPartPr/>
                <p14:nvPr/>
              </p14:nvContentPartPr>
              <p14:xfrm>
                <a:off x="1460749" y="1861004"/>
                <a:ext cx="223200" cy="32760"/>
              </p14:xfrm>
            </p:contentPart>
          </mc:Choice>
          <mc:Fallback>
            <p:pic>
              <p:nvPicPr>
                <p:cNvPr id="389" name="Freihand 388">
                  <a:extLst>
                    <a:ext uri="{FF2B5EF4-FFF2-40B4-BE49-F238E27FC236}">
                      <a16:creationId xmlns:a16="http://schemas.microsoft.com/office/drawing/2014/main" id="{DDAA14B4-59C2-2511-0937-AE53778DABE2}"/>
                    </a:ext>
                  </a:extLst>
                </p:cNvPr>
                <p:cNvPicPr/>
                <p:nvPr/>
              </p:nvPicPr>
              <p:blipFill>
                <a:blip r:embed="rId390"/>
                <a:stretch>
                  <a:fillRect/>
                </a:stretch>
              </p:blipFill>
              <p:spPr>
                <a:xfrm>
                  <a:off x="1451749" y="1852364"/>
                  <a:ext cx="2408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90" name="Freihand 389">
                  <a:extLst>
                    <a:ext uri="{FF2B5EF4-FFF2-40B4-BE49-F238E27FC236}">
                      <a16:creationId xmlns:a16="http://schemas.microsoft.com/office/drawing/2014/main" id="{09490307-0426-76B5-50C0-AD90532A698D}"/>
                    </a:ext>
                  </a:extLst>
                </p14:cNvPr>
                <p14:cNvContentPartPr/>
                <p14:nvPr/>
              </p14:nvContentPartPr>
              <p14:xfrm>
                <a:off x="1550029" y="1981604"/>
                <a:ext cx="108000" cy="119880"/>
              </p14:xfrm>
            </p:contentPart>
          </mc:Choice>
          <mc:Fallback>
            <p:pic>
              <p:nvPicPr>
                <p:cNvPr id="390" name="Freihand 389">
                  <a:extLst>
                    <a:ext uri="{FF2B5EF4-FFF2-40B4-BE49-F238E27FC236}">
                      <a16:creationId xmlns:a16="http://schemas.microsoft.com/office/drawing/2014/main" id="{09490307-0426-76B5-50C0-AD90532A698D}"/>
                    </a:ext>
                  </a:extLst>
                </p:cNvPr>
                <p:cNvPicPr/>
                <p:nvPr/>
              </p:nvPicPr>
              <p:blipFill>
                <a:blip r:embed="rId392"/>
                <a:stretch>
                  <a:fillRect/>
                </a:stretch>
              </p:blipFill>
              <p:spPr>
                <a:xfrm>
                  <a:off x="1541029" y="1972964"/>
                  <a:ext cx="125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92" name="Freihand 391">
                  <a:extLst>
                    <a:ext uri="{FF2B5EF4-FFF2-40B4-BE49-F238E27FC236}">
                      <a16:creationId xmlns:a16="http://schemas.microsoft.com/office/drawing/2014/main" id="{57FD88E2-EAC9-BDD8-E85A-8B28739547E2}"/>
                    </a:ext>
                  </a:extLst>
                </p14:cNvPr>
                <p14:cNvContentPartPr/>
                <p14:nvPr/>
              </p14:nvContentPartPr>
              <p14:xfrm>
                <a:off x="1925509" y="1751924"/>
                <a:ext cx="192960" cy="18000"/>
              </p14:xfrm>
            </p:contentPart>
          </mc:Choice>
          <mc:Fallback>
            <p:pic>
              <p:nvPicPr>
                <p:cNvPr id="392" name="Freihand 391">
                  <a:extLst>
                    <a:ext uri="{FF2B5EF4-FFF2-40B4-BE49-F238E27FC236}">
                      <a16:creationId xmlns:a16="http://schemas.microsoft.com/office/drawing/2014/main" id="{57FD88E2-EAC9-BDD8-E85A-8B28739547E2}"/>
                    </a:ext>
                  </a:extLst>
                </p:cNvPr>
                <p:cNvPicPr/>
                <p:nvPr/>
              </p:nvPicPr>
              <p:blipFill>
                <a:blip r:embed="rId394"/>
                <a:stretch>
                  <a:fillRect/>
                </a:stretch>
              </p:blipFill>
              <p:spPr>
                <a:xfrm>
                  <a:off x="1916869" y="1743284"/>
                  <a:ext cx="2106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93" name="Freihand 392">
                  <a:extLst>
                    <a:ext uri="{FF2B5EF4-FFF2-40B4-BE49-F238E27FC236}">
                      <a16:creationId xmlns:a16="http://schemas.microsoft.com/office/drawing/2014/main" id="{7FD4A5DC-3B3D-C0C4-27FD-E8CC3991DC95}"/>
                    </a:ext>
                  </a:extLst>
                </p14:cNvPr>
                <p14:cNvContentPartPr/>
                <p14:nvPr/>
              </p14:nvContentPartPr>
              <p14:xfrm>
                <a:off x="1895989" y="1789724"/>
                <a:ext cx="250920" cy="257400"/>
              </p14:xfrm>
            </p:contentPart>
          </mc:Choice>
          <mc:Fallback>
            <p:pic>
              <p:nvPicPr>
                <p:cNvPr id="393" name="Freihand 392">
                  <a:extLst>
                    <a:ext uri="{FF2B5EF4-FFF2-40B4-BE49-F238E27FC236}">
                      <a16:creationId xmlns:a16="http://schemas.microsoft.com/office/drawing/2014/main" id="{7FD4A5DC-3B3D-C0C4-27FD-E8CC3991DC95}"/>
                    </a:ext>
                  </a:extLst>
                </p:cNvPr>
                <p:cNvPicPr/>
                <p:nvPr/>
              </p:nvPicPr>
              <p:blipFill>
                <a:blip r:embed="rId396"/>
                <a:stretch>
                  <a:fillRect/>
                </a:stretch>
              </p:blipFill>
              <p:spPr>
                <a:xfrm>
                  <a:off x="1886989" y="1781084"/>
                  <a:ext cx="268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95" name="Freihand 394">
                  <a:extLst>
                    <a:ext uri="{FF2B5EF4-FFF2-40B4-BE49-F238E27FC236}">
                      <a16:creationId xmlns:a16="http://schemas.microsoft.com/office/drawing/2014/main" id="{BF3C0B6F-B768-7E35-871D-3F498C73C3D9}"/>
                    </a:ext>
                  </a:extLst>
                </p14:cNvPr>
                <p14:cNvContentPartPr/>
                <p14:nvPr/>
              </p14:nvContentPartPr>
              <p14:xfrm>
                <a:off x="2348149" y="1820324"/>
                <a:ext cx="166680" cy="120960"/>
              </p14:xfrm>
            </p:contentPart>
          </mc:Choice>
          <mc:Fallback>
            <p:pic>
              <p:nvPicPr>
                <p:cNvPr id="395" name="Freihand 394">
                  <a:extLst>
                    <a:ext uri="{FF2B5EF4-FFF2-40B4-BE49-F238E27FC236}">
                      <a16:creationId xmlns:a16="http://schemas.microsoft.com/office/drawing/2014/main" id="{BF3C0B6F-B768-7E35-871D-3F498C73C3D9}"/>
                    </a:ext>
                  </a:extLst>
                </p:cNvPr>
                <p:cNvPicPr/>
                <p:nvPr/>
              </p:nvPicPr>
              <p:blipFill>
                <a:blip r:embed="rId398"/>
                <a:stretch>
                  <a:fillRect/>
                </a:stretch>
              </p:blipFill>
              <p:spPr>
                <a:xfrm>
                  <a:off x="2339149" y="1811324"/>
                  <a:ext cx="184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96" name="Freihand 395">
                  <a:extLst>
                    <a:ext uri="{FF2B5EF4-FFF2-40B4-BE49-F238E27FC236}">
                      <a16:creationId xmlns:a16="http://schemas.microsoft.com/office/drawing/2014/main" id="{E75E8881-A984-47B1-7996-F3A81E4A7498}"/>
                    </a:ext>
                  </a:extLst>
                </p14:cNvPr>
                <p14:cNvContentPartPr/>
                <p14:nvPr/>
              </p14:nvContentPartPr>
              <p14:xfrm>
                <a:off x="2307469" y="1780364"/>
                <a:ext cx="226800" cy="221040"/>
              </p14:xfrm>
            </p:contentPart>
          </mc:Choice>
          <mc:Fallback>
            <p:pic>
              <p:nvPicPr>
                <p:cNvPr id="396" name="Freihand 395">
                  <a:extLst>
                    <a:ext uri="{FF2B5EF4-FFF2-40B4-BE49-F238E27FC236}">
                      <a16:creationId xmlns:a16="http://schemas.microsoft.com/office/drawing/2014/main" id="{E75E8881-A984-47B1-7996-F3A81E4A7498}"/>
                    </a:ext>
                  </a:extLst>
                </p:cNvPr>
                <p:cNvPicPr/>
                <p:nvPr/>
              </p:nvPicPr>
              <p:blipFill>
                <a:blip r:embed="rId400"/>
                <a:stretch>
                  <a:fillRect/>
                </a:stretch>
              </p:blipFill>
              <p:spPr>
                <a:xfrm>
                  <a:off x="2298469" y="1771364"/>
                  <a:ext cx="2444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98" name="Freihand 397">
                  <a:extLst>
                    <a:ext uri="{FF2B5EF4-FFF2-40B4-BE49-F238E27FC236}">
                      <a16:creationId xmlns:a16="http://schemas.microsoft.com/office/drawing/2014/main" id="{D847A09D-231B-BCA2-D20F-8F6C43C5B1B3}"/>
                    </a:ext>
                  </a:extLst>
                </p14:cNvPr>
                <p14:cNvContentPartPr/>
                <p14:nvPr/>
              </p14:nvContentPartPr>
              <p14:xfrm>
                <a:off x="2608069" y="1900604"/>
                <a:ext cx="66240" cy="138240"/>
              </p14:xfrm>
            </p:contentPart>
          </mc:Choice>
          <mc:Fallback>
            <p:pic>
              <p:nvPicPr>
                <p:cNvPr id="398" name="Freihand 397">
                  <a:extLst>
                    <a:ext uri="{FF2B5EF4-FFF2-40B4-BE49-F238E27FC236}">
                      <a16:creationId xmlns:a16="http://schemas.microsoft.com/office/drawing/2014/main" id="{D847A09D-231B-BCA2-D20F-8F6C43C5B1B3}"/>
                    </a:ext>
                  </a:extLst>
                </p:cNvPr>
                <p:cNvPicPr/>
                <p:nvPr/>
              </p:nvPicPr>
              <p:blipFill>
                <a:blip r:embed="rId402"/>
                <a:stretch>
                  <a:fillRect/>
                </a:stretch>
              </p:blipFill>
              <p:spPr>
                <a:xfrm>
                  <a:off x="2599429" y="1891964"/>
                  <a:ext cx="83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99" name="Freihand 398">
                  <a:extLst>
                    <a:ext uri="{FF2B5EF4-FFF2-40B4-BE49-F238E27FC236}">
                      <a16:creationId xmlns:a16="http://schemas.microsoft.com/office/drawing/2014/main" id="{62B0311F-0EE2-9CB0-B730-6056FE97728A}"/>
                    </a:ext>
                  </a:extLst>
                </p14:cNvPr>
                <p14:cNvContentPartPr/>
                <p14:nvPr/>
              </p14:nvContentPartPr>
              <p14:xfrm>
                <a:off x="2632909" y="1839404"/>
                <a:ext cx="7200" cy="9000"/>
              </p14:xfrm>
            </p:contentPart>
          </mc:Choice>
          <mc:Fallback>
            <p:pic>
              <p:nvPicPr>
                <p:cNvPr id="399" name="Freihand 398">
                  <a:extLst>
                    <a:ext uri="{FF2B5EF4-FFF2-40B4-BE49-F238E27FC236}">
                      <a16:creationId xmlns:a16="http://schemas.microsoft.com/office/drawing/2014/main" id="{62B0311F-0EE2-9CB0-B730-6056FE97728A}"/>
                    </a:ext>
                  </a:extLst>
                </p:cNvPr>
                <p:cNvPicPr/>
                <p:nvPr/>
              </p:nvPicPr>
              <p:blipFill>
                <a:blip r:embed="rId404"/>
                <a:stretch>
                  <a:fillRect/>
                </a:stretch>
              </p:blipFill>
              <p:spPr>
                <a:xfrm>
                  <a:off x="2624269" y="1830404"/>
                  <a:ext cx="24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00" name="Freihand 399">
                  <a:extLst>
                    <a:ext uri="{FF2B5EF4-FFF2-40B4-BE49-F238E27FC236}">
                      <a16:creationId xmlns:a16="http://schemas.microsoft.com/office/drawing/2014/main" id="{96F260A2-65BA-E765-87C0-F2C404158C76}"/>
                    </a:ext>
                  </a:extLst>
                </p14:cNvPr>
                <p14:cNvContentPartPr/>
                <p14:nvPr/>
              </p14:nvContentPartPr>
              <p14:xfrm>
                <a:off x="2574589" y="1572644"/>
                <a:ext cx="27360" cy="155160"/>
              </p14:xfrm>
            </p:contentPart>
          </mc:Choice>
          <mc:Fallback>
            <p:pic>
              <p:nvPicPr>
                <p:cNvPr id="400" name="Freihand 399">
                  <a:extLst>
                    <a:ext uri="{FF2B5EF4-FFF2-40B4-BE49-F238E27FC236}">
                      <a16:creationId xmlns:a16="http://schemas.microsoft.com/office/drawing/2014/main" id="{96F260A2-65BA-E765-87C0-F2C404158C76}"/>
                    </a:ext>
                  </a:extLst>
                </p:cNvPr>
                <p:cNvPicPr/>
                <p:nvPr/>
              </p:nvPicPr>
              <p:blipFill>
                <a:blip r:embed="rId406"/>
                <a:stretch>
                  <a:fillRect/>
                </a:stretch>
              </p:blipFill>
              <p:spPr>
                <a:xfrm>
                  <a:off x="2565949" y="1563644"/>
                  <a:ext cx="45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06" name="Freihand 405">
                  <a:extLst>
                    <a:ext uri="{FF2B5EF4-FFF2-40B4-BE49-F238E27FC236}">
                      <a16:creationId xmlns:a16="http://schemas.microsoft.com/office/drawing/2014/main" id="{72C34D42-795B-38D8-4430-611BB5C359AC}"/>
                    </a:ext>
                  </a:extLst>
                </p14:cNvPr>
                <p14:cNvContentPartPr/>
                <p14:nvPr/>
              </p14:nvContentPartPr>
              <p14:xfrm>
                <a:off x="1990669" y="1579124"/>
                <a:ext cx="125640" cy="82080"/>
              </p14:xfrm>
            </p:contentPart>
          </mc:Choice>
          <mc:Fallback>
            <p:pic>
              <p:nvPicPr>
                <p:cNvPr id="406" name="Freihand 405">
                  <a:extLst>
                    <a:ext uri="{FF2B5EF4-FFF2-40B4-BE49-F238E27FC236}">
                      <a16:creationId xmlns:a16="http://schemas.microsoft.com/office/drawing/2014/main" id="{72C34D42-795B-38D8-4430-611BB5C359AC}"/>
                    </a:ext>
                  </a:extLst>
                </p:cNvPr>
                <p:cNvPicPr/>
                <p:nvPr/>
              </p:nvPicPr>
              <p:blipFill>
                <a:blip r:embed="rId408"/>
                <a:stretch>
                  <a:fillRect/>
                </a:stretch>
              </p:blipFill>
              <p:spPr>
                <a:xfrm>
                  <a:off x="1981669" y="1570124"/>
                  <a:ext cx="143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08" name="Freihand 407">
                  <a:extLst>
                    <a:ext uri="{FF2B5EF4-FFF2-40B4-BE49-F238E27FC236}">
                      <a16:creationId xmlns:a16="http://schemas.microsoft.com/office/drawing/2014/main" id="{91F75FF8-B873-B30D-74F6-5B5461B0CE2F}"/>
                    </a:ext>
                  </a:extLst>
                </p14:cNvPr>
                <p14:cNvContentPartPr/>
                <p14:nvPr/>
              </p14:nvContentPartPr>
              <p14:xfrm>
                <a:off x="2262829" y="1492364"/>
                <a:ext cx="537480" cy="691920"/>
              </p14:xfrm>
            </p:contentPart>
          </mc:Choice>
          <mc:Fallback>
            <p:pic>
              <p:nvPicPr>
                <p:cNvPr id="408" name="Freihand 407">
                  <a:extLst>
                    <a:ext uri="{FF2B5EF4-FFF2-40B4-BE49-F238E27FC236}">
                      <a16:creationId xmlns:a16="http://schemas.microsoft.com/office/drawing/2014/main" id="{91F75FF8-B873-B30D-74F6-5B5461B0CE2F}"/>
                    </a:ext>
                  </a:extLst>
                </p:cNvPr>
                <p:cNvPicPr/>
                <p:nvPr/>
              </p:nvPicPr>
              <p:blipFill>
                <a:blip r:embed="rId410"/>
                <a:stretch>
                  <a:fillRect/>
                </a:stretch>
              </p:blipFill>
              <p:spPr>
                <a:xfrm>
                  <a:off x="2254189" y="1483724"/>
                  <a:ext cx="55512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10" name="Freihand 409">
                  <a:extLst>
                    <a:ext uri="{FF2B5EF4-FFF2-40B4-BE49-F238E27FC236}">
                      <a16:creationId xmlns:a16="http://schemas.microsoft.com/office/drawing/2014/main" id="{AF27AD40-174F-6B83-BBA7-2DF556FAF302}"/>
                    </a:ext>
                  </a:extLst>
                </p14:cNvPr>
                <p14:cNvContentPartPr/>
                <p14:nvPr/>
              </p14:nvContentPartPr>
              <p14:xfrm>
                <a:off x="2937469" y="1833644"/>
                <a:ext cx="153000" cy="19440"/>
              </p14:xfrm>
            </p:contentPart>
          </mc:Choice>
          <mc:Fallback>
            <p:pic>
              <p:nvPicPr>
                <p:cNvPr id="410" name="Freihand 409">
                  <a:extLst>
                    <a:ext uri="{FF2B5EF4-FFF2-40B4-BE49-F238E27FC236}">
                      <a16:creationId xmlns:a16="http://schemas.microsoft.com/office/drawing/2014/main" id="{AF27AD40-174F-6B83-BBA7-2DF556FAF302}"/>
                    </a:ext>
                  </a:extLst>
                </p:cNvPr>
                <p:cNvPicPr/>
                <p:nvPr/>
              </p:nvPicPr>
              <p:blipFill>
                <a:blip r:embed="rId412"/>
                <a:stretch>
                  <a:fillRect/>
                </a:stretch>
              </p:blipFill>
              <p:spPr>
                <a:xfrm>
                  <a:off x="2928469" y="1824644"/>
                  <a:ext cx="170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11" name="Freihand 410">
                  <a:extLst>
                    <a:ext uri="{FF2B5EF4-FFF2-40B4-BE49-F238E27FC236}">
                      <a16:creationId xmlns:a16="http://schemas.microsoft.com/office/drawing/2014/main" id="{74432C60-71B5-079D-3199-01852423C17B}"/>
                    </a:ext>
                  </a:extLst>
                </p14:cNvPr>
                <p14:cNvContentPartPr/>
                <p14:nvPr/>
              </p14:nvContentPartPr>
              <p14:xfrm>
                <a:off x="2920909" y="1906004"/>
                <a:ext cx="170640" cy="25200"/>
              </p14:xfrm>
            </p:contentPart>
          </mc:Choice>
          <mc:Fallback>
            <p:pic>
              <p:nvPicPr>
                <p:cNvPr id="411" name="Freihand 410">
                  <a:extLst>
                    <a:ext uri="{FF2B5EF4-FFF2-40B4-BE49-F238E27FC236}">
                      <a16:creationId xmlns:a16="http://schemas.microsoft.com/office/drawing/2014/main" id="{74432C60-71B5-079D-3199-01852423C17B}"/>
                    </a:ext>
                  </a:extLst>
                </p:cNvPr>
                <p:cNvPicPr/>
                <p:nvPr/>
              </p:nvPicPr>
              <p:blipFill>
                <a:blip r:embed="rId414"/>
                <a:stretch>
                  <a:fillRect/>
                </a:stretch>
              </p:blipFill>
              <p:spPr>
                <a:xfrm>
                  <a:off x="2911909" y="1897004"/>
                  <a:ext cx="1882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12" name="Freihand 411">
                  <a:extLst>
                    <a:ext uri="{FF2B5EF4-FFF2-40B4-BE49-F238E27FC236}">
                      <a16:creationId xmlns:a16="http://schemas.microsoft.com/office/drawing/2014/main" id="{C7BCD917-E3B7-A3B5-537F-C18C38E25F38}"/>
                    </a:ext>
                  </a:extLst>
                </p14:cNvPr>
                <p14:cNvContentPartPr/>
                <p14:nvPr/>
              </p14:nvContentPartPr>
              <p14:xfrm>
                <a:off x="3250669" y="1588124"/>
                <a:ext cx="166680" cy="195840"/>
              </p14:xfrm>
            </p:contentPart>
          </mc:Choice>
          <mc:Fallback>
            <p:pic>
              <p:nvPicPr>
                <p:cNvPr id="412" name="Freihand 411">
                  <a:extLst>
                    <a:ext uri="{FF2B5EF4-FFF2-40B4-BE49-F238E27FC236}">
                      <a16:creationId xmlns:a16="http://schemas.microsoft.com/office/drawing/2014/main" id="{C7BCD917-E3B7-A3B5-537F-C18C38E25F38}"/>
                    </a:ext>
                  </a:extLst>
                </p:cNvPr>
                <p:cNvPicPr/>
                <p:nvPr/>
              </p:nvPicPr>
              <p:blipFill>
                <a:blip r:embed="rId416"/>
                <a:stretch>
                  <a:fillRect/>
                </a:stretch>
              </p:blipFill>
              <p:spPr>
                <a:xfrm>
                  <a:off x="3241669" y="1579484"/>
                  <a:ext cx="184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13" name="Freihand 412">
                  <a:extLst>
                    <a:ext uri="{FF2B5EF4-FFF2-40B4-BE49-F238E27FC236}">
                      <a16:creationId xmlns:a16="http://schemas.microsoft.com/office/drawing/2014/main" id="{D8944CD8-8C25-FA0D-23C7-F0B7052C27EF}"/>
                    </a:ext>
                  </a:extLst>
                </p14:cNvPr>
                <p14:cNvContentPartPr/>
                <p14:nvPr/>
              </p14:nvContentPartPr>
              <p14:xfrm>
                <a:off x="3218629" y="1837244"/>
                <a:ext cx="199440" cy="29880"/>
              </p14:xfrm>
            </p:contentPart>
          </mc:Choice>
          <mc:Fallback>
            <p:pic>
              <p:nvPicPr>
                <p:cNvPr id="413" name="Freihand 412">
                  <a:extLst>
                    <a:ext uri="{FF2B5EF4-FFF2-40B4-BE49-F238E27FC236}">
                      <a16:creationId xmlns:a16="http://schemas.microsoft.com/office/drawing/2014/main" id="{D8944CD8-8C25-FA0D-23C7-F0B7052C27EF}"/>
                    </a:ext>
                  </a:extLst>
                </p:cNvPr>
                <p:cNvPicPr/>
                <p:nvPr/>
              </p:nvPicPr>
              <p:blipFill>
                <a:blip r:embed="rId418"/>
                <a:stretch>
                  <a:fillRect/>
                </a:stretch>
              </p:blipFill>
              <p:spPr>
                <a:xfrm>
                  <a:off x="3209629" y="1828244"/>
                  <a:ext cx="217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14" name="Freihand 413">
                  <a:extLst>
                    <a:ext uri="{FF2B5EF4-FFF2-40B4-BE49-F238E27FC236}">
                      <a16:creationId xmlns:a16="http://schemas.microsoft.com/office/drawing/2014/main" id="{B9EBDC2D-256A-BED2-E983-6AE6D379943C}"/>
                    </a:ext>
                  </a:extLst>
                </p14:cNvPr>
                <p14:cNvContentPartPr/>
                <p14:nvPr/>
              </p14:nvContentPartPr>
              <p14:xfrm>
                <a:off x="3247789" y="1956764"/>
                <a:ext cx="138960" cy="135720"/>
              </p14:xfrm>
            </p:contentPart>
          </mc:Choice>
          <mc:Fallback>
            <p:pic>
              <p:nvPicPr>
                <p:cNvPr id="414" name="Freihand 413">
                  <a:extLst>
                    <a:ext uri="{FF2B5EF4-FFF2-40B4-BE49-F238E27FC236}">
                      <a16:creationId xmlns:a16="http://schemas.microsoft.com/office/drawing/2014/main" id="{B9EBDC2D-256A-BED2-E983-6AE6D379943C}"/>
                    </a:ext>
                  </a:extLst>
                </p:cNvPr>
                <p:cNvPicPr/>
                <p:nvPr/>
              </p:nvPicPr>
              <p:blipFill>
                <a:blip r:embed="rId420"/>
                <a:stretch>
                  <a:fillRect/>
                </a:stretch>
              </p:blipFill>
              <p:spPr>
                <a:xfrm>
                  <a:off x="3238789" y="1948124"/>
                  <a:ext cx="156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16" name="Freihand 415">
                  <a:extLst>
                    <a:ext uri="{FF2B5EF4-FFF2-40B4-BE49-F238E27FC236}">
                      <a16:creationId xmlns:a16="http://schemas.microsoft.com/office/drawing/2014/main" id="{1E6242E4-895F-E5DC-3C73-C8336949DA70}"/>
                    </a:ext>
                  </a:extLst>
                </p14:cNvPr>
                <p14:cNvContentPartPr/>
                <p14:nvPr/>
              </p14:nvContentPartPr>
              <p14:xfrm>
                <a:off x="3530749" y="1615484"/>
                <a:ext cx="201600" cy="19440"/>
              </p14:xfrm>
            </p:contentPart>
          </mc:Choice>
          <mc:Fallback>
            <p:pic>
              <p:nvPicPr>
                <p:cNvPr id="416" name="Freihand 415">
                  <a:extLst>
                    <a:ext uri="{FF2B5EF4-FFF2-40B4-BE49-F238E27FC236}">
                      <a16:creationId xmlns:a16="http://schemas.microsoft.com/office/drawing/2014/main" id="{1E6242E4-895F-E5DC-3C73-C8336949DA70}"/>
                    </a:ext>
                  </a:extLst>
                </p:cNvPr>
                <p:cNvPicPr/>
                <p:nvPr/>
              </p:nvPicPr>
              <p:blipFill>
                <a:blip r:embed="rId422"/>
                <a:stretch>
                  <a:fillRect/>
                </a:stretch>
              </p:blipFill>
              <p:spPr>
                <a:xfrm>
                  <a:off x="3521749" y="1606844"/>
                  <a:ext cx="219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17" name="Freihand 416">
                  <a:extLst>
                    <a:ext uri="{FF2B5EF4-FFF2-40B4-BE49-F238E27FC236}">
                      <a16:creationId xmlns:a16="http://schemas.microsoft.com/office/drawing/2014/main" id="{A2441A15-3EEC-41E2-ED86-C8EC7929BBED}"/>
                    </a:ext>
                  </a:extLst>
                </p14:cNvPr>
                <p14:cNvContentPartPr/>
                <p14:nvPr/>
              </p14:nvContentPartPr>
              <p14:xfrm>
                <a:off x="3531109" y="1647884"/>
                <a:ext cx="208080" cy="243720"/>
              </p14:xfrm>
            </p:contentPart>
          </mc:Choice>
          <mc:Fallback>
            <p:pic>
              <p:nvPicPr>
                <p:cNvPr id="417" name="Freihand 416">
                  <a:extLst>
                    <a:ext uri="{FF2B5EF4-FFF2-40B4-BE49-F238E27FC236}">
                      <a16:creationId xmlns:a16="http://schemas.microsoft.com/office/drawing/2014/main" id="{A2441A15-3EEC-41E2-ED86-C8EC7929BBED}"/>
                    </a:ext>
                  </a:extLst>
                </p:cNvPr>
                <p:cNvPicPr/>
                <p:nvPr/>
              </p:nvPicPr>
              <p:blipFill>
                <a:blip r:embed="rId424"/>
                <a:stretch>
                  <a:fillRect/>
                </a:stretch>
              </p:blipFill>
              <p:spPr>
                <a:xfrm>
                  <a:off x="3522109" y="1639244"/>
                  <a:ext cx="2257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19" name="Freihand 418">
                  <a:extLst>
                    <a:ext uri="{FF2B5EF4-FFF2-40B4-BE49-F238E27FC236}">
                      <a16:creationId xmlns:a16="http://schemas.microsoft.com/office/drawing/2014/main" id="{BF1FB590-3D9F-CA48-DF3A-F332CC8AD173}"/>
                    </a:ext>
                  </a:extLst>
                </p14:cNvPr>
                <p14:cNvContentPartPr/>
                <p14:nvPr/>
              </p14:nvContentPartPr>
              <p14:xfrm>
                <a:off x="3511669" y="2131724"/>
                <a:ext cx="24480" cy="136440"/>
              </p14:xfrm>
            </p:contentPart>
          </mc:Choice>
          <mc:Fallback>
            <p:pic>
              <p:nvPicPr>
                <p:cNvPr id="419" name="Freihand 418">
                  <a:extLst>
                    <a:ext uri="{FF2B5EF4-FFF2-40B4-BE49-F238E27FC236}">
                      <a16:creationId xmlns:a16="http://schemas.microsoft.com/office/drawing/2014/main" id="{BF1FB590-3D9F-CA48-DF3A-F332CC8AD173}"/>
                    </a:ext>
                  </a:extLst>
                </p:cNvPr>
                <p:cNvPicPr/>
                <p:nvPr/>
              </p:nvPicPr>
              <p:blipFill>
                <a:blip r:embed="rId426"/>
                <a:stretch>
                  <a:fillRect/>
                </a:stretch>
              </p:blipFill>
              <p:spPr>
                <a:xfrm>
                  <a:off x="3503029" y="2123084"/>
                  <a:ext cx="42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20" name="Freihand 419">
                  <a:extLst>
                    <a:ext uri="{FF2B5EF4-FFF2-40B4-BE49-F238E27FC236}">
                      <a16:creationId xmlns:a16="http://schemas.microsoft.com/office/drawing/2014/main" id="{BDD759EA-E994-03E3-BFFF-8D04AF95370C}"/>
                    </a:ext>
                  </a:extLst>
                </p14:cNvPr>
                <p14:cNvContentPartPr/>
                <p14:nvPr/>
              </p14:nvContentPartPr>
              <p14:xfrm>
                <a:off x="3505549" y="2075204"/>
                <a:ext cx="174600" cy="53640"/>
              </p14:xfrm>
            </p:contentPart>
          </mc:Choice>
          <mc:Fallback>
            <p:pic>
              <p:nvPicPr>
                <p:cNvPr id="420" name="Freihand 419">
                  <a:extLst>
                    <a:ext uri="{FF2B5EF4-FFF2-40B4-BE49-F238E27FC236}">
                      <a16:creationId xmlns:a16="http://schemas.microsoft.com/office/drawing/2014/main" id="{BDD759EA-E994-03E3-BFFF-8D04AF95370C}"/>
                    </a:ext>
                  </a:extLst>
                </p:cNvPr>
                <p:cNvPicPr/>
                <p:nvPr/>
              </p:nvPicPr>
              <p:blipFill>
                <a:blip r:embed="rId428"/>
                <a:stretch>
                  <a:fillRect/>
                </a:stretch>
              </p:blipFill>
              <p:spPr>
                <a:xfrm>
                  <a:off x="3496549" y="2066204"/>
                  <a:ext cx="192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421" name="Freihand 420">
                  <a:extLst>
                    <a:ext uri="{FF2B5EF4-FFF2-40B4-BE49-F238E27FC236}">
                      <a16:creationId xmlns:a16="http://schemas.microsoft.com/office/drawing/2014/main" id="{41E4457A-5946-9FE7-7F16-C99730D2D7C5}"/>
                    </a:ext>
                  </a:extLst>
                </p14:cNvPr>
                <p14:cNvContentPartPr/>
                <p14:nvPr/>
              </p14:nvContentPartPr>
              <p14:xfrm>
                <a:off x="3593389" y="2232884"/>
                <a:ext cx="79920" cy="27720"/>
              </p14:xfrm>
            </p:contentPart>
          </mc:Choice>
          <mc:Fallback>
            <p:pic>
              <p:nvPicPr>
                <p:cNvPr id="421" name="Freihand 420">
                  <a:extLst>
                    <a:ext uri="{FF2B5EF4-FFF2-40B4-BE49-F238E27FC236}">
                      <a16:creationId xmlns:a16="http://schemas.microsoft.com/office/drawing/2014/main" id="{41E4457A-5946-9FE7-7F16-C99730D2D7C5}"/>
                    </a:ext>
                  </a:extLst>
                </p:cNvPr>
                <p:cNvPicPr/>
                <p:nvPr/>
              </p:nvPicPr>
              <p:blipFill>
                <a:blip r:embed="rId430"/>
                <a:stretch>
                  <a:fillRect/>
                </a:stretch>
              </p:blipFill>
              <p:spPr>
                <a:xfrm>
                  <a:off x="3584389" y="2224244"/>
                  <a:ext cx="97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22" name="Freihand 421">
                  <a:extLst>
                    <a:ext uri="{FF2B5EF4-FFF2-40B4-BE49-F238E27FC236}">
                      <a16:creationId xmlns:a16="http://schemas.microsoft.com/office/drawing/2014/main" id="{6736E077-84EB-5B62-9435-D083F0F51DFE}"/>
                    </a:ext>
                  </a:extLst>
                </p14:cNvPr>
                <p14:cNvContentPartPr/>
                <p14:nvPr/>
              </p14:nvContentPartPr>
              <p14:xfrm>
                <a:off x="3702109" y="2088524"/>
                <a:ext cx="153360" cy="135720"/>
              </p14:xfrm>
            </p:contentPart>
          </mc:Choice>
          <mc:Fallback>
            <p:pic>
              <p:nvPicPr>
                <p:cNvPr id="422" name="Freihand 421">
                  <a:extLst>
                    <a:ext uri="{FF2B5EF4-FFF2-40B4-BE49-F238E27FC236}">
                      <a16:creationId xmlns:a16="http://schemas.microsoft.com/office/drawing/2014/main" id="{6736E077-84EB-5B62-9435-D083F0F51DFE}"/>
                    </a:ext>
                  </a:extLst>
                </p:cNvPr>
                <p:cNvPicPr/>
                <p:nvPr/>
              </p:nvPicPr>
              <p:blipFill>
                <a:blip r:embed="rId432"/>
                <a:stretch>
                  <a:fillRect/>
                </a:stretch>
              </p:blipFill>
              <p:spPr>
                <a:xfrm>
                  <a:off x="3693109" y="2079884"/>
                  <a:ext cx="171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24" name="Freihand 423">
                  <a:extLst>
                    <a:ext uri="{FF2B5EF4-FFF2-40B4-BE49-F238E27FC236}">
                      <a16:creationId xmlns:a16="http://schemas.microsoft.com/office/drawing/2014/main" id="{A34BEEDB-D227-24A4-2E27-710EDDB7450C}"/>
                    </a:ext>
                  </a:extLst>
                </p14:cNvPr>
                <p14:cNvContentPartPr/>
                <p14:nvPr/>
              </p14:nvContentPartPr>
              <p14:xfrm>
                <a:off x="3580429" y="1406324"/>
                <a:ext cx="114840" cy="120600"/>
              </p14:xfrm>
            </p:contentPart>
          </mc:Choice>
          <mc:Fallback>
            <p:pic>
              <p:nvPicPr>
                <p:cNvPr id="424" name="Freihand 423">
                  <a:extLst>
                    <a:ext uri="{FF2B5EF4-FFF2-40B4-BE49-F238E27FC236}">
                      <a16:creationId xmlns:a16="http://schemas.microsoft.com/office/drawing/2014/main" id="{A34BEEDB-D227-24A4-2E27-710EDDB7450C}"/>
                    </a:ext>
                  </a:extLst>
                </p:cNvPr>
                <p:cNvPicPr/>
                <p:nvPr/>
              </p:nvPicPr>
              <p:blipFill>
                <a:blip r:embed="rId434"/>
                <a:stretch>
                  <a:fillRect/>
                </a:stretch>
              </p:blipFill>
              <p:spPr>
                <a:xfrm>
                  <a:off x="3571429" y="1397684"/>
                  <a:ext cx="132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25" name="Freihand 424">
                  <a:extLst>
                    <a:ext uri="{FF2B5EF4-FFF2-40B4-BE49-F238E27FC236}">
                      <a16:creationId xmlns:a16="http://schemas.microsoft.com/office/drawing/2014/main" id="{378DD080-F1DE-4187-1A5E-991E8CAC0F43}"/>
                    </a:ext>
                  </a:extLst>
                </p14:cNvPr>
                <p14:cNvContentPartPr/>
                <p14:nvPr/>
              </p14:nvContentPartPr>
              <p14:xfrm>
                <a:off x="3918829" y="1539524"/>
                <a:ext cx="148320" cy="365040"/>
              </p14:xfrm>
            </p:contentPart>
          </mc:Choice>
          <mc:Fallback>
            <p:pic>
              <p:nvPicPr>
                <p:cNvPr id="425" name="Freihand 424">
                  <a:extLst>
                    <a:ext uri="{FF2B5EF4-FFF2-40B4-BE49-F238E27FC236}">
                      <a16:creationId xmlns:a16="http://schemas.microsoft.com/office/drawing/2014/main" id="{378DD080-F1DE-4187-1A5E-991E8CAC0F43}"/>
                    </a:ext>
                  </a:extLst>
                </p:cNvPr>
                <p:cNvPicPr/>
                <p:nvPr/>
              </p:nvPicPr>
              <p:blipFill>
                <a:blip r:embed="rId436"/>
                <a:stretch>
                  <a:fillRect/>
                </a:stretch>
              </p:blipFill>
              <p:spPr>
                <a:xfrm>
                  <a:off x="3910189" y="1530884"/>
                  <a:ext cx="16596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26" name="Freihand 425">
                  <a:extLst>
                    <a:ext uri="{FF2B5EF4-FFF2-40B4-BE49-F238E27FC236}">
                      <a16:creationId xmlns:a16="http://schemas.microsoft.com/office/drawing/2014/main" id="{2C909AAB-FCD7-8E5A-15A3-E64CF7621F17}"/>
                    </a:ext>
                  </a:extLst>
                </p14:cNvPr>
                <p14:cNvContentPartPr/>
                <p14:nvPr/>
              </p14:nvContentPartPr>
              <p14:xfrm>
                <a:off x="4130509" y="1660124"/>
                <a:ext cx="207360" cy="179280"/>
              </p14:xfrm>
            </p:contentPart>
          </mc:Choice>
          <mc:Fallback>
            <p:pic>
              <p:nvPicPr>
                <p:cNvPr id="426" name="Freihand 425">
                  <a:extLst>
                    <a:ext uri="{FF2B5EF4-FFF2-40B4-BE49-F238E27FC236}">
                      <a16:creationId xmlns:a16="http://schemas.microsoft.com/office/drawing/2014/main" id="{2C909AAB-FCD7-8E5A-15A3-E64CF7621F17}"/>
                    </a:ext>
                  </a:extLst>
                </p:cNvPr>
                <p:cNvPicPr/>
                <p:nvPr/>
              </p:nvPicPr>
              <p:blipFill>
                <a:blip r:embed="rId438"/>
                <a:stretch>
                  <a:fillRect/>
                </a:stretch>
              </p:blipFill>
              <p:spPr>
                <a:xfrm>
                  <a:off x="4121509" y="1651484"/>
                  <a:ext cx="225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427" name="Freihand 426">
                  <a:extLst>
                    <a:ext uri="{FF2B5EF4-FFF2-40B4-BE49-F238E27FC236}">
                      <a16:creationId xmlns:a16="http://schemas.microsoft.com/office/drawing/2014/main" id="{B4F53168-FEE4-A991-537D-6FB832F524D4}"/>
                    </a:ext>
                  </a:extLst>
                </p14:cNvPr>
                <p14:cNvContentPartPr/>
                <p14:nvPr/>
              </p14:nvContentPartPr>
              <p14:xfrm>
                <a:off x="4388269" y="1682804"/>
                <a:ext cx="50760" cy="187200"/>
              </p14:xfrm>
            </p:contentPart>
          </mc:Choice>
          <mc:Fallback>
            <p:pic>
              <p:nvPicPr>
                <p:cNvPr id="427" name="Freihand 426">
                  <a:extLst>
                    <a:ext uri="{FF2B5EF4-FFF2-40B4-BE49-F238E27FC236}">
                      <a16:creationId xmlns:a16="http://schemas.microsoft.com/office/drawing/2014/main" id="{B4F53168-FEE4-A991-537D-6FB832F524D4}"/>
                    </a:ext>
                  </a:extLst>
                </p:cNvPr>
                <p:cNvPicPr/>
                <p:nvPr/>
              </p:nvPicPr>
              <p:blipFill>
                <a:blip r:embed="rId440"/>
                <a:stretch>
                  <a:fillRect/>
                </a:stretch>
              </p:blipFill>
              <p:spPr>
                <a:xfrm>
                  <a:off x="4379629" y="1674164"/>
                  <a:ext cx="68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428" name="Freihand 427">
                  <a:extLst>
                    <a:ext uri="{FF2B5EF4-FFF2-40B4-BE49-F238E27FC236}">
                      <a16:creationId xmlns:a16="http://schemas.microsoft.com/office/drawing/2014/main" id="{076EE1C4-817E-DC9F-87AC-BDD787613EFE}"/>
                    </a:ext>
                  </a:extLst>
                </p14:cNvPr>
                <p14:cNvContentPartPr/>
                <p14:nvPr/>
              </p14:nvContentPartPr>
              <p14:xfrm>
                <a:off x="4348669" y="1670924"/>
                <a:ext cx="175680" cy="182880"/>
              </p14:xfrm>
            </p:contentPart>
          </mc:Choice>
          <mc:Fallback>
            <p:pic>
              <p:nvPicPr>
                <p:cNvPr id="428" name="Freihand 427">
                  <a:extLst>
                    <a:ext uri="{FF2B5EF4-FFF2-40B4-BE49-F238E27FC236}">
                      <a16:creationId xmlns:a16="http://schemas.microsoft.com/office/drawing/2014/main" id="{076EE1C4-817E-DC9F-87AC-BDD787613EFE}"/>
                    </a:ext>
                  </a:extLst>
                </p:cNvPr>
                <p:cNvPicPr/>
                <p:nvPr/>
              </p:nvPicPr>
              <p:blipFill>
                <a:blip r:embed="rId442"/>
                <a:stretch>
                  <a:fillRect/>
                </a:stretch>
              </p:blipFill>
              <p:spPr>
                <a:xfrm>
                  <a:off x="4339669" y="1662284"/>
                  <a:ext cx="193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429" name="Freihand 428">
                  <a:extLst>
                    <a:ext uri="{FF2B5EF4-FFF2-40B4-BE49-F238E27FC236}">
                      <a16:creationId xmlns:a16="http://schemas.microsoft.com/office/drawing/2014/main" id="{52685D42-E14C-EC01-61B9-16C35B0EDC41}"/>
                    </a:ext>
                  </a:extLst>
                </p14:cNvPr>
                <p14:cNvContentPartPr/>
                <p14:nvPr/>
              </p14:nvContentPartPr>
              <p14:xfrm>
                <a:off x="4533709" y="1718444"/>
                <a:ext cx="67320" cy="225360"/>
              </p14:xfrm>
            </p:contentPart>
          </mc:Choice>
          <mc:Fallback>
            <p:pic>
              <p:nvPicPr>
                <p:cNvPr id="429" name="Freihand 428">
                  <a:extLst>
                    <a:ext uri="{FF2B5EF4-FFF2-40B4-BE49-F238E27FC236}">
                      <a16:creationId xmlns:a16="http://schemas.microsoft.com/office/drawing/2014/main" id="{52685D42-E14C-EC01-61B9-16C35B0EDC41}"/>
                    </a:ext>
                  </a:extLst>
                </p:cNvPr>
                <p:cNvPicPr/>
                <p:nvPr/>
              </p:nvPicPr>
              <p:blipFill>
                <a:blip r:embed="rId444"/>
                <a:stretch>
                  <a:fillRect/>
                </a:stretch>
              </p:blipFill>
              <p:spPr>
                <a:xfrm>
                  <a:off x="4525069" y="1709804"/>
                  <a:ext cx="84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431" name="Freihand 430">
                  <a:extLst>
                    <a:ext uri="{FF2B5EF4-FFF2-40B4-BE49-F238E27FC236}">
                      <a16:creationId xmlns:a16="http://schemas.microsoft.com/office/drawing/2014/main" id="{1ADBD6AA-1123-3F2B-2A3C-8936BEB49E9D}"/>
                    </a:ext>
                  </a:extLst>
                </p14:cNvPr>
                <p14:cNvContentPartPr/>
                <p14:nvPr/>
              </p14:nvContentPartPr>
              <p14:xfrm>
                <a:off x="4795789" y="1661924"/>
                <a:ext cx="28440" cy="210960"/>
              </p14:xfrm>
            </p:contentPart>
          </mc:Choice>
          <mc:Fallback>
            <p:pic>
              <p:nvPicPr>
                <p:cNvPr id="431" name="Freihand 430">
                  <a:extLst>
                    <a:ext uri="{FF2B5EF4-FFF2-40B4-BE49-F238E27FC236}">
                      <a16:creationId xmlns:a16="http://schemas.microsoft.com/office/drawing/2014/main" id="{1ADBD6AA-1123-3F2B-2A3C-8936BEB49E9D}"/>
                    </a:ext>
                  </a:extLst>
                </p:cNvPr>
                <p:cNvPicPr/>
                <p:nvPr/>
              </p:nvPicPr>
              <p:blipFill>
                <a:blip r:embed="rId446"/>
                <a:stretch>
                  <a:fillRect/>
                </a:stretch>
              </p:blipFill>
              <p:spPr>
                <a:xfrm>
                  <a:off x="4786789" y="1653284"/>
                  <a:ext cx="460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432" name="Freihand 431">
                  <a:extLst>
                    <a:ext uri="{FF2B5EF4-FFF2-40B4-BE49-F238E27FC236}">
                      <a16:creationId xmlns:a16="http://schemas.microsoft.com/office/drawing/2014/main" id="{1FE03979-057D-D8E2-BC61-F4084742E8DB}"/>
                    </a:ext>
                  </a:extLst>
                </p14:cNvPr>
                <p14:cNvContentPartPr/>
                <p14:nvPr/>
              </p14:nvContentPartPr>
              <p14:xfrm>
                <a:off x="4718029" y="1741844"/>
                <a:ext cx="159840" cy="17280"/>
              </p14:xfrm>
            </p:contentPart>
          </mc:Choice>
          <mc:Fallback>
            <p:pic>
              <p:nvPicPr>
                <p:cNvPr id="432" name="Freihand 431">
                  <a:extLst>
                    <a:ext uri="{FF2B5EF4-FFF2-40B4-BE49-F238E27FC236}">
                      <a16:creationId xmlns:a16="http://schemas.microsoft.com/office/drawing/2014/main" id="{1FE03979-057D-D8E2-BC61-F4084742E8DB}"/>
                    </a:ext>
                  </a:extLst>
                </p:cNvPr>
                <p:cNvPicPr/>
                <p:nvPr/>
              </p:nvPicPr>
              <p:blipFill>
                <a:blip r:embed="rId448"/>
                <a:stretch>
                  <a:fillRect/>
                </a:stretch>
              </p:blipFill>
              <p:spPr>
                <a:xfrm>
                  <a:off x="4709389" y="1732844"/>
                  <a:ext cx="1774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433" name="Freihand 432">
                  <a:extLst>
                    <a:ext uri="{FF2B5EF4-FFF2-40B4-BE49-F238E27FC236}">
                      <a16:creationId xmlns:a16="http://schemas.microsoft.com/office/drawing/2014/main" id="{5A4DA3F4-7FE4-DC8B-911C-85409F7455BA}"/>
                    </a:ext>
                  </a:extLst>
                </p14:cNvPr>
                <p14:cNvContentPartPr/>
                <p14:nvPr/>
              </p14:nvContentPartPr>
              <p14:xfrm>
                <a:off x="5024389" y="1561124"/>
                <a:ext cx="153360" cy="278640"/>
              </p14:xfrm>
            </p:contentPart>
          </mc:Choice>
          <mc:Fallback>
            <p:pic>
              <p:nvPicPr>
                <p:cNvPr id="433" name="Freihand 432">
                  <a:extLst>
                    <a:ext uri="{FF2B5EF4-FFF2-40B4-BE49-F238E27FC236}">
                      <a16:creationId xmlns:a16="http://schemas.microsoft.com/office/drawing/2014/main" id="{5A4DA3F4-7FE4-DC8B-911C-85409F7455BA}"/>
                    </a:ext>
                  </a:extLst>
                </p:cNvPr>
                <p:cNvPicPr/>
                <p:nvPr/>
              </p:nvPicPr>
              <p:blipFill>
                <a:blip r:embed="rId450"/>
                <a:stretch>
                  <a:fillRect/>
                </a:stretch>
              </p:blipFill>
              <p:spPr>
                <a:xfrm>
                  <a:off x="5015749" y="1552124"/>
                  <a:ext cx="171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434" name="Freihand 433">
                  <a:extLst>
                    <a:ext uri="{FF2B5EF4-FFF2-40B4-BE49-F238E27FC236}">
                      <a16:creationId xmlns:a16="http://schemas.microsoft.com/office/drawing/2014/main" id="{39A7CE61-4956-C814-FBE3-CE86616D661C}"/>
                    </a:ext>
                  </a:extLst>
                </p14:cNvPr>
                <p14:cNvContentPartPr/>
                <p14:nvPr/>
              </p14:nvContentPartPr>
              <p14:xfrm>
                <a:off x="5170549" y="1486964"/>
                <a:ext cx="180720" cy="461160"/>
              </p14:xfrm>
            </p:contentPart>
          </mc:Choice>
          <mc:Fallback>
            <p:pic>
              <p:nvPicPr>
                <p:cNvPr id="434" name="Freihand 433">
                  <a:extLst>
                    <a:ext uri="{FF2B5EF4-FFF2-40B4-BE49-F238E27FC236}">
                      <a16:creationId xmlns:a16="http://schemas.microsoft.com/office/drawing/2014/main" id="{39A7CE61-4956-C814-FBE3-CE86616D661C}"/>
                    </a:ext>
                  </a:extLst>
                </p:cNvPr>
                <p:cNvPicPr/>
                <p:nvPr/>
              </p:nvPicPr>
              <p:blipFill>
                <a:blip r:embed="rId452"/>
                <a:stretch>
                  <a:fillRect/>
                </a:stretch>
              </p:blipFill>
              <p:spPr>
                <a:xfrm>
                  <a:off x="5161909" y="1477964"/>
                  <a:ext cx="19836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436" name="Freihand 435">
                  <a:extLst>
                    <a:ext uri="{FF2B5EF4-FFF2-40B4-BE49-F238E27FC236}">
                      <a16:creationId xmlns:a16="http://schemas.microsoft.com/office/drawing/2014/main" id="{3168AC1C-01D7-F467-D2BF-CBCDEA4567C1}"/>
                    </a:ext>
                  </a:extLst>
                </p14:cNvPr>
                <p14:cNvContentPartPr/>
                <p14:nvPr/>
              </p14:nvContentPartPr>
              <p14:xfrm>
                <a:off x="4106749" y="1404164"/>
                <a:ext cx="975600" cy="129960"/>
              </p14:xfrm>
            </p:contentPart>
          </mc:Choice>
          <mc:Fallback>
            <p:pic>
              <p:nvPicPr>
                <p:cNvPr id="436" name="Freihand 435">
                  <a:extLst>
                    <a:ext uri="{FF2B5EF4-FFF2-40B4-BE49-F238E27FC236}">
                      <a16:creationId xmlns:a16="http://schemas.microsoft.com/office/drawing/2014/main" id="{3168AC1C-01D7-F467-D2BF-CBCDEA4567C1}"/>
                    </a:ext>
                  </a:extLst>
                </p:cNvPr>
                <p:cNvPicPr/>
                <p:nvPr/>
              </p:nvPicPr>
              <p:blipFill>
                <a:blip r:embed="rId454"/>
                <a:stretch>
                  <a:fillRect/>
                </a:stretch>
              </p:blipFill>
              <p:spPr>
                <a:xfrm>
                  <a:off x="4097749" y="1395524"/>
                  <a:ext cx="993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441" name="Freihand 440">
                  <a:extLst>
                    <a:ext uri="{FF2B5EF4-FFF2-40B4-BE49-F238E27FC236}">
                      <a16:creationId xmlns:a16="http://schemas.microsoft.com/office/drawing/2014/main" id="{6AFD5688-4C9C-633C-05B5-252FC1D3BB5F}"/>
                    </a:ext>
                  </a:extLst>
                </p14:cNvPr>
                <p14:cNvContentPartPr/>
                <p14:nvPr/>
              </p14:nvContentPartPr>
              <p14:xfrm>
                <a:off x="1005709" y="2971964"/>
                <a:ext cx="168480" cy="10080"/>
              </p14:xfrm>
            </p:contentPart>
          </mc:Choice>
          <mc:Fallback>
            <p:pic>
              <p:nvPicPr>
                <p:cNvPr id="441" name="Freihand 440">
                  <a:extLst>
                    <a:ext uri="{FF2B5EF4-FFF2-40B4-BE49-F238E27FC236}">
                      <a16:creationId xmlns:a16="http://schemas.microsoft.com/office/drawing/2014/main" id="{6AFD5688-4C9C-633C-05B5-252FC1D3BB5F}"/>
                    </a:ext>
                  </a:extLst>
                </p:cNvPr>
                <p:cNvPicPr/>
                <p:nvPr/>
              </p:nvPicPr>
              <p:blipFill>
                <a:blip r:embed="rId456"/>
                <a:stretch>
                  <a:fillRect/>
                </a:stretch>
              </p:blipFill>
              <p:spPr>
                <a:xfrm>
                  <a:off x="996709" y="2962964"/>
                  <a:ext cx="186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40" name="Freihand 439">
                  <a:extLst>
                    <a:ext uri="{FF2B5EF4-FFF2-40B4-BE49-F238E27FC236}">
                      <a16:creationId xmlns:a16="http://schemas.microsoft.com/office/drawing/2014/main" id="{287646F5-90F6-F166-CCF7-7B69D4D73CF9}"/>
                    </a:ext>
                  </a:extLst>
                </p14:cNvPr>
                <p14:cNvContentPartPr/>
                <p14:nvPr/>
              </p14:nvContentPartPr>
              <p14:xfrm>
                <a:off x="1019029" y="2806724"/>
                <a:ext cx="167400" cy="70920"/>
              </p14:xfrm>
            </p:contentPart>
          </mc:Choice>
          <mc:Fallback>
            <p:pic>
              <p:nvPicPr>
                <p:cNvPr id="440" name="Freihand 439">
                  <a:extLst>
                    <a:ext uri="{FF2B5EF4-FFF2-40B4-BE49-F238E27FC236}">
                      <a16:creationId xmlns:a16="http://schemas.microsoft.com/office/drawing/2014/main" id="{287646F5-90F6-F166-CCF7-7B69D4D73CF9}"/>
                    </a:ext>
                  </a:extLst>
                </p:cNvPr>
                <p:cNvPicPr/>
                <p:nvPr/>
              </p:nvPicPr>
              <p:blipFill>
                <a:blip r:embed="rId458"/>
                <a:stretch>
                  <a:fillRect/>
                </a:stretch>
              </p:blipFill>
              <p:spPr>
                <a:xfrm>
                  <a:off x="1010029" y="2797724"/>
                  <a:ext cx="185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458" name="Freihand 457">
                  <a:extLst>
                    <a:ext uri="{FF2B5EF4-FFF2-40B4-BE49-F238E27FC236}">
                      <a16:creationId xmlns:a16="http://schemas.microsoft.com/office/drawing/2014/main" id="{F3B17094-9A47-D35C-37A2-B791E2382DFC}"/>
                    </a:ext>
                  </a:extLst>
                </p14:cNvPr>
                <p14:cNvContentPartPr/>
                <p14:nvPr/>
              </p14:nvContentPartPr>
              <p14:xfrm>
                <a:off x="2841349" y="2671364"/>
                <a:ext cx="33480" cy="152640"/>
              </p14:xfrm>
            </p:contentPart>
          </mc:Choice>
          <mc:Fallback>
            <p:pic>
              <p:nvPicPr>
                <p:cNvPr id="458" name="Freihand 457">
                  <a:extLst>
                    <a:ext uri="{FF2B5EF4-FFF2-40B4-BE49-F238E27FC236}">
                      <a16:creationId xmlns:a16="http://schemas.microsoft.com/office/drawing/2014/main" id="{F3B17094-9A47-D35C-37A2-B791E2382DFC}"/>
                    </a:ext>
                  </a:extLst>
                </p:cNvPr>
                <p:cNvPicPr/>
                <p:nvPr/>
              </p:nvPicPr>
              <p:blipFill>
                <a:blip r:embed="rId460"/>
                <a:stretch>
                  <a:fillRect/>
                </a:stretch>
              </p:blipFill>
              <p:spPr>
                <a:xfrm>
                  <a:off x="2832709" y="2662724"/>
                  <a:ext cx="51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459" name="Freihand 458">
                  <a:extLst>
                    <a:ext uri="{FF2B5EF4-FFF2-40B4-BE49-F238E27FC236}">
                      <a16:creationId xmlns:a16="http://schemas.microsoft.com/office/drawing/2014/main" id="{D1B0F87C-EF9C-AC12-BC24-7B6C1ED1397C}"/>
                    </a:ext>
                  </a:extLst>
                </p14:cNvPr>
                <p14:cNvContentPartPr/>
                <p14:nvPr/>
              </p14:nvContentPartPr>
              <p14:xfrm>
                <a:off x="2777269" y="2767844"/>
                <a:ext cx="152640" cy="1800"/>
              </p14:xfrm>
            </p:contentPart>
          </mc:Choice>
          <mc:Fallback>
            <p:pic>
              <p:nvPicPr>
                <p:cNvPr id="459" name="Freihand 458">
                  <a:extLst>
                    <a:ext uri="{FF2B5EF4-FFF2-40B4-BE49-F238E27FC236}">
                      <a16:creationId xmlns:a16="http://schemas.microsoft.com/office/drawing/2014/main" id="{D1B0F87C-EF9C-AC12-BC24-7B6C1ED1397C}"/>
                    </a:ext>
                  </a:extLst>
                </p:cNvPr>
                <p:cNvPicPr/>
                <p:nvPr/>
              </p:nvPicPr>
              <p:blipFill>
                <a:blip r:embed="rId462"/>
                <a:stretch>
                  <a:fillRect/>
                </a:stretch>
              </p:blipFill>
              <p:spPr>
                <a:xfrm>
                  <a:off x="2768629" y="2759204"/>
                  <a:ext cx="170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402" name="Freihand 401">
                  <a:extLst>
                    <a:ext uri="{FF2B5EF4-FFF2-40B4-BE49-F238E27FC236}">
                      <a16:creationId xmlns:a16="http://schemas.microsoft.com/office/drawing/2014/main" id="{2C1E97F8-C7B3-C649-100F-47D8B815D696}"/>
                    </a:ext>
                  </a:extLst>
                </p14:cNvPr>
                <p14:cNvContentPartPr/>
                <p14:nvPr/>
              </p14:nvContentPartPr>
              <p14:xfrm>
                <a:off x="1825789" y="2234684"/>
                <a:ext cx="28080" cy="113760"/>
              </p14:xfrm>
            </p:contentPart>
          </mc:Choice>
          <mc:Fallback>
            <p:pic>
              <p:nvPicPr>
                <p:cNvPr id="402" name="Freihand 401">
                  <a:extLst>
                    <a:ext uri="{FF2B5EF4-FFF2-40B4-BE49-F238E27FC236}">
                      <a16:creationId xmlns:a16="http://schemas.microsoft.com/office/drawing/2014/main" id="{2C1E97F8-C7B3-C649-100F-47D8B815D696}"/>
                    </a:ext>
                  </a:extLst>
                </p:cNvPr>
                <p:cNvPicPr/>
                <p:nvPr/>
              </p:nvPicPr>
              <p:blipFill>
                <a:blip r:embed="rId464"/>
                <a:stretch>
                  <a:fillRect/>
                </a:stretch>
              </p:blipFill>
              <p:spPr>
                <a:xfrm>
                  <a:off x="1817149" y="2225684"/>
                  <a:ext cx="45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403" name="Freihand 402">
                  <a:extLst>
                    <a:ext uri="{FF2B5EF4-FFF2-40B4-BE49-F238E27FC236}">
                      <a16:creationId xmlns:a16="http://schemas.microsoft.com/office/drawing/2014/main" id="{AC00F755-2557-012E-C17A-8135F0F93251}"/>
                    </a:ext>
                  </a:extLst>
                </p14:cNvPr>
                <p14:cNvContentPartPr/>
                <p14:nvPr/>
              </p14:nvContentPartPr>
              <p14:xfrm>
                <a:off x="1806709" y="2151524"/>
                <a:ext cx="223920" cy="94320"/>
              </p14:xfrm>
            </p:contentPart>
          </mc:Choice>
          <mc:Fallback>
            <p:pic>
              <p:nvPicPr>
                <p:cNvPr id="403" name="Freihand 402">
                  <a:extLst>
                    <a:ext uri="{FF2B5EF4-FFF2-40B4-BE49-F238E27FC236}">
                      <a16:creationId xmlns:a16="http://schemas.microsoft.com/office/drawing/2014/main" id="{AC00F755-2557-012E-C17A-8135F0F93251}"/>
                    </a:ext>
                  </a:extLst>
                </p:cNvPr>
                <p:cNvPicPr/>
                <p:nvPr/>
              </p:nvPicPr>
              <p:blipFill>
                <a:blip r:embed="rId466"/>
                <a:stretch>
                  <a:fillRect/>
                </a:stretch>
              </p:blipFill>
              <p:spPr>
                <a:xfrm>
                  <a:off x="1798069" y="2142524"/>
                  <a:ext cx="241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404" name="Freihand 403">
                  <a:extLst>
                    <a:ext uri="{FF2B5EF4-FFF2-40B4-BE49-F238E27FC236}">
                      <a16:creationId xmlns:a16="http://schemas.microsoft.com/office/drawing/2014/main" id="{4713D46B-34E4-C8D0-573B-30A4502A5B28}"/>
                    </a:ext>
                  </a:extLst>
                </p14:cNvPr>
                <p14:cNvContentPartPr/>
                <p14:nvPr/>
              </p14:nvContentPartPr>
              <p14:xfrm>
                <a:off x="1920829" y="2305604"/>
                <a:ext cx="103680" cy="23040"/>
              </p14:xfrm>
            </p:contentPart>
          </mc:Choice>
          <mc:Fallback>
            <p:pic>
              <p:nvPicPr>
                <p:cNvPr id="404" name="Freihand 403">
                  <a:extLst>
                    <a:ext uri="{FF2B5EF4-FFF2-40B4-BE49-F238E27FC236}">
                      <a16:creationId xmlns:a16="http://schemas.microsoft.com/office/drawing/2014/main" id="{4713D46B-34E4-C8D0-573B-30A4502A5B28}"/>
                    </a:ext>
                  </a:extLst>
                </p:cNvPr>
                <p:cNvPicPr/>
                <p:nvPr/>
              </p:nvPicPr>
              <p:blipFill>
                <a:blip r:embed="rId468"/>
                <a:stretch>
                  <a:fillRect/>
                </a:stretch>
              </p:blipFill>
              <p:spPr>
                <a:xfrm>
                  <a:off x="1912189" y="2296964"/>
                  <a:ext cx="121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405" name="Freihand 404">
                  <a:extLst>
                    <a:ext uri="{FF2B5EF4-FFF2-40B4-BE49-F238E27FC236}">
                      <a16:creationId xmlns:a16="http://schemas.microsoft.com/office/drawing/2014/main" id="{ACACAA4C-B177-62A0-27F0-57E6BB988DC3}"/>
                    </a:ext>
                  </a:extLst>
                </p14:cNvPr>
                <p14:cNvContentPartPr/>
                <p14:nvPr/>
              </p14:nvContentPartPr>
              <p14:xfrm>
                <a:off x="2100829" y="2183924"/>
                <a:ext cx="81000" cy="136080"/>
              </p14:xfrm>
            </p:contentPart>
          </mc:Choice>
          <mc:Fallback>
            <p:pic>
              <p:nvPicPr>
                <p:cNvPr id="405" name="Freihand 404">
                  <a:extLst>
                    <a:ext uri="{FF2B5EF4-FFF2-40B4-BE49-F238E27FC236}">
                      <a16:creationId xmlns:a16="http://schemas.microsoft.com/office/drawing/2014/main" id="{ACACAA4C-B177-62A0-27F0-57E6BB988DC3}"/>
                    </a:ext>
                  </a:extLst>
                </p:cNvPr>
                <p:cNvPicPr/>
                <p:nvPr/>
              </p:nvPicPr>
              <p:blipFill>
                <a:blip r:embed="rId470"/>
                <a:stretch>
                  <a:fillRect/>
                </a:stretch>
              </p:blipFill>
              <p:spPr>
                <a:xfrm>
                  <a:off x="2092189" y="2175284"/>
                  <a:ext cx="98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442" name="Freihand 441">
                  <a:extLst>
                    <a:ext uri="{FF2B5EF4-FFF2-40B4-BE49-F238E27FC236}">
                      <a16:creationId xmlns:a16="http://schemas.microsoft.com/office/drawing/2014/main" id="{7995BED8-1E40-50DA-11C8-3A48C112FDF0}"/>
                    </a:ext>
                  </a:extLst>
                </p14:cNvPr>
                <p14:cNvContentPartPr/>
                <p14:nvPr/>
              </p14:nvContentPartPr>
              <p14:xfrm>
                <a:off x="1401709" y="2578484"/>
                <a:ext cx="194400" cy="210960"/>
              </p14:xfrm>
            </p:contentPart>
          </mc:Choice>
          <mc:Fallback>
            <p:pic>
              <p:nvPicPr>
                <p:cNvPr id="442" name="Freihand 441">
                  <a:extLst>
                    <a:ext uri="{FF2B5EF4-FFF2-40B4-BE49-F238E27FC236}">
                      <a16:creationId xmlns:a16="http://schemas.microsoft.com/office/drawing/2014/main" id="{7995BED8-1E40-50DA-11C8-3A48C112FDF0}"/>
                    </a:ext>
                  </a:extLst>
                </p:cNvPr>
                <p:cNvPicPr/>
                <p:nvPr/>
              </p:nvPicPr>
              <p:blipFill>
                <a:blip r:embed="rId472"/>
                <a:stretch>
                  <a:fillRect/>
                </a:stretch>
              </p:blipFill>
              <p:spPr>
                <a:xfrm>
                  <a:off x="1392709" y="2569844"/>
                  <a:ext cx="212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43" name="Freihand 442">
                  <a:extLst>
                    <a:ext uri="{FF2B5EF4-FFF2-40B4-BE49-F238E27FC236}">
                      <a16:creationId xmlns:a16="http://schemas.microsoft.com/office/drawing/2014/main" id="{3E09A85A-4376-C957-ECF4-8D2CD14E2064}"/>
                    </a:ext>
                  </a:extLst>
                </p14:cNvPr>
                <p14:cNvContentPartPr/>
                <p14:nvPr/>
              </p14:nvContentPartPr>
              <p14:xfrm>
                <a:off x="1389109" y="2830844"/>
                <a:ext cx="228600" cy="54360"/>
              </p14:xfrm>
            </p:contentPart>
          </mc:Choice>
          <mc:Fallback>
            <p:pic>
              <p:nvPicPr>
                <p:cNvPr id="443" name="Freihand 442">
                  <a:extLst>
                    <a:ext uri="{FF2B5EF4-FFF2-40B4-BE49-F238E27FC236}">
                      <a16:creationId xmlns:a16="http://schemas.microsoft.com/office/drawing/2014/main" id="{3E09A85A-4376-C957-ECF4-8D2CD14E2064}"/>
                    </a:ext>
                  </a:extLst>
                </p:cNvPr>
                <p:cNvPicPr/>
                <p:nvPr/>
              </p:nvPicPr>
              <p:blipFill>
                <a:blip r:embed="rId474"/>
                <a:stretch>
                  <a:fillRect/>
                </a:stretch>
              </p:blipFill>
              <p:spPr>
                <a:xfrm>
                  <a:off x="1380109" y="2822204"/>
                  <a:ext cx="246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44" name="Freihand 443">
                  <a:extLst>
                    <a:ext uri="{FF2B5EF4-FFF2-40B4-BE49-F238E27FC236}">
                      <a16:creationId xmlns:a16="http://schemas.microsoft.com/office/drawing/2014/main" id="{D564E091-8B6B-9896-81B7-D954621A05FC}"/>
                    </a:ext>
                  </a:extLst>
                </p14:cNvPr>
                <p14:cNvContentPartPr/>
                <p14:nvPr/>
              </p14:nvContentPartPr>
              <p14:xfrm>
                <a:off x="1420429" y="2973044"/>
                <a:ext cx="164520" cy="119160"/>
              </p14:xfrm>
            </p:contentPart>
          </mc:Choice>
          <mc:Fallback>
            <p:pic>
              <p:nvPicPr>
                <p:cNvPr id="444" name="Freihand 443">
                  <a:extLst>
                    <a:ext uri="{FF2B5EF4-FFF2-40B4-BE49-F238E27FC236}">
                      <a16:creationId xmlns:a16="http://schemas.microsoft.com/office/drawing/2014/main" id="{D564E091-8B6B-9896-81B7-D954621A05FC}"/>
                    </a:ext>
                  </a:extLst>
                </p:cNvPr>
                <p:cNvPicPr/>
                <p:nvPr/>
              </p:nvPicPr>
              <p:blipFill>
                <a:blip r:embed="rId476"/>
                <a:stretch>
                  <a:fillRect/>
                </a:stretch>
              </p:blipFill>
              <p:spPr>
                <a:xfrm>
                  <a:off x="1411429" y="2964044"/>
                  <a:ext cx="182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446" name="Freihand 445">
                  <a:extLst>
                    <a:ext uri="{FF2B5EF4-FFF2-40B4-BE49-F238E27FC236}">
                      <a16:creationId xmlns:a16="http://schemas.microsoft.com/office/drawing/2014/main" id="{B32417BC-862A-1B64-A0F6-DB8F02020EC4}"/>
                    </a:ext>
                  </a:extLst>
                </p14:cNvPr>
                <p14:cNvContentPartPr/>
                <p14:nvPr/>
              </p14:nvContentPartPr>
              <p14:xfrm>
                <a:off x="1810309" y="2652284"/>
                <a:ext cx="190800" cy="31680"/>
              </p14:xfrm>
            </p:contentPart>
          </mc:Choice>
          <mc:Fallback>
            <p:pic>
              <p:nvPicPr>
                <p:cNvPr id="446" name="Freihand 445">
                  <a:extLst>
                    <a:ext uri="{FF2B5EF4-FFF2-40B4-BE49-F238E27FC236}">
                      <a16:creationId xmlns:a16="http://schemas.microsoft.com/office/drawing/2014/main" id="{B32417BC-862A-1B64-A0F6-DB8F02020EC4}"/>
                    </a:ext>
                  </a:extLst>
                </p:cNvPr>
                <p:cNvPicPr/>
                <p:nvPr/>
              </p:nvPicPr>
              <p:blipFill>
                <a:blip r:embed="rId478"/>
                <a:stretch>
                  <a:fillRect/>
                </a:stretch>
              </p:blipFill>
              <p:spPr>
                <a:xfrm>
                  <a:off x="1801669" y="2643644"/>
                  <a:ext cx="208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447" name="Freihand 446">
                  <a:extLst>
                    <a:ext uri="{FF2B5EF4-FFF2-40B4-BE49-F238E27FC236}">
                      <a16:creationId xmlns:a16="http://schemas.microsoft.com/office/drawing/2014/main" id="{EDA6EB7C-F648-A9C6-28AC-C3B56806DA4A}"/>
                    </a:ext>
                  </a:extLst>
                </p14:cNvPr>
                <p14:cNvContentPartPr/>
                <p14:nvPr/>
              </p14:nvContentPartPr>
              <p14:xfrm>
                <a:off x="1806349" y="2692604"/>
                <a:ext cx="196200" cy="206640"/>
              </p14:xfrm>
            </p:contentPart>
          </mc:Choice>
          <mc:Fallback>
            <p:pic>
              <p:nvPicPr>
                <p:cNvPr id="447" name="Freihand 446">
                  <a:extLst>
                    <a:ext uri="{FF2B5EF4-FFF2-40B4-BE49-F238E27FC236}">
                      <a16:creationId xmlns:a16="http://schemas.microsoft.com/office/drawing/2014/main" id="{EDA6EB7C-F648-A9C6-28AC-C3B56806DA4A}"/>
                    </a:ext>
                  </a:extLst>
                </p:cNvPr>
                <p:cNvPicPr/>
                <p:nvPr/>
              </p:nvPicPr>
              <p:blipFill>
                <a:blip r:embed="rId480"/>
                <a:stretch>
                  <a:fillRect/>
                </a:stretch>
              </p:blipFill>
              <p:spPr>
                <a:xfrm>
                  <a:off x="1797349" y="2683964"/>
                  <a:ext cx="2138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449" name="Freihand 448">
                  <a:extLst>
                    <a:ext uri="{FF2B5EF4-FFF2-40B4-BE49-F238E27FC236}">
                      <a16:creationId xmlns:a16="http://schemas.microsoft.com/office/drawing/2014/main" id="{ED7E625B-1DF9-746B-5C1E-C3245F565D68}"/>
                    </a:ext>
                  </a:extLst>
                </p14:cNvPr>
                <p14:cNvContentPartPr/>
                <p14:nvPr/>
              </p14:nvContentPartPr>
              <p14:xfrm>
                <a:off x="2111989" y="2692604"/>
                <a:ext cx="139320" cy="118440"/>
              </p14:xfrm>
            </p:contentPart>
          </mc:Choice>
          <mc:Fallback>
            <p:pic>
              <p:nvPicPr>
                <p:cNvPr id="449" name="Freihand 448">
                  <a:extLst>
                    <a:ext uri="{FF2B5EF4-FFF2-40B4-BE49-F238E27FC236}">
                      <a16:creationId xmlns:a16="http://schemas.microsoft.com/office/drawing/2014/main" id="{ED7E625B-1DF9-746B-5C1E-C3245F565D68}"/>
                    </a:ext>
                  </a:extLst>
                </p:cNvPr>
                <p:cNvPicPr/>
                <p:nvPr/>
              </p:nvPicPr>
              <p:blipFill>
                <a:blip r:embed="rId482"/>
                <a:stretch>
                  <a:fillRect/>
                </a:stretch>
              </p:blipFill>
              <p:spPr>
                <a:xfrm>
                  <a:off x="2103349" y="2683964"/>
                  <a:ext cx="156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450" name="Freihand 449">
                  <a:extLst>
                    <a:ext uri="{FF2B5EF4-FFF2-40B4-BE49-F238E27FC236}">
                      <a16:creationId xmlns:a16="http://schemas.microsoft.com/office/drawing/2014/main" id="{A09C3254-6C15-591E-3094-2055F2A1561B}"/>
                    </a:ext>
                  </a:extLst>
                </p14:cNvPr>
                <p14:cNvContentPartPr/>
                <p14:nvPr/>
              </p14:nvContentPartPr>
              <p14:xfrm>
                <a:off x="2337709" y="2675684"/>
                <a:ext cx="48240" cy="120600"/>
              </p14:xfrm>
            </p:contentPart>
          </mc:Choice>
          <mc:Fallback>
            <p:pic>
              <p:nvPicPr>
                <p:cNvPr id="450" name="Freihand 449">
                  <a:extLst>
                    <a:ext uri="{FF2B5EF4-FFF2-40B4-BE49-F238E27FC236}">
                      <a16:creationId xmlns:a16="http://schemas.microsoft.com/office/drawing/2014/main" id="{A09C3254-6C15-591E-3094-2055F2A1561B}"/>
                    </a:ext>
                  </a:extLst>
                </p:cNvPr>
                <p:cNvPicPr/>
                <p:nvPr/>
              </p:nvPicPr>
              <p:blipFill>
                <a:blip r:embed="rId484"/>
                <a:stretch>
                  <a:fillRect/>
                </a:stretch>
              </p:blipFill>
              <p:spPr>
                <a:xfrm>
                  <a:off x="2329069" y="2666684"/>
                  <a:ext cx="65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451" name="Freihand 450">
                  <a:extLst>
                    <a:ext uri="{FF2B5EF4-FFF2-40B4-BE49-F238E27FC236}">
                      <a16:creationId xmlns:a16="http://schemas.microsoft.com/office/drawing/2014/main" id="{80B54B63-1927-B4A3-973A-E568DA812B2C}"/>
                    </a:ext>
                  </a:extLst>
                </p14:cNvPr>
                <p14:cNvContentPartPr/>
                <p14:nvPr/>
              </p14:nvContentPartPr>
              <p14:xfrm>
                <a:off x="2288389" y="2718884"/>
                <a:ext cx="215640" cy="177480"/>
              </p14:xfrm>
            </p:contentPart>
          </mc:Choice>
          <mc:Fallback>
            <p:pic>
              <p:nvPicPr>
                <p:cNvPr id="451" name="Freihand 450">
                  <a:extLst>
                    <a:ext uri="{FF2B5EF4-FFF2-40B4-BE49-F238E27FC236}">
                      <a16:creationId xmlns:a16="http://schemas.microsoft.com/office/drawing/2014/main" id="{80B54B63-1927-B4A3-973A-E568DA812B2C}"/>
                    </a:ext>
                  </a:extLst>
                </p:cNvPr>
                <p:cNvPicPr/>
                <p:nvPr/>
              </p:nvPicPr>
              <p:blipFill>
                <a:blip r:embed="rId486"/>
                <a:stretch>
                  <a:fillRect/>
                </a:stretch>
              </p:blipFill>
              <p:spPr>
                <a:xfrm>
                  <a:off x="2279389" y="2710244"/>
                  <a:ext cx="233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452" name="Freihand 451">
                  <a:extLst>
                    <a:ext uri="{FF2B5EF4-FFF2-40B4-BE49-F238E27FC236}">
                      <a16:creationId xmlns:a16="http://schemas.microsoft.com/office/drawing/2014/main" id="{01E7AEE3-BB84-5F33-7B6B-4C26E837555C}"/>
                    </a:ext>
                  </a:extLst>
                </p14:cNvPr>
                <p14:cNvContentPartPr/>
                <p14:nvPr/>
              </p14:nvContentPartPr>
              <p14:xfrm>
                <a:off x="2517349" y="2709884"/>
                <a:ext cx="7920" cy="3960"/>
              </p14:xfrm>
            </p:contentPart>
          </mc:Choice>
          <mc:Fallback>
            <p:pic>
              <p:nvPicPr>
                <p:cNvPr id="452" name="Freihand 451">
                  <a:extLst>
                    <a:ext uri="{FF2B5EF4-FFF2-40B4-BE49-F238E27FC236}">
                      <a16:creationId xmlns:a16="http://schemas.microsoft.com/office/drawing/2014/main" id="{01E7AEE3-BB84-5F33-7B6B-4C26E837555C}"/>
                    </a:ext>
                  </a:extLst>
                </p:cNvPr>
                <p:cNvPicPr/>
                <p:nvPr/>
              </p:nvPicPr>
              <p:blipFill>
                <a:blip r:embed="rId488"/>
                <a:stretch>
                  <a:fillRect/>
                </a:stretch>
              </p:blipFill>
              <p:spPr>
                <a:xfrm>
                  <a:off x="2508709" y="2700884"/>
                  <a:ext cx="25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453" name="Freihand 452">
                  <a:extLst>
                    <a:ext uri="{FF2B5EF4-FFF2-40B4-BE49-F238E27FC236}">
                      <a16:creationId xmlns:a16="http://schemas.microsoft.com/office/drawing/2014/main" id="{38D96BE3-A4E9-9124-3AC9-CBA7DA32BEB1}"/>
                    </a:ext>
                  </a:extLst>
                </p14:cNvPr>
                <p14:cNvContentPartPr/>
                <p14:nvPr/>
              </p14:nvContentPartPr>
              <p14:xfrm>
                <a:off x="1796629" y="3022004"/>
                <a:ext cx="20880" cy="131760"/>
              </p14:xfrm>
            </p:contentPart>
          </mc:Choice>
          <mc:Fallback>
            <p:pic>
              <p:nvPicPr>
                <p:cNvPr id="453" name="Freihand 452">
                  <a:extLst>
                    <a:ext uri="{FF2B5EF4-FFF2-40B4-BE49-F238E27FC236}">
                      <a16:creationId xmlns:a16="http://schemas.microsoft.com/office/drawing/2014/main" id="{38D96BE3-A4E9-9124-3AC9-CBA7DA32BEB1}"/>
                    </a:ext>
                  </a:extLst>
                </p:cNvPr>
                <p:cNvPicPr/>
                <p:nvPr/>
              </p:nvPicPr>
              <p:blipFill>
                <a:blip r:embed="rId490"/>
                <a:stretch>
                  <a:fillRect/>
                </a:stretch>
              </p:blipFill>
              <p:spPr>
                <a:xfrm>
                  <a:off x="1787629" y="3013004"/>
                  <a:ext cx="38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454" name="Freihand 453">
                  <a:extLst>
                    <a:ext uri="{FF2B5EF4-FFF2-40B4-BE49-F238E27FC236}">
                      <a16:creationId xmlns:a16="http://schemas.microsoft.com/office/drawing/2014/main" id="{BCFC806D-5A37-57F0-6E2A-9D6F0241206F}"/>
                    </a:ext>
                  </a:extLst>
                </p14:cNvPr>
                <p14:cNvContentPartPr/>
                <p14:nvPr/>
              </p14:nvContentPartPr>
              <p14:xfrm>
                <a:off x="1779709" y="2971964"/>
                <a:ext cx="135720" cy="56160"/>
              </p14:xfrm>
            </p:contentPart>
          </mc:Choice>
          <mc:Fallback>
            <p:pic>
              <p:nvPicPr>
                <p:cNvPr id="454" name="Freihand 453">
                  <a:extLst>
                    <a:ext uri="{FF2B5EF4-FFF2-40B4-BE49-F238E27FC236}">
                      <a16:creationId xmlns:a16="http://schemas.microsoft.com/office/drawing/2014/main" id="{BCFC806D-5A37-57F0-6E2A-9D6F0241206F}"/>
                    </a:ext>
                  </a:extLst>
                </p:cNvPr>
                <p:cNvPicPr/>
                <p:nvPr/>
              </p:nvPicPr>
              <p:blipFill>
                <a:blip r:embed="rId492"/>
                <a:stretch>
                  <a:fillRect/>
                </a:stretch>
              </p:blipFill>
              <p:spPr>
                <a:xfrm>
                  <a:off x="1770709" y="2962964"/>
                  <a:ext cx="153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455" name="Freihand 454">
                  <a:extLst>
                    <a:ext uri="{FF2B5EF4-FFF2-40B4-BE49-F238E27FC236}">
                      <a16:creationId xmlns:a16="http://schemas.microsoft.com/office/drawing/2014/main" id="{50ED3CE1-7E1A-2A2C-48C2-D581B2FB5518}"/>
                    </a:ext>
                  </a:extLst>
                </p14:cNvPr>
                <p14:cNvContentPartPr/>
                <p14:nvPr/>
              </p14:nvContentPartPr>
              <p14:xfrm>
                <a:off x="1876549" y="3013004"/>
                <a:ext cx="199080" cy="123840"/>
              </p14:xfrm>
            </p:contentPart>
          </mc:Choice>
          <mc:Fallback>
            <p:pic>
              <p:nvPicPr>
                <p:cNvPr id="455" name="Freihand 454">
                  <a:extLst>
                    <a:ext uri="{FF2B5EF4-FFF2-40B4-BE49-F238E27FC236}">
                      <a16:creationId xmlns:a16="http://schemas.microsoft.com/office/drawing/2014/main" id="{50ED3CE1-7E1A-2A2C-48C2-D581B2FB5518}"/>
                    </a:ext>
                  </a:extLst>
                </p:cNvPr>
                <p:cNvPicPr/>
                <p:nvPr/>
              </p:nvPicPr>
              <p:blipFill>
                <a:blip r:embed="rId494"/>
                <a:stretch>
                  <a:fillRect/>
                </a:stretch>
              </p:blipFill>
              <p:spPr>
                <a:xfrm>
                  <a:off x="1867549" y="3004004"/>
                  <a:ext cx="216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456" name="Freihand 455">
                  <a:extLst>
                    <a:ext uri="{FF2B5EF4-FFF2-40B4-BE49-F238E27FC236}">
                      <a16:creationId xmlns:a16="http://schemas.microsoft.com/office/drawing/2014/main" id="{7DCD1C7D-C138-AB6C-0ECC-A4109C72193B}"/>
                    </a:ext>
                  </a:extLst>
                </p14:cNvPr>
                <p14:cNvContentPartPr/>
                <p14:nvPr/>
              </p14:nvContentPartPr>
              <p14:xfrm>
                <a:off x="1842709" y="2536724"/>
                <a:ext cx="128160" cy="86040"/>
              </p14:xfrm>
            </p:contentPart>
          </mc:Choice>
          <mc:Fallback>
            <p:pic>
              <p:nvPicPr>
                <p:cNvPr id="456" name="Freihand 455">
                  <a:extLst>
                    <a:ext uri="{FF2B5EF4-FFF2-40B4-BE49-F238E27FC236}">
                      <a16:creationId xmlns:a16="http://schemas.microsoft.com/office/drawing/2014/main" id="{7DCD1C7D-C138-AB6C-0ECC-A4109C72193B}"/>
                    </a:ext>
                  </a:extLst>
                </p:cNvPr>
                <p:cNvPicPr/>
                <p:nvPr/>
              </p:nvPicPr>
              <p:blipFill>
                <a:blip r:embed="rId496"/>
                <a:stretch>
                  <a:fillRect/>
                </a:stretch>
              </p:blipFill>
              <p:spPr>
                <a:xfrm>
                  <a:off x="1833709" y="2528084"/>
                  <a:ext cx="145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75" name="Freihand 474">
                  <a:extLst>
                    <a:ext uri="{FF2B5EF4-FFF2-40B4-BE49-F238E27FC236}">
                      <a16:creationId xmlns:a16="http://schemas.microsoft.com/office/drawing/2014/main" id="{598C2E89-7099-EB29-F6D4-D7FBBD2F66C1}"/>
                    </a:ext>
                  </a:extLst>
                </p14:cNvPr>
                <p14:cNvContentPartPr/>
                <p14:nvPr/>
              </p14:nvContentPartPr>
              <p14:xfrm>
                <a:off x="1547869" y="2349884"/>
                <a:ext cx="679680" cy="267840"/>
              </p14:xfrm>
            </p:contentPart>
          </mc:Choice>
          <mc:Fallback>
            <p:pic>
              <p:nvPicPr>
                <p:cNvPr id="475" name="Freihand 474">
                  <a:extLst>
                    <a:ext uri="{FF2B5EF4-FFF2-40B4-BE49-F238E27FC236}">
                      <a16:creationId xmlns:a16="http://schemas.microsoft.com/office/drawing/2014/main" id="{598C2E89-7099-EB29-F6D4-D7FBBD2F66C1}"/>
                    </a:ext>
                  </a:extLst>
                </p:cNvPr>
                <p:cNvPicPr/>
                <p:nvPr/>
              </p:nvPicPr>
              <p:blipFill>
                <a:blip r:embed="rId498"/>
                <a:stretch>
                  <a:fillRect/>
                </a:stretch>
              </p:blipFill>
              <p:spPr>
                <a:xfrm>
                  <a:off x="1539229" y="2340884"/>
                  <a:ext cx="6973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476" name="Freihand 475">
                  <a:extLst>
                    <a:ext uri="{FF2B5EF4-FFF2-40B4-BE49-F238E27FC236}">
                      <a16:creationId xmlns:a16="http://schemas.microsoft.com/office/drawing/2014/main" id="{A22EBAC7-A2F8-2395-0D96-A37D9C505AA3}"/>
                    </a:ext>
                  </a:extLst>
                </p14:cNvPr>
                <p14:cNvContentPartPr/>
                <p14:nvPr/>
              </p14:nvContentPartPr>
              <p14:xfrm>
                <a:off x="1475149" y="2411444"/>
                <a:ext cx="196920" cy="184320"/>
              </p14:xfrm>
            </p:contentPart>
          </mc:Choice>
          <mc:Fallback>
            <p:pic>
              <p:nvPicPr>
                <p:cNvPr id="476" name="Freihand 475">
                  <a:extLst>
                    <a:ext uri="{FF2B5EF4-FFF2-40B4-BE49-F238E27FC236}">
                      <a16:creationId xmlns:a16="http://schemas.microsoft.com/office/drawing/2014/main" id="{A22EBAC7-A2F8-2395-0D96-A37D9C505AA3}"/>
                    </a:ext>
                  </a:extLst>
                </p:cNvPr>
                <p:cNvPicPr/>
                <p:nvPr/>
              </p:nvPicPr>
              <p:blipFill>
                <a:blip r:embed="rId500"/>
                <a:stretch>
                  <a:fillRect/>
                </a:stretch>
              </p:blipFill>
              <p:spPr>
                <a:xfrm>
                  <a:off x="1466509" y="2402804"/>
                  <a:ext cx="214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78" name="Freihand 477">
                  <a:extLst>
                    <a:ext uri="{FF2B5EF4-FFF2-40B4-BE49-F238E27FC236}">
                      <a16:creationId xmlns:a16="http://schemas.microsoft.com/office/drawing/2014/main" id="{D5BC2D8E-1AC0-58BF-7EB8-97358FE1CB58}"/>
                    </a:ext>
                  </a:extLst>
                </p14:cNvPr>
                <p14:cNvContentPartPr/>
                <p14:nvPr/>
              </p14:nvContentPartPr>
              <p14:xfrm>
                <a:off x="1000309" y="3683324"/>
                <a:ext cx="214560" cy="9000"/>
              </p14:xfrm>
            </p:contentPart>
          </mc:Choice>
          <mc:Fallback>
            <p:pic>
              <p:nvPicPr>
                <p:cNvPr id="478" name="Freihand 477">
                  <a:extLst>
                    <a:ext uri="{FF2B5EF4-FFF2-40B4-BE49-F238E27FC236}">
                      <a16:creationId xmlns:a16="http://schemas.microsoft.com/office/drawing/2014/main" id="{D5BC2D8E-1AC0-58BF-7EB8-97358FE1CB58}"/>
                    </a:ext>
                  </a:extLst>
                </p:cNvPr>
                <p:cNvPicPr/>
                <p:nvPr/>
              </p:nvPicPr>
              <p:blipFill>
                <a:blip r:embed="rId502"/>
                <a:stretch>
                  <a:fillRect/>
                </a:stretch>
              </p:blipFill>
              <p:spPr>
                <a:xfrm>
                  <a:off x="991669" y="3674684"/>
                  <a:ext cx="232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479" name="Freihand 478">
                  <a:extLst>
                    <a:ext uri="{FF2B5EF4-FFF2-40B4-BE49-F238E27FC236}">
                      <a16:creationId xmlns:a16="http://schemas.microsoft.com/office/drawing/2014/main" id="{6DE2DAFD-91F2-916D-631C-45E8923A19C0}"/>
                    </a:ext>
                  </a:extLst>
                </p14:cNvPr>
                <p14:cNvContentPartPr/>
                <p14:nvPr/>
              </p14:nvContentPartPr>
              <p14:xfrm>
                <a:off x="1030909" y="3761084"/>
                <a:ext cx="179280" cy="30960"/>
              </p14:xfrm>
            </p:contentPart>
          </mc:Choice>
          <mc:Fallback>
            <p:pic>
              <p:nvPicPr>
                <p:cNvPr id="479" name="Freihand 478">
                  <a:extLst>
                    <a:ext uri="{FF2B5EF4-FFF2-40B4-BE49-F238E27FC236}">
                      <a16:creationId xmlns:a16="http://schemas.microsoft.com/office/drawing/2014/main" id="{6DE2DAFD-91F2-916D-631C-45E8923A19C0}"/>
                    </a:ext>
                  </a:extLst>
                </p:cNvPr>
                <p:cNvPicPr/>
                <p:nvPr/>
              </p:nvPicPr>
              <p:blipFill>
                <a:blip r:embed="rId504"/>
                <a:stretch>
                  <a:fillRect/>
                </a:stretch>
              </p:blipFill>
              <p:spPr>
                <a:xfrm>
                  <a:off x="1021909" y="3752444"/>
                  <a:ext cx="196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481" name="Freihand 480">
                  <a:extLst>
                    <a:ext uri="{FF2B5EF4-FFF2-40B4-BE49-F238E27FC236}">
                      <a16:creationId xmlns:a16="http://schemas.microsoft.com/office/drawing/2014/main" id="{5D7DB64E-1765-DDA3-C25E-187271633E2D}"/>
                    </a:ext>
                  </a:extLst>
                </p14:cNvPr>
                <p14:cNvContentPartPr/>
                <p14:nvPr/>
              </p14:nvContentPartPr>
              <p14:xfrm>
                <a:off x="1390189" y="3681884"/>
                <a:ext cx="163080" cy="136080"/>
              </p14:xfrm>
            </p:contentPart>
          </mc:Choice>
          <mc:Fallback>
            <p:pic>
              <p:nvPicPr>
                <p:cNvPr id="481" name="Freihand 480">
                  <a:extLst>
                    <a:ext uri="{FF2B5EF4-FFF2-40B4-BE49-F238E27FC236}">
                      <a16:creationId xmlns:a16="http://schemas.microsoft.com/office/drawing/2014/main" id="{5D7DB64E-1765-DDA3-C25E-187271633E2D}"/>
                    </a:ext>
                  </a:extLst>
                </p:cNvPr>
                <p:cNvPicPr/>
                <p:nvPr/>
              </p:nvPicPr>
              <p:blipFill>
                <a:blip r:embed="rId506"/>
                <a:stretch>
                  <a:fillRect/>
                </a:stretch>
              </p:blipFill>
              <p:spPr>
                <a:xfrm>
                  <a:off x="1381549" y="3672884"/>
                  <a:ext cx="180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83" name="Freihand 482">
                  <a:extLst>
                    <a:ext uri="{FF2B5EF4-FFF2-40B4-BE49-F238E27FC236}">
                      <a16:creationId xmlns:a16="http://schemas.microsoft.com/office/drawing/2014/main" id="{A5D76B0D-70EA-FFF5-9045-7C166B9BFC5D}"/>
                    </a:ext>
                  </a:extLst>
                </p14:cNvPr>
                <p14:cNvContentPartPr/>
                <p14:nvPr/>
              </p14:nvContentPartPr>
              <p14:xfrm>
                <a:off x="1707709" y="3446444"/>
                <a:ext cx="153000" cy="512640"/>
              </p14:xfrm>
            </p:contentPart>
          </mc:Choice>
          <mc:Fallback>
            <p:pic>
              <p:nvPicPr>
                <p:cNvPr id="483" name="Freihand 482">
                  <a:extLst>
                    <a:ext uri="{FF2B5EF4-FFF2-40B4-BE49-F238E27FC236}">
                      <a16:creationId xmlns:a16="http://schemas.microsoft.com/office/drawing/2014/main" id="{A5D76B0D-70EA-FFF5-9045-7C166B9BFC5D}"/>
                    </a:ext>
                  </a:extLst>
                </p:cNvPr>
                <p:cNvPicPr/>
                <p:nvPr/>
              </p:nvPicPr>
              <p:blipFill>
                <a:blip r:embed="rId508"/>
                <a:stretch>
                  <a:fillRect/>
                </a:stretch>
              </p:blipFill>
              <p:spPr>
                <a:xfrm>
                  <a:off x="1699069" y="3437804"/>
                  <a:ext cx="17064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84" name="Freihand 483">
                  <a:extLst>
                    <a:ext uri="{FF2B5EF4-FFF2-40B4-BE49-F238E27FC236}">
                      <a16:creationId xmlns:a16="http://schemas.microsoft.com/office/drawing/2014/main" id="{CA22AABD-1E7D-3AA3-3700-B4AD9A75F2E6}"/>
                    </a:ext>
                  </a:extLst>
                </p14:cNvPr>
                <p14:cNvContentPartPr/>
                <p14:nvPr/>
              </p14:nvContentPartPr>
              <p14:xfrm>
                <a:off x="1998949" y="3453644"/>
                <a:ext cx="135360" cy="188640"/>
              </p14:xfrm>
            </p:contentPart>
          </mc:Choice>
          <mc:Fallback>
            <p:pic>
              <p:nvPicPr>
                <p:cNvPr id="484" name="Freihand 483">
                  <a:extLst>
                    <a:ext uri="{FF2B5EF4-FFF2-40B4-BE49-F238E27FC236}">
                      <a16:creationId xmlns:a16="http://schemas.microsoft.com/office/drawing/2014/main" id="{CA22AABD-1E7D-3AA3-3700-B4AD9A75F2E6}"/>
                    </a:ext>
                  </a:extLst>
                </p:cNvPr>
                <p:cNvPicPr/>
                <p:nvPr/>
              </p:nvPicPr>
              <p:blipFill>
                <a:blip r:embed="rId510"/>
                <a:stretch>
                  <a:fillRect/>
                </a:stretch>
              </p:blipFill>
              <p:spPr>
                <a:xfrm>
                  <a:off x="1990309" y="3445004"/>
                  <a:ext cx="153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85" name="Freihand 484">
                  <a:extLst>
                    <a:ext uri="{FF2B5EF4-FFF2-40B4-BE49-F238E27FC236}">
                      <a16:creationId xmlns:a16="http://schemas.microsoft.com/office/drawing/2014/main" id="{6E1AB4A2-BAE4-9FC7-B6BA-36231164BD21}"/>
                    </a:ext>
                  </a:extLst>
                </p14:cNvPr>
                <p14:cNvContentPartPr/>
                <p14:nvPr/>
              </p14:nvContentPartPr>
              <p14:xfrm>
                <a:off x="1959709" y="3673604"/>
                <a:ext cx="216720" cy="30960"/>
              </p14:xfrm>
            </p:contentPart>
          </mc:Choice>
          <mc:Fallback>
            <p:pic>
              <p:nvPicPr>
                <p:cNvPr id="485" name="Freihand 484">
                  <a:extLst>
                    <a:ext uri="{FF2B5EF4-FFF2-40B4-BE49-F238E27FC236}">
                      <a16:creationId xmlns:a16="http://schemas.microsoft.com/office/drawing/2014/main" id="{6E1AB4A2-BAE4-9FC7-B6BA-36231164BD21}"/>
                    </a:ext>
                  </a:extLst>
                </p:cNvPr>
                <p:cNvPicPr/>
                <p:nvPr/>
              </p:nvPicPr>
              <p:blipFill>
                <a:blip r:embed="rId512"/>
                <a:stretch>
                  <a:fillRect/>
                </a:stretch>
              </p:blipFill>
              <p:spPr>
                <a:xfrm>
                  <a:off x="1950709" y="3664604"/>
                  <a:ext cx="234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86" name="Freihand 485">
                  <a:extLst>
                    <a:ext uri="{FF2B5EF4-FFF2-40B4-BE49-F238E27FC236}">
                      <a16:creationId xmlns:a16="http://schemas.microsoft.com/office/drawing/2014/main" id="{960DF04F-4B78-D714-DCF2-E6E7460471AB}"/>
                    </a:ext>
                  </a:extLst>
                </p14:cNvPr>
                <p14:cNvContentPartPr/>
                <p14:nvPr/>
              </p14:nvContentPartPr>
              <p14:xfrm>
                <a:off x="2029909" y="3760724"/>
                <a:ext cx="130320" cy="105840"/>
              </p14:xfrm>
            </p:contentPart>
          </mc:Choice>
          <mc:Fallback>
            <p:pic>
              <p:nvPicPr>
                <p:cNvPr id="486" name="Freihand 485">
                  <a:extLst>
                    <a:ext uri="{FF2B5EF4-FFF2-40B4-BE49-F238E27FC236}">
                      <a16:creationId xmlns:a16="http://schemas.microsoft.com/office/drawing/2014/main" id="{960DF04F-4B78-D714-DCF2-E6E7460471AB}"/>
                    </a:ext>
                  </a:extLst>
                </p:cNvPr>
                <p:cNvPicPr/>
                <p:nvPr/>
              </p:nvPicPr>
              <p:blipFill>
                <a:blip r:embed="rId514"/>
                <a:stretch>
                  <a:fillRect/>
                </a:stretch>
              </p:blipFill>
              <p:spPr>
                <a:xfrm>
                  <a:off x="2021269" y="3752084"/>
                  <a:ext cx="147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87" name="Freihand 486">
                  <a:extLst>
                    <a:ext uri="{FF2B5EF4-FFF2-40B4-BE49-F238E27FC236}">
                      <a16:creationId xmlns:a16="http://schemas.microsoft.com/office/drawing/2014/main" id="{7F9980F9-0487-BF7A-6C68-923075B7435B}"/>
                    </a:ext>
                  </a:extLst>
                </p14:cNvPr>
                <p14:cNvContentPartPr/>
                <p14:nvPr/>
              </p14:nvContentPartPr>
              <p14:xfrm>
                <a:off x="2309629" y="3505844"/>
                <a:ext cx="196200" cy="23040"/>
              </p14:xfrm>
            </p:contentPart>
          </mc:Choice>
          <mc:Fallback>
            <p:pic>
              <p:nvPicPr>
                <p:cNvPr id="487" name="Freihand 486">
                  <a:extLst>
                    <a:ext uri="{FF2B5EF4-FFF2-40B4-BE49-F238E27FC236}">
                      <a16:creationId xmlns:a16="http://schemas.microsoft.com/office/drawing/2014/main" id="{7F9980F9-0487-BF7A-6C68-923075B7435B}"/>
                    </a:ext>
                  </a:extLst>
                </p:cNvPr>
                <p:cNvPicPr/>
                <p:nvPr/>
              </p:nvPicPr>
              <p:blipFill>
                <a:blip r:embed="rId516"/>
                <a:stretch>
                  <a:fillRect/>
                </a:stretch>
              </p:blipFill>
              <p:spPr>
                <a:xfrm>
                  <a:off x="2300989" y="3497204"/>
                  <a:ext cx="2138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88" name="Freihand 487">
                  <a:extLst>
                    <a:ext uri="{FF2B5EF4-FFF2-40B4-BE49-F238E27FC236}">
                      <a16:creationId xmlns:a16="http://schemas.microsoft.com/office/drawing/2014/main" id="{7D172D7D-4E65-51AF-40FA-469604C75F87}"/>
                    </a:ext>
                  </a:extLst>
                </p14:cNvPr>
                <p14:cNvContentPartPr/>
                <p14:nvPr/>
              </p14:nvContentPartPr>
              <p14:xfrm>
                <a:off x="2305309" y="3578564"/>
                <a:ext cx="201600" cy="159480"/>
              </p14:xfrm>
            </p:contentPart>
          </mc:Choice>
          <mc:Fallback>
            <p:pic>
              <p:nvPicPr>
                <p:cNvPr id="488" name="Freihand 487">
                  <a:extLst>
                    <a:ext uri="{FF2B5EF4-FFF2-40B4-BE49-F238E27FC236}">
                      <a16:creationId xmlns:a16="http://schemas.microsoft.com/office/drawing/2014/main" id="{7D172D7D-4E65-51AF-40FA-469604C75F87}"/>
                    </a:ext>
                  </a:extLst>
                </p:cNvPr>
                <p:cNvPicPr/>
                <p:nvPr/>
              </p:nvPicPr>
              <p:blipFill>
                <a:blip r:embed="rId518"/>
                <a:stretch>
                  <a:fillRect/>
                </a:stretch>
              </p:blipFill>
              <p:spPr>
                <a:xfrm>
                  <a:off x="2296669" y="3569924"/>
                  <a:ext cx="219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89" name="Freihand 488">
                  <a:extLst>
                    <a:ext uri="{FF2B5EF4-FFF2-40B4-BE49-F238E27FC236}">
                      <a16:creationId xmlns:a16="http://schemas.microsoft.com/office/drawing/2014/main" id="{CF7F84AA-CD8B-AF75-C0E9-327703C1E851}"/>
                    </a:ext>
                  </a:extLst>
                </p14:cNvPr>
                <p14:cNvContentPartPr/>
                <p14:nvPr/>
              </p14:nvContentPartPr>
              <p14:xfrm>
                <a:off x="2309989" y="3858644"/>
                <a:ext cx="15840" cy="109080"/>
              </p14:xfrm>
            </p:contentPart>
          </mc:Choice>
          <mc:Fallback>
            <p:pic>
              <p:nvPicPr>
                <p:cNvPr id="489" name="Freihand 488">
                  <a:extLst>
                    <a:ext uri="{FF2B5EF4-FFF2-40B4-BE49-F238E27FC236}">
                      <a16:creationId xmlns:a16="http://schemas.microsoft.com/office/drawing/2014/main" id="{CF7F84AA-CD8B-AF75-C0E9-327703C1E851}"/>
                    </a:ext>
                  </a:extLst>
                </p:cNvPr>
                <p:cNvPicPr/>
                <p:nvPr/>
              </p:nvPicPr>
              <p:blipFill>
                <a:blip r:embed="rId520"/>
                <a:stretch>
                  <a:fillRect/>
                </a:stretch>
              </p:blipFill>
              <p:spPr>
                <a:xfrm>
                  <a:off x="2300989" y="3850004"/>
                  <a:ext cx="33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90" name="Freihand 489">
                  <a:extLst>
                    <a:ext uri="{FF2B5EF4-FFF2-40B4-BE49-F238E27FC236}">
                      <a16:creationId xmlns:a16="http://schemas.microsoft.com/office/drawing/2014/main" id="{2A42F523-E90A-AC24-17B2-C0A2A7F73B11}"/>
                    </a:ext>
                  </a:extLst>
                </p14:cNvPr>
                <p14:cNvContentPartPr/>
                <p14:nvPr/>
              </p14:nvContentPartPr>
              <p14:xfrm>
                <a:off x="2390629" y="3898604"/>
                <a:ext cx="110160" cy="97200"/>
              </p14:xfrm>
            </p:contentPart>
          </mc:Choice>
          <mc:Fallback>
            <p:pic>
              <p:nvPicPr>
                <p:cNvPr id="490" name="Freihand 489">
                  <a:extLst>
                    <a:ext uri="{FF2B5EF4-FFF2-40B4-BE49-F238E27FC236}">
                      <a16:creationId xmlns:a16="http://schemas.microsoft.com/office/drawing/2014/main" id="{2A42F523-E90A-AC24-17B2-C0A2A7F73B11}"/>
                    </a:ext>
                  </a:extLst>
                </p:cNvPr>
                <p:cNvPicPr/>
                <p:nvPr/>
              </p:nvPicPr>
              <p:blipFill>
                <a:blip r:embed="rId522"/>
                <a:stretch>
                  <a:fillRect/>
                </a:stretch>
              </p:blipFill>
              <p:spPr>
                <a:xfrm>
                  <a:off x="2381629" y="3889604"/>
                  <a:ext cx="127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91" name="Freihand 490">
                  <a:extLst>
                    <a:ext uri="{FF2B5EF4-FFF2-40B4-BE49-F238E27FC236}">
                      <a16:creationId xmlns:a16="http://schemas.microsoft.com/office/drawing/2014/main" id="{06E6A76B-D989-6427-5474-DE18B3BA6651}"/>
                    </a:ext>
                  </a:extLst>
                </p14:cNvPr>
                <p14:cNvContentPartPr/>
                <p14:nvPr/>
              </p14:nvContentPartPr>
              <p14:xfrm>
                <a:off x="2532829" y="3864404"/>
                <a:ext cx="66960" cy="100800"/>
              </p14:xfrm>
            </p:contentPart>
          </mc:Choice>
          <mc:Fallback>
            <p:pic>
              <p:nvPicPr>
                <p:cNvPr id="491" name="Freihand 490">
                  <a:extLst>
                    <a:ext uri="{FF2B5EF4-FFF2-40B4-BE49-F238E27FC236}">
                      <a16:creationId xmlns:a16="http://schemas.microsoft.com/office/drawing/2014/main" id="{06E6A76B-D989-6427-5474-DE18B3BA6651}"/>
                    </a:ext>
                  </a:extLst>
                </p:cNvPr>
                <p:cNvPicPr/>
                <p:nvPr/>
              </p:nvPicPr>
              <p:blipFill>
                <a:blip r:embed="rId524"/>
                <a:stretch>
                  <a:fillRect/>
                </a:stretch>
              </p:blipFill>
              <p:spPr>
                <a:xfrm>
                  <a:off x="2524189" y="3855764"/>
                  <a:ext cx="84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92" name="Freihand 491">
                  <a:extLst>
                    <a:ext uri="{FF2B5EF4-FFF2-40B4-BE49-F238E27FC236}">
                      <a16:creationId xmlns:a16="http://schemas.microsoft.com/office/drawing/2014/main" id="{E2A2DAE1-C1BF-9B64-8721-B0EFA841C015}"/>
                    </a:ext>
                  </a:extLst>
                </p14:cNvPr>
                <p14:cNvContentPartPr/>
                <p14:nvPr/>
              </p14:nvContentPartPr>
              <p14:xfrm>
                <a:off x="2374069" y="3271124"/>
                <a:ext cx="136440" cy="114120"/>
              </p14:xfrm>
            </p:contentPart>
          </mc:Choice>
          <mc:Fallback>
            <p:pic>
              <p:nvPicPr>
                <p:cNvPr id="492" name="Freihand 491">
                  <a:extLst>
                    <a:ext uri="{FF2B5EF4-FFF2-40B4-BE49-F238E27FC236}">
                      <a16:creationId xmlns:a16="http://schemas.microsoft.com/office/drawing/2014/main" id="{E2A2DAE1-C1BF-9B64-8721-B0EFA841C015}"/>
                    </a:ext>
                  </a:extLst>
                </p:cNvPr>
                <p:cNvPicPr/>
                <p:nvPr/>
              </p:nvPicPr>
              <p:blipFill>
                <a:blip r:embed="rId526"/>
                <a:stretch>
                  <a:fillRect/>
                </a:stretch>
              </p:blipFill>
              <p:spPr>
                <a:xfrm>
                  <a:off x="2365069" y="3262124"/>
                  <a:ext cx="154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94" name="Freihand 493">
                  <a:extLst>
                    <a:ext uri="{FF2B5EF4-FFF2-40B4-BE49-F238E27FC236}">
                      <a16:creationId xmlns:a16="http://schemas.microsoft.com/office/drawing/2014/main" id="{597506A7-C455-F65C-F06A-5AC94E269CC4}"/>
                    </a:ext>
                  </a:extLst>
                </p14:cNvPr>
                <p14:cNvContentPartPr/>
                <p14:nvPr/>
              </p14:nvContentPartPr>
              <p14:xfrm>
                <a:off x="2694469" y="3558404"/>
                <a:ext cx="59040" cy="128160"/>
              </p14:xfrm>
            </p:contentPart>
          </mc:Choice>
          <mc:Fallback>
            <p:pic>
              <p:nvPicPr>
                <p:cNvPr id="494" name="Freihand 493">
                  <a:extLst>
                    <a:ext uri="{FF2B5EF4-FFF2-40B4-BE49-F238E27FC236}">
                      <a16:creationId xmlns:a16="http://schemas.microsoft.com/office/drawing/2014/main" id="{597506A7-C455-F65C-F06A-5AC94E269CC4}"/>
                    </a:ext>
                  </a:extLst>
                </p:cNvPr>
                <p:cNvPicPr/>
                <p:nvPr/>
              </p:nvPicPr>
              <p:blipFill>
                <a:blip r:embed="rId528"/>
                <a:stretch>
                  <a:fillRect/>
                </a:stretch>
              </p:blipFill>
              <p:spPr>
                <a:xfrm>
                  <a:off x="2685469" y="3549764"/>
                  <a:ext cx="76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95" name="Freihand 494">
                  <a:extLst>
                    <a:ext uri="{FF2B5EF4-FFF2-40B4-BE49-F238E27FC236}">
                      <a16:creationId xmlns:a16="http://schemas.microsoft.com/office/drawing/2014/main" id="{755935F9-719E-4F98-4370-B52721EC7A09}"/>
                    </a:ext>
                  </a:extLst>
                </p14:cNvPr>
                <p14:cNvContentPartPr/>
                <p14:nvPr/>
              </p14:nvContentPartPr>
              <p14:xfrm>
                <a:off x="2641909" y="3555884"/>
                <a:ext cx="162360" cy="125640"/>
              </p14:xfrm>
            </p:contentPart>
          </mc:Choice>
          <mc:Fallback>
            <p:pic>
              <p:nvPicPr>
                <p:cNvPr id="495" name="Freihand 494">
                  <a:extLst>
                    <a:ext uri="{FF2B5EF4-FFF2-40B4-BE49-F238E27FC236}">
                      <a16:creationId xmlns:a16="http://schemas.microsoft.com/office/drawing/2014/main" id="{755935F9-719E-4F98-4370-B52721EC7A09}"/>
                    </a:ext>
                  </a:extLst>
                </p:cNvPr>
                <p:cNvPicPr/>
                <p:nvPr/>
              </p:nvPicPr>
              <p:blipFill>
                <a:blip r:embed="rId530"/>
                <a:stretch>
                  <a:fillRect/>
                </a:stretch>
              </p:blipFill>
              <p:spPr>
                <a:xfrm>
                  <a:off x="2632909" y="3547244"/>
                  <a:ext cx="180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96" name="Freihand 495">
                  <a:extLst>
                    <a:ext uri="{FF2B5EF4-FFF2-40B4-BE49-F238E27FC236}">
                      <a16:creationId xmlns:a16="http://schemas.microsoft.com/office/drawing/2014/main" id="{284EA948-134B-6716-0292-C393B5299ECC}"/>
                    </a:ext>
                  </a:extLst>
                </p14:cNvPr>
                <p14:cNvContentPartPr/>
                <p14:nvPr/>
              </p14:nvContentPartPr>
              <p14:xfrm>
                <a:off x="2837749" y="3558044"/>
                <a:ext cx="53640" cy="201600"/>
              </p14:xfrm>
            </p:contentPart>
          </mc:Choice>
          <mc:Fallback>
            <p:pic>
              <p:nvPicPr>
                <p:cNvPr id="496" name="Freihand 495">
                  <a:extLst>
                    <a:ext uri="{FF2B5EF4-FFF2-40B4-BE49-F238E27FC236}">
                      <a16:creationId xmlns:a16="http://schemas.microsoft.com/office/drawing/2014/main" id="{284EA948-134B-6716-0292-C393B5299ECC}"/>
                    </a:ext>
                  </a:extLst>
                </p:cNvPr>
                <p:cNvPicPr/>
                <p:nvPr/>
              </p:nvPicPr>
              <p:blipFill>
                <a:blip r:embed="rId532"/>
                <a:stretch>
                  <a:fillRect/>
                </a:stretch>
              </p:blipFill>
              <p:spPr>
                <a:xfrm>
                  <a:off x="2829109" y="3549044"/>
                  <a:ext cx="71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97" name="Freihand 496">
                  <a:extLst>
                    <a:ext uri="{FF2B5EF4-FFF2-40B4-BE49-F238E27FC236}">
                      <a16:creationId xmlns:a16="http://schemas.microsoft.com/office/drawing/2014/main" id="{CFBB4C11-2CE6-7031-05C0-27B61FE92752}"/>
                    </a:ext>
                  </a:extLst>
                </p14:cNvPr>
                <p14:cNvContentPartPr/>
                <p14:nvPr/>
              </p14:nvContentPartPr>
              <p14:xfrm>
                <a:off x="2948269" y="3415484"/>
                <a:ext cx="99360" cy="446040"/>
              </p14:xfrm>
            </p:contentPart>
          </mc:Choice>
          <mc:Fallback>
            <p:pic>
              <p:nvPicPr>
                <p:cNvPr id="497" name="Freihand 496">
                  <a:extLst>
                    <a:ext uri="{FF2B5EF4-FFF2-40B4-BE49-F238E27FC236}">
                      <a16:creationId xmlns:a16="http://schemas.microsoft.com/office/drawing/2014/main" id="{CFBB4C11-2CE6-7031-05C0-27B61FE92752}"/>
                    </a:ext>
                  </a:extLst>
                </p:cNvPr>
                <p:cNvPicPr/>
                <p:nvPr/>
              </p:nvPicPr>
              <p:blipFill>
                <a:blip r:embed="rId534"/>
                <a:stretch>
                  <a:fillRect/>
                </a:stretch>
              </p:blipFill>
              <p:spPr>
                <a:xfrm>
                  <a:off x="2939269" y="3406844"/>
                  <a:ext cx="11700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99" name="Freihand 498">
                  <a:extLst>
                    <a:ext uri="{FF2B5EF4-FFF2-40B4-BE49-F238E27FC236}">
                      <a16:creationId xmlns:a16="http://schemas.microsoft.com/office/drawing/2014/main" id="{ABB813D3-017E-A0B9-9958-87376534E878}"/>
                    </a:ext>
                  </a:extLst>
                </p14:cNvPr>
                <p14:cNvContentPartPr/>
                <p14:nvPr/>
              </p14:nvContentPartPr>
              <p14:xfrm>
                <a:off x="3332029" y="3519884"/>
                <a:ext cx="22680" cy="247320"/>
              </p14:xfrm>
            </p:contentPart>
          </mc:Choice>
          <mc:Fallback>
            <p:pic>
              <p:nvPicPr>
                <p:cNvPr id="499" name="Freihand 498">
                  <a:extLst>
                    <a:ext uri="{FF2B5EF4-FFF2-40B4-BE49-F238E27FC236}">
                      <a16:creationId xmlns:a16="http://schemas.microsoft.com/office/drawing/2014/main" id="{ABB813D3-017E-A0B9-9958-87376534E878}"/>
                    </a:ext>
                  </a:extLst>
                </p:cNvPr>
                <p:cNvPicPr/>
                <p:nvPr/>
              </p:nvPicPr>
              <p:blipFill>
                <a:blip r:embed="rId536"/>
                <a:stretch>
                  <a:fillRect/>
                </a:stretch>
              </p:blipFill>
              <p:spPr>
                <a:xfrm>
                  <a:off x="3323389" y="3510884"/>
                  <a:ext cx="403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500" name="Freihand 499">
                  <a:extLst>
                    <a:ext uri="{FF2B5EF4-FFF2-40B4-BE49-F238E27FC236}">
                      <a16:creationId xmlns:a16="http://schemas.microsoft.com/office/drawing/2014/main" id="{31B90B4D-1959-C2F8-3B67-FB013F84C05B}"/>
                    </a:ext>
                  </a:extLst>
                </p14:cNvPr>
                <p14:cNvContentPartPr/>
                <p14:nvPr/>
              </p14:nvContentPartPr>
              <p14:xfrm>
                <a:off x="3271909" y="3668924"/>
                <a:ext cx="149400" cy="1800"/>
              </p14:xfrm>
            </p:contentPart>
          </mc:Choice>
          <mc:Fallback>
            <p:pic>
              <p:nvPicPr>
                <p:cNvPr id="500" name="Freihand 499">
                  <a:extLst>
                    <a:ext uri="{FF2B5EF4-FFF2-40B4-BE49-F238E27FC236}">
                      <a16:creationId xmlns:a16="http://schemas.microsoft.com/office/drawing/2014/main" id="{31B90B4D-1959-C2F8-3B67-FB013F84C05B}"/>
                    </a:ext>
                  </a:extLst>
                </p:cNvPr>
                <p:cNvPicPr/>
                <p:nvPr/>
              </p:nvPicPr>
              <p:blipFill>
                <a:blip r:embed="rId538"/>
                <a:stretch>
                  <a:fillRect/>
                </a:stretch>
              </p:blipFill>
              <p:spPr>
                <a:xfrm>
                  <a:off x="3262909" y="3659924"/>
                  <a:ext cx="167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60" name="Freihand 459">
                  <a:extLst>
                    <a:ext uri="{FF2B5EF4-FFF2-40B4-BE49-F238E27FC236}">
                      <a16:creationId xmlns:a16="http://schemas.microsoft.com/office/drawing/2014/main" id="{B1890BA7-F999-B076-569C-66D798737B6E}"/>
                    </a:ext>
                  </a:extLst>
                </p14:cNvPr>
                <p14:cNvContentPartPr/>
                <p14:nvPr/>
              </p14:nvContentPartPr>
              <p14:xfrm>
                <a:off x="3182269" y="2508644"/>
                <a:ext cx="169560" cy="176400"/>
              </p14:xfrm>
            </p:contentPart>
          </mc:Choice>
          <mc:Fallback>
            <p:pic>
              <p:nvPicPr>
                <p:cNvPr id="460" name="Freihand 459">
                  <a:extLst>
                    <a:ext uri="{FF2B5EF4-FFF2-40B4-BE49-F238E27FC236}">
                      <a16:creationId xmlns:a16="http://schemas.microsoft.com/office/drawing/2014/main" id="{B1890BA7-F999-B076-569C-66D798737B6E}"/>
                    </a:ext>
                  </a:extLst>
                </p:cNvPr>
                <p:cNvPicPr/>
                <p:nvPr/>
              </p:nvPicPr>
              <p:blipFill>
                <a:blip r:embed="rId540"/>
                <a:stretch>
                  <a:fillRect/>
                </a:stretch>
              </p:blipFill>
              <p:spPr>
                <a:xfrm>
                  <a:off x="3173629" y="2500004"/>
                  <a:ext cx="187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61" name="Freihand 460">
                  <a:extLst>
                    <a:ext uri="{FF2B5EF4-FFF2-40B4-BE49-F238E27FC236}">
                      <a16:creationId xmlns:a16="http://schemas.microsoft.com/office/drawing/2014/main" id="{7F7AA238-BA47-08D2-0CE4-D28E6F3B7C27}"/>
                    </a:ext>
                  </a:extLst>
                </p14:cNvPr>
                <p14:cNvContentPartPr/>
                <p14:nvPr/>
              </p14:nvContentPartPr>
              <p14:xfrm>
                <a:off x="3172189" y="2737964"/>
                <a:ext cx="214560" cy="46800"/>
              </p14:xfrm>
            </p:contentPart>
          </mc:Choice>
          <mc:Fallback>
            <p:pic>
              <p:nvPicPr>
                <p:cNvPr id="461" name="Freihand 460">
                  <a:extLst>
                    <a:ext uri="{FF2B5EF4-FFF2-40B4-BE49-F238E27FC236}">
                      <a16:creationId xmlns:a16="http://schemas.microsoft.com/office/drawing/2014/main" id="{7F7AA238-BA47-08D2-0CE4-D28E6F3B7C27}"/>
                    </a:ext>
                  </a:extLst>
                </p:cNvPr>
                <p:cNvPicPr/>
                <p:nvPr/>
              </p:nvPicPr>
              <p:blipFill>
                <a:blip r:embed="rId542"/>
                <a:stretch>
                  <a:fillRect/>
                </a:stretch>
              </p:blipFill>
              <p:spPr>
                <a:xfrm>
                  <a:off x="3163189" y="2729324"/>
                  <a:ext cx="232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62" name="Freihand 461">
                  <a:extLst>
                    <a:ext uri="{FF2B5EF4-FFF2-40B4-BE49-F238E27FC236}">
                      <a16:creationId xmlns:a16="http://schemas.microsoft.com/office/drawing/2014/main" id="{F5E88C83-13BC-6E89-EBFA-01765E193B0D}"/>
                    </a:ext>
                  </a:extLst>
                </p14:cNvPr>
                <p14:cNvContentPartPr/>
                <p14:nvPr/>
              </p14:nvContentPartPr>
              <p14:xfrm>
                <a:off x="3206749" y="2834084"/>
                <a:ext cx="193680" cy="127440"/>
              </p14:xfrm>
            </p:contentPart>
          </mc:Choice>
          <mc:Fallback>
            <p:pic>
              <p:nvPicPr>
                <p:cNvPr id="462" name="Freihand 461">
                  <a:extLst>
                    <a:ext uri="{FF2B5EF4-FFF2-40B4-BE49-F238E27FC236}">
                      <a16:creationId xmlns:a16="http://schemas.microsoft.com/office/drawing/2014/main" id="{F5E88C83-13BC-6E89-EBFA-01765E193B0D}"/>
                    </a:ext>
                  </a:extLst>
                </p:cNvPr>
                <p:cNvPicPr/>
                <p:nvPr/>
              </p:nvPicPr>
              <p:blipFill>
                <a:blip r:embed="rId544"/>
                <a:stretch>
                  <a:fillRect/>
                </a:stretch>
              </p:blipFill>
              <p:spPr>
                <a:xfrm>
                  <a:off x="3197749" y="2825444"/>
                  <a:ext cx="211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65" name="Freihand 464">
                  <a:extLst>
                    <a:ext uri="{FF2B5EF4-FFF2-40B4-BE49-F238E27FC236}">
                      <a16:creationId xmlns:a16="http://schemas.microsoft.com/office/drawing/2014/main" id="{AD36C9A1-A3F3-BB13-B27D-4B44FAB424B3}"/>
                    </a:ext>
                  </a:extLst>
                </p14:cNvPr>
                <p14:cNvContentPartPr/>
                <p14:nvPr/>
              </p14:nvContentPartPr>
              <p14:xfrm>
                <a:off x="3567829" y="2586404"/>
                <a:ext cx="219960" cy="12600"/>
              </p14:xfrm>
            </p:contentPart>
          </mc:Choice>
          <mc:Fallback>
            <p:pic>
              <p:nvPicPr>
                <p:cNvPr id="465" name="Freihand 464">
                  <a:extLst>
                    <a:ext uri="{FF2B5EF4-FFF2-40B4-BE49-F238E27FC236}">
                      <a16:creationId xmlns:a16="http://schemas.microsoft.com/office/drawing/2014/main" id="{AD36C9A1-A3F3-BB13-B27D-4B44FAB424B3}"/>
                    </a:ext>
                  </a:extLst>
                </p:cNvPr>
                <p:cNvPicPr/>
                <p:nvPr/>
              </p:nvPicPr>
              <p:blipFill>
                <a:blip r:embed="rId546"/>
                <a:stretch>
                  <a:fillRect/>
                </a:stretch>
              </p:blipFill>
              <p:spPr>
                <a:xfrm>
                  <a:off x="3559189" y="2577764"/>
                  <a:ext cx="237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66" name="Freihand 465">
                  <a:extLst>
                    <a:ext uri="{FF2B5EF4-FFF2-40B4-BE49-F238E27FC236}">
                      <a16:creationId xmlns:a16="http://schemas.microsoft.com/office/drawing/2014/main" id="{726532A9-6E7A-7480-134B-1014C6FAD3FC}"/>
                    </a:ext>
                  </a:extLst>
                </p14:cNvPr>
                <p14:cNvContentPartPr/>
                <p14:nvPr/>
              </p14:nvContentPartPr>
              <p14:xfrm>
                <a:off x="3563869" y="2620604"/>
                <a:ext cx="213480" cy="227520"/>
              </p14:xfrm>
            </p:contentPart>
          </mc:Choice>
          <mc:Fallback>
            <p:pic>
              <p:nvPicPr>
                <p:cNvPr id="466" name="Freihand 465">
                  <a:extLst>
                    <a:ext uri="{FF2B5EF4-FFF2-40B4-BE49-F238E27FC236}">
                      <a16:creationId xmlns:a16="http://schemas.microsoft.com/office/drawing/2014/main" id="{726532A9-6E7A-7480-134B-1014C6FAD3FC}"/>
                    </a:ext>
                  </a:extLst>
                </p:cNvPr>
                <p:cNvPicPr/>
                <p:nvPr/>
              </p:nvPicPr>
              <p:blipFill>
                <a:blip r:embed="rId548"/>
                <a:stretch>
                  <a:fillRect/>
                </a:stretch>
              </p:blipFill>
              <p:spPr>
                <a:xfrm>
                  <a:off x="3554869" y="2611604"/>
                  <a:ext cx="2311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68" name="Freihand 467">
                  <a:extLst>
                    <a:ext uri="{FF2B5EF4-FFF2-40B4-BE49-F238E27FC236}">
                      <a16:creationId xmlns:a16="http://schemas.microsoft.com/office/drawing/2014/main" id="{4374AA2A-C068-961B-2C08-3B2CF54309FD}"/>
                    </a:ext>
                  </a:extLst>
                </p14:cNvPr>
                <p14:cNvContentPartPr/>
                <p14:nvPr/>
              </p14:nvContentPartPr>
              <p14:xfrm>
                <a:off x="3535069" y="3007244"/>
                <a:ext cx="37440" cy="104760"/>
              </p14:xfrm>
            </p:contentPart>
          </mc:Choice>
          <mc:Fallback>
            <p:pic>
              <p:nvPicPr>
                <p:cNvPr id="468" name="Freihand 467">
                  <a:extLst>
                    <a:ext uri="{FF2B5EF4-FFF2-40B4-BE49-F238E27FC236}">
                      <a16:creationId xmlns:a16="http://schemas.microsoft.com/office/drawing/2014/main" id="{4374AA2A-C068-961B-2C08-3B2CF54309FD}"/>
                    </a:ext>
                  </a:extLst>
                </p:cNvPr>
                <p:cNvPicPr/>
                <p:nvPr/>
              </p:nvPicPr>
              <p:blipFill>
                <a:blip r:embed="rId550"/>
                <a:stretch>
                  <a:fillRect/>
                </a:stretch>
              </p:blipFill>
              <p:spPr>
                <a:xfrm>
                  <a:off x="3526069" y="2998604"/>
                  <a:ext cx="55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69" name="Freihand 468">
                  <a:extLst>
                    <a:ext uri="{FF2B5EF4-FFF2-40B4-BE49-F238E27FC236}">
                      <a16:creationId xmlns:a16="http://schemas.microsoft.com/office/drawing/2014/main" id="{CC48B17C-5420-1C60-D5FA-90B9EF246BE7}"/>
                    </a:ext>
                  </a:extLst>
                </p14:cNvPr>
                <p14:cNvContentPartPr/>
                <p14:nvPr/>
              </p14:nvContentPartPr>
              <p14:xfrm>
                <a:off x="3557029" y="2949644"/>
                <a:ext cx="28080" cy="6120"/>
              </p14:xfrm>
            </p:contentPart>
          </mc:Choice>
          <mc:Fallback>
            <p:pic>
              <p:nvPicPr>
                <p:cNvPr id="469" name="Freihand 468">
                  <a:extLst>
                    <a:ext uri="{FF2B5EF4-FFF2-40B4-BE49-F238E27FC236}">
                      <a16:creationId xmlns:a16="http://schemas.microsoft.com/office/drawing/2014/main" id="{CC48B17C-5420-1C60-D5FA-90B9EF246BE7}"/>
                    </a:ext>
                  </a:extLst>
                </p:cNvPr>
                <p:cNvPicPr/>
                <p:nvPr/>
              </p:nvPicPr>
              <p:blipFill>
                <a:blip r:embed="rId552"/>
                <a:stretch>
                  <a:fillRect/>
                </a:stretch>
              </p:blipFill>
              <p:spPr>
                <a:xfrm>
                  <a:off x="3548389" y="2940644"/>
                  <a:ext cx="45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70" name="Freihand 469">
                  <a:extLst>
                    <a:ext uri="{FF2B5EF4-FFF2-40B4-BE49-F238E27FC236}">
                      <a16:creationId xmlns:a16="http://schemas.microsoft.com/office/drawing/2014/main" id="{7C651F78-3432-022D-E2F9-03E5C3F52FE7}"/>
                    </a:ext>
                  </a:extLst>
                </p14:cNvPr>
                <p14:cNvContentPartPr/>
                <p14:nvPr/>
              </p14:nvContentPartPr>
              <p14:xfrm>
                <a:off x="3631549" y="3007244"/>
                <a:ext cx="73080" cy="87480"/>
              </p14:xfrm>
            </p:contentPart>
          </mc:Choice>
          <mc:Fallback>
            <p:pic>
              <p:nvPicPr>
                <p:cNvPr id="470" name="Freihand 469">
                  <a:extLst>
                    <a:ext uri="{FF2B5EF4-FFF2-40B4-BE49-F238E27FC236}">
                      <a16:creationId xmlns:a16="http://schemas.microsoft.com/office/drawing/2014/main" id="{7C651F78-3432-022D-E2F9-03E5C3F52FE7}"/>
                    </a:ext>
                  </a:extLst>
                </p:cNvPr>
                <p:cNvPicPr/>
                <p:nvPr/>
              </p:nvPicPr>
              <p:blipFill>
                <a:blip r:embed="rId554"/>
                <a:stretch>
                  <a:fillRect/>
                </a:stretch>
              </p:blipFill>
              <p:spPr>
                <a:xfrm>
                  <a:off x="3622549" y="2998604"/>
                  <a:ext cx="90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71" name="Freihand 470">
                  <a:extLst>
                    <a:ext uri="{FF2B5EF4-FFF2-40B4-BE49-F238E27FC236}">
                      <a16:creationId xmlns:a16="http://schemas.microsoft.com/office/drawing/2014/main" id="{3CBB4299-AA70-FCF9-3ACD-59C6B3BD5DAD}"/>
                    </a:ext>
                  </a:extLst>
                </p14:cNvPr>
                <p14:cNvContentPartPr/>
                <p14:nvPr/>
              </p14:nvContentPartPr>
              <p14:xfrm>
                <a:off x="3756829" y="3006884"/>
                <a:ext cx="95760" cy="80640"/>
              </p14:xfrm>
            </p:contentPart>
          </mc:Choice>
          <mc:Fallback>
            <p:pic>
              <p:nvPicPr>
                <p:cNvPr id="471" name="Freihand 470">
                  <a:extLst>
                    <a:ext uri="{FF2B5EF4-FFF2-40B4-BE49-F238E27FC236}">
                      <a16:creationId xmlns:a16="http://schemas.microsoft.com/office/drawing/2014/main" id="{3CBB4299-AA70-FCF9-3ACD-59C6B3BD5DAD}"/>
                    </a:ext>
                  </a:extLst>
                </p:cNvPr>
                <p:cNvPicPr/>
                <p:nvPr/>
              </p:nvPicPr>
              <p:blipFill>
                <a:blip r:embed="rId556"/>
                <a:stretch>
                  <a:fillRect/>
                </a:stretch>
              </p:blipFill>
              <p:spPr>
                <a:xfrm>
                  <a:off x="3747829" y="2997884"/>
                  <a:ext cx="1134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72" name="Freihand 471">
                  <a:extLst>
                    <a:ext uri="{FF2B5EF4-FFF2-40B4-BE49-F238E27FC236}">
                      <a16:creationId xmlns:a16="http://schemas.microsoft.com/office/drawing/2014/main" id="{112F5BBC-DD4B-9662-8DE8-0BFDBCB7478C}"/>
                    </a:ext>
                  </a:extLst>
                </p14:cNvPr>
                <p14:cNvContentPartPr/>
                <p14:nvPr/>
              </p14:nvContentPartPr>
              <p14:xfrm>
                <a:off x="3678709" y="2434844"/>
                <a:ext cx="115200" cy="63360"/>
              </p14:xfrm>
            </p:contentPart>
          </mc:Choice>
          <mc:Fallback>
            <p:pic>
              <p:nvPicPr>
                <p:cNvPr id="472" name="Freihand 471">
                  <a:extLst>
                    <a:ext uri="{FF2B5EF4-FFF2-40B4-BE49-F238E27FC236}">
                      <a16:creationId xmlns:a16="http://schemas.microsoft.com/office/drawing/2014/main" id="{112F5BBC-DD4B-9662-8DE8-0BFDBCB7478C}"/>
                    </a:ext>
                  </a:extLst>
                </p:cNvPr>
                <p:cNvPicPr/>
                <p:nvPr/>
              </p:nvPicPr>
              <p:blipFill>
                <a:blip r:embed="rId558"/>
                <a:stretch>
                  <a:fillRect/>
                </a:stretch>
              </p:blipFill>
              <p:spPr>
                <a:xfrm>
                  <a:off x="3670069" y="2425844"/>
                  <a:ext cx="132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73" name="Freihand 472">
                  <a:extLst>
                    <a:ext uri="{FF2B5EF4-FFF2-40B4-BE49-F238E27FC236}">
                      <a16:creationId xmlns:a16="http://schemas.microsoft.com/office/drawing/2014/main" id="{4AA7CDF5-35F0-B0C1-A01A-2EDDBBD7D44F}"/>
                    </a:ext>
                  </a:extLst>
                </p14:cNvPr>
                <p14:cNvContentPartPr/>
                <p14:nvPr/>
              </p14:nvContentPartPr>
              <p14:xfrm>
                <a:off x="4005949" y="2549324"/>
                <a:ext cx="155160" cy="244440"/>
              </p14:xfrm>
            </p:contentPart>
          </mc:Choice>
          <mc:Fallback>
            <p:pic>
              <p:nvPicPr>
                <p:cNvPr id="473" name="Freihand 472">
                  <a:extLst>
                    <a:ext uri="{FF2B5EF4-FFF2-40B4-BE49-F238E27FC236}">
                      <a16:creationId xmlns:a16="http://schemas.microsoft.com/office/drawing/2014/main" id="{4AA7CDF5-35F0-B0C1-A01A-2EDDBBD7D44F}"/>
                    </a:ext>
                  </a:extLst>
                </p:cNvPr>
                <p:cNvPicPr/>
                <p:nvPr/>
              </p:nvPicPr>
              <p:blipFill>
                <a:blip r:embed="rId560"/>
                <a:stretch>
                  <a:fillRect/>
                </a:stretch>
              </p:blipFill>
              <p:spPr>
                <a:xfrm>
                  <a:off x="3996949" y="2540324"/>
                  <a:ext cx="1728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502" name="Freihand 501">
                  <a:extLst>
                    <a:ext uri="{FF2B5EF4-FFF2-40B4-BE49-F238E27FC236}">
                      <a16:creationId xmlns:a16="http://schemas.microsoft.com/office/drawing/2014/main" id="{A076E4E8-ADA6-EC7E-E933-14C7B7F0466E}"/>
                    </a:ext>
                  </a:extLst>
                </p14:cNvPr>
                <p14:cNvContentPartPr/>
                <p14:nvPr/>
              </p14:nvContentPartPr>
              <p14:xfrm>
                <a:off x="3882469" y="2449964"/>
                <a:ext cx="413640" cy="489960"/>
              </p14:xfrm>
            </p:contentPart>
          </mc:Choice>
          <mc:Fallback>
            <p:pic>
              <p:nvPicPr>
                <p:cNvPr id="502" name="Freihand 501">
                  <a:extLst>
                    <a:ext uri="{FF2B5EF4-FFF2-40B4-BE49-F238E27FC236}">
                      <a16:creationId xmlns:a16="http://schemas.microsoft.com/office/drawing/2014/main" id="{A076E4E8-ADA6-EC7E-E933-14C7B7F0466E}"/>
                    </a:ext>
                  </a:extLst>
                </p:cNvPr>
                <p:cNvPicPr/>
                <p:nvPr/>
              </p:nvPicPr>
              <p:blipFill>
                <a:blip r:embed="rId562"/>
                <a:stretch>
                  <a:fillRect/>
                </a:stretch>
              </p:blipFill>
              <p:spPr>
                <a:xfrm>
                  <a:off x="3873829" y="2441324"/>
                  <a:ext cx="43128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504" name="Freihand 503">
                  <a:extLst>
                    <a:ext uri="{FF2B5EF4-FFF2-40B4-BE49-F238E27FC236}">
                      <a16:creationId xmlns:a16="http://schemas.microsoft.com/office/drawing/2014/main" id="{D59F7B3D-AF68-7F4B-69D6-8893C73BFB4F}"/>
                    </a:ext>
                  </a:extLst>
                </p14:cNvPr>
                <p14:cNvContentPartPr/>
                <p14:nvPr/>
              </p14:nvContentPartPr>
              <p14:xfrm>
                <a:off x="3592309" y="3371564"/>
                <a:ext cx="136080" cy="196920"/>
              </p14:xfrm>
            </p:contentPart>
          </mc:Choice>
          <mc:Fallback>
            <p:pic>
              <p:nvPicPr>
                <p:cNvPr id="504" name="Freihand 503">
                  <a:extLst>
                    <a:ext uri="{FF2B5EF4-FFF2-40B4-BE49-F238E27FC236}">
                      <a16:creationId xmlns:a16="http://schemas.microsoft.com/office/drawing/2014/main" id="{D59F7B3D-AF68-7F4B-69D6-8893C73BFB4F}"/>
                    </a:ext>
                  </a:extLst>
                </p:cNvPr>
                <p:cNvPicPr/>
                <p:nvPr/>
              </p:nvPicPr>
              <p:blipFill>
                <a:blip r:embed="rId564"/>
                <a:stretch>
                  <a:fillRect/>
                </a:stretch>
              </p:blipFill>
              <p:spPr>
                <a:xfrm>
                  <a:off x="3583309" y="3362564"/>
                  <a:ext cx="153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05" name="Freihand 504">
                  <a:extLst>
                    <a:ext uri="{FF2B5EF4-FFF2-40B4-BE49-F238E27FC236}">
                      <a16:creationId xmlns:a16="http://schemas.microsoft.com/office/drawing/2014/main" id="{3036AB0B-CC3F-E99B-758F-0E0FBD76622E}"/>
                    </a:ext>
                  </a:extLst>
                </p14:cNvPr>
                <p14:cNvContentPartPr/>
                <p14:nvPr/>
              </p14:nvContentPartPr>
              <p14:xfrm>
                <a:off x="3548749" y="3609164"/>
                <a:ext cx="211320" cy="49320"/>
              </p14:xfrm>
            </p:contentPart>
          </mc:Choice>
          <mc:Fallback>
            <p:pic>
              <p:nvPicPr>
                <p:cNvPr id="505" name="Freihand 504">
                  <a:extLst>
                    <a:ext uri="{FF2B5EF4-FFF2-40B4-BE49-F238E27FC236}">
                      <a16:creationId xmlns:a16="http://schemas.microsoft.com/office/drawing/2014/main" id="{3036AB0B-CC3F-E99B-758F-0E0FBD76622E}"/>
                    </a:ext>
                  </a:extLst>
                </p:cNvPr>
                <p:cNvPicPr/>
                <p:nvPr/>
              </p:nvPicPr>
              <p:blipFill>
                <a:blip r:embed="rId566"/>
                <a:stretch>
                  <a:fillRect/>
                </a:stretch>
              </p:blipFill>
              <p:spPr>
                <a:xfrm>
                  <a:off x="3540109" y="3600164"/>
                  <a:ext cx="228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06" name="Freihand 505">
                  <a:extLst>
                    <a:ext uri="{FF2B5EF4-FFF2-40B4-BE49-F238E27FC236}">
                      <a16:creationId xmlns:a16="http://schemas.microsoft.com/office/drawing/2014/main" id="{4DF85243-B192-7D59-7783-55DDF8FC968A}"/>
                    </a:ext>
                  </a:extLst>
                </p14:cNvPr>
                <p14:cNvContentPartPr/>
                <p14:nvPr/>
              </p14:nvContentPartPr>
              <p14:xfrm>
                <a:off x="3614989" y="3715724"/>
                <a:ext cx="131040" cy="103680"/>
              </p14:xfrm>
            </p:contentPart>
          </mc:Choice>
          <mc:Fallback>
            <p:pic>
              <p:nvPicPr>
                <p:cNvPr id="506" name="Freihand 505">
                  <a:extLst>
                    <a:ext uri="{FF2B5EF4-FFF2-40B4-BE49-F238E27FC236}">
                      <a16:creationId xmlns:a16="http://schemas.microsoft.com/office/drawing/2014/main" id="{4DF85243-B192-7D59-7783-55DDF8FC968A}"/>
                    </a:ext>
                  </a:extLst>
                </p:cNvPr>
                <p:cNvPicPr/>
                <p:nvPr/>
              </p:nvPicPr>
              <p:blipFill>
                <a:blip r:embed="rId568"/>
                <a:stretch>
                  <a:fillRect/>
                </a:stretch>
              </p:blipFill>
              <p:spPr>
                <a:xfrm>
                  <a:off x="3605989" y="3707084"/>
                  <a:ext cx="148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07" name="Freihand 506">
                  <a:extLst>
                    <a:ext uri="{FF2B5EF4-FFF2-40B4-BE49-F238E27FC236}">
                      <a16:creationId xmlns:a16="http://schemas.microsoft.com/office/drawing/2014/main" id="{C4AD55A4-1E5D-71E6-518F-EBFAE3386D08}"/>
                    </a:ext>
                  </a:extLst>
                </p14:cNvPr>
                <p14:cNvContentPartPr/>
                <p14:nvPr/>
              </p14:nvContentPartPr>
              <p14:xfrm>
                <a:off x="3950149" y="3359684"/>
                <a:ext cx="120960" cy="365760"/>
              </p14:xfrm>
            </p:contentPart>
          </mc:Choice>
          <mc:Fallback>
            <p:pic>
              <p:nvPicPr>
                <p:cNvPr id="507" name="Freihand 506">
                  <a:extLst>
                    <a:ext uri="{FF2B5EF4-FFF2-40B4-BE49-F238E27FC236}">
                      <a16:creationId xmlns:a16="http://schemas.microsoft.com/office/drawing/2014/main" id="{C4AD55A4-1E5D-71E6-518F-EBFAE3386D08}"/>
                    </a:ext>
                  </a:extLst>
                </p:cNvPr>
                <p:cNvPicPr/>
                <p:nvPr/>
              </p:nvPicPr>
              <p:blipFill>
                <a:blip r:embed="rId570"/>
                <a:stretch>
                  <a:fillRect/>
                </a:stretch>
              </p:blipFill>
              <p:spPr>
                <a:xfrm>
                  <a:off x="3941149" y="3351044"/>
                  <a:ext cx="13860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509" name="Freihand 508">
                  <a:extLst>
                    <a:ext uri="{FF2B5EF4-FFF2-40B4-BE49-F238E27FC236}">
                      <a16:creationId xmlns:a16="http://schemas.microsoft.com/office/drawing/2014/main" id="{AAFC43C5-99DC-7332-E4E1-ABFD556F2FEC}"/>
                    </a:ext>
                  </a:extLst>
                </p14:cNvPr>
                <p14:cNvContentPartPr/>
                <p14:nvPr/>
              </p14:nvContentPartPr>
              <p14:xfrm>
                <a:off x="4226269" y="3316484"/>
                <a:ext cx="136800" cy="313920"/>
              </p14:xfrm>
            </p:contentPart>
          </mc:Choice>
          <mc:Fallback>
            <p:pic>
              <p:nvPicPr>
                <p:cNvPr id="509" name="Freihand 508">
                  <a:extLst>
                    <a:ext uri="{FF2B5EF4-FFF2-40B4-BE49-F238E27FC236}">
                      <a16:creationId xmlns:a16="http://schemas.microsoft.com/office/drawing/2014/main" id="{AAFC43C5-99DC-7332-E4E1-ABFD556F2FEC}"/>
                    </a:ext>
                  </a:extLst>
                </p:cNvPr>
                <p:cNvPicPr/>
                <p:nvPr/>
              </p:nvPicPr>
              <p:blipFill>
                <a:blip r:embed="rId572"/>
                <a:stretch>
                  <a:fillRect/>
                </a:stretch>
              </p:blipFill>
              <p:spPr>
                <a:xfrm>
                  <a:off x="4217629" y="3307484"/>
                  <a:ext cx="15444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510" name="Freihand 509">
                  <a:extLst>
                    <a:ext uri="{FF2B5EF4-FFF2-40B4-BE49-F238E27FC236}">
                      <a16:creationId xmlns:a16="http://schemas.microsoft.com/office/drawing/2014/main" id="{31F639DE-CC33-507E-A8C2-83D69DEE0B18}"/>
                    </a:ext>
                  </a:extLst>
                </p14:cNvPr>
                <p14:cNvContentPartPr/>
                <p14:nvPr/>
              </p14:nvContentPartPr>
              <p14:xfrm>
                <a:off x="4508509" y="3454724"/>
                <a:ext cx="108360" cy="159120"/>
              </p14:xfrm>
            </p:contentPart>
          </mc:Choice>
          <mc:Fallback>
            <p:pic>
              <p:nvPicPr>
                <p:cNvPr id="510" name="Freihand 509">
                  <a:extLst>
                    <a:ext uri="{FF2B5EF4-FFF2-40B4-BE49-F238E27FC236}">
                      <a16:creationId xmlns:a16="http://schemas.microsoft.com/office/drawing/2014/main" id="{31F639DE-CC33-507E-A8C2-83D69DEE0B18}"/>
                    </a:ext>
                  </a:extLst>
                </p:cNvPr>
                <p:cNvPicPr/>
                <p:nvPr/>
              </p:nvPicPr>
              <p:blipFill>
                <a:blip r:embed="rId574"/>
                <a:stretch>
                  <a:fillRect/>
                </a:stretch>
              </p:blipFill>
              <p:spPr>
                <a:xfrm>
                  <a:off x="4499869" y="3446084"/>
                  <a:ext cx="126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511" name="Freihand 510">
                  <a:extLst>
                    <a:ext uri="{FF2B5EF4-FFF2-40B4-BE49-F238E27FC236}">
                      <a16:creationId xmlns:a16="http://schemas.microsoft.com/office/drawing/2014/main" id="{59B0AB83-661D-4D08-2C43-10A705DE211D}"/>
                    </a:ext>
                  </a:extLst>
                </p14:cNvPr>
                <p14:cNvContentPartPr/>
                <p14:nvPr/>
              </p14:nvContentPartPr>
              <p14:xfrm>
                <a:off x="4706149" y="3329444"/>
                <a:ext cx="134640" cy="241560"/>
              </p14:xfrm>
            </p:contentPart>
          </mc:Choice>
          <mc:Fallback>
            <p:pic>
              <p:nvPicPr>
                <p:cNvPr id="511" name="Freihand 510">
                  <a:extLst>
                    <a:ext uri="{FF2B5EF4-FFF2-40B4-BE49-F238E27FC236}">
                      <a16:creationId xmlns:a16="http://schemas.microsoft.com/office/drawing/2014/main" id="{59B0AB83-661D-4D08-2C43-10A705DE211D}"/>
                    </a:ext>
                  </a:extLst>
                </p:cNvPr>
                <p:cNvPicPr/>
                <p:nvPr/>
              </p:nvPicPr>
              <p:blipFill>
                <a:blip r:embed="rId576"/>
                <a:stretch>
                  <a:fillRect/>
                </a:stretch>
              </p:blipFill>
              <p:spPr>
                <a:xfrm>
                  <a:off x="4697509" y="3320444"/>
                  <a:ext cx="1522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512" name="Freihand 511">
                  <a:extLst>
                    <a:ext uri="{FF2B5EF4-FFF2-40B4-BE49-F238E27FC236}">
                      <a16:creationId xmlns:a16="http://schemas.microsoft.com/office/drawing/2014/main" id="{7D12566D-E97F-3D65-0F86-0F709F72EDB2}"/>
                    </a:ext>
                  </a:extLst>
                </p14:cNvPr>
                <p14:cNvContentPartPr/>
                <p14:nvPr/>
              </p14:nvContentPartPr>
              <p14:xfrm>
                <a:off x="4957069" y="3400724"/>
                <a:ext cx="97560" cy="156960"/>
              </p14:xfrm>
            </p:contentPart>
          </mc:Choice>
          <mc:Fallback>
            <p:pic>
              <p:nvPicPr>
                <p:cNvPr id="512" name="Freihand 511">
                  <a:extLst>
                    <a:ext uri="{FF2B5EF4-FFF2-40B4-BE49-F238E27FC236}">
                      <a16:creationId xmlns:a16="http://schemas.microsoft.com/office/drawing/2014/main" id="{7D12566D-E97F-3D65-0F86-0F709F72EDB2}"/>
                    </a:ext>
                  </a:extLst>
                </p:cNvPr>
                <p:cNvPicPr/>
                <p:nvPr/>
              </p:nvPicPr>
              <p:blipFill>
                <a:blip r:embed="rId578"/>
                <a:stretch>
                  <a:fillRect/>
                </a:stretch>
              </p:blipFill>
              <p:spPr>
                <a:xfrm>
                  <a:off x="4948069" y="3391724"/>
                  <a:ext cx="115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513" name="Freihand 512">
                  <a:extLst>
                    <a:ext uri="{FF2B5EF4-FFF2-40B4-BE49-F238E27FC236}">
                      <a16:creationId xmlns:a16="http://schemas.microsoft.com/office/drawing/2014/main" id="{0DB0625A-44B8-DFC3-3901-05A3CA1476CB}"/>
                    </a:ext>
                  </a:extLst>
                </p14:cNvPr>
                <p14:cNvContentPartPr/>
                <p14:nvPr/>
              </p14:nvContentPartPr>
              <p14:xfrm>
                <a:off x="5202229" y="3498644"/>
                <a:ext cx="236160" cy="32400"/>
              </p14:xfrm>
            </p:contentPart>
          </mc:Choice>
          <mc:Fallback>
            <p:pic>
              <p:nvPicPr>
                <p:cNvPr id="513" name="Freihand 512">
                  <a:extLst>
                    <a:ext uri="{FF2B5EF4-FFF2-40B4-BE49-F238E27FC236}">
                      <a16:creationId xmlns:a16="http://schemas.microsoft.com/office/drawing/2014/main" id="{0DB0625A-44B8-DFC3-3901-05A3CA1476CB}"/>
                    </a:ext>
                  </a:extLst>
                </p:cNvPr>
                <p:cNvPicPr/>
                <p:nvPr/>
              </p:nvPicPr>
              <p:blipFill>
                <a:blip r:embed="rId580"/>
                <a:stretch>
                  <a:fillRect/>
                </a:stretch>
              </p:blipFill>
              <p:spPr>
                <a:xfrm>
                  <a:off x="5193229" y="3489644"/>
                  <a:ext cx="253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514" name="Freihand 513">
                  <a:extLst>
                    <a:ext uri="{FF2B5EF4-FFF2-40B4-BE49-F238E27FC236}">
                      <a16:creationId xmlns:a16="http://schemas.microsoft.com/office/drawing/2014/main" id="{94912AAF-8EEE-F076-8070-BB551587D6BB}"/>
                    </a:ext>
                  </a:extLst>
                </p14:cNvPr>
                <p14:cNvContentPartPr/>
                <p14:nvPr/>
              </p14:nvContentPartPr>
              <p14:xfrm>
                <a:off x="5589589" y="3257804"/>
                <a:ext cx="151920" cy="254160"/>
              </p14:xfrm>
            </p:contentPart>
          </mc:Choice>
          <mc:Fallback>
            <p:pic>
              <p:nvPicPr>
                <p:cNvPr id="514" name="Freihand 513">
                  <a:extLst>
                    <a:ext uri="{FF2B5EF4-FFF2-40B4-BE49-F238E27FC236}">
                      <a16:creationId xmlns:a16="http://schemas.microsoft.com/office/drawing/2014/main" id="{94912AAF-8EEE-F076-8070-BB551587D6BB}"/>
                    </a:ext>
                  </a:extLst>
                </p:cNvPr>
                <p:cNvPicPr/>
                <p:nvPr/>
              </p:nvPicPr>
              <p:blipFill>
                <a:blip r:embed="rId582"/>
                <a:stretch>
                  <a:fillRect/>
                </a:stretch>
              </p:blipFill>
              <p:spPr>
                <a:xfrm>
                  <a:off x="5580589" y="3248804"/>
                  <a:ext cx="1695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516" name="Freihand 515">
                  <a:extLst>
                    <a:ext uri="{FF2B5EF4-FFF2-40B4-BE49-F238E27FC236}">
                      <a16:creationId xmlns:a16="http://schemas.microsoft.com/office/drawing/2014/main" id="{07AA7010-7FD8-3D88-AB84-525D2CEBEEBE}"/>
                    </a:ext>
                  </a:extLst>
                </p14:cNvPr>
                <p14:cNvContentPartPr/>
                <p14:nvPr/>
              </p14:nvContentPartPr>
              <p14:xfrm>
                <a:off x="5488789" y="3389924"/>
                <a:ext cx="4320" cy="93240"/>
              </p14:xfrm>
            </p:contentPart>
          </mc:Choice>
          <mc:Fallback>
            <p:pic>
              <p:nvPicPr>
                <p:cNvPr id="516" name="Freihand 515">
                  <a:extLst>
                    <a:ext uri="{FF2B5EF4-FFF2-40B4-BE49-F238E27FC236}">
                      <a16:creationId xmlns:a16="http://schemas.microsoft.com/office/drawing/2014/main" id="{07AA7010-7FD8-3D88-AB84-525D2CEBEEBE}"/>
                    </a:ext>
                  </a:extLst>
                </p:cNvPr>
                <p:cNvPicPr/>
                <p:nvPr/>
              </p:nvPicPr>
              <p:blipFill>
                <a:blip r:embed="rId584"/>
                <a:stretch>
                  <a:fillRect/>
                </a:stretch>
              </p:blipFill>
              <p:spPr>
                <a:xfrm>
                  <a:off x="5480149" y="3380924"/>
                  <a:ext cx="21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517" name="Freihand 516">
                  <a:extLst>
                    <a:ext uri="{FF2B5EF4-FFF2-40B4-BE49-F238E27FC236}">
                      <a16:creationId xmlns:a16="http://schemas.microsoft.com/office/drawing/2014/main" id="{9FBFF5DD-1236-280D-CD69-90FFC4EC854F}"/>
                    </a:ext>
                  </a:extLst>
                </p14:cNvPr>
                <p14:cNvContentPartPr/>
                <p14:nvPr/>
              </p14:nvContentPartPr>
              <p14:xfrm>
                <a:off x="5471869" y="3430964"/>
                <a:ext cx="81360" cy="26280"/>
              </p14:xfrm>
            </p:contentPart>
          </mc:Choice>
          <mc:Fallback>
            <p:pic>
              <p:nvPicPr>
                <p:cNvPr id="517" name="Freihand 516">
                  <a:extLst>
                    <a:ext uri="{FF2B5EF4-FFF2-40B4-BE49-F238E27FC236}">
                      <a16:creationId xmlns:a16="http://schemas.microsoft.com/office/drawing/2014/main" id="{9FBFF5DD-1236-280D-CD69-90FFC4EC854F}"/>
                    </a:ext>
                  </a:extLst>
                </p:cNvPr>
                <p:cNvPicPr/>
                <p:nvPr/>
              </p:nvPicPr>
              <p:blipFill>
                <a:blip r:embed="rId586"/>
                <a:stretch>
                  <a:fillRect/>
                </a:stretch>
              </p:blipFill>
              <p:spPr>
                <a:xfrm>
                  <a:off x="5463229" y="3422324"/>
                  <a:ext cx="99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518" name="Freihand 517">
                  <a:extLst>
                    <a:ext uri="{FF2B5EF4-FFF2-40B4-BE49-F238E27FC236}">
                      <a16:creationId xmlns:a16="http://schemas.microsoft.com/office/drawing/2014/main" id="{4152F68B-0E53-3D62-945F-94AAF59D2268}"/>
                    </a:ext>
                  </a:extLst>
                </p14:cNvPr>
                <p14:cNvContentPartPr/>
                <p14:nvPr/>
              </p14:nvContentPartPr>
              <p14:xfrm>
                <a:off x="5822509" y="3213164"/>
                <a:ext cx="55080" cy="381240"/>
              </p14:xfrm>
            </p:contentPart>
          </mc:Choice>
          <mc:Fallback>
            <p:pic>
              <p:nvPicPr>
                <p:cNvPr id="518" name="Freihand 517">
                  <a:extLst>
                    <a:ext uri="{FF2B5EF4-FFF2-40B4-BE49-F238E27FC236}">
                      <a16:creationId xmlns:a16="http://schemas.microsoft.com/office/drawing/2014/main" id="{4152F68B-0E53-3D62-945F-94AAF59D2268}"/>
                    </a:ext>
                  </a:extLst>
                </p:cNvPr>
                <p:cNvPicPr/>
                <p:nvPr/>
              </p:nvPicPr>
              <p:blipFill>
                <a:blip r:embed="rId588"/>
                <a:stretch>
                  <a:fillRect/>
                </a:stretch>
              </p:blipFill>
              <p:spPr>
                <a:xfrm>
                  <a:off x="5813869" y="3204524"/>
                  <a:ext cx="727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520" name="Freihand 519">
                  <a:extLst>
                    <a:ext uri="{FF2B5EF4-FFF2-40B4-BE49-F238E27FC236}">
                      <a16:creationId xmlns:a16="http://schemas.microsoft.com/office/drawing/2014/main" id="{0A8A5F6B-CE96-F34B-FE61-CBAB692EA208}"/>
                    </a:ext>
                  </a:extLst>
                </p14:cNvPr>
                <p14:cNvContentPartPr/>
                <p14:nvPr/>
              </p14:nvContentPartPr>
              <p14:xfrm>
                <a:off x="4107109" y="3142964"/>
                <a:ext cx="1668600" cy="110880"/>
              </p14:xfrm>
            </p:contentPart>
          </mc:Choice>
          <mc:Fallback>
            <p:pic>
              <p:nvPicPr>
                <p:cNvPr id="520" name="Freihand 519">
                  <a:extLst>
                    <a:ext uri="{FF2B5EF4-FFF2-40B4-BE49-F238E27FC236}">
                      <a16:creationId xmlns:a16="http://schemas.microsoft.com/office/drawing/2014/main" id="{0A8A5F6B-CE96-F34B-FE61-CBAB692EA208}"/>
                    </a:ext>
                  </a:extLst>
                </p:cNvPr>
                <p:cNvPicPr/>
                <p:nvPr/>
              </p:nvPicPr>
              <p:blipFill>
                <a:blip r:embed="rId590"/>
                <a:stretch>
                  <a:fillRect/>
                </a:stretch>
              </p:blipFill>
              <p:spPr>
                <a:xfrm>
                  <a:off x="4098469" y="3134324"/>
                  <a:ext cx="1686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521" name="Freihand 520">
                  <a:extLst>
                    <a:ext uri="{FF2B5EF4-FFF2-40B4-BE49-F238E27FC236}">
                      <a16:creationId xmlns:a16="http://schemas.microsoft.com/office/drawing/2014/main" id="{B04C2643-A397-AB85-152C-DD1FD8F9061D}"/>
                    </a:ext>
                  </a:extLst>
                </p14:cNvPr>
                <p14:cNvContentPartPr/>
                <p14:nvPr/>
              </p14:nvContentPartPr>
              <p14:xfrm>
                <a:off x="4690669" y="3000404"/>
                <a:ext cx="135720" cy="82080"/>
              </p14:xfrm>
            </p:contentPart>
          </mc:Choice>
          <mc:Fallback>
            <p:pic>
              <p:nvPicPr>
                <p:cNvPr id="521" name="Freihand 520">
                  <a:extLst>
                    <a:ext uri="{FF2B5EF4-FFF2-40B4-BE49-F238E27FC236}">
                      <a16:creationId xmlns:a16="http://schemas.microsoft.com/office/drawing/2014/main" id="{B04C2643-A397-AB85-152C-DD1FD8F9061D}"/>
                    </a:ext>
                  </a:extLst>
                </p:cNvPr>
                <p:cNvPicPr/>
                <p:nvPr/>
              </p:nvPicPr>
              <p:blipFill>
                <a:blip r:embed="rId592"/>
                <a:stretch>
                  <a:fillRect/>
                </a:stretch>
              </p:blipFill>
              <p:spPr>
                <a:xfrm>
                  <a:off x="4682029" y="2991404"/>
                  <a:ext cx="153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523" name="Freihand 522">
                  <a:extLst>
                    <a:ext uri="{FF2B5EF4-FFF2-40B4-BE49-F238E27FC236}">
                      <a16:creationId xmlns:a16="http://schemas.microsoft.com/office/drawing/2014/main" id="{A50B9E3E-A278-96A8-612E-DC35D9A86FAE}"/>
                    </a:ext>
                  </a:extLst>
                </p14:cNvPr>
                <p14:cNvContentPartPr/>
                <p14:nvPr/>
              </p14:nvContentPartPr>
              <p14:xfrm>
                <a:off x="4905229" y="3020924"/>
                <a:ext cx="108360" cy="14400"/>
              </p14:xfrm>
            </p:contentPart>
          </mc:Choice>
          <mc:Fallback>
            <p:pic>
              <p:nvPicPr>
                <p:cNvPr id="523" name="Freihand 522">
                  <a:extLst>
                    <a:ext uri="{FF2B5EF4-FFF2-40B4-BE49-F238E27FC236}">
                      <a16:creationId xmlns:a16="http://schemas.microsoft.com/office/drawing/2014/main" id="{A50B9E3E-A278-96A8-612E-DC35D9A86FAE}"/>
                    </a:ext>
                  </a:extLst>
                </p:cNvPr>
                <p:cNvPicPr/>
                <p:nvPr/>
              </p:nvPicPr>
              <p:blipFill>
                <a:blip r:embed="rId594"/>
                <a:stretch>
                  <a:fillRect/>
                </a:stretch>
              </p:blipFill>
              <p:spPr>
                <a:xfrm>
                  <a:off x="4896589" y="3011924"/>
                  <a:ext cx="126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525" name="Freihand 524">
                  <a:extLst>
                    <a:ext uri="{FF2B5EF4-FFF2-40B4-BE49-F238E27FC236}">
                      <a16:creationId xmlns:a16="http://schemas.microsoft.com/office/drawing/2014/main" id="{3C408B22-D40D-D460-B445-B71421C02242}"/>
                    </a:ext>
                  </a:extLst>
                </p14:cNvPr>
                <p14:cNvContentPartPr/>
                <p14:nvPr/>
              </p14:nvContentPartPr>
              <p14:xfrm>
                <a:off x="5054989" y="2871164"/>
                <a:ext cx="430560" cy="192960"/>
              </p14:xfrm>
            </p:contentPart>
          </mc:Choice>
          <mc:Fallback>
            <p:pic>
              <p:nvPicPr>
                <p:cNvPr id="525" name="Freihand 524">
                  <a:extLst>
                    <a:ext uri="{FF2B5EF4-FFF2-40B4-BE49-F238E27FC236}">
                      <a16:creationId xmlns:a16="http://schemas.microsoft.com/office/drawing/2014/main" id="{3C408B22-D40D-D460-B445-B71421C02242}"/>
                    </a:ext>
                  </a:extLst>
                </p:cNvPr>
                <p:cNvPicPr/>
                <p:nvPr/>
              </p:nvPicPr>
              <p:blipFill>
                <a:blip r:embed="rId596"/>
                <a:stretch>
                  <a:fillRect/>
                </a:stretch>
              </p:blipFill>
              <p:spPr>
                <a:xfrm>
                  <a:off x="5045989" y="2862524"/>
                  <a:ext cx="448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526" name="Freihand 525">
                  <a:extLst>
                    <a:ext uri="{FF2B5EF4-FFF2-40B4-BE49-F238E27FC236}">
                      <a16:creationId xmlns:a16="http://schemas.microsoft.com/office/drawing/2014/main" id="{14813B7C-0504-C8A7-F3D7-FA109462023E}"/>
                    </a:ext>
                  </a:extLst>
                </p14:cNvPr>
                <p14:cNvContentPartPr/>
                <p14:nvPr/>
              </p14:nvContentPartPr>
              <p14:xfrm>
                <a:off x="5461069" y="2905004"/>
                <a:ext cx="195120" cy="102240"/>
              </p14:xfrm>
            </p:contentPart>
          </mc:Choice>
          <mc:Fallback>
            <p:pic>
              <p:nvPicPr>
                <p:cNvPr id="526" name="Freihand 525">
                  <a:extLst>
                    <a:ext uri="{FF2B5EF4-FFF2-40B4-BE49-F238E27FC236}">
                      <a16:creationId xmlns:a16="http://schemas.microsoft.com/office/drawing/2014/main" id="{14813B7C-0504-C8A7-F3D7-FA109462023E}"/>
                    </a:ext>
                  </a:extLst>
                </p:cNvPr>
                <p:cNvPicPr/>
                <p:nvPr/>
              </p:nvPicPr>
              <p:blipFill>
                <a:blip r:embed="rId598"/>
                <a:stretch>
                  <a:fillRect/>
                </a:stretch>
              </p:blipFill>
              <p:spPr>
                <a:xfrm>
                  <a:off x="5452429" y="2896004"/>
                  <a:ext cx="212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27" name="Freihand 526">
                  <a:extLst>
                    <a:ext uri="{FF2B5EF4-FFF2-40B4-BE49-F238E27FC236}">
                      <a16:creationId xmlns:a16="http://schemas.microsoft.com/office/drawing/2014/main" id="{004A2CAF-E980-04AE-956A-D3AEAD47C9C9}"/>
                    </a:ext>
                  </a:extLst>
                </p14:cNvPr>
                <p14:cNvContentPartPr/>
                <p14:nvPr/>
              </p14:nvContentPartPr>
              <p14:xfrm>
                <a:off x="5723869" y="2883764"/>
                <a:ext cx="113040" cy="145800"/>
              </p14:xfrm>
            </p:contentPart>
          </mc:Choice>
          <mc:Fallback>
            <p:pic>
              <p:nvPicPr>
                <p:cNvPr id="527" name="Freihand 526">
                  <a:extLst>
                    <a:ext uri="{FF2B5EF4-FFF2-40B4-BE49-F238E27FC236}">
                      <a16:creationId xmlns:a16="http://schemas.microsoft.com/office/drawing/2014/main" id="{004A2CAF-E980-04AE-956A-D3AEAD47C9C9}"/>
                    </a:ext>
                  </a:extLst>
                </p:cNvPr>
                <p:cNvPicPr/>
                <p:nvPr/>
              </p:nvPicPr>
              <p:blipFill>
                <a:blip r:embed="rId600"/>
                <a:stretch>
                  <a:fillRect/>
                </a:stretch>
              </p:blipFill>
              <p:spPr>
                <a:xfrm>
                  <a:off x="5714869" y="2875124"/>
                  <a:ext cx="130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29" name="Freihand 528">
                  <a:extLst>
                    <a:ext uri="{FF2B5EF4-FFF2-40B4-BE49-F238E27FC236}">
                      <a16:creationId xmlns:a16="http://schemas.microsoft.com/office/drawing/2014/main" id="{9600DA44-2EAE-8BA5-C7C2-8AA561744DE4}"/>
                    </a:ext>
                  </a:extLst>
                </p14:cNvPr>
                <p14:cNvContentPartPr/>
                <p14:nvPr/>
              </p14:nvContentPartPr>
              <p14:xfrm>
                <a:off x="1025509" y="4426364"/>
                <a:ext cx="184680" cy="6120"/>
              </p14:xfrm>
            </p:contentPart>
          </mc:Choice>
          <mc:Fallback>
            <p:pic>
              <p:nvPicPr>
                <p:cNvPr id="529" name="Freihand 528">
                  <a:extLst>
                    <a:ext uri="{FF2B5EF4-FFF2-40B4-BE49-F238E27FC236}">
                      <a16:creationId xmlns:a16="http://schemas.microsoft.com/office/drawing/2014/main" id="{9600DA44-2EAE-8BA5-C7C2-8AA561744DE4}"/>
                    </a:ext>
                  </a:extLst>
                </p:cNvPr>
                <p:cNvPicPr/>
                <p:nvPr/>
              </p:nvPicPr>
              <p:blipFill>
                <a:blip r:embed="rId602"/>
                <a:stretch>
                  <a:fillRect/>
                </a:stretch>
              </p:blipFill>
              <p:spPr>
                <a:xfrm>
                  <a:off x="1016869" y="4417364"/>
                  <a:ext cx="202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530" name="Freihand 529">
                  <a:extLst>
                    <a:ext uri="{FF2B5EF4-FFF2-40B4-BE49-F238E27FC236}">
                      <a16:creationId xmlns:a16="http://schemas.microsoft.com/office/drawing/2014/main" id="{3510DF61-FE2A-D7C5-0040-FCDF71FEC7F1}"/>
                    </a:ext>
                  </a:extLst>
                </p14:cNvPr>
                <p14:cNvContentPartPr/>
                <p14:nvPr/>
              </p14:nvContentPartPr>
              <p14:xfrm>
                <a:off x="1028389" y="4489364"/>
                <a:ext cx="172800" cy="48240"/>
              </p14:xfrm>
            </p:contentPart>
          </mc:Choice>
          <mc:Fallback>
            <p:pic>
              <p:nvPicPr>
                <p:cNvPr id="530" name="Freihand 529">
                  <a:extLst>
                    <a:ext uri="{FF2B5EF4-FFF2-40B4-BE49-F238E27FC236}">
                      <a16:creationId xmlns:a16="http://schemas.microsoft.com/office/drawing/2014/main" id="{3510DF61-FE2A-D7C5-0040-FCDF71FEC7F1}"/>
                    </a:ext>
                  </a:extLst>
                </p:cNvPr>
                <p:cNvPicPr/>
                <p:nvPr/>
              </p:nvPicPr>
              <p:blipFill>
                <a:blip r:embed="rId604"/>
                <a:stretch>
                  <a:fillRect/>
                </a:stretch>
              </p:blipFill>
              <p:spPr>
                <a:xfrm>
                  <a:off x="1019389" y="4480364"/>
                  <a:ext cx="190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532" name="Freihand 531">
                  <a:extLst>
                    <a:ext uri="{FF2B5EF4-FFF2-40B4-BE49-F238E27FC236}">
                      <a16:creationId xmlns:a16="http://schemas.microsoft.com/office/drawing/2014/main" id="{1B4C4B7D-9041-D052-AD92-066BCD93571C}"/>
                    </a:ext>
                  </a:extLst>
                </p14:cNvPr>
                <p14:cNvContentPartPr/>
                <p14:nvPr/>
              </p14:nvContentPartPr>
              <p14:xfrm>
                <a:off x="1709149" y="3988964"/>
                <a:ext cx="1139760" cy="156600"/>
              </p14:xfrm>
            </p:contentPart>
          </mc:Choice>
          <mc:Fallback>
            <p:pic>
              <p:nvPicPr>
                <p:cNvPr id="532" name="Freihand 531">
                  <a:extLst>
                    <a:ext uri="{FF2B5EF4-FFF2-40B4-BE49-F238E27FC236}">
                      <a16:creationId xmlns:a16="http://schemas.microsoft.com/office/drawing/2014/main" id="{1B4C4B7D-9041-D052-AD92-066BCD93571C}"/>
                    </a:ext>
                  </a:extLst>
                </p:cNvPr>
                <p:cNvPicPr/>
                <p:nvPr/>
              </p:nvPicPr>
              <p:blipFill>
                <a:blip r:embed="rId606"/>
                <a:stretch>
                  <a:fillRect/>
                </a:stretch>
              </p:blipFill>
              <p:spPr>
                <a:xfrm>
                  <a:off x="1700509" y="3980324"/>
                  <a:ext cx="1157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535" name="Freihand 534">
                  <a:extLst>
                    <a:ext uri="{FF2B5EF4-FFF2-40B4-BE49-F238E27FC236}">
                      <a16:creationId xmlns:a16="http://schemas.microsoft.com/office/drawing/2014/main" id="{1CE00A93-38DE-E757-C3A1-8E384FDD9D63}"/>
                    </a:ext>
                  </a:extLst>
                </p14:cNvPr>
                <p14:cNvContentPartPr/>
                <p14:nvPr/>
              </p14:nvContentPartPr>
              <p14:xfrm>
                <a:off x="1428349" y="4397564"/>
                <a:ext cx="194040" cy="176760"/>
              </p14:xfrm>
            </p:contentPart>
          </mc:Choice>
          <mc:Fallback>
            <p:pic>
              <p:nvPicPr>
                <p:cNvPr id="535" name="Freihand 534">
                  <a:extLst>
                    <a:ext uri="{FF2B5EF4-FFF2-40B4-BE49-F238E27FC236}">
                      <a16:creationId xmlns:a16="http://schemas.microsoft.com/office/drawing/2014/main" id="{1CE00A93-38DE-E757-C3A1-8E384FDD9D63}"/>
                    </a:ext>
                  </a:extLst>
                </p:cNvPr>
                <p:cNvPicPr/>
                <p:nvPr/>
              </p:nvPicPr>
              <p:blipFill>
                <a:blip r:embed="rId608"/>
                <a:stretch>
                  <a:fillRect/>
                </a:stretch>
              </p:blipFill>
              <p:spPr>
                <a:xfrm>
                  <a:off x="1419709" y="4388564"/>
                  <a:ext cx="211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536" name="Freihand 535">
                  <a:extLst>
                    <a:ext uri="{FF2B5EF4-FFF2-40B4-BE49-F238E27FC236}">
                      <a16:creationId xmlns:a16="http://schemas.microsoft.com/office/drawing/2014/main" id="{C15C5184-D476-D15D-5263-440B8DDD553D}"/>
                    </a:ext>
                  </a:extLst>
                </p14:cNvPr>
                <p14:cNvContentPartPr/>
                <p14:nvPr/>
              </p14:nvContentPartPr>
              <p14:xfrm>
                <a:off x="1840549" y="4407284"/>
                <a:ext cx="114480" cy="172080"/>
              </p14:xfrm>
            </p:contentPart>
          </mc:Choice>
          <mc:Fallback>
            <p:pic>
              <p:nvPicPr>
                <p:cNvPr id="536" name="Freihand 535">
                  <a:extLst>
                    <a:ext uri="{FF2B5EF4-FFF2-40B4-BE49-F238E27FC236}">
                      <a16:creationId xmlns:a16="http://schemas.microsoft.com/office/drawing/2014/main" id="{C15C5184-D476-D15D-5263-440B8DDD553D}"/>
                    </a:ext>
                  </a:extLst>
                </p:cNvPr>
                <p:cNvPicPr/>
                <p:nvPr/>
              </p:nvPicPr>
              <p:blipFill>
                <a:blip r:embed="rId610"/>
                <a:stretch>
                  <a:fillRect/>
                </a:stretch>
              </p:blipFill>
              <p:spPr>
                <a:xfrm>
                  <a:off x="1831549" y="4398644"/>
                  <a:ext cx="132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537" name="Freihand 536">
                  <a:extLst>
                    <a:ext uri="{FF2B5EF4-FFF2-40B4-BE49-F238E27FC236}">
                      <a16:creationId xmlns:a16="http://schemas.microsoft.com/office/drawing/2014/main" id="{7D54B53D-E504-14CA-3A2E-88DF973B841A}"/>
                    </a:ext>
                  </a:extLst>
                </p14:cNvPr>
                <p14:cNvContentPartPr/>
                <p14:nvPr/>
              </p14:nvContentPartPr>
              <p14:xfrm>
                <a:off x="1823989" y="4402964"/>
                <a:ext cx="214920" cy="201600"/>
              </p14:xfrm>
            </p:contentPart>
          </mc:Choice>
          <mc:Fallback>
            <p:pic>
              <p:nvPicPr>
                <p:cNvPr id="537" name="Freihand 536">
                  <a:extLst>
                    <a:ext uri="{FF2B5EF4-FFF2-40B4-BE49-F238E27FC236}">
                      <a16:creationId xmlns:a16="http://schemas.microsoft.com/office/drawing/2014/main" id="{7D54B53D-E504-14CA-3A2E-88DF973B841A}"/>
                    </a:ext>
                  </a:extLst>
                </p:cNvPr>
                <p:cNvPicPr/>
                <p:nvPr/>
              </p:nvPicPr>
              <p:blipFill>
                <a:blip r:embed="rId612"/>
                <a:stretch>
                  <a:fillRect/>
                </a:stretch>
              </p:blipFill>
              <p:spPr>
                <a:xfrm>
                  <a:off x="1815349" y="4394324"/>
                  <a:ext cx="232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538" name="Freihand 537">
                  <a:extLst>
                    <a:ext uri="{FF2B5EF4-FFF2-40B4-BE49-F238E27FC236}">
                      <a16:creationId xmlns:a16="http://schemas.microsoft.com/office/drawing/2014/main" id="{0EE34490-6E5F-563C-3F0C-7E807B85D3B8}"/>
                    </a:ext>
                  </a:extLst>
                </p14:cNvPr>
                <p14:cNvContentPartPr/>
                <p14:nvPr/>
              </p14:nvContentPartPr>
              <p14:xfrm>
                <a:off x="1802749" y="4321964"/>
                <a:ext cx="283320" cy="16560"/>
              </p14:xfrm>
            </p:contentPart>
          </mc:Choice>
          <mc:Fallback>
            <p:pic>
              <p:nvPicPr>
                <p:cNvPr id="538" name="Freihand 537">
                  <a:extLst>
                    <a:ext uri="{FF2B5EF4-FFF2-40B4-BE49-F238E27FC236}">
                      <a16:creationId xmlns:a16="http://schemas.microsoft.com/office/drawing/2014/main" id="{0EE34490-6E5F-563C-3F0C-7E807B85D3B8}"/>
                    </a:ext>
                  </a:extLst>
                </p:cNvPr>
                <p:cNvPicPr/>
                <p:nvPr/>
              </p:nvPicPr>
              <p:blipFill>
                <a:blip r:embed="rId614"/>
                <a:stretch>
                  <a:fillRect/>
                </a:stretch>
              </p:blipFill>
              <p:spPr>
                <a:xfrm>
                  <a:off x="1794109" y="4312964"/>
                  <a:ext cx="300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540" name="Freihand 539">
                  <a:extLst>
                    <a:ext uri="{FF2B5EF4-FFF2-40B4-BE49-F238E27FC236}">
                      <a16:creationId xmlns:a16="http://schemas.microsoft.com/office/drawing/2014/main" id="{C6BFDC59-1AF6-724F-3234-B30F382DC039}"/>
                    </a:ext>
                  </a:extLst>
                </p14:cNvPr>
                <p14:cNvContentPartPr/>
                <p14:nvPr/>
              </p14:nvContentPartPr>
              <p14:xfrm>
                <a:off x="2627869" y="4347164"/>
                <a:ext cx="27720" cy="198720"/>
              </p14:xfrm>
            </p:contentPart>
          </mc:Choice>
          <mc:Fallback>
            <p:pic>
              <p:nvPicPr>
                <p:cNvPr id="540" name="Freihand 539">
                  <a:extLst>
                    <a:ext uri="{FF2B5EF4-FFF2-40B4-BE49-F238E27FC236}">
                      <a16:creationId xmlns:a16="http://schemas.microsoft.com/office/drawing/2014/main" id="{C6BFDC59-1AF6-724F-3234-B30F382DC039}"/>
                    </a:ext>
                  </a:extLst>
                </p:cNvPr>
                <p:cNvPicPr/>
                <p:nvPr/>
              </p:nvPicPr>
              <p:blipFill>
                <a:blip r:embed="rId616"/>
                <a:stretch>
                  <a:fillRect/>
                </a:stretch>
              </p:blipFill>
              <p:spPr>
                <a:xfrm>
                  <a:off x="2618869" y="4338164"/>
                  <a:ext cx="45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541" name="Freihand 540">
                  <a:extLst>
                    <a:ext uri="{FF2B5EF4-FFF2-40B4-BE49-F238E27FC236}">
                      <a16:creationId xmlns:a16="http://schemas.microsoft.com/office/drawing/2014/main" id="{7867FD1B-E1A7-C26C-7BBC-1BF95433281E}"/>
                    </a:ext>
                  </a:extLst>
                </p14:cNvPr>
                <p14:cNvContentPartPr/>
                <p14:nvPr/>
              </p14:nvContentPartPr>
              <p14:xfrm>
                <a:off x="2562709" y="4419524"/>
                <a:ext cx="172080" cy="18360"/>
              </p14:xfrm>
            </p:contentPart>
          </mc:Choice>
          <mc:Fallback>
            <p:pic>
              <p:nvPicPr>
                <p:cNvPr id="541" name="Freihand 540">
                  <a:extLst>
                    <a:ext uri="{FF2B5EF4-FFF2-40B4-BE49-F238E27FC236}">
                      <a16:creationId xmlns:a16="http://schemas.microsoft.com/office/drawing/2014/main" id="{7867FD1B-E1A7-C26C-7BBC-1BF95433281E}"/>
                    </a:ext>
                  </a:extLst>
                </p:cNvPr>
                <p:cNvPicPr/>
                <p:nvPr/>
              </p:nvPicPr>
              <p:blipFill>
                <a:blip r:embed="rId618"/>
                <a:stretch>
                  <a:fillRect/>
                </a:stretch>
              </p:blipFill>
              <p:spPr>
                <a:xfrm>
                  <a:off x="2554069" y="4410884"/>
                  <a:ext cx="189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554" name="Freihand 553">
                  <a:extLst>
                    <a:ext uri="{FF2B5EF4-FFF2-40B4-BE49-F238E27FC236}">
                      <a16:creationId xmlns:a16="http://schemas.microsoft.com/office/drawing/2014/main" id="{7C6BEE19-AB78-9AF1-560A-128B937BE69C}"/>
                    </a:ext>
                  </a:extLst>
                </p14:cNvPr>
                <p14:cNvContentPartPr/>
                <p14:nvPr/>
              </p14:nvContentPartPr>
              <p14:xfrm>
                <a:off x="4545949" y="4169324"/>
                <a:ext cx="152280" cy="150480"/>
              </p14:xfrm>
            </p:contentPart>
          </mc:Choice>
          <mc:Fallback>
            <p:pic>
              <p:nvPicPr>
                <p:cNvPr id="554" name="Freihand 553">
                  <a:extLst>
                    <a:ext uri="{FF2B5EF4-FFF2-40B4-BE49-F238E27FC236}">
                      <a16:creationId xmlns:a16="http://schemas.microsoft.com/office/drawing/2014/main" id="{7C6BEE19-AB78-9AF1-560A-128B937BE69C}"/>
                    </a:ext>
                  </a:extLst>
                </p:cNvPr>
                <p:cNvPicPr/>
                <p:nvPr/>
              </p:nvPicPr>
              <p:blipFill>
                <a:blip r:embed="rId620"/>
                <a:stretch>
                  <a:fillRect/>
                </a:stretch>
              </p:blipFill>
              <p:spPr>
                <a:xfrm>
                  <a:off x="4536949" y="4160684"/>
                  <a:ext cx="169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555" name="Freihand 554">
                  <a:extLst>
                    <a:ext uri="{FF2B5EF4-FFF2-40B4-BE49-F238E27FC236}">
                      <a16:creationId xmlns:a16="http://schemas.microsoft.com/office/drawing/2014/main" id="{91DC5942-DFAE-F3A6-7BAE-249000AA04B8}"/>
                    </a:ext>
                  </a:extLst>
                </p14:cNvPr>
                <p14:cNvContentPartPr/>
                <p14:nvPr/>
              </p14:nvContentPartPr>
              <p14:xfrm>
                <a:off x="4830709" y="4114604"/>
                <a:ext cx="68400" cy="191880"/>
              </p14:xfrm>
            </p:contentPart>
          </mc:Choice>
          <mc:Fallback>
            <p:pic>
              <p:nvPicPr>
                <p:cNvPr id="555" name="Freihand 554">
                  <a:extLst>
                    <a:ext uri="{FF2B5EF4-FFF2-40B4-BE49-F238E27FC236}">
                      <a16:creationId xmlns:a16="http://schemas.microsoft.com/office/drawing/2014/main" id="{91DC5942-DFAE-F3A6-7BAE-249000AA04B8}"/>
                    </a:ext>
                  </a:extLst>
                </p:cNvPr>
                <p:cNvPicPr/>
                <p:nvPr/>
              </p:nvPicPr>
              <p:blipFill>
                <a:blip r:embed="rId622"/>
                <a:stretch>
                  <a:fillRect/>
                </a:stretch>
              </p:blipFill>
              <p:spPr>
                <a:xfrm>
                  <a:off x="4821709" y="4105964"/>
                  <a:ext cx="860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556" name="Freihand 555">
                  <a:extLst>
                    <a:ext uri="{FF2B5EF4-FFF2-40B4-BE49-F238E27FC236}">
                      <a16:creationId xmlns:a16="http://schemas.microsoft.com/office/drawing/2014/main" id="{63961888-016B-5C7B-DA80-058739875D42}"/>
                    </a:ext>
                  </a:extLst>
                </p14:cNvPr>
                <p14:cNvContentPartPr/>
                <p14:nvPr/>
              </p14:nvContentPartPr>
              <p14:xfrm>
                <a:off x="4745749" y="4027124"/>
                <a:ext cx="218520" cy="261000"/>
              </p14:xfrm>
            </p:contentPart>
          </mc:Choice>
          <mc:Fallback>
            <p:pic>
              <p:nvPicPr>
                <p:cNvPr id="556" name="Freihand 555">
                  <a:extLst>
                    <a:ext uri="{FF2B5EF4-FFF2-40B4-BE49-F238E27FC236}">
                      <a16:creationId xmlns:a16="http://schemas.microsoft.com/office/drawing/2014/main" id="{63961888-016B-5C7B-DA80-058739875D42}"/>
                    </a:ext>
                  </a:extLst>
                </p:cNvPr>
                <p:cNvPicPr/>
                <p:nvPr/>
              </p:nvPicPr>
              <p:blipFill>
                <a:blip r:embed="rId624"/>
                <a:stretch>
                  <a:fillRect/>
                </a:stretch>
              </p:blipFill>
              <p:spPr>
                <a:xfrm>
                  <a:off x="4737109" y="4018124"/>
                  <a:ext cx="236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558" name="Freihand 557">
                  <a:extLst>
                    <a:ext uri="{FF2B5EF4-FFF2-40B4-BE49-F238E27FC236}">
                      <a16:creationId xmlns:a16="http://schemas.microsoft.com/office/drawing/2014/main" id="{E497E179-F071-A9EA-44D0-564721C00D67}"/>
                    </a:ext>
                  </a:extLst>
                </p14:cNvPr>
                <p14:cNvContentPartPr/>
                <p14:nvPr/>
              </p14:nvContentPartPr>
              <p14:xfrm>
                <a:off x="5234989" y="4135484"/>
                <a:ext cx="12240" cy="179280"/>
              </p14:xfrm>
            </p:contentPart>
          </mc:Choice>
          <mc:Fallback>
            <p:pic>
              <p:nvPicPr>
                <p:cNvPr id="558" name="Freihand 557">
                  <a:extLst>
                    <a:ext uri="{FF2B5EF4-FFF2-40B4-BE49-F238E27FC236}">
                      <a16:creationId xmlns:a16="http://schemas.microsoft.com/office/drawing/2014/main" id="{E497E179-F071-A9EA-44D0-564721C00D67}"/>
                    </a:ext>
                  </a:extLst>
                </p:cNvPr>
                <p:cNvPicPr/>
                <p:nvPr/>
              </p:nvPicPr>
              <p:blipFill>
                <a:blip r:embed="rId626"/>
                <a:stretch>
                  <a:fillRect/>
                </a:stretch>
              </p:blipFill>
              <p:spPr>
                <a:xfrm>
                  <a:off x="5226349" y="4126484"/>
                  <a:ext cx="29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559" name="Freihand 558">
                  <a:extLst>
                    <a:ext uri="{FF2B5EF4-FFF2-40B4-BE49-F238E27FC236}">
                      <a16:creationId xmlns:a16="http://schemas.microsoft.com/office/drawing/2014/main" id="{A6FC6B3C-1BE3-C32C-8D83-12AD3C3FE13D}"/>
                    </a:ext>
                  </a:extLst>
                </p14:cNvPr>
                <p14:cNvContentPartPr/>
                <p14:nvPr/>
              </p14:nvContentPartPr>
              <p14:xfrm>
                <a:off x="5161189" y="4201004"/>
                <a:ext cx="125280" cy="23400"/>
              </p14:xfrm>
            </p:contentPart>
          </mc:Choice>
          <mc:Fallback>
            <p:pic>
              <p:nvPicPr>
                <p:cNvPr id="559" name="Freihand 558">
                  <a:extLst>
                    <a:ext uri="{FF2B5EF4-FFF2-40B4-BE49-F238E27FC236}">
                      <a16:creationId xmlns:a16="http://schemas.microsoft.com/office/drawing/2014/main" id="{A6FC6B3C-1BE3-C32C-8D83-12AD3C3FE13D}"/>
                    </a:ext>
                  </a:extLst>
                </p:cNvPr>
                <p:cNvPicPr/>
                <p:nvPr/>
              </p:nvPicPr>
              <p:blipFill>
                <a:blip r:embed="rId628"/>
                <a:stretch>
                  <a:fillRect/>
                </a:stretch>
              </p:blipFill>
              <p:spPr>
                <a:xfrm>
                  <a:off x="5152549" y="4192004"/>
                  <a:ext cx="142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545" name="Freihand 544">
                  <a:extLst>
                    <a:ext uri="{FF2B5EF4-FFF2-40B4-BE49-F238E27FC236}">
                      <a16:creationId xmlns:a16="http://schemas.microsoft.com/office/drawing/2014/main" id="{54605E34-C346-C6B1-3288-E5BF5735163D}"/>
                    </a:ext>
                  </a:extLst>
                </p14:cNvPr>
                <p14:cNvContentPartPr/>
                <p14:nvPr/>
              </p14:nvContentPartPr>
              <p14:xfrm>
                <a:off x="3037189" y="4471364"/>
                <a:ext cx="148680" cy="99360"/>
              </p14:xfrm>
            </p:contentPart>
          </mc:Choice>
          <mc:Fallback>
            <p:pic>
              <p:nvPicPr>
                <p:cNvPr id="545" name="Freihand 544">
                  <a:extLst>
                    <a:ext uri="{FF2B5EF4-FFF2-40B4-BE49-F238E27FC236}">
                      <a16:creationId xmlns:a16="http://schemas.microsoft.com/office/drawing/2014/main" id="{54605E34-C346-C6B1-3288-E5BF5735163D}"/>
                    </a:ext>
                  </a:extLst>
                </p:cNvPr>
                <p:cNvPicPr/>
                <p:nvPr/>
              </p:nvPicPr>
              <p:blipFill>
                <a:blip r:embed="rId630"/>
                <a:stretch>
                  <a:fillRect/>
                </a:stretch>
              </p:blipFill>
              <p:spPr>
                <a:xfrm>
                  <a:off x="3028189" y="4462364"/>
                  <a:ext cx="166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543" name="Freihand 542">
                  <a:extLst>
                    <a:ext uri="{FF2B5EF4-FFF2-40B4-BE49-F238E27FC236}">
                      <a16:creationId xmlns:a16="http://schemas.microsoft.com/office/drawing/2014/main" id="{2FDDDF6B-25D2-770A-0A1F-D1906DEC0988}"/>
                    </a:ext>
                  </a:extLst>
                </p14:cNvPr>
                <p14:cNvContentPartPr/>
                <p14:nvPr/>
              </p14:nvContentPartPr>
              <p14:xfrm>
                <a:off x="3017029" y="4122164"/>
                <a:ext cx="165240" cy="211680"/>
              </p14:xfrm>
            </p:contentPart>
          </mc:Choice>
          <mc:Fallback>
            <p:pic>
              <p:nvPicPr>
                <p:cNvPr id="543" name="Freihand 542">
                  <a:extLst>
                    <a:ext uri="{FF2B5EF4-FFF2-40B4-BE49-F238E27FC236}">
                      <a16:creationId xmlns:a16="http://schemas.microsoft.com/office/drawing/2014/main" id="{2FDDDF6B-25D2-770A-0A1F-D1906DEC0988}"/>
                    </a:ext>
                  </a:extLst>
                </p:cNvPr>
                <p:cNvPicPr/>
                <p:nvPr/>
              </p:nvPicPr>
              <p:blipFill>
                <a:blip r:embed="rId632"/>
                <a:stretch>
                  <a:fillRect/>
                </a:stretch>
              </p:blipFill>
              <p:spPr>
                <a:xfrm>
                  <a:off x="3008389" y="4113524"/>
                  <a:ext cx="182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544" name="Freihand 543">
                  <a:extLst>
                    <a:ext uri="{FF2B5EF4-FFF2-40B4-BE49-F238E27FC236}">
                      <a16:creationId xmlns:a16="http://schemas.microsoft.com/office/drawing/2014/main" id="{C372AE9D-277D-2967-A02B-3FF83994E6C8}"/>
                    </a:ext>
                  </a:extLst>
                </p14:cNvPr>
                <p14:cNvContentPartPr/>
                <p14:nvPr/>
              </p14:nvContentPartPr>
              <p14:xfrm>
                <a:off x="2986789" y="4368044"/>
                <a:ext cx="211320" cy="11880"/>
              </p14:xfrm>
            </p:contentPart>
          </mc:Choice>
          <mc:Fallback>
            <p:pic>
              <p:nvPicPr>
                <p:cNvPr id="544" name="Freihand 543">
                  <a:extLst>
                    <a:ext uri="{FF2B5EF4-FFF2-40B4-BE49-F238E27FC236}">
                      <a16:creationId xmlns:a16="http://schemas.microsoft.com/office/drawing/2014/main" id="{C372AE9D-277D-2967-A02B-3FF83994E6C8}"/>
                    </a:ext>
                  </a:extLst>
                </p:cNvPr>
                <p:cNvPicPr/>
                <p:nvPr/>
              </p:nvPicPr>
              <p:blipFill>
                <a:blip r:embed="rId634"/>
                <a:stretch>
                  <a:fillRect/>
                </a:stretch>
              </p:blipFill>
              <p:spPr>
                <a:xfrm>
                  <a:off x="2978149" y="4359044"/>
                  <a:ext cx="228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546" name="Freihand 545">
                  <a:extLst>
                    <a:ext uri="{FF2B5EF4-FFF2-40B4-BE49-F238E27FC236}">
                      <a16:creationId xmlns:a16="http://schemas.microsoft.com/office/drawing/2014/main" id="{257F2369-811E-A562-07DC-98EEED7D73A2}"/>
                    </a:ext>
                  </a:extLst>
                </p14:cNvPr>
                <p14:cNvContentPartPr/>
                <p14:nvPr/>
              </p14:nvContentPartPr>
              <p14:xfrm>
                <a:off x="3360109" y="4382804"/>
                <a:ext cx="27720" cy="7920"/>
              </p14:xfrm>
            </p:contentPart>
          </mc:Choice>
          <mc:Fallback>
            <p:pic>
              <p:nvPicPr>
                <p:cNvPr id="546" name="Freihand 545">
                  <a:extLst>
                    <a:ext uri="{FF2B5EF4-FFF2-40B4-BE49-F238E27FC236}">
                      <a16:creationId xmlns:a16="http://schemas.microsoft.com/office/drawing/2014/main" id="{257F2369-811E-A562-07DC-98EEED7D73A2}"/>
                    </a:ext>
                  </a:extLst>
                </p:cNvPr>
                <p:cNvPicPr/>
                <p:nvPr/>
              </p:nvPicPr>
              <p:blipFill>
                <a:blip r:embed="rId636"/>
                <a:stretch>
                  <a:fillRect/>
                </a:stretch>
              </p:blipFill>
              <p:spPr>
                <a:xfrm>
                  <a:off x="3351109" y="4374164"/>
                  <a:ext cx="45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547" name="Freihand 546">
                  <a:extLst>
                    <a:ext uri="{FF2B5EF4-FFF2-40B4-BE49-F238E27FC236}">
                      <a16:creationId xmlns:a16="http://schemas.microsoft.com/office/drawing/2014/main" id="{9C76B501-764A-F989-D65D-2869DFBF9173}"/>
                    </a:ext>
                  </a:extLst>
                </p14:cNvPr>
                <p14:cNvContentPartPr/>
                <p14:nvPr/>
              </p14:nvContentPartPr>
              <p14:xfrm>
                <a:off x="3524989" y="4248164"/>
                <a:ext cx="130320" cy="132840"/>
              </p14:xfrm>
            </p:contentPart>
          </mc:Choice>
          <mc:Fallback>
            <p:pic>
              <p:nvPicPr>
                <p:cNvPr id="547" name="Freihand 546">
                  <a:extLst>
                    <a:ext uri="{FF2B5EF4-FFF2-40B4-BE49-F238E27FC236}">
                      <a16:creationId xmlns:a16="http://schemas.microsoft.com/office/drawing/2014/main" id="{9C76B501-764A-F989-D65D-2869DFBF9173}"/>
                    </a:ext>
                  </a:extLst>
                </p:cNvPr>
                <p:cNvPicPr/>
                <p:nvPr/>
              </p:nvPicPr>
              <p:blipFill>
                <a:blip r:embed="rId638"/>
                <a:stretch>
                  <a:fillRect/>
                </a:stretch>
              </p:blipFill>
              <p:spPr>
                <a:xfrm>
                  <a:off x="3516349" y="4239524"/>
                  <a:ext cx="147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548" name="Freihand 547">
                  <a:extLst>
                    <a:ext uri="{FF2B5EF4-FFF2-40B4-BE49-F238E27FC236}">
                      <a16:creationId xmlns:a16="http://schemas.microsoft.com/office/drawing/2014/main" id="{F47F3269-59E1-39CA-6FA0-DEC71B2E2A33}"/>
                    </a:ext>
                  </a:extLst>
                </p14:cNvPr>
                <p14:cNvContentPartPr/>
                <p14:nvPr/>
              </p14:nvContentPartPr>
              <p14:xfrm>
                <a:off x="3859789" y="4104524"/>
                <a:ext cx="113040" cy="273240"/>
              </p14:xfrm>
            </p:contentPart>
          </mc:Choice>
          <mc:Fallback>
            <p:pic>
              <p:nvPicPr>
                <p:cNvPr id="548" name="Freihand 547">
                  <a:extLst>
                    <a:ext uri="{FF2B5EF4-FFF2-40B4-BE49-F238E27FC236}">
                      <a16:creationId xmlns:a16="http://schemas.microsoft.com/office/drawing/2014/main" id="{F47F3269-59E1-39CA-6FA0-DEC71B2E2A33}"/>
                    </a:ext>
                  </a:extLst>
                </p:cNvPr>
                <p:cNvPicPr/>
                <p:nvPr/>
              </p:nvPicPr>
              <p:blipFill>
                <a:blip r:embed="rId640"/>
                <a:stretch>
                  <a:fillRect/>
                </a:stretch>
              </p:blipFill>
              <p:spPr>
                <a:xfrm>
                  <a:off x="3850789" y="4095524"/>
                  <a:ext cx="1306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549" name="Freihand 548">
                  <a:extLst>
                    <a:ext uri="{FF2B5EF4-FFF2-40B4-BE49-F238E27FC236}">
                      <a16:creationId xmlns:a16="http://schemas.microsoft.com/office/drawing/2014/main" id="{6091A90A-52F0-6922-8929-18502C04D372}"/>
                    </a:ext>
                  </a:extLst>
                </p14:cNvPr>
                <p14:cNvContentPartPr/>
                <p14:nvPr/>
              </p14:nvContentPartPr>
              <p14:xfrm>
                <a:off x="4158589" y="4227644"/>
                <a:ext cx="151920" cy="21600"/>
              </p14:xfrm>
            </p:contentPart>
          </mc:Choice>
          <mc:Fallback>
            <p:pic>
              <p:nvPicPr>
                <p:cNvPr id="549" name="Freihand 548">
                  <a:extLst>
                    <a:ext uri="{FF2B5EF4-FFF2-40B4-BE49-F238E27FC236}">
                      <a16:creationId xmlns:a16="http://schemas.microsoft.com/office/drawing/2014/main" id="{6091A90A-52F0-6922-8929-18502C04D372}"/>
                    </a:ext>
                  </a:extLst>
                </p:cNvPr>
                <p:cNvPicPr/>
                <p:nvPr/>
              </p:nvPicPr>
              <p:blipFill>
                <a:blip r:embed="rId642"/>
                <a:stretch>
                  <a:fillRect/>
                </a:stretch>
              </p:blipFill>
              <p:spPr>
                <a:xfrm>
                  <a:off x="4149949" y="4219004"/>
                  <a:ext cx="169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550" name="Freihand 549">
                  <a:extLst>
                    <a:ext uri="{FF2B5EF4-FFF2-40B4-BE49-F238E27FC236}">
                      <a16:creationId xmlns:a16="http://schemas.microsoft.com/office/drawing/2014/main" id="{017FB464-EA56-A1B0-8DFC-FDBB0C3E1714}"/>
                    </a:ext>
                  </a:extLst>
                </p14:cNvPr>
                <p14:cNvContentPartPr/>
                <p14:nvPr/>
              </p14:nvContentPartPr>
              <p14:xfrm>
                <a:off x="4154629" y="4305764"/>
                <a:ext cx="172800" cy="18360"/>
              </p14:xfrm>
            </p:contentPart>
          </mc:Choice>
          <mc:Fallback>
            <p:pic>
              <p:nvPicPr>
                <p:cNvPr id="550" name="Freihand 549">
                  <a:extLst>
                    <a:ext uri="{FF2B5EF4-FFF2-40B4-BE49-F238E27FC236}">
                      <a16:creationId xmlns:a16="http://schemas.microsoft.com/office/drawing/2014/main" id="{017FB464-EA56-A1B0-8DFC-FDBB0C3E1714}"/>
                    </a:ext>
                  </a:extLst>
                </p:cNvPr>
                <p:cNvPicPr/>
                <p:nvPr/>
              </p:nvPicPr>
              <p:blipFill>
                <a:blip r:embed="rId644"/>
                <a:stretch>
                  <a:fillRect/>
                </a:stretch>
              </p:blipFill>
              <p:spPr>
                <a:xfrm>
                  <a:off x="4145629" y="4296764"/>
                  <a:ext cx="190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561" name="Freihand 560">
                  <a:extLst>
                    <a:ext uri="{FF2B5EF4-FFF2-40B4-BE49-F238E27FC236}">
                      <a16:creationId xmlns:a16="http://schemas.microsoft.com/office/drawing/2014/main" id="{BBE7AD9A-A387-5638-ADEA-EEC578820D1F}"/>
                    </a:ext>
                  </a:extLst>
                </p14:cNvPr>
                <p14:cNvContentPartPr/>
                <p14:nvPr/>
              </p14:nvContentPartPr>
              <p14:xfrm>
                <a:off x="3484309" y="4181204"/>
                <a:ext cx="218520" cy="196560"/>
              </p14:xfrm>
            </p:contentPart>
          </mc:Choice>
          <mc:Fallback>
            <p:pic>
              <p:nvPicPr>
                <p:cNvPr id="561" name="Freihand 560">
                  <a:extLst>
                    <a:ext uri="{FF2B5EF4-FFF2-40B4-BE49-F238E27FC236}">
                      <a16:creationId xmlns:a16="http://schemas.microsoft.com/office/drawing/2014/main" id="{BBE7AD9A-A387-5638-ADEA-EEC578820D1F}"/>
                    </a:ext>
                  </a:extLst>
                </p:cNvPr>
                <p:cNvPicPr/>
                <p:nvPr/>
              </p:nvPicPr>
              <p:blipFill>
                <a:blip r:embed="rId646"/>
                <a:stretch>
                  <a:fillRect/>
                </a:stretch>
              </p:blipFill>
              <p:spPr>
                <a:xfrm>
                  <a:off x="3475669" y="4172564"/>
                  <a:ext cx="2361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562" name="Freihand 561">
                  <a:extLst>
                    <a:ext uri="{FF2B5EF4-FFF2-40B4-BE49-F238E27FC236}">
                      <a16:creationId xmlns:a16="http://schemas.microsoft.com/office/drawing/2014/main" id="{97C50EC5-E765-FF03-B6DC-3DFB1AF9DEDE}"/>
                    </a:ext>
                  </a:extLst>
                </p14:cNvPr>
                <p14:cNvContentPartPr/>
                <p14:nvPr/>
              </p14:nvContentPartPr>
              <p14:xfrm>
                <a:off x="2977789" y="4408364"/>
                <a:ext cx="257760" cy="175320"/>
              </p14:xfrm>
            </p:contentPart>
          </mc:Choice>
          <mc:Fallback>
            <p:pic>
              <p:nvPicPr>
                <p:cNvPr id="562" name="Freihand 561">
                  <a:extLst>
                    <a:ext uri="{FF2B5EF4-FFF2-40B4-BE49-F238E27FC236}">
                      <a16:creationId xmlns:a16="http://schemas.microsoft.com/office/drawing/2014/main" id="{97C50EC5-E765-FF03-B6DC-3DFB1AF9DEDE}"/>
                    </a:ext>
                  </a:extLst>
                </p:cNvPr>
                <p:cNvPicPr/>
                <p:nvPr/>
              </p:nvPicPr>
              <p:blipFill>
                <a:blip r:embed="rId648"/>
                <a:stretch>
                  <a:fillRect/>
                </a:stretch>
              </p:blipFill>
              <p:spPr>
                <a:xfrm>
                  <a:off x="2968789" y="4399364"/>
                  <a:ext cx="275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64" name="Freihand 563">
                  <a:extLst>
                    <a:ext uri="{FF2B5EF4-FFF2-40B4-BE49-F238E27FC236}">
                      <a16:creationId xmlns:a16="http://schemas.microsoft.com/office/drawing/2014/main" id="{A02A9820-4E5A-1246-8F5F-9B4FA1EF9DF9}"/>
                    </a:ext>
                  </a:extLst>
                </p14:cNvPr>
                <p14:cNvContentPartPr/>
                <p14:nvPr/>
              </p14:nvContentPartPr>
              <p14:xfrm>
                <a:off x="5495269" y="3979964"/>
                <a:ext cx="159480" cy="309600"/>
              </p14:xfrm>
            </p:contentPart>
          </mc:Choice>
          <mc:Fallback>
            <p:pic>
              <p:nvPicPr>
                <p:cNvPr id="564" name="Freihand 563">
                  <a:extLst>
                    <a:ext uri="{FF2B5EF4-FFF2-40B4-BE49-F238E27FC236}">
                      <a16:creationId xmlns:a16="http://schemas.microsoft.com/office/drawing/2014/main" id="{A02A9820-4E5A-1246-8F5F-9B4FA1EF9DF9}"/>
                    </a:ext>
                  </a:extLst>
                </p:cNvPr>
                <p:cNvPicPr/>
                <p:nvPr/>
              </p:nvPicPr>
              <p:blipFill>
                <a:blip r:embed="rId650"/>
                <a:stretch>
                  <a:fillRect/>
                </a:stretch>
              </p:blipFill>
              <p:spPr>
                <a:xfrm>
                  <a:off x="5486629" y="3971324"/>
                  <a:ext cx="1771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65" name="Freihand 564">
                  <a:extLst>
                    <a:ext uri="{FF2B5EF4-FFF2-40B4-BE49-F238E27FC236}">
                      <a16:creationId xmlns:a16="http://schemas.microsoft.com/office/drawing/2014/main" id="{32898F2C-40AD-C351-77AD-6BEE0E06BADC}"/>
                    </a:ext>
                  </a:extLst>
                </p14:cNvPr>
                <p14:cNvContentPartPr/>
                <p14:nvPr/>
              </p14:nvContentPartPr>
              <p14:xfrm>
                <a:off x="6108709" y="4111364"/>
                <a:ext cx="124200" cy="275400"/>
              </p14:xfrm>
            </p:contentPart>
          </mc:Choice>
          <mc:Fallback>
            <p:pic>
              <p:nvPicPr>
                <p:cNvPr id="565" name="Freihand 564">
                  <a:extLst>
                    <a:ext uri="{FF2B5EF4-FFF2-40B4-BE49-F238E27FC236}">
                      <a16:creationId xmlns:a16="http://schemas.microsoft.com/office/drawing/2014/main" id="{32898F2C-40AD-C351-77AD-6BEE0E06BADC}"/>
                    </a:ext>
                  </a:extLst>
                </p:cNvPr>
                <p:cNvPicPr/>
                <p:nvPr/>
              </p:nvPicPr>
              <p:blipFill>
                <a:blip r:embed="rId652"/>
                <a:stretch>
                  <a:fillRect/>
                </a:stretch>
              </p:blipFill>
              <p:spPr>
                <a:xfrm>
                  <a:off x="6099709" y="4102364"/>
                  <a:ext cx="1418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566" name="Freihand 565">
                  <a:extLst>
                    <a:ext uri="{FF2B5EF4-FFF2-40B4-BE49-F238E27FC236}">
                      <a16:creationId xmlns:a16="http://schemas.microsoft.com/office/drawing/2014/main" id="{0D31FCA7-6A80-C4E8-9642-21F0700D0FEB}"/>
                    </a:ext>
                  </a:extLst>
                </p14:cNvPr>
                <p14:cNvContentPartPr/>
                <p14:nvPr/>
              </p14:nvContentPartPr>
              <p14:xfrm>
                <a:off x="6370069" y="4215404"/>
                <a:ext cx="11160" cy="23400"/>
              </p14:xfrm>
            </p:contentPart>
          </mc:Choice>
          <mc:Fallback>
            <p:pic>
              <p:nvPicPr>
                <p:cNvPr id="566" name="Freihand 565">
                  <a:extLst>
                    <a:ext uri="{FF2B5EF4-FFF2-40B4-BE49-F238E27FC236}">
                      <a16:creationId xmlns:a16="http://schemas.microsoft.com/office/drawing/2014/main" id="{0D31FCA7-6A80-C4E8-9642-21F0700D0FEB}"/>
                    </a:ext>
                  </a:extLst>
                </p:cNvPr>
                <p:cNvPicPr/>
                <p:nvPr/>
              </p:nvPicPr>
              <p:blipFill>
                <a:blip r:embed="rId654"/>
                <a:stretch>
                  <a:fillRect/>
                </a:stretch>
              </p:blipFill>
              <p:spPr>
                <a:xfrm>
                  <a:off x="6361429" y="4206404"/>
                  <a:ext cx="28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67" name="Freihand 566">
                  <a:extLst>
                    <a:ext uri="{FF2B5EF4-FFF2-40B4-BE49-F238E27FC236}">
                      <a16:creationId xmlns:a16="http://schemas.microsoft.com/office/drawing/2014/main" id="{A6666FED-1A07-70B7-F69C-D2F8C75DE2BE}"/>
                    </a:ext>
                  </a:extLst>
                </p14:cNvPr>
                <p14:cNvContentPartPr/>
                <p14:nvPr/>
              </p14:nvContentPartPr>
              <p14:xfrm>
                <a:off x="6460069" y="4041524"/>
                <a:ext cx="174240" cy="164520"/>
              </p14:xfrm>
            </p:contentPart>
          </mc:Choice>
          <mc:Fallback>
            <p:pic>
              <p:nvPicPr>
                <p:cNvPr id="567" name="Freihand 566">
                  <a:extLst>
                    <a:ext uri="{FF2B5EF4-FFF2-40B4-BE49-F238E27FC236}">
                      <a16:creationId xmlns:a16="http://schemas.microsoft.com/office/drawing/2014/main" id="{A6666FED-1A07-70B7-F69C-D2F8C75DE2BE}"/>
                    </a:ext>
                  </a:extLst>
                </p:cNvPr>
                <p:cNvPicPr/>
                <p:nvPr/>
              </p:nvPicPr>
              <p:blipFill>
                <a:blip r:embed="rId656"/>
                <a:stretch>
                  <a:fillRect/>
                </a:stretch>
              </p:blipFill>
              <p:spPr>
                <a:xfrm>
                  <a:off x="6451069" y="4032884"/>
                  <a:ext cx="191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68" name="Freihand 567">
                  <a:extLst>
                    <a:ext uri="{FF2B5EF4-FFF2-40B4-BE49-F238E27FC236}">
                      <a16:creationId xmlns:a16="http://schemas.microsoft.com/office/drawing/2014/main" id="{379D2F0C-7A96-E63F-C88F-B26AD2461FDE}"/>
                    </a:ext>
                  </a:extLst>
                </p14:cNvPr>
                <p14:cNvContentPartPr/>
                <p14:nvPr/>
              </p14:nvContentPartPr>
              <p14:xfrm>
                <a:off x="6687589" y="4181924"/>
                <a:ext cx="12600" cy="16920"/>
              </p14:xfrm>
            </p:contentPart>
          </mc:Choice>
          <mc:Fallback>
            <p:pic>
              <p:nvPicPr>
                <p:cNvPr id="568" name="Freihand 567">
                  <a:extLst>
                    <a:ext uri="{FF2B5EF4-FFF2-40B4-BE49-F238E27FC236}">
                      <a16:creationId xmlns:a16="http://schemas.microsoft.com/office/drawing/2014/main" id="{379D2F0C-7A96-E63F-C88F-B26AD2461FDE}"/>
                    </a:ext>
                  </a:extLst>
                </p:cNvPr>
                <p:cNvPicPr/>
                <p:nvPr/>
              </p:nvPicPr>
              <p:blipFill>
                <a:blip r:embed="rId658"/>
                <a:stretch>
                  <a:fillRect/>
                </a:stretch>
              </p:blipFill>
              <p:spPr>
                <a:xfrm>
                  <a:off x="6678589" y="4172924"/>
                  <a:ext cx="30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69" name="Freihand 568">
                  <a:extLst>
                    <a:ext uri="{FF2B5EF4-FFF2-40B4-BE49-F238E27FC236}">
                      <a16:creationId xmlns:a16="http://schemas.microsoft.com/office/drawing/2014/main" id="{A7AF628F-6B61-0797-4464-8FDBF2F2CBA2}"/>
                    </a:ext>
                  </a:extLst>
                </p14:cNvPr>
                <p14:cNvContentPartPr/>
                <p14:nvPr/>
              </p14:nvContentPartPr>
              <p14:xfrm>
                <a:off x="6853549" y="3931364"/>
                <a:ext cx="284760" cy="225720"/>
              </p14:xfrm>
            </p:contentPart>
          </mc:Choice>
          <mc:Fallback>
            <p:pic>
              <p:nvPicPr>
                <p:cNvPr id="569" name="Freihand 568">
                  <a:extLst>
                    <a:ext uri="{FF2B5EF4-FFF2-40B4-BE49-F238E27FC236}">
                      <a16:creationId xmlns:a16="http://schemas.microsoft.com/office/drawing/2014/main" id="{A7AF628F-6B61-0797-4464-8FDBF2F2CBA2}"/>
                    </a:ext>
                  </a:extLst>
                </p:cNvPr>
                <p:cNvPicPr/>
                <p:nvPr/>
              </p:nvPicPr>
              <p:blipFill>
                <a:blip r:embed="rId660"/>
                <a:stretch>
                  <a:fillRect/>
                </a:stretch>
              </p:blipFill>
              <p:spPr>
                <a:xfrm>
                  <a:off x="6844909" y="3922364"/>
                  <a:ext cx="302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71" name="Freihand 570">
                  <a:extLst>
                    <a:ext uri="{FF2B5EF4-FFF2-40B4-BE49-F238E27FC236}">
                      <a16:creationId xmlns:a16="http://schemas.microsoft.com/office/drawing/2014/main" id="{08071354-0D41-C054-CBBA-818E436440E0}"/>
                    </a:ext>
                  </a:extLst>
                </p14:cNvPr>
                <p14:cNvContentPartPr/>
                <p14:nvPr/>
              </p14:nvContentPartPr>
              <p14:xfrm>
                <a:off x="10789789" y="2783684"/>
                <a:ext cx="143280" cy="110160"/>
              </p14:xfrm>
            </p:contentPart>
          </mc:Choice>
          <mc:Fallback>
            <p:pic>
              <p:nvPicPr>
                <p:cNvPr id="571" name="Freihand 570">
                  <a:extLst>
                    <a:ext uri="{FF2B5EF4-FFF2-40B4-BE49-F238E27FC236}">
                      <a16:creationId xmlns:a16="http://schemas.microsoft.com/office/drawing/2014/main" id="{08071354-0D41-C054-CBBA-818E436440E0}"/>
                    </a:ext>
                  </a:extLst>
                </p:cNvPr>
                <p:cNvPicPr/>
                <p:nvPr/>
              </p:nvPicPr>
              <p:blipFill>
                <a:blip r:embed="rId662"/>
                <a:stretch>
                  <a:fillRect/>
                </a:stretch>
              </p:blipFill>
              <p:spPr>
                <a:xfrm>
                  <a:off x="10780789" y="2774684"/>
                  <a:ext cx="160920" cy="127800"/>
                </a:xfrm>
                <a:prstGeom prst="rect">
                  <a:avLst/>
                </a:prstGeom>
              </p:spPr>
            </p:pic>
          </mc:Fallback>
        </mc:AlternateContent>
      </p:grpSp>
    </p:spTree>
    <p:extLst>
      <p:ext uri="{BB962C8B-B14F-4D97-AF65-F5344CB8AC3E}">
        <p14:creationId xmlns:p14="http://schemas.microsoft.com/office/powerpoint/2010/main" val="26691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2122516" y="83128"/>
            <a:ext cx="8856984" cy="648072"/>
          </a:xfrm>
          <a:prstGeom prst="rect">
            <a:avLst/>
          </a:prstGeom>
          <a:noFill/>
        </p:spPr>
        <p:txBody>
          <a:bodyPr wrap="square" rtlCol="0">
            <a:noAutofit/>
          </a:bodyPr>
          <a:lstStyle/>
          <a:p>
            <a:pPr algn="ctr"/>
            <a:r>
              <a:rPr lang="de-DE" sz="3200"/>
              <a:t>Excercise</a:t>
            </a:r>
            <a:endParaRPr lang="de-DE" sz="3200" dirty="0"/>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2" name="Grafik 1">
            <a:extLst>
              <a:ext uri="{FF2B5EF4-FFF2-40B4-BE49-F238E27FC236}">
                <a16:creationId xmlns:a16="http://schemas.microsoft.com/office/drawing/2014/main" id="{2699CB8B-AF77-2DA2-18B4-27E8DB5617AD}"/>
              </a:ext>
            </a:extLst>
          </p:cNvPr>
          <p:cNvPicPr>
            <a:picLocks noChangeAspect="1"/>
          </p:cNvPicPr>
          <p:nvPr/>
        </p:nvPicPr>
        <p:blipFill>
          <a:blip r:embed="rId2"/>
          <a:stretch>
            <a:fillRect/>
          </a:stretch>
        </p:blipFill>
        <p:spPr>
          <a:xfrm>
            <a:off x="207221" y="157784"/>
            <a:ext cx="4827330" cy="1363445"/>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43F1A65D-0079-14A5-694A-EC00C7260D47}"/>
                  </a:ext>
                </a:extLst>
              </p14:cNvPr>
              <p14:cNvContentPartPr/>
              <p14:nvPr/>
            </p14:nvContentPartPr>
            <p14:xfrm>
              <a:off x="1498909" y="1210582"/>
              <a:ext cx="166320" cy="273960"/>
            </p14:xfrm>
          </p:contentPart>
        </mc:Choice>
        <mc:Fallback>
          <p:pic>
            <p:nvPicPr>
              <p:cNvPr id="5" name="Freihand 4">
                <a:extLst>
                  <a:ext uri="{FF2B5EF4-FFF2-40B4-BE49-F238E27FC236}">
                    <a16:creationId xmlns:a16="http://schemas.microsoft.com/office/drawing/2014/main" id="{43F1A65D-0079-14A5-694A-EC00C7260D47}"/>
                  </a:ext>
                </a:extLst>
              </p:cNvPr>
              <p:cNvPicPr/>
              <p:nvPr/>
            </p:nvPicPr>
            <p:blipFill>
              <a:blip r:embed="rId4"/>
              <a:stretch>
                <a:fillRect/>
              </a:stretch>
            </p:blipFill>
            <p:spPr>
              <a:xfrm>
                <a:off x="1489909" y="1201942"/>
                <a:ext cx="1839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D6CF5C95-EA60-0B44-744F-FBC0E926CBC7}"/>
                  </a:ext>
                </a:extLst>
              </p14:cNvPr>
              <p14:cNvContentPartPr/>
              <p14:nvPr/>
            </p14:nvContentPartPr>
            <p14:xfrm>
              <a:off x="2728669" y="1363222"/>
              <a:ext cx="142560" cy="16920"/>
            </p14:xfrm>
          </p:contentPart>
        </mc:Choice>
        <mc:Fallback>
          <p:pic>
            <p:nvPicPr>
              <p:cNvPr id="9" name="Freihand 8">
                <a:extLst>
                  <a:ext uri="{FF2B5EF4-FFF2-40B4-BE49-F238E27FC236}">
                    <a16:creationId xmlns:a16="http://schemas.microsoft.com/office/drawing/2014/main" id="{D6CF5C95-EA60-0B44-744F-FBC0E926CBC7}"/>
                  </a:ext>
                </a:extLst>
              </p:cNvPr>
              <p:cNvPicPr/>
              <p:nvPr/>
            </p:nvPicPr>
            <p:blipFill>
              <a:blip r:embed="rId6"/>
              <a:stretch>
                <a:fillRect/>
              </a:stretch>
            </p:blipFill>
            <p:spPr>
              <a:xfrm>
                <a:off x="2719669" y="1354582"/>
                <a:ext cx="160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9" name="Freihand 148">
                <a:extLst>
                  <a:ext uri="{FF2B5EF4-FFF2-40B4-BE49-F238E27FC236}">
                    <a16:creationId xmlns:a16="http://schemas.microsoft.com/office/drawing/2014/main" id="{6FD709A5-F0FF-712D-925D-D692CFDB5CDF}"/>
                  </a:ext>
                </a:extLst>
              </p14:cNvPr>
              <p14:cNvContentPartPr/>
              <p14:nvPr/>
            </p14:nvContentPartPr>
            <p14:xfrm>
              <a:off x="421429" y="711622"/>
              <a:ext cx="363960" cy="468720"/>
            </p14:xfrm>
          </p:contentPart>
        </mc:Choice>
        <mc:Fallback>
          <p:pic>
            <p:nvPicPr>
              <p:cNvPr id="149" name="Freihand 148">
                <a:extLst>
                  <a:ext uri="{FF2B5EF4-FFF2-40B4-BE49-F238E27FC236}">
                    <a16:creationId xmlns:a16="http://schemas.microsoft.com/office/drawing/2014/main" id="{6FD709A5-F0FF-712D-925D-D692CFDB5CDF}"/>
                  </a:ext>
                </a:extLst>
              </p:cNvPr>
              <p:cNvPicPr/>
              <p:nvPr/>
            </p:nvPicPr>
            <p:blipFill>
              <a:blip r:embed="rId8"/>
              <a:stretch>
                <a:fillRect/>
              </a:stretch>
            </p:blipFill>
            <p:spPr>
              <a:xfrm>
                <a:off x="412429" y="702622"/>
                <a:ext cx="38160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0" name="Freihand 149">
                <a:extLst>
                  <a:ext uri="{FF2B5EF4-FFF2-40B4-BE49-F238E27FC236}">
                    <a16:creationId xmlns:a16="http://schemas.microsoft.com/office/drawing/2014/main" id="{8C096842-44F4-92CC-0135-8DDA76C7EAF9}"/>
                  </a:ext>
                </a:extLst>
              </p14:cNvPr>
              <p14:cNvContentPartPr/>
              <p14:nvPr/>
            </p14:nvContentPartPr>
            <p14:xfrm>
              <a:off x="5937349" y="1592542"/>
              <a:ext cx="4965840" cy="193320"/>
            </p14:xfrm>
          </p:contentPart>
        </mc:Choice>
        <mc:Fallback>
          <p:pic>
            <p:nvPicPr>
              <p:cNvPr id="150" name="Freihand 149">
                <a:extLst>
                  <a:ext uri="{FF2B5EF4-FFF2-40B4-BE49-F238E27FC236}">
                    <a16:creationId xmlns:a16="http://schemas.microsoft.com/office/drawing/2014/main" id="{8C096842-44F4-92CC-0135-8DDA76C7EAF9}"/>
                  </a:ext>
                </a:extLst>
              </p:cNvPr>
              <p:cNvPicPr/>
              <p:nvPr/>
            </p:nvPicPr>
            <p:blipFill>
              <a:blip r:embed="rId10"/>
              <a:stretch>
                <a:fillRect/>
              </a:stretch>
            </p:blipFill>
            <p:spPr>
              <a:xfrm>
                <a:off x="5928349" y="1583542"/>
                <a:ext cx="49834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4" name="Freihand 193">
                <a:extLst>
                  <a:ext uri="{FF2B5EF4-FFF2-40B4-BE49-F238E27FC236}">
                    <a16:creationId xmlns:a16="http://schemas.microsoft.com/office/drawing/2014/main" id="{07C2A165-ED11-3264-009C-AC0853AB4D25}"/>
                  </a:ext>
                </a:extLst>
              </p14:cNvPr>
              <p14:cNvContentPartPr/>
              <p14:nvPr/>
            </p14:nvContentPartPr>
            <p14:xfrm>
              <a:off x="7374109" y="1604422"/>
              <a:ext cx="157680" cy="41400"/>
            </p14:xfrm>
          </p:contentPart>
        </mc:Choice>
        <mc:Fallback>
          <p:pic>
            <p:nvPicPr>
              <p:cNvPr id="194" name="Freihand 193">
                <a:extLst>
                  <a:ext uri="{FF2B5EF4-FFF2-40B4-BE49-F238E27FC236}">
                    <a16:creationId xmlns:a16="http://schemas.microsoft.com/office/drawing/2014/main" id="{07C2A165-ED11-3264-009C-AC0853AB4D25}"/>
                  </a:ext>
                </a:extLst>
              </p:cNvPr>
              <p:cNvPicPr/>
              <p:nvPr/>
            </p:nvPicPr>
            <p:blipFill>
              <a:blip r:embed="rId12"/>
              <a:stretch>
                <a:fillRect/>
              </a:stretch>
            </p:blipFill>
            <p:spPr>
              <a:xfrm>
                <a:off x="7365469" y="1595782"/>
                <a:ext cx="175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96" name="Freihand 195">
                <a:extLst>
                  <a:ext uri="{FF2B5EF4-FFF2-40B4-BE49-F238E27FC236}">
                    <a16:creationId xmlns:a16="http://schemas.microsoft.com/office/drawing/2014/main" id="{85CDC6F1-74D1-F2FA-D721-8028E6A57383}"/>
                  </a:ext>
                </a:extLst>
              </p14:cNvPr>
              <p14:cNvContentPartPr/>
              <p14:nvPr/>
            </p14:nvContentPartPr>
            <p14:xfrm>
              <a:off x="7685869" y="1231102"/>
              <a:ext cx="308880" cy="383760"/>
            </p14:xfrm>
          </p:contentPart>
        </mc:Choice>
        <mc:Fallback>
          <p:pic>
            <p:nvPicPr>
              <p:cNvPr id="196" name="Freihand 195">
                <a:extLst>
                  <a:ext uri="{FF2B5EF4-FFF2-40B4-BE49-F238E27FC236}">
                    <a16:creationId xmlns:a16="http://schemas.microsoft.com/office/drawing/2014/main" id="{85CDC6F1-74D1-F2FA-D721-8028E6A57383}"/>
                  </a:ext>
                </a:extLst>
              </p:cNvPr>
              <p:cNvPicPr/>
              <p:nvPr/>
            </p:nvPicPr>
            <p:blipFill>
              <a:blip r:embed="rId14"/>
              <a:stretch>
                <a:fillRect/>
              </a:stretch>
            </p:blipFill>
            <p:spPr>
              <a:xfrm>
                <a:off x="7676869" y="1222462"/>
                <a:ext cx="32652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6" name="Freihand 225">
                <a:extLst>
                  <a:ext uri="{FF2B5EF4-FFF2-40B4-BE49-F238E27FC236}">
                    <a16:creationId xmlns:a16="http://schemas.microsoft.com/office/drawing/2014/main" id="{12D21DEB-33CD-3F78-BC93-A8B95AC2287F}"/>
                  </a:ext>
                </a:extLst>
              </p14:cNvPr>
              <p14:cNvContentPartPr/>
              <p14:nvPr/>
            </p14:nvContentPartPr>
            <p14:xfrm>
              <a:off x="9966109" y="1449982"/>
              <a:ext cx="999720" cy="127440"/>
            </p14:xfrm>
          </p:contentPart>
        </mc:Choice>
        <mc:Fallback>
          <p:pic>
            <p:nvPicPr>
              <p:cNvPr id="226" name="Freihand 225">
                <a:extLst>
                  <a:ext uri="{FF2B5EF4-FFF2-40B4-BE49-F238E27FC236}">
                    <a16:creationId xmlns:a16="http://schemas.microsoft.com/office/drawing/2014/main" id="{12D21DEB-33CD-3F78-BC93-A8B95AC2287F}"/>
                  </a:ext>
                </a:extLst>
              </p:cNvPr>
              <p:cNvPicPr/>
              <p:nvPr/>
            </p:nvPicPr>
            <p:blipFill>
              <a:blip r:embed="rId16"/>
              <a:stretch>
                <a:fillRect/>
              </a:stretch>
            </p:blipFill>
            <p:spPr>
              <a:xfrm>
                <a:off x="9957469" y="1441342"/>
                <a:ext cx="1017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1" name="Freihand 240">
                <a:extLst>
                  <a:ext uri="{FF2B5EF4-FFF2-40B4-BE49-F238E27FC236}">
                    <a16:creationId xmlns:a16="http://schemas.microsoft.com/office/drawing/2014/main" id="{F24897D9-D4BE-DE37-ED9D-A594B98573E2}"/>
                  </a:ext>
                </a:extLst>
              </p14:cNvPr>
              <p14:cNvContentPartPr/>
              <p14:nvPr/>
            </p14:nvContentPartPr>
            <p14:xfrm>
              <a:off x="8225869" y="2277982"/>
              <a:ext cx="870480" cy="61560"/>
            </p14:xfrm>
          </p:contentPart>
        </mc:Choice>
        <mc:Fallback>
          <p:pic>
            <p:nvPicPr>
              <p:cNvPr id="241" name="Freihand 240">
                <a:extLst>
                  <a:ext uri="{FF2B5EF4-FFF2-40B4-BE49-F238E27FC236}">
                    <a16:creationId xmlns:a16="http://schemas.microsoft.com/office/drawing/2014/main" id="{F24897D9-D4BE-DE37-ED9D-A594B98573E2}"/>
                  </a:ext>
                </a:extLst>
              </p:cNvPr>
              <p:cNvPicPr/>
              <p:nvPr/>
            </p:nvPicPr>
            <p:blipFill>
              <a:blip r:embed="rId18"/>
              <a:stretch>
                <a:fillRect/>
              </a:stretch>
            </p:blipFill>
            <p:spPr>
              <a:xfrm>
                <a:off x="8216869" y="2268982"/>
                <a:ext cx="888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3" name="Freihand 242">
                <a:extLst>
                  <a:ext uri="{FF2B5EF4-FFF2-40B4-BE49-F238E27FC236}">
                    <a16:creationId xmlns:a16="http://schemas.microsoft.com/office/drawing/2014/main" id="{9D4EFFC6-0700-6B61-E9F9-EEFA95B5701B}"/>
                  </a:ext>
                </a:extLst>
              </p14:cNvPr>
              <p14:cNvContentPartPr/>
              <p14:nvPr/>
            </p14:nvContentPartPr>
            <p14:xfrm>
              <a:off x="8221189" y="2300662"/>
              <a:ext cx="684360" cy="56160"/>
            </p14:xfrm>
          </p:contentPart>
        </mc:Choice>
        <mc:Fallback>
          <p:pic>
            <p:nvPicPr>
              <p:cNvPr id="243" name="Freihand 242">
                <a:extLst>
                  <a:ext uri="{FF2B5EF4-FFF2-40B4-BE49-F238E27FC236}">
                    <a16:creationId xmlns:a16="http://schemas.microsoft.com/office/drawing/2014/main" id="{9D4EFFC6-0700-6B61-E9F9-EEFA95B5701B}"/>
                  </a:ext>
                </a:extLst>
              </p:cNvPr>
              <p:cNvPicPr/>
              <p:nvPr/>
            </p:nvPicPr>
            <p:blipFill>
              <a:blip r:embed="rId20"/>
              <a:stretch>
                <a:fillRect/>
              </a:stretch>
            </p:blipFill>
            <p:spPr>
              <a:xfrm>
                <a:off x="8212189" y="2291662"/>
                <a:ext cx="702000" cy="73800"/>
              </a:xfrm>
              <a:prstGeom prst="rect">
                <a:avLst/>
              </a:prstGeom>
            </p:spPr>
          </p:pic>
        </mc:Fallback>
      </mc:AlternateContent>
      <p:grpSp>
        <p:nvGrpSpPr>
          <p:cNvPr id="266" name="Gruppieren 265">
            <a:extLst>
              <a:ext uri="{FF2B5EF4-FFF2-40B4-BE49-F238E27FC236}">
                <a16:creationId xmlns:a16="http://schemas.microsoft.com/office/drawing/2014/main" id="{DD65F42D-15C9-017D-4FB8-9E039761ABE4}"/>
              </a:ext>
            </a:extLst>
          </p:cNvPr>
          <p:cNvGrpSpPr/>
          <p:nvPr/>
        </p:nvGrpSpPr>
        <p:grpSpPr>
          <a:xfrm>
            <a:off x="105709" y="1644382"/>
            <a:ext cx="1493640" cy="649440"/>
            <a:chOff x="105709" y="1644382"/>
            <a:chExt cx="1493640" cy="649440"/>
          </a:xfrm>
        </p:grpSpPr>
        <mc:AlternateContent xmlns:mc="http://schemas.openxmlformats.org/markup-compatibility/2006">
          <mc:Choice xmlns:p14="http://schemas.microsoft.com/office/powerpoint/2010/main" Requires="p14">
            <p:contentPart p14:bwMode="auto" r:id="rId21">
              <p14:nvContentPartPr>
                <p14:cNvPr id="245" name="Freihand 244">
                  <a:extLst>
                    <a:ext uri="{FF2B5EF4-FFF2-40B4-BE49-F238E27FC236}">
                      <a16:creationId xmlns:a16="http://schemas.microsoft.com/office/drawing/2014/main" id="{6B098AEF-FF1A-FD81-F7E5-9E6F640EBE96}"/>
                    </a:ext>
                  </a:extLst>
                </p14:cNvPr>
                <p14:cNvContentPartPr/>
                <p14:nvPr/>
              </p14:nvContentPartPr>
              <p14:xfrm>
                <a:off x="206149" y="1785142"/>
                <a:ext cx="158400" cy="13680"/>
              </p14:xfrm>
            </p:contentPart>
          </mc:Choice>
          <mc:Fallback>
            <p:pic>
              <p:nvPicPr>
                <p:cNvPr id="245" name="Freihand 244">
                  <a:extLst>
                    <a:ext uri="{FF2B5EF4-FFF2-40B4-BE49-F238E27FC236}">
                      <a16:creationId xmlns:a16="http://schemas.microsoft.com/office/drawing/2014/main" id="{6B098AEF-FF1A-FD81-F7E5-9E6F640EBE96}"/>
                    </a:ext>
                  </a:extLst>
                </p:cNvPr>
                <p:cNvPicPr/>
                <p:nvPr/>
              </p:nvPicPr>
              <p:blipFill>
                <a:blip r:embed="rId22"/>
                <a:stretch>
                  <a:fillRect/>
                </a:stretch>
              </p:blipFill>
              <p:spPr>
                <a:xfrm>
                  <a:off x="197149" y="1776502"/>
                  <a:ext cx="176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6" name="Freihand 245">
                  <a:extLst>
                    <a:ext uri="{FF2B5EF4-FFF2-40B4-BE49-F238E27FC236}">
                      <a16:creationId xmlns:a16="http://schemas.microsoft.com/office/drawing/2014/main" id="{8E3CCB6C-8586-1D0C-13DF-6A8F47B46EF0}"/>
                    </a:ext>
                  </a:extLst>
                </p14:cNvPr>
                <p14:cNvContentPartPr/>
                <p14:nvPr/>
              </p14:nvContentPartPr>
              <p14:xfrm>
                <a:off x="179869" y="1820782"/>
                <a:ext cx="162720" cy="197280"/>
              </p14:xfrm>
            </p:contentPart>
          </mc:Choice>
          <mc:Fallback>
            <p:pic>
              <p:nvPicPr>
                <p:cNvPr id="246" name="Freihand 245">
                  <a:extLst>
                    <a:ext uri="{FF2B5EF4-FFF2-40B4-BE49-F238E27FC236}">
                      <a16:creationId xmlns:a16="http://schemas.microsoft.com/office/drawing/2014/main" id="{8E3CCB6C-8586-1D0C-13DF-6A8F47B46EF0}"/>
                    </a:ext>
                  </a:extLst>
                </p:cNvPr>
                <p:cNvPicPr/>
                <p:nvPr/>
              </p:nvPicPr>
              <p:blipFill>
                <a:blip r:embed="rId24"/>
                <a:stretch>
                  <a:fillRect/>
                </a:stretch>
              </p:blipFill>
              <p:spPr>
                <a:xfrm>
                  <a:off x="171229" y="1811782"/>
                  <a:ext cx="180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7" name="Freihand 246">
                  <a:extLst>
                    <a:ext uri="{FF2B5EF4-FFF2-40B4-BE49-F238E27FC236}">
                      <a16:creationId xmlns:a16="http://schemas.microsoft.com/office/drawing/2014/main" id="{C6C8221F-0BE0-8169-8F51-C0D3A3BE6DD8}"/>
                    </a:ext>
                  </a:extLst>
                </p14:cNvPr>
                <p14:cNvContentPartPr/>
                <p14:nvPr/>
              </p14:nvContentPartPr>
              <p14:xfrm>
                <a:off x="489469" y="1824382"/>
                <a:ext cx="101160" cy="145800"/>
              </p14:xfrm>
            </p:contentPart>
          </mc:Choice>
          <mc:Fallback>
            <p:pic>
              <p:nvPicPr>
                <p:cNvPr id="247" name="Freihand 246">
                  <a:extLst>
                    <a:ext uri="{FF2B5EF4-FFF2-40B4-BE49-F238E27FC236}">
                      <a16:creationId xmlns:a16="http://schemas.microsoft.com/office/drawing/2014/main" id="{C6C8221F-0BE0-8169-8F51-C0D3A3BE6DD8}"/>
                    </a:ext>
                  </a:extLst>
                </p:cNvPr>
                <p:cNvPicPr/>
                <p:nvPr/>
              </p:nvPicPr>
              <p:blipFill>
                <a:blip r:embed="rId26"/>
                <a:stretch>
                  <a:fillRect/>
                </a:stretch>
              </p:blipFill>
              <p:spPr>
                <a:xfrm>
                  <a:off x="480829" y="1815382"/>
                  <a:ext cx="118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8" name="Freihand 247">
                  <a:extLst>
                    <a:ext uri="{FF2B5EF4-FFF2-40B4-BE49-F238E27FC236}">
                      <a16:creationId xmlns:a16="http://schemas.microsoft.com/office/drawing/2014/main" id="{6A8488CE-11E3-F11B-CE1F-067CE93F4465}"/>
                    </a:ext>
                  </a:extLst>
                </p14:cNvPr>
                <p14:cNvContentPartPr/>
                <p14:nvPr/>
              </p14:nvContentPartPr>
              <p14:xfrm>
                <a:off x="463909" y="1857502"/>
                <a:ext cx="125280" cy="109800"/>
              </p14:xfrm>
            </p:contentPart>
          </mc:Choice>
          <mc:Fallback>
            <p:pic>
              <p:nvPicPr>
                <p:cNvPr id="248" name="Freihand 247">
                  <a:extLst>
                    <a:ext uri="{FF2B5EF4-FFF2-40B4-BE49-F238E27FC236}">
                      <a16:creationId xmlns:a16="http://schemas.microsoft.com/office/drawing/2014/main" id="{6A8488CE-11E3-F11B-CE1F-067CE93F4465}"/>
                    </a:ext>
                  </a:extLst>
                </p:cNvPr>
                <p:cNvPicPr/>
                <p:nvPr/>
              </p:nvPicPr>
              <p:blipFill>
                <a:blip r:embed="rId28"/>
                <a:stretch>
                  <a:fillRect/>
                </a:stretch>
              </p:blipFill>
              <p:spPr>
                <a:xfrm>
                  <a:off x="454909" y="1848862"/>
                  <a:ext cx="142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9" name="Freihand 248">
                  <a:extLst>
                    <a:ext uri="{FF2B5EF4-FFF2-40B4-BE49-F238E27FC236}">
                      <a16:creationId xmlns:a16="http://schemas.microsoft.com/office/drawing/2014/main" id="{5AFF13B6-CB4E-9DEA-4EDC-D75594B302C6}"/>
                    </a:ext>
                  </a:extLst>
                </p14:cNvPr>
                <p14:cNvContentPartPr/>
                <p14:nvPr/>
              </p14:nvContentPartPr>
              <p14:xfrm>
                <a:off x="681349" y="1858582"/>
                <a:ext cx="19800" cy="196560"/>
              </p14:xfrm>
            </p:contentPart>
          </mc:Choice>
          <mc:Fallback>
            <p:pic>
              <p:nvPicPr>
                <p:cNvPr id="249" name="Freihand 248">
                  <a:extLst>
                    <a:ext uri="{FF2B5EF4-FFF2-40B4-BE49-F238E27FC236}">
                      <a16:creationId xmlns:a16="http://schemas.microsoft.com/office/drawing/2014/main" id="{5AFF13B6-CB4E-9DEA-4EDC-D75594B302C6}"/>
                    </a:ext>
                  </a:extLst>
                </p:cNvPr>
                <p:cNvPicPr/>
                <p:nvPr/>
              </p:nvPicPr>
              <p:blipFill>
                <a:blip r:embed="rId30"/>
                <a:stretch>
                  <a:fillRect/>
                </a:stretch>
              </p:blipFill>
              <p:spPr>
                <a:xfrm>
                  <a:off x="672709" y="1849582"/>
                  <a:ext cx="37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0" name="Freihand 249">
                  <a:extLst>
                    <a:ext uri="{FF2B5EF4-FFF2-40B4-BE49-F238E27FC236}">
                      <a16:creationId xmlns:a16="http://schemas.microsoft.com/office/drawing/2014/main" id="{C300915D-783F-9121-2850-1D228E37703E}"/>
                    </a:ext>
                  </a:extLst>
                </p14:cNvPr>
                <p14:cNvContentPartPr/>
                <p14:nvPr/>
              </p14:nvContentPartPr>
              <p14:xfrm>
                <a:off x="803749" y="1879102"/>
                <a:ext cx="140040" cy="17280"/>
              </p14:xfrm>
            </p:contentPart>
          </mc:Choice>
          <mc:Fallback>
            <p:pic>
              <p:nvPicPr>
                <p:cNvPr id="250" name="Freihand 249">
                  <a:extLst>
                    <a:ext uri="{FF2B5EF4-FFF2-40B4-BE49-F238E27FC236}">
                      <a16:creationId xmlns:a16="http://schemas.microsoft.com/office/drawing/2014/main" id="{C300915D-783F-9121-2850-1D228E37703E}"/>
                    </a:ext>
                  </a:extLst>
                </p:cNvPr>
                <p:cNvPicPr/>
                <p:nvPr/>
              </p:nvPicPr>
              <p:blipFill>
                <a:blip r:embed="rId32"/>
                <a:stretch>
                  <a:fillRect/>
                </a:stretch>
              </p:blipFill>
              <p:spPr>
                <a:xfrm>
                  <a:off x="795109" y="1870462"/>
                  <a:ext cx="1576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2" name="Freihand 251">
                  <a:extLst>
                    <a:ext uri="{FF2B5EF4-FFF2-40B4-BE49-F238E27FC236}">
                      <a16:creationId xmlns:a16="http://schemas.microsoft.com/office/drawing/2014/main" id="{0AF703B7-A5E0-6F4D-A989-327A003D3EB5}"/>
                    </a:ext>
                  </a:extLst>
                </p14:cNvPr>
                <p14:cNvContentPartPr/>
                <p14:nvPr/>
              </p14:nvContentPartPr>
              <p14:xfrm>
                <a:off x="1035589" y="1839862"/>
                <a:ext cx="100800" cy="87480"/>
              </p14:xfrm>
            </p:contentPart>
          </mc:Choice>
          <mc:Fallback>
            <p:pic>
              <p:nvPicPr>
                <p:cNvPr id="252" name="Freihand 251">
                  <a:extLst>
                    <a:ext uri="{FF2B5EF4-FFF2-40B4-BE49-F238E27FC236}">
                      <a16:creationId xmlns:a16="http://schemas.microsoft.com/office/drawing/2014/main" id="{0AF703B7-A5E0-6F4D-A989-327A003D3EB5}"/>
                    </a:ext>
                  </a:extLst>
                </p:cNvPr>
                <p:cNvPicPr/>
                <p:nvPr/>
              </p:nvPicPr>
              <p:blipFill>
                <a:blip r:embed="rId34"/>
                <a:stretch>
                  <a:fillRect/>
                </a:stretch>
              </p:blipFill>
              <p:spPr>
                <a:xfrm>
                  <a:off x="1026589" y="1831222"/>
                  <a:ext cx="118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3" name="Freihand 252">
                  <a:extLst>
                    <a:ext uri="{FF2B5EF4-FFF2-40B4-BE49-F238E27FC236}">
                      <a16:creationId xmlns:a16="http://schemas.microsoft.com/office/drawing/2014/main" id="{874073C2-3467-3DA3-05C1-314B30AB17C9}"/>
                    </a:ext>
                  </a:extLst>
                </p14:cNvPr>
                <p14:cNvContentPartPr/>
                <p14:nvPr/>
              </p14:nvContentPartPr>
              <p14:xfrm>
                <a:off x="1015789" y="1850662"/>
                <a:ext cx="153000" cy="97200"/>
              </p14:xfrm>
            </p:contentPart>
          </mc:Choice>
          <mc:Fallback>
            <p:pic>
              <p:nvPicPr>
                <p:cNvPr id="253" name="Freihand 252">
                  <a:extLst>
                    <a:ext uri="{FF2B5EF4-FFF2-40B4-BE49-F238E27FC236}">
                      <a16:creationId xmlns:a16="http://schemas.microsoft.com/office/drawing/2014/main" id="{874073C2-3467-3DA3-05C1-314B30AB17C9}"/>
                    </a:ext>
                  </a:extLst>
                </p:cNvPr>
                <p:cNvPicPr/>
                <p:nvPr/>
              </p:nvPicPr>
              <p:blipFill>
                <a:blip r:embed="rId36"/>
                <a:stretch>
                  <a:fillRect/>
                </a:stretch>
              </p:blipFill>
              <p:spPr>
                <a:xfrm>
                  <a:off x="1007149" y="1842022"/>
                  <a:ext cx="170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4" name="Freihand 253">
                  <a:extLst>
                    <a:ext uri="{FF2B5EF4-FFF2-40B4-BE49-F238E27FC236}">
                      <a16:creationId xmlns:a16="http://schemas.microsoft.com/office/drawing/2014/main" id="{287FB0F2-D4A1-AE54-F469-4882AA15E79E}"/>
                    </a:ext>
                  </a:extLst>
                </p14:cNvPr>
                <p14:cNvContentPartPr/>
                <p14:nvPr/>
              </p14:nvContentPartPr>
              <p14:xfrm>
                <a:off x="995629" y="1671382"/>
                <a:ext cx="336960" cy="312480"/>
              </p14:xfrm>
            </p:contentPart>
          </mc:Choice>
          <mc:Fallback>
            <p:pic>
              <p:nvPicPr>
                <p:cNvPr id="254" name="Freihand 253">
                  <a:extLst>
                    <a:ext uri="{FF2B5EF4-FFF2-40B4-BE49-F238E27FC236}">
                      <a16:creationId xmlns:a16="http://schemas.microsoft.com/office/drawing/2014/main" id="{287FB0F2-D4A1-AE54-F469-4882AA15E79E}"/>
                    </a:ext>
                  </a:extLst>
                </p:cNvPr>
                <p:cNvPicPr/>
                <p:nvPr/>
              </p:nvPicPr>
              <p:blipFill>
                <a:blip r:embed="rId38"/>
                <a:stretch>
                  <a:fillRect/>
                </a:stretch>
              </p:blipFill>
              <p:spPr>
                <a:xfrm>
                  <a:off x="986989" y="1662382"/>
                  <a:ext cx="3546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5" name="Freihand 254">
                  <a:extLst>
                    <a:ext uri="{FF2B5EF4-FFF2-40B4-BE49-F238E27FC236}">
                      <a16:creationId xmlns:a16="http://schemas.microsoft.com/office/drawing/2014/main" id="{E596BAD5-D772-E1BA-6F58-B80EFF290090}"/>
                    </a:ext>
                  </a:extLst>
                </p14:cNvPr>
                <p14:cNvContentPartPr/>
                <p14:nvPr/>
              </p14:nvContentPartPr>
              <p14:xfrm>
                <a:off x="406669" y="1742302"/>
                <a:ext cx="69840" cy="226440"/>
              </p14:xfrm>
            </p:contentPart>
          </mc:Choice>
          <mc:Fallback>
            <p:pic>
              <p:nvPicPr>
                <p:cNvPr id="255" name="Freihand 254">
                  <a:extLst>
                    <a:ext uri="{FF2B5EF4-FFF2-40B4-BE49-F238E27FC236}">
                      <a16:creationId xmlns:a16="http://schemas.microsoft.com/office/drawing/2014/main" id="{E596BAD5-D772-E1BA-6F58-B80EFF290090}"/>
                    </a:ext>
                  </a:extLst>
                </p:cNvPr>
                <p:cNvPicPr/>
                <p:nvPr/>
              </p:nvPicPr>
              <p:blipFill>
                <a:blip r:embed="rId40"/>
                <a:stretch>
                  <a:fillRect/>
                </a:stretch>
              </p:blipFill>
              <p:spPr>
                <a:xfrm>
                  <a:off x="398029" y="1733662"/>
                  <a:ext cx="87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6" name="Freihand 255">
                  <a:extLst>
                    <a:ext uri="{FF2B5EF4-FFF2-40B4-BE49-F238E27FC236}">
                      <a16:creationId xmlns:a16="http://schemas.microsoft.com/office/drawing/2014/main" id="{7B55D357-D5CF-7DC5-A127-054E802713B7}"/>
                    </a:ext>
                  </a:extLst>
                </p14:cNvPr>
                <p14:cNvContentPartPr/>
                <p14:nvPr/>
              </p14:nvContentPartPr>
              <p14:xfrm>
                <a:off x="139909" y="2160262"/>
                <a:ext cx="23400" cy="109800"/>
              </p14:xfrm>
            </p:contentPart>
          </mc:Choice>
          <mc:Fallback>
            <p:pic>
              <p:nvPicPr>
                <p:cNvPr id="256" name="Freihand 255">
                  <a:extLst>
                    <a:ext uri="{FF2B5EF4-FFF2-40B4-BE49-F238E27FC236}">
                      <a16:creationId xmlns:a16="http://schemas.microsoft.com/office/drawing/2014/main" id="{7B55D357-D5CF-7DC5-A127-054E802713B7}"/>
                    </a:ext>
                  </a:extLst>
                </p:cNvPr>
                <p:cNvPicPr/>
                <p:nvPr/>
              </p:nvPicPr>
              <p:blipFill>
                <a:blip r:embed="rId42"/>
                <a:stretch>
                  <a:fillRect/>
                </a:stretch>
              </p:blipFill>
              <p:spPr>
                <a:xfrm>
                  <a:off x="130909" y="2151622"/>
                  <a:ext cx="41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7" name="Freihand 256">
                  <a:extLst>
                    <a:ext uri="{FF2B5EF4-FFF2-40B4-BE49-F238E27FC236}">
                      <a16:creationId xmlns:a16="http://schemas.microsoft.com/office/drawing/2014/main" id="{951DA312-8FFA-4965-BB24-CC769D5D1A9F}"/>
                    </a:ext>
                  </a:extLst>
                </p14:cNvPr>
                <p14:cNvContentPartPr/>
                <p14:nvPr/>
              </p14:nvContentPartPr>
              <p14:xfrm>
                <a:off x="105709" y="2108782"/>
                <a:ext cx="4320" cy="12240"/>
              </p14:xfrm>
            </p:contentPart>
          </mc:Choice>
          <mc:Fallback>
            <p:pic>
              <p:nvPicPr>
                <p:cNvPr id="257" name="Freihand 256">
                  <a:extLst>
                    <a:ext uri="{FF2B5EF4-FFF2-40B4-BE49-F238E27FC236}">
                      <a16:creationId xmlns:a16="http://schemas.microsoft.com/office/drawing/2014/main" id="{951DA312-8FFA-4965-BB24-CC769D5D1A9F}"/>
                    </a:ext>
                  </a:extLst>
                </p:cNvPr>
                <p:cNvPicPr/>
                <p:nvPr/>
              </p:nvPicPr>
              <p:blipFill>
                <a:blip r:embed="rId44"/>
                <a:stretch>
                  <a:fillRect/>
                </a:stretch>
              </p:blipFill>
              <p:spPr>
                <a:xfrm>
                  <a:off x="96709" y="2100142"/>
                  <a:ext cx="21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8" name="Freihand 257">
                  <a:extLst>
                    <a:ext uri="{FF2B5EF4-FFF2-40B4-BE49-F238E27FC236}">
                      <a16:creationId xmlns:a16="http://schemas.microsoft.com/office/drawing/2014/main" id="{962A39F9-5C2A-D04D-6C60-ABD60DB91369}"/>
                    </a:ext>
                  </a:extLst>
                </p14:cNvPr>
                <p14:cNvContentPartPr/>
                <p14:nvPr/>
              </p14:nvContentPartPr>
              <p14:xfrm>
                <a:off x="242869" y="2184022"/>
                <a:ext cx="60120" cy="109800"/>
              </p14:xfrm>
            </p:contentPart>
          </mc:Choice>
          <mc:Fallback>
            <p:pic>
              <p:nvPicPr>
                <p:cNvPr id="258" name="Freihand 257">
                  <a:extLst>
                    <a:ext uri="{FF2B5EF4-FFF2-40B4-BE49-F238E27FC236}">
                      <a16:creationId xmlns:a16="http://schemas.microsoft.com/office/drawing/2014/main" id="{962A39F9-5C2A-D04D-6C60-ABD60DB91369}"/>
                    </a:ext>
                  </a:extLst>
                </p:cNvPr>
                <p:cNvPicPr/>
                <p:nvPr/>
              </p:nvPicPr>
              <p:blipFill>
                <a:blip r:embed="rId46"/>
                <a:stretch>
                  <a:fillRect/>
                </a:stretch>
              </p:blipFill>
              <p:spPr>
                <a:xfrm>
                  <a:off x="234229" y="2175382"/>
                  <a:ext cx="77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9" name="Freihand 258">
                  <a:extLst>
                    <a:ext uri="{FF2B5EF4-FFF2-40B4-BE49-F238E27FC236}">
                      <a16:creationId xmlns:a16="http://schemas.microsoft.com/office/drawing/2014/main" id="{5023F588-DFE9-4DF0-8930-A32468C380CC}"/>
                    </a:ext>
                  </a:extLst>
                </p14:cNvPr>
                <p14:cNvContentPartPr/>
                <p14:nvPr/>
              </p14:nvContentPartPr>
              <p14:xfrm>
                <a:off x="345469" y="2135782"/>
                <a:ext cx="99360" cy="132120"/>
              </p14:xfrm>
            </p:contentPart>
          </mc:Choice>
          <mc:Fallback>
            <p:pic>
              <p:nvPicPr>
                <p:cNvPr id="259" name="Freihand 258">
                  <a:extLst>
                    <a:ext uri="{FF2B5EF4-FFF2-40B4-BE49-F238E27FC236}">
                      <a16:creationId xmlns:a16="http://schemas.microsoft.com/office/drawing/2014/main" id="{5023F588-DFE9-4DF0-8930-A32468C380CC}"/>
                    </a:ext>
                  </a:extLst>
                </p:cNvPr>
                <p:cNvPicPr/>
                <p:nvPr/>
              </p:nvPicPr>
              <p:blipFill>
                <a:blip r:embed="rId48"/>
                <a:stretch>
                  <a:fillRect/>
                </a:stretch>
              </p:blipFill>
              <p:spPr>
                <a:xfrm>
                  <a:off x="336829" y="2127142"/>
                  <a:ext cx="117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0" name="Freihand 259">
                  <a:extLst>
                    <a:ext uri="{FF2B5EF4-FFF2-40B4-BE49-F238E27FC236}">
                      <a16:creationId xmlns:a16="http://schemas.microsoft.com/office/drawing/2014/main" id="{43F48C51-CB63-DD98-A359-67BC465AF4A2}"/>
                    </a:ext>
                  </a:extLst>
                </p14:cNvPr>
                <p14:cNvContentPartPr/>
                <p14:nvPr/>
              </p14:nvContentPartPr>
              <p14:xfrm>
                <a:off x="187069" y="1644382"/>
                <a:ext cx="113040" cy="75960"/>
              </p14:xfrm>
            </p:contentPart>
          </mc:Choice>
          <mc:Fallback>
            <p:pic>
              <p:nvPicPr>
                <p:cNvPr id="260" name="Freihand 259">
                  <a:extLst>
                    <a:ext uri="{FF2B5EF4-FFF2-40B4-BE49-F238E27FC236}">
                      <a16:creationId xmlns:a16="http://schemas.microsoft.com/office/drawing/2014/main" id="{43F48C51-CB63-DD98-A359-67BC465AF4A2}"/>
                    </a:ext>
                  </a:extLst>
                </p:cNvPr>
                <p:cNvPicPr/>
                <p:nvPr/>
              </p:nvPicPr>
              <p:blipFill>
                <a:blip r:embed="rId50"/>
                <a:stretch>
                  <a:fillRect/>
                </a:stretch>
              </p:blipFill>
              <p:spPr>
                <a:xfrm>
                  <a:off x="178429" y="1635742"/>
                  <a:ext cx="130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1" name="Freihand 260">
                  <a:extLst>
                    <a:ext uri="{FF2B5EF4-FFF2-40B4-BE49-F238E27FC236}">
                      <a16:creationId xmlns:a16="http://schemas.microsoft.com/office/drawing/2014/main" id="{D157F145-94A5-44EB-164B-813DD80823BC}"/>
                    </a:ext>
                  </a:extLst>
                </p14:cNvPr>
                <p14:cNvContentPartPr/>
                <p14:nvPr/>
              </p14:nvContentPartPr>
              <p14:xfrm>
                <a:off x="1444189" y="1860022"/>
                <a:ext cx="151560" cy="7560"/>
              </p14:xfrm>
            </p:contentPart>
          </mc:Choice>
          <mc:Fallback>
            <p:pic>
              <p:nvPicPr>
                <p:cNvPr id="261" name="Freihand 260">
                  <a:extLst>
                    <a:ext uri="{FF2B5EF4-FFF2-40B4-BE49-F238E27FC236}">
                      <a16:creationId xmlns:a16="http://schemas.microsoft.com/office/drawing/2014/main" id="{D157F145-94A5-44EB-164B-813DD80823BC}"/>
                    </a:ext>
                  </a:extLst>
                </p:cNvPr>
                <p:cNvPicPr/>
                <p:nvPr/>
              </p:nvPicPr>
              <p:blipFill>
                <a:blip r:embed="rId52"/>
                <a:stretch>
                  <a:fillRect/>
                </a:stretch>
              </p:blipFill>
              <p:spPr>
                <a:xfrm>
                  <a:off x="1435189" y="1851382"/>
                  <a:ext cx="169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2" name="Freihand 261">
                  <a:extLst>
                    <a:ext uri="{FF2B5EF4-FFF2-40B4-BE49-F238E27FC236}">
                      <a16:creationId xmlns:a16="http://schemas.microsoft.com/office/drawing/2014/main" id="{08E5E124-9EA2-E50D-7D17-B4A341084ADD}"/>
                    </a:ext>
                  </a:extLst>
                </p14:cNvPr>
                <p14:cNvContentPartPr/>
                <p14:nvPr/>
              </p14:nvContentPartPr>
              <p14:xfrm>
                <a:off x="1448149" y="1921582"/>
                <a:ext cx="151200" cy="5400"/>
              </p14:xfrm>
            </p:contentPart>
          </mc:Choice>
          <mc:Fallback>
            <p:pic>
              <p:nvPicPr>
                <p:cNvPr id="262" name="Freihand 261">
                  <a:extLst>
                    <a:ext uri="{FF2B5EF4-FFF2-40B4-BE49-F238E27FC236}">
                      <a16:creationId xmlns:a16="http://schemas.microsoft.com/office/drawing/2014/main" id="{08E5E124-9EA2-E50D-7D17-B4A341084ADD}"/>
                    </a:ext>
                  </a:extLst>
                </p:cNvPr>
                <p:cNvPicPr/>
                <p:nvPr/>
              </p:nvPicPr>
              <p:blipFill>
                <a:blip r:embed="rId54"/>
                <a:stretch>
                  <a:fillRect/>
                </a:stretch>
              </p:blipFill>
              <p:spPr>
                <a:xfrm>
                  <a:off x="1439509" y="1912582"/>
                  <a:ext cx="168840" cy="23040"/>
                </a:xfrm>
                <a:prstGeom prst="rect">
                  <a:avLst/>
                </a:prstGeom>
              </p:spPr>
            </p:pic>
          </mc:Fallback>
        </mc:AlternateContent>
      </p:grpSp>
      <p:grpSp>
        <p:nvGrpSpPr>
          <p:cNvPr id="276" name="Gruppieren 275">
            <a:extLst>
              <a:ext uri="{FF2B5EF4-FFF2-40B4-BE49-F238E27FC236}">
                <a16:creationId xmlns:a16="http://schemas.microsoft.com/office/drawing/2014/main" id="{5AF9BC06-C2F6-6182-991A-83BBEB8BCC15}"/>
              </a:ext>
            </a:extLst>
          </p:cNvPr>
          <p:cNvGrpSpPr/>
          <p:nvPr/>
        </p:nvGrpSpPr>
        <p:grpSpPr>
          <a:xfrm>
            <a:off x="1677829" y="2103022"/>
            <a:ext cx="339120" cy="164520"/>
            <a:chOff x="1677829" y="2103022"/>
            <a:chExt cx="339120" cy="164520"/>
          </a:xfrm>
        </p:grpSpPr>
        <mc:AlternateContent xmlns:mc="http://schemas.openxmlformats.org/markup-compatibility/2006">
          <mc:Choice xmlns:p14="http://schemas.microsoft.com/office/powerpoint/2010/main" Requires="p14">
            <p:contentPart p14:bwMode="auto" r:id="rId55">
              <p14:nvContentPartPr>
                <p14:cNvPr id="267" name="Freihand 266">
                  <a:extLst>
                    <a:ext uri="{FF2B5EF4-FFF2-40B4-BE49-F238E27FC236}">
                      <a16:creationId xmlns:a16="http://schemas.microsoft.com/office/drawing/2014/main" id="{764594A4-543F-C1F9-5C3D-65F757932D3A}"/>
                    </a:ext>
                  </a:extLst>
                </p14:cNvPr>
                <p14:cNvContentPartPr/>
                <p14:nvPr/>
              </p14:nvContentPartPr>
              <p14:xfrm>
                <a:off x="1693309" y="2148022"/>
                <a:ext cx="38520" cy="92160"/>
              </p14:xfrm>
            </p:contentPart>
          </mc:Choice>
          <mc:Fallback>
            <p:pic>
              <p:nvPicPr>
                <p:cNvPr id="267" name="Freihand 266">
                  <a:extLst>
                    <a:ext uri="{FF2B5EF4-FFF2-40B4-BE49-F238E27FC236}">
                      <a16:creationId xmlns:a16="http://schemas.microsoft.com/office/drawing/2014/main" id="{764594A4-543F-C1F9-5C3D-65F757932D3A}"/>
                    </a:ext>
                  </a:extLst>
                </p:cNvPr>
                <p:cNvPicPr/>
                <p:nvPr/>
              </p:nvPicPr>
              <p:blipFill>
                <a:blip r:embed="rId56"/>
                <a:stretch>
                  <a:fillRect/>
                </a:stretch>
              </p:blipFill>
              <p:spPr>
                <a:xfrm>
                  <a:off x="1684669" y="2139022"/>
                  <a:ext cx="56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8" name="Freihand 267">
                  <a:extLst>
                    <a:ext uri="{FF2B5EF4-FFF2-40B4-BE49-F238E27FC236}">
                      <a16:creationId xmlns:a16="http://schemas.microsoft.com/office/drawing/2014/main" id="{F8DFF7CA-A1C6-4E1C-08B6-1C5237BA16AC}"/>
                    </a:ext>
                  </a:extLst>
                </p14:cNvPr>
                <p14:cNvContentPartPr/>
                <p14:nvPr/>
              </p14:nvContentPartPr>
              <p14:xfrm>
                <a:off x="1677829" y="2103022"/>
                <a:ext cx="20880" cy="1800"/>
              </p14:xfrm>
            </p:contentPart>
          </mc:Choice>
          <mc:Fallback>
            <p:pic>
              <p:nvPicPr>
                <p:cNvPr id="268" name="Freihand 267">
                  <a:extLst>
                    <a:ext uri="{FF2B5EF4-FFF2-40B4-BE49-F238E27FC236}">
                      <a16:creationId xmlns:a16="http://schemas.microsoft.com/office/drawing/2014/main" id="{F8DFF7CA-A1C6-4E1C-08B6-1C5237BA16AC}"/>
                    </a:ext>
                  </a:extLst>
                </p:cNvPr>
                <p:cNvPicPr/>
                <p:nvPr/>
              </p:nvPicPr>
              <p:blipFill>
                <a:blip r:embed="rId58"/>
                <a:stretch>
                  <a:fillRect/>
                </a:stretch>
              </p:blipFill>
              <p:spPr>
                <a:xfrm>
                  <a:off x="1669189" y="2094382"/>
                  <a:ext cx="38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9" name="Freihand 268">
                  <a:extLst>
                    <a:ext uri="{FF2B5EF4-FFF2-40B4-BE49-F238E27FC236}">
                      <a16:creationId xmlns:a16="http://schemas.microsoft.com/office/drawing/2014/main" id="{F0F0AD0F-EFAF-33BF-B52B-7A6875B2FA11}"/>
                    </a:ext>
                  </a:extLst>
                </p14:cNvPr>
                <p14:cNvContentPartPr/>
                <p14:nvPr/>
              </p14:nvContentPartPr>
              <p14:xfrm>
                <a:off x="1800229" y="2159182"/>
                <a:ext cx="66240" cy="108360"/>
              </p14:xfrm>
            </p:contentPart>
          </mc:Choice>
          <mc:Fallback>
            <p:pic>
              <p:nvPicPr>
                <p:cNvPr id="269" name="Freihand 268">
                  <a:extLst>
                    <a:ext uri="{FF2B5EF4-FFF2-40B4-BE49-F238E27FC236}">
                      <a16:creationId xmlns:a16="http://schemas.microsoft.com/office/drawing/2014/main" id="{F0F0AD0F-EFAF-33BF-B52B-7A6875B2FA11}"/>
                    </a:ext>
                  </a:extLst>
                </p:cNvPr>
                <p:cNvPicPr/>
                <p:nvPr/>
              </p:nvPicPr>
              <p:blipFill>
                <a:blip r:embed="rId60"/>
                <a:stretch>
                  <a:fillRect/>
                </a:stretch>
              </p:blipFill>
              <p:spPr>
                <a:xfrm>
                  <a:off x="1791229" y="2150542"/>
                  <a:ext cx="83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70" name="Freihand 269">
                  <a:extLst>
                    <a:ext uri="{FF2B5EF4-FFF2-40B4-BE49-F238E27FC236}">
                      <a16:creationId xmlns:a16="http://schemas.microsoft.com/office/drawing/2014/main" id="{CAC4C311-CDF0-734F-B15E-464025D51739}"/>
                    </a:ext>
                  </a:extLst>
                </p14:cNvPr>
                <p14:cNvContentPartPr/>
                <p14:nvPr/>
              </p14:nvContentPartPr>
              <p14:xfrm>
                <a:off x="1911469" y="2133622"/>
                <a:ext cx="105480" cy="129240"/>
              </p14:xfrm>
            </p:contentPart>
          </mc:Choice>
          <mc:Fallback>
            <p:pic>
              <p:nvPicPr>
                <p:cNvPr id="270" name="Freihand 269">
                  <a:extLst>
                    <a:ext uri="{FF2B5EF4-FFF2-40B4-BE49-F238E27FC236}">
                      <a16:creationId xmlns:a16="http://schemas.microsoft.com/office/drawing/2014/main" id="{CAC4C311-CDF0-734F-B15E-464025D51739}"/>
                    </a:ext>
                  </a:extLst>
                </p:cNvPr>
                <p:cNvPicPr/>
                <p:nvPr/>
              </p:nvPicPr>
              <p:blipFill>
                <a:blip r:embed="rId62"/>
                <a:stretch>
                  <a:fillRect/>
                </a:stretch>
              </p:blipFill>
              <p:spPr>
                <a:xfrm>
                  <a:off x="1902829" y="2124622"/>
                  <a:ext cx="123120" cy="146880"/>
                </a:xfrm>
                <a:prstGeom prst="rect">
                  <a:avLst/>
                </a:prstGeom>
              </p:spPr>
            </p:pic>
          </mc:Fallback>
        </mc:AlternateContent>
      </p:grpSp>
      <p:grpSp>
        <p:nvGrpSpPr>
          <p:cNvPr id="275" name="Gruppieren 274">
            <a:extLst>
              <a:ext uri="{FF2B5EF4-FFF2-40B4-BE49-F238E27FC236}">
                <a16:creationId xmlns:a16="http://schemas.microsoft.com/office/drawing/2014/main" id="{63ECFBFF-F27F-CABA-502B-787792FA6775}"/>
              </a:ext>
            </a:extLst>
          </p:cNvPr>
          <p:cNvGrpSpPr/>
          <p:nvPr/>
        </p:nvGrpSpPr>
        <p:grpSpPr>
          <a:xfrm>
            <a:off x="1768549" y="1649782"/>
            <a:ext cx="539640" cy="353160"/>
            <a:chOff x="1768549" y="1649782"/>
            <a:chExt cx="539640" cy="353160"/>
          </a:xfrm>
        </p:grpSpPr>
        <mc:AlternateContent xmlns:mc="http://schemas.openxmlformats.org/markup-compatibility/2006">
          <mc:Choice xmlns:p14="http://schemas.microsoft.com/office/powerpoint/2010/main" Requires="p14">
            <p:contentPart p14:bwMode="auto" r:id="rId63">
              <p14:nvContentPartPr>
                <p14:cNvPr id="263" name="Freihand 262">
                  <a:extLst>
                    <a:ext uri="{FF2B5EF4-FFF2-40B4-BE49-F238E27FC236}">
                      <a16:creationId xmlns:a16="http://schemas.microsoft.com/office/drawing/2014/main" id="{EAD89B62-2429-DC4C-031D-55CF85A9DE7A}"/>
                    </a:ext>
                  </a:extLst>
                </p14:cNvPr>
                <p14:cNvContentPartPr/>
                <p14:nvPr/>
              </p14:nvContentPartPr>
              <p14:xfrm>
                <a:off x="1784029" y="1764262"/>
                <a:ext cx="190800" cy="17280"/>
              </p14:xfrm>
            </p:contentPart>
          </mc:Choice>
          <mc:Fallback>
            <p:pic>
              <p:nvPicPr>
                <p:cNvPr id="263" name="Freihand 262">
                  <a:extLst>
                    <a:ext uri="{FF2B5EF4-FFF2-40B4-BE49-F238E27FC236}">
                      <a16:creationId xmlns:a16="http://schemas.microsoft.com/office/drawing/2014/main" id="{EAD89B62-2429-DC4C-031D-55CF85A9DE7A}"/>
                    </a:ext>
                  </a:extLst>
                </p:cNvPr>
                <p:cNvPicPr/>
                <p:nvPr/>
              </p:nvPicPr>
              <p:blipFill>
                <a:blip r:embed="rId64"/>
                <a:stretch>
                  <a:fillRect/>
                </a:stretch>
              </p:blipFill>
              <p:spPr>
                <a:xfrm>
                  <a:off x="1775029" y="1755262"/>
                  <a:ext cx="208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4" name="Freihand 263">
                  <a:extLst>
                    <a:ext uri="{FF2B5EF4-FFF2-40B4-BE49-F238E27FC236}">
                      <a16:creationId xmlns:a16="http://schemas.microsoft.com/office/drawing/2014/main" id="{149BF382-8616-EF3D-464D-1EC8AA9AF70A}"/>
                    </a:ext>
                  </a:extLst>
                </p14:cNvPr>
                <p14:cNvContentPartPr/>
                <p14:nvPr/>
              </p14:nvContentPartPr>
              <p14:xfrm>
                <a:off x="1768549" y="1807462"/>
                <a:ext cx="171720" cy="169200"/>
              </p14:xfrm>
            </p:contentPart>
          </mc:Choice>
          <mc:Fallback>
            <p:pic>
              <p:nvPicPr>
                <p:cNvPr id="264" name="Freihand 263">
                  <a:extLst>
                    <a:ext uri="{FF2B5EF4-FFF2-40B4-BE49-F238E27FC236}">
                      <a16:creationId xmlns:a16="http://schemas.microsoft.com/office/drawing/2014/main" id="{149BF382-8616-EF3D-464D-1EC8AA9AF70A}"/>
                    </a:ext>
                  </a:extLst>
                </p:cNvPr>
                <p:cNvPicPr/>
                <p:nvPr/>
              </p:nvPicPr>
              <p:blipFill>
                <a:blip r:embed="rId66"/>
                <a:stretch>
                  <a:fillRect/>
                </a:stretch>
              </p:blipFill>
              <p:spPr>
                <a:xfrm>
                  <a:off x="1759909" y="1798822"/>
                  <a:ext cx="1893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1" name="Freihand 270">
                  <a:extLst>
                    <a:ext uri="{FF2B5EF4-FFF2-40B4-BE49-F238E27FC236}">
                      <a16:creationId xmlns:a16="http://schemas.microsoft.com/office/drawing/2014/main" id="{9DC761E1-40C1-CC86-D26D-00389401FA82}"/>
                    </a:ext>
                  </a:extLst>
                </p14:cNvPr>
                <p14:cNvContentPartPr/>
                <p14:nvPr/>
              </p14:nvContentPartPr>
              <p14:xfrm>
                <a:off x="1793389" y="1649782"/>
                <a:ext cx="95760" cy="54720"/>
              </p14:xfrm>
            </p:contentPart>
          </mc:Choice>
          <mc:Fallback>
            <p:pic>
              <p:nvPicPr>
                <p:cNvPr id="271" name="Freihand 270">
                  <a:extLst>
                    <a:ext uri="{FF2B5EF4-FFF2-40B4-BE49-F238E27FC236}">
                      <a16:creationId xmlns:a16="http://schemas.microsoft.com/office/drawing/2014/main" id="{9DC761E1-40C1-CC86-D26D-00389401FA82}"/>
                    </a:ext>
                  </a:extLst>
                </p:cNvPr>
                <p:cNvPicPr/>
                <p:nvPr/>
              </p:nvPicPr>
              <p:blipFill>
                <a:blip r:embed="rId68"/>
                <a:stretch>
                  <a:fillRect/>
                </a:stretch>
              </p:blipFill>
              <p:spPr>
                <a:xfrm>
                  <a:off x="1784749" y="1640782"/>
                  <a:ext cx="113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72" name="Freihand 271">
                  <a:extLst>
                    <a:ext uri="{FF2B5EF4-FFF2-40B4-BE49-F238E27FC236}">
                      <a16:creationId xmlns:a16="http://schemas.microsoft.com/office/drawing/2014/main" id="{7C5E522C-EF3F-552B-C5E1-651E89962F6B}"/>
                    </a:ext>
                  </a:extLst>
                </p14:cNvPr>
                <p14:cNvContentPartPr/>
                <p14:nvPr/>
              </p14:nvContentPartPr>
              <p14:xfrm>
                <a:off x="2105149" y="1824022"/>
                <a:ext cx="77760" cy="80280"/>
              </p14:xfrm>
            </p:contentPart>
          </mc:Choice>
          <mc:Fallback>
            <p:pic>
              <p:nvPicPr>
                <p:cNvPr id="272" name="Freihand 271">
                  <a:extLst>
                    <a:ext uri="{FF2B5EF4-FFF2-40B4-BE49-F238E27FC236}">
                      <a16:creationId xmlns:a16="http://schemas.microsoft.com/office/drawing/2014/main" id="{7C5E522C-EF3F-552B-C5E1-651E89962F6B}"/>
                    </a:ext>
                  </a:extLst>
                </p:cNvPr>
                <p:cNvPicPr/>
                <p:nvPr/>
              </p:nvPicPr>
              <p:blipFill>
                <a:blip r:embed="rId70"/>
                <a:stretch>
                  <a:fillRect/>
                </a:stretch>
              </p:blipFill>
              <p:spPr>
                <a:xfrm>
                  <a:off x="2096149" y="1815022"/>
                  <a:ext cx="95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73" name="Freihand 272">
                  <a:extLst>
                    <a:ext uri="{FF2B5EF4-FFF2-40B4-BE49-F238E27FC236}">
                      <a16:creationId xmlns:a16="http://schemas.microsoft.com/office/drawing/2014/main" id="{CB4D980E-9962-5F1C-8911-9D8F0667D154}"/>
                    </a:ext>
                  </a:extLst>
                </p14:cNvPr>
                <p14:cNvContentPartPr/>
                <p14:nvPr/>
              </p14:nvContentPartPr>
              <p14:xfrm>
                <a:off x="2084989" y="1824022"/>
                <a:ext cx="200520" cy="178920"/>
              </p14:xfrm>
            </p:contentPart>
          </mc:Choice>
          <mc:Fallback>
            <p:pic>
              <p:nvPicPr>
                <p:cNvPr id="273" name="Freihand 272">
                  <a:extLst>
                    <a:ext uri="{FF2B5EF4-FFF2-40B4-BE49-F238E27FC236}">
                      <a16:creationId xmlns:a16="http://schemas.microsoft.com/office/drawing/2014/main" id="{CB4D980E-9962-5F1C-8911-9D8F0667D154}"/>
                    </a:ext>
                  </a:extLst>
                </p:cNvPr>
                <p:cNvPicPr/>
                <p:nvPr/>
              </p:nvPicPr>
              <p:blipFill>
                <a:blip r:embed="rId72"/>
                <a:stretch>
                  <a:fillRect/>
                </a:stretch>
              </p:blipFill>
              <p:spPr>
                <a:xfrm>
                  <a:off x="2076349" y="1815022"/>
                  <a:ext cx="218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74" name="Freihand 273">
                  <a:extLst>
                    <a:ext uri="{FF2B5EF4-FFF2-40B4-BE49-F238E27FC236}">
                      <a16:creationId xmlns:a16="http://schemas.microsoft.com/office/drawing/2014/main" id="{DD2571D5-3595-D938-BFB2-8121DDFB958E}"/>
                    </a:ext>
                  </a:extLst>
                </p14:cNvPr>
                <p14:cNvContentPartPr/>
                <p14:nvPr/>
              </p14:nvContentPartPr>
              <p14:xfrm>
                <a:off x="2301709" y="1840582"/>
                <a:ext cx="6480" cy="8640"/>
              </p14:xfrm>
            </p:contentPart>
          </mc:Choice>
          <mc:Fallback>
            <p:pic>
              <p:nvPicPr>
                <p:cNvPr id="274" name="Freihand 273">
                  <a:extLst>
                    <a:ext uri="{FF2B5EF4-FFF2-40B4-BE49-F238E27FC236}">
                      <a16:creationId xmlns:a16="http://schemas.microsoft.com/office/drawing/2014/main" id="{DD2571D5-3595-D938-BFB2-8121DDFB958E}"/>
                    </a:ext>
                  </a:extLst>
                </p:cNvPr>
                <p:cNvPicPr/>
                <p:nvPr/>
              </p:nvPicPr>
              <p:blipFill>
                <a:blip r:embed="rId74"/>
                <a:stretch>
                  <a:fillRect/>
                </a:stretch>
              </p:blipFill>
              <p:spPr>
                <a:xfrm>
                  <a:off x="2292709" y="1831582"/>
                  <a:ext cx="24120" cy="26280"/>
                </a:xfrm>
                <a:prstGeom prst="rect">
                  <a:avLst/>
                </a:prstGeom>
              </p:spPr>
            </p:pic>
          </mc:Fallback>
        </mc:AlternateContent>
      </p:grpSp>
      <p:grpSp>
        <p:nvGrpSpPr>
          <p:cNvPr id="291" name="Gruppieren 290">
            <a:extLst>
              <a:ext uri="{FF2B5EF4-FFF2-40B4-BE49-F238E27FC236}">
                <a16:creationId xmlns:a16="http://schemas.microsoft.com/office/drawing/2014/main" id="{F1766B59-C0B3-4479-432F-473E79CC6229}"/>
              </a:ext>
            </a:extLst>
          </p:cNvPr>
          <p:cNvGrpSpPr/>
          <p:nvPr/>
        </p:nvGrpSpPr>
        <p:grpSpPr>
          <a:xfrm>
            <a:off x="2705629" y="2041822"/>
            <a:ext cx="304920" cy="176760"/>
            <a:chOff x="2705629" y="2041822"/>
            <a:chExt cx="304920" cy="176760"/>
          </a:xfrm>
        </p:grpSpPr>
        <mc:AlternateContent xmlns:mc="http://schemas.openxmlformats.org/markup-compatibility/2006">
          <mc:Choice xmlns:p14="http://schemas.microsoft.com/office/powerpoint/2010/main" Requires="p14">
            <p:contentPart p14:bwMode="auto" r:id="rId75">
              <p14:nvContentPartPr>
                <p14:cNvPr id="285" name="Freihand 284">
                  <a:extLst>
                    <a:ext uri="{FF2B5EF4-FFF2-40B4-BE49-F238E27FC236}">
                      <a16:creationId xmlns:a16="http://schemas.microsoft.com/office/drawing/2014/main" id="{13463B32-F084-8AF7-7064-48C78A00E708}"/>
                    </a:ext>
                  </a:extLst>
                </p14:cNvPr>
                <p14:cNvContentPartPr/>
                <p14:nvPr/>
              </p14:nvContentPartPr>
              <p14:xfrm>
                <a:off x="2722189" y="2115622"/>
                <a:ext cx="26640" cy="90000"/>
              </p14:xfrm>
            </p:contentPart>
          </mc:Choice>
          <mc:Fallback>
            <p:pic>
              <p:nvPicPr>
                <p:cNvPr id="285" name="Freihand 284">
                  <a:extLst>
                    <a:ext uri="{FF2B5EF4-FFF2-40B4-BE49-F238E27FC236}">
                      <a16:creationId xmlns:a16="http://schemas.microsoft.com/office/drawing/2014/main" id="{13463B32-F084-8AF7-7064-48C78A00E708}"/>
                    </a:ext>
                  </a:extLst>
                </p:cNvPr>
                <p:cNvPicPr/>
                <p:nvPr/>
              </p:nvPicPr>
              <p:blipFill>
                <a:blip r:embed="rId76"/>
                <a:stretch>
                  <a:fillRect/>
                </a:stretch>
              </p:blipFill>
              <p:spPr>
                <a:xfrm>
                  <a:off x="2713549" y="2106622"/>
                  <a:ext cx="44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86" name="Freihand 285">
                  <a:extLst>
                    <a:ext uri="{FF2B5EF4-FFF2-40B4-BE49-F238E27FC236}">
                      <a16:creationId xmlns:a16="http://schemas.microsoft.com/office/drawing/2014/main" id="{E4A01446-ECA4-2B69-C9C0-911CB2E15E64}"/>
                    </a:ext>
                  </a:extLst>
                </p14:cNvPr>
                <p14:cNvContentPartPr/>
                <p14:nvPr/>
              </p14:nvContentPartPr>
              <p14:xfrm>
                <a:off x="2705629" y="2041822"/>
                <a:ext cx="24480" cy="15840"/>
              </p14:xfrm>
            </p:contentPart>
          </mc:Choice>
          <mc:Fallback>
            <p:pic>
              <p:nvPicPr>
                <p:cNvPr id="286" name="Freihand 285">
                  <a:extLst>
                    <a:ext uri="{FF2B5EF4-FFF2-40B4-BE49-F238E27FC236}">
                      <a16:creationId xmlns:a16="http://schemas.microsoft.com/office/drawing/2014/main" id="{E4A01446-ECA4-2B69-C9C0-911CB2E15E64}"/>
                    </a:ext>
                  </a:extLst>
                </p:cNvPr>
                <p:cNvPicPr/>
                <p:nvPr/>
              </p:nvPicPr>
              <p:blipFill>
                <a:blip r:embed="rId78"/>
                <a:stretch>
                  <a:fillRect/>
                </a:stretch>
              </p:blipFill>
              <p:spPr>
                <a:xfrm>
                  <a:off x="2696989" y="2032822"/>
                  <a:ext cx="42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87" name="Freihand 286">
                  <a:extLst>
                    <a:ext uri="{FF2B5EF4-FFF2-40B4-BE49-F238E27FC236}">
                      <a16:creationId xmlns:a16="http://schemas.microsoft.com/office/drawing/2014/main" id="{6DBECFE8-6469-D8B9-F8BD-1398A48BE85B}"/>
                    </a:ext>
                  </a:extLst>
                </p14:cNvPr>
                <p14:cNvContentPartPr/>
                <p14:nvPr/>
              </p14:nvContentPartPr>
              <p14:xfrm>
                <a:off x="2794549" y="2128942"/>
                <a:ext cx="125640" cy="5040"/>
              </p14:xfrm>
            </p:contentPart>
          </mc:Choice>
          <mc:Fallback>
            <p:pic>
              <p:nvPicPr>
                <p:cNvPr id="287" name="Freihand 286">
                  <a:extLst>
                    <a:ext uri="{FF2B5EF4-FFF2-40B4-BE49-F238E27FC236}">
                      <a16:creationId xmlns:a16="http://schemas.microsoft.com/office/drawing/2014/main" id="{6DBECFE8-6469-D8B9-F8BD-1398A48BE85B}"/>
                    </a:ext>
                  </a:extLst>
                </p:cNvPr>
                <p:cNvPicPr/>
                <p:nvPr/>
              </p:nvPicPr>
              <p:blipFill>
                <a:blip r:embed="rId80"/>
                <a:stretch>
                  <a:fillRect/>
                </a:stretch>
              </p:blipFill>
              <p:spPr>
                <a:xfrm>
                  <a:off x="2785549" y="2119942"/>
                  <a:ext cx="143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88" name="Freihand 287">
                  <a:extLst>
                    <a:ext uri="{FF2B5EF4-FFF2-40B4-BE49-F238E27FC236}">
                      <a16:creationId xmlns:a16="http://schemas.microsoft.com/office/drawing/2014/main" id="{7966A561-77C7-9F20-8CC5-5FAFD23BC47D}"/>
                    </a:ext>
                  </a:extLst>
                </p14:cNvPr>
                <p14:cNvContentPartPr/>
                <p14:nvPr/>
              </p14:nvContentPartPr>
              <p14:xfrm>
                <a:off x="2795989" y="2182222"/>
                <a:ext cx="106200" cy="36360"/>
              </p14:xfrm>
            </p:contentPart>
          </mc:Choice>
          <mc:Fallback>
            <p:pic>
              <p:nvPicPr>
                <p:cNvPr id="288" name="Freihand 287">
                  <a:extLst>
                    <a:ext uri="{FF2B5EF4-FFF2-40B4-BE49-F238E27FC236}">
                      <a16:creationId xmlns:a16="http://schemas.microsoft.com/office/drawing/2014/main" id="{7966A561-77C7-9F20-8CC5-5FAFD23BC47D}"/>
                    </a:ext>
                  </a:extLst>
                </p:cNvPr>
                <p:cNvPicPr/>
                <p:nvPr/>
              </p:nvPicPr>
              <p:blipFill>
                <a:blip r:embed="rId82"/>
                <a:stretch>
                  <a:fillRect/>
                </a:stretch>
              </p:blipFill>
              <p:spPr>
                <a:xfrm>
                  <a:off x="2787349" y="2173222"/>
                  <a:ext cx="123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9" name="Freihand 288">
                  <a:extLst>
                    <a:ext uri="{FF2B5EF4-FFF2-40B4-BE49-F238E27FC236}">
                      <a16:creationId xmlns:a16="http://schemas.microsoft.com/office/drawing/2014/main" id="{99539CB9-34FE-FA33-99D7-077BAA5D592E}"/>
                    </a:ext>
                  </a:extLst>
                </p14:cNvPr>
                <p14:cNvContentPartPr/>
                <p14:nvPr/>
              </p14:nvContentPartPr>
              <p14:xfrm>
                <a:off x="3000469" y="2082502"/>
                <a:ext cx="10080" cy="102600"/>
              </p14:xfrm>
            </p:contentPart>
          </mc:Choice>
          <mc:Fallback>
            <p:pic>
              <p:nvPicPr>
                <p:cNvPr id="289" name="Freihand 288">
                  <a:extLst>
                    <a:ext uri="{FF2B5EF4-FFF2-40B4-BE49-F238E27FC236}">
                      <a16:creationId xmlns:a16="http://schemas.microsoft.com/office/drawing/2014/main" id="{99539CB9-34FE-FA33-99D7-077BAA5D592E}"/>
                    </a:ext>
                  </a:extLst>
                </p:cNvPr>
                <p:cNvPicPr/>
                <p:nvPr/>
              </p:nvPicPr>
              <p:blipFill>
                <a:blip r:embed="rId84"/>
                <a:stretch>
                  <a:fillRect/>
                </a:stretch>
              </p:blipFill>
              <p:spPr>
                <a:xfrm>
                  <a:off x="2991469" y="2073502"/>
                  <a:ext cx="2772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290" name="Freihand 289">
                <a:extLst>
                  <a:ext uri="{FF2B5EF4-FFF2-40B4-BE49-F238E27FC236}">
                    <a16:creationId xmlns:a16="http://schemas.microsoft.com/office/drawing/2014/main" id="{4479CCE7-443E-6691-31F5-FC4E114D0944}"/>
                  </a:ext>
                </a:extLst>
              </p14:cNvPr>
              <p14:cNvContentPartPr/>
              <p14:nvPr/>
            </p14:nvContentPartPr>
            <p14:xfrm>
              <a:off x="2830189" y="1568062"/>
              <a:ext cx="107640" cy="83880"/>
            </p14:xfrm>
          </p:contentPart>
        </mc:Choice>
        <mc:Fallback>
          <p:pic>
            <p:nvPicPr>
              <p:cNvPr id="290" name="Freihand 289">
                <a:extLst>
                  <a:ext uri="{FF2B5EF4-FFF2-40B4-BE49-F238E27FC236}">
                    <a16:creationId xmlns:a16="http://schemas.microsoft.com/office/drawing/2014/main" id="{4479CCE7-443E-6691-31F5-FC4E114D0944}"/>
                  </a:ext>
                </a:extLst>
              </p:cNvPr>
              <p:cNvPicPr/>
              <p:nvPr/>
            </p:nvPicPr>
            <p:blipFill>
              <a:blip r:embed="rId86"/>
              <a:stretch>
                <a:fillRect/>
              </a:stretch>
            </p:blipFill>
            <p:spPr>
              <a:xfrm>
                <a:off x="2821189" y="1559422"/>
                <a:ext cx="125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2" name="Freihand 291">
                <a:extLst>
                  <a:ext uri="{FF2B5EF4-FFF2-40B4-BE49-F238E27FC236}">
                    <a16:creationId xmlns:a16="http://schemas.microsoft.com/office/drawing/2014/main" id="{91E68EC3-6B03-4DF0-1ED5-9368B3AED9A6}"/>
                  </a:ext>
                </a:extLst>
              </p14:cNvPr>
              <p14:cNvContentPartPr/>
              <p14:nvPr/>
            </p14:nvContentPartPr>
            <p14:xfrm>
              <a:off x="1635709" y="2326942"/>
              <a:ext cx="667440" cy="117720"/>
            </p14:xfrm>
          </p:contentPart>
        </mc:Choice>
        <mc:Fallback>
          <p:pic>
            <p:nvPicPr>
              <p:cNvPr id="292" name="Freihand 291">
                <a:extLst>
                  <a:ext uri="{FF2B5EF4-FFF2-40B4-BE49-F238E27FC236}">
                    <a16:creationId xmlns:a16="http://schemas.microsoft.com/office/drawing/2014/main" id="{91E68EC3-6B03-4DF0-1ED5-9368B3AED9A6}"/>
                  </a:ext>
                </a:extLst>
              </p:cNvPr>
              <p:cNvPicPr/>
              <p:nvPr/>
            </p:nvPicPr>
            <p:blipFill>
              <a:blip r:embed="rId88"/>
              <a:stretch>
                <a:fillRect/>
              </a:stretch>
            </p:blipFill>
            <p:spPr>
              <a:xfrm>
                <a:off x="1627069" y="2318302"/>
                <a:ext cx="685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3" name="Freihand 292">
                <a:extLst>
                  <a:ext uri="{FF2B5EF4-FFF2-40B4-BE49-F238E27FC236}">
                    <a16:creationId xmlns:a16="http://schemas.microsoft.com/office/drawing/2014/main" id="{931960DF-7708-3232-353E-66EF0981FA3E}"/>
                  </a:ext>
                </a:extLst>
              </p14:cNvPr>
              <p14:cNvContentPartPr/>
              <p14:nvPr/>
            </p14:nvContentPartPr>
            <p14:xfrm>
              <a:off x="378589" y="690022"/>
              <a:ext cx="412560" cy="489960"/>
            </p14:xfrm>
          </p:contentPart>
        </mc:Choice>
        <mc:Fallback>
          <p:pic>
            <p:nvPicPr>
              <p:cNvPr id="293" name="Freihand 292">
                <a:extLst>
                  <a:ext uri="{FF2B5EF4-FFF2-40B4-BE49-F238E27FC236}">
                    <a16:creationId xmlns:a16="http://schemas.microsoft.com/office/drawing/2014/main" id="{931960DF-7708-3232-353E-66EF0981FA3E}"/>
                  </a:ext>
                </a:extLst>
              </p:cNvPr>
              <p:cNvPicPr/>
              <p:nvPr/>
            </p:nvPicPr>
            <p:blipFill>
              <a:blip r:embed="rId90"/>
              <a:stretch>
                <a:fillRect/>
              </a:stretch>
            </p:blipFill>
            <p:spPr>
              <a:xfrm>
                <a:off x="369949" y="681382"/>
                <a:ext cx="430200" cy="507600"/>
              </a:xfrm>
              <a:prstGeom prst="rect">
                <a:avLst/>
              </a:prstGeom>
            </p:spPr>
          </p:pic>
        </mc:Fallback>
      </mc:AlternateContent>
      <p:grpSp>
        <p:nvGrpSpPr>
          <p:cNvPr id="297" name="Gruppieren 296">
            <a:extLst>
              <a:ext uri="{FF2B5EF4-FFF2-40B4-BE49-F238E27FC236}">
                <a16:creationId xmlns:a16="http://schemas.microsoft.com/office/drawing/2014/main" id="{6CB8F70C-9E08-84B7-CD28-6E3C8A4FB364}"/>
              </a:ext>
            </a:extLst>
          </p:cNvPr>
          <p:cNvGrpSpPr/>
          <p:nvPr/>
        </p:nvGrpSpPr>
        <p:grpSpPr>
          <a:xfrm>
            <a:off x="1633909" y="2550862"/>
            <a:ext cx="423000" cy="228600"/>
            <a:chOff x="1633909" y="2550862"/>
            <a:chExt cx="423000" cy="228600"/>
          </a:xfrm>
        </p:grpSpPr>
        <mc:AlternateContent xmlns:mc="http://schemas.openxmlformats.org/markup-compatibility/2006">
          <mc:Choice xmlns:p14="http://schemas.microsoft.com/office/powerpoint/2010/main" Requires="p14">
            <p:contentPart p14:bwMode="auto" r:id="rId91">
              <p14:nvContentPartPr>
                <p14:cNvPr id="294" name="Freihand 293">
                  <a:extLst>
                    <a:ext uri="{FF2B5EF4-FFF2-40B4-BE49-F238E27FC236}">
                      <a16:creationId xmlns:a16="http://schemas.microsoft.com/office/drawing/2014/main" id="{56E4CBE1-A9A8-F9C9-2CAE-23695B47BDD8}"/>
                    </a:ext>
                  </a:extLst>
                </p14:cNvPr>
                <p14:cNvContentPartPr/>
                <p14:nvPr/>
              </p14:nvContentPartPr>
              <p14:xfrm>
                <a:off x="1633909" y="2650942"/>
                <a:ext cx="143640" cy="128520"/>
              </p14:xfrm>
            </p:contentPart>
          </mc:Choice>
          <mc:Fallback>
            <p:pic>
              <p:nvPicPr>
                <p:cNvPr id="294" name="Freihand 293">
                  <a:extLst>
                    <a:ext uri="{FF2B5EF4-FFF2-40B4-BE49-F238E27FC236}">
                      <a16:creationId xmlns:a16="http://schemas.microsoft.com/office/drawing/2014/main" id="{56E4CBE1-A9A8-F9C9-2CAE-23695B47BDD8}"/>
                    </a:ext>
                  </a:extLst>
                </p:cNvPr>
                <p:cNvPicPr/>
                <p:nvPr/>
              </p:nvPicPr>
              <p:blipFill>
                <a:blip r:embed="rId92"/>
                <a:stretch>
                  <a:fillRect/>
                </a:stretch>
              </p:blipFill>
              <p:spPr>
                <a:xfrm>
                  <a:off x="1624909" y="2642302"/>
                  <a:ext cx="161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5" name="Freihand 294">
                  <a:extLst>
                    <a:ext uri="{FF2B5EF4-FFF2-40B4-BE49-F238E27FC236}">
                      <a16:creationId xmlns:a16="http://schemas.microsoft.com/office/drawing/2014/main" id="{F1A96077-68BC-8CC2-F0BF-1C689317DA4D}"/>
                    </a:ext>
                  </a:extLst>
                </p14:cNvPr>
                <p14:cNvContentPartPr/>
                <p14:nvPr/>
              </p14:nvContentPartPr>
              <p14:xfrm>
                <a:off x="1913629" y="2619982"/>
                <a:ext cx="76680" cy="145800"/>
              </p14:xfrm>
            </p:contentPart>
          </mc:Choice>
          <mc:Fallback>
            <p:pic>
              <p:nvPicPr>
                <p:cNvPr id="295" name="Freihand 294">
                  <a:extLst>
                    <a:ext uri="{FF2B5EF4-FFF2-40B4-BE49-F238E27FC236}">
                      <a16:creationId xmlns:a16="http://schemas.microsoft.com/office/drawing/2014/main" id="{F1A96077-68BC-8CC2-F0BF-1C689317DA4D}"/>
                    </a:ext>
                  </a:extLst>
                </p:cNvPr>
                <p:cNvPicPr/>
                <p:nvPr/>
              </p:nvPicPr>
              <p:blipFill>
                <a:blip r:embed="rId94"/>
                <a:stretch>
                  <a:fillRect/>
                </a:stretch>
              </p:blipFill>
              <p:spPr>
                <a:xfrm>
                  <a:off x="1904989" y="2611342"/>
                  <a:ext cx="94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6" name="Freihand 295">
                  <a:extLst>
                    <a:ext uri="{FF2B5EF4-FFF2-40B4-BE49-F238E27FC236}">
                      <a16:creationId xmlns:a16="http://schemas.microsoft.com/office/drawing/2014/main" id="{149D4F9F-CE09-F630-4C1A-67E1C5167F5C}"/>
                    </a:ext>
                  </a:extLst>
                </p14:cNvPr>
                <p14:cNvContentPartPr/>
                <p14:nvPr/>
              </p14:nvContentPartPr>
              <p14:xfrm>
                <a:off x="1872229" y="2550862"/>
                <a:ext cx="184680" cy="222120"/>
              </p14:xfrm>
            </p:contentPart>
          </mc:Choice>
          <mc:Fallback>
            <p:pic>
              <p:nvPicPr>
                <p:cNvPr id="296" name="Freihand 295">
                  <a:extLst>
                    <a:ext uri="{FF2B5EF4-FFF2-40B4-BE49-F238E27FC236}">
                      <a16:creationId xmlns:a16="http://schemas.microsoft.com/office/drawing/2014/main" id="{149D4F9F-CE09-F630-4C1A-67E1C5167F5C}"/>
                    </a:ext>
                  </a:extLst>
                </p:cNvPr>
                <p:cNvPicPr/>
                <p:nvPr/>
              </p:nvPicPr>
              <p:blipFill>
                <a:blip r:embed="rId96"/>
                <a:stretch>
                  <a:fillRect/>
                </a:stretch>
              </p:blipFill>
              <p:spPr>
                <a:xfrm>
                  <a:off x="1863589" y="2542222"/>
                  <a:ext cx="202320" cy="239760"/>
                </a:xfrm>
                <a:prstGeom prst="rect">
                  <a:avLst/>
                </a:prstGeom>
              </p:spPr>
            </p:pic>
          </mc:Fallback>
        </mc:AlternateContent>
      </p:grpSp>
      <p:grpSp>
        <p:nvGrpSpPr>
          <p:cNvPr id="300" name="Gruppieren 299">
            <a:extLst>
              <a:ext uri="{FF2B5EF4-FFF2-40B4-BE49-F238E27FC236}">
                <a16:creationId xmlns:a16="http://schemas.microsoft.com/office/drawing/2014/main" id="{772738EC-8610-B121-BB1F-6D611FD4930C}"/>
              </a:ext>
            </a:extLst>
          </p:cNvPr>
          <p:cNvGrpSpPr/>
          <p:nvPr/>
        </p:nvGrpSpPr>
        <p:grpSpPr>
          <a:xfrm>
            <a:off x="2568829" y="1703062"/>
            <a:ext cx="696960" cy="242640"/>
            <a:chOff x="2568829" y="1703062"/>
            <a:chExt cx="696960" cy="242640"/>
          </a:xfrm>
        </p:grpSpPr>
        <mc:AlternateContent xmlns:mc="http://schemas.openxmlformats.org/markup-compatibility/2006">
          <mc:Choice xmlns:p14="http://schemas.microsoft.com/office/powerpoint/2010/main" Requires="p14">
            <p:contentPart p14:bwMode="auto" r:id="rId97">
              <p14:nvContentPartPr>
                <p14:cNvPr id="277" name="Freihand 276">
                  <a:extLst>
                    <a:ext uri="{FF2B5EF4-FFF2-40B4-BE49-F238E27FC236}">
                      <a16:creationId xmlns:a16="http://schemas.microsoft.com/office/drawing/2014/main" id="{669C853A-D6EC-9313-4AA2-59132ED55B51}"/>
                    </a:ext>
                  </a:extLst>
                </p14:cNvPr>
                <p14:cNvContentPartPr/>
                <p14:nvPr/>
              </p14:nvContentPartPr>
              <p14:xfrm>
                <a:off x="2568829" y="1872622"/>
                <a:ext cx="151200" cy="9720"/>
              </p14:xfrm>
            </p:contentPart>
          </mc:Choice>
          <mc:Fallback>
            <p:pic>
              <p:nvPicPr>
                <p:cNvPr id="277" name="Freihand 276">
                  <a:extLst>
                    <a:ext uri="{FF2B5EF4-FFF2-40B4-BE49-F238E27FC236}">
                      <a16:creationId xmlns:a16="http://schemas.microsoft.com/office/drawing/2014/main" id="{669C853A-D6EC-9313-4AA2-59132ED55B51}"/>
                    </a:ext>
                  </a:extLst>
                </p:cNvPr>
                <p:cNvPicPr/>
                <p:nvPr/>
              </p:nvPicPr>
              <p:blipFill>
                <a:blip r:embed="rId98"/>
                <a:stretch>
                  <a:fillRect/>
                </a:stretch>
              </p:blipFill>
              <p:spPr>
                <a:xfrm>
                  <a:off x="2560189" y="1863622"/>
                  <a:ext cx="168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78" name="Freihand 277">
                  <a:extLst>
                    <a:ext uri="{FF2B5EF4-FFF2-40B4-BE49-F238E27FC236}">
                      <a16:creationId xmlns:a16="http://schemas.microsoft.com/office/drawing/2014/main" id="{91B130B7-7F83-43B0-4672-FD572CEF0702}"/>
                    </a:ext>
                  </a:extLst>
                </p14:cNvPr>
                <p14:cNvContentPartPr/>
                <p14:nvPr/>
              </p14:nvContentPartPr>
              <p14:xfrm>
                <a:off x="2809309" y="1722862"/>
                <a:ext cx="179280" cy="16200"/>
              </p14:xfrm>
            </p:contentPart>
          </mc:Choice>
          <mc:Fallback>
            <p:pic>
              <p:nvPicPr>
                <p:cNvPr id="278" name="Freihand 277">
                  <a:extLst>
                    <a:ext uri="{FF2B5EF4-FFF2-40B4-BE49-F238E27FC236}">
                      <a16:creationId xmlns:a16="http://schemas.microsoft.com/office/drawing/2014/main" id="{91B130B7-7F83-43B0-4672-FD572CEF0702}"/>
                    </a:ext>
                  </a:extLst>
                </p:cNvPr>
                <p:cNvPicPr/>
                <p:nvPr/>
              </p:nvPicPr>
              <p:blipFill>
                <a:blip r:embed="rId100"/>
                <a:stretch>
                  <a:fillRect/>
                </a:stretch>
              </p:blipFill>
              <p:spPr>
                <a:xfrm>
                  <a:off x="2800669" y="1714222"/>
                  <a:ext cx="196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79" name="Freihand 278">
                  <a:extLst>
                    <a:ext uri="{FF2B5EF4-FFF2-40B4-BE49-F238E27FC236}">
                      <a16:creationId xmlns:a16="http://schemas.microsoft.com/office/drawing/2014/main" id="{2C44D9B4-3A85-9ADA-FDD9-479BDB07008A}"/>
                    </a:ext>
                  </a:extLst>
                </p14:cNvPr>
                <p14:cNvContentPartPr/>
                <p14:nvPr/>
              </p14:nvContentPartPr>
              <p14:xfrm>
                <a:off x="2812909" y="1769662"/>
                <a:ext cx="162720" cy="176040"/>
              </p14:xfrm>
            </p:contentPart>
          </mc:Choice>
          <mc:Fallback>
            <p:pic>
              <p:nvPicPr>
                <p:cNvPr id="279" name="Freihand 278">
                  <a:extLst>
                    <a:ext uri="{FF2B5EF4-FFF2-40B4-BE49-F238E27FC236}">
                      <a16:creationId xmlns:a16="http://schemas.microsoft.com/office/drawing/2014/main" id="{2C44D9B4-3A85-9ADA-FDD9-479BDB07008A}"/>
                    </a:ext>
                  </a:extLst>
                </p:cNvPr>
                <p:cNvPicPr/>
                <p:nvPr/>
              </p:nvPicPr>
              <p:blipFill>
                <a:blip r:embed="rId102"/>
                <a:stretch>
                  <a:fillRect/>
                </a:stretch>
              </p:blipFill>
              <p:spPr>
                <a:xfrm>
                  <a:off x="2803909" y="1761022"/>
                  <a:ext cx="180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81" name="Freihand 280">
                  <a:extLst>
                    <a:ext uri="{FF2B5EF4-FFF2-40B4-BE49-F238E27FC236}">
                      <a16:creationId xmlns:a16="http://schemas.microsoft.com/office/drawing/2014/main" id="{AC714E45-D34A-6145-6CB5-14120306C0A7}"/>
                    </a:ext>
                  </a:extLst>
                </p14:cNvPr>
                <p14:cNvContentPartPr/>
                <p14:nvPr/>
              </p14:nvContentPartPr>
              <p14:xfrm>
                <a:off x="3128989" y="1798462"/>
                <a:ext cx="89640" cy="88920"/>
              </p14:xfrm>
            </p:contentPart>
          </mc:Choice>
          <mc:Fallback>
            <p:pic>
              <p:nvPicPr>
                <p:cNvPr id="281" name="Freihand 280">
                  <a:extLst>
                    <a:ext uri="{FF2B5EF4-FFF2-40B4-BE49-F238E27FC236}">
                      <a16:creationId xmlns:a16="http://schemas.microsoft.com/office/drawing/2014/main" id="{AC714E45-D34A-6145-6CB5-14120306C0A7}"/>
                    </a:ext>
                  </a:extLst>
                </p:cNvPr>
                <p:cNvPicPr/>
                <p:nvPr/>
              </p:nvPicPr>
              <p:blipFill>
                <a:blip r:embed="rId104"/>
                <a:stretch>
                  <a:fillRect/>
                </a:stretch>
              </p:blipFill>
              <p:spPr>
                <a:xfrm>
                  <a:off x="3119989" y="1789462"/>
                  <a:ext cx="107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82" name="Freihand 281">
                  <a:extLst>
                    <a:ext uri="{FF2B5EF4-FFF2-40B4-BE49-F238E27FC236}">
                      <a16:creationId xmlns:a16="http://schemas.microsoft.com/office/drawing/2014/main" id="{FA6DC4DE-5ED4-4CDC-9213-359772B6C174}"/>
                    </a:ext>
                  </a:extLst>
                </p14:cNvPr>
                <p14:cNvContentPartPr/>
                <p14:nvPr/>
              </p14:nvContentPartPr>
              <p14:xfrm>
                <a:off x="3105589" y="1801342"/>
                <a:ext cx="143280" cy="95760"/>
              </p14:xfrm>
            </p:contentPart>
          </mc:Choice>
          <mc:Fallback>
            <p:pic>
              <p:nvPicPr>
                <p:cNvPr id="282" name="Freihand 281">
                  <a:extLst>
                    <a:ext uri="{FF2B5EF4-FFF2-40B4-BE49-F238E27FC236}">
                      <a16:creationId xmlns:a16="http://schemas.microsoft.com/office/drawing/2014/main" id="{FA6DC4DE-5ED4-4CDC-9213-359772B6C174}"/>
                    </a:ext>
                  </a:extLst>
                </p:cNvPr>
                <p:cNvPicPr/>
                <p:nvPr/>
              </p:nvPicPr>
              <p:blipFill>
                <a:blip r:embed="rId106"/>
                <a:stretch>
                  <a:fillRect/>
                </a:stretch>
              </p:blipFill>
              <p:spPr>
                <a:xfrm>
                  <a:off x="3096949" y="1792342"/>
                  <a:ext cx="160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83" name="Freihand 282">
                  <a:extLst>
                    <a:ext uri="{FF2B5EF4-FFF2-40B4-BE49-F238E27FC236}">
                      <a16:creationId xmlns:a16="http://schemas.microsoft.com/office/drawing/2014/main" id="{3F7A9D55-5883-ABA6-5E29-CC50709625D2}"/>
                    </a:ext>
                  </a:extLst>
                </p14:cNvPr>
                <p14:cNvContentPartPr/>
                <p14:nvPr/>
              </p14:nvContentPartPr>
              <p14:xfrm>
                <a:off x="3139069" y="1703062"/>
                <a:ext cx="119520" cy="11880"/>
              </p14:xfrm>
            </p:contentPart>
          </mc:Choice>
          <mc:Fallback>
            <p:pic>
              <p:nvPicPr>
                <p:cNvPr id="283" name="Freihand 282">
                  <a:extLst>
                    <a:ext uri="{FF2B5EF4-FFF2-40B4-BE49-F238E27FC236}">
                      <a16:creationId xmlns:a16="http://schemas.microsoft.com/office/drawing/2014/main" id="{3F7A9D55-5883-ABA6-5E29-CC50709625D2}"/>
                    </a:ext>
                  </a:extLst>
                </p:cNvPr>
                <p:cNvPicPr/>
                <p:nvPr/>
              </p:nvPicPr>
              <p:blipFill>
                <a:blip r:embed="rId108"/>
                <a:stretch>
                  <a:fillRect/>
                </a:stretch>
              </p:blipFill>
              <p:spPr>
                <a:xfrm>
                  <a:off x="3130429" y="1694422"/>
                  <a:ext cx="1371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98" name="Freihand 297">
                  <a:extLst>
                    <a:ext uri="{FF2B5EF4-FFF2-40B4-BE49-F238E27FC236}">
                      <a16:creationId xmlns:a16="http://schemas.microsoft.com/office/drawing/2014/main" id="{F6B761D1-5306-55AE-C80A-84B1FA8DE738}"/>
                    </a:ext>
                  </a:extLst>
                </p14:cNvPr>
                <p14:cNvContentPartPr/>
                <p14:nvPr/>
              </p14:nvContentPartPr>
              <p14:xfrm>
                <a:off x="3154189" y="1795942"/>
                <a:ext cx="89640" cy="92160"/>
              </p14:xfrm>
            </p:contentPart>
          </mc:Choice>
          <mc:Fallback>
            <p:pic>
              <p:nvPicPr>
                <p:cNvPr id="298" name="Freihand 297">
                  <a:extLst>
                    <a:ext uri="{FF2B5EF4-FFF2-40B4-BE49-F238E27FC236}">
                      <a16:creationId xmlns:a16="http://schemas.microsoft.com/office/drawing/2014/main" id="{F6B761D1-5306-55AE-C80A-84B1FA8DE738}"/>
                    </a:ext>
                  </a:extLst>
                </p:cNvPr>
                <p:cNvPicPr/>
                <p:nvPr/>
              </p:nvPicPr>
              <p:blipFill>
                <a:blip r:embed="rId110"/>
                <a:stretch>
                  <a:fillRect/>
                </a:stretch>
              </p:blipFill>
              <p:spPr>
                <a:xfrm>
                  <a:off x="3145549" y="1787302"/>
                  <a:ext cx="107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99" name="Freihand 298">
                  <a:extLst>
                    <a:ext uri="{FF2B5EF4-FFF2-40B4-BE49-F238E27FC236}">
                      <a16:creationId xmlns:a16="http://schemas.microsoft.com/office/drawing/2014/main" id="{C79C51E1-B314-6730-032F-D24C5E9DEC91}"/>
                    </a:ext>
                  </a:extLst>
                </p14:cNvPr>
                <p14:cNvContentPartPr/>
                <p14:nvPr/>
              </p14:nvContentPartPr>
              <p14:xfrm>
                <a:off x="3131509" y="1804942"/>
                <a:ext cx="134280" cy="101880"/>
              </p14:xfrm>
            </p:contentPart>
          </mc:Choice>
          <mc:Fallback>
            <p:pic>
              <p:nvPicPr>
                <p:cNvPr id="299" name="Freihand 298">
                  <a:extLst>
                    <a:ext uri="{FF2B5EF4-FFF2-40B4-BE49-F238E27FC236}">
                      <a16:creationId xmlns:a16="http://schemas.microsoft.com/office/drawing/2014/main" id="{C79C51E1-B314-6730-032F-D24C5E9DEC91}"/>
                    </a:ext>
                  </a:extLst>
                </p:cNvPr>
                <p:cNvPicPr/>
                <p:nvPr/>
              </p:nvPicPr>
              <p:blipFill>
                <a:blip r:embed="rId112"/>
                <a:stretch>
                  <a:fillRect/>
                </a:stretch>
              </p:blipFill>
              <p:spPr>
                <a:xfrm>
                  <a:off x="3122509" y="1795942"/>
                  <a:ext cx="151920" cy="119520"/>
                </a:xfrm>
                <a:prstGeom prst="rect">
                  <a:avLst/>
                </a:prstGeom>
              </p:spPr>
            </p:pic>
          </mc:Fallback>
        </mc:AlternateContent>
      </p:grpSp>
      <p:grpSp>
        <p:nvGrpSpPr>
          <p:cNvPr id="305" name="Gruppieren 304">
            <a:extLst>
              <a:ext uri="{FF2B5EF4-FFF2-40B4-BE49-F238E27FC236}">
                <a16:creationId xmlns:a16="http://schemas.microsoft.com/office/drawing/2014/main" id="{9319FDE0-C2DC-AD1B-A1B5-0FC03249B50A}"/>
              </a:ext>
            </a:extLst>
          </p:cNvPr>
          <p:cNvGrpSpPr/>
          <p:nvPr/>
        </p:nvGrpSpPr>
        <p:grpSpPr>
          <a:xfrm>
            <a:off x="2293069" y="2436022"/>
            <a:ext cx="728280" cy="258480"/>
            <a:chOff x="2293069" y="2436022"/>
            <a:chExt cx="728280" cy="258480"/>
          </a:xfrm>
        </p:grpSpPr>
        <mc:AlternateContent xmlns:mc="http://schemas.openxmlformats.org/markup-compatibility/2006">
          <mc:Choice xmlns:p14="http://schemas.microsoft.com/office/powerpoint/2010/main" Requires="p14">
            <p:contentPart p14:bwMode="auto" r:id="rId113">
              <p14:nvContentPartPr>
                <p14:cNvPr id="301" name="Freihand 300">
                  <a:extLst>
                    <a:ext uri="{FF2B5EF4-FFF2-40B4-BE49-F238E27FC236}">
                      <a16:creationId xmlns:a16="http://schemas.microsoft.com/office/drawing/2014/main" id="{6C776D6C-BB17-0F8D-9242-FFB62A662B18}"/>
                    </a:ext>
                  </a:extLst>
                </p14:cNvPr>
                <p14:cNvContentPartPr/>
                <p14:nvPr/>
              </p14:nvContentPartPr>
              <p14:xfrm>
                <a:off x="2293069" y="2655622"/>
                <a:ext cx="142200" cy="38880"/>
              </p14:xfrm>
            </p:contentPart>
          </mc:Choice>
          <mc:Fallback>
            <p:pic>
              <p:nvPicPr>
                <p:cNvPr id="301" name="Freihand 300">
                  <a:extLst>
                    <a:ext uri="{FF2B5EF4-FFF2-40B4-BE49-F238E27FC236}">
                      <a16:creationId xmlns:a16="http://schemas.microsoft.com/office/drawing/2014/main" id="{6C776D6C-BB17-0F8D-9242-FFB62A662B18}"/>
                    </a:ext>
                  </a:extLst>
                </p:cNvPr>
                <p:cNvPicPr/>
                <p:nvPr/>
              </p:nvPicPr>
              <p:blipFill>
                <a:blip r:embed="rId114"/>
                <a:stretch>
                  <a:fillRect/>
                </a:stretch>
              </p:blipFill>
              <p:spPr>
                <a:xfrm>
                  <a:off x="2284069" y="2646982"/>
                  <a:ext cx="159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02" name="Freihand 301">
                  <a:extLst>
                    <a:ext uri="{FF2B5EF4-FFF2-40B4-BE49-F238E27FC236}">
                      <a16:creationId xmlns:a16="http://schemas.microsoft.com/office/drawing/2014/main" id="{DD03A9E4-D3C0-961B-0B37-B8D6ED54EC6D}"/>
                    </a:ext>
                  </a:extLst>
                </p14:cNvPr>
                <p14:cNvContentPartPr/>
                <p14:nvPr/>
              </p14:nvContentPartPr>
              <p14:xfrm>
                <a:off x="2577109" y="2545822"/>
                <a:ext cx="142920" cy="117720"/>
              </p14:xfrm>
            </p:contentPart>
          </mc:Choice>
          <mc:Fallback>
            <p:pic>
              <p:nvPicPr>
                <p:cNvPr id="302" name="Freihand 301">
                  <a:extLst>
                    <a:ext uri="{FF2B5EF4-FFF2-40B4-BE49-F238E27FC236}">
                      <a16:creationId xmlns:a16="http://schemas.microsoft.com/office/drawing/2014/main" id="{DD03A9E4-D3C0-961B-0B37-B8D6ED54EC6D}"/>
                    </a:ext>
                  </a:extLst>
                </p:cNvPr>
                <p:cNvPicPr/>
                <p:nvPr/>
              </p:nvPicPr>
              <p:blipFill>
                <a:blip r:embed="rId116"/>
                <a:stretch>
                  <a:fillRect/>
                </a:stretch>
              </p:blipFill>
              <p:spPr>
                <a:xfrm>
                  <a:off x="2568109" y="2536822"/>
                  <a:ext cx="160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03" name="Freihand 302">
                  <a:extLst>
                    <a:ext uri="{FF2B5EF4-FFF2-40B4-BE49-F238E27FC236}">
                      <a16:creationId xmlns:a16="http://schemas.microsoft.com/office/drawing/2014/main" id="{672F285B-0EC0-871A-8A69-CEB8B4B45849}"/>
                    </a:ext>
                  </a:extLst>
                </p14:cNvPr>
                <p14:cNvContentPartPr/>
                <p14:nvPr/>
              </p14:nvContentPartPr>
              <p14:xfrm>
                <a:off x="2872309" y="2525662"/>
                <a:ext cx="104760" cy="102960"/>
              </p14:xfrm>
            </p:contentPart>
          </mc:Choice>
          <mc:Fallback>
            <p:pic>
              <p:nvPicPr>
                <p:cNvPr id="303" name="Freihand 302">
                  <a:extLst>
                    <a:ext uri="{FF2B5EF4-FFF2-40B4-BE49-F238E27FC236}">
                      <a16:creationId xmlns:a16="http://schemas.microsoft.com/office/drawing/2014/main" id="{672F285B-0EC0-871A-8A69-CEB8B4B45849}"/>
                    </a:ext>
                  </a:extLst>
                </p:cNvPr>
                <p:cNvPicPr/>
                <p:nvPr/>
              </p:nvPicPr>
              <p:blipFill>
                <a:blip r:embed="rId118"/>
                <a:stretch>
                  <a:fillRect/>
                </a:stretch>
              </p:blipFill>
              <p:spPr>
                <a:xfrm>
                  <a:off x="2863669" y="2517022"/>
                  <a:ext cx="1224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04" name="Freihand 303">
                  <a:extLst>
                    <a:ext uri="{FF2B5EF4-FFF2-40B4-BE49-F238E27FC236}">
                      <a16:creationId xmlns:a16="http://schemas.microsoft.com/office/drawing/2014/main" id="{1350D2CA-40F3-AA3B-C3CD-CB757C12453C}"/>
                    </a:ext>
                  </a:extLst>
                </p14:cNvPr>
                <p14:cNvContentPartPr/>
                <p14:nvPr/>
              </p14:nvContentPartPr>
              <p14:xfrm>
                <a:off x="2808229" y="2436022"/>
                <a:ext cx="213120" cy="212760"/>
              </p14:xfrm>
            </p:contentPart>
          </mc:Choice>
          <mc:Fallback>
            <p:pic>
              <p:nvPicPr>
                <p:cNvPr id="304" name="Freihand 303">
                  <a:extLst>
                    <a:ext uri="{FF2B5EF4-FFF2-40B4-BE49-F238E27FC236}">
                      <a16:creationId xmlns:a16="http://schemas.microsoft.com/office/drawing/2014/main" id="{1350D2CA-40F3-AA3B-C3CD-CB757C12453C}"/>
                    </a:ext>
                  </a:extLst>
                </p:cNvPr>
                <p:cNvPicPr/>
                <p:nvPr/>
              </p:nvPicPr>
              <p:blipFill>
                <a:blip r:embed="rId120"/>
                <a:stretch>
                  <a:fillRect/>
                </a:stretch>
              </p:blipFill>
              <p:spPr>
                <a:xfrm>
                  <a:off x="2799589" y="2427022"/>
                  <a:ext cx="230760" cy="23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313" name="Freihand 312">
                <a:extLst>
                  <a:ext uri="{FF2B5EF4-FFF2-40B4-BE49-F238E27FC236}">
                    <a16:creationId xmlns:a16="http://schemas.microsoft.com/office/drawing/2014/main" id="{EF8322E9-4393-A541-210E-50516D2CB839}"/>
                  </a:ext>
                </a:extLst>
              </p14:cNvPr>
              <p14:cNvContentPartPr/>
              <p14:nvPr/>
            </p14:nvContentPartPr>
            <p14:xfrm>
              <a:off x="4610389" y="451702"/>
              <a:ext cx="1762200" cy="718200"/>
            </p14:xfrm>
          </p:contentPart>
        </mc:Choice>
        <mc:Fallback>
          <p:pic>
            <p:nvPicPr>
              <p:cNvPr id="313" name="Freihand 312">
                <a:extLst>
                  <a:ext uri="{FF2B5EF4-FFF2-40B4-BE49-F238E27FC236}">
                    <a16:creationId xmlns:a16="http://schemas.microsoft.com/office/drawing/2014/main" id="{EF8322E9-4393-A541-210E-50516D2CB839}"/>
                  </a:ext>
                </a:extLst>
              </p:cNvPr>
              <p:cNvPicPr/>
              <p:nvPr/>
            </p:nvPicPr>
            <p:blipFill>
              <a:blip r:embed="rId122"/>
              <a:stretch>
                <a:fillRect/>
              </a:stretch>
            </p:blipFill>
            <p:spPr>
              <a:xfrm>
                <a:off x="4601749" y="442702"/>
                <a:ext cx="177984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15" name="Freihand 314">
                <a:extLst>
                  <a:ext uri="{FF2B5EF4-FFF2-40B4-BE49-F238E27FC236}">
                    <a16:creationId xmlns:a16="http://schemas.microsoft.com/office/drawing/2014/main" id="{108DCE86-6147-4C2C-3047-5219228B0B34}"/>
                  </a:ext>
                </a:extLst>
              </p14:cNvPr>
              <p14:cNvContentPartPr/>
              <p14:nvPr/>
            </p14:nvContentPartPr>
            <p14:xfrm>
              <a:off x="5887669" y="691822"/>
              <a:ext cx="401040" cy="375120"/>
            </p14:xfrm>
          </p:contentPart>
        </mc:Choice>
        <mc:Fallback>
          <p:pic>
            <p:nvPicPr>
              <p:cNvPr id="315" name="Freihand 314">
                <a:extLst>
                  <a:ext uri="{FF2B5EF4-FFF2-40B4-BE49-F238E27FC236}">
                    <a16:creationId xmlns:a16="http://schemas.microsoft.com/office/drawing/2014/main" id="{108DCE86-6147-4C2C-3047-5219228B0B34}"/>
                  </a:ext>
                </a:extLst>
              </p:cNvPr>
              <p:cNvPicPr/>
              <p:nvPr/>
            </p:nvPicPr>
            <p:blipFill>
              <a:blip r:embed="rId124"/>
              <a:stretch>
                <a:fillRect/>
              </a:stretch>
            </p:blipFill>
            <p:spPr>
              <a:xfrm>
                <a:off x="5879029" y="683182"/>
                <a:ext cx="4186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17" name="Freihand 316">
                <a:extLst>
                  <a:ext uri="{FF2B5EF4-FFF2-40B4-BE49-F238E27FC236}">
                    <a16:creationId xmlns:a16="http://schemas.microsoft.com/office/drawing/2014/main" id="{2B411AC8-6293-7189-B460-04DB894008DD}"/>
                  </a:ext>
                </a:extLst>
              </p14:cNvPr>
              <p14:cNvContentPartPr/>
              <p14:nvPr/>
            </p14:nvContentPartPr>
            <p14:xfrm>
              <a:off x="4789309" y="2638702"/>
              <a:ext cx="1735560" cy="409320"/>
            </p14:xfrm>
          </p:contentPart>
        </mc:Choice>
        <mc:Fallback>
          <p:pic>
            <p:nvPicPr>
              <p:cNvPr id="317" name="Freihand 316">
                <a:extLst>
                  <a:ext uri="{FF2B5EF4-FFF2-40B4-BE49-F238E27FC236}">
                    <a16:creationId xmlns:a16="http://schemas.microsoft.com/office/drawing/2014/main" id="{2B411AC8-6293-7189-B460-04DB894008DD}"/>
                  </a:ext>
                </a:extLst>
              </p:cNvPr>
              <p:cNvPicPr/>
              <p:nvPr/>
            </p:nvPicPr>
            <p:blipFill>
              <a:blip r:embed="rId126"/>
              <a:stretch>
                <a:fillRect/>
              </a:stretch>
            </p:blipFill>
            <p:spPr>
              <a:xfrm>
                <a:off x="4780309" y="2629702"/>
                <a:ext cx="175320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19" name="Freihand 318">
                <a:extLst>
                  <a:ext uri="{FF2B5EF4-FFF2-40B4-BE49-F238E27FC236}">
                    <a16:creationId xmlns:a16="http://schemas.microsoft.com/office/drawing/2014/main" id="{2C78217B-060B-9342-FEF3-96C4AAF530FC}"/>
                  </a:ext>
                </a:extLst>
              </p14:cNvPr>
              <p14:cNvContentPartPr/>
              <p14:nvPr/>
            </p14:nvContentPartPr>
            <p14:xfrm>
              <a:off x="6050389" y="1984582"/>
              <a:ext cx="280440" cy="549360"/>
            </p14:xfrm>
          </p:contentPart>
        </mc:Choice>
        <mc:Fallback>
          <p:pic>
            <p:nvPicPr>
              <p:cNvPr id="319" name="Freihand 318">
                <a:extLst>
                  <a:ext uri="{FF2B5EF4-FFF2-40B4-BE49-F238E27FC236}">
                    <a16:creationId xmlns:a16="http://schemas.microsoft.com/office/drawing/2014/main" id="{2C78217B-060B-9342-FEF3-96C4AAF530FC}"/>
                  </a:ext>
                </a:extLst>
              </p:cNvPr>
              <p:cNvPicPr/>
              <p:nvPr/>
            </p:nvPicPr>
            <p:blipFill>
              <a:blip r:embed="rId128"/>
              <a:stretch>
                <a:fillRect/>
              </a:stretch>
            </p:blipFill>
            <p:spPr>
              <a:xfrm>
                <a:off x="6041749" y="1975942"/>
                <a:ext cx="2980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20" name="Freihand 319">
                <a:extLst>
                  <a:ext uri="{FF2B5EF4-FFF2-40B4-BE49-F238E27FC236}">
                    <a16:creationId xmlns:a16="http://schemas.microsoft.com/office/drawing/2014/main" id="{8A156839-AB37-CFB7-C5EE-0BCF3BC658F3}"/>
                  </a:ext>
                </a:extLst>
              </p14:cNvPr>
              <p14:cNvContentPartPr/>
              <p14:nvPr/>
            </p14:nvContentPartPr>
            <p14:xfrm>
              <a:off x="9647869" y="1672462"/>
              <a:ext cx="1694880" cy="741960"/>
            </p14:xfrm>
          </p:contentPart>
        </mc:Choice>
        <mc:Fallback>
          <p:pic>
            <p:nvPicPr>
              <p:cNvPr id="320" name="Freihand 319">
                <a:extLst>
                  <a:ext uri="{FF2B5EF4-FFF2-40B4-BE49-F238E27FC236}">
                    <a16:creationId xmlns:a16="http://schemas.microsoft.com/office/drawing/2014/main" id="{8A156839-AB37-CFB7-C5EE-0BCF3BC658F3}"/>
                  </a:ext>
                </a:extLst>
              </p:cNvPr>
              <p:cNvPicPr/>
              <p:nvPr/>
            </p:nvPicPr>
            <p:blipFill>
              <a:blip r:embed="rId130"/>
              <a:stretch>
                <a:fillRect/>
              </a:stretch>
            </p:blipFill>
            <p:spPr>
              <a:xfrm>
                <a:off x="9639229" y="1663462"/>
                <a:ext cx="1712520" cy="759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22" name="Freihand 321">
                <a:extLst>
                  <a:ext uri="{FF2B5EF4-FFF2-40B4-BE49-F238E27FC236}">
                    <a16:creationId xmlns:a16="http://schemas.microsoft.com/office/drawing/2014/main" id="{75C0B8F0-138E-F172-FFE6-C87886957A22}"/>
                  </a:ext>
                </a:extLst>
              </p14:cNvPr>
              <p14:cNvContentPartPr/>
              <p14:nvPr/>
            </p14:nvContentPartPr>
            <p14:xfrm>
              <a:off x="10575589" y="1775782"/>
              <a:ext cx="370440" cy="443160"/>
            </p14:xfrm>
          </p:contentPart>
        </mc:Choice>
        <mc:Fallback>
          <p:pic>
            <p:nvPicPr>
              <p:cNvPr id="322" name="Freihand 321">
                <a:extLst>
                  <a:ext uri="{FF2B5EF4-FFF2-40B4-BE49-F238E27FC236}">
                    <a16:creationId xmlns:a16="http://schemas.microsoft.com/office/drawing/2014/main" id="{75C0B8F0-138E-F172-FFE6-C87886957A22}"/>
                  </a:ext>
                </a:extLst>
              </p:cNvPr>
              <p:cNvPicPr/>
              <p:nvPr/>
            </p:nvPicPr>
            <p:blipFill>
              <a:blip r:embed="rId132"/>
              <a:stretch>
                <a:fillRect/>
              </a:stretch>
            </p:blipFill>
            <p:spPr>
              <a:xfrm>
                <a:off x="10566589" y="1766782"/>
                <a:ext cx="388080" cy="460800"/>
              </a:xfrm>
              <a:prstGeom prst="rect">
                <a:avLst/>
              </a:prstGeom>
            </p:spPr>
          </p:pic>
        </mc:Fallback>
      </mc:AlternateContent>
      <p:grpSp>
        <p:nvGrpSpPr>
          <p:cNvPr id="336" name="Gruppieren 335">
            <a:extLst>
              <a:ext uri="{FF2B5EF4-FFF2-40B4-BE49-F238E27FC236}">
                <a16:creationId xmlns:a16="http://schemas.microsoft.com/office/drawing/2014/main" id="{571132AD-B8C0-22BA-0F85-2BD58C4E4D19}"/>
              </a:ext>
            </a:extLst>
          </p:cNvPr>
          <p:cNvGrpSpPr/>
          <p:nvPr/>
        </p:nvGrpSpPr>
        <p:grpSpPr>
          <a:xfrm>
            <a:off x="2829469" y="3679102"/>
            <a:ext cx="385200" cy="278640"/>
            <a:chOff x="2829469" y="3679102"/>
            <a:chExt cx="385200" cy="278640"/>
          </a:xfrm>
        </p:grpSpPr>
        <mc:AlternateContent xmlns:mc="http://schemas.openxmlformats.org/markup-compatibility/2006">
          <mc:Choice xmlns:p14="http://schemas.microsoft.com/office/powerpoint/2010/main" Requires="p14">
            <p:contentPart p14:bwMode="auto" r:id="rId133">
              <p14:nvContentPartPr>
                <p14:cNvPr id="334" name="Freihand 333">
                  <a:extLst>
                    <a:ext uri="{FF2B5EF4-FFF2-40B4-BE49-F238E27FC236}">
                      <a16:creationId xmlns:a16="http://schemas.microsoft.com/office/drawing/2014/main" id="{8FEFADA8-261B-C282-95E0-B4FDB99CB46B}"/>
                    </a:ext>
                  </a:extLst>
                </p14:cNvPr>
                <p14:cNvContentPartPr/>
                <p14:nvPr/>
              </p14:nvContentPartPr>
              <p14:xfrm>
                <a:off x="2829469" y="3798622"/>
                <a:ext cx="222840" cy="30960"/>
              </p14:xfrm>
            </p:contentPart>
          </mc:Choice>
          <mc:Fallback>
            <p:pic>
              <p:nvPicPr>
                <p:cNvPr id="334" name="Freihand 333">
                  <a:extLst>
                    <a:ext uri="{FF2B5EF4-FFF2-40B4-BE49-F238E27FC236}">
                      <a16:creationId xmlns:a16="http://schemas.microsoft.com/office/drawing/2014/main" id="{8FEFADA8-261B-C282-95E0-B4FDB99CB46B}"/>
                    </a:ext>
                  </a:extLst>
                </p:cNvPr>
                <p:cNvPicPr/>
                <p:nvPr/>
              </p:nvPicPr>
              <p:blipFill>
                <a:blip r:embed="rId134"/>
                <a:stretch>
                  <a:fillRect/>
                </a:stretch>
              </p:blipFill>
              <p:spPr>
                <a:xfrm>
                  <a:off x="2820829" y="3789622"/>
                  <a:ext cx="240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35" name="Freihand 334">
                  <a:extLst>
                    <a:ext uri="{FF2B5EF4-FFF2-40B4-BE49-F238E27FC236}">
                      <a16:creationId xmlns:a16="http://schemas.microsoft.com/office/drawing/2014/main" id="{6606383A-1756-EC17-9F34-61E2E341ADCD}"/>
                    </a:ext>
                  </a:extLst>
                </p14:cNvPr>
                <p14:cNvContentPartPr/>
                <p14:nvPr/>
              </p14:nvContentPartPr>
              <p14:xfrm>
                <a:off x="2849629" y="3679102"/>
                <a:ext cx="365040" cy="278640"/>
              </p14:xfrm>
            </p:contentPart>
          </mc:Choice>
          <mc:Fallback>
            <p:pic>
              <p:nvPicPr>
                <p:cNvPr id="335" name="Freihand 334">
                  <a:extLst>
                    <a:ext uri="{FF2B5EF4-FFF2-40B4-BE49-F238E27FC236}">
                      <a16:creationId xmlns:a16="http://schemas.microsoft.com/office/drawing/2014/main" id="{6606383A-1756-EC17-9F34-61E2E341ADCD}"/>
                    </a:ext>
                  </a:extLst>
                </p:cNvPr>
                <p:cNvPicPr/>
                <p:nvPr/>
              </p:nvPicPr>
              <p:blipFill>
                <a:blip r:embed="rId136"/>
                <a:stretch>
                  <a:fillRect/>
                </a:stretch>
              </p:blipFill>
              <p:spPr>
                <a:xfrm>
                  <a:off x="2840989" y="3670102"/>
                  <a:ext cx="382680" cy="296280"/>
                </a:xfrm>
                <a:prstGeom prst="rect">
                  <a:avLst/>
                </a:prstGeom>
              </p:spPr>
            </p:pic>
          </mc:Fallback>
        </mc:AlternateContent>
      </p:grpSp>
      <p:grpSp>
        <p:nvGrpSpPr>
          <p:cNvPr id="376" name="Gruppieren 375">
            <a:extLst>
              <a:ext uri="{FF2B5EF4-FFF2-40B4-BE49-F238E27FC236}">
                <a16:creationId xmlns:a16="http://schemas.microsoft.com/office/drawing/2014/main" id="{DFB19B12-52FA-371A-D1C8-A33BD7DB5132}"/>
              </a:ext>
            </a:extLst>
          </p:cNvPr>
          <p:cNvGrpSpPr/>
          <p:nvPr/>
        </p:nvGrpSpPr>
        <p:grpSpPr>
          <a:xfrm>
            <a:off x="3754669" y="107182"/>
            <a:ext cx="8038440" cy="4143600"/>
            <a:chOff x="3754669" y="107182"/>
            <a:chExt cx="8038440" cy="4143600"/>
          </a:xfrm>
        </p:grpSpPr>
        <mc:AlternateContent xmlns:mc="http://schemas.openxmlformats.org/markup-compatibility/2006">
          <mc:Choice xmlns:p14="http://schemas.microsoft.com/office/powerpoint/2010/main" Requires="p14">
            <p:contentPart p14:bwMode="auto" r:id="rId137">
              <p14:nvContentPartPr>
                <p14:cNvPr id="72" name="Freihand 71">
                  <a:extLst>
                    <a:ext uri="{FF2B5EF4-FFF2-40B4-BE49-F238E27FC236}">
                      <a16:creationId xmlns:a16="http://schemas.microsoft.com/office/drawing/2014/main" id="{87BF763D-516A-E397-B594-7B1943A4C84A}"/>
                    </a:ext>
                  </a:extLst>
                </p14:cNvPr>
                <p14:cNvContentPartPr/>
                <p14:nvPr/>
              </p14:nvContentPartPr>
              <p14:xfrm>
                <a:off x="9455629" y="2879902"/>
                <a:ext cx="161280" cy="129960"/>
              </p14:xfrm>
            </p:contentPart>
          </mc:Choice>
          <mc:Fallback>
            <p:pic>
              <p:nvPicPr>
                <p:cNvPr id="72" name="Freihand 71">
                  <a:extLst>
                    <a:ext uri="{FF2B5EF4-FFF2-40B4-BE49-F238E27FC236}">
                      <a16:creationId xmlns:a16="http://schemas.microsoft.com/office/drawing/2014/main" id="{87BF763D-516A-E397-B594-7B1943A4C84A}"/>
                    </a:ext>
                  </a:extLst>
                </p:cNvPr>
                <p:cNvPicPr/>
                <p:nvPr/>
              </p:nvPicPr>
              <p:blipFill>
                <a:blip r:embed="rId138"/>
                <a:stretch>
                  <a:fillRect/>
                </a:stretch>
              </p:blipFill>
              <p:spPr>
                <a:xfrm>
                  <a:off x="9446629" y="2870902"/>
                  <a:ext cx="178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3" name="Freihand 72">
                  <a:extLst>
                    <a:ext uri="{FF2B5EF4-FFF2-40B4-BE49-F238E27FC236}">
                      <a16:creationId xmlns:a16="http://schemas.microsoft.com/office/drawing/2014/main" id="{8E09D9B1-EABA-AA77-B464-AC28AD5E6AC6}"/>
                    </a:ext>
                  </a:extLst>
                </p14:cNvPr>
                <p14:cNvContentPartPr/>
                <p14:nvPr/>
              </p14:nvContentPartPr>
              <p14:xfrm>
                <a:off x="9764869" y="2844982"/>
                <a:ext cx="169560" cy="164520"/>
              </p14:xfrm>
            </p:contentPart>
          </mc:Choice>
          <mc:Fallback>
            <p:pic>
              <p:nvPicPr>
                <p:cNvPr id="73" name="Freihand 72">
                  <a:extLst>
                    <a:ext uri="{FF2B5EF4-FFF2-40B4-BE49-F238E27FC236}">
                      <a16:creationId xmlns:a16="http://schemas.microsoft.com/office/drawing/2014/main" id="{8E09D9B1-EABA-AA77-B464-AC28AD5E6AC6}"/>
                    </a:ext>
                  </a:extLst>
                </p:cNvPr>
                <p:cNvPicPr/>
                <p:nvPr/>
              </p:nvPicPr>
              <p:blipFill>
                <a:blip r:embed="rId140"/>
                <a:stretch>
                  <a:fillRect/>
                </a:stretch>
              </p:blipFill>
              <p:spPr>
                <a:xfrm>
                  <a:off x="9756229" y="2836342"/>
                  <a:ext cx="187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4" name="Freihand 73">
                  <a:extLst>
                    <a:ext uri="{FF2B5EF4-FFF2-40B4-BE49-F238E27FC236}">
                      <a16:creationId xmlns:a16="http://schemas.microsoft.com/office/drawing/2014/main" id="{7CC4F9E9-4389-75D9-FCC1-61D3A648CD33}"/>
                    </a:ext>
                  </a:extLst>
                </p14:cNvPr>
                <p14:cNvContentPartPr/>
                <p14:nvPr/>
              </p14:nvContentPartPr>
              <p14:xfrm>
                <a:off x="9982309" y="2776942"/>
                <a:ext cx="104040" cy="207360"/>
              </p14:xfrm>
            </p:contentPart>
          </mc:Choice>
          <mc:Fallback>
            <p:pic>
              <p:nvPicPr>
                <p:cNvPr id="74" name="Freihand 73">
                  <a:extLst>
                    <a:ext uri="{FF2B5EF4-FFF2-40B4-BE49-F238E27FC236}">
                      <a16:creationId xmlns:a16="http://schemas.microsoft.com/office/drawing/2014/main" id="{7CC4F9E9-4389-75D9-FCC1-61D3A648CD33}"/>
                    </a:ext>
                  </a:extLst>
                </p:cNvPr>
                <p:cNvPicPr/>
                <p:nvPr/>
              </p:nvPicPr>
              <p:blipFill>
                <a:blip r:embed="rId142"/>
                <a:stretch>
                  <a:fillRect/>
                </a:stretch>
              </p:blipFill>
              <p:spPr>
                <a:xfrm>
                  <a:off x="9973309" y="2768302"/>
                  <a:ext cx="121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5" name="Freihand 74">
                  <a:extLst>
                    <a:ext uri="{FF2B5EF4-FFF2-40B4-BE49-F238E27FC236}">
                      <a16:creationId xmlns:a16="http://schemas.microsoft.com/office/drawing/2014/main" id="{FA60CB8C-8908-7595-D5C2-EBBCF0B6FC33}"/>
                    </a:ext>
                  </a:extLst>
                </p14:cNvPr>
                <p14:cNvContentPartPr/>
                <p14:nvPr/>
              </p14:nvContentPartPr>
              <p14:xfrm>
                <a:off x="10075549" y="2717182"/>
                <a:ext cx="159480" cy="327600"/>
              </p14:xfrm>
            </p:contentPart>
          </mc:Choice>
          <mc:Fallback>
            <p:pic>
              <p:nvPicPr>
                <p:cNvPr id="75" name="Freihand 74">
                  <a:extLst>
                    <a:ext uri="{FF2B5EF4-FFF2-40B4-BE49-F238E27FC236}">
                      <a16:creationId xmlns:a16="http://schemas.microsoft.com/office/drawing/2014/main" id="{FA60CB8C-8908-7595-D5C2-EBBCF0B6FC33}"/>
                    </a:ext>
                  </a:extLst>
                </p:cNvPr>
                <p:cNvPicPr/>
                <p:nvPr/>
              </p:nvPicPr>
              <p:blipFill>
                <a:blip r:embed="rId144"/>
                <a:stretch>
                  <a:fillRect/>
                </a:stretch>
              </p:blipFill>
              <p:spPr>
                <a:xfrm>
                  <a:off x="10066549" y="2708182"/>
                  <a:ext cx="17712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6" name="Freihand 75">
                  <a:extLst>
                    <a:ext uri="{FF2B5EF4-FFF2-40B4-BE49-F238E27FC236}">
                      <a16:creationId xmlns:a16="http://schemas.microsoft.com/office/drawing/2014/main" id="{8CD5E268-20D7-D70C-AA9C-594B471AB813}"/>
                    </a:ext>
                  </a:extLst>
                </p14:cNvPr>
                <p14:cNvContentPartPr/>
                <p14:nvPr/>
              </p14:nvContentPartPr>
              <p14:xfrm>
                <a:off x="9314869" y="2760382"/>
                <a:ext cx="191520" cy="338400"/>
              </p14:xfrm>
            </p:contentPart>
          </mc:Choice>
          <mc:Fallback>
            <p:pic>
              <p:nvPicPr>
                <p:cNvPr id="76" name="Freihand 75">
                  <a:extLst>
                    <a:ext uri="{FF2B5EF4-FFF2-40B4-BE49-F238E27FC236}">
                      <a16:creationId xmlns:a16="http://schemas.microsoft.com/office/drawing/2014/main" id="{8CD5E268-20D7-D70C-AA9C-594B471AB813}"/>
                    </a:ext>
                  </a:extLst>
                </p:cNvPr>
                <p:cNvPicPr/>
                <p:nvPr/>
              </p:nvPicPr>
              <p:blipFill>
                <a:blip r:embed="rId146"/>
                <a:stretch>
                  <a:fillRect/>
                </a:stretch>
              </p:blipFill>
              <p:spPr>
                <a:xfrm>
                  <a:off x="9305869" y="2751742"/>
                  <a:ext cx="2091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7" name="Freihand 76">
                  <a:extLst>
                    <a:ext uri="{FF2B5EF4-FFF2-40B4-BE49-F238E27FC236}">
                      <a16:creationId xmlns:a16="http://schemas.microsoft.com/office/drawing/2014/main" id="{1EE1BF42-ECD7-091D-2FB6-3E7D8253E1C6}"/>
                    </a:ext>
                  </a:extLst>
                </p14:cNvPr>
                <p14:cNvContentPartPr/>
                <p14:nvPr/>
              </p14:nvContentPartPr>
              <p14:xfrm>
                <a:off x="10294429" y="2528182"/>
                <a:ext cx="154800" cy="142560"/>
              </p14:xfrm>
            </p:contentPart>
          </mc:Choice>
          <mc:Fallback>
            <p:pic>
              <p:nvPicPr>
                <p:cNvPr id="77" name="Freihand 76">
                  <a:extLst>
                    <a:ext uri="{FF2B5EF4-FFF2-40B4-BE49-F238E27FC236}">
                      <a16:creationId xmlns:a16="http://schemas.microsoft.com/office/drawing/2014/main" id="{1EE1BF42-ECD7-091D-2FB6-3E7D8253E1C6}"/>
                    </a:ext>
                  </a:extLst>
                </p:cNvPr>
                <p:cNvPicPr/>
                <p:nvPr/>
              </p:nvPicPr>
              <p:blipFill>
                <a:blip r:embed="rId148"/>
                <a:stretch>
                  <a:fillRect/>
                </a:stretch>
              </p:blipFill>
              <p:spPr>
                <a:xfrm>
                  <a:off x="10285789" y="2519542"/>
                  <a:ext cx="172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9" name="Freihand 78">
                  <a:extLst>
                    <a:ext uri="{FF2B5EF4-FFF2-40B4-BE49-F238E27FC236}">
                      <a16:creationId xmlns:a16="http://schemas.microsoft.com/office/drawing/2014/main" id="{CCE6FE11-087B-821F-81B2-41799CDD6E9F}"/>
                    </a:ext>
                  </a:extLst>
                </p14:cNvPr>
                <p14:cNvContentPartPr/>
                <p14:nvPr/>
              </p14:nvContentPartPr>
              <p14:xfrm>
                <a:off x="10465789" y="2857582"/>
                <a:ext cx="196560" cy="13680"/>
              </p14:xfrm>
            </p:contentPart>
          </mc:Choice>
          <mc:Fallback>
            <p:pic>
              <p:nvPicPr>
                <p:cNvPr id="79" name="Freihand 78">
                  <a:extLst>
                    <a:ext uri="{FF2B5EF4-FFF2-40B4-BE49-F238E27FC236}">
                      <a16:creationId xmlns:a16="http://schemas.microsoft.com/office/drawing/2014/main" id="{CCE6FE11-087B-821F-81B2-41799CDD6E9F}"/>
                    </a:ext>
                  </a:extLst>
                </p:cNvPr>
                <p:cNvPicPr/>
                <p:nvPr/>
              </p:nvPicPr>
              <p:blipFill>
                <a:blip r:embed="rId150"/>
                <a:stretch>
                  <a:fillRect/>
                </a:stretch>
              </p:blipFill>
              <p:spPr>
                <a:xfrm>
                  <a:off x="10456789" y="2848582"/>
                  <a:ext cx="214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0" name="Freihand 79">
                  <a:extLst>
                    <a:ext uri="{FF2B5EF4-FFF2-40B4-BE49-F238E27FC236}">
                      <a16:creationId xmlns:a16="http://schemas.microsoft.com/office/drawing/2014/main" id="{43A48ACA-E21B-3DD5-2F84-5D9BC1371486}"/>
                    </a:ext>
                  </a:extLst>
                </p14:cNvPr>
                <p14:cNvContentPartPr/>
                <p14:nvPr/>
              </p14:nvContentPartPr>
              <p14:xfrm>
                <a:off x="10474789" y="2955862"/>
                <a:ext cx="183600" cy="21600"/>
              </p14:xfrm>
            </p:contentPart>
          </mc:Choice>
          <mc:Fallback>
            <p:pic>
              <p:nvPicPr>
                <p:cNvPr id="80" name="Freihand 79">
                  <a:extLst>
                    <a:ext uri="{FF2B5EF4-FFF2-40B4-BE49-F238E27FC236}">
                      <a16:creationId xmlns:a16="http://schemas.microsoft.com/office/drawing/2014/main" id="{43A48ACA-E21B-3DD5-2F84-5D9BC1371486}"/>
                    </a:ext>
                  </a:extLst>
                </p:cNvPr>
                <p:cNvPicPr/>
                <p:nvPr/>
              </p:nvPicPr>
              <p:blipFill>
                <a:blip r:embed="rId152"/>
                <a:stretch>
                  <a:fillRect/>
                </a:stretch>
              </p:blipFill>
              <p:spPr>
                <a:xfrm>
                  <a:off x="10466149" y="2947222"/>
                  <a:ext cx="201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2" name="Freihand 81">
                  <a:extLst>
                    <a:ext uri="{FF2B5EF4-FFF2-40B4-BE49-F238E27FC236}">
                      <a16:creationId xmlns:a16="http://schemas.microsoft.com/office/drawing/2014/main" id="{A1B1A984-1741-2E0A-E378-9F78A995B416}"/>
                    </a:ext>
                  </a:extLst>
                </p14:cNvPr>
                <p14:cNvContentPartPr/>
                <p14:nvPr/>
              </p14:nvContentPartPr>
              <p14:xfrm>
                <a:off x="10847749" y="2835622"/>
                <a:ext cx="157320" cy="130320"/>
              </p14:xfrm>
            </p:contentPart>
          </mc:Choice>
          <mc:Fallback>
            <p:pic>
              <p:nvPicPr>
                <p:cNvPr id="82" name="Freihand 81">
                  <a:extLst>
                    <a:ext uri="{FF2B5EF4-FFF2-40B4-BE49-F238E27FC236}">
                      <a16:creationId xmlns:a16="http://schemas.microsoft.com/office/drawing/2014/main" id="{A1B1A984-1741-2E0A-E378-9F78A995B416}"/>
                    </a:ext>
                  </a:extLst>
                </p:cNvPr>
                <p:cNvPicPr/>
                <p:nvPr/>
              </p:nvPicPr>
              <p:blipFill>
                <a:blip r:embed="rId154"/>
                <a:stretch>
                  <a:fillRect/>
                </a:stretch>
              </p:blipFill>
              <p:spPr>
                <a:xfrm>
                  <a:off x="10839109" y="2826622"/>
                  <a:ext cx="174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3" name="Freihand 82">
                  <a:extLst>
                    <a:ext uri="{FF2B5EF4-FFF2-40B4-BE49-F238E27FC236}">
                      <a16:creationId xmlns:a16="http://schemas.microsoft.com/office/drawing/2014/main" id="{D275A7B2-5634-7A53-1E68-F9A7774E142B}"/>
                    </a:ext>
                  </a:extLst>
                </p14:cNvPr>
                <p14:cNvContentPartPr/>
                <p14:nvPr/>
              </p14:nvContentPartPr>
              <p14:xfrm>
                <a:off x="11050069" y="2594782"/>
                <a:ext cx="111960" cy="187560"/>
              </p14:xfrm>
            </p:contentPart>
          </mc:Choice>
          <mc:Fallback>
            <p:pic>
              <p:nvPicPr>
                <p:cNvPr id="83" name="Freihand 82">
                  <a:extLst>
                    <a:ext uri="{FF2B5EF4-FFF2-40B4-BE49-F238E27FC236}">
                      <a16:creationId xmlns:a16="http://schemas.microsoft.com/office/drawing/2014/main" id="{D275A7B2-5634-7A53-1E68-F9A7774E142B}"/>
                    </a:ext>
                  </a:extLst>
                </p:cNvPr>
                <p:cNvPicPr/>
                <p:nvPr/>
              </p:nvPicPr>
              <p:blipFill>
                <a:blip r:embed="rId156"/>
                <a:stretch>
                  <a:fillRect/>
                </a:stretch>
              </p:blipFill>
              <p:spPr>
                <a:xfrm>
                  <a:off x="11041069" y="2585782"/>
                  <a:ext cx="129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4" name="Freihand 83">
                  <a:extLst>
                    <a:ext uri="{FF2B5EF4-FFF2-40B4-BE49-F238E27FC236}">
                      <a16:creationId xmlns:a16="http://schemas.microsoft.com/office/drawing/2014/main" id="{7AA7C716-A3B0-5336-99B2-2D3B5FC1B81E}"/>
                    </a:ext>
                  </a:extLst>
                </p14:cNvPr>
                <p14:cNvContentPartPr/>
                <p14:nvPr/>
              </p14:nvContentPartPr>
              <p14:xfrm>
                <a:off x="11270029" y="2790262"/>
                <a:ext cx="30240" cy="125280"/>
              </p14:xfrm>
            </p:contentPart>
          </mc:Choice>
          <mc:Fallback>
            <p:pic>
              <p:nvPicPr>
                <p:cNvPr id="84" name="Freihand 83">
                  <a:extLst>
                    <a:ext uri="{FF2B5EF4-FFF2-40B4-BE49-F238E27FC236}">
                      <a16:creationId xmlns:a16="http://schemas.microsoft.com/office/drawing/2014/main" id="{7AA7C716-A3B0-5336-99B2-2D3B5FC1B81E}"/>
                    </a:ext>
                  </a:extLst>
                </p:cNvPr>
                <p:cNvPicPr/>
                <p:nvPr/>
              </p:nvPicPr>
              <p:blipFill>
                <a:blip r:embed="rId158"/>
                <a:stretch>
                  <a:fillRect/>
                </a:stretch>
              </p:blipFill>
              <p:spPr>
                <a:xfrm>
                  <a:off x="11261389" y="2781622"/>
                  <a:ext cx="47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5" name="Freihand 84">
                  <a:extLst>
                    <a:ext uri="{FF2B5EF4-FFF2-40B4-BE49-F238E27FC236}">
                      <a16:creationId xmlns:a16="http://schemas.microsoft.com/office/drawing/2014/main" id="{7B00BE9A-2D16-168C-1765-BBF798310AA4}"/>
                    </a:ext>
                  </a:extLst>
                </p14:cNvPr>
                <p14:cNvContentPartPr/>
                <p14:nvPr/>
              </p14:nvContentPartPr>
              <p14:xfrm>
                <a:off x="11192269" y="2855782"/>
                <a:ext cx="158760" cy="24120"/>
              </p14:xfrm>
            </p:contentPart>
          </mc:Choice>
          <mc:Fallback>
            <p:pic>
              <p:nvPicPr>
                <p:cNvPr id="85" name="Freihand 84">
                  <a:extLst>
                    <a:ext uri="{FF2B5EF4-FFF2-40B4-BE49-F238E27FC236}">
                      <a16:creationId xmlns:a16="http://schemas.microsoft.com/office/drawing/2014/main" id="{7B00BE9A-2D16-168C-1765-BBF798310AA4}"/>
                    </a:ext>
                  </a:extLst>
                </p:cNvPr>
                <p:cNvPicPr/>
                <p:nvPr/>
              </p:nvPicPr>
              <p:blipFill>
                <a:blip r:embed="rId160"/>
                <a:stretch>
                  <a:fillRect/>
                </a:stretch>
              </p:blipFill>
              <p:spPr>
                <a:xfrm>
                  <a:off x="11183269" y="2847142"/>
                  <a:ext cx="176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6" name="Freihand 85">
                  <a:extLst>
                    <a:ext uri="{FF2B5EF4-FFF2-40B4-BE49-F238E27FC236}">
                      <a16:creationId xmlns:a16="http://schemas.microsoft.com/office/drawing/2014/main" id="{582B5BE7-F39A-302E-EDFF-5BC052F8D9A9}"/>
                    </a:ext>
                  </a:extLst>
                </p14:cNvPr>
                <p14:cNvContentPartPr/>
                <p14:nvPr/>
              </p14:nvContentPartPr>
              <p14:xfrm>
                <a:off x="11402149" y="2685142"/>
                <a:ext cx="79920" cy="200880"/>
              </p14:xfrm>
            </p:contentPart>
          </mc:Choice>
          <mc:Fallback>
            <p:pic>
              <p:nvPicPr>
                <p:cNvPr id="86" name="Freihand 85">
                  <a:extLst>
                    <a:ext uri="{FF2B5EF4-FFF2-40B4-BE49-F238E27FC236}">
                      <a16:creationId xmlns:a16="http://schemas.microsoft.com/office/drawing/2014/main" id="{582B5BE7-F39A-302E-EDFF-5BC052F8D9A9}"/>
                    </a:ext>
                  </a:extLst>
                </p:cNvPr>
                <p:cNvPicPr/>
                <p:nvPr/>
              </p:nvPicPr>
              <p:blipFill>
                <a:blip r:embed="rId162"/>
                <a:stretch>
                  <a:fillRect/>
                </a:stretch>
              </p:blipFill>
              <p:spPr>
                <a:xfrm>
                  <a:off x="11393149" y="2676502"/>
                  <a:ext cx="975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7" name="Freihand 86">
                  <a:extLst>
                    <a:ext uri="{FF2B5EF4-FFF2-40B4-BE49-F238E27FC236}">
                      <a16:creationId xmlns:a16="http://schemas.microsoft.com/office/drawing/2014/main" id="{84D3F148-74E9-3763-AE46-E3EA27872B7B}"/>
                    </a:ext>
                  </a:extLst>
                </p14:cNvPr>
                <p14:cNvContentPartPr/>
                <p14:nvPr/>
              </p14:nvContentPartPr>
              <p14:xfrm>
                <a:off x="11535349" y="2682622"/>
                <a:ext cx="257760" cy="187560"/>
              </p14:xfrm>
            </p:contentPart>
          </mc:Choice>
          <mc:Fallback>
            <p:pic>
              <p:nvPicPr>
                <p:cNvPr id="87" name="Freihand 86">
                  <a:extLst>
                    <a:ext uri="{FF2B5EF4-FFF2-40B4-BE49-F238E27FC236}">
                      <a16:creationId xmlns:a16="http://schemas.microsoft.com/office/drawing/2014/main" id="{84D3F148-74E9-3763-AE46-E3EA27872B7B}"/>
                    </a:ext>
                  </a:extLst>
                </p:cNvPr>
                <p:cNvPicPr/>
                <p:nvPr/>
              </p:nvPicPr>
              <p:blipFill>
                <a:blip r:embed="rId164"/>
                <a:stretch>
                  <a:fillRect/>
                </a:stretch>
              </p:blipFill>
              <p:spPr>
                <a:xfrm>
                  <a:off x="11526709" y="2673622"/>
                  <a:ext cx="2754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89" name="Freihand 88">
                  <a:extLst>
                    <a:ext uri="{FF2B5EF4-FFF2-40B4-BE49-F238E27FC236}">
                      <a16:creationId xmlns:a16="http://schemas.microsoft.com/office/drawing/2014/main" id="{219602FE-065D-6010-A1AB-D02AC77C2B47}"/>
                    </a:ext>
                  </a:extLst>
                </p14:cNvPr>
                <p14:cNvContentPartPr/>
                <p14:nvPr/>
              </p14:nvContentPartPr>
              <p14:xfrm>
                <a:off x="11266429" y="3158902"/>
                <a:ext cx="19440" cy="114480"/>
              </p14:xfrm>
            </p:contentPart>
          </mc:Choice>
          <mc:Fallback>
            <p:pic>
              <p:nvPicPr>
                <p:cNvPr id="89" name="Freihand 88">
                  <a:extLst>
                    <a:ext uri="{FF2B5EF4-FFF2-40B4-BE49-F238E27FC236}">
                      <a16:creationId xmlns:a16="http://schemas.microsoft.com/office/drawing/2014/main" id="{219602FE-065D-6010-A1AB-D02AC77C2B47}"/>
                    </a:ext>
                  </a:extLst>
                </p:cNvPr>
                <p:cNvPicPr/>
                <p:nvPr/>
              </p:nvPicPr>
              <p:blipFill>
                <a:blip r:embed="rId166"/>
                <a:stretch>
                  <a:fillRect/>
                </a:stretch>
              </p:blipFill>
              <p:spPr>
                <a:xfrm>
                  <a:off x="11257429" y="3149902"/>
                  <a:ext cx="37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0" name="Freihand 89">
                  <a:extLst>
                    <a:ext uri="{FF2B5EF4-FFF2-40B4-BE49-F238E27FC236}">
                      <a16:creationId xmlns:a16="http://schemas.microsoft.com/office/drawing/2014/main" id="{CB5A6D35-CE4A-B30D-A7A2-341FB192CBDA}"/>
                    </a:ext>
                  </a:extLst>
                </p14:cNvPr>
                <p14:cNvContentPartPr/>
                <p14:nvPr/>
              </p14:nvContentPartPr>
              <p14:xfrm>
                <a:off x="11205949" y="3210022"/>
                <a:ext cx="156240" cy="21600"/>
              </p14:xfrm>
            </p:contentPart>
          </mc:Choice>
          <mc:Fallback>
            <p:pic>
              <p:nvPicPr>
                <p:cNvPr id="90" name="Freihand 89">
                  <a:extLst>
                    <a:ext uri="{FF2B5EF4-FFF2-40B4-BE49-F238E27FC236}">
                      <a16:creationId xmlns:a16="http://schemas.microsoft.com/office/drawing/2014/main" id="{CB5A6D35-CE4A-B30D-A7A2-341FB192CBDA}"/>
                    </a:ext>
                  </a:extLst>
                </p:cNvPr>
                <p:cNvPicPr/>
                <p:nvPr/>
              </p:nvPicPr>
              <p:blipFill>
                <a:blip r:embed="rId168"/>
                <a:stretch>
                  <a:fillRect/>
                </a:stretch>
              </p:blipFill>
              <p:spPr>
                <a:xfrm>
                  <a:off x="11197309" y="3201022"/>
                  <a:ext cx="173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1" name="Freihand 90">
                  <a:extLst>
                    <a:ext uri="{FF2B5EF4-FFF2-40B4-BE49-F238E27FC236}">
                      <a16:creationId xmlns:a16="http://schemas.microsoft.com/office/drawing/2014/main" id="{0B114FAB-0EE7-4036-2D80-35181BB184A7}"/>
                    </a:ext>
                  </a:extLst>
                </p14:cNvPr>
                <p14:cNvContentPartPr/>
                <p14:nvPr/>
              </p14:nvContentPartPr>
              <p14:xfrm>
                <a:off x="11416549" y="3070702"/>
                <a:ext cx="129960" cy="195480"/>
              </p14:xfrm>
            </p:contentPart>
          </mc:Choice>
          <mc:Fallback>
            <p:pic>
              <p:nvPicPr>
                <p:cNvPr id="91" name="Freihand 90">
                  <a:extLst>
                    <a:ext uri="{FF2B5EF4-FFF2-40B4-BE49-F238E27FC236}">
                      <a16:creationId xmlns:a16="http://schemas.microsoft.com/office/drawing/2014/main" id="{0B114FAB-0EE7-4036-2D80-35181BB184A7}"/>
                    </a:ext>
                  </a:extLst>
                </p:cNvPr>
                <p:cNvPicPr/>
                <p:nvPr/>
              </p:nvPicPr>
              <p:blipFill>
                <a:blip r:embed="rId170"/>
                <a:stretch>
                  <a:fillRect/>
                </a:stretch>
              </p:blipFill>
              <p:spPr>
                <a:xfrm>
                  <a:off x="11407909" y="3061702"/>
                  <a:ext cx="147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2" name="Freihand 91">
                  <a:extLst>
                    <a:ext uri="{FF2B5EF4-FFF2-40B4-BE49-F238E27FC236}">
                      <a16:creationId xmlns:a16="http://schemas.microsoft.com/office/drawing/2014/main" id="{CC07C10B-AEAD-49CB-B0F5-7CE53BB0D6AE}"/>
                    </a:ext>
                  </a:extLst>
                </p14:cNvPr>
                <p14:cNvContentPartPr/>
                <p14:nvPr/>
              </p14:nvContentPartPr>
              <p14:xfrm>
                <a:off x="11586109" y="3014182"/>
                <a:ext cx="126000" cy="141840"/>
              </p14:xfrm>
            </p:contentPart>
          </mc:Choice>
          <mc:Fallback>
            <p:pic>
              <p:nvPicPr>
                <p:cNvPr id="92" name="Freihand 91">
                  <a:extLst>
                    <a:ext uri="{FF2B5EF4-FFF2-40B4-BE49-F238E27FC236}">
                      <a16:creationId xmlns:a16="http://schemas.microsoft.com/office/drawing/2014/main" id="{CC07C10B-AEAD-49CB-B0F5-7CE53BB0D6AE}"/>
                    </a:ext>
                  </a:extLst>
                </p:cNvPr>
                <p:cNvPicPr/>
                <p:nvPr/>
              </p:nvPicPr>
              <p:blipFill>
                <a:blip r:embed="rId172"/>
                <a:stretch>
                  <a:fillRect/>
                </a:stretch>
              </p:blipFill>
              <p:spPr>
                <a:xfrm>
                  <a:off x="11577469" y="3005182"/>
                  <a:ext cx="143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5" name="Freihand 154">
                  <a:extLst>
                    <a:ext uri="{FF2B5EF4-FFF2-40B4-BE49-F238E27FC236}">
                      <a16:creationId xmlns:a16="http://schemas.microsoft.com/office/drawing/2014/main" id="{4E18F899-F675-409A-5A8D-86646580AD75}"/>
                    </a:ext>
                  </a:extLst>
                </p14:cNvPr>
                <p14:cNvContentPartPr/>
                <p14:nvPr/>
              </p14:nvContentPartPr>
              <p14:xfrm>
                <a:off x="4632349" y="2367262"/>
                <a:ext cx="187200" cy="9720"/>
              </p14:xfrm>
            </p:contentPart>
          </mc:Choice>
          <mc:Fallback>
            <p:pic>
              <p:nvPicPr>
                <p:cNvPr id="155" name="Freihand 154">
                  <a:extLst>
                    <a:ext uri="{FF2B5EF4-FFF2-40B4-BE49-F238E27FC236}">
                      <a16:creationId xmlns:a16="http://schemas.microsoft.com/office/drawing/2014/main" id="{4E18F899-F675-409A-5A8D-86646580AD75}"/>
                    </a:ext>
                  </a:extLst>
                </p:cNvPr>
                <p:cNvPicPr/>
                <p:nvPr/>
              </p:nvPicPr>
              <p:blipFill>
                <a:blip r:embed="rId174"/>
                <a:stretch>
                  <a:fillRect/>
                </a:stretch>
              </p:blipFill>
              <p:spPr>
                <a:xfrm>
                  <a:off x="4623709" y="2358622"/>
                  <a:ext cx="204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6" name="Freihand 155">
                  <a:extLst>
                    <a:ext uri="{FF2B5EF4-FFF2-40B4-BE49-F238E27FC236}">
                      <a16:creationId xmlns:a16="http://schemas.microsoft.com/office/drawing/2014/main" id="{5C9F255B-0701-E8BE-09AB-5503EC1AF85C}"/>
                    </a:ext>
                  </a:extLst>
                </p14:cNvPr>
                <p14:cNvContentPartPr/>
                <p14:nvPr/>
              </p14:nvContentPartPr>
              <p14:xfrm>
                <a:off x="4644949" y="2449702"/>
                <a:ext cx="189360" cy="43200"/>
              </p14:xfrm>
            </p:contentPart>
          </mc:Choice>
          <mc:Fallback>
            <p:pic>
              <p:nvPicPr>
                <p:cNvPr id="156" name="Freihand 155">
                  <a:extLst>
                    <a:ext uri="{FF2B5EF4-FFF2-40B4-BE49-F238E27FC236}">
                      <a16:creationId xmlns:a16="http://schemas.microsoft.com/office/drawing/2014/main" id="{5C9F255B-0701-E8BE-09AB-5503EC1AF85C}"/>
                    </a:ext>
                  </a:extLst>
                </p:cNvPr>
                <p:cNvPicPr/>
                <p:nvPr/>
              </p:nvPicPr>
              <p:blipFill>
                <a:blip r:embed="rId176"/>
                <a:stretch>
                  <a:fillRect/>
                </a:stretch>
              </p:blipFill>
              <p:spPr>
                <a:xfrm>
                  <a:off x="4635949" y="2441062"/>
                  <a:ext cx="207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7" name="Freihand 156">
                  <a:extLst>
                    <a:ext uri="{FF2B5EF4-FFF2-40B4-BE49-F238E27FC236}">
                      <a16:creationId xmlns:a16="http://schemas.microsoft.com/office/drawing/2014/main" id="{80926470-17CE-2B7E-5ACA-9C7AFE69F751}"/>
                    </a:ext>
                  </a:extLst>
                </p14:cNvPr>
                <p14:cNvContentPartPr/>
                <p14:nvPr/>
              </p14:nvContentPartPr>
              <p14:xfrm>
                <a:off x="4987309" y="2246662"/>
                <a:ext cx="192240" cy="35640"/>
              </p14:xfrm>
            </p:contentPart>
          </mc:Choice>
          <mc:Fallback>
            <p:pic>
              <p:nvPicPr>
                <p:cNvPr id="157" name="Freihand 156">
                  <a:extLst>
                    <a:ext uri="{FF2B5EF4-FFF2-40B4-BE49-F238E27FC236}">
                      <a16:creationId xmlns:a16="http://schemas.microsoft.com/office/drawing/2014/main" id="{80926470-17CE-2B7E-5ACA-9C7AFE69F751}"/>
                    </a:ext>
                  </a:extLst>
                </p:cNvPr>
                <p:cNvPicPr/>
                <p:nvPr/>
              </p:nvPicPr>
              <p:blipFill>
                <a:blip r:embed="rId178"/>
                <a:stretch>
                  <a:fillRect/>
                </a:stretch>
              </p:blipFill>
              <p:spPr>
                <a:xfrm>
                  <a:off x="4978309" y="2238022"/>
                  <a:ext cx="209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8" name="Freihand 157">
                  <a:extLst>
                    <a:ext uri="{FF2B5EF4-FFF2-40B4-BE49-F238E27FC236}">
                      <a16:creationId xmlns:a16="http://schemas.microsoft.com/office/drawing/2014/main" id="{ED597BCE-B486-BDB8-8ED5-84389CED10C7}"/>
                    </a:ext>
                  </a:extLst>
                </p14:cNvPr>
                <p14:cNvContentPartPr/>
                <p14:nvPr/>
              </p14:nvContentPartPr>
              <p14:xfrm>
                <a:off x="4991989" y="2311102"/>
                <a:ext cx="185760" cy="195120"/>
              </p14:xfrm>
            </p:contentPart>
          </mc:Choice>
          <mc:Fallback>
            <p:pic>
              <p:nvPicPr>
                <p:cNvPr id="158" name="Freihand 157">
                  <a:extLst>
                    <a:ext uri="{FF2B5EF4-FFF2-40B4-BE49-F238E27FC236}">
                      <a16:creationId xmlns:a16="http://schemas.microsoft.com/office/drawing/2014/main" id="{ED597BCE-B486-BDB8-8ED5-84389CED10C7}"/>
                    </a:ext>
                  </a:extLst>
                </p:cNvPr>
                <p:cNvPicPr/>
                <p:nvPr/>
              </p:nvPicPr>
              <p:blipFill>
                <a:blip r:embed="rId180"/>
                <a:stretch>
                  <a:fillRect/>
                </a:stretch>
              </p:blipFill>
              <p:spPr>
                <a:xfrm>
                  <a:off x="4982989" y="2302102"/>
                  <a:ext cx="203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9" name="Freihand 158">
                  <a:extLst>
                    <a:ext uri="{FF2B5EF4-FFF2-40B4-BE49-F238E27FC236}">
                      <a16:creationId xmlns:a16="http://schemas.microsoft.com/office/drawing/2014/main" id="{73204A1D-1C34-DD9D-886C-F44C1E36E278}"/>
                    </a:ext>
                  </a:extLst>
                </p14:cNvPr>
                <p14:cNvContentPartPr/>
                <p14:nvPr/>
              </p14:nvContentPartPr>
              <p14:xfrm>
                <a:off x="4910629" y="2729062"/>
                <a:ext cx="31680" cy="73080"/>
              </p14:xfrm>
            </p:contentPart>
          </mc:Choice>
          <mc:Fallback>
            <p:pic>
              <p:nvPicPr>
                <p:cNvPr id="159" name="Freihand 158">
                  <a:extLst>
                    <a:ext uri="{FF2B5EF4-FFF2-40B4-BE49-F238E27FC236}">
                      <a16:creationId xmlns:a16="http://schemas.microsoft.com/office/drawing/2014/main" id="{73204A1D-1C34-DD9D-886C-F44C1E36E278}"/>
                    </a:ext>
                  </a:extLst>
                </p:cNvPr>
                <p:cNvPicPr/>
                <p:nvPr/>
              </p:nvPicPr>
              <p:blipFill>
                <a:blip r:embed="rId182"/>
                <a:stretch>
                  <a:fillRect/>
                </a:stretch>
              </p:blipFill>
              <p:spPr>
                <a:xfrm>
                  <a:off x="4901629" y="2720062"/>
                  <a:ext cx="49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0" name="Freihand 159">
                  <a:extLst>
                    <a:ext uri="{FF2B5EF4-FFF2-40B4-BE49-F238E27FC236}">
                      <a16:creationId xmlns:a16="http://schemas.microsoft.com/office/drawing/2014/main" id="{0D4C25E3-EA4D-34DC-70A4-2006EAEB3388}"/>
                    </a:ext>
                  </a:extLst>
                </p14:cNvPr>
                <p14:cNvContentPartPr/>
                <p14:nvPr/>
              </p14:nvContentPartPr>
              <p14:xfrm>
                <a:off x="4936189" y="2585422"/>
                <a:ext cx="177840" cy="109080"/>
              </p14:xfrm>
            </p:contentPart>
          </mc:Choice>
          <mc:Fallback>
            <p:pic>
              <p:nvPicPr>
                <p:cNvPr id="160" name="Freihand 159">
                  <a:extLst>
                    <a:ext uri="{FF2B5EF4-FFF2-40B4-BE49-F238E27FC236}">
                      <a16:creationId xmlns:a16="http://schemas.microsoft.com/office/drawing/2014/main" id="{0D4C25E3-EA4D-34DC-70A4-2006EAEB3388}"/>
                    </a:ext>
                  </a:extLst>
                </p:cNvPr>
                <p:cNvPicPr/>
                <p:nvPr/>
              </p:nvPicPr>
              <p:blipFill>
                <a:blip r:embed="rId184"/>
                <a:stretch>
                  <a:fillRect/>
                </a:stretch>
              </p:blipFill>
              <p:spPr>
                <a:xfrm>
                  <a:off x="4927549" y="2576782"/>
                  <a:ext cx="195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1" name="Freihand 160">
                  <a:extLst>
                    <a:ext uri="{FF2B5EF4-FFF2-40B4-BE49-F238E27FC236}">
                      <a16:creationId xmlns:a16="http://schemas.microsoft.com/office/drawing/2014/main" id="{0BB16F8D-DBB8-D6CF-7353-B14B5ECE64B6}"/>
                    </a:ext>
                  </a:extLst>
                </p14:cNvPr>
                <p14:cNvContentPartPr/>
                <p14:nvPr/>
              </p14:nvContentPartPr>
              <p14:xfrm>
                <a:off x="5015749" y="2774422"/>
                <a:ext cx="80280" cy="35280"/>
              </p14:xfrm>
            </p:contentPart>
          </mc:Choice>
          <mc:Fallback>
            <p:pic>
              <p:nvPicPr>
                <p:cNvPr id="161" name="Freihand 160">
                  <a:extLst>
                    <a:ext uri="{FF2B5EF4-FFF2-40B4-BE49-F238E27FC236}">
                      <a16:creationId xmlns:a16="http://schemas.microsoft.com/office/drawing/2014/main" id="{0BB16F8D-DBB8-D6CF-7353-B14B5ECE64B6}"/>
                    </a:ext>
                  </a:extLst>
                </p:cNvPr>
                <p:cNvPicPr/>
                <p:nvPr/>
              </p:nvPicPr>
              <p:blipFill>
                <a:blip r:embed="rId186"/>
                <a:stretch>
                  <a:fillRect/>
                </a:stretch>
              </p:blipFill>
              <p:spPr>
                <a:xfrm>
                  <a:off x="5007109" y="2765422"/>
                  <a:ext cx="97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2" name="Freihand 161">
                  <a:extLst>
                    <a:ext uri="{FF2B5EF4-FFF2-40B4-BE49-F238E27FC236}">
                      <a16:creationId xmlns:a16="http://schemas.microsoft.com/office/drawing/2014/main" id="{6E670309-FE72-362B-62EB-2B1853D51C4D}"/>
                    </a:ext>
                  </a:extLst>
                </p14:cNvPr>
                <p14:cNvContentPartPr/>
                <p14:nvPr/>
              </p14:nvContentPartPr>
              <p14:xfrm>
                <a:off x="5197909" y="2680462"/>
                <a:ext cx="93240" cy="111240"/>
              </p14:xfrm>
            </p:contentPart>
          </mc:Choice>
          <mc:Fallback>
            <p:pic>
              <p:nvPicPr>
                <p:cNvPr id="162" name="Freihand 161">
                  <a:extLst>
                    <a:ext uri="{FF2B5EF4-FFF2-40B4-BE49-F238E27FC236}">
                      <a16:creationId xmlns:a16="http://schemas.microsoft.com/office/drawing/2014/main" id="{6E670309-FE72-362B-62EB-2B1853D51C4D}"/>
                    </a:ext>
                  </a:extLst>
                </p:cNvPr>
                <p:cNvPicPr/>
                <p:nvPr/>
              </p:nvPicPr>
              <p:blipFill>
                <a:blip r:embed="rId188"/>
                <a:stretch>
                  <a:fillRect/>
                </a:stretch>
              </p:blipFill>
              <p:spPr>
                <a:xfrm>
                  <a:off x="5189269" y="2671462"/>
                  <a:ext cx="110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3" name="Freihand 162">
                  <a:extLst>
                    <a:ext uri="{FF2B5EF4-FFF2-40B4-BE49-F238E27FC236}">
                      <a16:creationId xmlns:a16="http://schemas.microsoft.com/office/drawing/2014/main" id="{627ED23B-E54C-2983-0111-C3B8415788DE}"/>
                    </a:ext>
                  </a:extLst>
                </p14:cNvPr>
                <p14:cNvContentPartPr/>
                <p14:nvPr/>
              </p14:nvContentPartPr>
              <p14:xfrm>
                <a:off x="5042749" y="2116342"/>
                <a:ext cx="109080" cy="62280"/>
              </p14:xfrm>
            </p:contentPart>
          </mc:Choice>
          <mc:Fallback>
            <p:pic>
              <p:nvPicPr>
                <p:cNvPr id="163" name="Freihand 162">
                  <a:extLst>
                    <a:ext uri="{FF2B5EF4-FFF2-40B4-BE49-F238E27FC236}">
                      <a16:creationId xmlns:a16="http://schemas.microsoft.com/office/drawing/2014/main" id="{627ED23B-E54C-2983-0111-C3B8415788DE}"/>
                    </a:ext>
                  </a:extLst>
                </p:cNvPr>
                <p:cNvPicPr/>
                <p:nvPr/>
              </p:nvPicPr>
              <p:blipFill>
                <a:blip r:embed="rId190"/>
                <a:stretch>
                  <a:fillRect/>
                </a:stretch>
              </p:blipFill>
              <p:spPr>
                <a:xfrm>
                  <a:off x="5033749" y="2107702"/>
                  <a:ext cx="126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7" name="Freihand 56">
                  <a:extLst>
                    <a:ext uri="{FF2B5EF4-FFF2-40B4-BE49-F238E27FC236}">
                      <a16:creationId xmlns:a16="http://schemas.microsoft.com/office/drawing/2014/main" id="{0493F192-C212-E968-C01E-1445FA186B1B}"/>
                    </a:ext>
                  </a:extLst>
                </p14:cNvPr>
                <p14:cNvContentPartPr/>
                <p14:nvPr/>
              </p14:nvContentPartPr>
              <p14:xfrm>
                <a:off x="9602509" y="665182"/>
                <a:ext cx="126360" cy="14760"/>
              </p14:xfrm>
            </p:contentPart>
          </mc:Choice>
          <mc:Fallback>
            <p:pic>
              <p:nvPicPr>
                <p:cNvPr id="57" name="Freihand 56">
                  <a:extLst>
                    <a:ext uri="{FF2B5EF4-FFF2-40B4-BE49-F238E27FC236}">
                      <a16:creationId xmlns:a16="http://schemas.microsoft.com/office/drawing/2014/main" id="{0493F192-C212-E968-C01E-1445FA186B1B}"/>
                    </a:ext>
                  </a:extLst>
                </p:cNvPr>
                <p:cNvPicPr/>
                <p:nvPr/>
              </p:nvPicPr>
              <p:blipFill>
                <a:blip r:embed="rId192"/>
                <a:stretch>
                  <a:fillRect/>
                </a:stretch>
              </p:blipFill>
              <p:spPr>
                <a:xfrm>
                  <a:off x="9593509" y="656182"/>
                  <a:ext cx="144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8" name="Freihand 57">
                  <a:extLst>
                    <a:ext uri="{FF2B5EF4-FFF2-40B4-BE49-F238E27FC236}">
                      <a16:creationId xmlns:a16="http://schemas.microsoft.com/office/drawing/2014/main" id="{A2EFC870-8CD6-FB6E-487E-C5840D5858FC}"/>
                    </a:ext>
                  </a:extLst>
                </p14:cNvPr>
                <p14:cNvContentPartPr/>
                <p14:nvPr/>
              </p14:nvContentPartPr>
              <p14:xfrm>
                <a:off x="9886189" y="615502"/>
                <a:ext cx="164520" cy="87120"/>
              </p14:xfrm>
            </p:contentPart>
          </mc:Choice>
          <mc:Fallback>
            <p:pic>
              <p:nvPicPr>
                <p:cNvPr id="58" name="Freihand 57">
                  <a:extLst>
                    <a:ext uri="{FF2B5EF4-FFF2-40B4-BE49-F238E27FC236}">
                      <a16:creationId xmlns:a16="http://schemas.microsoft.com/office/drawing/2014/main" id="{A2EFC870-8CD6-FB6E-487E-C5840D5858FC}"/>
                    </a:ext>
                  </a:extLst>
                </p:cNvPr>
                <p:cNvPicPr/>
                <p:nvPr/>
              </p:nvPicPr>
              <p:blipFill>
                <a:blip r:embed="rId194"/>
                <a:stretch>
                  <a:fillRect/>
                </a:stretch>
              </p:blipFill>
              <p:spPr>
                <a:xfrm>
                  <a:off x="9877189" y="606502"/>
                  <a:ext cx="182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9" name="Freihand 58">
                  <a:extLst>
                    <a:ext uri="{FF2B5EF4-FFF2-40B4-BE49-F238E27FC236}">
                      <a16:creationId xmlns:a16="http://schemas.microsoft.com/office/drawing/2014/main" id="{74437C3E-3B60-A74A-4A6F-0D5FE8E6E9BA}"/>
                    </a:ext>
                  </a:extLst>
                </p14:cNvPr>
                <p14:cNvContentPartPr/>
                <p14:nvPr/>
              </p14:nvContentPartPr>
              <p14:xfrm>
                <a:off x="10123069" y="506782"/>
                <a:ext cx="126720" cy="338400"/>
              </p14:xfrm>
            </p:contentPart>
          </mc:Choice>
          <mc:Fallback>
            <p:pic>
              <p:nvPicPr>
                <p:cNvPr id="59" name="Freihand 58">
                  <a:extLst>
                    <a:ext uri="{FF2B5EF4-FFF2-40B4-BE49-F238E27FC236}">
                      <a16:creationId xmlns:a16="http://schemas.microsoft.com/office/drawing/2014/main" id="{74437C3E-3B60-A74A-4A6F-0D5FE8E6E9BA}"/>
                    </a:ext>
                  </a:extLst>
                </p:cNvPr>
                <p:cNvPicPr/>
                <p:nvPr/>
              </p:nvPicPr>
              <p:blipFill>
                <a:blip r:embed="rId196"/>
                <a:stretch>
                  <a:fillRect/>
                </a:stretch>
              </p:blipFill>
              <p:spPr>
                <a:xfrm>
                  <a:off x="10114069" y="497782"/>
                  <a:ext cx="1443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0" name="Freihand 59">
                  <a:extLst>
                    <a:ext uri="{FF2B5EF4-FFF2-40B4-BE49-F238E27FC236}">
                      <a16:creationId xmlns:a16="http://schemas.microsoft.com/office/drawing/2014/main" id="{A1F95DE3-5E18-70DA-852B-04B6AE93CF62}"/>
                    </a:ext>
                  </a:extLst>
                </p14:cNvPr>
                <p14:cNvContentPartPr/>
                <p14:nvPr/>
              </p14:nvContentPartPr>
              <p14:xfrm>
                <a:off x="10316029" y="327502"/>
                <a:ext cx="153000" cy="181800"/>
              </p14:xfrm>
            </p:contentPart>
          </mc:Choice>
          <mc:Fallback>
            <p:pic>
              <p:nvPicPr>
                <p:cNvPr id="60" name="Freihand 59">
                  <a:extLst>
                    <a:ext uri="{FF2B5EF4-FFF2-40B4-BE49-F238E27FC236}">
                      <a16:creationId xmlns:a16="http://schemas.microsoft.com/office/drawing/2014/main" id="{A1F95DE3-5E18-70DA-852B-04B6AE93CF62}"/>
                    </a:ext>
                  </a:extLst>
                </p:cNvPr>
                <p:cNvPicPr/>
                <p:nvPr/>
              </p:nvPicPr>
              <p:blipFill>
                <a:blip r:embed="rId198"/>
                <a:stretch>
                  <a:fillRect/>
                </a:stretch>
              </p:blipFill>
              <p:spPr>
                <a:xfrm>
                  <a:off x="10307029" y="318502"/>
                  <a:ext cx="1706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2" name="Freihand 61">
                  <a:extLst>
                    <a:ext uri="{FF2B5EF4-FFF2-40B4-BE49-F238E27FC236}">
                      <a16:creationId xmlns:a16="http://schemas.microsoft.com/office/drawing/2014/main" id="{1E3DFC39-95AF-1F67-CC1E-FF010CDF562E}"/>
                    </a:ext>
                  </a:extLst>
                </p14:cNvPr>
                <p14:cNvContentPartPr/>
                <p14:nvPr/>
              </p14:nvContentPartPr>
              <p14:xfrm>
                <a:off x="8306869" y="333262"/>
                <a:ext cx="1049400" cy="197280"/>
              </p14:xfrm>
            </p:contentPart>
          </mc:Choice>
          <mc:Fallback>
            <p:pic>
              <p:nvPicPr>
                <p:cNvPr id="62" name="Freihand 61">
                  <a:extLst>
                    <a:ext uri="{FF2B5EF4-FFF2-40B4-BE49-F238E27FC236}">
                      <a16:creationId xmlns:a16="http://schemas.microsoft.com/office/drawing/2014/main" id="{1E3DFC39-95AF-1F67-CC1E-FF010CDF562E}"/>
                    </a:ext>
                  </a:extLst>
                </p:cNvPr>
                <p:cNvPicPr/>
                <p:nvPr/>
              </p:nvPicPr>
              <p:blipFill>
                <a:blip r:embed="rId200"/>
                <a:stretch>
                  <a:fillRect/>
                </a:stretch>
              </p:blipFill>
              <p:spPr>
                <a:xfrm>
                  <a:off x="8297869" y="324622"/>
                  <a:ext cx="1067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4" name="Freihand 63">
                  <a:extLst>
                    <a:ext uri="{FF2B5EF4-FFF2-40B4-BE49-F238E27FC236}">
                      <a16:creationId xmlns:a16="http://schemas.microsoft.com/office/drawing/2014/main" id="{3E2F651E-96C2-FB18-5652-0DDFDE023BB7}"/>
                    </a:ext>
                  </a:extLst>
                </p14:cNvPr>
                <p14:cNvContentPartPr/>
                <p14:nvPr/>
              </p14:nvContentPartPr>
              <p14:xfrm>
                <a:off x="8744269" y="107182"/>
                <a:ext cx="190440" cy="174600"/>
              </p14:xfrm>
            </p:contentPart>
          </mc:Choice>
          <mc:Fallback>
            <p:pic>
              <p:nvPicPr>
                <p:cNvPr id="64" name="Freihand 63">
                  <a:extLst>
                    <a:ext uri="{FF2B5EF4-FFF2-40B4-BE49-F238E27FC236}">
                      <a16:creationId xmlns:a16="http://schemas.microsoft.com/office/drawing/2014/main" id="{3E2F651E-96C2-FB18-5652-0DDFDE023BB7}"/>
                    </a:ext>
                  </a:extLst>
                </p:cNvPr>
                <p:cNvPicPr/>
                <p:nvPr/>
              </p:nvPicPr>
              <p:blipFill>
                <a:blip r:embed="rId202"/>
                <a:stretch>
                  <a:fillRect/>
                </a:stretch>
              </p:blipFill>
              <p:spPr>
                <a:xfrm>
                  <a:off x="8735269" y="98542"/>
                  <a:ext cx="208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 name="Freihand 38">
                  <a:extLst>
                    <a:ext uri="{FF2B5EF4-FFF2-40B4-BE49-F238E27FC236}">
                      <a16:creationId xmlns:a16="http://schemas.microsoft.com/office/drawing/2014/main" id="{5E3E4ECB-F6E3-9753-8BF3-D82A4A4ADC20}"/>
                    </a:ext>
                  </a:extLst>
                </p14:cNvPr>
                <p14:cNvContentPartPr/>
                <p14:nvPr/>
              </p14:nvContentPartPr>
              <p14:xfrm>
                <a:off x="7440709" y="559702"/>
                <a:ext cx="100440" cy="318240"/>
              </p14:xfrm>
            </p:contentPart>
          </mc:Choice>
          <mc:Fallback>
            <p:pic>
              <p:nvPicPr>
                <p:cNvPr id="39" name="Freihand 38">
                  <a:extLst>
                    <a:ext uri="{FF2B5EF4-FFF2-40B4-BE49-F238E27FC236}">
                      <a16:creationId xmlns:a16="http://schemas.microsoft.com/office/drawing/2014/main" id="{5E3E4ECB-F6E3-9753-8BF3-D82A4A4ADC20}"/>
                    </a:ext>
                  </a:extLst>
                </p:cNvPr>
                <p:cNvPicPr/>
                <p:nvPr/>
              </p:nvPicPr>
              <p:blipFill>
                <a:blip r:embed="rId204"/>
                <a:stretch>
                  <a:fillRect/>
                </a:stretch>
              </p:blipFill>
              <p:spPr>
                <a:xfrm>
                  <a:off x="7431709" y="550702"/>
                  <a:ext cx="1180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0" name="Freihand 39">
                  <a:extLst>
                    <a:ext uri="{FF2B5EF4-FFF2-40B4-BE49-F238E27FC236}">
                      <a16:creationId xmlns:a16="http://schemas.microsoft.com/office/drawing/2014/main" id="{8A84CEA7-81E5-1985-8C63-C9FF6526E9DF}"/>
                    </a:ext>
                  </a:extLst>
                </p14:cNvPr>
                <p14:cNvContentPartPr/>
                <p14:nvPr/>
              </p14:nvContentPartPr>
              <p14:xfrm>
                <a:off x="7773709" y="678142"/>
                <a:ext cx="105120" cy="88560"/>
              </p14:xfrm>
            </p:contentPart>
          </mc:Choice>
          <mc:Fallback>
            <p:pic>
              <p:nvPicPr>
                <p:cNvPr id="40" name="Freihand 39">
                  <a:extLst>
                    <a:ext uri="{FF2B5EF4-FFF2-40B4-BE49-F238E27FC236}">
                      <a16:creationId xmlns:a16="http://schemas.microsoft.com/office/drawing/2014/main" id="{8A84CEA7-81E5-1985-8C63-C9FF6526E9DF}"/>
                    </a:ext>
                  </a:extLst>
                </p:cNvPr>
                <p:cNvPicPr/>
                <p:nvPr/>
              </p:nvPicPr>
              <p:blipFill>
                <a:blip r:embed="rId206"/>
                <a:stretch>
                  <a:fillRect/>
                </a:stretch>
              </p:blipFill>
              <p:spPr>
                <a:xfrm>
                  <a:off x="7765069" y="669142"/>
                  <a:ext cx="122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1" name="Freihand 40">
                  <a:extLst>
                    <a:ext uri="{FF2B5EF4-FFF2-40B4-BE49-F238E27FC236}">
                      <a16:creationId xmlns:a16="http://schemas.microsoft.com/office/drawing/2014/main" id="{B26F894E-C786-CD8C-487E-3D0668EA7E32}"/>
                    </a:ext>
                  </a:extLst>
                </p14:cNvPr>
                <p14:cNvContentPartPr/>
                <p14:nvPr/>
              </p14:nvContentPartPr>
              <p14:xfrm>
                <a:off x="7753549" y="689302"/>
                <a:ext cx="165960" cy="119160"/>
              </p14:xfrm>
            </p:contentPart>
          </mc:Choice>
          <mc:Fallback>
            <p:pic>
              <p:nvPicPr>
                <p:cNvPr id="41" name="Freihand 40">
                  <a:extLst>
                    <a:ext uri="{FF2B5EF4-FFF2-40B4-BE49-F238E27FC236}">
                      <a16:creationId xmlns:a16="http://schemas.microsoft.com/office/drawing/2014/main" id="{B26F894E-C786-CD8C-487E-3D0668EA7E32}"/>
                    </a:ext>
                  </a:extLst>
                </p:cNvPr>
                <p:cNvPicPr/>
                <p:nvPr/>
              </p:nvPicPr>
              <p:blipFill>
                <a:blip r:embed="rId208"/>
                <a:stretch>
                  <a:fillRect/>
                </a:stretch>
              </p:blipFill>
              <p:spPr>
                <a:xfrm>
                  <a:off x="7744909" y="680662"/>
                  <a:ext cx="183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2" name="Freihand 41">
                  <a:extLst>
                    <a:ext uri="{FF2B5EF4-FFF2-40B4-BE49-F238E27FC236}">
                      <a16:creationId xmlns:a16="http://schemas.microsoft.com/office/drawing/2014/main" id="{E88EEE71-815C-2CDB-C0BB-974CD17F299B}"/>
                    </a:ext>
                  </a:extLst>
                </p14:cNvPr>
                <p14:cNvContentPartPr/>
                <p14:nvPr/>
              </p14:nvContentPartPr>
              <p14:xfrm>
                <a:off x="8037229" y="740062"/>
                <a:ext cx="20520" cy="82440"/>
              </p14:xfrm>
            </p:contentPart>
          </mc:Choice>
          <mc:Fallback>
            <p:pic>
              <p:nvPicPr>
                <p:cNvPr id="42" name="Freihand 41">
                  <a:extLst>
                    <a:ext uri="{FF2B5EF4-FFF2-40B4-BE49-F238E27FC236}">
                      <a16:creationId xmlns:a16="http://schemas.microsoft.com/office/drawing/2014/main" id="{E88EEE71-815C-2CDB-C0BB-974CD17F299B}"/>
                    </a:ext>
                  </a:extLst>
                </p:cNvPr>
                <p:cNvPicPr/>
                <p:nvPr/>
              </p:nvPicPr>
              <p:blipFill>
                <a:blip r:embed="rId210"/>
                <a:stretch>
                  <a:fillRect/>
                </a:stretch>
              </p:blipFill>
              <p:spPr>
                <a:xfrm>
                  <a:off x="8028589" y="731062"/>
                  <a:ext cx="38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3" name="Freihand 42">
                  <a:extLst>
                    <a:ext uri="{FF2B5EF4-FFF2-40B4-BE49-F238E27FC236}">
                      <a16:creationId xmlns:a16="http://schemas.microsoft.com/office/drawing/2014/main" id="{45E0F178-43F4-5881-680D-E0B20DAEA1F5}"/>
                    </a:ext>
                  </a:extLst>
                </p14:cNvPr>
                <p14:cNvContentPartPr/>
                <p14:nvPr/>
              </p14:nvContentPartPr>
              <p14:xfrm>
                <a:off x="8047669" y="661942"/>
                <a:ext cx="9000" cy="18000"/>
              </p14:xfrm>
            </p:contentPart>
          </mc:Choice>
          <mc:Fallback>
            <p:pic>
              <p:nvPicPr>
                <p:cNvPr id="43" name="Freihand 42">
                  <a:extLst>
                    <a:ext uri="{FF2B5EF4-FFF2-40B4-BE49-F238E27FC236}">
                      <a16:creationId xmlns:a16="http://schemas.microsoft.com/office/drawing/2014/main" id="{45E0F178-43F4-5881-680D-E0B20DAEA1F5}"/>
                    </a:ext>
                  </a:extLst>
                </p:cNvPr>
                <p:cNvPicPr/>
                <p:nvPr/>
              </p:nvPicPr>
              <p:blipFill>
                <a:blip r:embed="rId212"/>
                <a:stretch>
                  <a:fillRect/>
                </a:stretch>
              </p:blipFill>
              <p:spPr>
                <a:xfrm>
                  <a:off x="8039029" y="653302"/>
                  <a:ext cx="26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5" name="Freihand 44">
                  <a:extLst>
                    <a:ext uri="{FF2B5EF4-FFF2-40B4-BE49-F238E27FC236}">
                      <a16:creationId xmlns:a16="http://schemas.microsoft.com/office/drawing/2014/main" id="{143C5983-DB7E-A0C3-E0BA-CCF214D4A0BB}"/>
                    </a:ext>
                  </a:extLst>
                </p14:cNvPr>
                <p14:cNvContentPartPr/>
                <p14:nvPr/>
              </p14:nvContentPartPr>
              <p14:xfrm>
                <a:off x="8245309" y="728542"/>
                <a:ext cx="181440" cy="5040"/>
              </p14:xfrm>
            </p:contentPart>
          </mc:Choice>
          <mc:Fallback>
            <p:pic>
              <p:nvPicPr>
                <p:cNvPr id="45" name="Freihand 44">
                  <a:extLst>
                    <a:ext uri="{FF2B5EF4-FFF2-40B4-BE49-F238E27FC236}">
                      <a16:creationId xmlns:a16="http://schemas.microsoft.com/office/drawing/2014/main" id="{143C5983-DB7E-A0C3-E0BA-CCF214D4A0BB}"/>
                    </a:ext>
                  </a:extLst>
                </p:cNvPr>
                <p:cNvPicPr/>
                <p:nvPr/>
              </p:nvPicPr>
              <p:blipFill>
                <a:blip r:embed="rId214"/>
                <a:stretch>
                  <a:fillRect/>
                </a:stretch>
              </p:blipFill>
              <p:spPr>
                <a:xfrm>
                  <a:off x="8236669" y="719902"/>
                  <a:ext cx="199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6" name="Freihand 45">
                  <a:extLst>
                    <a:ext uri="{FF2B5EF4-FFF2-40B4-BE49-F238E27FC236}">
                      <a16:creationId xmlns:a16="http://schemas.microsoft.com/office/drawing/2014/main" id="{DC1E1CFE-06C5-A927-5163-9F1F9B7ACE6B}"/>
                    </a:ext>
                  </a:extLst>
                </p14:cNvPr>
                <p14:cNvContentPartPr/>
                <p14:nvPr/>
              </p14:nvContentPartPr>
              <p14:xfrm>
                <a:off x="8583709" y="698302"/>
                <a:ext cx="91440" cy="81720"/>
              </p14:xfrm>
            </p:contentPart>
          </mc:Choice>
          <mc:Fallback>
            <p:pic>
              <p:nvPicPr>
                <p:cNvPr id="46" name="Freihand 45">
                  <a:extLst>
                    <a:ext uri="{FF2B5EF4-FFF2-40B4-BE49-F238E27FC236}">
                      <a16:creationId xmlns:a16="http://schemas.microsoft.com/office/drawing/2014/main" id="{DC1E1CFE-06C5-A927-5163-9F1F9B7ACE6B}"/>
                    </a:ext>
                  </a:extLst>
                </p:cNvPr>
                <p:cNvPicPr/>
                <p:nvPr/>
              </p:nvPicPr>
              <p:blipFill>
                <a:blip r:embed="rId216"/>
                <a:stretch>
                  <a:fillRect/>
                </a:stretch>
              </p:blipFill>
              <p:spPr>
                <a:xfrm>
                  <a:off x="8575069" y="689302"/>
                  <a:ext cx="10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 name="Freihand 46">
                  <a:extLst>
                    <a:ext uri="{FF2B5EF4-FFF2-40B4-BE49-F238E27FC236}">
                      <a16:creationId xmlns:a16="http://schemas.microsoft.com/office/drawing/2014/main" id="{83582FC7-1AE8-569D-C781-8176F06F7FB0}"/>
                    </a:ext>
                  </a:extLst>
                </p14:cNvPr>
                <p14:cNvContentPartPr/>
                <p14:nvPr/>
              </p14:nvContentPartPr>
              <p14:xfrm>
                <a:off x="8555269" y="692542"/>
                <a:ext cx="159120" cy="141840"/>
              </p14:xfrm>
            </p:contentPart>
          </mc:Choice>
          <mc:Fallback>
            <p:pic>
              <p:nvPicPr>
                <p:cNvPr id="47" name="Freihand 46">
                  <a:extLst>
                    <a:ext uri="{FF2B5EF4-FFF2-40B4-BE49-F238E27FC236}">
                      <a16:creationId xmlns:a16="http://schemas.microsoft.com/office/drawing/2014/main" id="{83582FC7-1AE8-569D-C781-8176F06F7FB0}"/>
                    </a:ext>
                  </a:extLst>
                </p:cNvPr>
                <p:cNvPicPr/>
                <p:nvPr/>
              </p:nvPicPr>
              <p:blipFill>
                <a:blip r:embed="rId218"/>
                <a:stretch>
                  <a:fillRect/>
                </a:stretch>
              </p:blipFill>
              <p:spPr>
                <a:xfrm>
                  <a:off x="8546629" y="683542"/>
                  <a:ext cx="176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 name="Freihand 47">
                  <a:extLst>
                    <a:ext uri="{FF2B5EF4-FFF2-40B4-BE49-F238E27FC236}">
                      <a16:creationId xmlns:a16="http://schemas.microsoft.com/office/drawing/2014/main" id="{7879CDC2-FE22-6A4B-643E-AD86411F13B0}"/>
                    </a:ext>
                  </a:extLst>
                </p14:cNvPr>
                <p14:cNvContentPartPr/>
                <p14:nvPr/>
              </p14:nvContentPartPr>
              <p14:xfrm>
                <a:off x="8571469" y="578062"/>
                <a:ext cx="171720" cy="57240"/>
              </p14:xfrm>
            </p:contentPart>
          </mc:Choice>
          <mc:Fallback>
            <p:pic>
              <p:nvPicPr>
                <p:cNvPr id="48" name="Freihand 47">
                  <a:extLst>
                    <a:ext uri="{FF2B5EF4-FFF2-40B4-BE49-F238E27FC236}">
                      <a16:creationId xmlns:a16="http://schemas.microsoft.com/office/drawing/2014/main" id="{7879CDC2-FE22-6A4B-643E-AD86411F13B0}"/>
                    </a:ext>
                  </a:extLst>
                </p:cNvPr>
                <p:cNvPicPr/>
                <p:nvPr/>
              </p:nvPicPr>
              <p:blipFill>
                <a:blip r:embed="rId220"/>
                <a:stretch>
                  <a:fillRect/>
                </a:stretch>
              </p:blipFill>
              <p:spPr>
                <a:xfrm>
                  <a:off x="8562469" y="569062"/>
                  <a:ext cx="189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9" name="Freihand 48">
                  <a:extLst>
                    <a:ext uri="{FF2B5EF4-FFF2-40B4-BE49-F238E27FC236}">
                      <a16:creationId xmlns:a16="http://schemas.microsoft.com/office/drawing/2014/main" id="{ECAD9D80-0427-386E-415A-8B36DCA6DDAE}"/>
                    </a:ext>
                  </a:extLst>
                </p14:cNvPr>
                <p14:cNvContentPartPr/>
                <p14:nvPr/>
              </p14:nvContentPartPr>
              <p14:xfrm>
                <a:off x="8991589" y="673462"/>
                <a:ext cx="15840" cy="106560"/>
              </p14:xfrm>
            </p:contentPart>
          </mc:Choice>
          <mc:Fallback>
            <p:pic>
              <p:nvPicPr>
                <p:cNvPr id="49" name="Freihand 48">
                  <a:extLst>
                    <a:ext uri="{FF2B5EF4-FFF2-40B4-BE49-F238E27FC236}">
                      <a16:creationId xmlns:a16="http://schemas.microsoft.com/office/drawing/2014/main" id="{ECAD9D80-0427-386E-415A-8B36DCA6DDAE}"/>
                    </a:ext>
                  </a:extLst>
                </p:cNvPr>
                <p:cNvPicPr/>
                <p:nvPr/>
              </p:nvPicPr>
              <p:blipFill>
                <a:blip r:embed="rId222"/>
                <a:stretch>
                  <a:fillRect/>
                </a:stretch>
              </p:blipFill>
              <p:spPr>
                <a:xfrm>
                  <a:off x="8982949" y="664822"/>
                  <a:ext cx="33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0" name="Freihand 49">
                  <a:extLst>
                    <a:ext uri="{FF2B5EF4-FFF2-40B4-BE49-F238E27FC236}">
                      <a16:creationId xmlns:a16="http://schemas.microsoft.com/office/drawing/2014/main" id="{B9E24F70-3DCB-9AD6-F200-4FB74DF3F951}"/>
                    </a:ext>
                  </a:extLst>
                </p14:cNvPr>
                <p14:cNvContentPartPr/>
                <p14:nvPr/>
              </p14:nvContentPartPr>
              <p14:xfrm>
                <a:off x="8925349" y="719902"/>
                <a:ext cx="157680" cy="11880"/>
              </p14:xfrm>
            </p:contentPart>
          </mc:Choice>
          <mc:Fallback>
            <p:pic>
              <p:nvPicPr>
                <p:cNvPr id="50" name="Freihand 49">
                  <a:extLst>
                    <a:ext uri="{FF2B5EF4-FFF2-40B4-BE49-F238E27FC236}">
                      <a16:creationId xmlns:a16="http://schemas.microsoft.com/office/drawing/2014/main" id="{B9E24F70-3DCB-9AD6-F200-4FB74DF3F951}"/>
                    </a:ext>
                  </a:extLst>
                </p:cNvPr>
                <p:cNvPicPr/>
                <p:nvPr/>
              </p:nvPicPr>
              <p:blipFill>
                <a:blip r:embed="rId224"/>
                <a:stretch>
                  <a:fillRect/>
                </a:stretch>
              </p:blipFill>
              <p:spPr>
                <a:xfrm>
                  <a:off x="8916709" y="710902"/>
                  <a:ext cx="175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3" name="Freihand 52">
                  <a:extLst>
                    <a:ext uri="{FF2B5EF4-FFF2-40B4-BE49-F238E27FC236}">
                      <a16:creationId xmlns:a16="http://schemas.microsoft.com/office/drawing/2014/main" id="{DF7C5D86-DB88-CD3C-B707-730CCC85144C}"/>
                    </a:ext>
                  </a:extLst>
                </p14:cNvPr>
                <p14:cNvContentPartPr/>
                <p14:nvPr/>
              </p14:nvContentPartPr>
              <p14:xfrm>
                <a:off x="9252589" y="621982"/>
                <a:ext cx="105120" cy="145080"/>
              </p14:xfrm>
            </p:contentPart>
          </mc:Choice>
          <mc:Fallback>
            <p:pic>
              <p:nvPicPr>
                <p:cNvPr id="53" name="Freihand 52">
                  <a:extLst>
                    <a:ext uri="{FF2B5EF4-FFF2-40B4-BE49-F238E27FC236}">
                      <a16:creationId xmlns:a16="http://schemas.microsoft.com/office/drawing/2014/main" id="{DF7C5D86-DB88-CD3C-B707-730CCC85144C}"/>
                    </a:ext>
                  </a:extLst>
                </p:cNvPr>
                <p:cNvPicPr/>
                <p:nvPr/>
              </p:nvPicPr>
              <p:blipFill>
                <a:blip r:embed="rId226"/>
                <a:stretch>
                  <a:fillRect/>
                </a:stretch>
              </p:blipFill>
              <p:spPr>
                <a:xfrm>
                  <a:off x="9243589" y="613342"/>
                  <a:ext cx="122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4" name="Freihand 53">
                  <a:extLst>
                    <a:ext uri="{FF2B5EF4-FFF2-40B4-BE49-F238E27FC236}">
                      <a16:creationId xmlns:a16="http://schemas.microsoft.com/office/drawing/2014/main" id="{50F856A5-1320-516F-F95E-5266621EB6CA}"/>
                    </a:ext>
                  </a:extLst>
                </p14:cNvPr>
                <p14:cNvContentPartPr/>
                <p14:nvPr/>
              </p14:nvContentPartPr>
              <p14:xfrm>
                <a:off x="9254029" y="657982"/>
                <a:ext cx="141840" cy="64440"/>
              </p14:xfrm>
            </p:contentPart>
          </mc:Choice>
          <mc:Fallback>
            <p:pic>
              <p:nvPicPr>
                <p:cNvPr id="54" name="Freihand 53">
                  <a:extLst>
                    <a:ext uri="{FF2B5EF4-FFF2-40B4-BE49-F238E27FC236}">
                      <a16:creationId xmlns:a16="http://schemas.microsoft.com/office/drawing/2014/main" id="{50F856A5-1320-516F-F95E-5266621EB6CA}"/>
                    </a:ext>
                  </a:extLst>
                </p:cNvPr>
                <p:cNvPicPr/>
                <p:nvPr/>
              </p:nvPicPr>
              <p:blipFill>
                <a:blip r:embed="rId228"/>
                <a:stretch>
                  <a:fillRect/>
                </a:stretch>
              </p:blipFill>
              <p:spPr>
                <a:xfrm>
                  <a:off x="9245389" y="648982"/>
                  <a:ext cx="159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5" name="Freihand 54">
                  <a:extLst>
                    <a:ext uri="{FF2B5EF4-FFF2-40B4-BE49-F238E27FC236}">
                      <a16:creationId xmlns:a16="http://schemas.microsoft.com/office/drawing/2014/main" id="{CCDFA0A5-4FDC-E0AE-8F38-E08EA2EE6A85}"/>
                    </a:ext>
                  </a:extLst>
                </p14:cNvPr>
                <p14:cNvContentPartPr/>
                <p14:nvPr/>
              </p14:nvContentPartPr>
              <p14:xfrm>
                <a:off x="9186349" y="537022"/>
                <a:ext cx="209160" cy="12240"/>
              </p14:xfrm>
            </p:contentPart>
          </mc:Choice>
          <mc:Fallback>
            <p:pic>
              <p:nvPicPr>
                <p:cNvPr id="55" name="Freihand 54">
                  <a:extLst>
                    <a:ext uri="{FF2B5EF4-FFF2-40B4-BE49-F238E27FC236}">
                      <a16:creationId xmlns:a16="http://schemas.microsoft.com/office/drawing/2014/main" id="{CCDFA0A5-4FDC-E0AE-8F38-E08EA2EE6A85}"/>
                    </a:ext>
                  </a:extLst>
                </p:cNvPr>
                <p:cNvPicPr/>
                <p:nvPr/>
              </p:nvPicPr>
              <p:blipFill>
                <a:blip r:embed="rId230"/>
                <a:stretch>
                  <a:fillRect/>
                </a:stretch>
              </p:blipFill>
              <p:spPr>
                <a:xfrm>
                  <a:off x="9177709" y="528382"/>
                  <a:ext cx="2268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6" name="Freihand 65">
                  <a:extLst>
                    <a:ext uri="{FF2B5EF4-FFF2-40B4-BE49-F238E27FC236}">
                      <a16:creationId xmlns:a16="http://schemas.microsoft.com/office/drawing/2014/main" id="{3C1617E1-0241-ACAD-BC5E-243F67785636}"/>
                    </a:ext>
                  </a:extLst>
                </p14:cNvPr>
                <p14:cNvContentPartPr/>
                <p14:nvPr/>
              </p14:nvContentPartPr>
              <p14:xfrm>
                <a:off x="7679029" y="879742"/>
                <a:ext cx="867600" cy="93960"/>
              </p14:xfrm>
            </p:contentPart>
          </mc:Choice>
          <mc:Fallback>
            <p:pic>
              <p:nvPicPr>
                <p:cNvPr id="66" name="Freihand 65">
                  <a:extLst>
                    <a:ext uri="{FF2B5EF4-FFF2-40B4-BE49-F238E27FC236}">
                      <a16:creationId xmlns:a16="http://schemas.microsoft.com/office/drawing/2014/main" id="{3C1617E1-0241-ACAD-BC5E-243F67785636}"/>
                    </a:ext>
                  </a:extLst>
                </p:cNvPr>
                <p:cNvPicPr/>
                <p:nvPr/>
              </p:nvPicPr>
              <p:blipFill>
                <a:blip r:embed="rId232"/>
                <a:stretch>
                  <a:fillRect/>
                </a:stretch>
              </p:blipFill>
              <p:spPr>
                <a:xfrm>
                  <a:off x="7670389" y="871102"/>
                  <a:ext cx="885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8" name="Freihand 67">
                  <a:extLst>
                    <a:ext uri="{FF2B5EF4-FFF2-40B4-BE49-F238E27FC236}">
                      <a16:creationId xmlns:a16="http://schemas.microsoft.com/office/drawing/2014/main" id="{F180F75B-2D84-7B3E-AF78-1A36CD79D691}"/>
                    </a:ext>
                  </a:extLst>
                </p14:cNvPr>
                <p14:cNvContentPartPr/>
                <p14:nvPr/>
              </p14:nvContentPartPr>
              <p14:xfrm>
                <a:off x="8135869" y="1092862"/>
                <a:ext cx="117360" cy="89280"/>
              </p14:xfrm>
            </p:contentPart>
          </mc:Choice>
          <mc:Fallback>
            <p:pic>
              <p:nvPicPr>
                <p:cNvPr id="68" name="Freihand 67">
                  <a:extLst>
                    <a:ext uri="{FF2B5EF4-FFF2-40B4-BE49-F238E27FC236}">
                      <a16:creationId xmlns:a16="http://schemas.microsoft.com/office/drawing/2014/main" id="{F180F75B-2D84-7B3E-AF78-1A36CD79D691}"/>
                    </a:ext>
                  </a:extLst>
                </p:cNvPr>
                <p:cNvPicPr/>
                <p:nvPr/>
              </p:nvPicPr>
              <p:blipFill>
                <a:blip r:embed="rId234"/>
                <a:stretch>
                  <a:fillRect/>
                </a:stretch>
              </p:blipFill>
              <p:spPr>
                <a:xfrm>
                  <a:off x="8127229" y="1083862"/>
                  <a:ext cx="135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69" name="Freihand 68">
                  <a:extLst>
                    <a:ext uri="{FF2B5EF4-FFF2-40B4-BE49-F238E27FC236}">
                      <a16:creationId xmlns:a16="http://schemas.microsoft.com/office/drawing/2014/main" id="{B1F1C60A-4616-F2BA-053B-2FF6E95F7BAF}"/>
                    </a:ext>
                  </a:extLst>
                </p14:cNvPr>
                <p14:cNvContentPartPr/>
                <p14:nvPr/>
              </p14:nvContentPartPr>
              <p14:xfrm>
                <a:off x="9206149" y="840142"/>
                <a:ext cx="850680" cy="42840"/>
              </p14:xfrm>
            </p:contentPart>
          </mc:Choice>
          <mc:Fallback>
            <p:pic>
              <p:nvPicPr>
                <p:cNvPr id="69" name="Freihand 68">
                  <a:extLst>
                    <a:ext uri="{FF2B5EF4-FFF2-40B4-BE49-F238E27FC236}">
                      <a16:creationId xmlns:a16="http://schemas.microsoft.com/office/drawing/2014/main" id="{B1F1C60A-4616-F2BA-053B-2FF6E95F7BAF}"/>
                    </a:ext>
                  </a:extLst>
                </p:cNvPr>
                <p:cNvPicPr/>
                <p:nvPr/>
              </p:nvPicPr>
              <p:blipFill>
                <a:blip r:embed="rId236"/>
                <a:stretch>
                  <a:fillRect/>
                </a:stretch>
              </p:blipFill>
              <p:spPr>
                <a:xfrm>
                  <a:off x="9197149" y="831142"/>
                  <a:ext cx="868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70" name="Freihand 69">
                  <a:extLst>
                    <a:ext uri="{FF2B5EF4-FFF2-40B4-BE49-F238E27FC236}">
                      <a16:creationId xmlns:a16="http://schemas.microsoft.com/office/drawing/2014/main" id="{8739B2CE-1CC0-02D7-C6B9-5904F0C2E87D}"/>
                    </a:ext>
                  </a:extLst>
                </p14:cNvPr>
                <p14:cNvContentPartPr/>
                <p14:nvPr/>
              </p14:nvContentPartPr>
              <p14:xfrm>
                <a:off x="9657229" y="961822"/>
                <a:ext cx="156600" cy="169560"/>
              </p14:xfrm>
            </p:contentPart>
          </mc:Choice>
          <mc:Fallback>
            <p:pic>
              <p:nvPicPr>
                <p:cNvPr id="70" name="Freihand 69">
                  <a:extLst>
                    <a:ext uri="{FF2B5EF4-FFF2-40B4-BE49-F238E27FC236}">
                      <a16:creationId xmlns:a16="http://schemas.microsoft.com/office/drawing/2014/main" id="{8739B2CE-1CC0-02D7-C6B9-5904F0C2E87D}"/>
                    </a:ext>
                  </a:extLst>
                </p:cNvPr>
                <p:cNvPicPr/>
                <p:nvPr/>
              </p:nvPicPr>
              <p:blipFill>
                <a:blip r:embed="rId238"/>
                <a:stretch>
                  <a:fillRect/>
                </a:stretch>
              </p:blipFill>
              <p:spPr>
                <a:xfrm>
                  <a:off x="9648229" y="952822"/>
                  <a:ext cx="174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8" name="Freihand 117">
                  <a:extLst>
                    <a:ext uri="{FF2B5EF4-FFF2-40B4-BE49-F238E27FC236}">
                      <a16:creationId xmlns:a16="http://schemas.microsoft.com/office/drawing/2014/main" id="{41E23E76-C104-2D5A-9F88-254BC3F8C227}"/>
                    </a:ext>
                  </a:extLst>
                </p14:cNvPr>
                <p14:cNvContentPartPr/>
                <p14:nvPr/>
              </p14:nvContentPartPr>
              <p14:xfrm>
                <a:off x="7423429" y="1304182"/>
                <a:ext cx="105480" cy="198000"/>
              </p14:xfrm>
            </p:contentPart>
          </mc:Choice>
          <mc:Fallback>
            <p:pic>
              <p:nvPicPr>
                <p:cNvPr id="118" name="Freihand 117">
                  <a:extLst>
                    <a:ext uri="{FF2B5EF4-FFF2-40B4-BE49-F238E27FC236}">
                      <a16:creationId xmlns:a16="http://schemas.microsoft.com/office/drawing/2014/main" id="{41E23E76-C104-2D5A-9F88-254BC3F8C227}"/>
                    </a:ext>
                  </a:extLst>
                </p:cNvPr>
                <p:cNvPicPr/>
                <p:nvPr/>
              </p:nvPicPr>
              <p:blipFill>
                <a:blip r:embed="rId240"/>
                <a:stretch>
                  <a:fillRect/>
                </a:stretch>
              </p:blipFill>
              <p:spPr>
                <a:xfrm>
                  <a:off x="7414429" y="1295542"/>
                  <a:ext cx="123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9" name="Freihand 118">
                  <a:extLst>
                    <a:ext uri="{FF2B5EF4-FFF2-40B4-BE49-F238E27FC236}">
                      <a16:creationId xmlns:a16="http://schemas.microsoft.com/office/drawing/2014/main" id="{4359EE7D-F25F-56A1-B79A-33AF02A8A11D}"/>
                    </a:ext>
                  </a:extLst>
                </p14:cNvPr>
                <p14:cNvContentPartPr/>
                <p14:nvPr/>
              </p14:nvContentPartPr>
              <p14:xfrm>
                <a:off x="7581829" y="1245502"/>
                <a:ext cx="105840" cy="290520"/>
              </p14:xfrm>
            </p:contentPart>
          </mc:Choice>
          <mc:Fallback>
            <p:pic>
              <p:nvPicPr>
                <p:cNvPr id="119" name="Freihand 118">
                  <a:extLst>
                    <a:ext uri="{FF2B5EF4-FFF2-40B4-BE49-F238E27FC236}">
                      <a16:creationId xmlns:a16="http://schemas.microsoft.com/office/drawing/2014/main" id="{4359EE7D-F25F-56A1-B79A-33AF02A8A11D}"/>
                    </a:ext>
                  </a:extLst>
                </p:cNvPr>
                <p:cNvPicPr/>
                <p:nvPr/>
              </p:nvPicPr>
              <p:blipFill>
                <a:blip r:embed="rId242"/>
                <a:stretch>
                  <a:fillRect/>
                </a:stretch>
              </p:blipFill>
              <p:spPr>
                <a:xfrm>
                  <a:off x="7573189" y="1236862"/>
                  <a:ext cx="1234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20" name="Freihand 119">
                  <a:extLst>
                    <a:ext uri="{FF2B5EF4-FFF2-40B4-BE49-F238E27FC236}">
                      <a16:creationId xmlns:a16="http://schemas.microsoft.com/office/drawing/2014/main" id="{508EB161-7EAC-C865-3106-9085E1EFDB52}"/>
                    </a:ext>
                  </a:extLst>
                </p14:cNvPr>
                <p14:cNvContentPartPr/>
                <p14:nvPr/>
              </p14:nvContentPartPr>
              <p14:xfrm>
                <a:off x="7735189" y="1322182"/>
                <a:ext cx="109080" cy="138240"/>
              </p14:xfrm>
            </p:contentPart>
          </mc:Choice>
          <mc:Fallback>
            <p:pic>
              <p:nvPicPr>
                <p:cNvPr id="120" name="Freihand 119">
                  <a:extLst>
                    <a:ext uri="{FF2B5EF4-FFF2-40B4-BE49-F238E27FC236}">
                      <a16:creationId xmlns:a16="http://schemas.microsoft.com/office/drawing/2014/main" id="{508EB161-7EAC-C865-3106-9085E1EFDB52}"/>
                    </a:ext>
                  </a:extLst>
                </p:cNvPr>
                <p:cNvPicPr/>
                <p:nvPr/>
              </p:nvPicPr>
              <p:blipFill>
                <a:blip r:embed="rId244"/>
                <a:stretch>
                  <a:fillRect/>
                </a:stretch>
              </p:blipFill>
              <p:spPr>
                <a:xfrm>
                  <a:off x="7726189" y="1313542"/>
                  <a:ext cx="126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1" name="Freihand 120">
                  <a:extLst>
                    <a:ext uri="{FF2B5EF4-FFF2-40B4-BE49-F238E27FC236}">
                      <a16:creationId xmlns:a16="http://schemas.microsoft.com/office/drawing/2014/main" id="{7DCDB34E-653C-3480-E304-7541E8F8FB60}"/>
                    </a:ext>
                  </a:extLst>
                </p14:cNvPr>
                <p14:cNvContentPartPr/>
                <p14:nvPr/>
              </p14:nvContentPartPr>
              <p14:xfrm>
                <a:off x="7747789" y="1367902"/>
                <a:ext cx="183960" cy="176400"/>
              </p14:xfrm>
            </p:contentPart>
          </mc:Choice>
          <mc:Fallback>
            <p:pic>
              <p:nvPicPr>
                <p:cNvPr id="121" name="Freihand 120">
                  <a:extLst>
                    <a:ext uri="{FF2B5EF4-FFF2-40B4-BE49-F238E27FC236}">
                      <a16:creationId xmlns:a16="http://schemas.microsoft.com/office/drawing/2014/main" id="{7DCDB34E-653C-3480-E304-7541E8F8FB60}"/>
                    </a:ext>
                  </a:extLst>
                </p:cNvPr>
                <p:cNvPicPr/>
                <p:nvPr/>
              </p:nvPicPr>
              <p:blipFill>
                <a:blip r:embed="rId246"/>
                <a:stretch>
                  <a:fillRect/>
                </a:stretch>
              </p:blipFill>
              <p:spPr>
                <a:xfrm>
                  <a:off x="7739149" y="1358902"/>
                  <a:ext cx="201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2" name="Freihand 121">
                  <a:extLst>
                    <a:ext uri="{FF2B5EF4-FFF2-40B4-BE49-F238E27FC236}">
                      <a16:creationId xmlns:a16="http://schemas.microsoft.com/office/drawing/2014/main" id="{545EB6BA-B89A-9D0B-3669-13939205F45B}"/>
                    </a:ext>
                  </a:extLst>
                </p14:cNvPr>
                <p14:cNvContentPartPr/>
                <p14:nvPr/>
              </p14:nvContentPartPr>
              <p14:xfrm>
                <a:off x="7936789" y="1330102"/>
                <a:ext cx="8640" cy="11880"/>
              </p14:xfrm>
            </p:contentPart>
          </mc:Choice>
          <mc:Fallback>
            <p:pic>
              <p:nvPicPr>
                <p:cNvPr id="122" name="Freihand 121">
                  <a:extLst>
                    <a:ext uri="{FF2B5EF4-FFF2-40B4-BE49-F238E27FC236}">
                      <a16:creationId xmlns:a16="http://schemas.microsoft.com/office/drawing/2014/main" id="{545EB6BA-B89A-9D0B-3669-13939205F45B}"/>
                    </a:ext>
                  </a:extLst>
                </p:cNvPr>
                <p:cNvPicPr/>
                <p:nvPr/>
              </p:nvPicPr>
              <p:blipFill>
                <a:blip r:embed="rId248"/>
                <a:stretch>
                  <a:fillRect/>
                </a:stretch>
              </p:blipFill>
              <p:spPr>
                <a:xfrm>
                  <a:off x="7927789" y="1321462"/>
                  <a:ext cx="26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23" name="Freihand 122">
                  <a:extLst>
                    <a:ext uri="{FF2B5EF4-FFF2-40B4-BE49-F238E27FC236}">
                      <a16:creationId xmlns:a16="http://schemas.microsoft.com/office/drawing/2014/main" id="{87050EDE-2F7E-3FC2-833D-5E0323582F41}"/>
                    </a:ext>
                  </a:extLst>
                </p14:cNvPr>
                <p14:cNvContentPartPr/>
                <p14:nvPr/>
              </p14:nvContentPartPr>
              <p14:xfrm>
                <a:off x="8018869" y="1341622"/>
                <a:ext cx="321840" cy="131400"/>
              </p14:xfrm>
            </p:contentPart>
          </mc:Choice>
          <mc:Fallback>
            <p:pic>
              <p:nvPicPr>
                <p:cNvPr id="123" name="Freihand 122">
                  <a:extLst>
                    <a:ext uri="{FF2B5EF4-FFF2-40B4-BE49-F238E27FC236}">
                      <a16:creationId xmlns:a16="http://schemas.microsoft.com/office/drawing/2014/main" id="{87050EDE-2F7E-3FC2-833D-5E0323582F41}"/>
                    </a:ext>
                  </a:extLst>
                </p:cNvPr>
                <p:cNvPicPr/>
                <p:nvPr/>
              </p:nvPicPr>
              <p:blipFill>
                <a:blip r:embed="rId250"/>
                <a:stretch>
                  <a:fillRect/>
                </a:stretch>
              </p:blipFill>
              <p:spPr>
                <a:xfrm>
                  <a:off x="8009869" y="1332622"/>
                  <a:ext cx="339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24" name="Freihand 123">
                  <a:extLst>
                    <a:ext uri="{FF2B5EF4-FFF2-40B4-BE49-F238E27FC236}">
                      <a16:creationId xmlns:a16="http://schemas.microsoft.com/office/drawing/2014/main" id="{23F3572D-690D-118F-FBD1-6B6EE79461E5}"/>
                    </a:ext>
                  </a:extLst>
                </p14:cNvPr>
                <p14:cNvContentPartPr/>
                <p14:nvPr/>
              </p14:nvContentPartPr>
              <p14:xfrm>
                <a:off x="8185549" y="1278262"/>
                <a:ext cx="122760" cy="14400"/>
              </p14:xfrm>
            </p:contentPart>
          </mc:Choice>
          <mc:Fallback>
            <p:pic>
              <p:nvPicPr>
                <p:cNvPr id="124" name="Freihand 123">
                  <a:extLst>
                    <a:ext uri="{FF2B5EF4-FFF2-40B4-BE49-F238E27FC236}">
                      <a16:creationId xmlns:a16="http://schemas.microsoft.com/office/drawing/2014/main" id="{23F3572D-690D-118F-FBD1-6B6EE79461E5}"/>
                    </a:ext>
                  </a:extLst>
                </p:cNvPr>
                <p:cNvPicPr/>
                <p:nvPr/>
              </p:nvPicPr>
              <p:blipFill>
                <a:blip r:embed="rId252"/>
                <a:stretch>
                  <a:fillRect/>
                </a:stretch>
              </p:blipFill>
              <p:spPr>
                <a:xfrm>
                  <a:off x="8176549" y="1269262"/>
                  <a:ext cx="140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5" name="Freihand 124">
                  <a:extLst>
                    <a:ext uri="{FF2B5EF4-FFF2-40B4-BE49-F238E27FC236}">
                      <a16:creationId xmlns:a16="http://schemas.microsoft.com/office/drawing/2014/main" id="{AF551468-DAC8-32E0-9DA0-53B518AAB512}"/>
                    </a:ext>
                  </a:extLst>
                </p14:cNvPr>
                <p14:cNvContentPartPr/>
                <p14:nvPr/>
              </p14:nvContentPartPr>
              <p14:xfrm>
                <a:off x="8356189" y="1237222"/>
                <a:ext cx="85680" cy="289800"/>
              </p14:xfrm>
            </p:contentPart>
          </mc:Choice>
          <mc:Fallback>
            <p:pic>
              <p:nvPicPr>
                <p:cNvPr id="125" name="Freihand 124">
                  <a:extLst>
                    <a:ext uri="{FF2B5EF4-FFF2-40B4-BE49-F238E27FC236}">
                      <a16:creationId xmlns:a16="http://schemas.microsoft.com/office/drawing/2014/main" id="{AF551468-DAC8-32E0-9DA0-53B518AAB512}"/>
                    </a:ext>
                  </a:extLst>
                </p:cNvPr>
                <p:cNvPicPr/>
                <p:nvPr/>
              </p:nvPicPr>
              <p:blipFill>
                <a:blip r:embed="rId254"/>
                <a:stretch>
                  <a:fillRect/>
                </a:stretch>
              </p:blipFill>
              <p:spPr>
                <a:xfrm>
                  <a:off x="8347549" y="1228582"/>
                  <a:ext cx="1033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6" name="Freihand 125">
                  <a:extLst>
                    <a:ext uri="{FF2B5EF4-FFF2-40B4-BE49-F238E27FC236}">
                      <a16:creationId xmlns:a16="http://schemas.microsoft.com/office/drawing/2014/main" id="{785ABFC2-4941-1C72-7ABF-8EFA8B887D4E}"/>
                    </a:ext>
                  </a:extLst>
                </p14:cNvPr>
                <p14:cNvContentPartPr/>
                <p14:nvPr/>
              </p14:nvContentPartPr>
              <p14:xfrm>
                <a:off x="8494429" y="1178902"/>
                <a:ext cx="123120" cy="290160"/>
              </p14:xfrm>
            </p:contentPart>
          </mc:Choice>
          <mc:Fallback>
            <p:pic>
              <p:nvPicPr>
                <p:cNvPr id="126" name="Freihand 125">
                  <a:extLst>
                    <a:ext uri="{FF2B5EF4-FFF2-40B4-BE49-F238E27FC236}">
                      <a16:creationId xmlns:a16="http://schemas.microsoft.com/office/drawing/2014/main" id="{785ABFC2-4941-1C72-7ABF-8EFA8B887D4E}"/>
                    </a:ext>
                  </a:extLst>
                </p:cNvPr>
                <p:cNvPicPr/>
                <p:nvPr/>
              </p:nvPicPr>
              <p:blipFill>
                <a:blip r:embed="rId256"/>
                <a:stretch>
                  <a:fillRect/>
                </a:stretch>
              </p:blipFill>
              <p:spPr>
                <a:xfrm>
                  <a:off x="8485789" y="1169902"/>
                  <a:ext cx="1407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7" name="Freihand 126">
                  <a:extLst>
                    <a:ext uri="{FF2B5EF4-FFF2-40B4-BE49-F238E27FC236}">
                      <a16:creationId xmlns:a16="http://schemas.microsoft.com/office/drawing/2014/main" id="{2BC7526C-19C9-02BE-8A1E-E9E66FD0D0F6}"/>
                    </a:ext>
                  </a:extLst>
                </p14:cNvPr>
                <p14:cNvContentPartPr/>
                <p14:nvPr/>
              </p14:nvContentPartPr>
              <p14:xfrm>
                <a:off x="8676949" y="1250902"/>
                <a:ext cx="141120" cy="164160"/>
              </p14:xfrm>
            </p:contentPart>
          </mc:Choice>
          <mc:Fallback>
            <p:pic>
              <p:nvPicPr>
                <p:cNvPr id="127" name="Freihand 126">
                  <a:extLst>
                    <a:ext uri="{FF2B5EF4-FFF2-40B4-BE49-F238E27FC236}">
                      <a16:creationId xmlns:a16="http://schemas.microsoft.com/office/drawing/2014/main" id="{2BC7526C-19C9-02BE-8A1E-E9E66FD0D0F6}"/>
                    </a:ext>
                  </a:extLst>
                </p:cNvPr>
                <p:cNvPicPr/>
                <p:nvPr/>
              </p:nvPicPr>
              <p:blipFill>
                <a:blip r:embed="rId258"/>
                <a:stretch>
                  <a:fillRect/>
                </a:stretch>
              </p:blipFill>
              <p:spPr>
                <a:xfrm>
                  <a:off x="8668309" y="1242262"/>
                  <a:ext cx="158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8" name="Freihand 127">
                  <a:extLst>
                    <a:ext uri="{FF2B5EF4-FFF2-40B4-BE49-F238E27FC236}">
                      <a16:creationId xmlns:a16="http://schemas.microsoft.com/office/drawing/2014/main" id="{757E0CBA-C749-F1E0-817A-B1192E95B0D3}"/>
                    </a:ext>
                  </a:extLst>
                </p14:cNvPr>
                <p14:cNvContentPartPr/>
                <p14:nvPr/>
              </p14:nvContentPartPr>
              <p14:xfrm>
                <a:off x="8680909" y="1189702"/>
                <a:ext cx="175320" cy="195840"/>
              </p14:xfrm>
            </p:contentPart>
          </mc:Choice>
          <mc:Fallback>
            <p:pic>
              <p:nvPicPr>
                <p:cNvPr id="128" name="Freihand 127">
                  <a:extLst>
                    <a:ext uri="{FF2B5EF4-FFF2-40B4-BE49-F238E27FC236}">
                      <a16:creationId xmlns:a16="http://schemas.microsoft.com/office/drawing/2014/main" id="{757E0CBA-C749-F1E0-817A-B1192E95B0D3}"/>
                    </a:ext>
                  </a:extLst>
                </p:cNvPr>
                <p:cNvPicPr/>
                <p:nvPr/>
              </p:nvPicPr>
              <p:blipFill>
                <a:blip r:embed="rId260"/>
                <a:stretch>
                  <a:fillRect/>
                </a:stretch>
              </p:blipFill>
              <p:spPr>
                <a:xfrm>
                  <a:off x="8671909" y="1181062"/>
                  <a:ext cx="192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9" name="Freihand 128">
                  <a:extLst>
                    <a:ext uri="{FF2B5EF4-FFF2-40B4-BE49-F238E27FC236}">
                      <a16:creationId xmlns:a16="http://schemas.microsoft.com/office/drawing/2014/main" id="{28BFF5E3-0C5E-3A7E-B719-559EC9E92418}"/>
                    </a:ext>
                  </a:extLst>
                </p14:cNvPr>
                <p14:cNvContentPartPr/>
                <p14:nvPr/>
              </p14:nvContentPartPr>
              <p14:xfrm>
                <a:off x="8931109" y="1296262"/>
                <a:ext cx="120600" cy="16920"/>
              </p14:xfrm>
            </p:contentPart>
          </mc:Choice>
          <mc:Fallback>
            <p:pic>
              <p:nvPicPr>
                <p:cNvPr id="129" name="Freihand 128">
                  <a:extLst>
                    <a:ext uri="{FF2B5EF4-FFF2-40B4-BE49-F238E27FC236}">
                      <a16:creationId xmlns:a16="http://schemas.microsoft.com/office/drawing/2014/main" id="{28BFF5E3-0C5E-3A7E-B719-559EC9E92418}"/>
                    </a:ext>
                  </a:extLst>
                </p:cNvPr>
                <p:cNvPicPr/>
                <p:nvPr/>
              </p:nvPicPr>
              <p:blipFill>
                <a:blip r:embed="rId262"/>
                <a:stretch>
                  <a:fillRect/>
                </a:stretch>
              </p:blipFill>
              <p:spPr>
                <a:xfrm>
                  <a:off x="8922109" y="1287262"/>
                  <a:ext cx="138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0" name="Freihand 129">
                  <a:extLst>
                    <a:ext uri="{FF2B5EF4-FFF2-40B4-BE49-F238E27FC236}">
                      <a16:creationId xmlns:a16="http://schemas.microsoft.com/office/drawing/2014/main" id="{19E82C47-46E4-7127-EA47-9AAD9A8C509E}"/>
                    </a:ext>
                  </a:extLst>
                </p14:cNvPr>
                <p14:cNvContentPartPr/>
                <p14:nvPr/>
              </p14:nvContentPartPr>
              <p14:xfrm>
                <a:off x="9107869" y="1243342"/>
                <a:ext cx="227520" cy="140760"/>
              </p14:xfrm>
            </p:contentPart>
          </mc:Choice>
          <mc:Fallback>
            <p:pic>
              <p:nvPicPr>
                <p:cNvPr id="130" name="Freihand 129">
                  <a:extLst>
                    <a:ext uri="{FF2B5EF4-FFF2-40B4-BE49-F238E27FC236}">
                      <a16:creationId xmlns:a16="http://schemas.microsoft.com/office/drawing/2014/main" id="{19E82C47-46E4-7127-EA47-9AAD9A8C509E}"/>
                    </a:ext>
                  </a:extLst>
                </p:cNvPr>
                <p:cNvPicPr/>
                <p:nvPr/>
              </p:nvPicPr>
              <p:blipFill>
                <a:blip r:embed="rId264"/>
                <a:stretch>
                  <a:fillRect/>
                </a:stretch>
              </p:blipFill>
              <p:spPr>
                <a:xfrm>
                  <a:off x="9099229" y="1234702"/>
                  <a:ext cx="245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1" name="Freihand 130">
                  <a:extLst>
                    <a:ext uri="{FF2B5EF4-FFF2-40B4-BE49-F238E27FC236}">
                      <a16:creationId xmlns:a16="http://schemas.microsoft.com/office/drawing/2014/main" id="{1AEA7477-8CB4-BE2C-5283-4E5A8FE68C8B}"/>
                    </a:ext>
                  </a:extLst>
                </p14:cNvPr>
                <p14:cNvContentPartPr/>
                <p14:nvPr/>
              </p14:nvContentPartPr>
              <p14:xfrm>
                <a:off x="9369229" y="1181062"/>
                <a:ext cx="154440" cy="301320"/>
              </p14:xfrm>
            </p:contentPart>
          </mc:Choice>
          <mc:Fallback>
            <p:pic>
              <p:nvPicPr>
                <p:cNvPr id="131" name="Freihand 130">
                  <a:extLst>
                    <a:ext uri="{FF2B5EF4-FFF2-40B4-BE49-F238E27FC236}">
                      <a16:creationId xmlns:a16="http://schemas.microsoft.com/office/drawing/2014/main" id="{1AEA7477-8CB4-BE2C-5283-4E5A8FE68C8B}"/>
                    </a:ext>
                  </a:extLst>
                </p:cNvPr>
                <p:cNvPicPr/>
                <p:nvPr/>
              </p:nvPicPr>
              <p:blipFill>
                <a:blip r:embed="rId266"/>
                <a:stretch>
                  <a:fillRect/>
                </a:stretch>
              </p:blipFill>
              <p:spPr>
                <a:xfrm>
                  <a:off x="9360229" y="1172422"/>
                  <a:ext cx="17208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3" name="Freihand 132">
                  <a:extLst>
                    <a:ext uri="{FF2B5EF4-FFF2-40B4-BE49-F238E27FC236}">
                      <a16:creationId xmlns:a16="http://schemas.microsoft.com/office/drawing/2014/main" id="{71080EAC-194B-D04C-653A-51A38AAC1061}"/>
                    </a:ext>
                  </a:extLst>
                </p14:cNvPr>
                <p14:cNvContentPartPr/>
                <p14:nvPr/>
              </p14:nvContentPartPr>
              <p14:xfrm>
                <a:off x="9750109" y="1291942"/>
                <a:ext cx="40680" cy="165600"/>
              </p14:xfrm>
            </p:contentPart>
          </mc:Choice>
          <mc:Fallback>
            <p:pic>
              <p:nvPicPr>
                <p:cNvPr id="133" name="Freihand 132">
                  <a:extLst>
                    <a:ext uri="{FF2B5EF4-FFF2-40B4-BE49-F238E27FC236}">
                      <a16:creationId xmlns:a16="http://schemas.microsoft.com/office/drawing/2014/main" id="{71080EAC-194B-D04C-653A-51A38AAC1061}"/>
                    </a:ext>
                  </a:extLst>
                </p:cNvPr>
                <p:cNvPicPr/>
                <p:nvPr/>
              </p:nvPicPr>
              <p:blipFill>
                <a:blip r:embed="rId268"/>
                <a:stretch>
                  <a:fillRect/>
                </a:stretch>
              </p:blipFill>
              <p:spPr>
                <a:xfrm>
                  <a:off x="9741109" y="1283302"/>
                  <a:ext cx="58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4" name="Freihand 133">
                  <a:extLst>
                    <a:ext uri="{FF2B5EF4-FFF2-40B4-BE49-F238E27FC236}">
                      <a16:creationId xmlns:a16="http://schemas.microsoft.com/office/drawing/2014/main" id="{F60873B3-D016-8A69-C82E-615AF6F87769}"/>
                    </a:ext>
                  </a:extLst>
                </p14:cNvPr>
                <p14:cNvContentPartPr/>
                <p14:nvPr/>
              </p14:nvContentPartPr>
              <p14:xfrm>
                <a:off x="9684589" y="1378342"/>
                <a:ext cx="142920" cy="6120"/>
              </p14:xfrm>
            </p:contentPart>
          </mc:Choice>
          <mc:Fallback>
            <p:pic>
              <p:nvPicPr>
                <p:cNvPr id="134" name="Freihand 133">
                  <a:extLst>
                    <a:ext uri="{FF2B5EF4-FFF2-40B4-BE49-F238E27FC236}">
                      <a16:creationId xmlns:a16="http://schemas.microsoft.com/office/drawing/2014/main" id="{F60873B3-D016-8A69-C82E-615AF6F87769}"/>
                    </a:ext>
                  </a:extLst>
                </p:cNvPr>
                <p:cNvPicPr/>
                <p:nvPr/>
              </p:nvPicPr>
              <p:blipFill>
                <a:blip r:embed="rId270"/>
                <a:stretch>
                  <a:fillRect/>
                </a:stretch>
              </p:blipFill>
              <p:spPr>
                <a:xfrm>
                  <a:off x="9675589" y="1369342"/>
                  <a:ext cx="1605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6" name="Freihand 135">
                  <a:extLst>
                    <a:ext uri="{FF2B5EF4-FFF2-40B4-BE49-F238E27FC236}">
                      <a16:creationId xmlns:a16="http://schemas.microsoft.com/office/drawing/2014/main" id="{FB06E3ED-324F-5BBE-EA3A-719D1B5E9885}"/>
                    </a:ext>
                  </a:extLst>
                </p14:cNvPr>
                <p14:cNvContentPartPr/>
                <p14:nvPr/>
              </p14:nvContentPartPr>
              <p14:xfrm>
                <a:off x="10103989" y="1235422"/>
                <a:ext cx="115560" cy="141120"/>
              </p14:xfrm>
            </p:contentPart>
          </mc:Choice>
          <mc:Fallback>
            <p:pic>
              <p:nvPicPr>
                <p:cNvPr id="136" name="Freihand 135">
                  <a:extLst>
                    <a:ext uri="{FF2B5EF4-FFF2-40B4-BE49-F238E27FC236}">
                      <a16:creationId xmlns:a16="http://schemas.microsoft.com/office/drawing/2014/main" id="{FB06E3ED-324F-5BBE-EA3A-719D1B5E9885}"/>
                    </a:ext>
                  </a:extLst>
                </p:cNvPr>
                <p:cNvPicPr/>
                <p:nvPr/>
              </p:nvPicPr>
              <p:blipFill>
                <a:blip r:embed="rId272"/>
                <a:stretch>
                  <a:fillRect/>
                </a:stretch>
              </p:blipFill>
              <p:spPr>
                <a:xfrm>
                  <a:off x="10094989" y="1226422"/>
                  <a:ext cx="133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7" name="Freihand 136">
                  <a:extLst>
                    <a:ext uri="{FF2B5EF4-FFF2-40B4-BE49-F238E27FC236}">
                      <a16:creationId xmlns:a16="http://schemas.microsoft.com/office/drawing/2014/main" id="{4B03687A-7D82-1152-57F7-51EE36604CDF}"/>
                    </a:ext>
                  </a:extLst>
                </p14:cNvPr>
                <p14:cNvContentPartPr/>
                <p14:nvPr/>
              </p14:nvContentPartPr>
              <p14:xfrm>
                <a:off x="10045669" y="1262782"/>
                <a:ext cx="171720" cy="124200"/>
              </p14:xfrm>
            </p:contentPart>
          </mc:Choice>
          <mc:Fallback>
            <p:pic>
              <p:nvPicPr>
                <p:cNvPr id="137" name="Freihand 136">
                  <a:extLst>
                    <a:ext uri="{FF2B5EF4-FFF2-40B4-BE49-F238E27FC236}">
                      <a16:creationId xmlns:a16="http://schemas.microsoft.com/office/drawing/2014/main" id="{4B03687A-7D82-1152-57F7-51EE36604CDF}"/>
                    </a:ext>
                  </a:extLst>
                </p:cNvPr>
                <p:cNvPicPr/>
                <p:nvPr/>
              </p:nvPicPr>
              <p:blipFill>
                <a:blip r:embed="rId274"/>
                <a:stretch>
                  <a:fillRect/>
                </a:stretch>
              </p:blipFill>
              <p:spPr>
                <a:xfrm>
                  <a:off x="10036669" y="1253782"/>
                  <a:ext cx="189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8" name="Freihand 137">
                  <a:extLst>
                    <a:ext uri="{FF2B5EF4-FFF2-40B4-BE49-F238E27FC236}">
                      <a16:creationId xmlns:a16="http://schemas.microsoft.com/office/drawing/2014/main" id="{D329E3F8-7F71-15E4-9010-A6AB521A90B5}"/>
                    </a:ext>
                  </a:extLst>
                </p14:cNvPr>
                <p14:cNvContentPartPr/>
                <p14:nvPr/>
              </p14:nvContentPartPr>
              <p14:xfrm>
                <a:off x="10056829" y="1156942"/>
                <a:ext cx="191160" cy="12600"/>
              </p14:xfrm>
            </p:contentPart>
          </mc:Choice>
          <mc:Fallback>
            <p:pic>
              <p:nvPicPr>
                <p:cNvPr id="138" name="Freihand 137">
                  <a:extLst>
                    <a:ext uri="{FF2B5EF4-FFF2-40B4-BE49-F238E27FC236}">
                      <a16:creationId xmlns:a16="http://schemas.microsoft.com/office/drawing/2014/main" id="{D329E3F8-7F71-15E4-9010-A6AB521A90B5}"/>
                    </a:ext>
                  </a:extLst>
                </p:cNvPr>
                <p:cNvPicPr/>
                <p:nvPr/>
              </p:nvPicPr>
              <p:blipFill>
                <a:blip r:embed="rId276"/>
                <a:stretch>
                  <a:fillRect/>
                </a:stretch>
              </p:blipFill>
              <p:spPr>
                <a:xfrm>
                  <a:off x="10048189" y="1147942"/>
                  <a:ext cx="208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0" name="Freihand 139">
                  <a:extLst>
                    <a:ext uri="{FF2B5EF4-FFF2-40B4-BE49-F238E27FC236}">
                      <a16:creationId xmlns:a16="http://schemas.microsoft.com/office/drawing/2014/main" id="{8DC86F1B-B238-70FC-4816-6F60F846369D}"/>
                    </a:ext>
                  </a:extLst>
                </p14:cNvPr>
                <p14:cNvContentPartPr/>
                <p14:nvPr/>
              </p14:nvContentPartPr>
              <p14:xfrm>
                <a:off x="10421149" y="1297342"/>
                <a:ext cx="107280" cy="19080"/>
              </p14:xfrm>
            </p:contentPart>
          </mc:Choice>
          <mc:Fallback>
            <p:pic>
              <p:nvPicPr>
                <p:cNvPr id="140" name="Freihand 139">
                  <a:extLst>
                    <a:ext uri="{FF2B5EF4-FFF2-40B4-BE49-F238E27FC236}">
                      <a16:creationId xmlns:a16="http://schemas.microsoft.com/office/drawing/2014/main" id="{8DC86F1B-B238-70FC-4816-6F60F846369D}"/>
                    </a:ext>
                  </a:extLst>
                </p:cNvPr>
                <p:cNvPicPr/>
                <p:nvPr/>
              </p:nvPicPr>
              <p:blipFill>
                <a:blip r:embed="rId278"/>
                <a:stretch>
                  <a:fillRect/>
                </a:stretch>
              </p:blipFill>
              <p:spPr>
                <a:xfrm>
                  <a:off x="10412509" y="1288342"/>
                  <a:ext cx="1249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1" name="Freihand 140">
                  <a:extLst>
                    <a:ext uri="{FF2B5EF4-FFF2-40B4-BE49-F238E27FC236}">
                      <a16:creationId xmlns:a16="http://schemas.microsoft.com/office/drawing/2014/main" id="{E955B065-AD8F-D3E0-EEB4-14D0B6B700C9}"/>
                    </a:ext>
                  </a:extLst>
                </p14:cNvPr>
                <p14:cNvContentPartPr/>
                <p14:nvPr/>
              </p14:nvContentPartPr>
              <p14:xfrm>
                <a:off x="10651549" y="1219222"/>
                <a:ext cx="212040" cy="90720"/>
              </p14:xfrm>
            </p:contentPart>
          </mc:Choice>
          <mc:Fallback>
            <p:pic>
              <p:nvPicPr>
                <p:cNvPr id="141" name="Freihand 140">
                  <a:extLst>
                    <a:ext uri="{FF2B5EF4-FFF2-40B4-BE49-F238E27FC236}">
                      <a16:creationId xmlns:a16="http://schemas.microsoft.com/office/drawing/2014/main" id="{E955B065-AD8F-D3E0-EEB4-14D0B6B700C9}"/>
                    </a:ext>
                  </a:extLst>
                </p:cNvPr>
                <p:cNvPicPr/>
                <p:nvPr/>
              </p:nvPicPr>
              <p:blipFill>
                <a:blip r:embed="rId280"/>
                <a:stretch>
                  <a:fillRect/>
                </a:stretch>
              </p:blipFill>
              <p:spPr>
                <a:xfrm>
                  <a:off x="10642909" y="1210582"/>
                  <a:ext cx="229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2" name="Freihand 141">
                  <a:extLst>
                    <a:ext uri="{FF2B5EF4-FFF2-40B4-BE49-F238E27FC236}">
                      <a16:creationId xmlns:a16="http://schemas.microsoft.com/office/drawing/2014/main" id="{C41B4B92-A8FC-FC8F-F958-56E8C6F997BD}"/>
                    </a:ext>
                  </a:extLst>
                </p14:cNvPr>
                <p14:cNvContentPartPr/>
                <p14:nvPr/>
              </p14:nvContentPartPr>
              <p14:xfrm>
                <a:off x="10812829" y="1137862"/>
                <a:ext cx="136440" cy="288360"/>
              </p14:xfrm>
            </p:contentPart>
          </mc:Choice>
          <mc:Fallback>
            <p:pic>
              <p:nvPicPr>
                <p:cNvPr id="142" name="Freihand 141">
                  <a:extLst>
                    <a:ext uri="{FF2B5EF4-FFF2-40B4-BE49-F238E27FC236}">
                      <a16:creationId xmlns:a16="http://schemas.microsoft.com/office/drawing/2014/main" id="{C41B4B92-A8FC-FC8F-F958-56E8C6F997BD}"/>
                    </a:ext>
                  </a:extLst>
                </p:cNvPr>
                <p:cNvPicPr/>
                <p:nvPr/>
              </p:nvPicPr>
              <p:blipFill>
                <a:blip r:embed="rId282"/>
                <a:stretch>
                  <a:fillRect/>
                </a:stretch>
              </p:blipFill>
              <p:spPr>
                <a:xfrm>
                  <a:off x="10804189" y="1128862"/>
                  <a:ext cx="1540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4" name="Freihand 143">
                  <a:extLst>
                    <a:ext uri="{FF2B5EF4-FFF2-40B4-BE49-F238E27FC236}">
                      <a16:creationId xmlns:a16="http://schemas.microsoft.com/office/drawing/2014/main" id="{35A3556F-77F0-8A67-FF97-FA8966410AC3}"/>
                    </a:ext>
                  </a:extLst>
                </p14:cNvPr>
                <p14:cNvContentPartPr/>
                <p14:nvPr/>
              </p14:nvContentPartPr>
              <p14:xfrm>
                <a:off x="9926509" y="1036342"/>
                <a:ext cx="151560" cy="433800"/>
              </p14:xfrm>
            </p:contentPart>
          </mc:Choice>
          <mc:Fallback>
            <p:pic>
              <p:nvPicPr>
                <p:cNvPr id="144" name="Freihand 143">
                  <a:extLst>
                    <a:ext uri="{FF2B5EF4-FFF2-40B4-BE49-F238E27FC236}">
                      <a16:creationId xmlns:a16="http://schemas.microsoft.com/office/drawing/2014/main" id="{35A3556F-77F0-8A67-FF97-FA8966410AC3}"/>
                    </a:ext>
                  </a:extLst>
                </p:cNvPr>
                <p:cNvPicPr/>
                <p:nvPr/>
              </p:nvPicPr>
              <p:blipFill>
                <a:blip r:embed="rId284"/>
                <a:stretch>
                  <a:fillRect/>
                </a:stretch>
              </p:blipFill>
              <p:spPr>
                <a:xfrm>
                  <a:off x="9917509" y="1027702"/>
                  <a:ext cx="16920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6" name="Freihand 145">
                  <a:extLst>
                    <a:ext uri="{FF2B5EF4-FFF2-40B4-BE49-F238E27FC236}">
                      <a16:creationId xmlns:a16="http://schemas.microsoft.com/office/drawing/2014/main" id="{0CC4E0E8-338E-EB40-2F2C-FD13572342EA}"/>
                    </a:ext>
                  </a:extLst>
                </p14:cNvPr>
                <p14:cNvContentPartPr/>
                <p14:nvPr/>
              </p14:nvContentPartPr>
              <p14:xfrm>
                <a:off x="10970149" y="949942"/>
                <a:ext cx="138600" cy="127800"/>
              </p14:xfrm>
            </p:contentPart>
          </mc:Choice>
          <mc:Fallback>
            <p:pic>
              <p:nvPicPr>
                <p:cNvPr id="146" name="Freihand 145">
                  <a:extLst>
                    <a:ext uri="{FF2B5EF4-FFF2-40B4-BE49-F238E27FC236}">
                      <a16:creationId xmlns:a16="http://schemas.microsoft.com/office/drawing/2014/main" id="{0CC4E0E8-338E-EB40-2F2C-FD13572342EA}"/>
                    </a:ext>
                  </a:extLst>
                </p:cNvPr>
                <p:cNvPicPr/>
                <p:nvPr/>
              </p:nvPicPr>
              <p:blipFill>
                <a:blip r:embed="rId286"/>
                <a:stretch>
                  <a:fillRect/>
                </a:stretch>
              </p:blipFill>
              <p:spPr>
                <a:xfrm>
                  <a:off x="10961509" y="941302"/>
                  <a:ext cx="156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7" name="Freihand 146">
                  <a:extLst>
                    <a:ext uri="{FF2B5EF4-FFF2-40B4-BE49-F238E27FC236}">
                      <a16:creationId xmlns:a16="http://schemas.microsoft.com/office/drawing/2014/main" id="{CD44BA95-89ED-4FA2-DE53-30193C768381}"/>
                    </a:ext>
                  </a:extLst>
                </p14:cNvPr>
                <p14:cNvContentPartPr/>
                <p14:nvPr/>
              </p14:nvContentPartPr>
              <p14:xfrm>
                <a:off x="11014789" y="967582"/>
                <a:ext cx="256680" cy="568080"/>
              </p14:xfrm>
            </p:contentPart>
          </mc:Choice>
          <mc:Fallback>
            <p:pic>
              <p:nvPicPr>
                <p:cNvPr id="147" name="Freihand 146">
                  <a:extLst>
                    <a:ext uri="{FF2B5EF4-FFF2-40B4-BE49-F238E27FC236}">
                      <a16:creationId xmlns:a16="http://schemas.microsoft.com/office/drawing/2014/main" id="{CD44BA95-89ED-4FA2-DE53-30193C768381}"/>
                    </a:ext>
                  </a:extLst>
                </p:cNvPr>
                <p:cNvPicPr/>
                <p:nvPr/>
              </p:nvPicPr>
              <p:blipFill>
                <a:blip r:embed="rId288"/>
                <a:stretch>
                  <a:fillRect/>
                </a:stretch>
              </p:blipFill>
              <p:spPr>
                <a:xfrm>
                  <a:off x="11005789" y="958582"/>
                  <a:ext cx="2743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99" name="Freihand 98">
                  <a:extLst>
                    <a:ext uri="{FF2B5EF4-FFF2-40B4-BE49-F238E27FC236}">
                      <a16:creationId xmlns:a16="http://schemas.microsoft.com/office/drawing/2014/main" id="{466E93A5-0BBB-35CE-6B12-1B72887E7ECD}"/>
                    </a:ext>
                  </a:extLst>
                </p14:cNvPr>
                <p14:cNvContentPartPr/>
                <p14:nvPr/>
              </p14:nvContentPartPr>
              <p14:xfrm>
                <a:off x="5097469" y="1824382"/>
                <a:ext cx="36360" cy="85320"/>
              </p14:xfrm>
            </p:contentPart>
          </mc:Choice>
          <mc:Fallback>
            <p:pic>
              <p:nvPicPr>
                <p:cNvPr id="99" name="Freihand 98">
                  <a:extLst>
                    <a:ext uri="{FF2B5EF4-FFF2-40B4-BE49-F238E27FC236}">
                      <a16:creationId xmlns:a16="http://schemas.microsoft.com/office/drawing/2014/main" id="{466E93A5-0BBB-35CE-6B12-1B72887E7ECD}"/>
                    </a:ext>
                  </a:extLst>
                </p:cNvPr>
                <p:cNvPicPr/>
                <p:nvPr/>
              </p:nvPicPr>
              <p:blipFill>
                <a:blip r:embed="rId290"/>
                <a:stretch>
                  <a:fillRect/>
                </a:stretch>
              </p:blipFill>
              <p:spPr>
                <a:xfrm>
                  <a:off x="5088469" y="1815742"/>
                  <a:ext cx="54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00" name="Freihand 99">
                  <a:extLst>
                    <a:ext uri="{FF2B5EF4-FFF2-40B4-BE49-F238E27FC236}">
                      <a16:creationId xmlns:a16="http://schemas.microsoft.com/office/drawing/2014/main" id="{7F2EBE79-DF1E-60EC-0F4B-B6058D74B317}"/>
                    </a:ext>
                  </a:extLst>
                </p14:cNvPr>
                <p14:cNvContentPartPr/>
                <p14:nvPr/>
              </p14:nvContentPartPr>
              <p14:xfrm>
                <a:off x="5120149" y="1736902"/>
                <a:ext cx="189360" cy="82440"/>
              </p14:xfrm>
            </p:contentPart>
          </mc:Choice>
          <mc:Fallback>
            <p:pic>
              <p:nvPicPr>
                <p:cNvPr id="100" name="Freihand 99">
                  <a:extLst>
                    <a:ext uri="{FF2B5EF4-FFF2-40B4-BE49-F238E27FC236}">
                      <a16:creationId xmlns:a16="http://schemas.microsoft.com/office/drawing/2014/main" id="{7F2EBE79-DF1E-60EC-0F4B-B6058D74B317}"/>
                    </a:ext>
                  </a:extLst>
                </p:cNvPr>
                <p:cNvPicPr/>
                <p:nvPr/>
              </p:nvPicPr>
              <p:blipFill>
                <a:blip r:embed="rId292"/>
                <a:stretch>
                  <a:fillRect/>
                </a:stretch>
              </p:blipFill>
              <p:spPr>
                <a:xfrm>
                  <a:off x="5111149" y="1727902"/>
                  <a:ext cx="207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01" name="Freihand 100">
                  <a:extLst>
                    <a:ext uri="{FF2B5EF4-FFF2-40B4-BE49-F238E27FC236}">
                      <a16:creationId xmlns:a16="http://schemas.microsoft.com/office/drawing/2014/main" id="{317F419B-B513-0EC7-FBA4-6BD57894B17F}"/>
                    </a:ext>
                  </a:extLst>
                </p14:cNvPr>
                <p14:cNvContentPartPr/>
                <p14:nvPr/>
              </p14:nvContentPartPr>
              <p14:xfrm>
                <a:off x="5212309" y="1781182"/>
                <a:ext cx="259560" cy="160200"/>
              </p14:xfrm>
            </p:contentPart>
          </mc:Choice>
          <mc:Fallback>
            <p:pic>
              <p:nvPicPr>
                <p:cNvPr id="101" name="Freihand 100">
                  <a:extLst>
                    <a:ext uri="{FF2B5EF4-FFF2-40B4-BE49-F238E27FC236}">
                      <a16:creationId xmlns:a16="http://schemas.microsoft.com/office/drawing/2014/main" id="{317F419B-B513-0EC7-FBA4-6BD57894B17F}"/>
                    </a:ext>
                  </a:extLst>
                </p:cNvPr>
                <p:cNvPicPr/>
                <p:nvPr/>
              </p:nvPicPr>
              <p:blipFill>
                <a:blip r:embed="rId294"/>
                <a:stretch>
                  <a:fillRect/>
                </a:stretch>
              </p:blipFill>
              <p:spPr>
                <a:xfrm>
                  <a:off x="5203669" y="1772542"/>
                  <a:ext cx="277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94" name="Freihand 93">
                  <a:extLst>
                    <a:ext uri="{FF2B5EF4-FFF2-40B4-BE49-F238E27FC236}">
                      <a16:creationId xmlns:a16="http://schemas.microsoft.com/office/drawing/2014/main" id="{66B06E5C-1D32-1440-EF80-45D00C543DFA}"/>
                    </a:ext>
                  </a:extLst>
                </p14:cNvPr>
                <p14:cNvContentPartPr/>
                <p14:nvPr/>
              </p14:nvContentPartPr>
              <p14:xfrm>
                <a:off x="4800109" y="1518022"/>
                <a:ext cx="196560" cy="65520"/>
              </p14:xfrm>
            </p:contentPart>
          </mc:Choice>
          <mc:Fallback>
            <p:pic>
              <p:nvPicPr>
                <p:cNvPr id="94" name="Freihand 93">
                  <a:extLst>
                    <a:ext uri="{FF2B5EF4-FFF2-40B4-BE49-F238E27FC236}">
                      <a16:creationId xmlns:a16="http://schemas.microsoft.com/office/drawing/2014/main" id="{66B06E5C-1D32-1440-EF80-45D00C543DFA}"/>
                    </a:ext>
                  </a:extLst>
                </p:cNvPr>
                <p:cNvPicPr/>
                <p:nvPr/>
              </p:nvPicPr>
              <p:blipFill>
                <a:blip r:embed="rId296"/>
                <a:stretch>
                  <a:fillRect/>
                </a:stretch>
              </p:blipFill>
              <p:spPr>
                <a:xfrm>
                  <a:off x="4791109" y="1509022"/>
                  <a:ext cx="214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95" name="Freihand 94">
                  <a:extLst>
                    <a:ext uri="{FF2B5EF4-FFF2-40B4-BE49-F238E27FC236}">
                      <a16:creationId xmlns:a16="http://schemas.microsoft.com/office/drawing/2014/main" id="{43A7F29F-26E6-0535-EFC9-AAFC741810FD}"/>
                    </a:ext>
                  </a:extLst>
                </p14:cNvPr>
                <p14:cNvContentPartPr/>
                <p14:nvPr/>
              </p14:nvContentPartPr>
              <p14:xfrm>
                <a:off x="4806949" y="1649422"/>
                <a:ext cx="201600" cy="9000"/>
              </p14:xfrm>
            </p:contentPart>
          </mc:Choice>
          <mc:Fallback>
            <p:pic>
              <p:nvPicPr>
                <p:cNvPr id="95" name="Freihand 94">
                  <a:extLst>
                    <a:ext uri="{FF2B5EF4-FFF2-40B4-BE49-F238E27FC236}">
                      <a16:creationId xmlns:a16="http://schemas.microsoft.com/office/drawing/2014/main" id="{43A7F29F-26E6-0535-EFC9-AAFC741810FD}"/>
                    </a:ext>
                  </a:extLst>
                </p:cNvPr>
                <p:cNvPicPr/>
                <p:nvPr/>
              </p:nvPicPr>
              <p:blipFill>
                <a:blip r:embed="rId298"/>
                <a:stretch>
                  <a:fillRect/>
                </a:stretch>
              </p:blipFill>
              <p:spPr>
                <a:xfrm>
                  <a:off x="4797949" y="1640782"/>
                  <a:ext cx="219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97" name="Freihand 96">
                  <a:extLst>
                    <a:ext uri="{FF2B5EF4-FFF2-40B4-BE49-F238E27FC236}">
                      <a16:creationId xmlns:a16="http://schemas.microsoft.com/office/drawing/2014/main" id="{21534739-DC80-5D29-1802-2395218CCE04}"/>
                    </a:ext>
                  </a:extLst>
                </p14:cNvPr>
                <p14:cNvContentPartPr/>
                <p14:nvPr/>
              </p14:nvContentPartPr>
              <p14:xfrm>
                <a:off x="5183149" y="1393822"/>
                <a:ext cx="195840" cy="21240"/>
              </p14:xfrm>
            </p:contentPart>
          </mc:Choice>
          <mc:Fallback>
            <p:pic>
              <p:nvPicPr>
                <p:cNvPr id="97" name="Freihand 96">
                  <a:extLst>
                    <a:ext uri="{FF2B5EF4-FFF2-40B4-BE49-F238E27FC236}">
                      <a16:creationId xmlns:a16="http://schemas.microsoft.com/office/drawing/2014/main" id="{21534739-DC80-5D29-1802-2395218CCE04}"/>
                    </a:ext>
                  </a:extLst>
                </p:cNvPr>
                <p:cNvPicPr/>
                <p:nvPr/>
              </p:nvPicPr>
              <p:blipFill>
                <a:blip r:embed="rId300"/>
                <a:stretch>
                  <a:fillRect/>
                </a:stretch>
              </p:blipFill>
              <p:spPr>
                <a:xfrm>
                  <a:off x="5174509" y="1384822"/>
                  <a:ext cx="213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98" name="Freihand 97">
                  <a:extLst>
                    <a:ext uri="{FF2B5EF4-FFF2-40B4-BE49-F238E27FC236}">
                      <a16:creationId xmlns:a16="http://schemas.microsoft.com/office/drawing/2014/main" id="{B3C99F38-23E7-6B2B-FA2E-A7863F35D780}"/>
                    </a:ext>
                  </a:extLst>
                </p14:cNvPr>
                <p14:cNvContentPartPr/>
                <p14:nvPr/>
              </p14:nvContentPartPr>
              <p14:xfrm>
                <a:off x="5176669" y="1420462"/>
                <a:ext cx="156240" cy="214560"/>
              </p14:xfrm>
            </p:contentPart>
          </mc:Choice>
          <mc:Fallback>
            <p:pic>
              <p:nvPicPr>
                <p:cNvPr id="98" name="Freihand 97">
                  <a:extLst>
                    <a:ext uri="{FF2B5EF4-FFF2-40B4-BE49-F238E27FC236}">
                      <a16:creationId xmlns:a16="http://schemas.microsoft.com/office/drawing/2014/main" id="{B3C99F38-23E7-6B2B-FA2E-A7863F35D780}"/>
                    </a:ext>
                  </a:extLst>
                </p:cNvPr>
                <p:cNvPicPr/>
                <p:nvPr/>
              </p:nvPicPr>
              <p:blipFill>
                <a:blip r:embed="rId302"/>
                <a:stretch>
                  <a:fillRect/>
                </a:stretch>
              </p:blipFill>
              <p:spPr>
                <a:xfrm>
                  <a:off x="5168029" y="1411822"/>
                  <a:ext cx="173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02" name="Freihand 101">
                  <a:extLst>
                    <a:ext uri="{FF2B5EF4-FFF2-40B4-BE49-F238E27FC236}">
                      <a16:creationId xmlns:a16="http://schemas.microsoft.com/office/drawing/2014/main" id="{FEC63D06-3998-1F58-B583-A4D311215B24}"/>
                    </a:ext>
                  </a:extLst>
                </p14:cNvPr>
                <p14:cNvContentPartPr/>
                <p14:nvPr/>
              </p14:nvContentPartPr>
              <p14:xfrm>
                <a:off x="5246509" y="1220302"/>
                <a:ext cx="131760" cy="112680"/>
              </p14:xfrm>
            </p:contentPart>
          </mc:Choice>
          <mc:Fallback>
            <p:pic>
              <p:nvPicPr>
                <p:cNvPr id="102" name="Freihand 101">
                  <a:extLst>
                    <a:ext uri="{FF2B5EF4-FFF2-40B4-BE49-F238E27FC236}">
                      <a16:creationId xmlns:a16="http://schemas.microsoft.com/office/drawing/2014/main" id="{FEC63D06-3998-1F58-B583-A4D311215B24}"/>
                    </a:ext>
                  </a:extLst>
                </p:cNvPr>
                <p:cNvPicPr/>
                <p:nvPr/>
              </p:nvPicPr>
              <p:blipFill>
                <a:blip r:embed="rId304"/>
                <a:stretch>
                  <a:fillRect/>
                </a:stretch>
              </p:blipFill>
              <p:spPr>
                <a:xfrm>
                  <a:off x="5237509" y="1211302"/>
                  <a:ext cx="149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05" name="Freihand 104">
                  <a:extLst>
                    <a:ext uri="{FF2B5EF4-FFF2-40B4-BE49-F238E27FC236}">
                      <a16:creationId xmlns:a16="http://schemas.microsoft.com/office/drawing/2014/main" id="{35951ADE-C29D-8899-8F53-9BB3C71C4851}"/>
                    </a:ext>
                  </a:extLst>
                </p14:cNvPr>
                <p14:cNvContentPartPr/>
                <p14:nvPr/>
              </p14:nvContentPartPr>
              <p14:xfrm>
                <a:off x="5581669" y="1290862"/>
                <a:ext cx="149760" cy="422640"/>
              </p14:xfrm>
            </p:contentPart>
          </mc:Choice>
          <mc:Fallback>
            <p:pic>
              <p:nvPicPr>
                <p:cNvPr id="105" name="Freihand 104">
                  <a:extLst>
                    <a:ext uri="{FF2B5EF4-FFF2-40B4-BE49-F238E27FC236}">
                      <a16:creationId xmlns:a16="http://schemas.microsoft.com/office/drawing/2014/main" id="{35951ADE-C29D-8899-8F53-9BB3C71C4851}"/>
                    </a:ext>
                  </a:extLst>
                </p:cNvPr>
                <p:cNvPicPr/>
                <p:nvPr/>
              </p:nvPicPr>
              <p:blipFill>
                <a:blip r:embed="rId306"/>
                <a:stretch>
                  <a:fillRect/>
                </a:stretch>
              </p:blipFill>
              <p:spPr>
                <a:xfrm>
                  <a:off x="5573029" y="1282222"/>
                  <a:ext cx="16740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07" name="Freihand 106">
                  <a:extLst>
                    <a:ext uri="{FF2B5EF4-FFF2-40B4-BE49-F238E27FC236}">
                      <a16:creationId xmlns:a16="http://schemas.microsoft.com/office/drawing/2014/main" id="{77443EC1-A116-AFE0-110B-638F7D751895}"/>
                    </a:ext>
                  </a:extLst>
                </p14:cNvPr>
                <p14:cNvContentPartPr/>
                <p14:nvPr/>
              </p14:nvContentPartPr>
              <p14:xfrm>
                <a:off x="5958949" y="1398502"/>
                <a:ext cx="110880" cy="101160"/>
              </p14:xfrm>
            </p:contentPart>
          </mc:Choice>
          <mc:Fallback>
            <p:pic>
              <p:nvPicPr>
                <p:cNvPr id="107" name="Freihand 106">
                  <a:extLst>
                    <a:ext uri="{FF2B5EF4-FFF2-40B4-BE49-F238E27FC236}">
                      <a16:creationId xmlns:a16="http://schemas.microsoft.com/office/drawing/2014/main" id="{77443EC1-A116-AFE0-110B-638F7D751895}"/>
                    </a:ext>
                  </a:extLst>
                </p:cNvPr>
                <p:cNvPicPr/>
                <p:nvPr/>
              </p:nvPicPr>
              <p:blipFill>
                <a:blip r:embed="rId308"/>
                <a:stretch>
                  <a:fillRect/>
                </a:stretch>
              </p:blipFill>
              <p:spPr>
                <a:xfrm>
                  <a:off x="5950309" y="1389502"/>
                  <a:ext cx="128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08" name="Freihand 107">
                  <a:extLst>
                    <a:ext uri="{FF2B5EF4-FFF2-40B4-BE49-F238E27FC236}">
                      <a16:creationId xmlns:a16="http://schemas.microsoft.com/office/drawing/2014/main" id="{F3BD0865-638C-A30C-6E4A-151C06424234}"/>
                    </a:ext>
                  </a:extLst>
                </p14:cNvPr>
                <p14:cNvContentPartPr/>
                <p14:nvPr/>
              </p14:nvContentPartPr>
              <p14:xfrm>
                <a:off x="5921509" y="1419382"/>
                <a:ext cx="271080" cy="147240"/>
              </p14:xfrm>
            </p:contentPart>
          </mc:Choice>
          <mc:Fallback>
            <p:pic>
              <p:nvPicPr>
                <p:cNvPr id="108" name="Freihand 107">
                  <a:extLst>
                    <a:ext uri="{FF2B5EF4-FFF2-40B4-BE49-F238E27FC236}">
                      <a16:creationId xmlns:a16="http://schemas.microsoft.com/office/drawing/2014/main" id="{F3BD0865-638C-A30C-6E4A-151C06424234}"/>
                    </a:ext>
                  </a:extLst>
                </p:cNvPr>
                <p:cNvPicPr/>
                <p:nvPr/>
              </p:nvPicPr>
              <p:blipFill>
                <a:blip r:embed="rId310"/>
                <a:stretch>
                  <a:fillRect/>
                </a:stretch>
              </p:blipFill>
              <p:spPr>
                <a:xfrm>
                  <a:off x="5912509" y="1410742"/>
                  <a:ext cx="288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09" name="Freihand 108">
                  <a:extLst>
                    <a:ext uri="{FF2B5EF4-FFF2-40B4-BE49-F238E27FC236}">
                      <a16:creationId xmlns:a16="http://schemas.microsoft.com/office/drawing/2014/main" id="{F51C4AB5-25EF-E165-177F-E2E6E5BCFE7D}"/>
                    </a:ext>
                  </a:extLst>
                </p14:cNvPr>
                <p14:cNvContentPartPr/>
                <p14:nvPr/>
              </p14:nvContentPartPr>
              <p14:xfrm>
                <a:off x="6212389" y="1386982"/>
                <a:ext cx="3600" cy="11160"/>
              </p14:xfrm>
            </p:contentPart>
          </mc:Choice>
          <mc:Fallback>
            <p:pic>
              <p:nvPicPr>
                <p:cNvPr id="109" name="Freihand 108">
                  <a:extLst>
                    <a:ext uri="{FF2B5EF4-FFF2-40B4-BE49-F238E27FC236}">
                      <a16:creationId xmlns:a16="http://schemas.microsoft.com/office/drawing/2014/main" id="{F51C4AB5-25EF-E165-177F-E2E6E5BCFE7D}"/>
                    </a:ext>
                  </a:extLst>
                </p:cNvPr>
                <p:cNvPicPr/>
                <p:nvPr/>
              </p:nvPicPr>
              <p:blipFill>
                <a:blip r:embed="rId312"/>
                <a:stretch>
                  <a:fillRect/>
                </a:stretch>
              </p:blipFill>
              <p:spPr>
                <a:xfrm>
                  <a:off x="6203389" y="1377982"/>
                  <a:ext cx="21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0" name="Freihand 109">
                  <a:extLst>
                    <a:ext uri="{FF2B5EF4-FFF2-40B4-BE49-F238E27FC236}">
                      <a16:creationId xmlns:a16="http://schemas.microsoft.com/office/drawing/2014/main" id="{7AA9A326-82C4-AC33-EAE6-454F704C0038}"/>
                    </a:ext>
                  </a:extLst>
                </p14:cNvPr>
                <p14:cNvContentPartPr/>
                <p14:nvPr/>
              </p14:nvContentPartPr>
              <p14:xfrm>
                <a:off x="6359269" y="1367902"/>
                <a:ext cx="246960" cy="124200"/>
              </p14:xfrm>
            </p:contentPart>
          </mc:Choice>
          <mc:Fallback>
            <p:pic>
              <p:nvPicPr>
                <p:cNvPr id="110" name="Freihand 109">
                  <a:extLst>
                    <a:ext uri="{FF2B5EF4-FFF2-40B4-BE49-F238E27FC236}">
                      <a16:creationId xmlns:a16="http://schemas.microsoft.com/office/drawing/2014/main" id="{7AA9A326-82C4-AC33-EAE6-454F704C0038}"/>
                    </a:ext>
                  </a:extLst>
                </p:cNvPr>
                <p:cNvPicPr/>
                <p:nvPr/>
              </p:nvPicPr>
              <p:blipFill>
                <a:blip r:embed="rId314"/>
                <a:stretch>
                  <a:fillRect/>
                </a:stretch>
              </p:blipFill>
              <p:spPr>
                <a:xfrm>
                  <a:off x="6350629" y="1358902"/>
                  <a:ext cx="264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1" name="Freihand 110">
                  <a:extLst>
                    <a:ext uri="{FF2B5EF4-FFF2-40B4-BE49-F238E27FC236}">
                      <a16:creationId xmlns:a16="http://schemas.microsoft.com/office/drawing/2014/main" id="{D82790D8-22DB-8161-EAFA-88386B8B9D3D}"/>
                    </a:ext>
                  </a:extLst>
                </p14:cNvPr>
                <p14:cNvContentPartPr/>
                <p14:nvPr/>
              </p14:nvContentPartPr>
              <p14:xfrm>
                <a:off x="6493909" y="1394182"/>
                <a:ext cx="171000" cy="139680"/>
              </p14:xfrm>
            </p:contentPart>
          </mc:Choice>
          <mc:Fallback>
            <p:pic>
              <p:nvPicPr>
                <p:cNvPr id="111" name="Freihand 110">
                  <a:extLst>
                    <a:ext uri="{FF2B5EF4-FFF2-40B4-BE49-F238E27FC236}">
                      <a16:creationId xmlns:a16="http://schemas.microsoft.com/office/drawing/2014/main" id="{D82790D8-22DB-8161-EAFA-88386B8B9D3D}"/>
                    </a:ext>
                  </a:extLst>
                </p:cNvPr>
                <p:cNvPicPr/>
                <p:nvPr/>
              </p:nvPicPr>
              <p:blipFill>
                <a:blip r:embed="rId316"/>
                <a:stretch>
                  <a:fillRect/>
                </a:stretch>
              </p:blipFill>
              <p:spPr>
                <a:xfrm>
                  <a:off x="6485269" y="1385182"/>
                  <a:ext cx="188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2" name="Freihand 111">
                  <a:extLst>
                    <a:ext uri="{FF2B5EF4-FFF2-40B4-BE49-F238E27FC236}">
                      <a16:creationId xmlns:a16="http://schemas.microsoft.com/office/drawing/2014/main" id="{A1F885BA-791E-ECCF-4424-469D60C11A00}"/>
                    </a:ext>
                  </a:extLst>
                </p14:cNvPr>
                <p14:cNvContentPartPr/>
                <p14:nvPr/>
              </p14:nvContentPartPr>
              <p14:xfrm>
                <a:off x="6482389" y="1283662"/>
                <a:ext cx="286200" cy="325080"/>
              </p14:xfrm>
            </p:contentPart>
          </mc:Choice>
          <mc:Fallback>
            <p:pic>
              <p:nvPicPr>
                <p:cNvPr id="112" name="Freihand 111">
                  <a:extLst>
                    <a:ext uri="{FF2B5EF4-FFF2-40B4-BE49-F238E27FC236}">
                      <a16:creationId xmlns:a16="http://schemas.microsoft.com/office/drawing/2014/main" id="{A1F885BA-791E-ECCF-4424-469D60C11A00}"/>
                    </a:ext>
                  </a:extLst>
                </p:cNvPr>
                <p:cNvPicPr/>
                <p:nvPr/>
              </p:nvPicPr>
              <p:blipFill>
                <a:blip r:embed="rId318"/>
                <a:stretch>
                  <a:fillRect/>
                </a:stretch>
              </p:blipFill>
              <p:spPr>
                <a:xfrm>
                  <a:off x="6473389" y="1275022"/>
                  <a:ext cx="30384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3" name="Freihand 112">
                  <a:extLst>
                    <a:ext uri="{FF2B5EF4-FFF2-40B4-BE49-F238E27FC236}">
                      <a16:creationId xmlns:a16="http://schemas.microsoft.com/office/drawing/2014/main" id="{0B817AC2-9E63-244F-B7AD-737476EA1D7E}"/>
                    </a:ext>
                  </a:extLst>
                </p14:cNvPr>
                <p14:cNvContentPartPr/>
                <p14:nvPr/>
              </p14:nvContentPartPr>
              <p14:xfrm>
                <a:off x="5866429" y="1270702"/>
                <a:ext cx="100440" cy="367920"/>
              </p14:xfrm>
            </p:contentPart>
          </mc:Choice>
          <mc:Fallback>
            <p:pic>
              <p:nvPicPr>
                <p:cNvPr id="113" name="Freihand 112">
                  <a:extLst>
                    <a:ext uri="{FF2B5EF4-FFF2-40B4-BE49-F238E27FC236}">
                      <a16:creationId xmlns:a16="http://schemas.microsoft.com/office/drawing/2014/main" id="{0B817AC2-9E63-244F-B7AD-737476EA1D7E}"/>
                    </a:ext>
                  </a:extLst>
                </p:cNvPr>
                <p:cNvPicPr/>
                <p:nvPr/>
              </p:nvPicPr>
              <p:blipFill>
                <a:blip r:embed="rId320"/>
                <a:stretch>
                  <a:fillRect/>
                </a:stretch>
              </p:blipFill>
              <p:spPr>
                <a:xfrm>
                  <a:off x="5857789" y="1262062"/>
                  <a:ext cx="11808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4" name="Freihand 113">
                  <a:extLst>
                    <a:ext uri="{FF2B5EF4-FFF2-40B4-BE49-F238E27FC236}">
                      <a16:creationId xmlns:a16="http://schemas.microsoft.com/office/drawing/2014/main" id="{3591585B-B72F-65B5-6716-ADFD3FF6542C}"/>
                    </a:ext>
                  </a:extLst>
                </p14:cNvPr>
                <p14:cNvContentPartPr/>
                <p14:nvPr/>
              </p14:nvContentPartPr>
              <p14:xfrm>
                <a:off x="6824389" y="1197982"/>
                <a:ext cx="72000" cy="131400"/>
              </p14:xfrm>
            </p:contentPart>
          </mc:Choice>
          <mc:Fallback>
            <p:pic>
              <p:nvPicPr>
                <p:cNvPr id="114" name="Freihand 113">
                  <a:extLst>
                    <a:ext uri="{FF2B5EF4-FFF2-40B4-BE49-F238E27FC236}">
                      <a16:creationId xmlns:a16="http://schemas.microsoft.com/office/drawing/2014/main" id="{3591585B-B72F-65B5-6716-ADFD3FF6542C}"/>
                    </a:ext>
                  </a:extLst>
                </p:cNvPr>
                <p:cNvPicPr/>
                <p:nvPr/>
              </p:nvPicPr>
              <p:blipFill>
                <a:blip r:embed="rId322"/>
                <a:stretch>
                  <a:fillRect/>
                </a:stretch>
              </p:blipFill>
              <p:spPr>
                <a:xfrm>
                  <a:off x="6815389" y="1188982"/>
                  <a:ext cx="89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6" name="Freihand 115">
                  <a:extLst>
                    <a:ext uri="{FF2B5EF4-FFF2-40B4-BE49-F238E27FC236}">
                      <a16:creationId xmlns:a16="http://schemas.microsoft.com/office/drawing/2014/main" id="{0C4F7D82-F414-FA4F-4330-34ECC861C37A}"/>
                    </a:ext>
                  </a:extLst>
                </p14:cNvPr>
                <p14:cNvContentPartPr/>
                <p14:nvPr/>
              </p14:nvContentPartPr>
              <p14:xfrm>
                <a:off x="7144789" y="1399942"/>
                <a:ext cx="23040" cy="133920"/>
              </p14:xfrm>
            </p:contentPart>
          </mc:Choice>
          <mc:Fallback>
            <p:pic>
              <p:nvPicPr>
                <p:cNvPr id="116" name="Freihand 115">
                  <a:extLst>
                    <a:ext uri="{FF2B5EF4-FFF2-40B4-BE49-F238E27FC236}">
                      <a16:creationId xmlns:a16="http://schemas.microsoft.com/office/drawing/2014/main" id="{0C4F7D82-F414-FA4F-4330-34ECC861C37A}"/>
                    </a:ext>
                  </a:extLst>
                </p:cNvPr>
                <p:cNvPicPr/>
                <p:nvPr/>
              </p:nvPicPr>
              <p:blipFill>
                <a:blip r:embed="rId324"/>
                <a:stretch>
                  <a:fillRect/>
                </a:stretch>
              </p:blipFill>
              <p:spPr>
                <a:xfrm>
                  <a:off x="7135789" y="1390942"/>
                  <a:ext cx="40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7" name="Freihand 116">
                  <a:extLst>
                    <a:ext uri="{FF2B5EF4-FFF2-40B4-BE49-F238E27FC236}">
                      <a16:creationId xmlns:a16="http://schemas.microsoft.com/office/drawing/2014/main" id="{2C149E4A-A5B4-5A8B-3325-4D31B98DAB10}"/>
                    </a:ext>
                  </a:extLst>
                </p14:cNvPr>
                <p14:cNvContentPartPr/>
                <p14:nvPr/>
              </p14:nvContentPartPr>
              <p14:xfrm>
                <a:off x="7075669" y="1458262"/>
                <a:ext cx="178920" cy="7920"/>
              </p14:xfrm>
            </p:contentPart>
          </mc:Choice>
          <mc:Fallback>
            <p:pic>
              <p:nvPicPr>
                <p:cNvPr id="117" name="Freihand 116">
                  <a:extLst>
                    <a:ext uri="{FF2B5EF4-FFF2-40B4-BE49-F238E27FC236}">
                      <a16:creationId xmlns:a16="http://schemas.microsoft.com/office/drawing/2014/main" id="{2C149E4A-A5B4-5A8B-3325-4D31B98DAB10}"/>
                    </a:ext>
                  </a:extLst>
                </p:cNvPr>
                <p:cNvPicPr/>
                <p:nvPr/>
              </p:nvPicPr>
              <p:blipFill>
                <a:blip r:embed="rId326"/>
                <a:stretch>
                  <a:fillRect/>
                </a:stretch>
              </p:blipFill>
              <p:spPr>
                <a:xfrm>
                  <a:off x="7066669" y="1449262"/>
                  <a:ext cx="196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52" name="Freihand 151">
                  <a:extLst>
                    <a:ext uri="{FF2B5EF4-FFF2-40B4-BE49-F238E27FC236}">
                      <a16:creationId xmlns:a16="http://schemas.microsoft.com/office/drawing/2014/main" id="{1050D0F1-C13C-AEF2-11AA-BFBCE1DAAE4F}"/>
                    </a:ext>
                  </a:extLst>
                </p14:cNvPr>
                <p14:cNvContentPartPr/>
                <p14:nvPr/>
              </p14:nvContentPartPr>
              <p14:xfrm>
                <a:off x="5181349" y="1395622"/>
                <a:ext cx="213120" cy="33480"/>
              </p14:xfrm>
            </p:contentPart>
          </mc:Choice>
          <mc:Fallback>
            <p:pic>
              <p:nvPicPr>
                <p:cNvPr id="152" name="Freihand 151">
                  <a:extLst>
                    <a:ext uri="{FF2B5EF4-FFF2-40B4-BE49-F238E27FC236}">
                      <a16:creationId xmlns:a16="http://schemas.microsoft.com/office/drawing/2014/main" id="{1050D0F1-C13C-AEF2-11AA-BFBCE1DAAE4F}"/>
                    </a:ext>
                  </a:extLst>
                </p:cNvPr>
                <p:cNvPicPr/>
                <p:nvPr/>
              </p:nvPicPr>
              <p:blipFill>
                <a:blip r:embed="rId328"/>
                <a:stretch>
                  <a:fillRect/>
                </a:stretch>
              </p:blipFill>
              <p:spPr>
                <a:xfrm>
                  <a:off x="5172349" y="1386982"/>
                  <a:ext cx="230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53" name="Freihand 152">
                  <a:extLst>
                    <a:ext uri="{FF2B5EF4-FFF2-40B4-BE49-F238E27FC236}">
                      <a16:creationId xmlns:a16="http://schemas.microsoft.com/office/drawing/2014/main" id="{257014E4-E511-397B-BDAC-ECF6C5F8ADE2}"/>
                    </a:ext>
                  </a:extLst>
                </p14:cNvPr>
                <p14:cNvContentPartPr/>
                <p14:nvPr/>
              </p14:nvContentPartPr>
              <p14:xfrm>
                <a:off x="5162989" y="1432342"/>
                <a:ext cx="119520" cy="267480"/>
              </p14:xfrm>
            </p:contentPart>
          </mc:Choice>
          <mc:Fallback>
            <p:pic>
              <p:nvPicPr>
                <p:cNvPr id="153" name="Freihand 152">
                  <a:extLst>
                    <a:ext uri="{FF2B5EF4-FFF2-40B4-BE49-F238E27FC236}">
                      <a16:creationId xmlns:a16="http://schemas.microsoft.com/office/drawing/2014/main" id="{257014E4-E511-397B-BDAC-ECF6C5F8ADE2}"/>
                    </a:ext>
                  </a:extLst>
                </p:cNvPr>
                <p:cNvPicPr/>
                <p:nvPr/>
              </p:nvPicPr>
              <p:blipFill>
                <a:blip r:embed="rId330"/>
                <a:stretch>
                  <a:fillRect/>
                </a:stretch>
              </p:blipFill>
              <p:spPr>
                <a:xfrm>
                  <a:off x="5153989" y="1423702"/>
                  <a:ext cx="137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8" name="Freihand 177">
                  <a:extLst>
                    <a:ext uri="{FF2B5EF4-FFF2-40B4-BE49-F238E27FC236}">
                      <a16:creationId xmlns:a16="http://schemas.microsoft.com/office/drawing/2014/main" id="{530667B7-F54D-796C-09FF-919E28D3F325}"/>
                    </a:ext>
                  </a:extLst>
                </p14:cNvPr>
                <p14:cNvContentPartPr/>
                <p14:nvPr/>
              </p14:nvContentPartPr>
              <p14:xfrm>
                <a:off x="8544469" y="1522342"/>
                <a:ext cx="917640" cy="71280"/>
              </p14:xfrm>
            </p:contentPart>
          </mc:Choice>
          <mc:Fallback>
            <p:pic>
              <p:nvPicPr>
                <p:cNvPr id="178" name="Freihand 177">
                  <a:extLst>
                    <a:ext uri="{FF2B5EF4-FFF2-40B4-BE49-F238E27FC236}">
                      <a16:creationId xmlns:a16="http://schemas.microsoft.com/office/drawing/2014/main" id="{530667B7-F54D-796C-09FF-919E28D3F325}"/>
                    </a:ext>
                  </a:extLst>
                </p:cNvPr>
                <p:cNvPicPr/>
                <p:nvPr/>
              </p:nvPicPr>
              <p:blipFill>
                <a:blip r:embed="rId332"/>
                <a:stretch>
                  <a:fillRect/>
                </a:stretch>
              </p:blipFill>
              <p:spPr>
                <a:xfrm>
                  <a:off x="8535829" y="1513342"/>
                  <a:ext cx="935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9" name="Freihand 178">
                  <a:extLst>
                    <a:ext uri="{FF2B5EF4-FFF2-40B4-BE49-F238E27FC236}">
                      <a16:creationId xmlns:a16="http://schemas.microsoft.com/office/drawing/2014/main" id="{E6EC33C0-6D76-05BD-A180-666AF5406029}"/>
                    </a:ext>
                  </a:extLst>
                </p14:cNvPr>
                <p14:cNvContentPartPr/>
                <p14:nvPr/>
              </p14:nvContentPartPr>
              <p14:xfrm>
                <a:off x="8739949" y="1618102"/>
                <a:ext cx="127080" cy="120600"/>
              </p14:xfrm>
            </p:contentPart>
          </mc:Choice>
          <mc:Fallback>
            <p:pic>
              <p:nvPicPr>
                <p:cNvPr id="179" name="Freihand 178">
                  <a:extLst>
                    <a:ext uri="{FF2B5EF4-FFF2-40B4-BE49-F238E27FC236}">
                      <a16:creationId xmlns:a16="http://schemas.microsoft.com/office/drawing/2014/main" id="{E6EC33C0-6D76-05BD-A180-666AF5406029}"/>
                    </a:ext>
                  </a:extLst>
                </p:cNvPr>
                <p:cNvPicPr/>
                <p:nvPr/>
              </p:nvPicPr>
              <p:blipFill>
                <a:blip r:embed="rId334"/>
                <a:stretch>
                  <a:fillRect/>
                </a:stretch>
              </p:blipFill>
              <p:spPr>
                <a:xfrm>
                  <a:off x="8731309" y="1609102"/>
                  <a:ext cx="144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0" name="Freihand 179">
                  <a:extLst>
                    <a:ext uri="{FF2B5EF4-FFF2-40B4-BE49-F238E27FC236}">
                      <a16:creationId xmlns:a16="http://schemas.microsoft.com/office/drawing/2014/main" id="{B8387EE2-B7DD-14B2-1152-EFA682A27948}"/>
                    </a:ext>
                  </a:extLst>
                </p14:cNvPr>
                <p14:cNvContentPartPr/>
                <p14:nvPr/>
              </p14:nvContentPartPr>
              <p14:xfrm>
                <a:off x="8898709" y="1625302"/>
                <a:ext cx="73800" cy="77040"/>
              </p14:xfrm>
            </p:contentPart>
          </mc:Choice>
          <mc:Fallback>
            <p:pic>
              <p:nvPicPr>
                <p:cNvPr id="180" name="Freihand 179">
                  <a:extLst>
                    <a:ext uri="{FF2B5EF4-FFF2-40B4-BE49-F238E27FC236}">
                      <a16:creationId xmlns:a16="http://schemas.microsoft.com/office/drawing/2014/main" id="{B8387EE2-B7DD-14B2-1152-EFA682A27948}"/>
                    </a:ext>
                  </a:extLst>
                </p:cNvPr>
                <p:cNvPicPr/>
                <p:nvPr/>
              </p:nvPicPr>
              <p:blipFill>
                <a:blip r:embed="rId336"/>
                <a:stretch>
                  <a:fillRect/>
                </a:stretch>
              </p:blipFill>
              <p:spPr>
                <a:xfrm>
                  <a:off x="8890069" y="1616662"/>
                  <a:ext cx="91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1" name="Freihand 180">
                  <a:extLst>
                    <a:ext uri="{FF2B5EF4-FFF2-40B4-BE49-F238E27FC236}">
                      <a16:creationId xmlns:a16="http://schemas.microsoft.com/office/drawing/2014/main" id="{DBEFD685-9490-1136-8387-1FC0B50BBA74}"/>
                    </a:ext>
                  </a:extLst>
                </p14:cNvPr>
                <p14:cNvContentPartPr/>
                <p14:nvPr/>
              </p14:nvContentPartPr>
              <p14:xfrm>
                <a:off x="9021469" y="1621702"/>
                <a:ext cx="88560" cy="69480"/>
              </p14:xfrm>
            </p:contentPart>
          </mc:Choice>
          <mc:Fallback>
            <p:pic>
              <p:nvPicPr>
                <p:cNvPr id="181" name="Freihand 180">
                  <a:extLst>
                    <a:ext uri="{FF2B5EF4-FFF2-40B4-BE49-F238E27FC236}">
                      <a16:creationId xmlns:a16="http://schemas.microsoft.com/office/drawing/2014/main" id="{DBEFD685-9490-1136-8387-1FC0B50BBA74}"/>
                    </a:ext>
                  </a:extLst>
                </p:cNvPr>
                <p:cNvPicPr/>
                <p:nvPr/>
              </p:nvPicPr>
              <p:blipFill>
                <a:blip r:embed="rId338"/>
                <a:stretch>
                  <a:fillRect/>
                </a:stretch>
              </p:blipFill>
              <p:spPr>
                <a:xfrm>
                  <a:off x="9012469" y="1613062"/>
                  <a:ext cx="106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2" name="Freihand 181">
                  <a:extLst>
                    <a:ext uri="{FF2B5EF4-FFF2-40B4-BE49-F238E27FC236}">
                      <a16:creationId xmlns:a16="http://schemas.microsoft.com/office/drawing/2014/main" id="{730B8AEB-2A65-6EB7-B5CC-2E755F46BA36}"/>
                    </a:ext>
                  </a:extLst>
                </p14:cNvPr>
                <p14:cNvContentPartPr/>
                <p14:nvPr/>
              </p14:nvContentPartPr>
              <p14:xfrm>
                <a:off x="9137029" y="1604062"/>
                <a:ext cx="88200" cy="105840"/>
              </p14:xfrm>
            </p:contentPart>
          </mc:Choice>
          <mc:Fallback>
            <p:pic>
              <p:nvPicPr>
                <p:cNvPr id="182" name="Freihand 181">
                  <a:extLst>
                    <a:ext uri="{FF2B5EF4-FFF2-40B4-BE49-F238E27FC236}">
                      <a16:creationId xmlns:a16="http://schemas.microsoft.com/office/drawing/2014/main" id="{730B8AEB-2A65-6EB7-B5CC-2E755F46BA36}"/>
                    </a:ext>
                  </a:extLst>
                </p:cNvPr>
                <p:cNvPicPr/>
                <p:nvPr/>
              </p:nvPicPr>
              <p:blipFill>
                <a:blip r:embed="rId340"/>
                <a:stretch>
                  <a:fillRect/>
                </a:stretch>
              </p:blipFill>
              <p:spPr>
                <a:xfrm>
                  <a:off x="9128029" y="1595422"/>
                  <a:ext cx="105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83" name="Freihand 182">
                  <a:extLst>
                    <a:ext uri="{FF2B5EF4-FFF2-40B4-BE49-F238E27FC236}">
                      <a16:creationId xmlns:a16="http://schemas.microsoft.com/office/drawing/2014/main" id="{A50A40EC-CF2C-857F-30F1-170AD9B08751}"/>
                    </a:ext>
                  </a:extLst>
                </p14:cNvPr>
                <p14:cNvContentPartPr/>
                <p14:nvPr/>
              </p14:nvContentPartPr>
              <p14:xfrm>
                <a:off x="9247189" y="1488142"/>
                <a:ext cx="70920" cy="192960"/>
              </p14:xfrm>
            </p:contentPart>
          </mc:Choice>
          <mc:Fallback>
            <p:pic>
              <p:nvPicPr>
                <p:cNvPr id="183" name="Freihand 182">
                  <a:extLst>
                    <a:ext uri="{FF2B5EF4-FFF2-40B4-BE49-F238E27FC236}">
                      <a16:creationId xmlns:a16="http://schemas.microsoft.com/office/drawing/2014/main" id="{A50A40EC-CF2C-857F-30F1-170AD9B08751}"/>
                    </a:ext>
                  </a:extLst>
                </p:cNvPr>
                <p:cNvPicPr/>
                <p:nvPr/>
              </p:nvPicPr>
              <p:blipFill>
                <a:blip r:embed="rId342"/>
                <a:stretch>
                  <a:fillRect/>
                </a:stretch>
              </p:blipFill>
              <p:spPr>
                <a:xfrm>
                  <a:off x="9238549" y="1479142"/>
                  <a:ext cx="88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84" name="Freihand 183">
                  <a:extLst>
                    <a:ext uri="{FF2B5EF4-FFF2-40B4-BE49-F238E27FC236}">
                      <a16:creationId xmlns:a16="http://schemas.microsoft.com/office/drawing/2014/main" id="{0E42F63C-1448-2DC8-A60A-BF1517B22A65}"/>
                    </a:ext>
                  </a:extLst>
                </p14:cNvPr>
                <p14:cNvContentPartPr/>
                <p14:nvPr/>
              </p14:nvContentPartPr>
              <p14:xfrm>
                <a:off x="9321709" y="1624942"/>
                <a:ext cx="218520" cy="37080"/>
              </p14:xfrm>
            </p:contentPart>
          </mc:Choice>
          <mc:Fallback>
            <p:pic>
              <p:nvPicPr>
                <p:cNvPr id="184" name="Freihand 183">
                  <a:extLst>
                    <a:ext uri="{FF2B5EF4-FFF2-40B4-BE49-F238E27FC236}">
                      <a16:creationId xmlns:a16="http://schemas.microsoft.com/office/drawing/2014/main" id="{0E42F63C-1448-2DC8-A60A-BF1517B22A65}"/>
                    </a:ext>
                  </a:extLst>
                </p:cNvPr>
                <p:cNvPicPr/>
                <p:nvPr/>
              </p:nvPicPr>
              <p:blipFill>
                <a:blip r:embed="rId344"/>
                <a:stretch>
                  <a:fillRect/>
                </a:stretch>
              </p:blipFill>
              <p:spPr>
                <a:xfrm>
                  <a:off x="9312709" y="1615942"/>
                  <a:ext cx="236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85" name="Freihand 184">
                  <a:extLst>
                    <a:ext uri="{FF2B5EF4-FFF2-40B4-BE49-F238E27FC236}">
                      <a16:creationId xmlns:a16="http://schemas.microsoft.com/office/drawing/2014/main" id="{965EA6E7-3B5B-3A53-110F-AD3AA3F31872}"/>
                    </a:ext>
                  </a:extLst>
                </p14:cNvPr>
                <p14:cNvContentPartPr/>
                <p14:nvPr/>
              </p14:nvContentPartPr>
              <p14:xfrm>
                <a:off x="9548509" y="1529542"/>
                <a:ext cx="75600" cy="136800"/>
              </p14:xfrm>
            </p:contentPart>
          </mc:Choice>
          <mc:Fallback>
            <p:pic>
              <p:nvPicPr>
                <p:cNvPr id="185" name="Freihand 184">
                  <a:extLst>
                    <a:ext uri="{FF2B5EF4-FFF2-40B4-BE49-F238E27FC236}">
                      <a16:creationId xmlns:a16="http://schemas.microsoft.com/office/drawing/2014/main" id="{965EA6E7-3B5B-3A53-110F-AD3AA3F31872}"/>
                    </a:ext>
                  </a:extLst>
                </p:cNvPr>
                <p:cNvPicPr/>
                <p:nvPr/>
              </p:nvPicPr>
              <p:blipFill>
                <a:blip r:embed="rId346"/>
                <a:stretch>
                  <a:fillRect/>
                </a:stretch>
              </p:blipFill>
              <p:spPr>
                <a:xfrm>
                  <a:off x="9539869" y="1520542"/>
                  <a:ext cx="93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86" name="Freihand 185">
                  <a:extLst>
                    <a:ext uri="{FF2B5EF4-FFF2-40B4-BE49-F238E27FC236}">
                      <a16:creationId xmlns:a16="http://schemas.microsoft.com/office/drawing/2014/main" id="{72C5D4B5-64AE-34FA-4EB7-38C58C0EEFB7}"/>
                    </a:ext>
                  </a:extLst>
                </p14:cNvPr>
                <p14:cNvContentPartPr/>
                <p14:nvPr/>
              </p14:nvContentPartPr>
              <p14:xfrm>
                <a:off x="10001029" y="1445302"/>
                <a:ext cx="971640" cy="93600"/>
              </p14:xfrm>
            </p:contentPart>
          </mc:Choice>
          <mc:Fallback>
            <p:pic>
              <p:nvPicPr>
                <p:cNvPr id="186" name="Freihand 185">
                  <a:extLst>
                    <a:ext uri="{FF2B5EF4-FFF2-40B4-BE49-F238E27FC236}">
                      <a16:creationId xmlns:a16="http://schemas.microsoft.com/office/drawing/2014/main" id="{72C5D4B5-64AE-34FA-4EB7-38C58C0EEFB7}"/>
                    </a:ext>
                  </a:extLst>
                </p:cNvPr>
                <p:cNvPicPr/>
                <p:nvPr/>
              </p:nvPicPr>
              <p:blipFill>
                <a:blip r:embed="rId348"/>
                <a:stretch>
                  <a:fillRect/>
                </a:stretch>
              </p:blipFill>
              <p:spPr>
                <a:xfrm>
                  <a:off x="9992389" y="1436302"/>
                  <a:ext cx="989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87" name="Freihand 186">
                  <a:extLst>
                    <a:ext uri="{FF2B5EF4-FFF2-40B4-BE49-F238E27FC236}">
                      <a16:creationId xmlns:a16="http://schemas.microsoft.com/office/drawing/2014/main" id="{1532EC27-B119-1EAD-4088-67767C184AE9}"/>
                    </a:ext>
                  </a:extLst>
                </p14:cNvPr>
                <p14:cNvContentPartPr/>
                <p14:nvPr/>
              </p14:nvContentPartPr>
              <p14:xfrm>
                <a:off x="10097149" y="1606942"/>
                <a:ext cx="141840" cy="90720"/>
              </p14:xfrm>
            </p:contentPart>
          </mc:Choice>
          <mc:Fallback>
            <p:pic>
              <p:nvPicPr>
                <p:cNvPr id="187" name="Freihand 186">
                  <a:extLst>
                    <a:ext uri="{FF2B5EF4-FFF2-40B4-BE49-F238E27FC236}">
                      <a16:creationId xmlns:a16="http://schemas.microsoft.com/office/drawing/2014/main" id="{1532EC27-B119-1EAD-4088-67767C184AE9}"/>
                    </a:ext>
                  </a:extLst>
                </p:cNvPr>
                <p:cNvPicPr/>
                <p:nvPr/>
              </p:nvPicPr>
              <p:blipFill>
                <a:blip r:embed="rId350"/>
                <a:stretch>
                  <a:fillRect/>
                </a:stretch>
              </p:blipFill>
              <p:spPr>
                <a:xfrm>
                  <a:off x="10088509" y="1597942"/>
                  <a:ext cx="159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88" name="Freihand 187">
                  <a:extLst>
                    <a:ext uri="{FF2B5EF4-FFF2-40B4-BE49-F238E27FC236}">
                      <a16:creationId xmlns:a16="http://schemas.microsoft.com/office/drawing/2014/main" id="{A21C632C-0C0A-0548-7094-EEF67C2145BC}"/>
                    </a:ext>
                  </a:extLst>
                </p14:cNvPr>
                <p14:cNvContentPartPr/>
                <p14:nvPr/>
              </p14:nvContentPartPr>
              <p14:xfrm>
                <a:off x="10247989" y="1598662"/>
                <a:ext cx="209520" cy="71280"/>
              </p14:xfrm>
            </p:contentPart>
          </mc:Choice>
          <mc:Fallback>
            <p:pic>
              <p:nvPicPr>
                <p:cNvPr id="188" name="Freihand 187">
                  <a:extLst>
                    <a:ext uri="{FF2B5EF4-FFF2-40B4-BE49-F238E27FC236}">
                      <a16:creationId xmlns:a16="http://schemas.microsoft.com/office/drawing/2014/main" id="{A21C632C-0C0A-0548-7094-EEF67C2145BC}"/>
                    </a:ext>
                  </a:extLst>
                </p:cNvPr>
                <p:cNvPicPr/>
                <p:nvPr/>
              </p:nvPicPr>
              <p:blipFill>
                <a:blip r:embed="rId352"/>
                <a:stretch>
                  <a:fillRect/>
                </a:stretch>
              </p:blipFill>
              <p:spPr>
                <a:xfrm>
                  <a:off x="10239349" y="1590022"/>
                  <a:ext cx="2271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89" name="Freihand 188">
                  <a:extLst>
                    <a:ext uri="{FF2B5EF4-FFF2-40B4-BE49-F238E27FC236}">
                      <a16:creationId xmlns:a16="http://schemas.microsoft.com/office/drawing/2014/main" id="{A90DF984-7B41-1DCB-493B-93D029F259D0}"/>
                    </a:ext>
                  </a:extLst>
                </p14:cNvPr>
                <p14:cNvContentPartPr/>
                <p14:nvPr/>
              </p14:nvContentPartPr>
              <p14:xfrm>
                <a:off x="10488109" y="1593262"/>
                <a:ext cx="137520" cy="105120"/>
              </p14:xfrm>
            </p:contentPart>
          </mc:Choice>
          <mc:Fallback>
            <p:pic>
              <p:nvPicPr>
                <p:cNvPr id="189" name="Freihand 188">
                  <a:extLst>
                    <a:ext uri="{FF2B5EF4-FFF2-40B4-BE49-F238E27FC236}">
                      <a16:creationId xmlns:a16="http://schemas.microsoft.com/office/drawing/2014/main" id="{A90DF984-7B41-1DCB-493B-93D029F259D0}"/>
                    </a:ext>
                  </a:extLst>
                </p:cNvPr>
                <p:cNvPicPr/>
                <p:nvPr/>
              </p:nvPicPr>
              <p:blipFill>
                <a:blip r:embed="rId354"/>
                <a:stretch>
                  <a:fillRect/>
                </a:stretch>
              </p:blipFill>
              <p:spPr>
                <a:xfrm>
                  <a:off x="10479109" y="1584262"/>
                  <a:ext cx="155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0" name="Freihand 189">
                  <a:extLst>
                    <a:ext uri="{FF2B5EF4-FFF2-40B4-BE49-F238E27FC236}">
                      <a16:creationId xmlns:a16="http://schemas.microsoft.com/office/drawing/2014/main" id="{701EF08A-2DED-AD74-60B8-9AF41B0A00C4}"/>
                    </a:ext>
                  </a:extLst>
                </p14:cNvPr>
                <p14:cNvContentPartPr/>
                <p14:nvPr/>
              </p14:nvContentPartPr>
              <p14:xfrm>
                <a:off x="10626349" y="1460782"/>
                <a:ext cx="91080" cy="194400"/>
              </p14:xfrm>
            </p:contentPart>
          </mc:Choice>
          <mc:Fallback>
            <p:pic>
              <p:nvPicPr>
                <p:cNvPr id="190" name="Freihand 189">
                  <a:extLst>
                    <a:ext uri="{FF2B5EF4-FFF2-40B4-BE49-F238E27FC236}">
                      <a16:creationId xmlns:a16="http://schemas.microsoft.com/office/drawing/2014/main" id="{701EF08A-2DED-AD74-60B8-9AF41B0A00C4}"/>
                    </a:ext>
                  </a:extLst>
                </p:cNvPr>
                <p:cNvPicPr/>
                <p:nvPr/>
              </p:nvPicPr>
              <p:blipFill>
                <a:blip r:embed="rId356"/>
                <a:stretch>
                  <a:fillRect/>
                </a:stretch>
              </p:blipFill>
              <p:spPr>
                <a:xfrm>
                  <a:off x="10617709" y="1451782"/>
                  <a:ext cx="108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1" name="Freihand 190">
                  <a:extLst>
                    <a:ext uri="{FF2B5EF4-FFF2-40B4-BE49-F238E27FC236}">
                      <a16:creationId xmlns:a16="http://schemas.microsoft.com/office/drawing/2014/main" id="{9387ABC7-8402-77A6-9301-24B306FFA895}"/>
                    </a:ext>
                  </a:extLst>
                </p14:cNvPr>
                <p14:cNvContentPartPr/>
                <p14:nvPr/>
              </p14:nvContentPartPr>
              <p14:xfrm>
                <a:off x="10771789" y="1613062"/>
                <a:ext cx="187200" cy="37080"/>
              </p14:xfrm>
            </p:contentPart>
          </mc:Choice>
          <mc:Fallback>
            <p:pic>
              <p:nvPicPr>
                <p:cNvPr id="191" name="Freihand 190">
                  <a:extLst>
                    <a:ext uri="{FF2B5EF4-FFF2-40B4-BE49-F238E27FC236}">
                      <a16:creationId xmlns:a16="http://schemas.microsoft.com/office/drawing/2014/main" id="{9387ABC7-8402-77A6-9301-24B306FFA895}"/>
                    </a:ext>
                  </a:extLst>
                </p:cNvPr>
                <p:cNvPicPr/>
                <p:nvPr/>
              </p:nvPicPr>
              <p:blipFill>
                <a:blip r:embed="rId358"/>
                <a:stretch>
                  <a:fillRect/>
                </a:stretch>
              </p:blipFill>
              <p:spPr>
                <a:xfrm>
                  <a:off x="10763149" y="1604062"/>
                  <a:ext cx="204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2" name="Freihand 191">
                  <a:extLst>
                    <a:ext uri="{FF2B5EF4-FFF2-40B4-BE49-F238E27FC236}">
                      <a16:creationId xmlns:a16="http://schemas.microsoft.com/office/drawing/2014/main" id="{31E48C2C-C3A7-CFA2-2720-4D4B0FE0A99D}"/>
                    </a:ext>
                  </a:extLst>
                </p14:cNvPr>
                <p14:cNvContentPartPr/>
                <p14:nvPr/>
              </p14:nvContentPartPr>
              <p14:xfrm>
                <a:off x="11019469" y="1455022"/>
                <a:ext cx="138240" cy="200880"/>
              </p14:xfrm>
            </p:contentPart>
          </mc:Choice>
          <mc:Fallback>
            <p:pic>
              <p:nvPicPr>
                <p:cNvPr id="192" name="Freihand 191">
                  <a:extLst>
                    <a:ext uri="{FF2B5EF4-FFF2-40B4-BE49-F238E27FC236}">
                      <a16:creationId xmlns:a16="http://schemas.microsoft.com/office/drawing/2014/main" id="{31E48C2C-C3A7-CFA2-2720-4D4B0FE0A99D}"/>
                    </a:ext>
                  </a:extLst>
                </p:cNvPr>
                <p:cNvPicPr/>
                <p:nvPr/>
              </p:nvPicPr>
              <p:blipFill>
                <a:blip r:embed="rId360"/>
                <a:stretch>
                  <a:fillRect/>
                </a:stretch>
              </p:blipFill>
              <p:spPr>
                <a:xfrm>
                  <a:off x="11010829" y="1446382"/>
                  <a:ext cx="155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4" name="Freihand 163">
                  <a:extLst>
                    <a:ext uri="{FF2B5EF4-FFF2-40B4-BE49-F238E27FC236}">
                      <a16:creationId xmlns:a16="http://schemas.microsoft.com/office/drawing/2014/main" id="{2A00F6EC-FA5C-B9D9-2770-0DAC7CE8DE0B}"/>
                    </a:ext>
                  </a:extLst>
                </p14:cNvPr>
                <p14:cNvContentPartPr/>
                <p14:nvPr/>
              </p14:nvContentPartPr>
              <p14:xfrm>
                <a:off x="5439469" y="2172142"/>
                <a:ext cx="61560" cy="236520"/>
              </p14:xfrm>
            </p:contentPart>
          </mc:Choice>
          <mc:Fallback>
            <p:pic>
              <p:nvPicPr>
                <p:cNvPr id="164" name="Freihand 163">
                  <a:extLst>
                    <a:ext uri="{FF2B5EF4-FFF2-40B4-BE49-F238E27FC236}">
                      <a16:creationId xmlns:a16="http://schemas.microsoft.com/office/drawing/2014/main" id="{2A00F6EC-FA5C-B9D9-2770-0DAC7CE8DE0B}"/>
                    </a:ext>
                  </a:extLst>
                </p:cNvPr>
                <p:cNvPicPr/>
                <p:nvPr/>
              </p:nvPicPr>
              <p:blipFill>
                <a:blip r:embed="rId362"/>
                <a:stretch>
                  <a:fillRect/>
                </a:stretch>
              </p:blipFill>
              <p:spPr>
                <a:xfrm>
                  <a:off x="5430469" y="2163142"/>
                  <a:ext cx="79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5" name="Freihand 164">
                  <a:extLst>
                    <a:ext uri="{FF2B5EF4-FFF2-40B4-BE49-F238E27FC236}">
                      <a16:creationId xmlns:a16="http://schemas.microsoft.com/office/drawing/2014/main" id="{416B78AB-AE0D-1985-9CB2-401579BB9DA4}"/>
                    </a:ext>
                  </a:extLst>
                </p14:cNvPr>
                <p14:cNvContentPartPr/>
                <p14:nvPr/>
              </p14:nvContentPartPr>
              <p14:xfrm>
                <a:off x="5627389" y="2253142"/>
                <a:ext cx="86760" cy="128520"/>
              </p14:xfrm>
            </p:contentPart>
          </mc:Choice>
          <mc:Fallback>
            <p:pic>
              <p:nvPicPr>
                <p:cNvPr id="165" name="Freihand 164">
                  <a:extLst>
                    <a:ext uri="{FF2B5EF4-FFF2-40B4-BE49-F238E27FC236}">
                      <a16:creationId xmlns:a16="http://schemas.microsoft.com/office/drawing/2014/main" id="{416B78AB-AE0D-1985-9CB2-401579BB9DA4}"/>
                    </a:ext>
                  </a:extLst>
                </p:cNvPr>
                <p:cNvPicPr/>
                <p:nvPr/>
              </p:nvPicPr>
              <p:blipFill>
                <a:blip r:embed="rId364"/>
                <a:stretch>
                  <a:fillRect/>
                </a:stretch>
              </p:blipFill>
              <p:spPr>
                <a:xfrm>
                  <a:off x="5618389" y="2244502"/>
                  <a:ext cx="104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6" name="Freihand 165">
                  <a:extLst>
                    <a:ext uri="{FF2B5EF4-FFF2-40B4-BE49-F238E27FC236}">
                      <a16:creationId xmlns:a16="http://schemas.microsoft.com/office/drawing/2014/main" id="{A1644BC5-5C0F-FFBC-44A7-9CCFB1D1C598}"/>
                    </a:ext>
                  </a:extLst>
                </p14:cNvPr>
                <p14:cNvContentPartPr/>
                <p14:nvPr/>
              </p14:nvContentPartPr>
              <p14:xfrm>
                <a:off x="5624509" y="2304982"/>
                <a:ext cx="194760" cy="155160"/>
              </p14:xfrm>
            </p:contentPart>
          </mc:Choice>
          <mc:Fallback>
            <p:pic>
              <p:nvPicPr>
                <p:cNvPr id="166" name="Freihand 165">
                  <a:extLst>
                    <a:ext uri="{FF2B5EF4-FFF2-40B4-BE49-F238E27FC236}">
                      <a16:creationId xmlns:a16="http://schemas.microsoft.com/office/drawing/2014/main" id="{A1644BC5-5C0F-FFBC-44A7-9CCFB1D1C598}"/>
                    </a:ext>
                  </a:extLst>
                </p:cNvPr>
                <p:cNvPicPr/>
                <p:nvPr/>
              </p:nvPicPr>
              <p:blipFill>
                <a:blip r:embed="rId366"/>
                <a:stretch>
                  <a:fillRect/>
                </a:stretch>
              </p:blipFill>
              <p:spPr>
                <a:xfrm>
                  <a:off x="5615869" y="2295982"/>
                  <a:ext cx="212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7" name="Freihand 166">
                  <a:extLst>
                    <a:ext uri="{FF2B5EF4-FFF2-40B4-BE49-F238E27FC236}">
                      <a16:creationId xmlns:a16="http://schemas.microsoft.com/office/drawing/2014/main" id="{4C6675EE-F00A-C483-0BCD-AD80D72635ED}"/>
                    </a:ext>
                  </a:extLst>
                </p14:cNvPr>
                <p14:cNvContentPartPr/>
                <p14:nvPr/>
              </p14:nvContentPartPr>
              <p14:xfrm>
                <a:off x="5800549" y="2277982"/>
                <a:ext cx="11880" cy="15480"/>
              </p14:xfrm>
            </p:contentPart>
          </mc:Choice>
          <mc:Fallback>
            <p:pic>
              <p:nvPicPr>
                <p:cNvPr id="167" name="Freihand 166">
                  <a:extLst>
                    <a:ext uri="{FF2B5EF4-FFF2-40B4-BE49-F238E27FC236}">
                      <a16:creationId xmlns:a16="http://schemas.microsoft.com/office/drawing/2014/main" id="{4C6675EE-F00A-C483-0BCD-AD80D72635ED}"/>
                    </a:ext>
                  </a:extLst>
                </p:cNvPr>
                <p:cNvPicPr/>
                <p:nvPr/>
              </p:nvPicPr>
              <p:blipFill>
                <a:blip r:embed="rId368"/>
                <a:stretch>
                  <a:fillRect/>
                </a:stretch>
              </p:blipFill>
              <p:spPr>
                <a:xfrm>
                  <a:off x="5791909" y="2269342"/>
                  <a:ext cx="29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8" name="Freihand 167">
                  <a:extLst>
                    <a:ext uri="{FF2B5EF4-FFF2-40B4-BE49-F238E27FC236}">
                      <a16:creationId xmlns:a16="http://schemas.microsoft.com/office/drawing/2014/main" id="{F966859C-97D9-526E-8769-981611311771}"/>
                    </a:ext>
                  </a:extLst>
                </p14:cNvPr>
                <p14:cNvContentPartPr/>
                <p14:nvPr/>
              </p14:nvContentPartPr>
              <p14:xfrm>
                <a:off x="5949229" y="2200222"/>
                <a:ext cx="311400" cy="167040"/>
              </p14:xfrm>
            </p:contentPart>
          </mc:Choice>
          <mc:Fallback>
            <p:pic>
              <p:nvPicPr>
                <p:cNvPr id="168" name="Freihand 167">
                  <a:extLst>
                    <a:ext uri="{FF2B5EF4-FFF2-40B4-BE49-F238E27FC236}">
                      <a16:creationId xmlns:a16="http://schemas.microsoft.com/office/drawing/2014/main" id="{F966859C-97D9-526E-8769-981611311771}"/>
                    </a:ext>
                  </a:extLst>
                </p:cNvPr>
                <p:cNvPicPr/>
                <p:nvPr/>
              </p:nvPicPr>
              <p:blipFill>
                <a:blip r:embed="rId370"/>
                <a:stretch>
                  <a:fillRect/>
                </a:stretch>
              </p:blipFill>
              <p:spPr>
                <a:xfrm>
                  <a:off x="5940229" y="2191222"/>
                  <a:ext cx="329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9" name="Freihand 168">
                  <a:extLst>
                    <a:ext uri="{FF2B5EF4-FFF2-40B4-BE49-F238E27FC236}">
                      <a16:creationId xmlns:a16="http://schemas.microsoft.com/office/drawing/2014/main" id="{97088BEE-20E5-B414-BAEA-298E57FD705A}"/>
                    </a:ext>
                  </a:extLst>
                </p14:cNvPr>
                <p14:cNvContentPartPr/>
                <p14:nvPr/>
              </p14:nvContentPartPr>
              <p14:xfrm>
                <a:off x="6089989" y="2127502"/>
                <a:ext cx="137520" cy="12600"/>
              </p14:xfrm>
            </p:contentPart>
          </mc:Choice>
          <mc:Fallback>
            <p:pic>
              <p:nvPicPr>
                <p:cNvPr id="169" name="Freihand 168">
                  <a:extLst>
                    <a:ext uri="{FF2B5EF4-FFF2-40B4-BE49-F238E27FC236}">
                      <a16:creationId xmlns:a16="http://schemas.microsoft.com/office/drawing/2014/main" id="{97088BEE-20E5-B414-BAEA-298E57FD705A}"/>
                    </a:ext>
                  </a:extLst>
                </p:cNvPr>
                <p:cNvPicPr/>
                <p:nvPr/>
              </p:nvPicPr>
              <p:blipFill>
                <a:blip r:embed="rId372"/>
                <a:stretch>
                  <a:fillRect/>
                </a:stretch>
              </p:blipFill>
              <p:spPr>
                <a:xfrm>
                  <a:off x="6081349" y="2118502"/>
                  <a:ext cx="155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0" name="Freihand 169">
                  <a:extLst>
                    <a:ext uri="{FF2B5EF4-FFF2-40B4-BE49-F238E27FC236}">
                      <a16:creationId xmlns:a16="http://schemas.microsoft.com/office/drawing/2014/main" id="{1C5124CD-B7CA-5EC8-4429-899C2AC861C2}"/>
                    </a:ext>
                  </a:extLst>
                </p14:cNvPr>
                <p14:cNvContentPartPr/>
                <p14:nvPr/>
              </p14:nvContentPartPr>
              <p14:xfrm>
                <a:off x="6248389" y="2131102"/>
                <a:ext cx="125280" cy="311400"/>
              </p14:xfrm>
            </p:contentPart>
          </mc:Choice>
          <mc:Fallback>
            <p:pic>
              <p:nvPicPr>
                <p:cNvPr id="170" name="Freihand 169">
                  <a:extLst>
                    <a:ext uri="{FF2B5EF4-FFF2-40B4-BE49-F238E27FC236}">
                      <a16:creationId xmlns:a16="http://schemas.microsoft.com/office/drawing/2014/main" id="{1C5124CD-B7CA-5EC8-4429-899C2AC861C2}"/>
                    </a:ext>
                  </a:extLst>
                </p:cNvPr>
                <p:cNvPicPr/>
                <p:nvPr/>
              </p:nvPicPr>
              <p:blipFill>
                <a:blip r:embed="rId374"/>
                <a:stretch>
                  <a:fillRect/>
                </a:stretch>
              </p:blipFill>
              <p:spPr>
                <a:xfrm>
                  <a:off x="6239749" y="2122102"/>
                  <a:ext cx="1429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1" name="Freihand 170">
                  <a:extLst>
                    <a:ext uri="{FF2B5EF4-FFF2-40B4-BE49-F238E27FC236}">
                      <a16:creationId xmlns:a16="http://schemas.microsoft.com/office/drawing/2014/main" id="{430B58A7-86F9-B625-88D8-AAEA948DAC45}"/>
                    </a:ext>
                  </a:extLst>
                </p14:cNvPr>
                <p14:cNvContentPartPr/>
                <p14:nvPr/>
              </p14:nvContentPartPr>
              <p14:xfrm>
                <a:off x="6431629" y="1977382"/>
                <a:ext cx="118440" cy="132840"/>
              </p14:xfrm>
            </p:contentPart>
          </mc:Choice>
          <mc:Fallback>
            <p:pic>
              <p:nvPicPr>
                <p:cNvPr id="171" name="Freihand 170">
                  <a:extLst>
                    <a:ext uri="{FF2B5EF4-FFF2-40B4-BE49-F238E27FC236}">
                      <a16:creationId xmlns:a16="http://schemas.microsoft.com/office/drawing/2014/main" id="{430B58A7-86F9-B625-88D8-AAEA948DAC45}"/>
                    </a:ext>
                  </a:extLst>
                </p:cNvPr>
                <p:cNvPicPr/>
                <p:nvPr/>
              </p:nvPicPr>
              <p:blipFill>
                <a:blip r:embed="rId376"/>
                <a:stretch>
                  <a:fillRect/>
                </a:stretch>
              </p:blipFill>
              <p:spPr>
                <a:xfrm>
                  <a:off x="6422989" y="1968742"/>
                  <a:ext cx="1360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4" name="Freihand 173">
                  <a:extLst>
                    <a:ext uri="{FF2B5EF4-FFF2-40B4-BE49-F238E27FC236}">
                      <a16:creationId xmlns:a16="http://schemas.microsoft.com/office/drawing/2014/main" id="{C56B7737-E119-107E-3163-B3B8B117695D}"/>
                    </a:ext>
                  </a:extLst>
                </p14:cNvPr>
                <p14:cNvContentPartPr/>
                <p14:nvPr/>
              </p14:nvContentPartPr>
              <p14:xfrm>
                <a:off x="6614869" y="2302822"/>
                <a:ext cx="3600" cy="7560"/>
              </p14:xfrm>
            </p:contentPart>
          </mc:Choice>
          <mc:Fallback>
            <p:pic>
              <p:nvPicPr>
                <p:cNvPr id="174" name="Freihand 173">
                  <a:extLst>
                    <a:ext uri="{FF2B5EF4-FFF2-40B4-BE49-F238E27FC236}">
                      <a16:creationId xmlns:a16="http://schemas.microsoft.com/office/drawing/2014/main" id="{C56B7737-E119-107E-3163-B3B8B117695D}"/>
                    </a:ext>
                  </a:extLst>
                </p:cNvPr>
                <p:cNvPicPr/>
                <p:nvPr/>
              </p:nvPicPr>
              <p:blipFill>
                <a:blip r:embed="rId74"/>
                <a:stretch>
                  <a:fillRect/>
                </a:stretch>
              </p:blipFill>
              <p:spPr>
                <a:xfrm>
                  <a:off x="6605869" y="2293822"/>
                  <a:ext cx="2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5" name="Freihand 174">
                  <a:extLst>
                    <a:ext uri="{FF2B5EF4-FFF2-40B4-BE49-F238E27FC236}">
                      <a16:creationId xmlns:a16="http://schemas.microsoft.com/office/drawing/2014/main" id="{8716EDA7-8617-4794-D035-456CEF1D2044}"/>
                    </a:ext>
                  </a:extLst>
                </p14:cNvPr>
                <p14:cNvContentPartPr/>
                <p14:nvPr/>
              </p14:nvContentPartPr>
              <p14:xfrm>
                <a:off x="6644389" y="2176462"/>
                <a:ext cx="34920" cy="173520"/>
              </p14:xfrm>
            </p:contentPart>
          </mc:Choice>
          <mc:Fallback>
            <p:pic>
              <p:nvPicPr>
                <p:cNvPr id="175" name="Freihand 174">
                  <a:extLst>
                    <a:ext uri="{FF2B5EF4-FFF2-40B4-BE49-F238E27FC236}">
                      <a16:creationId xmlns:a16="http://schemas.microsoft.com/office/drawing/2014/main" id="{8716EDA7-8617-4794-D035-456CEF1D2044}"/>
                    </a:ext>
                  </a:extLst>
                </p:cNvPr>
                <p:cNvPicPr/>
                <p:nvPr/>
              </p:nvPicPr>
              <p:blipFill>
                <a:blip r:embed="rId379"/>
                <a:stretch>
                  <a:fillRect/>
                </a:stretch>
              </p:blipFill>
              <p:spPr>
                <a:xfrm>
                  <a:off x="6635389" y="2167822"/>
                  <a:ext cx="525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6" name="Freihand 175">
                  <a:extLst>
                    <a:ext uri="{FF2B5EF4-FFF2-40B4-BE49-F238E27FC236}">
                      <a16:creationId xmlns:a16="http://schemas.microsoft.com/office/drawing/2014/main" id="{8E1DC54A-7144-549A-2A87-38E1434B94E7}"/>
                    </a:ext>
                  </a:extLst>
                </p14:cNvPr>
                <p14:cNvContentPartPr/>
                <p14:nvPr/>
              </p14:nvContentPartPr>
              <p14:xfrm>
                <a:off x="6583909" y="2245582"/>
                <a:ext cx="151560" cy="44280"/>
              </p14:xfrm>
            </p:contentPart>
          </mc:Choice>
          <mc:Fallback>
            <p:pic>
              <p:nvPicPr>
                <p:cNvPr id="176" name="Freihand 175">
                  <a:extLst>
                    <a:ext uri="{FF2B5EF4-FFF2-40B4-BE49-F238E27FC236}">
                      <a16:creationId xmlns:a16="http://schemas.microsoft.com/office/drawing/2014/main" id="{8E1DC54A-7144-549A-2A87-38E1434B94E7}"/>
                    </a:ext>
                  </a:extLst>
                </p:cNvPr>
                <p:cNvPicPr/>
                <p:nvPr/>
              </p:nvPicPr>
              <p:blipFill>
                <a:blip r:embed="rId381"/>
                <a:stretch>
                  <a:fillRect/>
                </a:stretch>
              </p:blipFill>
              <p:spPr>
                <a:xfrm>
                  <a:off x="6574909" y="2236582"/>
                  <a:ext cx="169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98" name="Freihand 197">
                  <a:extLst>
                    <a:ext uri="{FF2B5EF4-FFF2-40B4-BE49-F238E27FC236}">
                      <a16:creationId xmlns:a16="http://schemas.microsoft.com/office/drawing/2014/main" id="{F8F6111D-E536-4EC2-C80F-B6A1C41EDF88}"/>
                    </a:ext>
                  </a:extLst>
                </p14:cNvPr>
                <p14:cNvContentPartPr/>
                <p14:nvPr/>
              </p14:nvContentPartPr>
              <p14:xfrm>
                <a:off x="6836629" y="2061622"/>
                <a:ext cx="178560" cy="273600"/>
              </p14:xfrm>
            </p:contentPart>
          </mc:Choice>
          <mc:Fallback>
            <p:pic>
              <p:nvPicPr>
                <p:cNvPr id="198" name="Freihand 197">
                  <a:extLst>
                    <a:ext uri="{FF2B5EF4-FFF2-40B4-BE49-F238E27FC236}">
                      <a16:creationId xmlns:a16="http://schemas.microsoft.com/office/drawing/2014/main" id="{F8F6111D-E536-4EC2-C80F-B6A1C41EDF88}"/>
                    </a:ext>
                  </a:extLst>
                </p:cNvPr>
                <p:cNvPicPr/>
                <p:nvPr/>
              </p:nvPicPr>
              <p:blipFill>
                <a:blip r:embed="rId383"/>
                <a:stretch>
                  <a:fillRect/>
                </a:stretch>
              </p:blipFill>
              <p:spPr>
                <a:xfrm>
                  <a:off x="6827629" y="2052622"/>
                  <a:ext cx="1962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99" name="Freihand 198">
                  <a:extLst>
                    <a:ext uri="{FF2B5EF4-FFF2-40B4-BE49-F238E27FC236}">
                      <a16:creationId xmlns:a16="http://schemas.microsoft.com/office/drawing/2014/main" id="{00595DB7-CD7A-05A9-86D7-50C77B694794}"/>
                    </a:ext>
                  </a:extLst>
                </p14:cNvPr>
                <p14:cNvContentPartPr/>
                <p14:nvPr/>
              </p14:nvContentPartPr>
              <p14:xfrm>
                <a:off x="7091149" y="2040382"/>
                <a:ext cx="100080" cy="293400"/>
              </p14:xfrm>
            </p:contentPart>
          </mc:Choice>
          <mc:Fallback>
            <p:pic>
              <p:nvPicPr>
                <p:cNvPr id="199" name="Freihand 198">
                  <a:extLst>
                    <a:ext uri="{FF2B5EF4-FFF2-40B4-BE49-F238E27FC236}">
                      <a16:creationId xmlns:a16="http://schemas.microsoft.com/office/drawing/2014/main" id="{00595DB7-CD7A-05A9-86D7-50C77B694794}"/>
                    </a:ext>
                  </a:extLst>
                </p:cNvPr>
                <p:cNvPicPr/>
                <p:nvPr/>
              </p:nvPicPr>
              <p:blipFill>
                <a:blip r:embed="rId385"/>
                <a:stretch>
                  <a:fillRect/>
                </a:stretch>
              </p:blipFill>
              <p:spPr>
                <a:xfrm>
                  <a:off x="7082149" y="2031382"/>
                  <a:ext cx="1177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0" name="Freihand 199">
                  <a:extLst>
                    <a:ext uri="{FF2B5EF4-FFF2-40B4-BE49-F238E27FC236}">
                      <a16:creationId xmlns:a16="http://schemas.microsoft.com/office/drawing/2014/main" id="{8A8C77F4-0ACB-CC34-89D7-8DA7F1473514}"/>
                    </a:ext>
                  </a:extLst>
                </p14:cNvPr>
                <p14:cNvContentPartPr/>
                <p14:nvPr/>
              </p14:nvContentPartPr>
              <p14:xfrm>
                <a:off x="7218589" y="2131102"/>
                <a:ext cx="100800" cy="148320"/>
              </p14:xfrm>
            </p:contentPart>
          </mc:Choice>
          <mc:Fallback>
            <p:pic>
              <p:nvPicPr>
                <p:cNvPr id="200" name="Freihand 199">
                  <a:extLst>
                    <a:ext uri="{FF2B5EF4-FFF2-40B4-BE49-F238E27FC236}">
                      <a16:creationId xmlns:a16="http://schemas.microsoft.com/office/drawing/2014/main" id="{8A8C77F4-0ACB-CC34-89D7-8DA7F1473514}"/>
                    </a:ext>
                  </a:extLst>
                </p:cNvPr>
                <p:cNvPicPr/>
                <p:nvPr/>
              </p:nvPicPr>
              <p:blipFill>
                <a:blip r:embed="rId387"/>
                <a:stretch>
                  <a:fillRect/>
                </a:stretch>
              </p:blipFill>
              <p:spPr>
                <a:xfrm>
                  <a:off x="7209589" y="2122102"/>
                  <a:ext cx="118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01" name="Freihand 200">
                  <a:extLst>
                    <a:ext uri="{FF2B5EF4-FFF2-40B4-BE49-F238E27FC236}">
                      <a16:creationId xmlns:a16="http://schemas.microsoft.com/office/drawing/2014/main" id="{92C29170-2A8D-AD11-0DD8-A8B9D434B5A1}"/>
                    </a:ext>
                  </a:extLst>
                </p14:cNvPr>
                <p14:cNvContentPartPr/>
                <p14:nvPr/>
              </p14:nvContentPartPr>
              <p14:xfrm>
                <a:off x="7236949" y="2087542"/>
                <a:ext cx="104040" cy="158760"/>
              </p14:xfrm>
            </p:contentPart>
          </mc:Choice>
          <mc:Fallback>
            <p:pic>
              <p:nvPicPr>
                <p:cNvPr id="201" name="Freihand 200">
                  <a:extLst>
                    <a:ext uri="{FF2B5EF4-FFF2-40B4-BE49-F238E27FC236}">
                      <a16:creationId xmlns:a16="http://schemas.microsoft.com/office/drawing/2014/main" id="{92C29170-2A8D-AD11-0DD8-A8B9D434B5A1}"/>
                    </a:ext>
                  </a:extLst>
                </p:cNvPr>
                <p:cNvPicPr/>
                <p:nvPr/>
              </p:nvPicPr>
              <p:blipFill>
                <a:blip r:embed="rId389"/>
                <a:stretch>
                  <a:fillRect/>
                </a:stretch>
              </p:blipFill>
              <p:spPr>
                <a:xfrm>
                  <a:off x="7228309" y="2078902"/>
                  <a:ext cx="121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02" name="Freihand 201">
                  <a:extLst>
                    <a:ext uri="{FF2B5EF4-FFF2-40B4-BE49-F238E27FC236}">
                      <a16:creationId xmlns:a16="http://schemas.microsoft.com/office/drawing/2014/main" id="{894DB890-D902-A779-CFC6-646EB9F492F5}"/>
                    </a:ext>
                  </a:extLst>
                </p14:cNvPr>
                <p14:cNvContentPartPr/>
                <p14:nvPr/>
              </p14:nvContentPartPr>
              <p14:xfrm>
                <a:off x="7373749" y="2163142"/>
                <a:ext cx="96480" cy="15840"/>
              </p14:xfrm>
            </p:contentPart>
          </mc:Choice>
          <mc:Fallback>
            <p:pic>
              <p:nvPicPr>
                <p:cNvPr id="202" name="Freihand 201">
                  <a:extLst>
                    <a:ext uri="{FF2B5EF4-FFF2-40B4-BE49-F238E27FC236}">
                      <a16:creationId xmlns:a16="http://schemas.microsoft.com/office/drawing/2014/main" id="{894DB890-D902-A779-CFC6-646EB9F492F5}"/>
                    </a:ext>
                  </a:extLst>
                </p:cNvPr>
                <p:cNvPicPr/>
                <p:nvPr/>
              </p:nvPicPr>
              <p:blipFill>
                <a:blip r:embed="rId391"/>
                <a:stretch>
                  <a:fillRect/>
                </a:stretch>
              </p:blipFill>
              <p:spPr>
                <a:xfrm>
                  <a:off x="7365109" y="2154142"/>
                  <a:ext cx="11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03" name="Freihand 202">
                  <a:extLst>
                    <a:ext uri="{FF2B5EF4-FFF2-40B4-BE49-F238E27FC236}">
                      <a16:creationId xmlns:a16="http://schemas.microsoft.com/office/drawing/2014/main" id="{978E7CB9-2761-F580-B8D5-05B15F1605D4}"/>
                    </a:ext>
                  </a:extLst>
                </p14:cNvPr>
                <p14:cNvContentPartPr/>
                <p14:nvPr/>
              </p14:nvContentPartPr>
              <p14:xfrm>
                <a:off x="7526029" y="2112022"/>
                <a:ext cx="207360" cy="93240"/>
              </p14:xfrm>
            </p:contentPart>
          </mc:Choice>
          <mc:Fallback>
            <p:pic>
              <p:nvPicPr>
                <p:cNvPr id="203" name="Freihand 202">
                  <a:extLst>
                    <a:ext uri="{FF2B5EF4-FFF2-40B4-BE49-F238E27FC236}">
                      <a16:creationId xmlns:a16="http://schemas.microsoft.com/office/drawing/2014/main" id="{978E7CB9-2761-F580-B8D5-05B15F1605D4}"/>
                    </a:ext>
                  </a:extLst>
                </p:cNvPr>
                <p:cNvPicPr/>
                <p:nvPr/>
              </p:nvPicPr>
              <p:blipFill>
                <a:blip r:embed="rId393"/>
                <a:stretch>
                  <a:fillRect/>
                </a:stretch>
              </p:blipFill>
              <p:spPr>
                <a:xfrm>
                  <a:off x="7517389" y="2103022"/>
                  <a:ext cx="225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04" name="Freihand 203">
                  <a:extLst>
                    <a:ext uri="{FF2B5EF4-FFF2-40B4-BE49-F238E27FC236}">
                      <a16:creationId xmlns:a16="http://schemas.microsoft.com/office/drawing/2014/main" id="{599D3B70-AA9C-5C6B-97DB-4E312C3560C8}"/>
                    </a:ext>
                  </a:extLst>
                </p14:cNvPr>
                <p14:cNvContentPartPr/>
                <p14:nvPr/>
              </p14:nvContentPartPr>
              <p14:xfrm>
                <a:off x="7722589" y="2006182"/>
                <a:ext cx="148320" cy="381600"/>
              </p14:xfrm>
            </p:contentPart>
          </mc:Choice>
          <mc:Fallback>
            <p:pic>
              <p:nvPicPr>
                <p:cNvPr id="204" name="Freihand 203">
                  <a:extLst>
                    <a:ext uri="{FF2B5EF4-FFF2-40B4-BE49-F238E27FC236}">
                      <a16:creationId xmlns:a16="http://schemas.microsoft.com/office/drawing/2014/main" id="{599D3B70-AA9C-5C6B-97DB-4E312C3560C8}"/>
                    </a:ext>
                  </a:extLst>
                </p:cNvPr>
                <p:cNvPicPr/>
                <p:nvPr/>
              </p:nvPicPr>
              <p:blipFill>
                <a:blip r:embed="rId395"/>
                <a:stretch>
                  <a:fillRect/>
                </a:stretch>
              </p:blipFill>
              <p:spPr>
                <a:xfrm>
                  <a:off x="7713949" y="1997542"/>
                  <a:ext cx="165960" cy="399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6" name="Freihand 205">
                  <a:extLst>
                    <a:ext uri="{FF2B5EF4-FFF2-40B4-BE49-F238E27FC236}">
                      <a16:creationId xmlns:a16="http://schemas.microsoft.com/office/drawing/2014/main" id="{8865C4DA-29F0-57ED-39E0-A7A9656E3215}"/>
                    </a:ext>
                  </a:extLst>
                </p14:cNvPr>
                <p14:cNvContentPartPr/>
                <p14:nvPr/>
              </p14:nvContentPartPr>
              <p14:xfrm>
                <a:off x="7931389" y="1967302"/>
                <a:ext cx="182520" cy="27720"/>
              </p14:xfrm>
            </p:contentPart>
          </mc:Choice>
          <mc:Fallback>
            <p:pic>
              <p:nvPicPr>
                <p:cNvPr id="206" name="Freihand 205">
                  <a:extLst>
                    <a:ext uri="{FF2B5EF4-FFF2-40B4-BE49-F238E27FC236}">
                      <a16:creationId xmlns:a16="http://schemas.microsoft.com/office/drawing/2014/main" id="{8865C4DA-29F0-57ED-39E0-A7A9656E3215}"/>
                    </a:ext>
                  </a:extLst>
                </p:cNvPr>
                <p:cNvPicPr/>
                <p:nvPr/>
              </p:nvPicPr>
              <p:blipFill>
                <a:blip r:embed="rId397"/>
                <a:stretch>
                  <a:fillRect/>
                </a:stretch>
              </p:blipFill>
              <p:spPr>
                <a:xfrm>
                  <a:off x="7922389" y="1958662"/>
                  <a:ext cx="200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07" name="Freihand 206">
                  <a:extLst>
                    <a:ext uri="{FF2B5EF4-FFF2-40B4-BE49-F238E27FC236}">
                      <a16:creationId xmlns:a16="http://schemas.microsoft.com/office/drawing/2014/main" id="{955F70AF-DD2B-5984-CA37-6C09052F4391}"/>
                    </a:ext>
                  </a:extLst>
                </p14:cNvPr>
                <p14:cNvContentPartPr/>
                <p14:nvPr/>
              </p14:nvContentPartPr>
              <p14:xfrm>
                <a:off x="7893949" y="2036062"/>
                <a:ext cx="186480" cy="250560"/>
              </p14:xfrm>
            </p:contentPart>
          </mc:Choice>
          <mc:Fallback>
            <p:pic>
              <p:nvPicPr>
                <p:cNvPr id="207" name="Freihand 206">
                  <a:extLst>
                    <a:ext uri="{FF2B5EF4-FFF2-40B4-BE49-F238E27FC236}">
                      <a16:creationId xmlns:a16="http://schemas.microsoft.com/office/drawing/2014/main" id="{955F70AF-DD2B-5984-CA37-6C09052F4391}"/>
                    </a:ext>
                  </a:extLst>
                </p:cNvPr>
                <p:cNvPicPr/>
                <p:nvPr/>
              </p:nvPicPr>
              <p:blipFill>
                <a:blip r:embed="rId399"/>
                <a:stretch>
                  <a:fillRect/>
                </a:stretch>
              </p:blipFill>
              <p:spPr>
                <a:xfrm>
                  <a:off x="7885309" y="2027062"/>
                  <a:ext cx="2041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09" name="Freihand 208">
                  <a:extLst>
                    <a:ext uri="{FF2B5EF4-FFF2-40B4-BE49-F238E27FC236}">
                      <a16:creationId xmlns:a16="http://schemas.microsoft.com/office/drawing/2014/main" id="{1871A477-4BF4-C0BA-402D-60D1F8B10FB5}"/>
                    </a:ext>
                  </a:extLst>
                </p14:cNvPr>
                <p14:cNvContentPartPr/>
                <p14:nvPr/>
              </p14:nvContentPartPr>
              <p14:xfrm>
                <a:off x="7805749" y="2451862"/>
                <a:ext cx="24480" cy="83880"/>
              </p14:xfrm>
            </p:contentPart>
          </mc:Choice>
          <mc:Fallback>
            <p:pic>
              <p:nvPicPr>
                <p:cNvPr id="209" name="Freihand 208">
                  <a:extLst>
                    <a:ext uri="{FF2B5EF4-FFF2-40B4-BE49-F238E27FC236}">
                      <a16:creationId xmlns:a16="http://schemas.microsoft.com/office/drawing/2014/main" id="{1871A477-4BF4-C0BA-402D-60D1F8B10FB5}"/>
                    </a:ext>
                  </a:extLst>
                </p:cNvPr>
                <p:cNvPicPr/>
                <p:nvPr/>
              </p:nvPicPr>
              <p:blipFill>
                <a:blip r:embed="rId401"/>
                <a:stretch>
                  <a:fillRect/>
                </a:stretch>
              </p:blipFill>
              <p:spPr>
                <a:xfrm>
                  <a:off x="7796749" y="2443222"/>
                  <a:ext cx="42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0" name="Freihand 209">
                  <a:extLst>
                    <a:ext uri="{FF2B5EF4-FFF2-40B4-BE49-F238E27FC236}">
                      <a16:creationId xmlns:a16="http://schemas.microsoft.com/office/drawing/2014/main" id="{73BC47A0-267C-615A-0FF2-419BDFB73757}"/>
                    </a:ext>
                  </a:extLst>
                </p14:cNvPr>
                <p14:cNvContentPartPr/>
                <p14:nvPr/>
              </p14:nvContentPartPr>
              <p14:xfrm>
                <a:off x="7814389" y="2392102"/>
                <a:ext cx="164520" cy="77400"/>
              </p14:xfrm>
            </p:contentPart>
          </mc:Choice>
          <mc:Fallback>
            <p:pic>
              <p:nvPicPr>
                <p:cNvPr id="210" name="Freihand 209">
                  <a:extLst>
                    <a:ext uri="{FF2B5EF4-FFF2-40B4-BE49-F238E27FC236}">
                      <a16:creationId xmlns:a16="http://schemas.microsoft.com/office/drawing/2014/main" id="{73BC47A0-267C-615A-0FF2-419BDFB73757}"/>
                    </a:ext>
                  </a:extLst>
                </p:cNvPr>
                <p:cNvPicPr/>
                <p:nvPr/>
              </p:nvPicPr>
              <p:blipFill>
                <a:blip r:embed="rId403"/>
                <a:stretch>
                  <a:fillRect/>
                </a:stretch>
              </p:blipFill>
              <p:spPr>
                <a:xfrm>
                  <a:off x="7805749" y="2383102"/>
                  <a:ext cx="182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1" name="Freihand 210">
                  <a:extLst>
                    <a:ext uri="{FF2B5EF4-FFF2-40B4-BE49-F238E27FC236}">
                      <a16:creationId xmlns:a16="http://schemas.microsoft.com/office/drawing/2014/main" id="{4BD3FE65-37D6-5EE1-C0B1-6EAF613EA5EC}"/>
                    </a:ext>
                  </a:extLst>
                </p14:cNvPr>
                <p14:cNvContentPartPr/>
                <p14:nvPr/>
              </p14:nvContentPartPr>
              <p14:xfrm>
                <a:off x="7879549" y="2519542"/>
                <a:ext cx="109080" cy="16920"/>
              </p14:xfrm>
            </p:contentPart>
          </mc:Choice>
          <mc:Fallback>
            <p:pic>
              <p:nvPicPr>
                <p:cNvPr id="211" name="Freihand 210">
                  <a:extLst>
                    <a:ext uri="{FF2B5EF4-FFF2-40B4-BE49-F238E27FC236}">
                      <a16:creationId xmlns:a16="http://schemas.microsoft.com/office/drawing/2014/main" id="{4BD3FE65-37D6-5EE1-C0B1-6EAF613EA5EC}"/>
                    </a:ext>
                  </a:extLst>
                </p:cNvPr>
                <p:cNvPicPr/>
                <p:nvPr/>
              </p:nvPicPr>
              <p:blipFill>
                <a:blip r:embed="rId405"/>
                <a:stretch>
                  <a:fillRect/>
                </a:stretch>
              </p:blipFill>
              <p:spPr>
                <a:xfrm>
                  <a:off x="7870549" y="2510542"/>
                  <a:ext cx="126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12" name="Freihand 211">
                  <a:extLst>
                    <a:ext uri="{FF2B5EF4-FFF2-40B4-BE49-F238E27FC236}">
                      <a16:creationId xmlns:a16="http://schemas.microsoft.com/office/drawing/2014/main" id="{ED3E5D91-9288-A5BF-05C5-AFC0230DFAC6}"/>
                    </a:ext>
                  </a:extLst>
                </p14:cNvPr>
                <p14:cNvContentPartPr/>
                <p14:nvPr/>
              </p14:nvContentPartPr>
              <p14:xfrm>
                <a:off x="8030029" y="2406502"/>
                <a:ext cx="113400" cy="139320"/>
              </p14:xfrm>
            </p:contentPart>
          </mc:Choice>
          <mc:Fallback>
            <p:pic>
              <p:nvPicPr>
                <p:cNvPr id="212" name="Freihand 211">
                  <a:extLst>
                    <a:ext uri="{FF2B5EF4-FFF2-40B4-BE49-F238E27FC236}">
                      <a16:creationId xmlns:a16="http://schemas.microsoft.com/office/drawing/2014/main" id="{ED3E5D91-9288-A5BF-05C5-AFC0230DFAC6}"/>
                    </a:ext>
                  </a:extLst>
                </p:cNvPr>
                <p:cNvPicPr/>
                <p:nvPr/>
              </p:nvPicPr>
              <p:blipFill>
                <a:blip r:embed="rId407"/>
                <a:stretch>
                  <a:fillRect/>
                </a:stretch>
              </p:blipFill>
              <p:spPr>
                <a:xfrm>
                  <a:off x="8021389" y="2397502"/>
                  <a:ext cx="131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3" name="Freihand 212">
                  <a:extLst>
                    <a:ext uri="{FF2B5EF4-FFF2-40B4-BE49-F238E27FC236}">
                      <a16:creationId xmlns:a16="http://schemas.microsoft.com/office/drawing/2014/main" id="{2BD74D1E-6898-D8D8-BFEC-B2D048AA9F36}"/>
                    </a:ext>
                  </a:extLst>
                </p14:cNvPr>
                <p14:cNvContentPartPr/>
                <p14:nvPr/>
              </p14:nvContentPartPr>
              <p14:xfrm>
                <a:off x="7988269" y="1815022"/>
                <a:ext cx="140400" cy="72360"/>
              </p14:xfrm>
            </p:contentPart>
          </mc:Choice>
          <mc:Fallback>
            <p:pic>
              <p:nvPicPr>
                <p:cNvPr id="213" name="Freihand 212">
                  <a:extLst>
                    <a:ext uri="{FF2B5EF4-FFF2-40B4-BE49-F238E27FC236}">
                      <a16:creationId xmlns:a16="http://schemas.microsoft.com/office/drawing/2014/main" id="{2BD74D1E-6898-D8D8-BFEC-B2D048AA9F36}"/>
                    </a:ext>
                  </a:extLst>
                </p:cNvPr>
                <p:cNvPicPr/>
                <p:nvPr/>
              </p:nvPicPr>
              <p:blipFill>
                <a:blip r:embed="rId409"/>
                <a:stretch>
                  <a:fillRect/>
                </a:stretch>
              </p:blipFill>
              <p:spPr>
                <a:xfrm>
                  <a:off x="7979629" y="1806022"/>
                  <a:ext cx="158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4" name="Freihand 213">
                  <a:extLst>
                    <a:ext uri="{FF2B5EF4-FFF2-40B4-BE49-F238E27FC236}">
                      <a16:creationId xmlns:a16="http://schemas.microsoft.com/office/drawing/2014/main" id="{7DF07EB1-92EC-5296-19EF-5DCD8DDDCD61}"/>
                    </a:ext>
                  </a:extLst>
                </p14:cNvPr>
                <p14:cNvContentPartPr/>
                <p14:nvPr/>
              </p14:nvContentPartPr>
              <p14:xfrm>
                <a:off x="8218669" y="1941022"/>
                <a:ext cx="103320" cy="312480"/>
              </p14:xfrm>
            </p:contentPart>
          </mc:Choice>
          <mc:Fallback>
            <p:pic>
              <p:nvPicPr>
                <p:cNvPr id="214" name="Freihand 213">
                  <a:extLst>
                    <a:ext uri="{FF2B5EF4-FFF2-40B4-BE49-F238E27FC236}">
                      <a16:creationId xmlns:a16="http://schemas.microsoft.com/office/drawing/2014/main" id="{7DF07EB1-92EC-5296-19EF-5DCD8DDDCD61}"/>
                    </a:ext>
                  </a:extLst>
                </p:cNvPr>
                <p:cNvPicPr/>
                <p:nvPr/>
              </p:nvPicPr>
              <p:blipFill>
                <a:blip r:embed="rId411"/>
                <a:stretch>
                  <a:fillRect/>
                </a:stretch>
              </p:blipFill>
              <p:spPr>
                <a:xfrm>
                  <a:off x="8210029" y="1932022"/>
                  <a:ext cx="1209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5" name="Freihand 214">
                  <a:extLst>
                    <a:ext uri="{FF2B5EF4-FFF2-40B4-BE49-F238E27FC236}">
                      <a16:creationId xmlns:a16="http://schemas.microsoft.com/office/drawing/2014/main" id="{1D3E3BAE-07DB-B196-5EA0-2DB9834BE936}"/>
                    </a:ext>
                  </a:extLst>
                </p14:cNvPr>
                <p14:cNvContentPartPr/>
                <p14:nvPr/>
              </p14:nvContentPartPr>
              <p14:xfrm>
                <a:off x="8380669" y="2042182"/>
                <a:ext cx="117720" cy="127800"/>
              </p14:xfrm>
            </p:contentPart>
          </mc:Choice>
          <mc:Fallback>
            <p:pic>
              <p:nvPicPr>
                <p:cNvPr id="215" name="Freihand 214">
                  <a:extLst>
                    <a:ext uri="{FF2B5EF4-FFF2-40B4-BE49-F238E27FC236}">
                      <a16:creationId xmlns:a16="http://schemas.microsoft.com/office/drawing/2014/main" id="{1D3E3BAE-07DB-B196-5EA0-2DB9834BE936}"/>
                    </a:ext>
                  </a:extLst>
                </p:cNvPr>
                <p:cNvPicPr/>
                <p:nvPr/>
              </p:nvPicPr>
              <p:blipFill>
                <a:blip r:embed="rId413"/>
                <a:stretch>
                  <a:fillRect/>
                </a:stretch>
              </p:blipFill>
              <p:spPr>
                <a:xfrm>
                  <a:off x="8372029" y="2033182"/>
                  <a:ext cx="135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6" name="Freihand 215">
                  <a:extLst>
                    <a:ext uri="{FF2B5EF4-FFF2-40B4-BE49-F238E27FC236}">
                      <a16:creationId xmlns:a16="http://schemas.microsoft.com/office/drawing/2014/main" id="{FEA6B212-64FB-26F9-3C74-4E7A9AC03D36}"/>
                    </a:ext>
                  </a:extLst>
                </p14:cNvPr>
                <p14:cNvContentPartPr/>
                <p14:nvPr/>
              </p14:nvContentPartPr>
              <p14:xfrm>
                <a:off x="8405869" y="2070622"/>
                <a:ext cx="199440" cy="174240"/>
              </p14:xfrm>
            </p:contentPart>
          </mc:Choice>
          <mc:Fallback>
            <p:pic>
              <p:nvPicPr>
                <p:cNvPr id="216" name="Freihand 215">
                  <a:extLst>
                    <a:ext uri="{FF2B5EF4-FFF2-40B4-BE49-F238E27FC236}">
                      <a16:creationId xmlns:a16="http://schemas.microsoft.com/office/drawing/2014/main" id="{FEA6B212-64FB-26F9-3C74-4E7A9AC03D36}"/>
                    </a:ext>
                  </a:extLst>
                </p:cNvPr>
                <p:cNvPicPr/>
                <p:nvPr/>
              </p:nvPicPr>
              <p:blipFill>
                <a:blip r:embed="rId415"/>
                <a:stretch>
                  <a:fillRect/>
                </a:stretch>
              </p:blipFill>
              <p:spPr>
                <a:xfrm>
                  <a:off x="8396869" y="2061622"/>
                  <a:ext cx="217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7" name="Freihand 216">
                  <a:extLst>
                    <a:ext uri="{FF2B5EF4-FFF2-40B4-BE49-F238E27FC236}">
                      <a16:creationId xmlns:a16="http://schemas.microsoft.com/office/drawing/2014/main" id="{52E8C9F6-8DF1-AA9F-9358-4829514D45DE}"/>
                    </a:ext>
                  </a:extLst>
                </p14:cNvPr>
                <p14:cNvContentPartPr/>
                <p14:nvPr/>
              </p14:nvContentPartPr>
              <p14:xfrm>
                <a:off x="8592709" y="2045422"/>
                <a:ext cx="6120" cy="16920"/>
              </p14:xfrm>
            </p:contentPart>
          </mc:Choice>
          <mc:Fallback>
            <p:pic>
              <p:nvPicPr>
                <p:cNvPr id="217" name="Freihand 216">
                  <a:extLst>
                    <a:ext uri="{FF2B5EF4-FFF2-40B4-BE49-F238E27FC236}">
                      <a16:creationId xmlns:a16="http://schemas.microsoft.com/office/drawing/2014/main" id="{52E8C9F6-8DF1-AA9F-9358-4829514D45DE}"/>
                    </a:ext>
                  </a:extLst>
                </p:cNvPr>
                <p:cNvPicPr/>
                <p:nvPr/>
              </p:nvPicPr>
              <p:blipFill>
                <a:blip r:embed="rId417"/>
                <a:stretch>
                  <a:fillRect/>
                </a:stretch>
              </p:blipFill>
              <p:spPr>
                <a:xfrm>
                  <a:off x="8583709" y="2036422"/>
                  <a:ext cx="23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8" name="Freihand 217">
                  <a:extLst>
                    <a:ext uri="{FF2B5EF4-FFF2-40B4-BE49-F238E27FC236}">
                      <a16:creationId xmlns:a16="http://schemas.microsoft.com/office/drawing/2014/main" id="{DEE249CC-1EC4-585B-E8E4-564FA692991E}"/>
                    </a:ext>
                  </a:extLst>
                </p14:cNvPr>
                <p14:cNvContentPartPr/>
                <p14:nvPr/>
              </p14:nvContentPartPr>
              <p14:xfrm>
                <a:off x="8698189" y="2091142"/>
                <a:ext cx="127800" cy="6120"/>
              </p14:xfrm>
            </p:contentPart>
          </mc:Choice>
          <mc:Fallback>
            <p:pic>
              <p:nvPicPr>
                <p:cNvPr id="218" name="Freihand 217">
                  <a:extLst>
                    <a:ext uri="{FF2B5EF4-FFF2-40B4-BE49-F238E27FC236}">
                      <a16:creationId xmlns:a16="http://schemas.microsoft.com/office/drawing/2014/main" id="{DEE249CC-1EC4-585B-E8E4-564FA692991E}"/>
                    </a:ext>
                  </a:extLst>
                </p:cNvPr>
                <p:cNvPicPr/>
                <p:nvPr/>
              </p:nvPicPr>
              <p:blipFill>
                <a:blip r:embed="rId419"/>
                <a:stretch>
                  <a:fillRect/>
                </a:stretch>
              </p:blipFill>
              <p:spPr>
                <a:xfrm>
                  <a:off x="8689549" y="2082502"/>
                  <a:ext cx="145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9" name="Freihand 218">
                  <a:extLst>
                    <a:ext uri="{FF2B5EF4-FFF2-40B4-BE49-F238E27FC236}">
                      <a16:creationId xmlns:a16="http://schemas.microsoft.com/office/drawing/2014/main" id="{BBDD0728-6C19-CAC5-62BD-65B7C1740B77}"/>
                    </a:ext>
                  </a:extLst>
                </p14:cNvPr>
                <p14:cNvContentPartPr/>
                <p14:nvPr/>
              </p14:nvContentPartPr>
              <p14:xfrm>
                <a:off x="8864149" y="2025622"/>
                <a:ext cx="106200" cy="129960"/>
              </p14:xfrm>
            </p:contentPart>
          </mc:Choice>
          <mc:Fallback>
            <p:pic>
              <p:nvPicPr>
                <p:cNvPr id="219" name="Freihand 218">
                  <a:extLst>
                    <a:ext uri="{FF2B5EF4-FFF2-40B4-BE49-F238E27FC236}">
                      <a16:creationId xmlns:a16="http://schemas.microsoft.com/office/drawing/2014/main" id="{BBDD0728-6C19-CAC5-62BD-65B7C1740B77}"/>
                    </a:ext>
                  </a:extLst>
                </p:cNvPr>
                <p:cNvPicPr/>
                <p:nvPr/>
              </p:nvPicPr>
              <p:blipFill>
                <a:blip r:embed="rId421"/>
                <a:stretch>
                  <a:fillRect/>
                </a:stretch>
              </p:blipFill>
              <p:spPr>
                <a:xfrm>
                  <a:off x="8855149" y="2016982"/>
                  <a:ext cx="123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0" name="Freihand 219">
                  <a:extLst>
                    <a:ext uri="{FF2B5EF4-FFF2-40B4-BE49-F238E27FC236}">
                      <a16:creationId xmlns:a16="http://schemas.microsoft.com/office/drawing/2014/main" id="{93CC9D4F-1116-7589-F02E-E2A3C04FC26F}"/>
                    </a:ext>
                  </a:extLst>
                </p14:cNvPr>
                <p14:cNvContentPartPr/>
                <p14:nvPr/>
              </p14:nvContentPartPr>
              <p14:xfrm>
                <a:off x="8861989" y="1929862"/>
                <a:ext cx="136440" cy="11160"/>
              </p14:xfrm>
            </p:contentPart>
          </mc:Choice>
          <mc:Fallback>
            <p:pic>
              <p:nvPicPr>
                <p:cNvPr id="220" name="Freihand 219">
                  <a:extLst>
                    <a:ext uri="{FF2B5EF4-FFF2-40B4-BE49-F238E27FC236}">
                      <a16:creationId xmlns:a16="http://schemas.microsoft.com/office/drawing/2014/main" id="{93CC9D4F-1116-7589-F02E-E2A3C04FC26F}"/>
                    </a:ext>
                  </a:extLst>
                </p:cNvPr>
                <p:cNvPicPr/>
                <p:nvPr/>
              </p:nvPicPr>
              <p:blipFill>
                <a:blip r:embed="rId423"/>
                <a:stretch>
                  <a:fillRect/>
                </a:stretch>
              </p:blipFill>
              <p:spPr>
                <a:xfrm>
                  <a:off x="8852989" y="1920862"/>
                  <a:ext cx="154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1" name="Freihand 220">
                  <a:extLst>
                    <a:ext uri="{FF2B5EF4-FFF2-40B4-BE49-F238E27FC236}">
                      <a16:creationId xmlns:a16="http://schemas.microsoft.com/office/drawing/2014/main" id="{401998A7-D206-FCE2-2F7F-34DD69FB0CCD}"/>
                    </a:ext>
                  </a:extLst>
                </p14:cNvPr>
                <p14:cNvContentPartPr/>
                <p14:nvPr/>
              </p14:nvContentPartPr>
              <p14:xfrm>
                <a:off x="8972869" y="1908982"/>
                <a:ext cx="139320" cy="385920"/>
              </p14:xfrm>
            </p:contentPart>
          </mc:Choice>
          <mc:Fallback>
            <p:pic>
              <p:nvPicPr>
                <p:cNvPr id="221" name="Freihand 220">
                  <a:extLst>
                    <a:ext uri="{FF2B5EF4-FFF2-40B4-BE49-F238E27FC236}">
                      <a16:creationId xmlns:a16="http://schemas.microsoft.com/office/drawing/2014/main" id="{401998A7-D206-FCE2-2F7F-34DD69FB0CCD}"/>
                    </a:ext>
                  </a:extLst>
                </p:cNvPr>
                <p:cNvPicPr/>
                <p:nvPr/>
              </p:nvPicPr>
              <p:blipFill>
                <a:blip r:embed="rId425"/>
                <a:stretch>
                  <a:fillRect/>
                </a:stretch>
              </p:blipFill>
              <p:spPr>
                <a:xfrm>
                  <a:off x="8964229" y="1900342"/>
                  <a:ext cx="15696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3" name="Freihand 222">
                  <a:extLst>
                    <a:ext uri="{FF2B5EF4-FFF2-40B4-BE49-F238E27FC236}">
                      <a16:creationId xmlns:a16="http://schemas.microsoft.com/office/drawing/2014/main" id="{A62C799A-7561-7CA8-A3BF-1AF2B13BD4EF}"/>
                    </a:ext>
                  </a:extLst>
                </p14:cNvPr>
                <p14:cNvContentPartPr/>
                <p14:nvPr/>
              </p14:nvContentPartPr>
              <p14:xfrm>
                <a:off x="9322789" y="1987102"/>
                <a:ext cx="12240" cy="136800"/>
              </p14:xfrm>
            </p:contentPart>
          </mc:Choice>
          <mc:Fallback>
            <p:pic>
              <p:nvPicPr>
                <p:cNvPr id="223" name="Freihand 222">
                  <a:extLst>
                    <a:ext uri="{FF2B5EF4-FFF2-40B4-BE49-F238E27FC236}">
                      <a16:creationId xmlns:a16="http://schemas.microsoft.com/office/drawing/2014/main" id="{A62C799A-7561-7CA8-A3BF-1AF2B13BD4EF}"/>
                    </a:ext>
                  </a:extLst>
                </p:cNvPr>
                <p:cNvPicPr/>
                <p:nvPr/>
              </p:nvPicPr>
              <p:blipFill>
                <a:blip r:embed="rId427"/>
                <a:stretch>
                  <a:fillRect/>
                </a:stretch>
              </p:blipFill>
              <p:spPr>
                <a:xfrm>
                  <a:off x="9314149" y="1978102"/>
                  <a:ext cx="29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4" name="Freihand 223">
                  <a:extLst>
                    <a:ext uri="{FF2B5EF4-FFF2-40B4-BE49-F238E27FC236}">
                      <a16:creationId xmlns:a16="http://schemas.microsoft.com/office/drawing/2014/main" id="{88A5949E-488F-280F-F4F7-09B67CE0A7C0}"/>
                    </a:ext>
                  </a:extLst>
                </p14:cNvPr>
                <p14:cNvContentPartPr/>
                <p14:nvPr/>
              </p14:nvContentPartPr>
              <p14:xfrm>
                <a:off x="9232429" y="2077822"/>
                <a:ext cx="133920" cy="9000"/>
              </p14:xfrm>
            </p:contentPart>
          </mc:Choice>
          <mc:Fallback>
            <p:pic>
              <p:nvPicPr>
                <p:cNvPr id="224" name="Freihand 223">
                  <a:extLst>
                    <a:ext uri="{FF2B5EF4-FFF2-40B4-BE49-F238E27FC236}">
                      <a16:creationId xmlns:a16="http://schemas.microsoft.com/office/drawing/2014/main" id="{88A5949E-488F-280F-F4F7-09B67CE0A7C0}"/>
                    </a:ext>
                  </a:extLst>
                </p:cNvPr>
                <p:cNvPicPr/>
                <p:nvPr/>
              </p:nvPicPr>
              <p:blipFill>
                <a:blip r:embed="rId429"/>
                <a:stretch>
                  <a:fillRect/>
                </a:stretch>
              </p:blipFill>
              <p:spPr>
                <a:xfrm>
                  <a:off x="9223429" y="2069182"/>
                  <a:ext cx="151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8" name="Freihand 227">
                  <a:extLst>
                    <a:ext uri="{FF2B5EF4-FFF2-40B4-BE49-F238E27FC236}">
                      <a16:creationId xmlns:a16="http://schemas.microsoft.com/office/drawing/2014/main" id="{100A148C-7C27-F96A-7588-74A3BF266358}"/>
                    </a:ext>
                  </a:extLst>
                </p14:cNvPr>
                <p14:cNvContentPartPr/>
                <p14:nvPr/>
              </p14:nvContentPartPr>
              <p14:xfrm>
                <a:off x="9921109" y="796222"/>
                <a:ext cx="1206720" cy="880560"/>
              </p14:xfrm>
            </p:contentPart>
          </mc:Choice>
          <mc:Fallback>
            <p:pic>
              <p:nvPicPr>
                <p:cNvPr id="228" name="Freihand 227">
                  <a:extLst>
                    <a:ext uri="{FF2B5EF4-FFF2-40B4-BE49-F238E27FC236}">
                      <a16:creationId xmlns:a16="http://schemas.microsoft.com/office/drawing/2014/main" id="{100A148C-7C27-F96A-7588-74A3BF266358}"/>
                    </a:ext>
                  </a:extLst>
                </p:cNvPr>
                <p:cNvPicPr/>
                <p:nvPr/>
              </p:nvPicPr>
              <p:blipFill>
                <a:blip r:embed="rId431"/>
                <a:stretch>
                  <a:fillRect/>
                </a:stretch>
              </p:blipFill>
              <p:spPr>
                <a:xfrm>
                  <a:off x="9912109" y="787222"/>
                  <a:ext cx="1224360" cy="8982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0" name="Freihand 229">
                  <a:extLst>
                    <a:ext uri="{FF2B5EF4-FFF2-40B4-BE49-F238E27FC236}">
                      <a16:creationId xmlns:a16="http://schemas.microsoft.com/office/drawing/2014/main" id="{7CEE8EF6-7967-183A-7F02-2159F4665DE0}"/>
                    </a:ext>
                  </a:extLst>
                </p14:cNvPr>
                <p14:cNvContentPartPr/>
                <p14:nvPr/>
              </p14:nvContentPartPr>
              <p14:xfrm>
                <a:off x="9721669" y="1930222"/>
                <a:ext cx="166320" cy="185760"/>
              </p14:xfrm>
            </p:contentPart>
          </mc:Choice>
          <mc:Fallback>
            <p:pic>
              <p:nvPicPr>
                <p:cNvPr id="230" name="Freihand 229">
                  <a:extLst>
                    <a:ext uri="{FF2B5EF4-FFF2-40B4-BE49-F238E27FC236}">
                      <a16:creationId xmlns:a16="http://schemas.microsoft.com/office/drawing/2014/main" id="{7CEE8EF6-7967-183A-7F02-2159F4665DE0}"/>
                    </a:ext>
                  </a:extLst>
                </p:cNvPr>
                <p:cNvPicPr/>
                <p:nvPr/>
              </p:nvPicPr>
              <p:blipFill>
                <a:blip r:embed="rId433"/>
                <a:stretch>
                  <a:fillRect/>
                </a:stretch>
              </p:blipFill>
              <p:spPr>
                <a:xfrm>
                  <a:off x="9713029" y="1921582"/>
                  <a:ext cx="183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1" name="Freihand 230">
                  <a:extLst>
                    <a:ext uri="{FF2B5EF4-FFF2-40B4-BE49-F238E27FC236}">
                      <a16:creationId xmlns:a16="http://schemas.microsoft.com/office/drawing/2014/main" id="{9812DE55-12B0-4E47-C64B-EB81A6756E5D}"/>
                    </a:ext>
                  </a:extLst>
                </p14:cNvPr>
                <p14:cNvContentPartPr/>
                <p14:nvPr/>
              </p14:nvContentPartPr>
              <p14:xfrm>
                <a:off x="10016869" y="1940662"/>
                <a:ext cx="176400" cy="178200"/>
              </p14:xfrm>
            </p:contentPart>
          </mc:Choice>
          <mc:Fallback>
            <p:pic>
              <p:nvPicPr>
                <p:cNvPr id="231" name="Freihand 230">
                  <a:extLst>
                    <a:ext uri="{FF2B5EF4-FFF2-40B4-BE49-F238E27FC236}">
                      <a16:creationId xmlns:a16="http://schemas.microsoft.com/office/drawing/2014/main" id="{9812DE55-12B0-4E47-C64B-EB81A6756E5D}"/>
                    </a:ext>
                  </a:extLst>
                </p:cNvPr>
                <p:cNvPicPr/>
                <p:nvPr/>
              </p:nvPicPr>
              <p:blipFill>
                <a:blip r:embed="rId435"/>
                <a:stretch>
                  <a:fillRect/>
                </a:stretch>
              </p:blipFill>
              <p:spPr>
                <a:xfrm>
                  <a:off x="10008229" y="1931662"/>
                  <a:ext cx="194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2" name="Freihand 231">
                  <a:extLst>
                    <a:ext uri="{FF2B5EF4-FFF2-40B4-BE49-F238E27FC236}">
                      <a16:creationId xmlns:a16="http://schemas.microsoft.com/office/drawing/2014/main" id="{E4FB5BFA-2E5B-E40D-7BC0-68F5118BC45C}"/>
                    </a:ext>
                  </a:extLst>
                </p14:cNvPr>
                <p14:cNvContentPartPr/>
                <p14:nvPr/>
              </p14:nvContentPartPr>
              <p14:xfrm>
                <a:off x="10039549" y="1976662"/>
                <a:ext cx="170640" cy="93240"/>
              </p14:xfrm>
            </p:contentPart>
          </mc:Choice>
          <mc:Fallback>
            <p:pic>
              <p:nvPicPr>
                <p:cNvPr id="232" name="Freihand 231">
                  <a:extLst>
                    <a:ext uri="{FF2B5EF4-FFF2-40B4-BE49-F238E27FC236}">
                      <a16:creationId xmlns:a16="http://schemas.microsoft.com/office/drawing/2014/main" id="{E4FB5BFA-2E5B-E40D-7BC0-68F5118BC45C}"/>
                    </a:ext>
                  </a:extLst>
                </p:cNvPr>
                <p:cNvPicPr/>
                <p:nvPr/>
              </p:nvPicPr>
              <p:blipFill>
                <a:blip r:embed="rId437"/>
                <a:stretch>
                  <a:fillRect/>
                </a:stretch>
              </p:blipFill>
              <p:spPr>
                <a:xfrm>
                  <a:off x="10030549" y="1968022"/>
                  <a:ext cx="188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3" name="Freihand 232">
                  <a:extLst>
                    <a:ext uri="{FF2B5EF4-FFF2-40B4-BE49-F238E27FC236}">
                      <a16:creationId xmlns:a16="http://schemas.microsoft.com/office/drawing/2014/main" id="{B81745FB-F7CF-5709-D82C-D8E55FC6E682}"/>
                    </a:ext>
                  </a:extLst>
                </p14:cNvPr>
                <p14:cNvContentPartPr/>
                <p14:nvPr/>
              </p14:nvContentPartPr>
              <p14:xfrm>
                <a:off x="10021189" y="1881622"/>
                <a:ext cx="207720" cy="15840"/>
              </p14:xfrm>
            </p:contentPart>
          </mc:Choice>
          <mc:Fallback>
            <p:pic>
              <p:nvPicPr>
                <p:cNvPr id="233" name="Freihand 232">
                  <a:extLst>
                    <a:ext uri="{FF2B5EF4-FFF2-40B4-BE49-F238E27FC236}">
                      <a16:creationId xmlns:a16="http://schemas.microsoft.com/office/drawing/2014/main" id="{B81745FB-F7CF-5709-D82C-D8E55FC6E682}"/>
                    </a:ext>
                  </a:extLst>
                </p:cNvPr>
                <p:cNvPicPr/>
                <p:nvPr/>
              </p:nvPicPr>
              <p:blipFill>
                <a:blip r:embed="rId439"/>
                <a:stretch>
                  <a:fillRect/>
                </a:stretch>
              </p:blipFill>
              <p:spPr>
                <a:xfrm>
                  <a:off x="10012549" y="1872982"/>
                  <a:ext cx="225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5" name="Freihand 234">
                  <a:extLst>
                    <a:ext uri="{FF2B5EF4-FFF2-40B4-BE49-F238E27FC236}">
                      <a16:creationId xmlns:a16="http://schemas.microsoft.com/office/drawing/2014/main" id="{4FB3F8A9-1885-BD0B-8DE1-BB60E0350EFB}"/>
                    </a:ext>
                  </a:extLst>
                </p14:cNvPr>
                <p14:cNvContentPartPr/>
                <p14:nvPr/>
              </p14:nvContentPartPr>
              <p14:xfrm>
                <a:off x="10319629" y="2005462"/>
                <a:ext cx="170280" cy="39600"/>
              </p14:xfrm>
            </p:contentPart>
          </mc:Choice>
          <mc:Fallback>
            <p:pic>
              <p:nvPicPr>
                <p:cNvPr id="235" name="Freihand 234">
                  <a:extLst>
                    <a:ext uri="{FF2B5EF4-FFF2-40B4-BE49-F238E27FC236}">
                      <a16:creationId xmlns:a16="http://schemas.microsoft.com/office/drawing/2014/main" id="{4FB3F8A9-1885-BD0B-8DE1-BB60E0350EFB}"/>
                    </a:ext>
                  </a:extLst>
                </p:cNvPr>
                <p:cNvPicPr/>
                <p:nvPr/>
              </p:nvPicPr>
              <p:blipFill>
                <a:blip r:embed="rId441"/>
                <a:stretch>
                  <a:fillRect/>
                </a:stretch>
              </p:blipFill>
              <p:spPr>
                <a:xfrm>
                  <a:off x="10310629" y="1996822"/>
                  <a:ext cx="187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6" name="Freihand 235">
                  <a:extLst>
                    <a:ext uri="{FF2B5EF4-FFF2-40B4-BE49-F238E27FC236}">
                      <a16:creationId xmlns:a16="http://schemas.microsoft.com/office/drawing/2014/main" id="{4E7CA17B-229F-5CD2-7726-8B45FD80716A}"/>
                    </a:ext>
                  </a:extLst>
                </p14:cNvPr>
                <p14:cNvContentPartPr/>
                <p14:nvPr/>
              </p14:nvContentPartPr>
              <p14:xfrm>
                <a:off x="10608709" y="1928782"/>
                <a:ext cx="220680" cy="103320"/>
              </p14:xfrm>
            </p:contentPart>
          </mc:Choice>
          <mc:Fallback>
            <p:pic>
              <p:nvPicPr>
                <p:cNvPr id="236" name="Freihand 235">
                  <a:extLst>
                    <a:ext uri="{FF2B5EF4-FFF2-40B4-BE49-F238E27FC236}">
                      <a16:creationId xmlns:a16="http://schemas.microsoft.com/office/drawing/2014/main" id="{4E7CA17B-229F-5CD2-7726-8B45FD80716A}"/>
                    </a:ext>
                  </a:extLst>
                </p:cNvPr>
                <p:cNvPicPr/>
                <p:nvPr/>
              </p:nvPicPr>
              <p:blipFill>
                <a:blip r:embed="rId443"/>
                <a:stretch>
                  <a:fillRect/>
                </a:stretch>
              </p:blipFill>
              <p:spPr>
                <a:xfrm>
                  <a:off x="10599709" y="1919782"/>
                  <a:ext cx="238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7" name="Freihand 236">
                  <a:extLst>
                    <a:ext uri="{FF2B5EF4-FFF2-40B4-BE49-F238E27FC236}">
                      <a16:creationId xmlns:a16="http://schemas.microsoft.com/office/drawing/2014/main" id="{73CF2333-FE89-45BD-89B5-D7AB45AA4086}"/>
                    </a:ext>
                  </a:extLst>
                </p14:cNvPr>
                <p14:cNvContentPartPr/>
                <p14:nvPr/>
              </p14:nvContentPartPr>
              <p14:xfrm>
                <a:off x="10820029" y="1849942"/>
                <a:ext cx="160560" cy="261720"/>
              </p14:xfrm>
            </p:contentPart>
          </mc:Choice>
          <mc:Fallback>
            <p:pic>
              <p:nvPicPr>
                <p:cNvPr id="237" name="Freihand 236">
                  <a:extLst>
                    <a:ext uri="{FF2B5EF4-FFF2-40B4-BE49-F238E27FC236}">
                      <a16:creationId xmlns:a16="http://schemas.microsoft.com/office/drawing/2014/main" id="{73CF2333-FE89-45BD-89B5-D7AB45AA4086}"/>
                    </a:ext>
                  </a:extLst>
                </p:cNvPr>
                <p:cNvPicPr/>
                <p:nvPr/>
              </p:nvPicPr>
              <p:blipFill>
                <a:blip r:embed="rId445"/>
                <a:stretch>
                  <a:fillRect/>
                </a:stretch>
              </p:blipFill>
              <p:spPr>
                <a:xfrm>
                  <a:off x="10811389" y="1841302"/>
                  <a:ext cx="1782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8" name="Freihand 237">
                  <a:extLst>
                    <a:ext uri="{FF2B5EF4-FFF2-40B4-BE49-F238E27FC236}">
                      <a16:creationId xmlns:a16="http://schemas.microsoft.com/office/drawing/2014/main" id="{2D1736AC-1755-4051-8998-60D64487D870}"/>
                    </a:ext>
                  </a:extLst>
                </p14:cNvPr>
                <p14:cNvContentPartPr/>
                <p14:nvPr/>
              </p14:nvContentPartPr>
              <p14:xfrm>
                <a:off x="9909589" y="1838782"/>
                <a:ext cx="119160" cy="377280"/>
              </p14:xfrm>
            </p:contentPart>
          </mc:Choice>
          <mc:Fallback>
            <p:pic>
              <p:nvPicPr>
                <p:cNvPr id="238" name="Freihand 237">
                  <a:extLst>
                    <a:ext uri="{FF2B5EF4-FFF2-40B4-BE49-F238E27FC236}">
                      <a16:creationId xmlns:a16="http://schemas.microsoft.com/office/drawing/2014/main" id="{2D1736AC-1755-4051-8998-60D64487D870}"/>
                    </a:ext>
                  </a:extLst>
                </p:cNvPr>
                <p:cNvPicPr/>
                <p:nvPr/>
              </p:nvPicPr>
              <p:blipFill>
                <a:blip r:embed="rId447"/>
                <a:stretch>
                  <a:fillRect/>
                </a:stretch>
              </p:blipFill>
              <p:spPr>
                <a:xfrm>
                  <a:off x="9900589" y="1830142"/>
                  <a:ext cx="1368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9" name="Freihand 238">
                  <a:extLst>
                    <a:ext uri="{FF2B5EF4-FFF2-40B4-BE49-F238E27FC236}">
                      <a16:creationId xmlns:a16="http://schemas.microsoft.com/office/drawing/2014/main" id="{AB495090-29E4-CFF0-340A-C1058D86668E}"/>
                    </a:ext>
                  </a:extLst>
                </p14:cNvPr>
                <p14:cNvContentPartPr/>
                <p14:nvPr/>
              </p14:nvContentPartPr>
              <p14:xfrm>
                <a:off x="11049349" y="1713862"/>
                <a:ext cx="156600" cy="155880"/>
              </p14:xfrm>
            </p:contentPart>
          </mc:Choice>
          <mc:Fallback>
            <p:pic>
              <p:nvPicPr>
                <p:cNvPr id="239" name="Freihand 238">
                  <a:extLst>
                    <a:ext uri="{FF2B5EF4-FFF2-40B4-BE49-F238E27FC236}">
                      <a16:creationId xmlns:a16="http://schemas.microsoft.com/office/drawing/2014/main" id="{AB495090-29E4-CFF0-340A-C1058D86668E}"/>
                    </a:ext>
                  </a:extLst>
                </p:cNvPr>
                <p:cNvPicPr/>
                <p:nvPr/>
              </p:nvPicPr>
              <p:blipFill>
                <a:blip r:embed="rId449"/>
                <a:stretch>
                  <a:fillRect/>
                </a:stretch>
              </p:blipFill>
              <p:spPr>
                <a:xfrm>
                  <a:off x="11040349" y="1704862"/>
                  <a:ext cx="174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6" name="Freihand 305">
                  <a:extLst>
                    <a:ext uri="{FF2B5EF4-FFF2-40B4-BE49-F238E27FC236}">
                      <a16:creationId xmlns:a16="http://schemas.microsoft.com/office/drawing/2014/main" id="{DE068EBB-1E3A-3C38-E5FB-5325BC5909F2}"/>
                    </a:ext>
                  </a:extLst>
                </p14:cNvPr>
                <p14:cNvContentPartPr/>
                <p14:nvPr/>
              </p14:nvContentPartPr>
              <p14:xfrm>
                <a:off x="6626389" y="1718902"/>
                <a:ext cx="2742840" cy="966600"/>
              </p14:xfrm>
            </p:contentPart>
          </mc:Choice>
          <mc:Fallback>
            <p:pic>
              <p:nvPicPr>
                <p:cNvPr id="306" name="Freihand 305">
                  <a:extLst>
                    <a:ext uri="{FF2B5EF4-FFF2-40B4-BE49-F238E27FC236}">
                      <a16:creationId xmlns:a16="http://schemas.microsoft.com/office/drawing/2014/main" id="{DE068EBB-1E3A-3C38-E5FB-5325BC5909F2}"/>
                    </a:ext>
                  </a:extLst>
                </p:cNvPr>
                <p:cNvPicPr/>
                <p:nvPr/>
              </p:nvPicPr>
              <p:blipFill>
                <a:blip r:embed="rId451"/>
                <a:stretch>
                  <a:fillRect/>
                </a:stretch>
              </p:blipFill>
              <p:spPr>
                <a:xfrm>
                  <a:off x="6617749" y="1709902"/>
                  <a:ext cx="2760480" cy="9842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8" name="Freihand 307">
                  <a:extLst>
                    <a:ext uri="{FF2B5EF4-FFF2-40B4-BE49-F238E27FC236}">
                      <a16:creationId xmlns:a16="http://schemas.microsoft.com/office/drawing/2014/main" id="{5367C1B8-6443-3859-7073-AA13429AC0A1}"/>
                    </a:ext>
                  </a:extLst>
                </p14:cNvPr>
                <p14:cNvContentPartPr/>
                <p14:nvPr/>
              </p14:nvContentPartPr>
              <p14:xfrm>
                <a:off x="8140549" y="2729422"/>
                <a:ext cx="193320" cy="153720"/>
              </p14:xfrm>
            </p:contentPart>
          </mc:Choice>
          <mc:Fallback>
            <p:pic>
              <p:nvPicPr>
                <p:cNvPr id="308" name="Freihand 307">
                  <a:extLst>
                    <a:ext uri="{FF2B5EF4-FFF2-40B4-BE49-F238E27FC236}">
                      <a16:creationId xmlns:a16="http://schemas.microsoft.com/office/drawing/2014/main" id="{5367C1B8-6443-3859-7073-AA13429AC0A1}"/>
                    </a:ext>
                  </a:extLst>
                </p:cNvPr>
                <p:cNvPicPr/>
                <p:nvPr/>
              </p:nvPicPr>
              <p:blipFill>
                <a:blip r:embed="rId453"/>
                <a:stretch>
                  <a:fillRect/>
                </a:stretch>
              </p:blipFill>
              <p:spPr>
                <a:xfrm>
                  <a:off x="8131909" y="2720782"/>
                  <a:ext cx="210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0" name="Freihand 309">
                  <a:extLst>
                    <a:ext uri="{FF2B5EF4-FFF2-40B4-BE49-F238E27FC236}">
                      <a16:creationId xmlns:a16="http://schemas.microsoft.com/office/drawing/2014/main" id="{AD99173A-ACE5-0365-2DA3-3E55546371AE}"/>
                    </a:ext>
                  </a:extLst>
                </p14:cNvPr>
                <p14:cNvContentPartPr/>
                <p14:nvPr/>
              </p14:nvContentPartPr>
              <p14:xfrm>
                <a:off x="4807309" y="2846062"/>
                <a:ext cx="1107720" cy="205200"/>
              </p14:xfrm>
            </p:contentPart>
          </mc:Choice>
          <mc:Fallback>
            <p:pic>
              <p:nvPicPr>
                <p:cNvPr id="310" name="Freihand 309">
                  <a:extLst>
                    <a:ext uri="{FF2B5EF4-FFF2-40B4-BE49-F238E27FC236}">
                      <a16:creationId xmlns:a16="http://schemas.microsoft.com/office/drawing/2014/main" id="{AD99173A-ACE5-0365-2DA3-3E55546371AE}"/>
                    </a:ext>
                  </a:extLst>
                </p:cNvPr>
                <p:cNvPicPr/>
                <p:nvPr/>
              </p:nvPicPr>
              <p:blipFill>
                <a:blip r:embed="rId455"/>
                <a:stretch>
                  <a:fillRect/>
                </a:stretch>
              </p:blipFill>
              <p:spPr>
                <a:xfrm>
                  <a:off x="4798669" y="2837422"/>
                  <a:ext cx="11253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1" name="Freihand 310">
                  <a:extLst>
                    <a:ext uri="{FF2B5EF4-FFF2-40B4-BE49-F238E27FC236}">
                      <a16:creationId xmlns:a16="http://schemas.microsoft.com/office/drawing/2014/main" id="{8441250D-50B0-D672-8AA0-C420ABD2E80C}"/>
                    </a:ext>
                  </a:extLst>
                </p14:cNvPr>
                <p14:cNvContentPartPr/>
                <p14:nvPr/>
              </p14:nvContentPartPr>
              <p14:xfrm>
                <a:off x="5909629" y="2679382"/>
                <a:ext cx="518400" cy="276840"/>
              </p14:xfrm>
            </p:contentPart>
          </mc:Choice>
          <mc:Fallback>
            <p:pic>
              <p:nvPicPr>
                <p:cNvPr id="311" name="Freihand 310">
                  <a:extLst>
                    <a:ext uri="{FF2B5EF4-FFF2-40B4-BE49-F238E27FC236}">
                      <a16:creationId xmlns:a16="http://schemas.microsoft.com/office/drawing/2014/main" id="{8441250D-50B0-D672-8AA0-C420ABD2E80C}"/>
                    </a:ext>
                  </a:extLst>
                </p:cNvPr>
                <p:cNvPicPr/>
                <p:nvPr/>
              </p:nvPicPr>
              <p:blipFill>
                <a:blip r:embed="rId457"/>
                <a:stretch>
                  <a:fillRect/>
                </a:stretch>
              </p:blipFill>
              <p:spPr>
                <a:xfrm>
                  <a:off x="5900989" y="2670742"/>
                  <a:ext cx="5360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24" name="Freihand 323">
                  <a:extLst>
                    <a:ext uri="{FF2B5EF4-FFF2-40B4-BE49-F238E27FC236}">
                      <a16:creationId xmlns:a16="http://schemas.microsoft.com/office/drawing/2014/main" id="{2955F79F-0D46-14E2-A335-09DDD870498B}"/>
                    </a:ext>
                  </a:extLst>
                </p14:cNvPr>
                <p14:cNvContentPartPr/>
                <p14:nvPr/>
              </p14:nvContentPartPr>
              <p14:xfrm>
                <a:off x="10762069" y="2336662"/>
                <a:ext cx="357120" cy="213480"/>
              </p14:xfrm>
            </p:contentPart>
          </mc:Choice>
          <mc:Fallback>
            <p:pic>
              <p:nvPicPr>
                <p:cNvPr id="324" name="Freihand 323">
                  <a:extLst>
                    <a:ext uri="{FF2B5EF4-FFF2-40B4-BE49-F238E27FC236}">
                      <a16:creationId xmlns:a16="http://schemas.microsoft.com/office/drawing/2014/main" id="{2955F79F-0D46-14E2-A335-09DDD870498B}"/>
                    </a:ext>
                  </a:extLst>
                </p:cNvPr>
                <p:cNvPicPr/>
                <p:nvPr/>
              </p:nvPicPr>
              <p:blipFill>
                <a:blip r:embed="rId459"/>
                <a:stretch>
                  <a:fillRect/>
                </a:stretch>
              </p:blipFill>
              <p:spPr>
                <a:xfrm>
                  <a:off x="10753069" y="2328022"/>
                  <a:ext cx="374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25" name="Freihand 324">
                  <a:extLst>
                    <a:ext uri="{FF2B5EF4-FFF2-40B4-BE49-F238E27FC236}">
                      <a16:creationId xmlns:a16="http://schemas.microsoft.com/office/drawing/2014/main" id="{5E94EAE0-7C57-CCDB-730D-DE6020A5FE18}"/>
                    </a:ext>
                  </a:extLst>
                </p14:cNvPr>
                <p14:cNvContentPartPr/>
                <p14:nvPr/>
              </p14:nvContentPartPr>
              <p14:xfrm>
                <a:off x="11227549" y="2192302"/>
                <a:ext cx="199440" cy="226800"/>
              </p14:xfrm>
            </p:contentPart>
          </mc:Choice>
          <mc:Fallback>
            <p:pic>
              <p:nvPicPr>
                <p:cNvPr id="325" name="Freihand 324">
                  <a:extLst>
                    <a:ext uri="{FF2B5EF4-FFF2-40B4-BE49-F238E27FC236}">
                      <a16:creationId xmlns:a16="http://schemas.microsoft.com/office/drawing/2014/main" id="{5E94EAE0-7C57-CCDB-730D-DE6020A5FE18}"/>
                    </a:ext>
                  </a:extLst>
                </p:cNvPr>
                <p:cNvPicPr/>
                <p:nvPr/>
              </p:nvPicPr>
              <p:blipFill>
                <a:blip r:embed="rId461"/>
                <a:stretch>
                  <a:fillRect/>
                </a:stretch>
              </p:blipFill>
              <p:spPr>
                <a:xfrm>
                  <a:off x="11218549" y="2183662"/>
                  <a:ext cx="217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27" name="Freihand 326">
                  <a:extLst>
                    <a:ext uri="{FF2B5EF4-FFF2-40B4-BE49-F238E27FC236}">
                      <a16:creationId xmlns:a16="http://schemas.microsoft.com/office/drawing/2014/main" id="{4B13E95A-4DCB-1BFC-EBAE-105985F982BE}"/>
                    </a:ext>
                  </a:extLst>
                </p14:cNvPr>
                <p14:cNvContentPartPr/>
                <p14:nvPr/>
              </p14:nvContentPartPr>
              <p14:xfrm>
                <a:off x="4780309" y="2881702"/>
                <a:ext cx="1155600" cy="243360"/>
              </p14:xfrm>
            </p:contentPart>
          </mc:Choice>
          <mc:Fallback>
            <p:pic>
              <p:nvPicPr>
                <p:cNvPr id="327" name="Freihand 326">
                  <a:extLst>
                    <a:ext uri="{FF2B5EF4-FFF2-40B4-BE49-F238E27FC236}">
                      <a16:creationId xmlns:a16="http://schemas.microsoft.com/office/drawing/2014/main" id="{4B13E95A-4DCB-1BFC-EBAE-105985F982BE}"/>
                    </a:ext>
                  </a:extLst>
                </p:cNvPr>
                <p:cNvPicPr/>
                <p:nvPr/>
              </p:nvPicPr>
              <p:blipFill>
                <a:blip r:embed="rId463"/>
                <a:stretch>
                  <a:fillRect/>
                </a:stretch>
              </p:blipFill>
              <p:spPr>
                <a:xfrm>
                  <a:off x="4771669" y="2872702"/>
                  <a:ext cx="1173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28" name="Freihand 327">
                  <a:extLst>
                    <a:ext uri="{FF2B5EF4-FFF2-40B4-BE49-F238E27FC236}">
                      <a16:creationId xmlns:a16="http://schemas.microsoft.com/office/drawing/2014/main" id="{5641D4AC-2B44-7FBD-501E-4D3D5049FA26}"/>
                    </a:ext>
                  </a:extLst>
                </p14:cNvPr>
                <p14:cNvContentPartPr/>
                <p14:nvPr/>
              </p14:nvContentPartPr>
              <p14:xfrm>
                <a:off x="5945989" y="2646982"/>
                <a:ext cx="617400" cy="227520"/>
              </p14:xfrm>
            </p:contentPart>
          </mc:Choice>
          <mc:Fallback>
            <p:pic>
              <p:nvPicPr>
                <p:cNvPr id="328" name="Freihand 327">
                  <a:extLst>
                    <a:ext uri="{FF2B5EF4-FFF2-40B4-BE49-F238E27FC236}">
                      <a16:creationId xmlns:a16="http://schemas.microsoft.com/office/drawing/2014/main" id="{5641D4AC-2B44-7FBD-501E-4D3D5049FA26}"/>
                    </a:ext>
                  </a:extLst>
                </p:cNvPr>
                <p:cNvPicPr/>
                <p:nvPr/>
              </p:nvPicPr>
              <p:blipFill>
                <a:blip r:embed="rId465"/>
                <a:stretch>
                  <a:fillRect/>
                </a:stretch>
              </p:blipFill>
              <p:spPr>
                <a:xfrm>
                  <a:off x="5937349" y="2638342"/>
                  <a:ext cx="6350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6" name="Freihand 5">
                  <a:extLst>
                    <a:ext uri="{FF2B5EF4-FFF2-40B4-BE49-F238E27FC236}">
                      <a16:creationId xmlns:a16="http://schemas.microsoft.com/office/drawing/2014/main" id="{69AD2D9F-6492-736E-E851-79266070EFD6}"/>
                    </a:ext>
                  </a:extLst>
                </p14:cNvPr>
                <p14:cNvContentPartPr/>
                <p14:nvPr/>
              </p14:nvContentPartPr>
              <p14:xfrm>
                <a:off x="4388269" y="747622"/>
                <a:ext cx="178200" cy="181440"/>
              </p14:xfrm>
            </p:contentPart>
          </mc:Choice>
          <mc:Fallback>
            <p:pic>
              <p:nvPicPr>
                <p:cNvPr id="6" name="Freihand 5">
                  <a:extLst>
                    <a:ext uri="{FF2B5EF4-FFF2-40B4-BE49-F238E27FC236}">
                      <a16:creationId xmlns:a16="http://schemas.microsoft.com/office/drawing/2014/main" id="{69AD2D9F-6492-736E-E851-79266070EFD6}"/>
                    </a:ext>
                  </a:extLst>
                </p:cNvPr>
                <p:cNvPicPr/>
                <p:nvPr/>
              </p:nvPicPr>
              <p:blipFill>
                <a:blip r:embed="rId467"/>
                <a:stretch>
                  <a:fillRect/>
                </a:stretch>
              </p:blipFill>
              <p:spPr>
                <a:xfrm>
                  <a:off x="4379629" y="738622"/>
                  <a:ext cx="195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7" name="Freihand 6">
                  <a:extLst>
                    <a:ext uri="{FF2B5EF4-FFF2-40B4-BE49-F238E27FC236}">
                      <a16:creationId xmlns:a16="http://schemas.microsoft.com/office/drawing/2014/main" id="{1F9B11BB-56E0-EDE6-EFF1-4716B5E600AE}"/>
                    </a:ext>
                  </a:extLst>
                </p14:cNvPr>
                <p14:cNvContentPartPr/>
                <p14:nvPr/>
              </p14:nvContentPartPr>
              <p14:xfrm>
                <a:off x="4575829" y="623062"/>
                <a:ext cx="71280" cy="385200"/>
              </p14:xfrm>
            </p:contentPart>
          </mc:Choice>
          <mc:Fallback>
            <p:pic>
              <p:nvPicPr>
                <p:cNvPr id="7" name="Freihand 6">
                  <a:extLst>
                    <a:ext uri="{FF2B5EF4-FFF2-40B4-BE49-F238E27FC236}">
                      <a16:creationId xmlns:a16="http://schemas.microsoft.com/office/drawing/2014/main" id="{1F9B11BB-56E0-EDE6-EFF1-4716B5E600AE}"/>
                    </a:ext>
                  </a:extLst>
                </p:cNvPr>
                <p:cNvPicPr/>
                <p:nvPr/>
              </p:nvPicPr>
              <p:blipFill>
                <a:blip r:embed="rId469"/>
                <a:stretch>
                  <a:fillRect/>
                </a:stretch>
              </p:blipFill>
              <p:spPr>
                <a:xfrm>
                  <a:off x="4566829" y="614062"/>
                  <a:ext cx="889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 name="Freihand 26">
                  <a:extLst>
                    <a:ext uri="{FF2B5EF4-FFF2-40B4-BE49-F238E27FC236}">
                      <a16:creationId xmlns:a16="http://schemas.microsoft.com/office/drawing/2014/main" id="{197D38D9-C573-74FF-53CC-566704659FB9}"/>
                    </a:ext>
                  </a:extLst>
                </p14:cNvPr>
                <p14:cNvContentPartPr/>
                <p14:nvPr/>
              </p14:nvContentPartPr>
              <p14:xfrm>
                <a:off x="6575989" y="774982"/>
                <a:ext cx="199080" cy="34920"/>
              </p14:xfrm>
            </p:contentPart>
          </mc:Choice>
          <mc:Fallback>
            <p:pic>
              <p:nvPicPr>
                <p:cNvPr id="27" name="Freihand 26">
                  <a:extLst>
                    <a:ext uri="{FF2B5EF4-FFF2-40B4-BE49-F238E27FC236}">
                      <a16:creationId xmlns:a16="http://schemas.microsoft.com/office/drawing/2014/main" id="{197D38D9-C573-74FF-53CC-566704659FB9}"/>
                    </a:ext>
                  </a:extLst>
                </p:cNvPr>
                <p:cNvPicPr/>
                <p:nvPr/>
              </p:nvPicPr>
              <p:blipFill>
                <a:blip r:embed="rId471"/>
                <a:stretch>
                  <a:fillRect/>
                </a:stretch>
              </p:blipFill>
              <p:spPr>
                <a:xfrm>
                  <a:off x="6567349" y="766342"/>
                  <a:ext cx="216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 name="Freihand 27">
                  <a:extLst>
                    <a:ext uri="{FF2B5EF4-FFF2-40B4-BE49-F238E27FC236}">
                      <a16:creationId xmlns:a16="http://schemas.microsoft.com/office/drawing/2014/main" id="{A60CC95F-53F8-1D42-CA04-A210949770B1}"/>
                    </a:ext>
                  </a:extLst>
                </p14:cNvPr>
                <p14:cNvContentPartPr/>
                <p14:nvPr/>
              </p14:nvContentPartPr>
              <p14:xfrm>
                <a:off x="6575629" y="889102"/>
                <a:ext cx="178200" cy="16200"/>
              </p14:xfrm>
            </p:contentPart>
          </mc:Choice>
          <mc:Fallback>
            <p:pic>
              <p:nvPicPr>
                <p:cNvPr id="28" name="Freihand 27">
                  <a:extLst>
                    <a:ext uri="{FF2B5EF4-FFF2-40B4-BE49-F238E27FC236}">
                      <a16:creationId xmlns:a16="http://schemas.microsoft.com/office/drawing/2014/main" id="{A60CC95F-53F8-1D42-CA04-A210949770B1}"/>
                    </a:ext>
                  </a:extLst>
                </p:cNvPr>
                <p:cNvPicPr/>
                <p:nvPr/>
              </p:nvPicPr>
              <p:blipFill>
                <a:blip r:embed="rId473"/>
                <a:stretch>
                  <a:fillRect/>
                </a:stretch>
              </p:blipFill>
              <p:spPr>
                <a:xfrm>
                  <a:off x="6566629" y="880102"/>
                  <a:ext cx="195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 name="Freihand 30">
                  <a:extLst>
                    <a:ext uri="{FF2B5EF4-FFF2-40B4-BE49-F238E27FC236}">
                      <a16:creationId xmlns:a16="http://schemas.microsoft.com/office/drawing/2014/main" id="{4B0EF63A-8E47-06CD-C39A-8C49C1DFB3B6}"/>
                    </a:ext>
                  </a:extLst>
                </p14:cNvPr>
                <p14:cNvContentPartPr/>
                <p14:nvPr/>
              </p14:nvContentPartPr>
              <p14:xfrm>
                <a:off x="6853189" y="1043902"/>
                <a:ext cx="12600" cy="128160"/>
              </p14:xfrm>
            </p:contentPart>
          </mc:Choice>
          <mc:Fallback>
            <p:pic>
              <p:nvPicPr>
                <p:cNvPr id="31" name="Freihand 30">
                  <a:extLst>
                    <a:ext uri="{FF2B5EF4-FFF2-40B4-BE49-F238E27FC236}">
                      <a16:creationId xmlns:a16="http://schemas.microsoft.com/office/drawing/2014/main" id="{4B0EF63A-8E47-06CD-C39A-8C49C1DFB3B6}"/>
                    </a:ext>
                  </a:extLst>
                </p:cNvPr>
                <p:cNvPicPr/>
                <p:nvPr/>
              </p:nvPicPr>
              <p:blipFill>
                <a:blip r:embed="rId475"/>
                <a:stretch>
                  <a:fillRect/>
                </a:stretch>
              </p:blipFill>
              <p:spPr>
                <a:xfrm>
                  <a:off x="6844549" y="1034902"/>
                  <a:ext cx="30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 name="Freihand 31">
                  <a:extLst>
                    <a:ext uri="{FF2B5EF4-FFF2-40B4-BE49-F238E27FC236}">
                      <a16:creationId xmlns:a16="http://schemas.microsoft.com/office/drawing/2014/main" id="{2A8BF902-BD18-6378-FEC9-E78A383BF65B}"/>
                    </a:ext>
                  </a:extLst>
                </p14:cNvPr>
                <p14:cNvContentPartPr/>
                <p14:nvPr/>
              </p14:nvContentPartPr>
              <p14:xfrm>
                <a:off x="6864709" y="990622"/>
                <a:ext cx="7560" cy="12600"/>
              </p14:xfrm>
            </p:contentPart>
          </mc:Choice>
          <mc:Fallback>
            <p:pic>
              <p:nvPicPr>
                <p:cNvPr id="32" name="Freihand 31">
                  <a:extLst>
                    <a:ext uri="{FF2B5EF4-FFF2-40B4-BE49-F238E27FC236}">
                      <a16:creationId xmlns:a16="http://schemas.microsoft.com/office/drawing/2014/main" id="{2A8BF902-BD18-6378-FEC9-E78A383BF65B}"/>
                    </a:ext>
                  </a:extLst>
                </p:cNvPr>
                <p:cNvPicPr/>
                <p:nvPr/>
              </p:nvPicPr>
              <p:blipFill>
                <a:blip r:embed="rId477"/>
                <a:stretch>
                  <a:fillRect/>
                </a:stretch>
              </p:blipFill>
              <p:spPr>
                <a:xfrm>
                  <a:off x="6855709" y="981982"/>
                  <a:ext cx="25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3" name="Freihand 32">
                  <a:extLst>
                    <a:ext uri="{FF2B5EF4-FFF2-40B4-BE49-F238E27FC236}">
                      <a16:creationId xmlns:a16="http://schemas.microsoft.com/office/drawing/2014/main" id="{F600C956-A167-AC6A-02BE-6BB805BC72D9}"/>
                    </a:ext>
                  </a:extLst>
                </p14:cNvPr>
                <p14:cNvContentPartPr/>
                <p14:nvPr/>
              </p14:nvContentPartPr>
              <p14:xfrm>
                <a:off x="6970189" y="1071262"/>
                <a:ext cx="81720" cy="93240"/>
              </p14:xfrm>
            </p:contentPart>
          </mc:Choice>
          <mc:Fallback>
            <p:pic>
              <p:nvPicPr>
                <p:cNvPr id="33" name="Freihand 32">
                  <a:extLst>
                    <a:ext uri="{FF2B5EF4-FFF2-40B4-BE49-F238E27FC236}">
                      <a16:creationId xmlns:a16="http://schemas.microsoft.com/office/drawing/2014/main" id="{F600C956-A167-AC6A-02BE-6BB805BC72D9}"/>
                    </a:ext>
                  </a:extLst>
                </p:cNvPr>
                <p:cNvPicPr/>
                <p:nvPr/>
              </p:nvPicPr>
              <p:blipFill>
                <a:blip r:embed="rId479"/>
                <a:stretch>
                  <a:fillRect/>
                </a:stretch>
              </p:blipFill>
              <p:spPr>
                <a:xfrm>
                  <a:off x="6961549" y="1062262"/>
                  <a:ext cx="99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4" name="Freihand 33">
                  <a:extLst>
                    <a:ext uri="{FF2B5EF4-FFF2-40B4-BE49-F238E27FC236}">
                      <a16:creationId xmlns:a16="http://schemas.microsoft.com/office/drawing/2014/main" id="{EAD407BE-022C-EB9A-8217-66290233F0DD}"/>
                    </a:ext>
                  </a:extLst>
                </p14:cNvPr>
                <p14:cNvContentPartPr/>
                <p14:nvPr/>
              </p14:nvContentPartPr>
              <p14:xfrm>
                <a:off x="7117789" y="1041742"/>
                <a:ext cx="79560" cy="105120"/>
              </p14:xfrm>
            </p:contentPart>
          </mc:Choice>
          <mc:Fallback>
            <p:pic>
              <p:nvPicPr>
                <p:cNvPr id="34" name="Freihand 33">
                  <a:extLst>
                    <a:ext uri="{FF2B5EF4-FFF2-40B4-BE49-F238E27FC236}">
                      <a16:creationId xmlns:a16="http://schemas.microsoft.com/office/drawing/2014/main" id="{EAD407BE-022C-EB9A-8217-66290233F0DD}"/>
                    </a:ext>
                  </a:extLst>
                </p:cNvPr>
                <p:cNvPicPr/>
                <p:nvPr/>
              </p:nvPicPr>
              <p:blipFill>
                <a:blip r:embed="rId481"/>
                <a:stretch>
                  <a:fillRect/>
                </a:stretch>
              </p:blipFill>
              <p:spPr>
                <a:xfrm>
                  <a:off x="7109149" y="1033102"/>
                  <a:ext cx="97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 name="Freihand 28">
                  <a:extLst>
                    <a:ext uri="{FF2B5EF4-FFF2-40B4-BE49-F238E27FC236}">
                      <a16:creationId xmlns:a16="http://schemas.microsoft.com/office/drawing/2014/main" id="{AF676AF1-4EA2-E223-19B7-575D674F15DD}"/>
                    </a:ext>
                  </a:extLst>
                </p14:cNvPr>
                <p14:cNvContentPartPr/>
                <p14:nvPr/>
              </p14:nvContentPartPr>
              <p14:xfrm>
                <a:off x="6966949" y="666622"/>
                <a:ext cx="196920" cy="8640"/>
              </p14:xfrm>
            </p:contentPart>
          </mc:Choice>
          <mc:Fallback>
            <p:pic>
              <p:nvPicPr>
                <p:cNvPr id="29" name="Freihand 28">
                  <a:extLst>
                    <a:ext uri="{FF2B5EF4-FFF2-40B4-BE49-F238E27FC236}">
                      <a16:creationId xmlns:a16="http://schemas.microsoft.com/office/drawing/2014/main" id="{AF676AF1-4EA2-E223-19B7-575D674F15DD}"/>
                    </a:ext>
                  </a:extLst>
                </p:cNvPr>
                <p:cNvPicPr/>
                <p:nvPr/>
              </p:nvPicPr>
              <p:blipFill>
                <a:blip r:embed="rId483"/>
                <a:stretch>
                  <a:fillRect/>
                </a:stretch>
              </p:blipFill>
              <p:spPr>
                <a:xfrm>
                  <a:off x="6957949" y="657982"/>
                  <a:ext cx="214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 name="Freihand 29">
                  <a:extLst>
                    <a:ext uri="{FF2B5EF4-FFF2-40B4-BE49-F238E27FC236}">
                      <a16:creationId xmlns:a16="http://schemas.microsoft.com/office/drawing/2014/main" id="{72056C4D-06BD-F664-13B9-A0728EEEF2D5}"/>
                    </a:ext>
                  </a:extLst>
                </p14:cNvPr>
                <p14:cNvContentPartPr/>
                <p14:nvPr/>
              </p14:nvContentPartPr>
              <p14:xfrm>
                <a:off x="6953629" y="693982"/>
                <a:ext cx="167400" cy="176400"/>
              </p14:xfrm>
            </p:contentPart>
          </mc:Choice>
          <mc:Fallback>
            <p:pic>
              <p:nvPicPr>
                <p:cNvPr id="30" name="Freihand 29">
                  <a:extLst>
                    <a:ext uri="{FF2B5EF4-FFF2-40B4-BE49-F238E27FC236}">
                      <a16:creationId xmlns:a16="http://schemas.microsoft.com/office/drawing/2014/main" id="{72056C4D-06BD-F664-13B9-A0728EEEF2D5}"/>
                    </a:ext>
                  </a:extLst>
                </p:cNvPr>
                <p:cNvPicPr/>
                <p:nvPr/>
              </p:nvPicPr>
              <p:blipFill>
                <a:blip r:embed="rId485"/>
                <a:stretch>
                  <a:fillRect/>
                </a:stretch>
              </p:blipFill>
              <p:spPr>
                <a:xfrm>
                  <a:off x="6944989" y="685342"/>
                  <a:ext cx="185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7" name="Freihand 36">
                  <a:extLst>
                    <a:ext uri="{FF2B5EF4-FFF2-40B4-BE49-F238E27FC236}">
                      <a16:creationId xmlns:a16="http://schemas.microsoft.com/office/drawing/2014/main" id="{B8F117AD-69F9-1E38-7081-76241696E56B}"/>
                    </a:ext>
                  </a:extLst>
                </p14:cNvPr>
                <p14:cNvContentPartPr/>
                <p14:nvPr/>
              </p14:nvContentPartPr>
              <p14:xfrm>
                <a:off x="6992149" y="557542"/>
                <a:ext cx="100800" cy="64440"/>
              </p14:xfrm>
            </p:contentPart>
          </mc:Choice>
          <mc:Fallback>
            <p:pic>
              <p:nvPicPr>
                <p:cNvPr id="37" name="Freihand 36">
                  <a:extLst>
                    <a:ext uri="{FF2B5EF4-FFF2-40B4-BE49-F238E27FC236}">
                      <a16:creationId xmlns:a16="http://schemas.microsoft.com/office/drawing/2014/main" id="{B8F117AD-69F9-1E38-7081-76241696E56B}"/>
                    </a:ext>
                  </a:extLst>
                </p:cNvPr>
                <p:cNvPicPr/>
                <p:nvPr/>
              </p:nvPicPr>
              <p:blipFill>
                <a:blip r:embed="rId487"/>
                <a:stretch>
                  <a:fillRect/>
                </a:stretch>
              </p:blipFill>
              <p:spPr>
                <a:xfrm>
                  <a:off x="6983149" y="548542"/>
                  <a:ext cx="118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0" name="Freihand 9">
                  <a:extLst>
                    <a:ext uri="{FF2B5EF4-FFF2-40B4-BE49-F238E27FC236}">
                      <a16:creationId xmlns:a16="http://schemas.microsoft.com/office/drawing/2014/main" id="{B3EF9EFE-97A0-D45E-C914-C45BB16EDDD2}"/>
                    </a:ext>
                  </a:extLst>
                </p14:cNvPr>
                <p14:cNvContentPartPr/>
                <p14:nvPr/>
              </p14:nvContentPartPr>
              <p14:xfrm>
                <a:off x="4908109" y="744022"/>
                <a:ext cx="175680" cy="12600"/>
              </p14:xfrm>
            </p:contentPart>
          </mc:Choice>
          <mc:Fallback>
            <p:pic>
              <p:nvPicPr>
                <p:cNvPr id="10" name="Freihand 9">
                  <a:extLst>
                    <a:ext uri="{FF2B5EF4-FFF2-40B4-BE49-F238E27FC236}">
                      <a16:creationId xmlns:a16="http://schemas.microsoft.com/office/drawing/2014/main" id="{B3EF9EFE-97A0-D45E-C914-C45BB16EDDD2}"/>
                    </a:ext>
                  </a:extLst>
                </p:cNvPr>
                <p:cNvPicPr/>
                <p:nvPr/>
              </p:nvPicPr>
              <p:blipFill>
                <a:blip r:embed="rId489"/>
                <a:stretch>
                  <a:fillRect/>
                </a:stretch>
              </p:blipFill>
              <p:spPr>
                <a:xfrm>
                  <a:off x="4899469" y="735382"/>
                  <a:ext cx="193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1" name="Freihand 10">
                  <a:extLst>
                    <a:ext uri="{FF2B5EF4-FFF2-40B4-BE49-F238E27FC236}">
                      <a16:creationId xmlns:a16="http://schemas.microsoft.com/office/drawing/2014/main" id="{93D1D4C6-832D-58F6-18A5-FBC2F5CB1B6E}"/>
                    </a:ext>
                  </a:extLst>
                </p14:cNvPr>
                <p14:cNvContentPartPr/>
                <p14:nvPr/>
              </p14:nvContentPartPr>
              <p14:xfrm>
                <a:off x="4899829" y="755542"/>
                <a:ext cx="170280" cy="204840"/>
              </p14:xfrm>
            </p:contentPart>
          </mc:Choice>
          <mc:Fallback>
            <p:pic>
              <p:nvPicPr>
                <p:cNvPr id="11" name="Freihand 10">
                  <a:extLst>
                    <a:ext uri="{FF2B5EF4-FFF2-40B4-BE49-F238E27FC236}">
                      <a16:creationId xmlns:a16="http://schemas.microsoft.com/office/drawing/2014/main" id="{93D1D4C6-832D-58F6-18A5-FBC2F5CB1B6E}"/>
                    </a:ext>
                  </a:extLst>
                </p:cNvPr>
                <p:cNvPicPr/>
                <p:nvPr/>
              </p:nvPicPr>
              <p:blipFill>
                <a:blip r:embed="rId491"/>
                <a:stretch>
                  <a:fillRect/>
                </a:stretch>
              </p:blipFill>
              <p:spPr>
                <a:xfrm>
                  <a:off x="4890829" y="746542"/>
                  <a:ext cx="1879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2" name="Freihand 11">
                  <a:extLst>
                    <a:ext uri="{FF2B5EF4-FFF2-40B4-BE49-F238E27FC236}">
                      <a16:creationId xmlns:a16="http://schemas.microsoft.com/office/drawing/2014/main" id="{B58F01D3-3C67-8221-8B08-56DC3BE2CB06}"/>
                    </a:ext>
                  </a:extLst>
                </p14:cNvPr>
                <p14:cNvContentPartPr/>
                <p14:nvPr/>
              </p14:nvContentPartPr>
              <p14:xfrm>
                <a:off x="4849069" y="1098982"/>
                <a:ext cx="13680" cy="59760"/>
              </p14:xfrm>
            </p:contentPart>
          </mc:Choice>
          <mc:Fallback>
            <p:pic>
              <p:nvPicPr>
                <p:cNvPr id="12" name="Freihand 11">
                  <a:extLst>
                    <a:ext uri="{FF2B5EF4-FFF2-40B4-BE49-F238E27FC236}">
                      <a16:creationId xmlns:a16="http://schemas.microsoft.com/office/drawing/2014/main" id="{B58F01D3-3C67-8221-8B08-56DC3BE2CB06}"/>
                    </a:ext>
                  </a:extLst>
                </p:cNvPr>
                <p:cNvPicPr/>
                <p:nvPr/>
              </p:nvPicPr>
              <p:blipFill>
                <a:blip r:embed="rId493"/>
                <a:stretch>
                  <a:fillRect/>
                </a:stretch>
              </p:blipFill>
              <p:spPr>
                <a:xfrm>
                  <a:off x="4840429" y="1090342"/>
                  <a:ext cx="31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3" name="Freihand 12">
                  <a:extLst>
                    <a:ext uri="{FF2B5EF4-FFF2-40B4-BE49-F238E27FC236}">
                      <a16:creationId xmlns:a16="http://schemas.microsoft.com/office/drawing/2014/main" id="{3034C959-CC6C-C37D-2583-DAB9340F8831}"/>
                    </a:ext>
                  </a:extLst>
                </p14:cNvPr>
                <p14:cNvContentPartPr/>
                <p14:nvPr/>
              </p14:nvContentPartPr>
              <p14:xfrm>
                <a:off x="4829989" y="1028782"/>
                <a:ext cx="197640" cy="99360"/>
              </p14:xfrm>
            </p:contentPart>
          </mc:Choice>
          <mc:Fallback>
            <p:pic>
              <p:nvPicPr>
                <p:cNvPr id="13" name="Freihand 12">
                  <a:extLst>
                    <a:ext uri="{FF2B5EF4-FFF2-40B4-BE49-F238E27FC236}">
                      <a16:creationId xmlns:a16="http://schemas.microsoft.com/office/drawing/2014/main" id="{3034C959-CC6C-C37D-2583-DAB9340F8831}"/>
                    </a:ext>
                  </a:extLst>
                </p:cNvPr>
                <p:cNvPicPr/>
                <p:nvPr/>
              </p:nvPicPr>
              <p:blipFill>
                <a:blip r:embed="rId495"/>
                <a:stretch>
                  <a:fillRect/>
                </a:stretch>
              </p:blipFill>
              <p:spPr>
                <a:xfrm>
                  <a:off x="4821349" y="1020142"/>
                  <a:ext cx="215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4" name="Freihand 13">
                  <a:extLst>
                    <a:ext uri="{FF2B5EF4-FFF2-40B4-BE49-F238E27FC236}">
                      <a16:creationId xmlns:a16="http://schemas.microsoft.com/office/drawing/2014/main" id="{3BF34715-6EB1-72C5-613E-9822CA065804}"/>
                    </a:ext>
                  </a:extLst>
                </p14:cNvPr>
                <p14:cNvContentPartPr/>
                <p14:nvPr/>
              </p14:nvContentPartPr>
              <p14:xfrm>
                <a:off x="4965709" y="1081342"/>
                <a:ext cx="177840" cy="84240"/>
              </p14:xfrm>
            </p:contentPart>
          </mc:Choice>
          <mc:Fallback>
            <p:pic>
              <p:nvPicPr>
                <p:cNvPr id="14" name="Freihand 13">
                  <a:extLst>
                    <a:ext uri="{FF2B5EF4-FFF2-40B4-BE49-F238E27FC236}">
                      <a16:creationId xmlns:a16="http://schemas.microsoft.com/office/drawing/2014/main" id="{3BF34715-6EB1-72C5-613E-9822CA065804}"/>
                    </a:ext>
                  </a:extLst>
                </p:cNvPr>
                <p:cNvPicPr/>
                <p:nvPr/>
              </p:nvPicPr>
              <p:blipFill>
                <a:blip r:embed="rId497"/>
                <a:stretch>
                  <a:fillRect/>
                </a:stretch>
              </p:blipFill>
              <p:spPr>
                <a:xfrm>
                  <a:off x="4957069" y="1072702"/>
                  <a:ext cx="195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5" name="Freihand 14">
                  <a:extLst>
                    <a:ext uri="{FF2B5EF4-FFF2-40B4-BE49-F238E27FC236}">
                      <a16:creationId xmlns:a16="http://schemas.microsoft.com/office/drawing/2014/main" id="{8A870267-472E-A05C-2205-01D6C863FA87}"/>
                    </a:ext>
                  </a:extLst>
                </p14:cNvPr>
                <p14:cNvContentPartPr/>
                <p14:nvPr/>
              </p14:nvContentPartPr>
              <p14:xfrm>
                <a:off x="4949869" y="579502"/>
                <a:ext cx="84240" cy="104760"/>
              </p14:xfrm>
            </p:contentPart>
          </mc:Choice>
          <mc:Fallback>
            <p:pic>
              <p:nvPicPr>
                <p:cNvPr id="15" name="Freihand 14">
                  <a:extLst>
                    <a:ext uri="{FF2B5EF4-FFF2-40B4-BE49-F238E27FC236}">
                      <a16:creationId xmlns:a16="http://schemas.microsoft.com/office/drawing/2014/main" id="{8A870267-472E-A05C-2205-01D6C863FA87}"/>
                    </a:ext>
                  </a:extLst>
                </p:cNvPr>
                <p:cNvPicPr/>
                <p:nvPr/>
              </p:nvPicPr>
              <p:blipFill>
                <a:blip r:embed="rId499"/>
                <a:stretch>
                  <a:fillRect/>
                </a:stretch>
              </p:blipFill>
              <p:spPr>
                <a:xfrm>
                  <a:off x="4940869" y="570502"/>
                  <a:ext cx="101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7" name="Freihand 16">
                  <a:extLst>
                    <a:ext uri="{FF2B5EF4-FFF2-40B4-BE49-F238E27FC236}">
                      <a16:creationId xmlns:a16="http://schemas.microsoft.com/office/drawing/2014/main" id="{DD710809-2B45-0104-FE6A-3BB07E09AEAE}"/>
                    </a:ext>
                  </a:extLst>
                </p14:cNvPr>
                <p14:cNvContentPartPr/>
                <p14:nvPr/>
              </p14:nvContentPartPr>
              <p14:xfrm>
                <a:off x="5241109" y="707302"/>
                <a:ext cx="86040" cy="262800"/>
              </p14:xfrm>
            </p:contentPart>
          </mc:Choice>
          <mc:Fallback>
            <p:pic>
              <p:nvPicPr>
                <p:cNvPr id="17" name="Freihand 16">
                  <a:extLst>
                    <a:ext uri="{FF2B5EF4-FFF2-40B4-BE49-F238E27FC236}">
                      <a16:creationId xmlns:a16="http://schemas.microsoft.com/office/drawing/2014/main" id="{DD710809-2B45-0104-FE6A-3BB07E09AEAE}"/>
                    </a:ext>
                  </a:extLst>
                </p:cNvPr>
                <p:cNvPicPr/>
                <p:nvPr/>
              </p:nvPicPr>
              <p:blipFill>
                <a:blip r:embed="rId501"/>
                <a:stretch>
                  <a:fillRect/>
                </a:stretch>
              </p:blipFill>
              <p:spPr>
                <a:xfrm>
                  <a:off x="5232469" y="698662"/>
                  <a:ext cx="1036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8" name="Freihand 17">
                  <a:extLst>
                    <a:ext uri="{FF2B5EF4-FFF2-40B4-BE49-F238E27FC236}">
                      <a16:creationId xmlns:a16="http://schemas.microsoft.com/office/drawing/2014/main" id="{385BD868-0FED-7576-3BEC-5921EFD278DE}"/>
                    </a:ext>
                  </a:extLst>
                </p14:cNvPr>
                <p14:cNvContentPartPr/>
                <p14:nvPr/>
              </p14:nvContentPartPr>
              <p14:xfrm>
                <a:off x="5485189" y="778222"/>
                <a:ext cx="41760" cy="153000"/>
              </p14:xfrm>
            </p:contentPart>
          </mc:Choice>
          <mc:Fallback>
            <p:pic>
              <p:nvPicPr>
                <p:cNvPr id="18" name="Freihand 17">
                  <a:extLst>
                    <a:ext uri="{FF2B5EF4-FFF2-40B4-BE49-F238E27FC236}">
                      <a16:creationId xmlns:a16="http://schemas.microsoft.com/office/drawing/2014/main" id="{385BD868-0FED-7576-3BEC-5921EFD278DE}"/>
                    </a:ext>
                  </a:extLst>
                </p:cNvPr>
                <p:cNvPicPr/>
                <p:nvPr/>
              </p:nvPicPr>
              <p:blipFill>
                <a:blip r:embed="rId503"/>
                <a:stretch>
                  <a:fillRect/>
                </a:stretch>
              </p:blipFill>
              <p:spPr>
                <a:xfrm>
                  <a:off x="5476549" y="769222"/>
                  <a:ext cx="59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9" name="Freihand 18">
                  <a:extLst>
                    <a:ext uri="{FF2B5EF4-FFF2-40B4-BE49-F238E27FC236}">
                      <a16:creationId xmlns:a16="http://schemas.microsoft.com/office/drawing/2014/main" id="{2C7BA909-1285-3A1D-9D6B-1EFED63A6CAD}"/>
                    </a:ext>
                  </a:extLst>
                </p14:cNvPr>
                <p14:cNvContentPartPr/>
                <p14:nvPr/>
              </p14:nvContentPartPr>
              <p14:xfrm>
                <a:off x="5456029" y="797302"/>
                <a:ext cx="94680" cy="124560"/>
              </p14:xfrm>
            </p:contentPart>
          </mc:Choice>
          <mc:Fallback>
            <p:pic>
              <p:nvPicPr>
                <p:cNvPr id="19" name="Freihand 18">
                  <a:extLst>
                    <a:ext uri="{FF2B5EF4-FFF2-40B4-BE49-F238E27FC236}">
                      <a16:creationId xmlns:a16="http://schemas.microsoft.com/office/drawing/2014/main" id="{2C7BA909-1285-3A1D-9D6B-1EFED63A6CAD}"/>
                    </a:ext>
                  </a:extLst>
                </p:cNvPr>
                <p:cNvPicPr/>
                <p:nvPr/>
              </p:nvPicPr>
              <p:blipFill>
                <a:blip r:embed="rId505"/>
                <a:stretch>
                  <a:fillRect/>
                </a:stretch>
              </p:blipFill>
              <p:spPr>
                <a:xfrm>
                  <a:off x="5447029" y="788302"/>
                  <a:ext cx="11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0" name="Freihand 19">
                  <a:extLst>
                    <a:ext uri="{FF2B5EF4-FFF2-40B4-BE49-F238E27FC236}">
                      <a16:creationId xmlns:a16="http://schemas.microsoft.com/office/drawing/2014/main" id="{2F0023DB-EB9D-DFD8-D1E9-00E5B9727E6A}"/>
                    </a:ext>
                  </a:extLst>
                </p14:cNvPr>
                <p14:cNvContentPartPr/>
                <p14:nvPr/>
              </p14:nvContentPartPr>
              <p14:xfrm>
                <a:off x="5611189" y="914302"/>
                <a:ext cx="4320" cy="56160"/>
              </p14:xfrm>
            </p:contentPart>
          </mc:Choice>
          <mc:Fallback>
            <p:pic>
              <p:nvPicPr>
                <p:cNvPr id="20" name="Freihand 19">
                  <a:extLst>
                    <a:ext uri="{FF2B5EF4-FFF2-40B4-BE49-F238E27FC236}">
                      <a16:creationId xmlns:a16="http://schemas.microsoft.com/office/drawing/2014/main" id="{2F0023DB-EB9D-DFD8-D1E9-00E5B9727E6A}"/>
                    </a:ext>
                  </a:extLst>
                </p:cNvPr>
                <p:cNvPicPr/>
                <p:nvPr/>
              </p:nvPicPr>
              <p:blipFill>
                <a:blip r:embed="rId507"/>
                <a:stretch>
                  <a:fillRect/>
                </a:stretch>
              </p:blipFill>
              <p:spPr>
                <a:xfrm>
                  <a:off x="5602549" y="905662"/>
                  <a:ext cx="21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 name="Freihand 20">
                  <a:extLst>
                    <a:ext uri="{FF2B5EF4-FFF2-40B4-BE49-F238E27FC236}">
                      <a16:creationId xmlns:a16="http://schemas.microsoft.com/office/drawing/2014/main" id="{F6148690-61B9-1AB6-29CE-DB61B2ADE7E9}"/>
                    </a:ext>
                  </a:extLst>
                </p14:cNvPr>
                <p14:cNvContentPartPr/>
                <p14:nvPr/>
              </p14:nvContentPartPr>
              <p14:xfrm>
                <a:off x="5607229" y="823942"/>
                <a:ext cx="7200" cy="10080"/>
              </p14:xfrm>
            </p:contentPart>
          </mc:Choice>
          <mc:Fallback>
            <p:pic>
              <p:nvPicPr>
                <p:cNvPr id="21" name="Freihand 20">
                  <a:extLst>
                    <a:ext uri="{FF2B5EF4-FFF2-40B4-BE49-F238E27FC236}">
                      <a16:creationId xmlns:a16="http://schemas.microsoft.com/office/drawing/2014/main" id="{F6148690-61B9-1AB6-29CE-DB61B2ADE7E9}"/>
                    </a:ext>
                  </a:extLst>
                </p:cNvPr>
                <p:cNvPicPr/>
                <p:nvPr/>
              </p:nvPicPr>
              <p:blipFill>
                <a:blip r:embed="rId509"/>
                <a:stretch>
                  <a:fillRect/>
                </a:stretch>
              </p:blipFill>
              <p:spPr>
                <a:xfrm>
                  <a:off x="5598229" y="815302"/>
                  <a:ext cx="24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2" name="Freihand 21">
                  <a:extLst>
                    <a:ext uri="{FF2B5EF4-FFF2-40B4-BE49-F238E27FC236}">
                      <a16:creationId xmlns:a16="http://schemas.microsoft.com/office/drawing/2014/main" id="{4939EADC-7E33-0CE6-7391-713E82E738DF}"/>
                    </a:ext>
                  </a:extLst>
                </p14:cNvPr>
                <p14:cNvContentPartPr/>
                <p14:nvPr/>
              </p14:nvContentPartPr>
              <p14:xfrm>
                <a:off x="5726389" y="850222"/>
                <a:ext cx="123840" cy="22680"/>
              </p14:xfrm>
            </p:contentPart>
          </mc:Choice>
          <mc:Fallback>
            <p:pic>
              <p:nvPicPr>
                <p:cNvPr id="22" name="Freihand 21">
                  <a:extLst>
                    <a:ext uri="{FF2B5EF4-FFF2-40B4-BE49-F238E27FC236}">
                      <a16:creationId xmlns:a16="http://schemas.microsoft.com/office/drawing/2014/main" id="{4939EADC-7E33-0CE6-7391-713E82E738DF}"/>
                    </a:ext>
                  </a:extLst>
                </p:cNvPr>
                <p:cNvPicPr/>
                <p:nvPr/>
              </p:nvPicPr>
              <p:blipFill>
                <a:blip r:embed="rId511"/>
                <a:stretch>
                  <a:fillRect/>
                </a:stretch>
              </p:blipFill>
              <p:spPr>
                <a:xfrm>
                  <a:off x="5717389" y="841582"/>
                  <a:ext cx="141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3" name="Freihand 22">
                  <a:extLst>
                    <a:ext uri="{FF2B5EF4-FFF2-40B4-BE49-F238E27FC236}">
                      <a16:creationId xmlns:a16="http://schemas.microsoft.com/office/drawing/2014/main" id="{80DFA2EC-BD07-AF62-30FA-C749C3B64538}"/>
                    </a:ext>
                  </a:extLst>
                </p14:cNvPr>
                <p14:cNvContentPartPr/>
                <p14:nvPr/>
              </p14:nvContentPartPr>
              <p14:xfrm>
                <a:off x="5962909" y="801262"/>
                <a:ext cx="178560" cy="100080"/>
              </p14:xfrm>
            </p:contentPart>
          </mc:Choice>
          <mc:Fallback>
            <p:pic>
              <p:nvPicPr>
                <p:cNvPr id="23" name="Freihand 22">
                  <a:extLst>
                    <a:ext uri="{FF2B5EF4-FFF2-40B4-BE49-F238E27FC236}">
                      <a16:creationId xmlns:a16="http://schemas.microsoft.com/office/drawing/2014/main" id="{80DFA2EC-BD07-AF62-30FA-C749C3B64538}"/>
                    </a:ext>
                  </a:extLst>
                </p:cNvPr>
                <p:cNvPicPr/>
                <p:nvPr/>
              </p:nvPicPr>
              <p:blipFill>
                <a:blip r:embed="rId513"/>
                <a:stretch>
                  <a:fillRect/>
                </a:stretch>
              </p:blipFill>
              <p:spPr>
                <a:xfrm>
                  <a:off x="5953909" y="792622"/>
                  <a:ext cx="196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4" name="Freihand 23">
                  <a:extLst>
                    <a:ext uri="{FF2B5EF4-FFF2-40B4-BE49-F238E27FC236}">
                      <a16:creationId xmlns:a16="http://schemas.microsoft.com/office/drawing/2014/main" id="{5025AC1D-F70F-3CC8-3E33-A35871161563}"/>
                    </a:ext>
                  </a:extLst>
                </p14:cNvPr>
                <p14:cNvContentPartPr/>
                <p14:nvPr/>
              </p14:nvContentPartPr>
              <p14:xfrm>
                <a:off x="6180349" y="728542"/>
                <a:ext cx="88560" cy="256680"/>
              </p14:xfrm>
            </p:contentPart>
          </mc:Choice>
          <mc:Fallback>
            <p:pic>
              <p:nvPicPr>
                <p:cNvPr id="24" name="Freihand 23">
                  <a:extLst>
                    <a:ext uri="{FF2B5EF4-FFF2-40B4-BE49-F238E27FC236}">
                      <a16:creationId xmlns:a16="http://schemas.microsoft.com/office/drawing/2014/main" id="{5025AC1D-F70F-3CC8-3E33-A35871161563}"/>
                    </a:ext>
                  </a:extLst>
                </p:cNvPr>
                <p:cNvPicPr/>
                <p:nvPr/>
              </p:nvPicPr>
              <p:blipFill>
                <a:blip r:embed="rId515"/>
                <a:stretch>
                  <a:fillRect/>
                </a:stretch>
              </p:blipFill>
              <p:spPr>
                <a:xfrm>
                  <a:off x="6171709" y="719902"/>
                  <a:ext cx="1062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5" name="Freihand 24">
                  <a:extLst>
                    <a:ext uri="{FF2B5EF4-FFF2-40B4-BE49-F238E27FC236}">
                      <a16:creationId xmlns:a16="http://schemas.microsoft.com/office/drawing/2014/main" id="{4427BBC1-83EF-9C17-24F6-4064EFE73949}"/>
                    </a:ext>
                  </a:extLst>
                </p14:cNvPr>
                <p14:cNvContentPartPr/>
                <p14:nvPr/>
              </p14:nvContentPartPr>
              <p14:xfrm>
                <a:off x="6290869" y="648982"/>
                <a:ext cx="111600" cy="99360"/>
              </p14:xfrm>
            </p:contentPart>
          </mc:Choice>
          <mc:Fallback>
            <p:pic>
              <p:nvPicPr>
                <p:cNvPr id="25" name="Freihand 24">
                  <a:extLst>
                    <a:ext uri="{FF2B5EF4-FFF2-40B4-BE49-F238E27FC236}">
                      <a16:creationId xmlns:a16="http://schemas.microsoft.com/office/drawing/2014/main" id="{4427BBC1-83EF-9C17-24F6-4064EFE73949}"/>
                    </a:ext>
                  </a:extLst>
                </p:cNvPr>
                <p:cNvPicPr/>
                <p:nvPr/>
              </p:nvPicPr>
              <p:blipFill>
                <a:blip r:embed="rId517"/>
                <a:stretch>
                  <a:fillRect/>
                </a:stretch>
              </p:blipFill>
              <p:spPr>
                <a:xfrm>
                  <a:off x="6282229" y="640342"/>
                  <a:ext cx="129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0" name="Freihand 329">
                  <a:extLst>
                    <a:ext uri="{FF2B5EF4-FFF2-40B4-BE49-F238E27FC236}">
                      <a16:creationId xmlns:a16="http://schemas.microsoft.com/office/drawing/2014/main" id="{5BE308B9-9640-DC84-80A0-CDF02E14ABFF}"/>
                    </a:ext>
                  </a:extLst>
                </p14:cNvPr>
                <p14:cNvContentPartPr/>
                <p14:nvPr/>
              </p14:nvContentPartPr>
              <p14:xfrm>
                <a:off x="4576909" y="487342"/>
                <a:ext cx="1754280" cy="657000"/>
              </p14:xfrm>
            </p:contentPart>
          </mc:Choice>
          <mc:Fallback>
            <p:pic>
              <p:nvPicPr>
                <p:cNvPr id="330" name="Freihand 329">
                  <a:extLst>
                    <a:ext uri="{FF2B5EF4-FFF2-40B4-BE49-F238E27FC236}">
                      <a16:creationId xmlns:a16="http://schemas.microsoft.com/office/drawing/2014/main" id="{5BE308B9-9640-DC84-80A0-CDF02E14ABFF}"/>
                    </a:ext>
                  </a:extLst>
                </p:cNvPr>
                <p:cNvPicPr/>
                <p:nvPr/>
              </p:nvPicPr>
              <p:blipFill>
                <a:blip r:embed="rId519"/>
                <a:stretch>
                  <a:fillRect/>
                </a:stretch>
              </p:blipFill>
              <p:spPr>
                <a:xfrm>
                  <a:off x="4567909" y="478702"/>
                  <a:ext cx="1771920" cy="674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2" name="Freihand 331">
                  <a:extLst>
                    <a:ext uri="{FF2B5EF4-FFF2-40B4-BE49-F238E27FC236}">
                      <a16:creationId xmlns:a16="http://schemas.microsoft.com/office/drawing/2014/main" id="{C6ADB2BA-0221-2A43-D13C-A981969DDDD2}"/>
                    </a:ext>
                  </a:extLst>
                </p14:cNvPr>
                <p14:cNvContentPartPr/>
                <p14:nvPr/>
              </p14:nvContentPartPr>
              <p14:xfrm>
                <a:off x="3877429" y="3527542"/>
                <a:ext cx="222840" cy="65880"/>
              </p14:xfrm>
            </p:contentPart>
          </mc:Choice>
          <mc:Fallback>
            <p:pic>
              <p:nvPicPr>
                <p:cNvPr id="332" name="Freihand 331">
                  <a:extLst>
                    <a:ext uri="{FF2B5EF4-FFF2-40B4-BE49-F238E27FC236}">
                      <a16:creationId xmlns:a16="http://schemas.microsoft.com/office/drawing/2014/main" id="{C6ADB2BA-0221-2A43-D13C-A981969DDDD2}"/>
                    </a:ext>
                  </a:extLst>
                </p:cNvPr>
                <p:cNvPicPr/>
                <p:nvPr/>
              </p:nvPicPr>
              <p:blipFill>
                <a:blip r:embed="rId521"/>
                <a:stretch>
                  <a:fillRect/>
                </a:stretch>
              </p:blipFill>
              <p:spPr>
                <a:xfrm>
                  <a:off x="3868429" y="3518542"/>
                  <a:ext cx="240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3" name="Freihand 332">
                  <a:extLst>
                    <a:ext uri="{FF2B5EF4-FFF2-40B4-BE49-F238E27FC236}">
                      <a16:creationId xmlns:a16="http://schemas.microsoft.com/office/drawing/2014/main" id="{17BD029C-483B-A03E-F2D1-ECDB1858EAF0}"/>
                    </a:ext>
                  </a:extLst>
                </p14:cNvPr>
                <p14:cNvContentPartPr/>
                <p14:nvPr/>
              </p14:nvContentPartPr>
              <p14:xfrm>
                <a:off x="3849709" y="3609982"/>
                <a:ext cx="286560" cy="260280"/>
              </p14:xfrm>
            </p:contentPart>
          </mc:Choice>
          <mc:Fallback>
            <p:pic>
              <p:nvPicPr>
                <p:cNvPr id="333" name="Freihand 332">
                  <a:extLst>
                    <a:ext uri="{FF2B5EF4-FFF2-40B4-BE49-F238E27FC236}">
                      <a16:creationId xmlns:a16="http://schemas.microsoft.com/office/drawing/2014/main" id="{17BD029C-483B-A03E-F2D1-ECDB1858EAF0}"/>
                    </a:ext>
                  </a:extLst>
                </p:cNvPr>
                <p:cNvPicPr/>
                <p:nvPr/>
              </p:nvPicPr>
              <p:blipFill>
                <a:blip r:embed="rId523"/>
                <a:stretch>
                  <a:fillRect/>
                </a:stretch>
              </p:blipFill>
              <p:spPr>
                <a:xfrm>
                  <a:off x="3841069" y="3600982"/>
                  <a:ext cx="3042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8" name="Freihand 337">
                  <a:extLst>
                    <a:ext uri="{FF2B5EF4-FFF2-40B4-BE49-F238E27FC236}">
                      <a16:creationId xmlns:a16="http://schemas.microsoft.com/office/drawing/2014/main" id="{D1453433-774B-45D8-741D-5DFF03788EAC}"/>
                    </a:ext>
                  </a:extLst>
                </p14:cNvPr>
                <p14:cNvContentPartPr/>
                <p14:nvPr/>
              </p14:nvContentPartPr>
              <p14:xfrm>
                <a:off x="4252189" y="3419182"/>
                <a:ext cx="75240" cy="388080"/>
              </p14:xfrm>
            </p:contentPart>
          </mc:Choice>
          <mc:Fallback>
            <p:pic>
              <p:nvPicPr>
                <p:cNvPr id="338" name="Freihand 337">
                  <a:extLst>
                    <a:ext uri="{FF2B5EF4-FFF2-40B4-BE49-F238E27FC236}">
                      <a16:creationId xmlns:a16="http://schemas.microsoft.com/office/drawing/2014/main" id="{D1453433-774B-45D8-741D-5DFF03788EAC}"/>
                    </a:ext>
                  </a:extLst>
                </p:cNvPr>
                <p:cNvPicPr/>
                <p:nvPr/>
              </p:nvPicPr>
              <p:blipFill>
                <a:blip r:embed="rId525"/>
                <a:stretch>
                  <a:fillRect/>
                </a:stretch>
              </p:blipFill>
              <p:spPr>
                <a:xfrm>
                  <a:off x="4243189" y="3410542"/>
                  <a:ext cx="9288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9" name="Freihand 338">
                  <a:extLst>
                    <a:ext uri="{FF2B5EF4-FFF2-40B4-BE49-F238E27FC236}">
                      <a16:creationId xmlns:a16="http://schemas.microsoft.com/office/drawing/2014/main" id="{5904BBCD-3B6F-A8D4-A85A-9048C8176B99}"/>
                    </a:ext>
                  </a:extLst>
                </p14:cNvPr>
                <p14:cNvContentPartPr/>
                <p14:nvPr/>
              </p14:nvContentPartPr>
              <p14:xfrm>
                <a:off x="4405549" y="3499822"/>
                <a:ext cx="149040" cy="213480"/>
              </p14:xfrm>
            </p:contentPart>
          </mc:Choice>
          <mc:Fallback>
            <p:pic>
              <p:nvPicPr>
                <p:cNvPr id="339" name="Freihand 338">
                  <a:extLst>
                    <a:ext uri="{FF2B5EF4-FFF2-40B4-BE49-F238E27FC236}">
                      <a16:creationId xmlns:a16="http://schemas.microsoft.com/office/drawing/2014/main" id="{5904BBCD-3B6F-A8D4-A85A-9048C8176B99}"/>
                    </a:ext>
                  </a:extLst>
                </p:cNvPr>
                <p:cNvPicPr/>
                <p:nvPr/>
              </p:nvPicPr>
              <p:blipFill>
                <a:blip r:embed="rId527"/>
                <a:stretch>
                  <a:fillRect/>
                </a:stretch>
              </p:blipFill>
              <p:spPr>
                <a:xfrm>
                  <a:off x="4396549" y="3491182"/>
                  <a:ext cx="166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0" name="Freihand 339">
                  <a:extLst>
                    <a:ext uri="{FF2B5EF4-FFF2-40B4-BE49-F238E27FC236}">
                      <a16:creationId xmlns:a16="http://schemas.microsoft.com/office/drawing/2014/main" id="{8CD52265-A2B7-286F-6C94-0515ADE38343}"/>
                    </a:ext>
                  </a:extLst>
                </p14:cNvPr>
                <p14:cNvContentPartPr/>
                <p14:nvPr/>
              </p14:nvContentPartPr>
              <p14:xfrm>
                <a:off x="4612909" y="3532222"/>
                <a:ext cx="23400" cy="216000"/>
              </p14:xfrm>
            </p:contentPart>
          </mc:Choice>
          <mc:Fallback>
            <p:pic>
              <p:nvPicPr>
                <p:cNvPr id="340" name="Freihand 339">
                  <a:extLst>
                    <a:ext uri="{FF2B5EF4-FFF2-40B4-BE49-F238E27FC236}">
                      <a16:creationId xmlns:a16="http://schemas.microsoft.com/office/drawing/2014/main" id="{8CD52265-A2B7-286F-6C94-0515ADE38343}"/>
                    </a:ext>
                  </a:extLst>
                </p:cNvPr>
                <p:cNvPicPr/>
                <p:nvPr/>
              </p:nvPicPr>
              <p:blipFill>
                <a:blip r:embed="rId529"/>
                <a:stretch>
                  <a:fillRect/>
                </a:stretch>
              </p:blipFill>
              <p:spPr>
                <a:xfrm>
                  <a:off x="4603909" y="3523582"/>
                  <a:ext cx="410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1" name="Freihand 340">
                  <a:extLst>
                    <a:ext uri="{FF2B5EF4-FFF2-40B4-BE49-F238E27FC236}">
                      <a16:creationId xmlns:a16="http://schemas.microsoft.com/office/drawing/2014/main" id="{FADDCFD9-75DE-30B9-F434-D4279723FE36}"/>
                    </a:ext>
                  </a:extLst>
                </p14:cNvPr>
                <p14:cNvContentPartPr/>
                <p14:nvPr/>
              </p14:nvContentPartPr>
              <p14:xfrm>
                <a:off x="4778509" y="3522862"/>
                <a:ext cx="75240" cy="44280"/>
              </p14:xfrm>
            </p:contentPart>
          </mc:Choice>
          <mc:Fallback>
            <p:pic>
              <p:nvPicPr>
                <p:cNvPr id="341" name="Freihand 340">
                  <a:extLst>
                    <a:ext uri="{FF2B5EF4-FFF2-40B4-BE49-F238E27FC236}">
                      <a16:creationId xmlns:a16="http://schemas.microsoft.com/office/drawing/2014/main" id="{FADDCFD9-75DE-30B9-F434-D4279723FE36}"/>
                    </a:ext>
                  </a:extLst>
                </p:cNvPr>
                <p:cNvPicPr/>
                <p:nvPr/>
              </p:nvPicPr>
              <p:blipFill>
                <a:blip r:embed="rId531"/>
                <a:stretch>
                  <a:fillRect/>
                </a:stretch>
              </p:blipFill>
              <p:spPr>
                <a:xfrm>
                  <a:off x="4769509" y="3514222"/>
                  <a:ext cx="92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2" name="Freihand 341">
                  <a:extLst>
                    <a:ext uri="{FF2B5EF4-FFF2-40B4-BE49-F238E27FC236}">
                      <a16:creationId xmlns:a16="http://schemas.microsoft.com/office/drawing/2014/main" id="{D178FE0B-8DD3-991B-B859-A62132211577}"/>
                    </a:ext>
                  </a:extLst>
                </p14:cNvPr>
                <p14:cNvContentPartPr/>
                <p14:nvPr/>
              </p14:nvContentPartPr>
              <p14:xfrm>
                <a:off x="4945189" y="3460582"/>
                <a:ext cx="236880" cy="132480"/>
              </p14:xfrm>
            </p:contentPart>
          </mc:Choice>
          <mc:Fallback>
            <p:pic>
              <p:nvPicPr>
                <p:cNvPr id="342" name="Freihand 341">
                  <a:extLst>
                    <a:ext uri="{FF2B5EF4-FFF2-40B4-BE49-F238E27FC236}">
                      <a16:creationId xmlns:a16="http://schemas.microsoft.com/office/drawing/2014/main" id="{D178FE0B-8DD3-991B-B859-A62132211577}"/>
                    </a:ext>
                  </a:extLst>
                </p:cNvPr>
                <p:cNvPicPr/>
                <p:nvPr/>
              </p:nvPicPr>
              <p:blipFill>
                <a:blip r:embed="rId533"/>
                <a:stretch>
                  <a:fillRect/>
                </a:stretch>
              </p:blipFill>
              <p:spPr>
                <a:xfrm>
                  <a:off x="4936189" y="3451942"/>
                  <a:ext cx="254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3" name="Freihand 342">
                  <a:extLst>
                    <a:ext uri="{FF2B5EF4-FFF2-40B4-BE49-F238E27FC236}">
                      <a16:creationId xmlns:a16="http://schemas.microsoft.com/office/drawing/2014/main" id="{2674EBCD-9D8E-972C-80FD-4222EFEEA0BB}"/>
                    </a:ext>
                  </a:extLst>
                </p14:cNvPr>
                <p14:cNvContentPartPr/>
                <p14:nvPr/>
              </p14:nvContentPartPr>
              <p14:xfrm>
                <a:off x="5214469" y="3210022"/>
                <a:ext cx="213840" cy="483480"/>
              </p14:xfrm>
            </p:contentPart>
          </mc:Choice>
          <mc:Fallback>
            <p:pic>
              <p:nvPicPr>
                <p:cNvPr id="343" name="Freihand 342">
                  <a:extLst>
                    <a:ext uri="{FF2B5EF4-FFF2-40B4-BE49-F238E27FC236}">
                      <a16:creationId xmlns:a16="http://schemas.microsoft.com/office/drawing/2014/main" id="{2674EBCD-9D8E-972C-80FD-4222EFEEA0BB}"/>
                    </a:ext>
                  </a:extLst>
                </p:cNvPr>
                <p:cNvPicPr/>
                <p:nvPr/>
              </p:nvPicPr>
              <p:blipFill>
                <a:blip r:embed="rId535"/>
                <a:stretch>
                  <a:fillRect/>
                </a:stretch>
              </p:blipFill>
              <p:spPr>
                <a:xfrm>
                  <a:off x="5205469" y="3201382"/>
                  <a:ext cx="23148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5" name="Freihand 344">
                  <a:extLst>
                    <a:ext uri="{FF2B5EF4-FFF2-40B4-BE49-F238E27FC236}">
                      <a16:creationId xmlns:a16="http://schemas.microsoft.com/office/drawing/2014/main" id="{6819C0CA-1D40-8A7A-579F-C4FB5F69E31B}"/>
                    </a:ext>
                  </a:extLst>
                </p14:cNvPr>
                <p14:cNvContentPartPr/>
                <p14:nvPr/>
              </p14:nvContentPartPr>
              <p14:xfrm>
                <a:off x="3785629" y="4051342"/>
                <a:ext cx="25200" cy="199440"/>
              </p14:xfrm>
            </p:contentPart>
          </mc:Choice>
          <mc:Fallback>
            <p:pic>
              <p:nvPicPr>
                <p:cNvPr id="345" name="Freihand 344">
                  <a:extLst>
                    <a:ext uri="{FF2B5EF4-FFF2-40B4-BE49-F238E27FC236}">
                      <a16:creationId xmlns:a16="http://schemas.microsoft.com/office/drawing/2014/main" id="{6819C0CA-1D40-8A7A-579F-C4FB5F69E31B}"/>
                    </a:ext>
                  </a:extLst>
                </p:cNvPr>
                <p:cNvPicPr/>
                <p:nvPr/>
              </p:nvPicPr>
              <p:blipFill>
                <a:blip r:embed="rId537"/>
                <a:stretch>
                  <a:fillRect/>
                </a:stretch>
              </p:blipFill>
              <p:spPr>
                <a:xfrm>
                  <a:off x="3776989" y="4042702"/>
                  <a:ext cx="42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6" name="Freihand 345">
                  <a:extLst>
                    <a:ext uri="{FF2B5EF4-FFF2-40B4-BE49-F238E27FC236}">
                      <a16:creationId xmlns:a16="http://schemas.microsoft.com/office/drawing/2014/main" id="{D0B02990-5C1B-AC83-88EE-32B264D4213D}"/>
                    </a:ext>
                  </a:extLst>
                </p14:cNvPr>
                <p14:cNvContentPartPr/>
                <p14:nvPr/>
              </p14:nvContentPartPr>
              <p14:xfrm>
                <a:off x="3754669" y="4002022"/>
                <a:ext cx="215640" cy="121680"/>
              </p14:xfrm>
            </p:contentPart>
          </mc:Choice>
          <mc:Fallback>
            <p:pic>
              <p:nvPicPr>
                <p:cNvPr id="346" name="Freihand 345">
                  <a:extLst>
                    <a:ext uri="{FF2B5EF4-FFF2-40B4-BE49-F238E27FC236}">
                      <a16:creationId xmlns:a16="http://schemas.microsoft.com/office/drawing/2014/main" id="{D0B02990-5C1B-AC83-88EE-32B264D4213D}"/>
                    </a:ext>
                  </a:extLst>
                </p:cNvPr>
                <p:cNvPicPr/>
                <p:nvPr/>
              </p:nvPicPr>
              <p:blipFill>
                <a:blip r:embed="rId539"/>
                <a:stretch>
                  <a:fillRect/>
                </a:stretch>
              </p:blipFill>
              <p:spPr>
                <a:xfrm>
                  <a:off x="3746029" y="3993022"/>
                  <a:ext cx="233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7" name="Freihand 346">
                  <a:extLst>
                    <a:ext uri="{FF2B5EF4-FFF2-40B4-BE49-F238E27FC236}">
                      <a16:creationId xmlns:a16="http://schemas.microsoft.com/office/drawing/2014/main" id="{C13311A3-80BF-EB75-3491-0C0E3784F260}"/>
                    </a:ext>
                  </a:extLst>
                </p14:cNvPr>
                <p14:cNvContentPartPr/>
                <p14:nvPr/>
              </p14:nvContentPartPr>
              <p14:xfrm>
                <a:off x="3877069" y="3995182"/>
                <a:ext cx="295200" cy="217440"/>
              </p14:xfrm>
            </p:contentPart>
          </mc:Choice>
          <mc:Fallback>
            <p:pic>
              <p:nvPicPr>
                <p:cNvPr id="347" name="Freihand 346">
                  <a:extLst>
                    <a:ext uri="{FF2B5EF4-FFF2-40B4-BE49-F238E27FC236}">
                      <a16:creationId xmlns:a16="http://schemas.microsoft.com/office/drawing/2014/main" id="{C13311A3-80BF-EB75-3491-0C0E3784F260}"/>
                    </a:ext>
                  </a:extLst>
                </p:cNvPr>
                <p:cNvPicPr/>
                <p:nvPr/>
              </p:nvPicPr>
              <p:blipFill>
                <a:blip r:embed="rId541"/>
                <a:stretch>
                  <a:fillRect/>
                </a:stretch>
              </p:blipFill>
              <p:spPr>
                <a:xfrm>
                  <a:off x="3868069" y="3986542"/>
                  <a:ext cx="3128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8" name="Freihand 347">
                  <a:extLst>
                    <a:ext uri="{FF2B5EF4-FFF2-40B4-BE49-F238E27FC236}">
                      <a16:creationId xmlns:a16="http://schemas.microsoft.com/office/drawing/2014/main" id="{59326B01-CB0A-F466-5406-ACD6F29016C8}"/>
                    </a:ext>
                  </a:extLst>
                </p14:cNvPr>
                <p14:cNvContentPartPr/>
                <p14:nvPr/>
              </p14:nvContentPartPr>
              <p14:xfrm>
                <a:off x="3890389" y="3283462"/>
                <a:ext cx="181440" cy="126720"/>
              </p14:xfrm>
            </p:contentPart>
          </mc:Choice>
          <mc:Fallback>
            <p:pic>
              <p:nvPicPr>
                <p:cNvPr id="348" name="Freihand 347">
                  <a:extLst>
                    <a:ext uri="{FF2B5EF4-FFF2-40B4-BE49-F238E27FC236}">
                      <a16:creationId xmlns:a16="http://schemas.microsoft.com/office/drawing/2014/main" id="{59326B01-CB0A-F466-5406-ACD6F29016C8}"/>
                    </a:ext>
                  </a:extLst>
                </p:cNvPr>
                <p:cNvPicPr/>
                <p:nvPr/>
              </p:nvPicPr>
              <p:blipFill>
                <a:blip r:embed="rId543"/>
                <a:stretch>
                  <a:fillRect/>
                </a:stretch>
              </p:blipFill>
              <p:spPr>
                <a:xfrm>
                  <a:off x="3881749" y="3274462"/>
                  <a:ext cx="199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0" name="Freihand 349">
                  <a:extLst>
                    <a:ext uri="{FF2B5EF4-FFF2-40B4-BE49-F238E27FC236}">
                      <a16:creationId xmlns:a16="http://schemas.microsoft.com/office/drawing/2014/main" id="{FBD2A5D2-3641-6A65-2444-89A6D93BCAD5}"/>
                    </a:ext>
                  </a:extLst>
                </p14:cNvPr>
                <p14:cNvContentPartPr/>
                <p14:nvPr/>
              </p14:nvContentPartPr>
              <p14:xfrm>
                <a:off x="5600389" y="3350782"/>
                <a:ext cx="218880" cy="189000"/>
              </p14:xfrm>
            </p:contentPart>
          </mc:Choice>
          <mc:Fallback>
            <p:pic>
              <p:nvPicPr>
                <p:cNvPr id="350" name="Freihand 349">
                  <a:extLst>
                    <a:ext uri="{FF2B5EF4-FFF2-40B4-BE49-F238E27FC236}">
                      <a16:creationId xmlns:a16="http://schemas.microsoft.com/office/drawing/2014/main" id="{FBD2A5D2-3641-6A65-2444-89A6D93BCAD5}"/>
                    </a:ext>
                  </a:extLst>
                </p:cNvPr>
                <p:cNvPicPr/>
                <p:nvPr/>
              </p:nvPicPr>
              <p:blipFill>
                <a:blip r:embed="rId545"/>
                <a:stretch>
                  <a:fillRect/>
                </a:stretch>
              </p:blipFill>
              <p:spPr>
                <a:xfrm>
                  <a:off x="5591749" y="3341782"/>
                  <a:ext cx="236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1" name="Freihand 350">
                  <a:extLst>
                    <a:ext uri="{FF2B5EF4-FFF2-40B4-BE49-F238E27FC236}">
                      <a16:creationId xmlns:a16="http://schemas.microsoft.com/office/drawing/2014/main" id="{7A65E2D0-85A6-8DAD-4E59-F349A01BB98C}"/>
                    </a:ext>
                  </a:extLst>
                </p14:cNvPr>
                <p14:cNvContentPartPr/>
                <p14:nvPr/>
              </p14:nvContentPartPr>
              <p14:xfrm>
                <a:off x="5675629" y="3453022"/>
                <a:ext cx="196920" cy="219960"/>
              </p14:xfrm>
            </p:contentPart>
          </mc:Choice>
          <mc:Fallback>
            <p:pic>
              <p:nvPicPr>
                <p:cNvPr id="351" name="Freihand 350">
                  <a:extLst>
                    <a:ext uri="{FF2B5EF4-FFF2-40B4-BE49-F238E27FC236}">
                      <a16:creationId xmlns:a16="http://schemas.microsoft.com/office/drawing/2014/main" id="{7A65E2D0-85A6-8DAD-4E59-F349A01BB98C}"/>
                    </a:ext>
                  </a:extLst>
                </p:cNvPr>
                <p:cNvPicPr/>
                <p:nvPr/>
              </p:nvPicPr>
              <p:blipFill>
                <a:blip r:embed="rId547"/>
                <a:stretch>
                  <a:fillRect/>
                </a:stretch>
              </p:blipFill>
              <p:spPr>
                <a:xfrm>
                  <a:off x="5666629" y="3444022"/>
                  <a:ext cx="214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3" name="Freihand 352">
                  <a:extLst>
                    <a:ext uri="{FF2B5EF4-FFF2-40B4-BE49-F238E27FC236}">
                      <a16:creationId xmlns:a16="http://schemas.microsoft.com/office/drawing/2014/main" id="{4C3B49FC-5A88-E131-DE70-3C7FFD531EB1}"/>
                    </a:ext>
                  </a:extLst>
                </p14:cNvPr>
                <p14:cNvContentPartPr/>
                <p14:nvPr/>
              </p14:nvContentPartPr>
              <p14:xfrm>
                <a:off x="6082789" y="3248902"/>
                <a:ext cx="278280" cy="13320"/>
              </p14:xfrm>
            </p:contentPart>
          </mc:Choice>
          <mc:Fallback>
            <p:pic>
              <p:nvPicPr>
                <p:cNvPr id="353" name="Freihand 352">
                  <a:extLst>
                    <a:ext uri="{FF2B5EF4-FFF2-40B4-BE49-F238E27FC236}">
                      <a16:creationId xmlns:a16="http://schemas.microsoft.com/office/drawing/2014/main" id="{4C3B49FC-5A88-E131-DE70-3C7FFD531EB1}"/>
                    </a:ext>
                  </a:extLst>
                </p:cNvPr>
                <p:cNvPicPr/>
                <p:nvPr/>
              </p:nvPicPr>
              <p:blipFill>
                <a:blip r:embed="rId549"/>
                <a:stretch>
                  <a:fillRect/>
                </a:stretch>
              </p:blipFill>
              <p:spPr>
                <a:xfrm>
                  <a:off x="6073789" y="3240262"/>
                  <a:ext cx="295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4" name="Freihand 353">
                  <a:extLst>
                    <a:ext uri="{FF2B5EF4-FFF2-40B4-BE49-F238E27FC236}">
                      <a16:creationId xmlns:a16="http://schemas.microsoft.com/office/drawing/2014/main" id="{8FECFEE2-A84A-223A-40E3-C0FB5C0D4D22}"/>
                    </a:ext>
                  </a:extLst>
                </p14:cNvPr>
                <p14:cNvContentPartPr/>
                <p14:nvPr/>
              </p14:nvContentPartPr>
              <p14:xfrm>
                <a:off x="6086749" y="3290302"/>
                <a:ext cx="199800" cy="275040"/>
              </p14:xfrm>
            </p:contentPart>
          </mc:Choice>
          <mc:Fallback>
            <p:pic>
              <p:nvPicPr>
                <p:cNvPr id="354" name="Freihand 353">
                  <a:extLst>
                    <a:ext uri="{FF2B5EF4-FFF2-40B4-BE49-F238E27FC236}">
                      <a16:creationId xmlns:a16="http://schemas.microsoft.com/office/drawing/2014/main" id="{8FECFEE2-A84A-223A-40E3-C0FB5C0D4D22}"/>
                    </a:ext>
                  </a:extLst>
                </p:cNvPr>
                <p:cNvPicPr/>
                <p:nvPr/>
              </p:nvPicPr>
              <p:blipFill>
                <a:blip r:embed="rId551"/>
                <a:stretch>
                  <a:fillRect/>
                </a:stretch>
              </p:blipFill>
              <p:spPr>
                <a:xfrm>
                  <a:off x="6077749" y="3281662"/>
                  <a:ext cx="2174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5" name="Freihand 354">
                  <a:extLst>
                    <a:ext uri="{FF2B5EF4-FFF2-40B4-BE49-F238E27FC236}">
                      <a16:creationId xmlns:a16="http://schemas.microsoft.com/office/drawing/2014/main" id="{50D68730-0CC8-423A-D820-A74403697C20}"/>
                    </a:ext>
                  </a:extLst>
                </p14:cNvPr>
                <p14:cNvContentPartPr/>
                <p14:nvPr/>
              </p14:nvContentPartPr>
              <p14:xfrm>
                <a:off x="6534229" y="3287422"/>
                <a:ext cx="82080" cy="196920"/>
              </p14:xfrm>
            </p:contentPart>
          </mc:Choice>
          <mc:Fallback>
            <p:pic>
              <p:nvPicPr>
                <p:cNvPr id="355" name="Freihand 354">
                  <a:extLst>
                    <a:ext uri="{FF2B5EF4-FFF2-40B4-BE49-F238E27FC236}">
                      <a16:creationId xmlns:a16="http://schemas.microsoft.com/office/drawing/2014/main" id="{50D68730-0CC8-423A-D820-A74403697C20}"/>
                    </a:ext>
                  </a:extLst>
                </p:cNvPr>
                <p:cNvPicPr/>
                <p:nvPr/>
              </p:nvPicPr>
              <p:blipFill>
                <a:blip r:embed="rId553"/>
                <a:stretch>
                  <a:fillRect/>
                </a:stretch>
              </p:blipFill>
              <p:spPr>
                <a:xfrm>
                  <a:off x="6525589" y="3278422"/>
                  <a:ext cx="99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6" name="Freihand 355">
                  <a:extLst>
                    <a:ext uri="{FF2B5EF4-FFF2-40B4-BE49-F238E27FC236}">
                      <a16:creationId xmlns:a16="http://schemas.microsoft.com/office/drawing/2014/main" id="{1EB94EA9-C002-C18C-2CF7-FE79530B8172}"/>
                    </a:ext>
                  </a:extLst>
                </p14:cNvPr>
                <p14:cNvContentPartPr/>
                <p14:nvPr/>
              </p14:nvContentPartPr>
              <p14:xfrm>
                <a:off x="6465829" y="3293902"/>
                <a:ext cx="199440" cy="163440"/>
              </p14:xfrm>
            </p:contentPart>
          </mc:Choice>
          <mc:Fallback>
            <p:pic>
              <p:nvPicPr>
                <p:cNvPr id="356" name="Freihand 355">
                  <a:extLst>
                    <a:ext uri="{FF2B5EF4-FFF2-40B4-BE49-F238E27FC236}">
                      <a16:creationId xmlns:a16="http://schemas.microsoft.com/office/drawing/2014/main" id="{1EB94EA9-C002-C18C-2CF7-FE79530B8172}"/>
                    </a:ext>
                  </a:extLst>
                </p:cNvPr>
                <p:cNvPicPr/>
                <p:nvPr/>
              </p:nvPicPr>
              <p:blipFill>
                <a:blip r:embed="rId555"/>
                <a:stretch>
                  <a:fillRect/>
                </a:stretch>
              </p:blipFill>
              <p:spPr>
                <a:xfrm>
                  <a:off x="6456829" y="3285262"/>
                  <a:ext cx="217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7" name="Freihand 356">
                  <a:extLst>
                    <a:ext uri="{FF2B5EF4-FFF2-40B4-BE49-F238E27FC236}">
                      <a16:creationId xmlns:a16="http://schemas.microsoft.com/office/drawing/2014/main" id="{73DF65D0-72CB-CEE2-F739-6F9833D18BED}"/>
                    </a:ext>
                  </a:extLst>
                </p14:cNvPr>
                <p14:cNvContentPartPr/>
                <p14:nvPr/>
              </p14:nvContentPartPr>
              <p14:xfrm>
                <a:off x="6724669" y="3298222"/>
                <a:ext cx="52560" cy="253800"/>
              </p14:xfrm>
            </p:contentPart>
          </mc:Choice>
          <mc:Fallback>
            <p:pic>
              <p:nvPicPr>
                <p:cNvPr id="357" name="Freihand 356">
                  <a:extLst>
                    <a:ext uri="{FF2B5EF4-FFF2-40B4-BE49-F238E27FC236}">
                      <a16:creationId xmlns:a16="http://schemas.microsoft.com/office/drawing/2014/main" id="{73DF65D0-72CB-CEE2-F739-6F9833D18BED}"/>
                    </a:ext>
                  </a:extLst>
                </p:cNvPr>
                <p:cNvPicPr/>
                <p:nvPr/>
              </p:nvPicPr>
              <p:blipFill>
                <a:blip r:embed="rId557"/>
                <a:stretch>
                  <a:fillRect/>
                </a:stretch>
              </p:blipFill>
              <p:spPr>
                <a:xfrm>
                  <a:off x="6716029" y="3289222"/>
                  <a:ext cx="702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8" name="Freihand 357">
                  <a:extLst>
                    <a:ext uri="{FF2B5EF4-FFF2-40B4-BE49-F238E27FC236}">
                      <a16:creationId xmlns:a16="http://schemas.microsoft.com/office/drawing/2014/main" id="{A4686647-71C3-0BD3-F8A4-0E9B1CCBE86C}"/>
                    </a:ext>
                  </a:extLst>
                </p14:cNvPr>
                <p14:cNvContentPartPr/>
                <p14:nvPr/>
              </p14:nvContentPartPr>
              <p14:xfrm>
                <a:off x="6909349" y="3360502"/>
                <a:ext cx="146880" cy="50400"/>
              </p14:xfrm>
            </p:contentPart>
          </mc:Choice>
          <mc:Fallback>
            <p:pic>
              <p:nvPicPr>
                <p:cNvPr id="358" name="Freihand 357">
                  <a:extLst>
                    <a:ext uri="{FF2B5EF4-FFF2-40B4-BE49-F238E27FC236}">
                      <a16:creationId xmlns:a16="http://schemas.microsoft.com/office/drawing/2014/main" id="{A4686647-71C3-0BD3-F8A4-0E9B1CCBE86C}"/>
                    </a:ext>
                  </a:extLst>
                </p:cNvPr>
                <p:cNvPicPr/>
                <p:nvPr/>
              </p:nvPicPr>
              <p:blipFill>
                <a:blip r:embed="rId559"/>
                <a:stretch>
                  <a:fillRect/>
                </a:stretch>
              </p:blipFill>
              <p:spPr>
                <a:xfrm>
                  <a:off x="6900709" y="3351862"/>
                  <a:ext cx="164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59" name="Freihand 358">
                  <a:extLst>
                    <a:ext uri="{FF2B5EF4-FFF2-40B4-BE49-F238E27FC236}">
                      <a16:creationId xmlns:a16="http://schemas.microsoft.com/office/drawing/2014/main" id="{EA8E8980-F605-4311-1B5A-CEAECB0B0F43}"/>
                    </a:ext>
                  </a:extLst>
                </p14:cNvPr>
                <p14:cNvContentPartPr/>
                <p14:nvPr/>
              </p14:nvContentPartPr>
              <p14:xfrm>
                <a:off x="7221109" y="3191302"/>
                <a:ext cx="83160" cy="188640"/>
              </p14:xfrm>
            </p:contentPart>
          </mc:Choice>
          <mc:Fallback>
            <p:pic>
              <p:nvPicPr>
                <p:cNvPr id="359" name="Freihand 358">
                  <a:extLst>
                    <a:ext uri="{FF2B5EF4-FFF2-40B4-BE49-F238E27FC236}">
                      <a16:creationId xmlns:a16="http://schemas.microsoft.com/office/drawing/2014/main" id="{EA8E8980-F605-4311-1B5A-CEAECB0B0F43}"/>
                    </a:ext>
                  </a:extLst>
                </p:cNvPr>
                <p:cNvPicPr/>
                <p:nvPr/>
              </p:nvPicPr>
              <p:blipFill>
                <a:blip r:embed="rId561"/>
                <a:stretch>
                  <a:fillRect/>
                </a:stretch>
              </p:blipFill>
              <p:spPr>
                <a:xfrm>
                  <a:off x="7212469" y="3182302"/>
                  <a:ext cx="100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0" name="Freihand 359">
                  <a:extLst>
                    <a:ext uri="{FF2B5EF4-FFF2-40B4-BE49-F238E27FC236}">
                      <a16:creationId xmlns:a16="http://schemas.microsoft.com/office/drawing/2014/main" id="{D9D80F8B-FA4A-6BE1-890D-76663717D345}"/>
                    </a:ext>
                  </a:extLst>
                </p14:cNvPr>
                <p14:cNvContentPartPr/>
                <p14:nvPr/>
              </p14:nvContentPartPr>
              <p14:xfrm>
                <a:off x="7138669" y="3084022"/>
                <a:ext cx="225720" cy="306360"/>
              </p14:xfrm>
            </p:contentPart>
          </mc:Choice>
          <mc:Fallback>
            <p:pic>
              <p:nvPicPr>
                <p:cNvPr id="360" name="Freihand 359">
                  <a:extLst>
                    <a:ext uri="{FF2B5EF4-FFF2-40B4-BE49-F238E27FC236}">
                      <a16:creationId xmlns:a16="http://schemas.microsoft.com/office/drawing/2014/main" id="{D9D80F8B-FA4A-6BE1-890D-76663717D345}"/>
                    </a:ext>
                  </a:extLst>
                </p:cNvPr>
                <p:cNvPicPr/>
                <p:nvPr/>
              </p:nvPicPr>
              <p:blipFill>
                <a:blip r:embed="rId563"/>
                <a:stretch>
                  <a:fillRect/>
                </a:stretch>
              </p:blipFill>
              <p:spPr>
                <a:xfrm>
                  <a:off x="7129669" y="3075022"/>
                  <a:ext cx="24336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1" name="Freihand 360">
                  <a:extLst>
                    <a:ext uri="{FF2B5EF4-FFF2-40B4-BE49-F238E27FC236}">
                      <a16:creationId xmlns:a16="http://schemas.microsoft.com/office/drawing/2014/main" id="{25A50C89-C890-4DD5-5F5E-ADD2198F8726}"/>
                    </a:ext>
                  </a:extLst>
                </p14:cNvPr>
                <p14:cNvContentPartPr/>
                <p14:nvPr/>
              </p14:nvContentPartPr>
              <p14:xfrm>
                <a:off x="7335589" y="3058102"/>
                <a:ext cx="124200" cy="427680"/>
              </p14:xfrm>
            </p:contentPart>
          </mc:Choice>
          <mc:Fallback>
            <p:pic>
              <p:nvPicPr>
                <p:cNvPr id="361" name="Freihand 360">
                  <a:extLst>
                    <a:ext uri="{FF2B5EF4-FFF2-40B4-BE49-F238E27FC236}">
                      <a16:creationId xmlns:a16="http://schemas.microsoft.com/office/drawing/2014/main" id="{25A50C89-C890-4DD5-5F5E-ADD2198F8726}"/>
                    </a:ext>
                  </a:extLst>
                </p:cNvPr>
                <p:cNvPicPr/>
                <p:nvPr/>
              </p:nvPicPr>
              <p:blipFill>
                <a:blip r:embed="rId565"/>
                <a:stretch>
                  <a:fillRect/>
                </a:stretch>
              </p:blipFill>
              <p:spPr>
                <a:xfrm>
                  <a:off x="7326949" y="3049462"/>
                  <a:ext cx="141840" cy="445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2" name="Freihand 361">
                  <a:extLst>
                    <a:ext uri="{FF2B5EF4-FFF2-40B4-BE49-F238E27FC236}">
                      <a16:creationId xmlns:a16="http://schemas.microsoft.com/office/drawing/2014/main" id="{51452C6A-DD5F-06CF-9ADF-C45B9E19E1A0}"/>
                    </a:ext>
                  </a:extLst>
                </p14:cNvPr>
                <p14:cNvContentPartPr/>
                <p14:nvPr/>
              </p14:nvContentPartPr>
              <p14:xfrm>
                <a:off x="6384829" y="3208582"/>
                <a:ext cx="131760" cy="363600"/>
              </p14:xfrm>
            </p:contentPart>
          </mc:Choice>
          <mc:Fallback>
            <p:pic>
              <p:nvPicPr>
                <p:cNvPr id="362" name="Freihand 361">
                  <a:extLst>
                    <a:ext uri="{FF2B5EF4-FFF2-40B4-BE49-F238E27FC236}">
                      <a16:creationId xmlns:a16="http://schemas.microsoft.com/office/drawing/2014/main" id="{51452C6A-DD5F-06CF-9ADF-C45B9E19E1A0}"/>
                    </a:ext>
                  </a:extLst>
                </p:cNvPr>
                <p:cNvPicPr/>
                <p:nvPr/>
              </p:nvPicPr>
              <p:blipFill>
                <a:blip r:embed="rId567"/>
                <a:stretch>
                  <a:fillRect/>
                </a:stretch>
              </p:blipFill>
              <p:spPr>
                <a:xfrm>
                  <a:off x="6376189" y="3199942"/>
                  <a:ext cx="14940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63" name="Freihand 362">
                  <a:extLst>
                    <a:ext uri="{FF2B5EF4-FFF2-40B4-BE49-F238E27FC236}">
                      <a16:creationId xmlns:a16="http://schemas.microsoft.com/office/drawing/2014/main" id="{6C424FC7-CE03-5ED9-5BBE-1964D12B83E0}"/>
                    </a:ext>
                  </a:extLst>
                </p14:cNvPr>
                <p14:cNvContentPartPr/>
                <p14:nvPr/>
              </p14:nvContentPartPr>
              <p14:xfrm>
                <a:off x="7411549" y="2868382"/>
                <a:ext cx="186120" cy="176040"/>
              </p14:xfrm>
            </p:contentPart>
          </mc:Choice>
          <mc:Fallback>
            <p:pic>
              <p:nvPicPr>
                <p:cNvPr id="363" name="Freihand 362">
                  <a:extLst>
                    <a:ext uri="{FF2B5EF4-FFF2-40B4-BE49-F238E27FC236}">
                      <a16:creationId xmlns:a16="http://schemas.microsoft.com/office/drawing/2014/main" id="{6C424FC7-CE03-5ED9-5BBE-1964D12B83E0}"/>
                    </a:ext>
                  </a:extLst>
                </p:cNvPr>
                <p:cNvPicPr/>
                <p:nvPr/>
              </p:nvPicPr>
              <p:blipFill>
                <a:blip r:embed="rId569"/>
                <a:stretch>
                  <a:fillRect/>
                </a:stretch>
              </p:blipFill>
              <p:spPr>
                <a:xfrm>
                  <a:off x="7402549" y="2859382"/>
                  <a:ext cx="2037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4" name="Freihand 363">
                  <a:extLst>
                    <a:ext uri="{FF2B5EF4-FFF2-40B4-BE49-F238E27FC236}">
                      <a16:creationId xmlns:a16="http://schemas.microsoft.com/office/drawing/2014/main" id="{DCE9973C-8491-B858-026A-324DC14207CB}"/>
                    </a:ext>
                  </a:extLst>
                </p14:cNvPr>
                <p14:cNvContentPartPr/>
                <p14:nvPr/>
              </p14:nvContentPartPr>
              <p14:xfrm>
                <a:off x="5993509" y="3831022"/>
                <a:ext cx="55080" cy="115560"/>
              </p14:xfrm>
            </p:contentPart>
          </mc:Choice>
          <mc:Fallback>
            <p:pic>
              <p:nvPicPr>
                <p:cNvPr id="364" name="Freihand 363">
                  <a:extLst>
                    <a:ext uri="{FF2B5EF4-FFF2-40B4-BE49-F238E27FC236}">
                      <a16:creationId xmlns:a16="http://schemas.microsoft.com/office/drawing/2014/main" id="{DCE9973C-8491-B858-026A-324DC14207CB}"/>
                    </a:ext>
                  </a:extLst>
                </p:cNvPr>
                <p:cNvPicPr/>
                <p:nvPr/>
              </p:nvPicPr>
              <p:blipFill>
                <a:blip r:embed="rId571"/>
                <a:stretch>
                  <a:fillRect/>
                </a:stretch>
              </p:blipFill>
              <p:spPr>
                <a:xfrm>
                  <a:off x="5984869" y="3822382"/>
                  <a:ext cx="72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65" name="Freihand 364">
                  <a:extLst>
                    <a:ext uri="{FF2B5EF4-FFF2-40B4-BE49-F238E27FC236}">
                      <a16:creationId xmlns:a16="http://schemas.microsoft.com/office/drawing/2014/main" id="{A9A3B6EC-AD06-902E-F5AD-F7295552EA0E}"/>
                    </a:ext>
                  </a:extLst>
                </p14:cNvPr>
                <p14:cNvContentPartPr/>
                <p14:nvPr/>
              </p14:nvContentPartPr>
              <p14:xfrm>
                <a:off x="5997109" y="3734542"/>
                <a:ext cx="17280" cy="4320"/>
              </p14:xfrm>
            </p:contentPart>
          </mc:Choice>
          <mc:Fallback>
            <p:pic>
              <p:nvPicPr>
                <p:cNvPr id="365" name="Freihand 364">
                  <a:extLst>
                    <a:ext uri="{FF2B5EF4-FFF2-40B4-BE49-F238E27FC236}">
                      <a16:creationId xmlns:a16="http://schemas.microsoft.com/office/drawing/2014/main" id="{A9A3B6EC-AD06-902E-F5AD-F7295552EA0E}"/>
                    </a:ext>
                  </a:extLst>
                </p:cNvPr>
                <p:cNvPicPr/>
                <p:nvPr/>
              </p:nvPicPr>
              <p:blipFill>
                <a:blip r:embed="rId573"/>
                <a:stretch>
                  <a:fillRect/>
                </a:stretch>
              </p:blipFill>
              <p:spPr>
                <a:xfrm>
                  <a:off x="5988469" y="3725902"/>
                  <a:ext cx="34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66" name="Freihand 365">
                  <a:extLst>
                    <a:ext uri="{FF2B5EF4-FFF2-40B4-BE49-F238E27FC236}">
                      <a16:creationId xmlns:a16="http://schemas.microsoft.com/office/drawing/2014/main" id="{C346912A-EE40-6730-C6CC-1F94A432C83D}"/>
                    </a:ext>
                  </a:extLst>
                </p14:cNvPr>
                <p14:cNvContentPartPr/>
                <p14:nvPr/>
              </p14:nvContentPartPr>
              <p14:xfrm>
                <a:off x="6115189" y="3850822"/>
                <a:ext cx="91800" cy="117000"/>
              </p14:xfrm>
            </p:contentPart>
          </mc:Choice>
          <mc:Fallback>
            <p:pic>
              <p:nvPicPr>
                <p:cNvPr id="366" name="Freihand 365">
                  <a:extLst>
                    <a:ext uri="{FF2B5EF4-FFF2-40B4-BE49-F238E27FC236}">
                      <a16:creationId xmlns:a16="http://schemas.microsoft.com/office/drawing/2014/main" id="{C346912A-EE40-6730-C6CC-1F94A432C83D}"/>
                    </a:ext>
                  </a:extLst>
                </p:cNvPr>
                <p:cNvPicPr/>
                <p:nvPr/>
              </p:nvPicPr>
              <p:blipFill>
                <a:blip r:embed="rId575"/>
                <a:stretch>
                  <a:fillRect/>
                </a:stretch>
              </p:blipFill>
              <p:spPr>
                <a:xfrm>
                  <a:off x="6106549" y="3841822"/>
                  <a:ext cx="109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7" name="Freihand 366">
                  <a:extLst>
                    <a:ext uri="{FF2B5EF4-FFF2-40B4-BE49-F238E27FC236}">
                      <a16:creationId xmlns:a16="http://schemas.microsoft.com/office/drawing/2014/main" id="{E15331B8-90AC-947A-F96D-AE04A37C3BD6}"/>
                    </a:ext>
                  </a:extLst>
                </p14:cNvPr>
                <p14:cNvContentPartPr/>
                <p14:nvPr/>
              </p14:nvContentPartPr>
              <p14:xfrm>
                <a:off x="6258829" y="3764422"/>
                <a:ext cx="139320" cy="192960"/>
              </p14:xfrm>
            </p:contentPart>
          </mc:Choice>
          <mc:Fallback>
            <p:pic>
              <p:nvPicPr>
                <p:cNvPr id="367" name="Freihand 366">
                  <a:extLst>
                    <a:ext uri="{FF2B5EF4-FFF2-40B4-BE49-F238E27FC236}">
                      <a16:creationId xmlns:a16="http://schemas.microsoft.com/office/drawing/2014/main" id="{E15331B8-90AC-947A-F96D-AE04A37C3BD6}"/>
                    </a:ext>
                  </a:extLst>
                </p:cNvPr>
                <p:cNvPicPr/>
                <p:nvPr/>
              </p:nvPicPr>
              <p:blipFill>
                <a:blip r:embed="rId577"/>
                <a:stretch>
                  <a:fillRect/>
                </a:stretch>
              </p:blipFill>
              <p:spPr>
                <a:xfrm>
                  <a:off x="6249829" y="3755422"/>
                  <a:ext cx="156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8" name="Freihand 367">
                  <a:extLst>
                    <a:ext uri="{FF2B5EF4-FFF2-40B4-BE49-F238E27FC236}">
                      <a16:creationId xmlns:a16="http://schemas.microsoft.com/office/drawing/2014/main" id="{100ADB5A-1E8D-F58D-10CA-ADA630DE02D4}"/>
                    </a:ext>
                  </a:extLst>
                </p14:cNvPr>
                <p14:cNvContentPartPr/>
                <p14:nvPr/>
              </p14:nvContentPartPr>
              <p14:xfrm>
                <a:off x="6157669" y="3021382"/>
                <a:ext cx="195120" cy="87120"/>
              </p14:xfrm>
            </p:contentPart>
          </mc:Choice>
          <mc:Fallback>
            <p:pic>
              <p:nvPicPr>
                <p:cNvPr id="368" name="Freihand 367">
                  <a:extLst>
                    <a:ext uri="{FF2B5EF4-FFF2-40B4-BE49-F238E27FC236}">
                      <a16:creationId xmlns:a16="http://schemas.microsoft.com/office/drawing/2014/main" id="{100ADB5A-1E8D-F58D-10CA-ADA630DE02D4}"/>
                    </a:ext>
                  </a:extLst>
                </p:cNvPr>
                <p:cNvPicPr/>
                <p:nvPr/>
              </p:nvPicPr>
              <p:blipFill>
                <a:blip r:embed="rId579"/>
                <a:stretch>
                  <a:fillRect/>
                </a:stretch>
              </p:blipFill>
              <p:spPr>
                <a:xfrm>
                  <a:off x="6148669" y="3012382"/>
                  <a:ext cx="212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1" name="Freihand 370">
                  <a:extLst>
                    <a:ext uri="{FF2B5EF4-FFF2-40B4-BE49-F238E27FC236}">
                      <a16:creationId xmlns:a16="http://schemas.microsoft.com/office/drawing/2014/main" id="{985AF416-0830-7AA0-07EA-66AF888D9352}"/>
                    </a:ext>
                  </a:extLst>
                </p14:cNvPr>
                <p14:cNvContentPartPr/>
                <p14:nvPr/>
              </p14:nvContentPartPr>
              <p14:xfrm>
                <a:off x="7564189" y="3592342"/>
                <a:ext cx="195480" cy="255240"/>
              </p14:xfrm>
            </p:contentPart>
          </mc:Choice>
          <mc:Fallback>
            <p:pic>
              <p:nvPicPr>
                <p:cNvPr id="371" name="Freihand 370">
                  <a:extLst>
                    <a:ext uri="{FF2B5EF4-FFF2-40B4-BE49-F238E27FC236}">
                      <a16:creationId xmlns:a16="http://schemas.microsoft.com/office/drawing/2014/main" id="{985AF416-0830-7AA0-07EA-66AF888D9352}"/>
                    </a:ext>
                  </a:extLst>
                </p:cNvPr>
                <p:cNvPicPr/>
                <p:nvPr/>
              </p:nvPicPr>
              <p:blipFill>
                <a:blip r:embed="rId581"/>
                <a:stretch>
                  <a:fillRect/>
                </a:stretch>
              </p:blipFill>
              <p:spPr>
                <a:xfrm>
                  <a:off x="7555549" y="3583702"/>
                  <a:ext cx="2131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2" name="Freihand 371">
                  <a:extLst>
                    <a:ext uri="{FF2B5EF4-FFF2-40B4-BE49-F238E27FC236}">
                      <a16:creationId xmlns:a16="http://schemas.microsoft.com/office/drawing/2014/main" id="{73CEE50C-0135-EB8A-9B12-4EB2E0525532}"/>
                    </a:ext>
                  </a:extLst>
                </p14:cNvPr>
                <p14:cNvContentPartPr/>
                <p14:nvPr/>
              </p14:nvContentPartPr>
              <p14:xfrm>
                <a:off x="7847869" y="3710422"/>
                <a:ext cx="19800" cy="15840"/>
              </p14:xfrm>
            </p:contentPart>
          </mc:Choice>
          <mc:Fallback>
            <p:pic>
              <p:nvPicPr>
                <p:cNvPr id="372" name="Freihand 371">
                  <a:extLst>
                    <a:ext uri="{FF2B5EF4-FFF2-40B4-BE49-F238E27FC236}">
                      <a16:creationId xmlns:a16="http://schemas.microsoft.com/office/drawing/2014/main" id="{73CEE50C-0135-EB8A-9B12-4EB2E0525532}"/>
                    </a:ext>
                  </a:extLst>
                </p:cNvPr>
                <p:cNvPicPr/>
                <p:nvPr/>
              </p:nvPicPr>
              <p:blipFill>
                <a:blip r:embed="rId583"/>
                <a:stretch>
                  <a:fillRect/>
                </a:stretch>
              </p:blipFill>
              <p:spPr>
                <a:xfrm>
                  <a:off x="7839229" y="3701422"/>
                  <a:ext cx="37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3" name="Freihand 372">
                  <a:extLst>
                    <a:ext uri="{FF2B5EF4-FFF2-40B4-BE49-F238E27FC236}">
                      <a16:creationId xmlns:a16="http://schemas.microsoft.com/office/drawing/2014/main" id="{52F6DF73-1297-D2E9-1E55-5373E6D17F23}"/>
                    </a:ext>
                  </a:extLst>
                </p14:cNvPr>
                <p14:cNvContentPartPr/>
                <p14:nvPr/>
              </p14:nvContentPartPr>
              <p14:xfrm>
                <a:off x="7975309" y="3476782"/>
                <a:ext cx="163440" cy="216720"/>
              </p14:xfrm>
            </p:contentPart>
          </mc:Choice>
          <mc:Fallback>
            <p:pic>
              <p:nvPicPr>
                <p:cNvPr id="373" name="Freihand 372">
                  <a:extLst>
                    <a:ext uri="{FF2B5EF4-FFF2-40B4-BE49-F238E27FC236}">
                      <a16:creationId xmlns:a16="http://schemas.microsoft.com/office/drawing/2014/main" id="{52F6DF73-1297-D2E9-1E55-5373E6D17F23}"/>
                    </a:ext>
                  </a:extLst>
                </p:cNvPr>
                <p:cNvPicPr/>
                <p:nvPr/>
              </p:nvPicPr>
              <p:blipFill>
                <a:blip r:embed="rId585"/>
                <a:stretch>
                  <a:fillRect/>
                </a:stretch>
              </p:blipFill>
              <p:spPr>
                <a:xfrm>
                  <a:off x="7966669" y="3467782"/>
                  <a:ext cx="181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4" name="Freihand 373">
                  <a:extLst>
                    <a:ext uri="{FF2B5EF4-FFF2-40B4-BE49-F238E27FC236}">
                      <a16:creationId xmlns:a16="http://schemas.microsoft.com/office/drawing/2014/main" id="{A7801233-7400-979B-FFF3-417879790063}"/>
                    </a:ext>
                  </a:extLst>
                </p14:cNvPr>
                <p14:cNvContentPartPr/>
                <p14:nvPr/>
              </p14:nvContentPartPr>
              <p14:xfrm>
                <a:off x="8194189" y="3679822"/>
                <a:ext cx="11880" cy="9720"/>
              </p14:xfrm>
            </p:contentPart>
          </mc:Choice>
          <mc:Fallback>
            <p:pic>
              <p:nvPicPr>
                <p:cNvPr id="374" name="Freihand 373">
                  <a:extLst>
                    <a:ext uri="{FF2B5EF4-FFF2-40B4-BE49-F238E27FC236}">
                      <a16:creationId xmlns:a16="http://schemas.microsoft.com/office/drawing/2014/main" id="{A7801233-7400-979B-FFF3-417879790063}"/>
                    </a:ext>
                  </a:extLst>
                </p:cNvPr>
                <p:cNvPicPr/>
                <p:nvPr/>
              </p:nvPicPr>
              <p:blipFill>
                <a:blip r:embed="rId587"/>
                <a:stretch>
                  <a:fillRect/>
                </a:stretch>
              </p:blipFill>
              <p:spPr>
                <a:xfrm>
                  <a:off x="8185549" y="3671182"/>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5" name="Freihand 374">
                  <a:extLst>
                    <a:ext uri="{FF2B5EF4-FFF2-40B4-BE49-F238E27FC236}">
                      <a16:creationId xmlns:a16="http://schemas.microsoft.com/office/drawing/2014/main" id="{DF073F17-F705-58F0-6EBE-15AD7CAB2144}"/>
                    </a:ext>
                  </a:extLst>
                </p14:cNvPr>
                <p14:cNvContentPartPr/>
                <p14:nvPr/>
              </p14:nvContentPartPr>
              <p14:xfrm>
                <a:off x="8316949" y="3383542"/>
                <a:ext cx="288000" cy="260280"/>
              </p14:xfrm>
            </p:contentPart>
          </mc:Choice>
          <mc:Fallback>
            <p:pic>
              <p:nvPicPr>
                <p:cNvPr id="375" name="Freihand 374">
                  <a:extLst>
                    <a:ext uri="{FF2B5EF4-FFF2-40B4-BE49-F238E27FC236}">
                      <a16:creationId xmlns:a16="http://schemas.microsoft.com/office/drawing/2014/main" id="{DF073F17-F705-58F0-6EBE-15AD7CAB2144}"/>
                    </a:ext>
                  </a:extLst>
                </p:cNvPr>
                <p:cNvPicPr/>
                <p:nvPr/>
              </p:nvPicPr>
              <p:blipFill>
                <a:blip r:embed="rId589"/>
                <a:stretch>
                  <a:fillRect/>
                </a:stretch>
              </p:blipFill>
              <p:spPr>
                <a:xfrm>
                  <a:off x="8307949" y="3374542"/>
                  <a:ext cx="305640" cy="27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0">
            <p14:nvContentPartPr>
              <p14:cNvPr id="377" name="Freihand 376">
                <a:extLst>
                  <a:ext uri="{FF2B5EF4-FFF2-40B4-BE49-F238E27FC236}">
                    <a16:creationId xmlns:a16="http://schemas.microsoft.com/office/drawing/2014/main" id="{16EB8160-5865-D3C0-A32F-26700BBDB6AB}"/>
                  </a:ext>
                </a:extLst>
              </p14:cNvPr>
              <p14:cNvContentPartPr/>
              <p14:nvPr/>
            </p14:nvContentPartPr>
            <p14:xfrm>
              <a:off x="8930749" y="2390662"/>
              <a:ext cx="3013920" cy="1315440"/>
            </p14:xfrm>
          </p:contentPart>
        </mc:Choice>
        <mc:Fallback>
          <p:pic>
            <p:nvPicPr>
              <p:cNvPr id="377" name="Freihand 376">
                <a:extLst>
                  <a:ext uri="{FF2B5EF4-FFF2-40B4-BE49-F238E27FC236}">
                    <a16:creationId xmlns:a16="http://schemas.microsoft.com/office/drawing/2014/main" id="{16EB8160-5865-D3C0-A32F-26700BBDB6AB}"/>
                  </a:ext>
                </a:extLst>
              </p:cNvPr>
              <p:cNvPicPr/>
              <p:nvPr/>
            </p:nvPicPr>
            <p:blipFill>
              <a:blip r:embed="rId591"/>
              <a:stretch>
                <a:fillRect/>
              </a:stretch>
            </p:blipFill>
            <p:spPr>
              <a:xfrm>
                <a:off x="8921749" y="2381662"/>
                <a:ext cx="3031560" cy="1333080"/>
              </a:xfrm>
              <a:prstGeom prst="rect">
                <a:avLst/>
              </a:prstGeom>
            </p:spPr>
          </p:pic>
        </mc:Fallback>
      </mc:AlternateContent>
    </p:spTree>
    <p:extLst>
      <p:ext uri="{BB962C8B-B14F-4D97-AF65-F5344CB8AC3E}">
        <p14:creationId xmlns:p14="http://schemas.microsoft.com/office/powerpoint/2010/main" val="2322620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52AC4C0-BC00-8861-9D5C-50F25469D4D3}"/>
              </a:ext>
            </a:extLst>
          </p:cNvPr>
          <p:cNvSpPr txBox="1"/>
          <p:nvPr/>
        </p:nvSpPr>
        <p:spPr>
          <a:xfrm>
            <a:off x="3103418" y="0"/>
            <a:ext cx="8856984" cy="648072"/>
          </a:xfrm>
          <a:prstGeom prst="rect">
            <a:avLst/>
          </a:prstGeom>
          <a:noFill/>
        </p:spPr>
        <p:txBody>
          <a:bodyPr wrap="square" rtlCol="0">
            <a:noAutofit/>
          </a:bodyPr>
          <a:lstStyle/>
          <a:p>
            <a:pPr algn="ctr"/>
            <a:r>
              <a:rPr lang="de-DE" sz="3200"/>
              <a:t>Excercise</a:t>
            </a:r>
            <a:endParaRPr lang="de-DE" sz="3200" dirty="0"/>
          </a:p>
        </p:txBody>
      </p:sp>
      <p:sp>
        <p:nvSpPr>
          <p:cNvPr id="4" name="Rechteck 3">
            <a:extLst>
              <a:ext uri="{FF2B5EF4-FFF2-40B4-BE49-F238E27FC236}">
                <a16:creationId xmlns:a16="http://schemas.microsoft.com/office/drawing/2014/main" id="{F4404772-6F64-40FB-EA2C-BCFB71924CC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5" name="Grafik 4">
            <a:extLst>
              <a:ext uri="{FF2B5EF4-FFF2-40B4-BE49-F238E27FC236}">
                <a16:creationId xmlns:a16="http://schemas.microsoft.com/office/drawing/2014/main" id="{413B2837-211F-60A1-0435-935D96BBB5D9}"/>
              </a:ext>
            </a:extLst>
          </p:cNvPr>
          <p:cNvPicPr>
            <a:picLocks noChangeAspect="1"/>
          </p:cNvPicPr>
          <p:nvPr/>
        </p:nvPicPr>
        <p:blipFill>
          <a:blip r:embed="rId2"/>
          <a:stretch>
            <a:fillRect/>
          </a:stretch>
        </p:blipFill>
        <p:spPr>
          <a:xfrm>
            <a:off x="171094" y="200177"/>
            <a:ext cx="5780228" cy="714223"/>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AEBC86B7-1898-0EA3-601C-4044645588D9}"/>
                  </a:ext>
                </a:extLst>
              </p14:cNvPr>
              <p14:cNvContentPartPr/>
              <p14:nvPr/>
            </p14:nvContentPartPr>
            <p14:xfrm>
              <a:off x="11848549" y="1308404"/>
              <a:ext cx="10800" cy="7200"/>
            </p14:xfrm>
          </p:contentPart>
        </mc:Choice>
        <mc:Fallback>
          <p:pic>
            <p:nvPicPr>
              <p:cNvPr id="6" name="Freihand 5">
                <a:extLst>
                  <a:ext uri="{FF2B5EF4-FFF2-40B4-BE49-F238E27FC236}">
                    <a16:creationId xmlns:a16="http://schemas.microsoft.com/office/drawing/2014/main" id="{AEBC86B7-1898-0EA3-601C-4044645588D9}"/>
                  </a:ext>
                </a:extLst>
              </p:cNvPr>
              <p:cNvPicPr/>
              <p:nvPr/>
            </p:nvPicPr>
            <p:blipFill>
              <a:blip r:embed="rId4"/>
              <a:stretch>
                <a:fillRect/>
              </a:stretch>
            </p:blipFill>
            <p:spPr>
              <a:xfrm>
                <a:off x="11839549" y="1299404"/>
                <a:ext cx="28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820A23E1-0F94-CC45-EB8C-ED4217324237}"/>
                  </a:ext>
                </a:extLst>
              </p14:cNvPr>
              <p14:cNvContentPartPr/>
              <p14:nvPr/>
            </p14:nvContentPartPr>
            <p14:xfrm>
              <a:off x="1482709" y="182324"/>
              <a:ext cx="347400" cy="412920"/>
            </p14:xfrm>
          </p:contentPart>
        </mc:Choice>
        <mc:Fallback>
          <p:pic>
            <p:nvPicPr>
              <p:cNvPr id="7" name="Freihand 6">
                <a:extLst>
                  <a:ext uri="{FF2B5EF4-FFF2-40B4-BE49-F238E27FC236}">
                    <a16:creationId xmlns:a16="http://schemas.microsoft.com/office/drawing/2014/main" id="{820A23E1-0F94-CC45-EB8C-ED4217324237}"/>
                  </a:ext>
                </a:extLst>
              </p:cNvPr>
              <p:cNvPicPr/>
              <p:nvPr/>
            </p:nvPicPr>
            <p:blipFill>
              <a:blip r:embed="rId6"/>
              <a:stretch>
                <a:fillRect/>
              </a:stretch>
            </p:blipFill>
            <p:spPr>
              <a:xfrm>
                <a:off x="1474069" y="173684"/>
                <a:ext cx="36504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6" name="Freihand 85">
                <a:extLst>
                  <a:ext uri="{FF2B5EF4-FFF2-40B4-BE49-F238E27FC236}">
                    <a16:creationId xmlns:a16="http://schemas.microsoft.com/office/drawing/2014/main" id="{02A8CA07-E36B-AC84-F114-BA45E4791B00}"/>
                  </a:ext>
                </a:extLst>
              </p14:cNvPr>
              <p14:cNvContentPartPr/>
              <p14:nvPr/>
            </p14:nvContentPartPr>
            <p14:xfrm>
              <a:off x="4173709" y="168644"/>
              <a:ext cx="867600" cy="342720"/>
            </p14:xfrm>
          </p:contentPart>
        </mc:Choice>
        <mc:Fallback>
          <p:pic>
            <p:nvPicPr>
              <p:cNvPr id="86" name="Freihand 85">
                <a:extLst>
                  <a:ext uri="{FF2B5EF4-FFF2-40B4-BE49-F238E27FC236}">
                    <a16:creationId xmlns:a16="http://schemas.microsoft.com/office/drawing/2014/main" id="{02A8CA07-E36B-AC84-F114-BA45E4791B00}"/>
                  </a:ext>
                </a:extLst>
              </p:cNvPr>
              <p:cNvPicPr/>
              <p:nvPr/>
            </p:nvPicPr>
            <p:blipFill>
              <a:blip r:embed="rId8"/>
              <a:stretch>
                <a:fillRect/>
              </a:stretch>
            </p:blipFill>
            <p:spPr>
              <a:xfrm>
                <a:off x="4165069" y="159644"/>
                <a:ext cx="8852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7" name="Freihand 86">
                <a:extLst>
                  <a:ext uri="{FF2B5EF4-FFF2-40B4-BE49-F238E27FC236}">
                    <a16:creationId xmlns:a16="http://schemas.microsoft.com/office/drawing/2014/main" id="{891B21AD-CCDD-FFEA-9189-5FAAC48FC467}"/>
                  </a:ext>
                </a:extLst>
              </p14:cNvPr>
              <p14:cNvContentPartPr/>
              <p14:nvPr/>
            </p14:nvContentPartPr>
            <p14:xfrm>
              <a:off x="3173629" y="684164"/>
              <a:ext cx="1089360" cy="46440"/>
            </p14:xfrm>
          </p:contentPart>
        </mc:Choice>
        <mc:Fallback>
          <p:pic>
            <p:nvPicPr>
              <p:cNvPr id="87" name="Freihand 86">
                <a:extLst>
                  <a:ext uri="{FF2B5EF4-FFF2-40B4-BE49-F238E27FC236}">
                    <a16:creationId xmlns:a16="http://schemas.microsoft.com/office/drawing/2014/main" id="{891B21AD-CCDD-FFEA-9189-5FAAC48FC467}"/>
                  </a:ext>
                </a:extLst>
              </p:cNvPr>
              <p:cNvPicPr/>
              <p:nvPr/>
            </p:nvPicPr>
            <p:blipFill>
              <a:blip r:embed="rId10"/>
              <a:stretch>
                <a:fillRect/>
              </a:stretch>
            </p:blipFill>
            <p:spPr>
              <a:xfrm>
                <a:off x="3164629" y="675164"/>
                <a:ext cx="1107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1" name="Freihand 130">
                <a:extLst>
                  <a:ext uri="{FF2B5EF4-FFF2-40B4-BE49-F238E27FC236}">
                    <a16:creationId xmlns:a16="http://schemas.microsoft.com/office/drawing/2014/main" id="{CB946EB8-2489-6C17-0F9F-525F59A57FAB}"/>
                  </a:ext>
                </a:extLst>
              </p14:cNvPr>
              <p14:cNvContentPartPr/>
              <p14:nvPr/>
            </p14:nvContentPartPr>
            <p14:xfrm>
              <a:off x="3985429" y="763004"/>
              <a:ext cx="119520" cy="384840"/>
            </p14:xfrm>
          </p:contentPart>
        </mc:Choice>
        <mc:Fallback>
          <p:pic>
            <p:nvPicPr>
              <p:cNvPr id="131" name="Freihand 130">
                <a:extLst>
                  <a:ext uri="{FF2B5EF4-FFF2-40B4-BE49-F238E27FC236}">
                    <a16:creationId xmlns:a16="http://schemas.microsoft.com/office/drawing/2014/main" id="{CB946EB8-2489-6C17-0F9F-525F59A57FAB}"/>
                  </a:ext>
                </a:extLst>
              </p:cNvPr>
              <p:cNvPicPr/>
              <p:nvPr/>
            </p:nvPicPr>
            <p:blipFill>
              <a:blip r:embed="rId12"/>
              <a:stretch>
                <a:fillRect/>
              </a:stretch>
            </p:blipFill>
            <p:spPr>
              <a:xfrm>
                <a:off x="3976429" y="754004"/>
                <a:ext cx="1371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3" name="Freihand 132">
                <a:extLst>
                  <a:ext uri="{FF2B5EF4-FFF2-40B4-BE49-F238E27FC236}">
                    <a16:creationId xmlns:a16="http://schemas.microsoft.com/office/drawing/2014/main" id="{48D3E3B7-7EE7-6EDD-789D-61A2EA0A6D3C}"/>
                  </a:ext>
                </a:extLst>
              </p14:cNvPr>
              <p14:cNvContentPartPr/>
              <p14:nvPr/>
            </p14:nvContentPartPr>
            <p14:xfrm>
              <a:off x="1867909" y="679844"/>
              <a:ext cx="511560" cy="772200"/>
            </p14:xfrm>
          </p:contentPart>
        </mc:Choice>
        <mc:Fallback>
          <p:pic>
            <p:nvPicPr>
              <p:cNvPr id="133" name="Freihand 132">
                <a:extLst>
                  <a:ext uri="{FF2B5EF4-FFF2-40B4-BE49-F238E27FC236}">
                    <a16:creationId xmlns:a16="http://schemas.microsoft.com/office/drawing/2014/main" id="{48D3E3B7-7EE7-6EDD-789D-61A2EA0A6D3C}"/>
                  </a:ext>
                </a:extLst>
              </p:cNvPr>
              <p:cNvPicPr/>
              <p:nvPr/>
            </p:nvPicPr>
            <p:blipFill>
              <a:blip r:embed="rId14"/>
              <a:stretch>
                <a:fillRect/>
              </a:stretch>
            </p:blipFill>
            <p:spPr>
              <a:xfrm>
                <a:off x="1858909" y="671204"/>
                <a:ext cx="529200" cy="789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8" name="Freihand 187">
                <a:extLst>
                  <a:ext uri="{FF2B5EF4-FFF2-40B4-BE49-F238E27FC236}">
                    <a16:creationId xmlns:a16="http://schemas.microsoft.com/office/drawing/2014/main" id="{28264BAE-E3CC-FB31-DF0B-DF124F6A350F}"/>
                  </a:ext>
                </a:extLst>
              </p14:cNvPr>
              <p14:cNvContentPartPr/>
              <p14:nvPr/>
            </p14:nvContentPartPr>
            <p14:xfrm>
              <a:off x="11127109" y="1799804"/>
              <a:ext cx="499320" cy="511920"/>
            </p14:xfrm>
          </p:contentPart>
        </mc:Choice>
        <mc:Fallback>
          <p:pic>
            <p:nvPicPr>
              <p:cNvPr id="188" name="Freihand 187">
                <a:extLst>
                  <a:ext uri="{FF2B5EF4-FFF2-40B4-BE49-F238E27FC236}">
                    <a16:creationId xmlns:a16="http://schemas.microsoft.com/office/drawing/2014/main" id="{28264BAE-E3CC-FB31-DF0B-DF124F6A350F}"/>
                  </a:ext>
                </a:extLst>
              </p:cNvPr>
              <p:cNvPicPr/>
              <p:nvPr/>
            </p:nvPicPr>
            <p:blipFill>
              <a:blip r:embed="rId16"/>
              <a:stretch>
                <a:fillRect/>
              </a:stretch>
            </p:blipFill>
            <p:spPr>
              <a:xfrm>
                <a:off x="11118109" y="1791164"/>
                <a:ext cx="51696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8" name="Freihand 227">
                <a:extLst>
                  <a:ext uri="{FF2B5EF4-FFF2-40B4-BE49-F238E27FC236}">
                    <a16:creationId xmlns:a16="http://schemas.microsoft.com/office/drawing/2014/main" id="{0AEA0996-CEDD-3840-DE7E-3B8B20E0018D}"/>
                  </a:ext>
                </a:extLst>
              </p14:cNvPr>
              <p14:cNvContentPartPr/>
              <p14:nvPr/>
            </p14:nvContentPartPr>
            <p14:xfrm>
              <a:off x="4360909" y="2008604"/>
              <a:ext cx="115200" cy="474480"/>
            </p14:xfrm>
          </p:contentPart>
        </mc:Choice>
        <mc:Fallback>
          <p:pic>
            <p:nvPicPr>
              <p:cNvPr id="228" name="Freihand 227">
                <a:extLst>
                  <a:ext uri="{FF2B5EF4-FFF2-40B4-BE49-F238E27FC236}">
                    <a16:creationId xmlns:a16="http://schemas.microsoft.com/office/drawing/2014/main" id="{0AEA0996-CEDD-3840-DE7E-3B8B20E0018D}"/>
                  </a:ext>
                </a:extLst>
              </p:cNvPr>
              <p:cNvPicPr/>
              <p:nvPr/>
            </p:nvPicPr>
            <p:blipFill>
              <a:blip r:embed="rId18"/>
              <a:stretch>
                <a:fillRect/>
              </a:stretch>
            </p:blipFill>
            <p:spPr>
              <a:xfrm>
                <a:off x="4352269" y="1999604"/>
                <a:ext cx="13284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0" name="Freihand 259">
                <a:extLst>
                  <a:ext uri="{FF2B5EF4-FFF2-40B4-BE49-F238E27FC236}">
                    <a16:creationId xmlns:a16="http://schemas.microsoft.com/office/drawing/2014/main" id="{594BA1FD-B516-B778-6C6C-15BD4F779A2D}"/>
                  </a:ext>
                </a:extLst>
              </p14:cNvPr>
              <p14:cNvContentPartPr/>
              <p14:nvPr/>
            </p14:nvContentPartPr>
            <p14:xfrm>
              <a:off x="2634709" y="2263844"/>
              <a:ext cx="262080" cy="332640"/>
            </p14:xfrm>
          </p:contentPart>
        </mc:Choice>
        <mc:Fallback>
          <p:pic>
            <p:nvPicPr>
              <p:cNvPr id="260" name="Freihand 259">
                <a:extLst>
                  <a:ext uri="{FF2B5EF4-FFF2-40B4-BE49-F238E27FC236}">
                    <a16:creationId xmlns:a16="http://schemas.microsoft.com/office/drawing/2014/main" id="{594BA1FD-B516-B778-6C6C-15BD4F779A2D}"/>
                  </a:ext>
                </a:extLst>
              </p:cNvPr>
              <p:cNvPicPr/>
              <p:nvPr/>
            </p:nvPicPr>
            <p:blipFill>
              <a:blip r:embed="rId20"/>
              <a:stretch>
                <a:fillRect/>
              </a:stretch>
            </p:blipFill>
            <p:spPr>
              <a:xfrm>
                <a:off x="2626069" y="2255204"/>
                <a:ext cx="27972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9" name="Freihand 458">
                <a:extLst>
                  <a:ext uri="{FF2B5EF4-FFF2-40B4-BE49-F238E27FC236}">
                    <a16:creationId xmlns:a16="http://schemas.microsoft.com/office/drawing/2014/main" id="{B2BD9352-548D-2BF0-246A-4416AD888EED}"/>
                  </a:ext>
                </a:extLst>
              </p14:cNvPr>
              <p14:cNvContentPartPr/>
              <p14:nvPr/>
            </p14:nvContentPartPr>
            <p14:xfrm>
              <a:off x="3249949" y="4521764"/>
              <a:ext cx="203760" cy="27720"/>
            </p14:xfrm>
          </p:contentPart>
        </mc:Choice>
        <mc:Fallback>
          <p:pic>
            <p:nvPicPr>
              <p:cNvPr id="459" name="Freihand 458">
                <a:extLst>
                  <a:ext uri="{FF2B5EF4-FFF2-40B4-BE49-F238E27FC236}">
                    <a16:creationId xmlns:a16="http://schemas.microsoft.com/office/drawing/2014/main" id="{B2BD9352-548D-2BF0-246A-4416AD888EED}"/>
                  </a:ext>
                </a:extLst>
              </p:cNvPr>
              <p:cNvPicPr/>
              <p:nvPr/>
            </p:nvPicPr>
            <p:blipFill>
              <a:blip r:embed="rId22"/>
              <a:stretch>
                <a:fillRect/>
              </a:stretch>
            </p:blipFill>
            <p:spPr>
              <a:xfrm>
                <a:off x="3240949" y="4513124"/>
                <a:ext cx="221400" cy="45360"/>
              </a:xfrm>
              <a:prstGeom prst="rect">
                <a:avLst/>
              </a:prstGeom>
            </p:spPr>
          </p:pic>
        </mc:Fallback>
      </mc:AlternateContent>
      <p:grpSp>
        <p:nvGrpSpPr>
          <p:cNvPr id="533" name="Gruppieren 532">
            <a:extLst>
              <a:ext uri="{FF2B5EF4-FFF2-40B4-BE49-F238E27FC236}">
                <a16:creationId xmlns:a16="http://schemas.microsoft.com/office/drawing/2014/main" id="{868F33C9-4D33-1207-5FB9-F65F76514626}"/>
              </a:ext>
            </a:extLst>
          </p:cNvPr>
          <p:cNvGrpSpPr/>
          <p:nvPr/>
        </p:nvGrpSpPr>
        <p:grpSpPr>
          <a:xfrm>
            <a:off x="85909" y="46244"/>
            <a:ext cx="11602440" cy="5712840"/>
            <a:chOff x="85909" y="46244"/>
            <a:chExt cx="11602440" cy="5712840"/>
          </a:xfrm>
        </p:grpSpPr>
        <mc:AlternateContent xmlns:mc="http://schemas.openxmlformats.org/markup-compatibility/2006">
          <mc:Choice xmlns:p14="http://schemas.microsoft.com/office/powerpoint/2010/main" Requires="p14">
            <p:contentPart p14:bwMode="auto" r:id="rId23">
              <p14:nvContentPartPr>
                <p14:cNvPr id="435" name="Freihand 434">
                  <a:extLst>
                    <a:ext uri="{FF2B5EF4-FFF2-40B4-BE49-F238E27FC236}">
                      <a16:creationId xmlns:a16="http://schemas.microsoft.com/office/drawing/2014/main" id="{39722569-159C-67AD-5E86-F27738D173B7}"/>
                    </a:ext>
                  </a:extLst>
                </p14:cNvPr>
                <p14:cNvContentPartPr/>
                <p14:nvPr/>
              </p14:nvContentPartPr>
              <p14:xfrm>
                <a:off x="176989" y="4629044"/>
                <a:ext cx="131400" cy="26640"/>
              </p14:xfrm>
            </p:contentPart>
          </mc:Choice>
          <mc:Fallback>
            <p:pic>
              <p:nvPicPr>
                <p:cNvPr id="435" name="Freihand 434">
                  <a:extLst>
                    <a:ext uri="{FF2B5EF4-FFF2-40B4-BE49-F238E27FC236}">
                      <a16:creationId xmlns:a16="http://schemas.microsoft.com/office/drawing/2014/main" id="{39722569-159C-67AD-5E86-F27738D173B7}"/>
                    </a:ext>
                  </a:extLst>
                </p:cNvPr>
                <p:cNvPicPr/>
                <p:nvPr/>
              </p:nvPicPr>
              <p:blipFill>
                <a:blip r:embed="rId24"/>
                <a:stretch>
                  <a:fillRect/>
                </a:stretch>
              </p:blipFill>
              <p:spPr>
                <a:xfrm>
                  <a:off x="167989" y="4620404"/>
                  <a:ext cx="149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6" name="Freihand 435">
                  <a:extLst>
                    <a:ext uri="{FF2B5EF4-FFF2-40B4-BE49-F238E27FC236}">
                      <a16:creationId xmlns:a16="http://schemas.microsoft.com/office/drawing/2014/main" id="{D51E2D63-016D-4C32-6CA6-BF44882682A1}"/>
                    </a:ext>
                  </a:extLst>
                </p14:cNvPr>
                <p14:cNvContentPartPr/>
                <p14:nvPr/>
              </p14:nvContentPartPr>
              <p14:xfrm>
                <a:off x="138829" y="4761524"/>
                <a:ext cx="173160" cy="32400"/>
              </p14:xfrm>
            </p:contentPart>
          </mc:Choice>
          <mc:Fallback>
            <p:pic>
              <p:nvPicPr>
                <p:cNvPr id="436" name="Freihand 435">
                  <a:extLst>
                    <a:ext uri="{FF2B5EF4-FFF2-40B4-BE49-F238E27FC236}">
                      <a16:creationId xmlns:a16="http://schemas.microsoft.com/office/drawing/2014/main" id="{D51E2D63-016D-4C32-6CA6-BF44882682A1}"/>
                    </a:ext>
                  </a:extLst>
                </p:cNvPr>
                <p:cNvPicPr/>
                <p:nvPr/>
              </p:nvPicPr>
              <p:blipFill>
                <a:blip r:embed="rId26"/>
                <a:stretch>
                  <a:fillRect/>
                </a:stretch>
              </p:blipFill>
              <p:spPr>
                <a:xfrm>
                  <a:off x="129829" y="4752884"/>
                  <a:ext cx="190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37" name="Freihand 436">
                  <a:extLst>
                    <a:ext uri="{FF2B5EF4-FFF2-40B4-BE49-F238E27FC236}">
                      <a16:creationId xmlns:a16="http://schemas.microsoft.com/office/drawing/2014/main" id="{9B044156-B2C0-1576-AA76-15AC85F63BDC}"/>
                    </a:ext>
                  </a:extLst>
                </p14:cNvPr>
                <p14:cNvContentPartPr/>
                <p14:nvPr/>
              </p14:nvContentPartPr>
              <p14:xfrm>
                <a:off x="603589" y="4351844"/>
                <a:ext cx="191160" cy="177840"/>
              </p14:xfrm>
            </p:contentPart>
          </mc:Choice>
          <mc:Fallback>
            <p:pic>
              <p:nvPicPr>
                <p:cNvPr id="437" name="Freihand 436">
                  <a:extLst>
                    <a:ext uri="{FF2B5EF4-FFF2-40B4-BE49-F238E27FC236}">
                      <a16:creationId xmlns:a16="http://schemas.microsoft.com/office/drawing/2014/main" id="{9B044156-B2C0-1576-AA76-15AC85F63BDC}"/>
                    </a:ext>
                  </a:extLst>
                </p:cNvPr>
                <p:cNvPicPr/>
                <p:nvPr/>
              </p:nvPicPr>
              <p:blipFill>
                <a:blip r:embed="rId28"/>
                <a:stretch>
                  <a:fillRect/>
                </a:stretch>
              </p:blipFill>
              <p:spPr>
                <a:xfrm>
                  <a:off x="594589" y="4343204"/>
                  <a:ext cx="208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8" name="Freihand 437">
                  <a:extLst>
                    <a:ext uri="{FF2B5EF4-FFF2-40B4-BE49-F238E27FC236}">
                      <a16:creationId xmlns:a16="http://schemas.microsoft.com/office/drawing/2014/main" id="{ACD677DD-C1AB-F339-F4C6-FCF442AEE4E3}"/>
                    </a:ext>
                  </a:extLst>
                </p14:cNvPr>
                <p14:cNvContentPartPr/>
                <p14:nvPr/>
              </p14:nvContentPartPr>
              <p14:xfrm>
                <a:off x="575869" y="4594484"/>
                <a:ext cx="251640" cy="26280"/>
              </p14:xfrm>
            </p:contentPart>
          </mc:Choice>
          <mc:Fallback>
            <p:pic>
              <p:nvPicPr>
                <p:cNvPr id="438" name="Freihand 437">
                  <a:extLst>
                    <a:ext uri="{FF2B5EF4-FFF2-40B4-BE49-F238E27FC236}">
                      <a16:creationId xmlns:a16="http://schemas.microsoft.com/office/drawing/2014/main" id="{ACD677DD-C1AB-F339-F4C6-FCF442AEE4E3}"/>
                    </a:ext>
                  </a:extLst>
                </p:cNvPr>
                <p:cNvPicPr/>
                <p:nvPr/>
              </p:nvPicPr>
              <p:blipFill>
                <a:blip r:embed="rId30"/>
                <a:stretch>
                  <a:fillRect/>
                </a:stretch>
              </p:blipFill>
              <p:spPr>
                <a:xfrm>
                  <a:off x="566869" y="4585844"/>
                  <a:ext cx="269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9" name="Freihand 438">
                  <a:extLst>
                    <a:ext uri="{FF2B5EF4-FFF2-40B4-BE49-F238E27FC236}">
                      <a16:creationId xmlns:a16="http://schemas.microsoft.com/office/drawing/2014/main" id="{94D594C9-ADBE-219B-D3F1-21A76DD0A6BF}"/>
                    </a:ext>
                  </a:extLst>
                </p14:cNvPr>
                <p14:cNvContentPartPr/>
                <p14:nvPr/>
              </p14:nvContentPartPr>
              <p14:xfrm>
                <a:off x="496669" y="4833164"/>
                <a:ext cx="136800" cy="144720"/>
              </p14:xfrm>
            </p:contentPart>
          </mc:Choice>
          <mc:Fallback>
            <p:pic>
              <p:nvPicPr>
                <p:cNvPr id="439" name="Freihand 438">
                  <a:extLst>
                    <a:ext uri="{FF2B5EF4-FFF2-40B4-BE49-F238E27FC236}">
                      <a16:creationId xmlns:a16="http://schemas.microsoft.com/office/drawing/2014/main" id="{94D594C9-ADBE-219B-D3F1-21A76DD0A6BF}"/>
                    </a:ext>
                  </a:extLst>
                </p:cNvPr>
                <p:cNvPicPr/>
                <p:nvPr/>
              </p:nvPicPr>
              <p:blipFill>
                <a:blip r:embed="rId32"/>
                <a:stretch>
                  <a:fillRect/>
                </a:stretch>
              </p:blipFill>
              <p:spPr>
                <a:xfrm>
                  <a:off x="487669" y="4824524"/>
                  <a:ext cx="154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40" name="Freihand 439">
                  <a:extLst>
                    <a:ext uri="{FF2B5EF4-FFF2-40B4-BE49-F238E27FC236}">
                      <a16:creationId xmlns:a16="http://schemas.microsoft.com/office/drawing/2014/main" id="{BAB8D96B-BDA6-1429-58FA-718CD53D6D2E}"/>
                    </a:ext>
                  </a:extLst>
                </p14:cNvPr>
                <p14:cNvContentPartPr/>
                <p14:nvPr/>
              </p14:nvContentPartPr>
              <p14:xfrm>
                <a:off x="716989" y="4777004"/>
                <a:ext cx="223920" cy="173880"/>
              </p14:xfrm>
            </p:contentPart>
          </mc:Choice>
          <mc:Fallback>
            <p:pic>
              <p:nvPicPr>
                <p:cNvPr id="440" name="Freihand 439">
                  <a:extLst>
                    <a:ext uri="{FF2B5EF4-FFF2-40B4-BE49-F238E27FC236}">
                      <a16:creationId xmlns:a16="http://schemas.microsoft.com/office/drawing/2014/main" id="{BAB8D96B-BDA6-1429-58FA-718CD53D6D2E}"/>
                    </a:ext>
                  </a:extLst>
                </p:cNvPr>
                <p:cNvPicPr/>
                <p:nvPr/>
              </p:nvPicPr>
              <p:blipFill>
                <a:blip r:embed="rId34"/>
                <a:stretch>
                  <a:fillRect/>
                </a:stretch>
              </p:blipFill>
              <p:spPr>
                <a:xfrm>
                  <a:off x="708349" y="4768004"/>
                  <a:ext cx="241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1" name="Freihand 440">
                  <a:extLst>
                    <a:ext uri="{FF2B5EF4-FFF2-40B4-BE49-F238E27FC236}">
                      <a16:creationId xmlns:a16="http://schemas.microsoft.com/office/drawing/2014/main" id="{983485DC-D3E3-BF36-8485-1E7862C0D25C}"/>
                    </a:ext>
                  </a:extLst>
                </p14:cNvPr>
                <p14:cNvContentPartPr/>
                <p14:nvPr/>
              </p14:nvContentPartPr>
              <p14:xfrm>
                <a:off x="1109749" y="4487564"/>
                <a:ext cx="43200" cy="281520"/>
              </p14:xfrm>
            </p:contentPart>
          </mc:Choice>
          <mc:Fallback>
            <p:pic>
              <p:nvPicPr>
                <p:cNvPr id="441" name="Freihand 440">
                  <a:extLst>
                    <a:ext uri="{FF2B5EF4-FFF2-40B4-BE49-F238E27FC236}">
                      <a16:creationId xmlns:a16="http://schemas.microsoft.com/office/drawing/2014/main" id="{983485DC-D3E3-BF36-8485-1E7862C0D25C}"/>
                    </a:ext>
                  </a:extLst>
                </p:cNvPr>
                <p:cNvPicPr/>
                <p:nvPr/>
              </p:nvPicPr>
              <p:blipFill>
                <a:blip r:embed="rId36"/>
                <a:stretch>
                  <a:fillRect/>
                </a:stretch>
              </p:blipFill>
              <p:spPr>
                <a:xfrm>
                  <a:off x="1101109" y="4478924"/>
                  <a:ext cx="608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42" name="Freihand 441">
                  <a:extLst>
                    <a:ext uri="{FF2B5EF4-FFF2-40B4-BE49-F238E27FC236}">
                      <a16:creationId xmlns:a16="http://schemas.microsoft.com/office/drawing/2014/main" id="{97FEEE77-96A9-2BE0-C2E4-038A0967F78B}"/>
                    </a:ext>
                  </a:extLst>
                </p14:cNvPr>
                <p14:cNvContentPartPr/>
                <p14:nvPr/>
              </p14:nvContentPartPr>
              <p14:xfrm>
                <a:off x="1111189" y="4481444"/>
                <a:ext cx="198360" cy="141840"/>
              </p14:xfrm>
            </p:contentPart>
          </mc:Choice>
          <mc:Fallback>
            <p:pic>
              <p:nvPicPr>
                <p:cNvPr id="442" name="Freihand 441">
                  <a:extLst>
                    <a:ext uri="{FF2B5EF4-FFF2-40B4-BE49-F238E27FC236}">
                      <a16:creationId xmlns:a16="http://schemas.microsoft.com/office/drawing/2014/main" id="{97FEEE77-96A9-2BE0-C2E4-038A0967F78B}"/>
                    </a:ext>
                  </a:extLst>
                </p:cNvPr>
                <p:cNvPicPr/>
                <p:nvPr/>
              </p:nvPicPr>
              <p:blipFill>
                <a:blip r:embed="rId38"/>
                <a:stretch>
                  <a:fillRect/>
                </a:stretch>
              </p:blipFill>
              <p:spPr>
                <a:xfrm>
                  <a:off x="1102549" y="4472804"/>
                  <a:ext cx="2160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3" name="Freihand 442">
                  <a:extLst>
                    <a:ext uri="{FF2B5EF4-FFF2-40B4-BE49-F238E27FC236}">
                      <a16:creationId xmlns:a16="http://schemas.microsoft.com/office/drawing/2014/main" id="{39E035DD-5ADC-AF98-85D3-24C2ACC61439}"/>
                    </a:ext>
                  </a:extLst>
                </p14:cNvPr>
                <p14:cNvContentPartPr/>
                <p14:nvPr/>
              </p14:nvContentPartPr>
              <p14:xfrm>
                <a:off x="1120189" y="4786004"/>
                <a:ext cx="136080" cy="29160"/>
              </p14:xfrm>
            </p:contentPart>
          </mc:Choice>
          <mc:Fallback>
            <p:pic>
              <p:nvPicPr>
                <p:cNvPr id="443" name="Freihand 442">
                  <a:extLst>
                    <a:ext uri="{FF2B5EF4-FFF2-40B4-BE49-F238E27FC236}">
                      <a16:creationId xmlns:a16="http://schemas.microsoft.com/office/drawing/2014/main" id="{39E035DD-5ADC-AF98-85D3-24C2ACC61439}"/>
                    </a:ext>
                  </a:extLst>
                </p:cNvPr>
                <p:cNvPicPr/>
                <p:nvPr/>
              </p:nvPicPr>
              <p:blipFill>
                <a:blip r:embed="rId40"/>
                <a:stretch>
                  <a:fillRect/>
                </a:stretch>
              </p:blipFill>
              <p:spPr>
                <a:xfrm>
                  <a:off x="1111189" y="4777004"/>
                  <a:ext cx="153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44" name="Freihand 443">
                  <a:extLst>
                    <a:ext uri="{FF2B5EF4-FFF2-40B4-BE49-F238E27FC236}">
                      <a16:creationId xmlns:a16="http://schemas.microsoft.com/office/drawing/2014/main" id="{632B9B02-D038-F5F5-0ABD-8E39343C5533}"/>
                    </a:ext>
                  </a:extLst>
                </p14:cNvPr>
                <p14:cNvContentPartPr/>
                <p14:nvPr/>
              </p14:nvContentPartPr>
              <p14:xfrm>
                <a:off x="1415749" y="4342124"/>
                <a:ext cx="92160" cy="435960"/>
              </p14:xfrm>
            </p:contentPart>
          </mc:Choice>
          <mc:Fallback>
            <p:pic>
              <p:nvPicPr>
                <p:cNvPr id="444" name="Freihand 443">
                  <a:extLst>
                    <a:ext uri="{FF2B5EF4-FFF2-40B4-BE49-F238E27FC236}">
                      <a16:creationId xmlns:a16="http://schemas.microsoft.com/office/drawing/2014/main" id="{632B9B02-D038-F5F5-0ABD-8E39343C5533}"/>
                    </a:ext>
                  </a:extLst>
                </p:cNvPr>
                <p:cNvPicPr/>
                <p:nvPr/>
              </p:nvPicPr>
              <p:blipFill>
                <a:blip r:embed="rId42"/>
                <a:stretch>
                  <a:fillRect/>
                </a:stretch>
              </p:blipFill>
              <p:spPr>
                <a:xfrm>
                  <a:off x="1406749" y="4333484"/>
                  <a:ext cx="10980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5" name="Freihand 444">
                  <a:extLst>
                    <a:ext uri="{FF2B5EF4-FFF2-40B4-BE49-F238E27FC236}">
                      <a16:creationId xmlns:a16="http://schemas.microsoft.com/office/drawing/2014/main" id="{5EA260AE-ECF9-2603-270D-ED3967F25229}"/>
                    </a:ext>
                  </a:extLst>
                </p14:cNvPr>
                <p14:cNvContentPartPr/>
                <p14:nvPr/>
              </p14:nvContentPartPr>
              <p14:xfrm>
                <a:off x="1628869" y="4432124"/>
                <a:ext cx="168120" cy="16200"/>
              </p14:xfrm>
            </p:contentPart>
          </mc:Choice>
          <mc:Fallback>
            <p:pic>
              <p:nvPicPr>
                <p:cNvPr id="445" name="Freihand 444">
                  <a:extLst>
                    <a:ext uri="{FF2B5EF4-FFF2-40B4-BE49-F238E27FC236}">
                      <a16:creationId xmlns:a16="http://schemas.microsoft.com/office/drawing/2014/main" id="{5EA260AE-ECF9-2603-270D-ED3967F25229}"/>
                    </a:ext>
                  </a:extLst>
                </p:cNvPr>
                <p:cNvPicPr/>
                <p:nvPr/>
              </p:nvPicPr>
              <p:blipFill>
                <a:blip r:embed="rId44"/>
                <a:stretch>
                  <a:fillRect/>
                </a:stretch>
              </p:blipFill>
              <p:spPr>
                <a:xfrm>
                  <a:off x="1619869" y="4423124"/>
                  <a:ext cx="1857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46" name="Freihand 445">
                  <a:extLst>
                    <a:ext uri="{FF2B5EF4-FFF2-40B4-BE49-F238E27FC236}">
                      <a16:creationId xmlns:a16="http://schemas.microsoft.com/office/drawing/2014/main" id="{FAF52745-9025-EA2D-F9D5-B6B7332920A7}"/>
                    </a:ext>
                  </a:extLst>
                </p14:cNvPr>
                <p14:cNvContentPartPr/>
                <p14:nvPr/>
              </p14:nvContentPartPr>
              <p14:xfrm>
                <a:off x="1619149" y="4532204"/>
                <a:ext cx="170640" cy="203400"/>
              </p14:xfrm>
            </p:contentPart>
          </mc:Choice>
          <mc:Fallback>
            <p:pic>
              <p:nvPicPr>
                <p:cNvPr id="446" name="Freihand 445">
                  <a:extLst>
                    <a:ext uri="{FF2B5EF4-FFF2-40B4-BE49-F238E27FC236}">
                      <a16:creationId xmlns:a16="http://schemas.microsoft.com/office/drawing/2014/main" id="{FAF52745-9025-EA2D-F9D5-B6B7332920A7}"/>
                    </a:ext>
                  </a:extLst>
                </p:cNvPr>
                <p:cNvPicPr/>
                <p:nvPr/>
              </p:nvPicPr>
              <p:blipFill>
                <a:blip r:embed="rId46"/>
                <a:stretch>
                  <a:fillRect/>
                </a:stretch>
              </p:blipFill>
              <p:spPr>
                <a:xfrm>
                  <a:off x="1610149" y="4523204"/>
                  <a:ext cx="188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7" name="Freihand 446">
                  <a:extLst>
                    <a:ext uri="{FF2B5EF4-FFF2-40B4-BE49-F238E27FC236}">
                      <a16:creationId xmlns:a16="http://schemas.microsoft.com/office/drawing/2014/main" id="{48D3048A-6465-9E34-99CD-2AD916EA6510}"/>
                    </a:ext>
                  </a:extLst>
                </p14:cNvPr>
                <p14:cNvContentPartPr/>
                <p14:nvPr/>
              </p14:nvContentPartPr>
              <p14:xfrm>
                <a:off x="1914709" y="4343204"/>
                <a:ext cx="103680" cy="351000"/>
              </p14:xfrm>
            </p:contentPart>
          </mc:Choice>
          <mc:Fallback>
            <p:pic>
              <p:nvPicPr>
                <p:cNvPr id="447" name="Freihand 446">
                  <a:extLst>
                    <a:ext uri="{FF2B5EF4-FFF2-40B4-BE49-F238E27FC236}">
                      <a16:creationId xmlns:a16="http://schemas.microsoft.com/office/drawing/2014/main" id="{48D3048A-6465-9E34-99CD-2AD916EA6510}"/>
                    </a:ext>
                  </a:extLst>
                </p:cNvPr>
                <p:cNvPicPr/>
                <p:nvPr/>
              </p:nvPicPr>
              <p:blipFill>
                <a:blip r:embed="rId48"/>
                <a:stretch>
                  <a:fillRect/>
                </a:stretch>
              </p:blipFill>
              <p:spPr>
                <a:xfrm>
                  <a:off x="1905709" y="4334564"/>
                  <a:ext cx="1213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8" name="Freihand 447">
                  <a:extLst>
                    <a:ext uri="{FF2B5EF4-FFF2-40B4-BE49-F238E27FC236}">
                      <a16:creationId xmlns:a16="http://schemas.microsoft.com/office/drawing/2014/main" id="{9119CE12-F9F2-BF84-B487-2358F0A95C13}"/>
                    </a:ext>
                  </a:extLst>
                </p14:cNvPr>
                <p14:cNvContentPartPr/>
                <p14:nvPr/>
              </p14:nvContentPartPr>
              <p14:xfrm>
                <a:off x="2176789" y="4411964"/>
                <a:ext cx="65520" cy="157680"/>
              </p14:xfrm>
            </p:contentPart>
          </mc:Choice>
          <mc:Fallback>
            <p:pic>
              <p:nvPicPr>
                <p:cNvPr id="448" name="Freihand 447">
                  <a:extLst>
                    <a:ext uri="{FF2B5EF4-FFF2-40B4-BE49-F238E27FC236}">
                      <a16:creationId xmlns:a16="http://schemas.microsoft.com/office/drawing/2014/main" id="{9119CE12-F9F2-BF84-B487-2358F0A95C13}"/>
                    </a:ext>
                  </a:extLst>
                </p:cNvPr>
                <p:cNvPicPr/>
                <p:nvPr/>
              </p:nvPicPr>
              <p:blipFill>
                <a:blip r:embed="rId50"/>
                <a:stretch>
                  <a:fillRect/>
                </a:stretch>
              </p:blipFill>
              <p:spPr>
                <a:xfrm>
                  <a:off x="2168149" y="4402964"/>
                  <a:ext cx="83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49" name="Freihand 448">
                  <a:extLst>
                    <a:ext uri="{FF2B5EF4-FFF2-40B4-BE49-F238E27FC236}">
                      <a16:creationId xmlns:a16="http://schemas.microsoft.com/office/drawing/2014/main" id="{4C3F6921-7299-FE87-4320-2DBEC730DE13}"/>
                    </a:ext>
                  </a:extLst>
                </p14:cNvPr>
                <p14:cNvContentPartPr/>
                <p14:nvPr/>
              </p14:nvContentPartPr>
              <p14:xfrm>
                <a:off x="2135029" y="4424924"/>
                <a:ext cx="232200" cy="215640"/>
              </p14:xfrm>
            </p:contentPart>
          </mc:Choice>
          <mc:Fallback>
            <p:pic>
              <p:nvPicPr>
                <p:cNvPr id="449" name="Freihand 448">
                  <a:extLst>
                    <a:ext uri="{FF2B5EF4-FFF2-40B4-BE49-F238E27FC236}">
                      <a16:creationId xmlns:a16="http://schemas.microsoft.com/office/drawing/2014/main" id="{4C3F6921-7299-FE87-4320-2DBEC730DE13}"/>
                    </a:ext>
                  </a:extLst>
                </p:cNvPr>
                <p:cNvPicPr/>
                <p:nvPr/>
              </p:nvPicPr>
              <p:blipFill>
                <a:blip r:embed="rId52"/>
                <a:stretch>
                  <a:fillRect/>
                </a:stretch>
              </p:blipFill>
              <p:spPr>
                <a:xfrm>
                  <a:off x="2126389" y="4415924"/>
                  <a:ext cx="2498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0" name="Freihand 449">
                  <a:extLst>
                    <a:ext uri="{FF2B5EF4-FFF2-40B4-BE49-F238E27FC236}">
                      <a16:creationId xmlns:a16="http://schemas.microsoft.com/office/drawing/2014/main" id="{B2C6F968-FA41-39DF-97BA-D4C4DFB82E75}"/>
                    </a:ext>
                  </a:extLst>
                </p14:cNvPr>
                <p14:cNvContentPartPr/>
                <p14:nvPr/>
              </p14:nvContentPartPr>
              <p14:xfrm>
                <a:off x="2369749" y="4429244"/>
                <a:ext cx="1800" cy="10800"/>
              </p14:xfrm>
            </p:contentPart>
          </mc:Choice>
          <mc:Fallback>
            <p:pic>
              <p:nvPicPr>
                <p:cNvPr id="450" name="Freihand 449">
                  <a:extLst>
                    <a:ext uri="{FF2B5EF4-FFF2-40B4-BE49-F238E27FC236}">
                      <a16:creationId xmlns:a16="http://schemas.microsoft.com/office/drawing/2014/main" id="{B2C6F968-FA41-39DF-97BA-D4C4DFB82E75}"/>
                    </a:ext>
                  </a:extLst>
                </p:cNvPr>
                <p:cNvPicPr/>
                <p:nvPr/>
              </p:nvPicPr>
              <p:blipFill>
                <a:blip r:embed="rId54"/>
                <a:stretch>
                  <a:fillRect/>
                </a:stretch>
              </p:blipFill>
              <p:spPr>
                <a:xfrm>
                  <a:off x="2361109" y="4420604"/>
                  <a:ext cx="19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51" name="Freihand 450">
                  <a:extLst>
                    <a:ext uri="{FF2B5EF4-FFF2-40B4-BE49-F238E27FC236}">
                      <a16:creationId xmlns:a16="http://schemas.microsoft.com/office/drawing/2014/main" id="{CFAABDB1-1216-E49F-2A31-83079E9574E9}"/>
                    </a:ext>
                  </a:extLst>
                </p14:cNvPr>
                <p14:cNvContentPartPr/>
                <p14:nvPr/>
              </p14:nvContentPartPr>
              <p14:xfrm>
                <a:off x="2524189" y="4489364"/>
                <a:ext cx="100800" cy="16920"/>
              </p14:xfrm>
            </p:contentPart>
          </mc:Choice>
          <mc:Fallback>
            <p:pic>
              <p:nvPicPr>
                <p:cNvPr id="451" name="Freihand 450">
                  <a:extLst>
                    <a:ext uri="{FF2B5EF4-FFF2-40B4-BE49-F238E27FC236}">
                      <a16:creationId xmlns:a16="http://schemas.microsoft.com/office/drawing/2014/main" id="{CFAABDB1-1216-E49F-2A31-83079E9574E9}"/>
                    </a:ext>
                  </a:extLst>
                </p:cNvPr>
                <p:cNvPicPr/>
                <p:nvPr/>
              </p:nvPicPr>
              <p:blipFill>
                <a:blip r:embed="rId56"/>
                <a:stretch>
                  <a:fillRect/>
                </a:stretch>
              </p:blipFill>
              <p:spPr>
                <a:xfrm>
                  <a:off x="2515189" y="4480364"/>
                  <a:ext cx="118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2" name="Freihand 451">
                  <a:extLst>
                    <a:ext uri="{FF2B5EF4-FFF2-40B4-BE49-F238E27FC236}">
                      <a16:creationId xmlns:a16="http://schemas.microsoft.com/office/drawing/2014/main" id="{98C534F3-B39E-09F4-CEC2-D7AEA4548C0D}"/>
                    </a:ext>
                  </a:extLst>
                </p14:cNvPr>
                <p14:cNvContentPartPr/>
                <p14:nvPr/>
              </p14:nvContentPartPr>
              <p14:xfrm>
                <a:off x="2577109" y="4412324"/>
                <a:ext cx="282600" cy="342720"/>
              </p14:xfrm>
            </p:contentPart>
          </mc:Choice>
          <mc:Fallback>
            <p:pic>
              <p:nvPicPr>
                <p:cNvPr id="452" name="Freihand 451">
                  <a:extLst>
                    <a:ext uri="{FF2B5EF4-FFF2-40B4-BE49-F238E27FC236}">
                      <a16:creationId xmlns:a16="http://schemas.microsoft.com/office/drawing/2014/main" id="{98C534F3-B39E-09F4-CEC2-D7AEA4548C0D}"/>
                    </a:ext>
                  </a:extLst>
                </p:cNvPr>
                <p:cNvPicPr/>
                <p:nvPr/>
              </p:nvPicPr>
              <p:blipFill>
                <a:blip r:embed="rId58"/>
                <a:stretch>
                  <a:fillRect/>
                </a:stretch>
              </p:blipFill>
              <p:spPr>
                <a:xfrm>
                  <a:off x="2568469" y="4403684"/>
                  <a:ext cx="3002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53" name="Freihand 452">
                  <a:extLst>
                    <a:ext uri="{FF2B5EF4-FFF2-40B4-BE49-F238E27FC236}">
                      <a16:creationId xmlns:a16="http://schemas.microsoft.com/office/drawing/2014/main" id="{EA01BAE5-3F59-8F34-E8C9-34D8056E55C9}"/>
                    </a:ext>
                  </a:extLst>
                </p14:cNvPr>
                <p14:cNvContentPartPr/>
                <p14:nvPr/>
              </p14:nvContentPartPr>
              <p14:xfrm>
                <a:off x="2883829" y="4341764"/>
                <a:ext cx="112680" cy="303840"/>
              </p14:xfrm>
            </p:contentPart>
          </mc:Choice>
          <mc:Fallback>
            <p:pic>
              <p:nvPicPr>
                <p:cNvPr id="453" name="Freihand 452">
                  <a:extLst>
                    <a:ext uri="{FF2B5EF4-FFF2-40B4-BE49-F238E27FC236}">
                      <a16:creationId xmlns:a16="http://schemas.microsoft.com/office/drawing/2014/main" id="{EA01BAE5-3F59-8F34-E8C9-34D8056E55C9}"/>
                    </a:ext>
                  </a:extLst>
                </p:cNvPr>
                <p:cNvPicPr/>
                <p:nvPr/>
              </p:nvPicPr>
              <p:blipFill>
                <a:blip r:embed="rId60"/>
                <a:stretch>
                  <a:fillRect/>
                </a:stretch>
              </p:blipFill>
              <p:spPr>
                <a:xfrm>
                  <a:off x="2874829" y="4332764"/>
                  <a:ext cx="1303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4" name="Freihand 453">
                  <a:extLst>
                    <a:ext uri="{FF2B5EF4-FFF2-40B4-BE49-F238E27FC236}">
                      <a16:creationId xmlns:a16="http://schemas.microsoft.com/office/drawing/2014/main" id="{A2540B71-AE67-977C-BF45-15F34B880C88}"/>
                    </a:ext>
                  </a:extLst>
                </p14:cNvPr>
                <p14:cNvContentPartPr/>
                <p14:nvPr/>
              </p14:nvContentPartPr>
              <p14:xfrm>
                <a:off x="3087589" y="4173644"/>
                <a:ext cx="141840" cy="212040"/>
              </p14:xfrm>
            </p:contentPart>
          </mc:Choice>
          <mc:Fallback>
            <p:pic>
              <p:nvPicPr>
                <p:cNvPr id="454" name="Freihand 453">
                  <a:extLst>
                    <a:ext uri="{FF2B5EF4-FFF2-40B4-BE49-F238E27FC236}">
                      <a16:creationId xmlns:a16="http://schemas.microsoft.com/office/drawing/2014/main" id="{A2540B71-AE67-977C-BF45-15F34B880C88}"/>
                    </a:ext>
                  </a:extLst>
                </p:cNvPr>
                <p:cNvPicPr/>
                <p:nvPr/>
              </p:nvPicPr>
              <p:blipFill>
                <a:blip r:embed="rId62"/>
                <a:stretch>
                  <a:fillRect/>
                </a:stretch>
              </p:blipFill>
              <p:spPr>
                <a:xfrm>
                  <a:off x="3078589" y="4165004"/>
                  <a:ext cx="159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3" name="Freihand 312">
                  <a:extLst>
                    <a:ext uri="{FF2B5EF4-FFF2-40B4-BE49-F238E27FC236}">
                      <a16:creationId xmlns:a16="http://schemas.microsoft.com/office/drawing/2014/main" id="{0F9781F2-C1FE-CA81-7482-1CE45B1E3834}"/>
                    </a:ext>
                  </a:extLst>
                </p14:cNvPr>
                <p14:cNvContentPartPr/>
                <p14:nvPr/>
              </p14:nvContentPartPr>
              <p14:xfrm>
                <a:off x="3372349" y="2896364"/>
                <a:ext cx="169560" cy="336240"/>
              </p14:xfrm>
            </p:contentPart>
          </mc:Choice>
          <mc:Fallback>
            <p:pic>
              <p:nvPicPr>
                <p:cNvPr id="313" name="Freihand 312">
                  <a:extLst>
                    <a:ext uri="{FF2B5EF4-FFF2-40B4-BE49-F238E27FC236}">
                      <a16:creationId xmlns:a16="http://schemas.microsoft.com/office/drawing/2014/main" id="{0F9781F2-C1FE-CA81-7482-1CE45B1E3834}"/>
                    </a:ext>
                  </a:extLst>
                </p:cNvPr>
                <p:cNvPicPr/>
                <p:nvPr/>
              </p:nvPicPr>
              <p:blipFill>
                <a:blip r:embed="rId64"/>
                <a:stretch>
                  <a:fillRect/>
                </a:stretch>
              </p:blipFill>
              <p:spPr>
                <a:xfrm>
                  <a:off x="3363349" y="2887364"/>
                  <a:ext cx="18720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5" name="Freihand 314">
                  <a:extLst>
                    <a:ext uri="{FF2B5EF4-FFF2-40B4-BE49-F238E27FC236}">
                      <a16:creationId xmlns:a16="http://schemas.microsoft.com/office/drawing/2014/main" id="{44EB2A0E-4979-494D-40BB-0AEBB779CD13}"/>
                    </a:ext>
                  </a:extLst>
                </p14:cNvPr>
                <p14:cNvContentPartPr/>
                <p14:nvPr/>
              </p14:nvContentPartPr>
              <p14:xfrm>
                <a:off x="192109" y="3955124"/>
                <a:ext cx="154080" cy="33480"/>
              </p14:xfrm>
            </p:contentPart>
          </mc:Choice>
          <mc:Fallback>
            <p:pic>
              <p:nvPicPr>
                <p:cNvPr id="315" name="Freihand 314">
                  <a:extLst>
                    <a:ext uri="{FF2B5EF4-FFF2-40B4-BE49-F238E27FC236}">
                      <a16:creationId xmlns:a16="http://schemas.microsoft.com/office/drawing/2014/main" id="{44EB2A0E-4979-494D-40BB-0AEBB779CD13}"/>
                    </a:ext>
                  </a:extLst>
                </p:cNvPr>
                <p:cNvPicPr/>
                <p:nvPr/>
              </p:nvPicPr>
              <p:blipFill>
                <a:blip r:embed="rId66"/>
                <a:stretch>
                  <a:fillRect/>
                </a:stretch>
              </p:blipFill>
              <p:spPr>
                <a:xfrm>
                  <a:off x="183109" y="3946484"/>
                  <a:ext cx="171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6" name="Freihand 315">
                  <a:extLst>
                    <a:ext uri="{FF2B5EF4-FFF2-40B4-BE49-F238E27FC236}">
                      <a16:creationId xmlns:a16="http://schemas.microsoft.com/office/drawing/2014/main" id="{4C3E8128-709C-FDC9-3D6E-7D2B4C782506}"/>
                    </a:ext>
                  </a:extLst>
                </p14:cNvPr>
                <p14:cNvContentPartPr/>
                <p14:nvPr/>
              </p14:nvContentPartPr>
              <p14:xfrm>
                <a:off x="169069" y="4090844"/>
                <a:ext cx="160920" cy="23040"/>
              </p14:xfrm>
            </p:contentPart>
          </mc:Choice>
          <mc:Fallback>
            <p:pic>
              <p:nvPicPr>
                <p:cNvPr id="316" name="Freihand 315">
                  <a:extLst>
                    <a:ext uri="{FF2B5EF4-FFF2-40B4-BE49-F238E27FC236}">
                      <a16:creationId xmlns:a16="http://schemas.microsoft.com/office/drawing/2014/main" id="{4C3E8128-709C-FDC9-3D6E-7D2B4C782506}"/>
                    </a:ext>
                  </a:extLst>
                </p:cNvPr>
                <p:cNvPicPr/>
                <p:nvPr/>
              </p:nvPicPr>
              <p:blipFill>
                <a:blip r:embed="rId68"/>
                <a:stretch>
                  <a:fillRect/>
                </a:stretch>
              </p:blipFill>
              <p:spPr>
                <a:xfrm>
                  <a:off x="160429" y="4082204"/>
                  <a:ext cx="178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17" name="Freihand 316">
                  <a:extLst>
                    <a:ext uri="{FF2B5EF4-FFF2-40B4-BE49-F238E27FC236}">
                      <a16:creationId xmlns:a16="http://schemas.microsoft.com/office/drawing/2014/main" id="{7AD74F27-B3FA-182A-0F1E-0D82CC519425}"/>
                    </a:ext>
                  </a:extLst>
                </p14:cNvPr>
                <p14:cNvContentPartPr/>
                <p14:nvPr/>
              </p14:nvContentPartPr>
              <p14:xfrm>
                <a:off x="558229" y="3687284"/>
                <a:ext cx="192600" cy="186480"/>
              </p14:xfrm>
            </p:contentPart>
          </mc:Choice>
          <mc:Fallback>
            <p:pic>
              <p:nvPicPr>
                <p:cNvPr id="317" name="Freihand 316">
                  <a:extLst>
                    <a:ext uri="{FF2B5EF4-FFF2-40B4-BE49-F238E27FC236}">
                      <a16:creationId xmlns:a16="http://schemas.microsoft.com/office/drawing/2014/main" id="{7AD74F27-B3FA-182A-0F1E-0D82CC519425}"/>
                    </a:ext>
                  </a:extLst>
                </p:cNvPr>
                <p:cNvPicPr/>
                <p:nvPr/>
              </p:nvPicPr>
              <p:blipFill>
                <a:blip r:embed="rId70"/>
                <a:stretch>
                  <a:fillRect/>
                </a:stretch>
              </p:blipFill>
              <p:spPr>
                <a:xfrm>
                  <a:off x="549229" y="3678284"/>
                  <a:ext cx="210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18" name="Freihand 317">
                  <a:extLst>
                    <a:ext uri="{FF2B5EF4-FFF2-40B4-BE49-F238E27FC236}">
                      <a16:creationId xmlns:a16="http://schemas.microsoft.com/office/drawing/2014/main" id="{85EA60D7-0F8B-3C63-72B6-74A062CA1319}"/>
                    </a:ext>
                  </a:extLst>
                </p14:cNvPr>
                <p14:cNvContentPartPr/>
                <p14:nvPr/>
              </p14:nvContentPartPr>
              <p14:xfrm>
                <a:off x="536629" y="3918044"/>
                <a:ext cx="224280" cy="31680"/>
              </p14:xfrm>
            </p:contentPart>
          </mc:Choice>
          <mc:Fallback>
            <p:pic>
              <p:nvPicPr>
                <p:cNvPr id="318" name="Freihand 317">
                  <a:extLst>
                    <a:ext uri="{FF2B5EF4-FFF2-40B4-BE49-F238E27FC236}">
                      <a16:creationId xmlns:a16="http://schemas.microsoft.com/office/drawing/2014/main" id="{85EA60D7-0F8B-3C63-72B6-74A062CA1319}"/>
                    </a:ext>
                  </a:extLst>
                </p:cNvPr>
                <p:cNvPicPr/>
                <p:nvPr/>
              </p:nvPicPr>
              <p:blipFill>
                <a:blip r:embed="rId72"/>
                <a:stretch>
                  <a:fillRect/>
                </a:stretch>
              </p:blipFill>
              <p:spPr>
                <a:xfrm>
                  <a:off x="527629" y="3909404"/>
                  <a:ext cx="241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9" name="Freihand 318">
                  <a:extLst>
                    <a:ext uri="{FF2B5EF4-FFF2-40B4-BE49-F238E27FC236}">
                      <a16:creationId xmlns:a16="http://schemas.microsoft.com/office/drawing/2014/main" id="{83F020A3-D2EB-1879-797E-DE154BA667CA}"/>
                    </a:ext>
                  </a:extLst>
                </p14:cNvPr>
                <p14:cNvContentPartPr/>
                <p14:nvPr/>
              </p14:nvContentPartPr>
              <p14:xfrm>
                <a:off x="460669" y="4107044"/>
                <a:ext cx="104040" cy="93240"/>
              </p14:xfrm>
            </p:contentPart>
          </mc:Choice>
          <mc:Fallback>
            <p:pic>
              <p:nvPicPr>
                <p:cNvPr id="319" name="Freihand 318">
                  <a:extLst>
                    <a:ext uri="{FF2B5EF4-FFF2-40B4-BE49-F238E27FC236}">
                      <a16:creationId xmlns:a16="http://schemas.microsoft.com/office/drawing/2014/main" id="{83F020A3-D2EB-1879-797E-DE154BA667CA}"/>
                    </a:ext>
                  </a:extLst>
                </p:cNvPr>
                <p:cNvPicPr/>
                <p:nvPr/>
              </p:nvPicPr>
              <p:blipFill>
                <a:blip r:embed="rId74"/>
                <a:stretch>
                  <a:fillRect/>
                </a:stretch>
              </p:blipFill>
              <p:spPr>
                <a:xfrm>
                  <a:off x="451669" y="4098044"/>
                  <a:ext cx="121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0" name="Freihand 319">
                  <a:extLst>
                    <a:ext uri="{FF2B5EF4-FFF2-40B4-BE49-F238E27FC236}">
                      <a16:creationId xmlns:a16="http://schemas.microsoft.com/office/drawing/2014/main" id="{DAF203E8-4945-FF81-E38A-C262140FCB5C}"/>
                    </a:ext>
                  </a:extLst>
                </p14:cNvPr>
                <p14:cNvContentPartPr/>
                <p14:nvPr/>
              </p14:nvContentPartPr>
              <p14:xfrm>
                <a:off x="634189" y="4127204"/>
                <a:ext cx="80280" cy="8640"/>
              </p14:xfrm>
            </p:contentPart>
          </mc:Choice>
          <mc:Fallback>
            <p:pic>
              <p:nvPicPr>
                <p:cNvPr id="320" name="Freihand 319">
                  <a:extLst>
                    <a:ext uri="{FF2B5EF4-FFF2-40B4-BE49-F238E27FC236}">
                      <a16:creationId xmlns:a16="http://schemas.microsoft.com/office/drawing/2014/main" id="{DAF203E8-4945-FF81-E38A-C262140FCB5C}"/>
                    </a:ext>
                  </a:extLst>
                </p:cNvPr>
                <p:cNvPicPr/>
                <p:nvPr/>
              </p:nvPicPr>
              <p:blipFill>
                <a:blip r:embed="rId76"/>
                <a:stretch>
                  <a:fillRect/>
                </a:stretch>
              </p:blipFill>
              <p:spPr>
                <a:xfrm>
                  <a:off x="625189" y="4118204"/>
                  <a:ext cx="97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21" name="Freihand 320">
                  <a:extLst>
                    <a:ext uri="{FF2B5EF4-FFF2-40B4-BE49-F238E27FC236}">
                      <a16:creationId xmlns:a16="http://schemas.microsoft.com/office/drawing/2014/main" id="{42C8798A-F036-4E02-0F37-0695734C0691}"/>
                    </a:ext>
                  </a:extLst>
                </p14:cNvPr>
                <p14:cNvContentPartPr/>
                <p14:nvPr/>
              </p14:nvContentPartPr>
              <p14:xfrm>
                <a:off x="763429" y="4060964"/>
                <a:ext cx="122400" cy="111240"/>
              </p14:xfrm>
            </p:contentPart>
          </mc:Choice>
          <mc:Fallback>
            <p:pic>
              <p:nvPicPr>
                <p:cNvPr id="321" name="Freihand 320">
                  <a:extLst>
                    <a:ext uri="{FF2B5EF4-FFF2-40B4-BE49-F238E27FC236}">
                      <a16:creationId xmlns:a16="http://schemas.microsoft.com/office/drawing/2014/main" id="{42C8798A-F036-4E02-0F37-0695734C0691}"/>
                    </a:ext>
                  </a:extLst>
                </p:cNvPr>
                <p:cNvPicPr/>
                <p:nvPr/>
              </p:nvPicPr>
              <p:blipFill>
                <a:blip r:embed="rId78"/>
                <a:stretch>
                  <a:fillRect/>
                </a:stretch>
              </p:blipFill>
              <p:spPr>
                <a:xfrm>
                  <a:off x="754789" y="4051964"/>
                  <a:ext cx="140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22" name="Freihand 321">
                  <a:extLst>
                    <a:ext uri="{FF2B5EF4-FFF2-40B4-BE49-F238E27FC236}">
                      <a16:creationId xmlns:a16="http://schemas.microsoft.com/office/drawing/2014/main" id="{66F26DBA-181A-F0ED-4E72-D3707508903E}"/>
                    </a:ext>
                  </a:extLst>
                </p14:cNvPr>
                <p14:cNvContentPartPr/>
                <p14:nvPr/>
              </p14:nvContentPartPr>
              <p14:xfrm>
                <a:off x="1072669" y="3735884"/>
                <a:ext cx="43200" cy="245880"/>
              </p14:xfrm>
            </p:contentPart>
          </mc:Choice>
          <mc:Fallback>
            <p:pic>
              <p:nvPicPr>
                <p:cNvPr id="322" name="Freihand 321">
                  <a:extLst>
                    <a:ext uri="{FF2B5EF4-FFF2-40B4-BE49-F238E27FC236}">
                      <a16:creationId xmlns:a16="http://schemas.microsoft.com/office/drawing/2014/main" id="{66F26DBA-181A-F0ED-4E72-D3707508903E}"/>
                    </a:ext>
                  </a:extLst>
                </p:cNvPr>
                <p:cNvPicPr/>
                <p:nvPr/>
              </p:nvPicPr>
              <p:blipFill>
                <a:blip r:embed="rId80"/>
                <a:stretch>
                  <a:fillRect/>
                </a:stretch>
              </p:blipFill>
              <p:spPr>
                <a:xfrm>
                  <a:off x="1063669" y="3727244"/>
                  <a:ext cx="60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23" name="Freihand 322">
                  <a:extLst>
                    <a:ext uri="{FF2B5EF4-FFF2-40B4-BE49-F238E27FC236}">
                      <a16:creationId xmlns:a16="http://schemas.microsoft.com/office/drawing/2014/main" id="{5F3F0D87-CEDA-9477-46DA-88C49BFCDA97}"/>
                    </a:ext>
                  </a:extLst>
                </p14:cNvPr>
                <p14:cNvContentPartPr/>
                <p14:nvPr/>
              </p14:nvContentPartPr>
              <p14:xfrm>
                <a:off x="1092829" y="3741644"/>
                <a:ext cx="145800" cy="138240"/>
              </p14:xfrm>
            </p:contentPart>
          </mc:Choice>
          <mc:Fallback>
            <p:pic>
              <p:nvPicPr>
                <p:cNvPr id="323" name="Freihand 322">
                  <a:extLst>
                    <a:ext uri="{FF2B5EF4-FFF2-40B4-BE49-F238E27FC236}">
                      <a16:creationId xmlns:a16="http://schemas.microsoft.com/office/drawing/2014/main" id="{5F3F0D87-CEDA-9477-46DA-88C49BFCDA97}"/>
                    </a:ext>
                  </a:extLst>
                </p:cNvPr>
                <p:cNvPicPr/>
                <p:nvPr/>
              </p:nvPicPr>
              <p:blipFill>
                <a:blip r:embed="rId82"/>
                <a:stretch>
                  <a:fillRect/>
                </a:stretch>
              </p:blipFill>
              <p:spPr>
                <a:xfrm>
                  <a:off x="1083829" y="3732644"/>
                  <a:ext cx="163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24" name="Freihand 323">
                  <a:extLst>
                    <a:ext uri="{FF2B5EF4-FFF2-40B4-BE49-F238E27FC236}">
                      <a16:creationId xmlns:a16="http://schemas.microsoft.com/office/drawing/2014/main" id="{DDDC0684-DAF7-78F6-CD09-8CC577EEAC7C}"/>
                    </a:ext>
                  </a:extLst>
                </p14:cNvPr>
                <p14:cNvContentPartPr/>
                <p14:nvPr/>
              </p14:nvContentPartPr>
              <p14:xfrm>
                <a:off x="1078789" y="3988244"/>
                <a:ext cx="141120" cy="35280"/>
              </p14:xfrm>
            </p:contentPart>
          </mc:Choice>
          <mc:Fallback>
            <p:pic>
              <p:nvPicPr>
                <p:cNvPr id="324" name="Freihand 323">
                  <a:extLst>
                    <a:ext uri="{FF2B5EF4-FFF2-40B4-BE49-F238E27FC236}">
                      <a16:creationId xmlns:a16="http://schemas.microsoft.com/office/drawing/2014/main" id="{DDDC0684-DAF7-78F6-CD09-8CC577EEAC7C}"/>
                    </a:ext>
                  </a:extLst>
                </p:cNvPr>
                <p:cNvPicPr/>
                <p:nvPr/>
              </p:nvPicPr>
              <p:blipFill>
                <a:blip r:embed="rId84"/>
                <a:stretch>
                  <a:fillRect/>
                </a:stretch>
              </p:blipFill>
              <p:spPr>
                <a:xfrm>
                  <a:off x="1070149" y="3979604"/>
                  <a:ext cx="158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25" name="Freihand 324">
                  <a:extLst>
                    <a:ext uri="{FF2B5EF4-FFF2-40B4-BE49-F238E27FC236}">
                      <a16:creationId xmlns:a16="http://schemas.microsoft.com/office/drawing/2014/main" id="{D1764341-1C75-3938-F6F5-98AB90E654D4}"/>
                    </a:ext>
                  </a:extLst>
                </p14:cNvPr>
                <p14:cNvContentPartPr/>
                <p14:nvPr/>
              </p14:nvContentPartPr>
              <p14:xfrm>
                <a:off x="1314589" y="3574244"/>
                <a:ext cx="138600" cy="546480"/>
              </p14:xfrm>
            </p:contentPart>
          </mc:Choice>
          <mc:Fallback>
            <p:pic>
              <p:nvPicPr>
                <p:cNvPr id="325" name="Freihand 324">
                  <a:extLst>
                    <a:ext uri="{FF2B5EF4-FFF2-40B4-BE49-F238E27FC236}">
                      <a16:creationId xmlns:a16="http://schemas.microsoft.com/office/drawing/2014/main" id="{D1764341-1C75-3938-F6F5-98AB90E654D4}"/>
                    </a:ext>
                  </a:extLst>
                </p:cNvPr>
                <p:cNvPicPr/>
                <p:nvPr/>
              </p:nvPicPr>
              <p:blipFill>
                <a:blip r:embed="rId86"/>
                <a:stretch>
                  <a:fillRect/>
                </a:stretch>
              </p:blipFill>
              <p:spPr>
                <a:xfrm>
                  <a:off x="1305589" y="3565244"/>
                  <a:ext cx="156240" cy="564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28" name="Freihand 327">
                  <a:extLst>
                    <a:ext uri="{FF2B5EF4-FFF2-40B4-BE49-F238E27FC236}">
                      <a16:creationId xmlns:a16="http://schemas.microsoft.com/office/drawing/2014/main" id="{09D3FEE5-4390-4887-5566-629DD480B5D2}"/>
                    </a:ext>
                  </a:extLst>
                </p14:cNvPr>
                <p14:cNvContentPartPr/>
                <p14:nvPr/>
              </p14:nvContentPartPr>
              <p14:xfrm>
                <a:off x="1618429" y="3717884"/>
                <a:ext cx="178560" cy="15480"/>
              </p14:xfrm>
            </p:contentPart>
          </mc:Choice>
          <mc:Fallback>
            <p:pic>
              <p:nvPicPr>
                <p:cNvPr id="328" name="Freihand 327">
                  <a:extLst>
                    <a:ext uri="{FF2B5EF4-FFF2-40B4-BE49-F238E27FC236}">
                      <a16:creationId xmlns:a16="http://schemas.microsoft.com/office/drawing/2014/main" id="{09D3FEE5-4390-4887-5566-629DD480B5D2}"/>
                    </a:ext>
                  </a:extLst>
                </p:cNvPr>
                <p:cNvPicPr/>
                <p:nvPr/>
              </p:nvPicPr>
              <p:blipFill>
                <a:blip r:embed="rId88"/>
                <a:stretch>
                  <a:fillRect/>
                </a:stretch>
              </p:blipFill>
              <p:spPr>
                <a:xfrm>
                  <a:off x="1609429" y="3709244"/>
                  <a:ext cx="196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29" name="Freihand 328">
                  <a:extLst>
                    <a:ext uri="{FF2B5EF4-FFF2-40B4-BE49-F238E27FC236}">
                      <a16:creationId xmlns:a16="http://schemas.microsoft.com/office/drawing/2014/main" id="{BB1AA43F-06FE-08D9-9C08-47CAB3A2FD38}"/>
                    </a:ext>
                  </a:extLst>
                </p14:cNvPr>
                <p14:cNvContentPartPr/>
                <p14:nvPr/>
              </p14:nvContentPartPr>
              <p14:xfrm>
                <a:off x="1611589" y="3790244"/>
                <a:ext cx="132840" cy="203040"/>
              </p14:xfrm>
            </p:contentPart>
          </mc:Choice>
          <mc:Fallback>
            <p:pic>
              <p:nvPicPr>
                <p:cNvPr id="329" name="Freihand 328">
                  <a:extLst>
                    <a:ext uri="{FF2B5EF4-FFF2-40B4-BE49-F238E27FC236}">
                      <a16:creationId xmlns:a16="http://schemas.microsoft.com/office/drawing/2014/main" id="{BB1AA43F-06FE-08D9-9C08-47CAB3A2FD38}"/>
                    </a:ext>
                  </a:extLst>
                </p:cNvPr>
                <p:cNvPicPr/>
                <p:nvPr/>
              </p:nvPicPr>
              <p:blipFill>
                <a:blip r:embed="rId90"/>
                <a:stretch>
                  <a:fillRect/>
                </a:stretch>
              </p:blipFill>
              <p:spPr>
                <a:xfrm>
                  <a:off x="1602589" y="3781244"/>
                  <a:ext cx="150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31" name="Freihand 330">
                  <a:extLst>
                    <a:ext uri="{FF2B5EF4-FFF2-40B4-BE49-F238E27FC236}">
                      <a16:creationId xmlns:a16="http://schemas.microsoft.com/office/drawing/2014/main" id="{7EB33BF5-ED09-3F0C-24F2-30FA84C05164}"/>
                    </a:ext>
                  </a:extLst>
                </p14:cNvPr>
                <p14:cNvContentPartPr/>
                <p14:nvPr/>
              </p14:nvContentPartPr>
              <p14:xfrm>
                <a:off x="1937029" y="3781244"/>
                <a:ext cx="95760" cy="137880"/>
              </p14:xfrm>
            </p:contentPart>
          </mc:Choice>
          <mc:Fallback>
            <p:pic>
              <p:nvPicPr>
                <p:cNvPr id="331" name="Freihand 330">
                  <a:extLst>
                    <a:ext uri="{FF2B5EF4-FFF2-40B4-BE49-F238E27FC236}">
                      <a16:creationId xmlns:a16="http://schemas.microsoft.com/office/drawing/2014/main" id="{7EB33BF5-ED09-3F0C-24F2-30FA84C05164}"/>
                    </a:ext>
                  </a:extLst>
                </p:cNvPr>
                <p:cNvPicPr/>
                <p:nvPr/>
              </p:nvPicPr>
              <p:blipFill>
                <a:blip r:embed="rId92"/>
                <a:stretch>
                  <a:fillRect/>
                </a:stretch>
              </p:blipFill>
              <p:spPr>
                <a:xfrm>
                  <a:off x="1928029" y="3772244"/>
                  <a:ext cx="1134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32" name="Freihand 331">
                  <a:extLst>
                    <a:ext uri="{FF2B5EF4-FFF2-40B4-BE49-F238E27FC236}">
                      <a16:creationId xmlns:a16="http://schemas.microsoft.com/office/drawing/2014/main" id="{C2197DF7-23DA-7AAF-5BC6-B21DB37B2FCC}"/>
                    </a:ext>
                  </a:extLst>
                </p14:cNvPr>
                <p14:cNvContentPartPr/>
                <p14:nvPr/>
              </p14:nvContentPartPr>
              <p14:xfrm>
                <a:off x="1905349" y="3815444"/>
                <a:ext cx="167040" cy="109080"/>
              </p14:xfrm>
            </p:contentPart>
          </mc:Choice>
          <mc:Fallback>
            <p:pic>
              <p:nvPicPr>
                <p:cNvPr id="332" name="Freihand 331">
                  <a:extLst>
                    <a:ext uri="{FF2B5EF4-FFF2-40B4-BE49-F238E27FC236}">
                      <a16:creationId xmlns:a16="http://schemas.microsoft.com/office/drawing/2014/main" id="{C2197DF7-23DA-7AAF-5BC6-B21DB37B2FCC}"/>
                    </a:ext>
                  </a:extLst>
                </p:cNvPr>
                <p:cNvPicPr/>
                <p:nvPr/>
              </p:nvPicPr>
              <p:blipFill>
                <a:blip r:embed="rId94"/>
                <a:stretch>
                  <a:fillRect/>
                </a:stretch>
              </p:blipFill>
              <p:spPr>
                <a:xfrm>
                  <a:off x="1896709" y="3806444"/>
                  <a:ext cx="184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33" name="Freihand 332">
                  <a:extLst>
                    <a:ext uri="{FF2B5EF4-FFF2-40B4-BE49-F238E27FC236}">
                      <a16:creationId xmlns:a16="http://schemas.microsoft.com/office/drawing/2014/main" id="{33A78C54-BFE6-C2C0-5FB8-DF6EBEEC4045}"/>
                    </a:ext>
                  </a:extLst>
                </p14:cNvPr>
                <p14:cNvContentPartPr/>
                <p14:nvPr/>
              </p14:nvContentPartPr>
              <p14:xfrm>
                <a:off x="2141869" y="3773684"/>
                <a:ext cx="50040" cy="189360"/>
              </p14:xfrm>
            </p:contentPart>
          </mc:Choice>
          <mc:Fallback>
            <p:pic>
              <p:nvPicPr>
                <p:cNvPr id="333" name="Freihand 332">
                  <a:extLst>
                    <a:ext uri="{FF2B5EF4-FFF2-40B4-BE49-F238E27FC236}">
                      <a16:creationId xmlns:a16="http://schemas.microsoft.com/office/drawing/2014/main" id="{33A78C54-BFE6-C2C0-5FB8-DF6EBEEC4045}"/>
                    </a:ext>
                  </a:extLst>
                </p:cNvPr>
                <p:cNvPicPr/>
                <p:nvPr/>
              </p:nvPicPr>
              <p:blipFill>
                <a:blip r:embed="rId96"/>
                <a:stretch>
                  <a:fillRect/>
                </a:stretch>
              </p:blipFill>
              <p:spPr>
                <a:xfrm>
                  <a:off x="2132869" y="3764684"/>
                  <a:ext cx="67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34" name="Freihand 333">
                  <a:extLst>
                    <a:ext uri="{FF2B5EF4-FFF2-40B4-BE49-F238E27FC236}">
                      <a16:creationId xmlns:a16="http://schemas.microsoft.com/office/drawing/2014/main" id="{C42BC24E-24F6-FBD5-F3E5-2015EB1A775B}"/>
                    </a:ext>
                  </a:extLst>
                </p14:cNvPr>
                <p14:cNvContentPartPr/>
                <p14:nvPr/>
              </p14:nvContentPartPr>
              <p14:xfrm>
                <a:off x="2345989" y="3794924"/>
                <a:ext cx="128160" cy="31680"/>
              </p14:xfrm>
            </p:contentPart>
          </mc:Choice>
          <mc:Fallback>
            <p:pic>
              <p:nvPicPr>
                <p:cNvPr id="334" name="Freihand 333">
                  <a:extLst>
                    <a:ext uri="{FF2B5EF4-FFF2-40B4-BE49-F238E27FC236}">
                      <a16:creationId xmlns:a16="http://schemas.microsoft.com/office/drawing/2014/main" id="{C42BC24E-24F6-FBD5-F3E5-2015EB1A775B}"/>
                    </a:ext>
                  </a:extLst>
                </p:cNvPr>
                <p:cNvPicPr/>
                <p:nvPr/>
              </p:nvPicPr>
              <p:blipFill>
                <a:blip r:embed="rId98"/>
                <a:stretch>
                  <a:fillRect/>
                </a:stretch>
              </p:blipFill>
              <p:spPr>
                <a:xfrm>
                  <a:off x="2337349" y="3785924"/>
                  <a:ext cx="145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35" name="Freihand 334">
                  <a:extLst>
                    <a:ext uri="{FF2B5EF4-FFF2-40B4-BE49-F238E27FC236}">
                      <a16:creationId xmlns:a16="http://schemas.microsoft.com/office/drawing/2014/main" id="{6418A934-DA2D-E399-FAB2-7CD31B7602D4}"/>
                    </a:ext>
                  </a:extLst>
                </p14:cNvPr>
                <p14:cNvContentPartPr/>
                <p14:nvPr/>
              </p14:nvContentPartPr>
              <p14:xfrm>
                <a:off x="2483869" y="3724364"/>
                <a:ext cx="254880" cy="249480"/>
              </p14:xfrm>
            </p:contentPart>
          </mc:Choice>
          <mc:Fallback>
            <p:pic>
              <p:nvPicPr>
                <p:cNvPr id="335" name="Freihand 334">
                  <a:extLst>
                    <a:ext uri="{FF2B5EF4-FFF2-40B4-BE49-F238E27FC236}">
                      <a16:creationId xmlns:a16="http://schemas.microsoft.com/office/drawing/2014/main" id="{6418A934-DA2D-E399-FAB2-7CD31B7602D4}"/>
                    </a:ext>
                  </a:extLst>
                </p:cNvPr>
                <p:cNvPicPr/>
                <p:nvPr/>
              </p:nvPicPr>
              <p:blipFill>
                <a:blip r:embed="rId100"/>
                <a:stretch>
                  <a:fillRect/>
                </a:stretch>
              </p:blipFill>
              <p:spPr>
                <a:xfrm>
                  <a:off x="2474869" y="3715364"/>
                  <a:ext cx="2725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36" name="Freihand 335">
                  <a:extLst>
                    <a:ext uri="{FF2B5EF4-FFF2-40B4-BE49-F238E27FC236}">
                      <a16:creationId xmlns:a16="http://schemas.microsoft.com/office/drawing/2014/main" id="{06C72D9C-78A9-C096-5536-C5F57B7FA1D4}"/>
                    </a:ext>
                  </a:extLst>
                </p14:cNvPr>
                <p14:cNvContentPartPr/>
                <p14:nvPr/>
              </p14:nvContentPartPr>
              <p14:xfrm>
                <a:off x="2781949" y="3632924"/>
                <a:ext cx="95400" cy="295920"/>
              </p14:xfrm>
            </p:contentPart>
          </mc:Choice>
          <mc:Fallback>
            <p:pic>
              <p:nvPicPr>
                <p:cNvPr id="336" name="Freihand 335">
                  <a:extLst>
                    <a:ext uri="{FF2B5EF4-FFF2-40B4-BE49-F238E27FC236}">
                      <a16:creationId xmlns:a16="http://schemas.microsoft.com/office/drawing/2014/main" id="{06C72D9C-78A9-C096-5536-C5F57B7FA1D4}"/>
                    </a:ext>
                  </a:extLst>
                </p:cNvPr>
                <p:cNvPicPr/>
                <p:nvPr/>
              </p:nvPicPr>
              <p:blipFill>
                <a:blip r:embed="rId102"/>
                <a:stretch>
                  <a:fillRect/>
                </a:stretch>
              </p:blipFill>
              <p:spPr>
                <a:xfrm>
                  <a:off x="2773309" y="3623924"/>
                  <a:ext cx="1130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37" name="Freihand 336">
                  <a:extLst>
                    <a:ext uri="{FF2B5EF4-FFF2-40B4-BE49-F238E27FC236}">
                      <a16:creationId xmlns:a16="http://schemas.microsoft.com/office/drawing/2014/main" id="{E4208668-E5E0-E577-67A3-027558198C49}"/>
                    </a:ext>
                  </a:extLst>
                </p14:cNvPr>
                <p14:cNvContentPartPr/>
                <p14:nvPr/>
              </p14:nvContentPartPr>
              <p14:xfrm>
                <a:off x="1852429" y="3695924"/>
                <a:ext cx="93960" cy="257760"/>
              </p14:xfrm>
            </p:contentPart>
          </mc:Choice>
          <mc:Fallback>
            <p:pic>
              <p:nvPicPr>
                <p:cNvPr id="337" name="Freihand 336">
                  <a:extLst>
                    <a:ext uri="{FF2B5EF4-FFF2-40B4-BE49-F238E27FC236}">
                      <a16:creationId xmlns:a16="http://schemas.microsoft.com/office/drawing/2014/main" id="{E4208668-E5E0-E577-67A3-027558198C49}"/>
                    </a:ext>
                  </a:extLst>
                </p:cNvPr>
                <p:cNvPicPr/>
                <p:nvPr/>
              </p:nvPicPr>
              <p:blipFill>
                <a:blip r:embed="rId104"/>
                <a:stretch>
                  <a:fillRect/>
                </a:stretch>
              </p:blipFill>
              <p:spPr>
                <a:xfrm>
                  <a:off x="1843789" y="3686924"/>
                  <a:ext cx="1116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38" name="Freihand 337">
                  <a:extLst>
                    <a:ext uri="{FF2B5EF4-FFF2-40B4-BE49-F238E27FC236}">
                      <a16:creationId xmlns:a16="http://schemas.microsoft.com/office/drawing/2014/main" id="{77C7F452-5765-C760-DBBA-E3F185F60E92}"/>
                    </a:ext>
                  </a:extLst>
                </p14:cNvPr>
                <p14:cNvContentPartPr/>
                <p14:nvPr/>
              </p14:nvContentPartPr>
              <p14:xfrm>
                <a:off x="2925229" y="3483524"/>
                <a:ext cx="110160" cy="181080"/>
              </p14:xfrm>
            </p:contentPart>
          </mc:Choice>
          <mc:Fallback>
            <p:pic>
              <p:nvPicPr>
                <p:cNvPr id="338" name="Freihand 337">
                  <a:extLst>
                    <a:ext uri="{FF2B5EF4-FFF2-40B4-BE49-F238E27FC236}">
                      <a16:creationId xmlns:a16="http://schemas.microsoft.com/office/drawing/2014/main" id="{77C7F452-5765-C760-DBBA-E3F185F60E92}"/>
                    </a:ext>
                  </a:extLst>
                </p:cNvPr>
                <p:cNvPicPr/>
                <p:nvPr/>
              </p:nvPicPr>
              <p:blipFill>
                <a:blip r:embed="rId106"/>
                <a:stretch>
                  <a:fillRect/>
                </a:stretch>
              </p:blipFill>
              <p:spPr>
                <a:xfrm>
                  <a:off x="2916589" y="3474524"/>
                  <a:ext cx="127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3" name="Freihand 22">
                  <a:extLst>
                    <a:ext uri="{FF2B5EF4-FFF2-40B4-BE49-F238E27FC236}">
                      <a16:creationId xmlns:a16="http://schemas.microsoft.com/office/drawing/2014/main" id="{ADFB2B0D-9395-ED3C-022D-5D64701C6A1C}"/>
                    </a:ext>
                  </a:extLst>
                </p14:cNvPr>
                <p14:cNvContentPartPr/>
                <p14:nvPr/>
              </p14:nvContentPartPr>
              <p14:xfrm>
                <a:off x="10692589" y="138044"/>
                <a:ext cx="220320" cy="304560"/>
              </p14:xfrm>
            </p:contentPart>
          </mc:Choice>
          <mc:Fallback>
            <p:pic>
              <p:nvPicPr>
                <p:cNvPr id="23" name="Freihand 22">
                  <a:extLst>
                    <a:ext uri="{FF2B5EF4-FFF2-40B4-BE49-F238E27FC236}">
                      <a16:creationId xmlns:a16="http://schemas.microsoft.com/office/drawing/2014/main" id="{ADFB2B0D-9395-ED3C-022D-5D64701C6A1C}"/>
                    </a:ext>
                  </a:extLst>
                </p:cNvPr>
                <p:cNvPicPr/>
                <p:nvPr/>
              </p:nvPicPr>
              <p:blipFill>
                <a:blip r:embed="rId108"/>
                <a:stretch>
                  <a:fillRect/>
                </a:stretch>
              </p:blipFill>
              <p:spPr>
                <a:xfrm>
                  <a:off x="10683589" y="129404"/>
                  <a:ext cx="23796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4" name="Freihand 23">
                  <a:extLst>
                    <a:ext uri="{FF2B5EF4-FFF2-40B4-BE49-F238E27FC236}">
                      <a16:creationId xmlns:a16="http://schemas.microsoft.com/office/drawing/2014/main" id="{00AFE5C7-E3DA-1926-AF02-321F2ABC5BD9}"/>
                    </a:ext>
                  </a:extLst>
                </p14:cNvPr>
                <p14:cNvContentPartPr/>
                <p14:nvPr/>
              </p14:nvContentPartPr>
              <p14:xfrm>
                <a:off x="10947109" y="61364"/>
                <a:ext cx="179280" cy="158040"/>
              </p14:xfrm>
            </p:contentPart>
          </mc:Choice>
          <mc:Fallback>
            <p:pic>
              <p:nvPicPr>
                <p:cNvPr id="24" name="Freihand 23">
                  <a:extLst>
                    <a:ext uri="{FF2B5EF4-FFF2-40B4-BE49-F238E27FC236}">
                      <a16:creationId xmlns:a16="http://schemas.microsoft.com/office/drawing/2014/main" id="{00AFE5C7-E3DA-1926-AF02-321F2ABC5BD9}"/>
                    </a:ext>
                  </a:extLst>
                </p:cNvPr>
                <p:cNvPicPr/>
                <p:nvPr/>
              </p:nvPicPr>
              <p:blipFill>
                <a:blip r:embed="rId110"/>
                <a:stretch>
                  <a:fillRect/>
                </a:stretch>
              </p:blipFill>
              <p:spPr>
                <a:xfrm>
                  <a:off x="10938469" y="52364"/>
                  <a:ext cx="196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 name="Freihand 25">
                  <a:extLst>
                    <a:ext uri="{FF2B5EF4-FFF2-40B4-BE49-F238E27FC236}">
                      <a16:creationId xmlns:a16="http://schemas.microsoft.com/office/drawing/2014/main" id="{31557A33-C62F-C448-231C-070926A677C6}"/>
                    </a:ext>
                  </a:extLst>
                </p14:cNvPr>
                <p14:cNvContentPartPr/>
                <p14:nvPr/>
              </p14:nvContentPartPr>
              <p14:xfrm>
                <a:off x="7255669" y="721244"/>
                <a:ext cx="35280" cy="124200"/>
              </p14:xfrm>
            </p:contentPart>
          </mc:Choice>
          <mc:Fallback>
            <p:pic>
              <p:nvPicPr>
                <p:cNvPr id="26" name="Freihand 25">
                  <a:extLst>
                    <a:ext uri="{FF2B5EF4-FFF2-40B4-BE49-F238E27FC236}">
                      <a16:creationId xmlns:a16="http://schemas.microsoft.com/office/drawing/2014/main" id="{31557A33-C62F-C448-231C-070926A677C6}"/>
                    </a:ext>
                  </a:extLst>
                </p:cNvPr>
                <p:cNvPicPr/>
                <p:nvPr/>
              </p:nvPicPr>
              <p:blipFill>
                <a:blip r:embed="rId112"/>
                <a:stretch>
                  <a:fillRect/>
                </a:stretch>
              </p:blipFill>
              <p:spPr>
                <a:xfrm>
                  <a:off x="7247029" y="712244"/>
                  <a:ext cx="52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7" name="Freihand 26">
                  <a:extLst>
                    <a:ext uri="{FF2B5EF4-FFF2-40B4-BE49-F238E27FC236}">
                      <a16:creationId xmlns:a16="http://schemas.microsoft.com/office/drawing/2014/main" id="{6E6BAB36-47CB-7D5F-DC68-2258EC89FFEF}"/>
                    </a:ext>
                  </a:extLst>
                </p14:cNvPr>
                <p14:cNvContentPartPr/>
                <p14:nvPr/>
              </p14:nvContentPartPr>
              <p14:xfrm>
                <a:off x="7167829" y="689204"/>
                <a:ext cx="194760" cy="21600"/>
              </p14:xfrm>
            </p:contentPart>
          </mc:Choice>
          <mc:Fallback>
            <p:pic>
              <p:nvPicPr>
                <p:cNvPr id="27" name="Freihand 26">
                  <a:extLst>
                    <a:ext uri="{FF2B5EF4-FFF2-40B4-BE49-F238E27FC236}">
                      <a16:creationId xmlns:a16="http://schemas.microsoft.com/office/drawing/2014/main" id="{6E6BAB36-47CB-7D5F-DC68-2258EC89FFEF}"/>
                    </a:ext>
                  </a:extLst>
                </p:cNvPr>
                <p:cNvPicPr/>
                <p:nvPr/>
              </p:nvPicPr>
              <p:blipFill>
                <a:blip r:embed="rId114"/>
                <a:stretch>
                  <a:fillRect/>
                </a:stretch>
              </p:blipFill>
              <p:spPr>
                <a:xfrm>
                  <a:off x="7159189" y="680204"/>
                  <a:ext cx="212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8" name="Freihand 27">
                  <a:extLst>
                    <a:ext uri="{FF2B5EF4-FFF2-40B4-BE49-F238E27FC236}">
                      <a16:creationId xmlns:a16="http://schemas.microsoft.com/office/drawing/2014/main" id="{328A2435-874C-6ED4-7E91-3917B04E7188}"/>
                    </a:ext>
                  </a:extLst>
                </p14:cNvPr>
                <p14:cNvContentPartPr/>
                <p14:nvPr/>
              </p14:nvContentPartPr>
              <p14:xfrm>
                <a:off x="7391749" y="656084"/>
                <a:ext cx="298440" cy="179280"/>
              </p14:xfrm>
            </p:contentPart>
          </mc:Choice>
          <mc:Fallback>
            <p:pic>
              <p:nvPicPr>
                <p:cNvPr id="28" name="Freihand 27">
                  <a:extLst>
                    <a:ext uri="{FF2B5EF4-FFF2-40B4-BE49-F238E27FC236}">
                      <a16:creationId xmlns:a16="http://schemas.microsoft.com/office/drawing/2014/main" id="{328A2435-874C-6ED4-7E91-3917B04E7188}"/>
                    </a:ext>
                  </a:extLst>
                </p:cNvPr>
                <p:cNvPicPr/>
                <p:nvPr/>
              </p:nvPicPr>
              <p:blipFill>
                <a:blip r:embed="rId116"/>
                <a:stretch>
                  <a:fillRect/>
                </a:stretch>
              </p:blipFill>
              <p:spPr>
                <a:xfrm>
                  <a:off x="7383109" y="647084"/>
                  <a:ext cx="316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 name="Freihand 7">
                  <a:extLst>
                    <a:ext uri="{FF2B5EF4-FFF2-40B4-BE49-F238E27FC236}">
                      <a16:creationId xmlns:a16="http://schemas.microsoft.com/office/drawing/2014/main" id="{1C85AF71-3710-29BC-313F-CF7CA50D0EBD}"/>
                    </a:ext>
                  </a:extLst>
                </p14:cNvPr>
                <p14:cNvContentPartPr/>
                <p14:nvPr/>
              </p14:nvContentPartPr>
              <p14:xfrm>
                <a:off x="8882509" y="131924"/>
                <a:ext cx="204120" cy="48600"/>
              </p14:xfrm>
            </p:contentPart>
          </mc:Choice>
          <mc:Fallback>
            <p:pic>
              <p:nvPicPr>
                <p:cNvPr id="8" name="Freihand 7">
                  <a:extLst>
                    <a:ext uri="{FF2B5EF4-FFF2-40B4-BE49-F238E27FC236}">
                      <a16:creationId xmlns:a16="http://schemas.microsoft.com/office/drawing/2014/main" id="{1C85AF71-3710-29BC-313F-CF7CA50D0EBD}"/>
                    </a:ext>
                  </a:extLst>
                </p:cNvPr>
                <p:cNvPicPr/>
                <p:nvPr/>
              </p:nvPicPr>
              <p:blipFill>
                <a:blip r:embed="rId118"/>
                <a:stretch>
                  <a:fillRect/>
                </a:stretch>
              </p:blipFill>
              <p:spPr>
                <a:xfrm>
                  <a:off x="8873509" y="123284"/>
                  <a:ext cx="221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E3C6ADFD-69C5-D9F7-9EE3-C1AA4F4FFFFA}"/>
                    </a:ext>
                  </a:extLst>
                </p14:cNvPr>
                <p14:cNvContentPartPr/>
                <p14:nvPr/>
              </p14:nvContentPartPr>
              <p14:xfrm>
                <a:off x="8852989" y="200324"/>
                <a:ext cx="39960" cy="360000"/>
              </p14:xfrm>
            </p:contentPart>
          </mc:Choice>
          <mc:Fallback>
            <p:pic>
              <p:nvPicPr>
                <p:cNvPr id="9" name="Freihand 8">
                  <a:extLst>
                    <a:ext uri="{FF2B5EF4-FFF2-40B4-BE49-F238E27FC236}">
                      <a16:creationId xmlns:a16="http://schemas.microsoft.com/office/drawing/2014/main" id="{E3C6ADFD-69C5-D9F7-9EE3-C1AA4F4FFFFA}"/>
                    </a:ext>
                  </a:extLst>
                </p:cNvPr>
                <p:cNvPicPr/>
                <p:nvPr/>
              </p:nvPicPr>
              <p:blipFill>
                <a:blip r:embed="rId120"/>
                <a:stretch>
                  <a:fillRect/>
                </a:stretch>
              </p:blipFill>
              <p:spPr>
                <a:xfrm>
                  <a:off x="8844349" y="191684"/>
                  <a:ext cx="5760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 name="Freihand 9">
                  <a:extLst>
                    <a:ext uri="{FF2B5EF4-FFF2-40B4-BE49-F238E27FC236}">
                      <a16:creationId xmlns:a16="http://schemas.microsoft.com/office/drawing/2014/main" id="{C9AE42E1-9F1B-5C90-0C2C-FFC67CF104E8}"/>
                    </a:ext>
                  </a:extLst>
                </p14:cNvPr>
                <p14:cNvContentPartPr/>
                <p14:nvPr/>
              </p14:nvContentPartPr>
              <p14:xfrm>
                <a:off x="8876389" y="332084"/>
                <a:ext cx="176040" cy="62280"/>
              </p14:xfrm>
            </p:contentPart>
          </mc:Choice>
          <mc:Fallback>
            <p:pic>
              <p:nvPicPr>
                <p:cNvPr id="10" name="Freihand 9">
                  <a:extLst>
                    <a:ext uri="{FF2B5EF4-FFF2-40B4-BE49-F238E27FC236}">
                      <a16:creationId xmlns:a16="http://schemas.microsoft.com/office/drawing/2014/main" id="{C9AE42E1-9F1B-5C90-0C2C-FFC67CF104E8}"/>
                    </a:ext>
                  </a:extLst>
                </p:cNvPr>
                <p:cNvPicPr/>
                <p:nvPr/>
              </p:nvPicPr>
              <p:blipFill>
                <a:blip r:embed="rId122"/>
                <a:stretch>
                  <a:fillRect/>
                </a:stretch>
              </p:blipFill>
              <p:spPr>
                <a:xfrm>
                  <a:off x="8867749" y="323444"/>
                  <a:ext cx="193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 name="Freihand 10">
                  <a:extLst>
                    <a:ext uri="{FF2B5EF4-FFF2-40B4-BE49-F238E27FC236}">
                      <a16:creationId xmlns:a16="http://schemas.microsoft.com/office/drawing/2014/main" id="{6AB80FA1-099C-F0AD-B6C6-73D37923888F}"/>
                    </a:ext>
                  </a:extLst>
                </p14:cNvPr>
                <p14:cNvContentPartPr/>
                <p14:nvPr/>
              </p14:nvContentPartPr>
              <p14:xfrm>
                <a:off x="8857669" y="498764"/>
                <a:ext cx="201240" cy="25560"/>
              </p14:xfrm>
            </p:contentPart>
          </mc:Choice>
          <mc:Fallback>
            <p:pic>
              <p:nvPicPr>
                <p:cNvPr id="11" name="Freihand 10">
                  <a:extLst>
                    <a:ext uri="{FF2B5EF4-FFF2-40B4-BE49-F238E27FC236}">
                      <a16:creationId xmlns:a16="http://schemas.microsoft.com/office/drawing/2014/main" id="{6AB80FA1-099C-F0AD-B6C6-73D37923888F}"/>
                    </a:ext>
                  </a:extLst>
                </p:cNvPr>
                <p:cNvPicPr/>
                <p:nvPr/>
              </p:nvPicPr>
              <p:blipFill>
                <a:blip r:embed="rId124"/>
                <a:stretch>
                  <a:fillRect/>
                </a:stretch>
              </p:blipFill>
              <p:spPr>
                <a:xfrm>
                  <a:off x="8849029" y="490124"/>
                  <a:ext cx="218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 name="Freihand 11">
                  <a:extLst>
                    <a:ext uri="{FF2B5EF4-FFF2-40B4-BE49-F238E27FC236}">
                      <a16:creationId xmlns:a16="http://schemas.microsoft.com/office/drawing/2014/main" id="{4A0A19EF-3506-402D-75F7-ABCD159873BA}"/>
                    </a:ext>
                  </a:extLst>
                </p14:cNvPr>
                <p14:cNvContentPartPr/>
                <p14:nvPr/>
              </p14:nvContentPartPr>
              <p14:xfrm>
                <a:off x="9192829" y="80084"/>
                <a:ext cx="163080" cy="422640"/>
              </p14:xfrm>
            </p:contentPart>
          </mc:Choice>
          <mc:Fallback>
            <p:pic>
              <p:nvPicPr>
                <p:cNvPr id="12" name="Freihand 11">
                  <a:extLst>
                    <a:ext uri="{FF2B5EF4-FFF2-40B4-BE49-F238E27FC236}">
                      <a16:creationId xmlns:a16="http://schemas.microsoft.com/office/drawing/2014/main" id="{4A0A19EF-3506-402D-75F7-ABCD159873BA}"/>
                    </a:ext>
                  </a:extLst>
                </p:cNvPr>
                <p:cNvPicPr/>
                <p:nvPr/>
              </p:nvPicPr>
              <p:blipFill>
                <a:blip r:embed="rId126"/>
                <a:stretch>
                  <a:fillRect/>
                </a:stretch>
              </p:blipFill>
              <p:spPr>
                <a:xfrm>
                  <a:off x="9184189" y="71444"/>
                  <a:ext cx="18072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 name="Freihand 13">
                  <a:extLst>
                    <a:ext uri="{FF2B5EF4-FFF2-40B4-BE49-F238E27FC236}">
                      <a16:creationId xmlns:a16="http://schemas.microsoft.com/office/drawing/2014/main" id="{288B20DF-5B4F-C8C8-EAE5-69DA4F69284F}"/>
                    </a:ext>
                  </a:extLst>
                </p14:cNvPr>
                <p14:cNvContentPartPr/>
                <p14:nvPr/>
              </p14:nvContentPartPr>
              <p14:xfrm>
                <a:off x="9448429" y="143084"/>
                <a:ext cx="190800" cy="308880"/>
              </p14:xfrm>
            </p:contentPart>
          </mc:Choice>
          <mc:Fallback>
            <p:pic>
              <p:nvPicPr>
                <p:cNvPr id="14" name="Freihand 13">
                  <a:extLst>
                    <a:ext uri="{FF2B5EF4-FFF2-40B4-BE49-F238E27FC236}">
                      <a16:creationId xmlns:a16="http://schemas.microsoft.com/office/drawing/2014/main" id="{288B20DF-5B4F-C8C8-EAE5-69DA4F69284F}"/>
                    </a:ext>
                  </a:extLst>
                </p:cNvPr>
                <p:cNvPicPr/>
                <p:nvPr/>
              </p:nvPicPr>
              <p:blipFill>
                <a:blip r:embed="rId128"/>
                <a:stretch>
                  <a:fillRect/>
                </a:stretch>
              </p:blipFill>
              <p:spPr>
                <a:xfrm>
                  <a:off x="9439429" y="134444"/>
                  <a:ext cx="2084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 name="Freihand 14">
                  <a:extLst>
                    <a:ext uri="{FF2B5EF4-FFF2-40B4-BE49-F238E27FC236}">
                      <a16:creationId xmlns:a16="http://schemas.microsoft.com/office/drawing/2014/main" id="{0D7E3127-D9CC-AB04-1F1D-AECB605ABAB1}"/>
                    </a:ext>
                  </a:extLst>
                </p14:cNvPr>
                <p14:cNvContentPartPr/>
                <p14:nvPr/>
              </p14:nvContentPartPr>
              <p14:xfrm>
                <a:off x="9446629" y="81524"/>
                <a:ext cx="196560" cy="190800"/>
              </p14:xfrm>
            </p:contentPart>
          </mc:Choice>
          <mc:Fallback>
            <p:pic>
              <p:nvPicPr>
                <p:cNvPr id="15" name="Freihand 14">
                  <a:extLst>
                    <a:ext uri="{FF2B5EF4-FFF2-40B4-BE49-F238E27FC236}">
                      <a16:creationId xmlns:a16="http://schemas.microsoft.com/office/drawing/2014/main" id="{0D7E3127-D9CC-AB04-1F1D-AECB605ABAB1}"/>
                    </a:ext>
                  </a:extLst>
                </p:cNvPr>
                <p:cNvPicPr/>
                <p:nvPr/>
              </p:nvPicPr>
              <p:blipFill>
                <a:blip r:embed="rId130"/>
                <a:stretch>
                  <a:fillRect/>
                </a:stretch>
              </p:blipFill>
              <p:spPr>
                <a:xfrm>
                  <a:off x="9437989" y="72524"/>
                  <a:ext cx="214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 name="Freihand 16">
                  <a:extLst>
                    <a:ext uri="{FF2B5EF4-FFF2-40B4-BE49-F238E27FC236}">
                      <a16:creationId xmlns:a16="http://schemas.microsoft.com/office/drawing/2014/main" id="{6A3F44F5-B8EA-513B-844E-BCD103DD1386}"/>
                    </a:ext>
                  </a:extLst>
                </p14:cNvPr>
                <p14:cNvContentPartPr/>
                <p14:nvPr/>
              </p14:nvContentPartPr>
              <p14:xfrm>
                <a:off x="9696829" y="59564"/>
                <a:ext cx="109080" cy="133920"/>
              </p14:xfrm>
            </p:contentPart>
          </mc:Choice>
          <mc:Fallback>
            <p:pic>
              <p:nvPicPr>
                <p:cNvPr id="17" name="Freihand 16">
                  <a:extLst>
                    <a:ext uri="{FF2B5EF4-FFF2-40B4-BE49-F238E27FC236}">
                      <a16:creationId xmlns:a16="http://schemas.microsoft.com/office/drawing/2014/main" id="{6A3F44F5-B8EA-513B-844E-BCD103DD1386}"/>
                    </a:ext>
                  </a:extLst>
                </p:cNvPr>
                <p:cNvPicPr/>
                <p:nvPr/>
              </p:nvPicPr>
              <p:blipFill>
                <a:blip r:embed="rId132"/>
                <a:stretch>
                  <a:fillRect/>
                </a:stretch>
              </p:blipFill>
              <p:spPr>
                <a:xfrm>
                  <a:off x="9687829" y="50924"/>
                  <a:ext cx="126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8" name="Freihand 17">
                  <a:extLst>
                    <a:ext uri="{FF2B5EF4-FFF2-40B4-BE49-F238E27FC236}">
                      <a16:creationId xmlns:a16="http://schemas.microsoft.com/office/drawing/2014/main" id="{BE39913A-D582-16B1-2E15-E97CF7D86246}"/>
                    </a:ext>
                  </a:extLst>
                </p14:cNvPr>
                <p14:cNvContentPartPr/>
                <p14:nvPr/>
              </p14:nvContentPartPr>
              <p14:xfrm>
                <a:off x="9708709" y="46244"/>
                <a:ext cx="278280" cy="562320"/>
              </p14:xfrm>
            </p:contentPart>
          </mc:Choice>
          <mc:Fallback>
            <p:pic>
              <p:nvPicPr>
                <p:cNvPr id="18" name="Freihand 17">
                  <a:extLst>
                    <a:ext uri="{FF2B5EF4-FFF2-40B4-BE49-F238E27FC236}">
                      <a16:creationId xmlns:a16="http://schemas.microsoft.com/office/drawing/2014/main" id="{BE39913A-D582-16B1-2E15-E97CF7D86246}"/>
                    </a:ext>
                  </a:extLst>
                </p:cNvPr>
                <p:cNvPicPr/>
                <p:nvPr/>
              </p:nvPicPr>
              <p:blipFill>
                <a:blip r:embed="rId134"/>
                <a:stretch>
                  <a:fillRect/>
                </a:stretch>
              </p:blipFill>
              <p:spPr>
                <a:xfrm>
                  <a:off x="9699709" y="37604"/>
                  <a:ext cx="29592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0" name="Freihand 19">
                  <a:extLst>
                    <a:ext uri="{FF2B5EF4-FFF2-40B4-BE49-F238E27FC236}">
                      <a16:creationId xmlns:a16="http://schemas.microsoft.com/office/drawing/2014/main" id="{661C1ECE-A297-5C45-0A21-DF865F0D4F31}"/>
                    </a:ext>
                  </a:extLst>
                </p14:cNvPr>
                <p14:cNvContentPartPr/>
                <p14:nvPr/>
              </p14:nvContentPartPr>
              <p14:xfrm>
                <a:off x="10166629" y="256844"/>
                <a:ext cx="258840" cy="6480"/>
              </p14:xfrm>
            </p:contentPart>
          </mc:Choice>
          <mc:Fallback>
            <p:pic>
              <p:nvPicPr>
                <p:cNvPr id="20" name="Freihand 19">
                  <a:extLst>
                    <a:ext uri="{FF2B5EF4-FFF2-40B4-BE49-F238E27FC236}">
                      <a16:creationId xmlns:a16="http://schemas.microsoft.com/office/drawing/2014/main" id="{661C1ECE-A297-5C45-0A21-DF865F0D4F31}"/>
                    </a:ext>
                  </a:extLst>
                </p:cNvPr>
                <p:cNvPicPr/>
                <p:nvPr/>
              </p:nvPicPr>
              <p:blipFill>
                <a:blip r:embed="rId136"/>
                <a:stretch>
                  <a:fillRect/>
                </a:stretch>
              </p:blipFill>
              <p:spPr>
                <a:xfrm>
                  <a:off x="10157989" y="248204"/>
                  <a:ext cx="276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 name="Freihand 20">
                  <a:extLst>
                    <a:ext uri="{FF2B5EF4-FFF2-40B4-BE49-F238E27FC236}">
                      <a16:creationId xmlns:a16="http://schemas.microsoft.com/office/drawing/2014/main" id="{A580899E-D990-06D9-6F0A-6A0073F213E0}"/>
                    </a:ext>
                  </a:extLst>
                </p14:cNvPr>
                <p14:cNvContentPartPr/>
                <p14:nvPr/>
              </p14:nvContentPartPr>
              <p14:xfrm>
                <a:off x="10161589" y="345044"/>
                <a:ext cx="244080" cy="25560"/>
              </p14:xfrm>
            </p:contentPart>
          </mc:Choice>
          <mc:Fallback>
            <p:pic>
              <p:nvPicPr>
                <p:cNvPr id="21" name="Freihand 20">
                  <a:extLst>
                    <a:ext uri="{FF2B5EF4-FFF2-40B4-BE49-F238E27FC236}">
                      <a16:creationId xmlns:a16="http://schemas.microsoft.com/office/drawing/2014/main" id="{A580899E-D990-06D9-6F0A-6A0073F213E0}"/>
                    </a:ext>
                  </a:extLst>
                </p:cNvPr>
                <p:cNvPicPr/>
                <p:nvPr/>
              </p:nvPicPr>
              <p:blipFill>
                <a:blip r:embed="rId138"/>
                <a:stretch>
                  <a:fillRect/>
                </a:stretch>
              </p:blipFill>
              <p:spPr>
                <a:xfrm>
                  <a:off x="10152949" y="336404"/>
                  <a:ext cx="261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 name="Freihand 28">
                  <a:extLst>
                    <a:ext uri="{FF2B5EF4-FFF2-40B4-BE49-F238E27FC236}">
                      <a16:creationId xmlns:a16="http://schemas.microsoft.com/office/drawing/2014/main" id="{25F8E930-26AE-AEDE-A684-612C434A439A}"/>
                    </a:ext>
                  </a:extLst>
                </p14:cNvPr>
                <p14:cNvContentPartPr/>
                <p14:nvPr/>
              </p14:nvContentPartPr>
              <p14:xfrm>
                <a:off x="7907269" y="687764"/>
                <a:ext cx="270360" cy="129960"/>
              </p14:xfrm>
            </p:contentPart>
          </mc:Choice>
          <mc:Fallback>
            <p:pic>
              <p:nvPicPr>
                <p:cNvPr id="29" name="Freihand 28">
                  <a:extLst>
                    <a:ext uri="{FF2B5EF4-FFF2-40B4-BE49-F238E27FC236}">
                      <a16:creationId xmlns:a16="http://schemas.microsoft.com/office/drawing/2014/main" id="{25F8E930-26AE-AEDE-A684-612C434A439A}"/>
                    </a:ext>
                  </a:extLst>
                </p:cNvPr>
                <p:cNvPicPr/>
                <p:nvPr/>
              </p:nvPicPr>
              <p:blipFill>
                <a:blip r:embed="rId140"/>
                <a:stretch>
                  <a:fillRect/>
                </a:stretch>
              </p:blipFill>
              <p:spPr>
                <a:xfrm>
                  <a:off x="7898269" y="678764"/>
                  <a:ext cx="288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0" name="Freihand 29">
                  <a:extLst>
                    <a:ext uri="{FF2B5EF4-FFF2-40B4-BE49-F238E27FC236}">
                      <a16:creationId xmlns:a16="http://schemas.microsoft.com/office/drawing/2014/main" id="{6CB32BF6-8288-A4D8-3776-909D36C362C2}"/>
                    </a:ext>
                  </a:extLst>
                </p14:cNvPr>
                <p14:cNvContentPartPr/>
                <p14:nvPr/>
              </p14:nvContentPartPr>
              <p14:xfrm>
                <a:off x="8040109" y="719804"/>
                <a:ext cx="154800" cy="37440"/>
              </p14:xfrm>
            </p:contentPart>
          </mc:Choice>
          <mc:Fallback>
            <p:pic>
              <p:nvPicPr>
                <p:cNvPr id="30" name="Freihand 29">
                  <a:extLst>
                    <a:ext uri="{FF2B5EF4-FFF2-40B4-BE49-F238E27FC236}">
                      <a16:creationId xmlns:a16="http://schemas.microsoft.com/office/drawing/2014/main" id="{6CB32BF6-8288-A4D8-3776-909D36C362C2}"/>
                    </a:ext>
                  </a:extLst>
                </p:cNvPr>
                <p:cNvPicPr/>
                <p:nvPr/>
              </p:nvPicPr>
              <p:blipFill>
                <a:blip r:embed="rId142"/>
                <a:stretch>
                  <a:fillRect/>
                </a:stretch>
              </p:blipFill>
              <p:spPr>
                <a:xfrm>
                  <a:off x="8031109" y="710804"/>
                  <a:ext cx="1724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1" name="Freihand 30">
                  <a:extLst>
                    <a:ext uri="{FF2B5EF4-FFF2-40B4-BE49-F238E27FC236}">
                      <a16:creationId xmlns:a16="http://schemas.microsoft.com/office/drawing/2014/main" id="{57B07D14-4ECE-88AF-2401-971F6F0DC648}"/>
                    </a:ext>
                  </a:extLst>
                </p14:cNvPr>
                <p14:cNvContentPartPr/>
                <p14:nvPr/>
              </p14:nvContentPartPr>
              <p14:xfrm>
                <a:off x="8195629" y="704324"/>
                <a:ext cx="122760" cy="212040"/>
              </p14:xfrm>
            </p:contentPart>
          </mc:Choice>
          <mc:Fallback>
            <p:pic>
              <p:nvPicPr>
                <p:cNvPr id="31" name="Freihand 30">
                  <a:extLst>
                    <a:ext uri="{FF2B5EF4-FFF2-40B4-BE49-F238E27FC236}">
                      <a16:creationId xmlns:a16="http://schemas.microsoft.com/office/drawing/2014/main" id="{57B07D14-4ECE-88AF-2401-971F6F0DC648}"/>
                    </a:ext>
                  </a:extLst>
                </p:cNvPr>
                <p:cNvPicPr/>
                <p:nvPr/>
              </p:nvPicPr>
              <p:blipFill>
                <a:blip r:embed="rId144"/>
                <a:stretch>
                  <a:fillRect/>
                </a:stretch>
              </p:blipFill>
              <p:spPr>
                <a:xfrm>
                  <a:off x="8186989" y="695324"/>
                  <a:ext cx="140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2" name="Freihand 31">
                  <a:extLst>
                    <a:ext uri="{FF2B5EF4-FFF2-40B4-BE49-F238E27FC236}">
                      <a16:creationId xmlns:a16="http://schemas.microsoft.com/office/drawing/2014/main" id="{6D7952A2-8CAD-0120-D01F-14C4CA13C7A6}"/>
                    </a:ext>
                  </a:extLst>
                </p14:cNvPr>
                <p14:cNvContentPartPr/>
                <p14:nvPr/>
              </p14:nvContentPartPr>
              <p14:xfrm>
                <a:off x="8409469" y="674804"/>
                <a:ext cx="283680" cy="106920"/>
              </p14:xfrm>
            </p:contentPart>
          </mc:Choice>
          <mc:Fallback>
            <p:pic>
              <p:nvPicPr>
                <p:cNvPr id="32" name="Freihand 31">
                  <a:extLst>
                    <a:ext uri="{FF2B5EF4-FFF2-40B4-BE49-F238E27FC236}">
                      <a16:creationId xmlns:a16="http://schemas.microsoft.com/office/drawing/2014/main" id="{6D7952A2-8CAD-0120-D01F-14C4CA13C7A6}"/>
                    </a:ext>
                  </a:extLst>
                </p:cNvPr>
                <p:cNvPicPr/>
                <p:nvPr/>
              </p:nvPicPr>
              <p:blipFill>
                <a:blip r:embed="rId146"/>
                <a:stretch>
                  <a:fillRect/>
                </a:stretch>
              </p:blipFill>
              <p:spPr>
                <a:xfrm>
                  <a:off x="8400469" y="666164"/>
                  <a:ext cx="301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3" name="Freihand 32">
                  <a:extLst>
                    <a:ext uri="{FF2B5EF4-FFF2-40B4-BE49-F238E27FC236}">
                      <a16:creationId xmlns:a16="http://schemas.microsoft.com/office/drawing/2014/main" id="{C923DA39-8D80-5DC0-A2A8-3031C7F92DD3}"/>
                    </a:ext>
                  </a:extLst>
                </p14:cNvPr>
                <p14:cNvContentPartPr/>
                <p14:nvPr/>
              </p14:nvContentPartPr>
              <p14:xfrm>
                <a:off x="8720869" y="575804"/>
                <a:ext cx="181080" cy="179280"/>
              </p14:xfrm>
            </p:contentPart>
          </mc:Choice>
          <mc:Fallback>
            <p:pic>
              <p:nvPicPr>
                <p:cNvPr id="33" name="Freihand 32">
                  <a:extLst>
                    <a:ext uri="{FF2B5EF4-FFF2-40B4-BE49-F238E27FC236}">
                      <a16:creationId xmlns:a16="http://schemas.microsoft.com/office/drawing/2014/main" id="{C923DA39-8D80-5DC0-A2A8-3031C7F92DD3}"/>
                    </a:ext>
                  </a:extLst>
                </p:cNvPr>
                <p:cNvPicPr/>
                <p:nvPr/>
              </p:nvPicPr>
              <p:blipFill>
                <a:blip r:embed="rId148"/>
                <a:stretch>
                  <a:fillRect/>
                </a:stretch>
              </p:blipFill>
              <p:spPr>
                <a:xfrm>
                  <a:off x="8712229" y="566804"/>
                  <a:ext cx="198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4" name="Freihand 33">
                  <a:extLst>
                    <a:ext uri="{FF2B5EF4-FFF2-40B4-BE49-F238E27FC236}">
                      <a16:creationId xmlns:a16="http://schemas.microsoft.com/office/drawing/2014/main" id="{BBE56487-AF28-5922-79F3-A07D519D6476}"/>
                    </a:ext>
                  </a:extLst>
                </p14:cNvPr>
                <p14:cNvContentPartPr/>
                <p14:nvPr/>
              </p14:nvContentPartPr>
              <p14:xfrm>
                <a:off x="8941189" y="625844"/>
                <a:ext cx="162000" cy="127080"/>
              </p14:xfrm>
            </p:contentPart>
          </mc:Choice>
          <mc:Fallback>
            <p:pic>
              <p:nvPicPr>
                <p:cNvPr id="34" name="Freihand 33">
                  <a:extLst>
                    <a:ext uri="{FF2B5EF4-FFF2-40B4-BE49-F238E27FC236}">
                      <a16:creationId xmlns:a16="http://schemas.microsoft.com/office/drawing/2014/main" id="{BBE56487-AF28-5922-79F3-A07D519D6476}"/>
                    </a:ext>
                  </a:extLst>
                </p:cNvPr>
                <p:cNvPicPr/>
                <p:nvPr/>
              </p:nvPicPr>
              <p:blipFill>
                <a:blip r:embed="rId150"/>
                <a:stretch>
                  <a:fillRect/>
                </a:stretch>
              </p:blipFill>
              <p:spPr>
                <a:xfrm>
                  <a:off x="8932549" y="616844"/>
                  <a:ext cx="179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7" name="Freihand 36">
                  <a:extLst>
                    <a:ext uri="{FF2B5EF4-FFF2-40B4-BE49-F238E27FC236}">
                      <a16:creationId xmlns:a16="http://schemas.microsoft.com/office/drawing/2014/main" id="{A8C2EBA8-BD07-A5C8-D4BE-6C1F8CF909F5}"/>
                    </a:ext>
                  </a:extLst>
                </p14:cNvPr>
                <p14:cNvContentPartPr/>
                <p14:nvPr/>
              </p14:nvContentPartPr>
              <p14:xfrm>
                <a:off x="9295429" y="683804"/>
                <a:ext cx="113760" cy="96480"/>
              </p14:xfrm>
            </p:contentPart>
          </mc:Choice>
          <mc:Fallback>
            <p:pic>
              <p:nvPicPr>
                <p:cNvPr id="37" name="Freihand 36">
                  <a:extLst>
                    <a:ext uri="{FF2B5EF4-FFF2-40B4-BE49-F238E27FC236}">
                      <a16:creationId xmlns:a16="http://schemas.microsoft.com/office/drawing/2014/main" id="{A8C2EBA8-BD07-A5C8-D4BE-6C1F8CF909F5}"/>
                    </a:ext>
                  </a:extLst>
                </p:cNvPr>
                <p:cNvPicPr/>
                <p:nvPr/>
              </p:nvPicPr>
              <p:blipFill>
                <a:blip r:embed="rId152"/>
                <a:stretch>
                  <a:fillRect/>
                </a:stretch>
              </p:blipFill>
              <p:spPr>
                <a:xfrm>
                  <a:off x="9286429" y="675164"/>
                  <a:ext cx="131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8" name="Freihand 37">
                  <a:extLst>
                    <a:ext uri="{FF2B5EF4-FFF2-40B4-BE49-F238E27FC236}">
                      <a16:creationId xmlns:a16="http://schemas.microsoft.com/office/drawing/2014/main" id="{72F0C110-297D-B9B5-A347-1F5BABBB89DB}"/>
                    </a:ext>
                  </a:extLst>
                </p14:cNvPr>
                <p14:cNvContentPartPr/>
                <p14:nvPr/>
              </p14:nvContentPartPr>
              <p14:xfrm>
                <a:off x="9486589" y="583004"/>
                <a:ext cx="355320" cy="183240"/>
              </p14:xfrm>
            </p:contentPart>
          </mc:Choice>
          <mc:Fallback>
            <p:pic>
              <p:nvPicPr>
                <p:cNvPr id="38" name="Freihand 37">
                  <a:extLst>
                    <a:ext uri="{FF2B5EF4-FFF2-40B4-BE49-F238E27FC236}">
                      <a16:creationId xmlns:a16="http://schemas.microsoft.com/office/drawing/2014/main" id="{72F0C110-297D-B9B5-A347-1F5BABBB89DB}"/>
                    </a:ext>
                  </a:extLst>
                </p:cNvPr>
                <p:cNvPicPr/>
                <p:nvPr/>
              </p:nvPicPr>
              <p:blipFill>
                <a:blip r:embed="rId154"/>
                <a:stretch>
                  <a:fillRect/>
                </a:stretch>
              </p:blipFill>
              <p:spPr>
                <a:xfrm>
                  <a:off x="9477949" y="574004"/>
                  <a:ext cx="372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9" name="Freihand 38">
                  <a:extLst>
                    <a:ext uri="{FF2B5EF4-FFF2-40B4-BE49-F238E27FC236}">
                      <a16:creationId xmlns:a16="http://schemas.microsoft.com/office/drawing/2014/main" id="{406B839A-DD89-D812-8A7F-5DE1F5E0C62D}"/>
                    </a:ext>
                  </a:extLst>
                </p14:cNvPr>
                <p14:cNvContentPartPr/>
                <p14:nvPr/>
              </p14:nvContentPartPr>
              <p14:xfrm>
                <a:off x="9920749" y="658244"/>
                <a:ext cx="153000" cy="119160"/>
              </p14:xfrm>
            </p:contentPart>
          </mc:Choice>
          <mc:Fallback>
            <p:pic>
              <p:nvPicPr>
                <p:cNvPr id="39" name="Freihand 38">
                  <a:extLst>
                    <a:ext uri="{FF2B5EF4-FFF2-40B4-BE49-F238E27FC236}">
                      <a16:creationId xmlns:a16="http://schemas.microsoft.com/office/drawing/2014/main" id="{406B839A-DD89-D812-8A7F-5DE1F5E0C62D}"/>
                    </a:ext>
                  </a:extLst>
                </p:cNvPr>
                <p:cNvPicPr/>
                <p:nvPr/>
              </p:nvPicPr>
              <p:blipFill>
                <a:blip r:embed="rId156"/>
                <a:stretch>
                  <a:fillRect/>
                </a:stretch>
              </p:blipFill>
              <p:spPr>
                <a:xfrm>
                  <a:off x="9911749" y="649244"/>
                  <a:ext cx="170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1" name="Freihand 40">
                  <a:extLst>
                    <a:ext uri="{FF2B5EF4-FFF2-40B4-BE49-F238E27FC236}">
                      <a16:creationId xmlns:a16="http://schemas.microsoft.com/office/drawing/2014/main" id="{8B8A2621-F069-8228-E2A8-BD22A692A465}"/>
                    </a:ext>
                  </a:extLst>
                </p14:cNvPr>
                <p14:cNvContentPartPr/>
                <p14:nvPr/>
              </p14:nvContentPartPr>
              <p14:xfrm>
                <a:off x="10306669" y="593804"/>
                <a:ext cx="325080" cy="369720"/>
              </p14:xfrm>
            </p:contentPart>
          </mc:Choice>
          <mc:Fallback>
            <p:pic>
              <p:nvPicPr>
                <p:cNvPr id="41" name="Freihand 40">
                  <a:extLst>
                    <a:ext uri="{FF2B5EF4-FFF2-40B4-BE49-F238E27FC236}">
                      <a16:creationId xmlns:a16="http://schemas.microsoft.com/office/drawing/2014/main" id="{8B8A2621-F069-8228-E2A8-BD22A692A465}"/>
                    </a:ext>
                  </a:extLst>
                </p:cNvPr>
                <p:cNvPicPr/>
                <p:nvPr/>
              </p:nvPicPr>
              <p:blipFill>
                <a:blip r:embed="rId158"/>
                <a:stretch>
                  <a:fillRect/>
                </a:stretch>
              </p:blipFill>
              <p:spPr>
                <a:xfrm>
                  <a:off x="10297669" y="585164"/>
                  <a:ext cx="3427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2" name="Freihand 41">
                  <a:extLst>
                    <a:ext uri="{FF2B5EF4-FFF2-40B4-BE49-F238E27FC236}">
                      <a16:creationId xmlns:a16="http://schemas.microsoft.com/office/drawing/2014/main" id="{A6D97F33-DA0B-B307-65B7-3AC12B066BD5}"/>
                    </a:ext>
                  </a:extLst>
                </p14:cNvPr>
                <p14:cNvContentPartPr/>
                <p14:nvPr/>
              </p14:nvContentPartPr>
              <p14:xfrm>
                <a:off x="10840549" y="527204"/>
                <a:ext cx="216720" cy="238680"/>
              </p14:xfrm>
            </p:contentPart>
          </mc:Choice>
          <mc:Fallback>
            <p:pic>
              <p:nvPicPr>
                <p:cNvPr id="42" name="Freihand 41">
                  <a:extLst>
                    <a:ext uri="{FF2B5EF4-FFF2-40B4-BE49-F238E27FC236}">
                      <a16:creationId xmlns:a16="http://schemas.microsoft.com/office/drawing/2014/main" id="{A6D97F33-DA0B-B307-65B7-3AC12B066BD5}"/>
                    </a:ext>
                  </a:extLst>
                </p:cNvPr>
                <p:cNvPicPr/>
                <p:nvPr/>
              </p:nvPicPr>
              <p:blipFill>
                <a:blip r:embed="rId160"/>
                <a:stretch>
                  <a:fillRect/>
                </a:stretch>
              </p:blipFill>
              <p:spPr>
                <a:xfrm>
                  <a:off x="10831909" y="518564"/>
                  <a:ext cx="2343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3" name="Freihand 42">
                  <a:extLst>
                    <a:ext uri="{FF2B5EF4-FFF2-40B4-BE49-F238E27FC236}">
                      <a16:creationId xmlns:a16="http://schemas.microsoft.com/office/drawing/2014/main" id="{10974CC4-5810-398B-96E5-4D408E88F090}"/>
                    </a:ext>
                  </a:extLst>
                </p14:cNvPr>
                <p14:cNvContentPartPr/>
                <p14:nvPr/>
              </p14:nvContentPartPr>
              <p14:xfrm>
                <a:off x="11111989" y="655724"/>
                <a:ext cx="182160" cy="120960"/>
              </p14:xfrm>
            </p:contentPart>
          </mc:Choice>
          <mc:Fallback>
            <p:pic>
              <p:nvPicPr>
                <p:cNvPr id="43" name="Freihand 42">
                  <a:extLst>
                    <a:ext uri="{FF2B5EF4-FFF2-40B4-BE49-F238E27FC236}">
                      <a16:creationId xmlns:a16="http://schemas.microsoft.com/office/drawing/2014/main" id="{10974CC4-5810-398B-96E5-4D408E88F090}"/>
                    </a:ext>
                  </a:extLst>
                </p:cNvPr>
                <p:cNvPicPr/>
                <p:nvPr/>
              </p:nvPicPr>
              <p:blipFill>
                <a:blip r:embed="rId162"/>
                <a:stretch>
                  <a:fillRect/>
                </a:stretch>
              </p:blipFill>
              <p:spPr>
                <a:xfrm>
                  <a:off x="11103349" y="646724"/>
                  <a:ext cx="199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5" name="Freihand 44">
                  <a:extLst>
                    <a:ext uri="{FF2B5EF4-FFF2-40B4-BE49-F238E27FC236}">
                      <a16:creationId xmlns:a16="http://schemas.microsoft.com/office/drawing/2014/main" id="{F4293DC6-EED1-A401-EEF7-E750420D8432}"/>
                    </a:ext>
                  </a:extLst>
                </p14:cNvPr>
                <p14:cNvContentPartPr/>
                <p14:nvPr/>
              </p14:nvContentPartPr>
              <p14:xfrm>
                <a:off x="7423429" y="1038764"/>
                <a:ext cx="160920" cy="160920"/>
              </p14:xfrm>
            </p:contentPart>
          </mc:Choice>
          <mc:Fallback>
            <p:pic>
              <p:nvPicPr>
                <p:cNvPr id="45" name="Freihand 44">
                  <a:extLst>
                    <a:ext uri="{FF2B5EF4-FFF2-40B4-BE49-F238E27FC236}">
                      <a16:creationId xmlns:a16="http://schemas.microsoft.com/office/drawing/2014/main" id="{F4293DC6-EED1-A401-EEF7-E750420D8432}"/>
                    </a:ext>
                  </a:extLst>
                </p:cNvPr>
                <p:cNvPicPr/>
                <p:nvPr/>
              </p:nvPicPr>
              <p:blipFill>
                <a:blip r:embed="rId164"/>
                <a:stretch>
                  <a:fillRect/>
                </a:stretch>
              </p:blipFill>
              <p:spPr>
                <a:xfrm>
                  <a:off x="7414789" y="1029764"/>
                  <a:ext cx="178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6" name="Freihand 45">
                  <a:extLst>
                    <a:ext uri="{FF2B5EF4-FFF2-40B4-BE49-F238E27FC236}">
                      <a16:creationId xmlns:a16="http://schemas.microsoft.com/office/drawing/2014/main" id="{0D8394C4-29B6-4FE1-3D0F-32D3C2D023B2}"/>
                    </a:ext>
                  </a:extLst>
                </p14:cNvPr>
                <p14:cNvContentPartPr/>
                <p14:nvPr/>
              </p14:nvContentPartPr>
              <p14:xfrm>
                <a:off x="7630789" y="1049564"/>
                <a:ext cx="122040" cy="142560"/>
              </p14:xfrm>
            </p:contentPart>
          </mc:Choice>
          <mc:Fallback>
            <p:pic>
              <p:nvPicPr>
                <p:cNvPr id="46" name="Freihand 45">
                  <a:extLst>
                    <a:ext uri="{FF2B5EF4-FFF2-40B4-BE49-F238E27FC236}">
                      <a16:creationId xmlns:a16="http://schemas.microsoft.com/office/drawing/2014/main" id="{0D8394C4-29B6-4FE1-3D0F-32D3C2D023B2}"/>
                    </a:ext>
                  </a:extLst>
                </p:cNvPr>
                <p:cNvPicPr/>
                <p:nvPr/>
              </p:nvPicPr>
              <p:blipFill>
                <a:blip r:embed="rId166"/>
                <a:stretch>
                  <a:fillRect/>
                </a:stretch>
              </p:blipFill>
              <p:spPr>
                <a:xfrm>
                  <a:off x="7621789" y="1040924"/>
                  <a:ext cx="139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 name="Freihand 46">
                  <a:extLst>
                    <a:ext uri="{FF2B5EF4-FFF2-40B4-BE49-F238E27FC236}">
                      <a16:creationId xmlns:a16="http://schemas.microsoft.com/office/drawing/2014/main" id="{9959052C-90E5-176C-582E-D475599BCE27}"/>
                    </a:ext>
                  </a:extLst>
                </p14:cNvPr>
                <p14:cNvContentPartPr/>
                <p14:nvPr/>
              </p14:nvContentPartPr>
              <p14:xfrm>
                <a:off x="7835269" y="931844"/>
                <a:ext cx="406800" cy="212760"/>
              </p14:xfrm>
            </p:contentPart>
          </mc:Choice>
          <mc:Fallback>
            <p:pic>
              <p:nvPicPr>
                <p:cNvPr id="47" name="Freihand 46">
                  <a:extLst>
                    <a:ext uri="{FF2B5EF4-FFF2-40B4-BE49-F238E27FC236}">
                      <a16:creationId xmlns:a16="http://schemas.microsoft.com/office/drawing/2014/main" id="{9959052C-90E5-176C-582E-D475599BCE27}"/>
                    </a:ext>
                  </a:extLst>
                </p:cNvPr>
                <p:cNvPicPr/>
                <p:nvPr/>
              </p:nvPicPr>
              <p:blipFill>
                <a:blip r:embed="rId168"/>
                <a:stretch>
                  <a:fillRect/>
                </a:stretch>
              </p:blipFill>
              <p:spPr>
                <a:xfrm>
                  <a:off x="7826629" y="922844"/>
                  <a:ext cx="4244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 name="Freihand 47">
                  <a:extLst>
                    <a:ext uri="{FF2B5EF4-FFF2-40B4-BE49-F238E27FC236}">
                      <a16:creationId xmlns:a16="http://schemas.microsoft.com/office/drawing/2014/main" id="{0E538ABD-3AE0-4A42-6AFA-E678D18E00DE}"/>
                    </a:ext>
                  </a:extLst>
                </p14:cNvPr>
                <p14:cNvContentPartPr/>
                <p14:nvPr/>
              </p14:nvContentPartPr>
              <p14:xfrm>
                <a:off x="8176189" y="983684"/>
                <a:ext cx="9000" cy="7560"/>
              </p14:xfrm>
            </p:contentPart>
          </mc:Choice>
          <mc:Fallback>
            <p:pic>
              <p:nvPicPr>
                <p:cNvPr id="48" name="Freihand 47">
                  <a:extLst>
                    <a:ext uri="{FF2B5EF4-FFF2-40B4-BE49-F238E27FC236}">
                      <a16:creationId xmlns:a16="http://schemas.microsoft.com/office/drawing/2014/main" id="{0E538ABD-3AE0-4A42-6AFA-E678D18E00DE}"/>
                    </a:ext>
                  </a:extLst>
                </p:cNvPr>
                <p:cNvPicPr/>
                <p:nvPr/>
              </p:nvPicPr>
              <p:blipFill>
                <a:blip r:embed="rId170"/>
                <a:stretch>
                  <a:fillRect/>
                </a:stretch>
              </p:blipFill>
              <p:spPr>
                <a:xfrm>
                  <a:off x="8167549" y="975044"/>
                  <a:ext cx="26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9" name="Freihand 48">
                  <a:extLst>
                    <a:ext uri="{FF2B5EF4-FFF2-40B4-BE49-F238E27FC236}">
                      <a16:creationId xmlns:a16="http://schemas.microsoft.com/office/drawing/2014/main" id="{EBF9609A-46B9-B872-AA0A-AFCFD668A924}"/>
                    </a:ext>
                  </a:extLst>
                </p14:cNvPr>
                <p14:cNvContentPartPr/>
                <p14:nvPr/>
              </p14:nvContentPartPr>
              <p14:xfrm>
                <a:off x="8299669" y="946244"/>
                <a:ext cx="491040" cy="219960"/>
              </p14:xfrm>
            </p:contentPart>
          </mc:Choice>
          <mc:Fallback>
            <p:pic>
              <p:nvPicPr>
                <p:cNvPr id="49" name="Freihand 48">
                  <a:extLst>
                    <a:ext uri="{FF2B5EF4-FFF2-40B4-BE49-F238E27FC236}">
                      <a16:creationId xmlns:a16="http://schemas.microsoft.com/office/drawing/2014/main" id="{EBF9609A-46B9-B872-AA0A-AFCFD668A924}"/>
                    </a:ext>
                  </a:extLst>
                </p:cNvPr>
                <p:cNvPicPr/>
                <p:nvPr/>
              </p:nvPicPr>
              <p:blipFill>
                <a:blip r:embed="rId172"/>
                <a:stretch>
                  <a:fillRect/>
                </a:stretch>
              </p:blipFill>
              <p:spPr>
                <a:xfrm>
                  <a:off x="8291029" y="937604"/>
                  <a:ext cx="508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0" name="Freihand 49">
                  <a:extLst>
                    <a:ext uri="{FF2B5EF4-FFF2-40B4-BE49-F238E27FC236}">
                      <a16:creationId xmlns:a16="http://schemas.microsoft.com/office/drawing/2014/main" id="{57AA62A9-6224-9154-A69F-6F5EB1F948E9}"/>
                    </a:ext>
                  </a:extLst>
                </p14:cNvPr>
                <p14:cNvContentPartPr/>
                <p14:nvPr/>
              </p14:nvContentPartPr>
              <p14:xfrm>
                <a:off x="8787109" y="967124"/>
                <a:ext cx="176040" cy="165600"/>
              </p14:xfrm>
            </p:contentPart>
          </mc:Choice>
          <mc:Fallback>
            <p:pic>
              <p:nvPicPr>
                <p:cNvPr id="50" name="Freihand 49">
                  <a:extLst>
                    <a:ext uri="{FF2B5EF4-FFF2-40B4-BE49-F238E27FC236}">
                      <a16:creationId xmlns:a16="http://schemas.microsoft.com/office/drawing/2014/main" id="{57AA62A9-6224-9154-A69F-6F5EB1F948E9}"/>
                    </a:ext>
                  </a:extLst>
                </p:cNvPr>
                <p:cNvPicPr/>
                <p:nvPr/>
              </p:nvPicPr>
              <p:blipFill>
                <a:blip r:embed="rId174"/>
                <a:stretch>
                  <a:fillRect/>
                </a:stretch>
              </p:blipFill>
              <p:spPr>
                <a:xfrm>
                  <a:off x="8778109" y="958484"/>
                  <a:ext cx="193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2" name="Freihand 51">
                  <a:extLst>
                    <a:ext uri="{FF2B5EF4-FFF2-40B4-BE49-F238E27FC236}">
                      <a16:creationId xmlns:a16="http://schemas.microsoft.com/office/drawing/2014/main" id="{A23BFA2E-C5EA-FDD2-666B-87860D1D8348}"/>
                    </a:ext>
                  </a:extLst>
                </p14:cNvPr>
                <p14:cNvContentPartPr/>
                <p14:nvPr/>
              </p14:nvContentPartPr>
              <p14:xfrm>
                <a:off x="9185629" y="954884"/>
                <a:ext cx="221040" cy="205920"/>
              </p14:xfrm>
            </p:contentPart>
          </mc:Choice>
          <mc:Fallback>
            <p:pic>
              <p:nvPicPr>
                <p:cNvPr id="52" name="Freihand 51">
                  <a:extLst>
                    <a:ext uri="{FF2B5EF4-FFF2-40B4-BE49-F238E27FC236}">
                      <a16:creationId xmlns:a16="http://schemas.microsoft.com/office/drawing/2014/main" id="{A23BFA2E-C5EA-FDD2-666B-87860D1D8348}"/>
                    </a:ext>
                  </a:extLst>
                </p:cNvPr>
                <p:cNvPicPr/>
                <p:nvPr/>
              </p:nvPicPr>
              <p:blipFill>
                <a:blip r:embed="rId176"/>
                <a:stretch>
                  <a:fillRect/>
                </a:stretch>
              </p:blipFill>
              <p:spPr>
                <a:xfrm>
                  <a:off x="9176629" y="946244"/>
                  <a:ext cx="238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3" name="Freihand 52">
                  <a:extLst>
                    <a:ext uri="{FF2B5EF4-FFF2-40B4-BE49-F238E27FC236}">
                      <a16:creationId xmlns:a16="http://schemas.microsoft.com/office/drawing/2014/main" id="{2545418F-E650-B8DB-CBB3-4EBB8EA936F4}"/>
                    </a:ext>
                  </a:extLst>
                </p14:cNvPr>
                <p14:cNvContentPartPr/>
                <p14:nvPr/>
              </p14:nvContentPartPr>
              <p14:xfrm>
                <a:off x="9370669" y="1010684"/>
                <a:ext cx="323280" cy="126000"/>
              </p14:xfrm>
            </p:contentPart>
          </mc:Choice>
          <mc:Fallback>
            <p:pic>
              <p:nvPicPr>
                <p:cNvPr id="53" name="Freihand 52">
                  <a:extLst>
                    <a:ext uri="{FF2B5EF4-FFF2-40B4-BE49-F238E27FC236}">
                      <a16:creationId xmlns:a16="http://schemas.microsoft.com/office/drawing/2014/main" id="{2545418F-E650-B8DB-CBB3-4EBB8EA936F4}"/>
                    </a:ext>
                  </a:extLst>
                </p:cNvPr>
                <p:cNvPicPr/>
                <p:nvPr/>
              </p:nvPicPr>
              <p:blipFill>
                <a:blip r:embed="rId178"/>
                <a:stretch>
                  <a:fillRect/>
                </a:stretch>
              </p:blipFill>
              <p:spPr>
                <a:xfrm>
                  <a:off x="9362029" y="1001684"/>
                  <a:ext cx="340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4" name="Freihand 53">
                  <a:extLst>
                    <a:ext uri="{FF2B5EF4-FFF2-40B4-BE49-F238E27FC236}">
                      <a16:creationId xmlns:a16="http://schemas.microsoft.com/office/drawing/2014/main" id="{DF124F06-CDFF-AE41-0A4E-85E3D5275328}"/>
                    </a:ext>
                  </a:extLst>
                </p14:cNvPr>
                <p14:cNvContentPartPr/>
                <p14:nvPr/>
              </p14:nvContentPartPr>
              <p14:xfrm>
                <a:off x="9727789" y="933284"/>
                <a:ext cx="26640" cy="47160"/>
              </p14:xfrm>
            </p:contentPart>
          </mc:Choice>
          <mc:Fallback>
            <p:pic>
              <p:nvPicPr>
                <p:cNvPr id="54" name="Freihand 53">
                  <a:extLst>
                    <a:ext uri="{FF2B5EF4-FFF2-40B4-BE49-F238E27FC236}">
                      <a16:creationId xmlns:a16="http://schemas.microsoft.com/office/drawing/2014/main" id="{DF124F06-CDFF-AE41-0A4E-85E3D5275328}"/>
                    </a:ext>
                  </a:extLst>
                </p:cNvPr>
                <p:cNvPicPr/>
                <p:nvPr/>
              </p:nvPicPr>
              <p:blipFill>
                <a:blip r:embed="rId180"/>
                <a:stretch>
                  <a:fillRect/>
                </a:stretch>
              </p:blipFill>
              <p:spPr>
                <a:xfrm>
                  <a:off x="9718789" y="924284"/>
                  <a:ext cx="44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5" name="Freihand 54">
                  <a:extLst>
                    <a:ext uri="{FF2B5EF4-FFF2-40B4-BE49-F238E27FC236}">
                      <a16:creationId xmlns:a16="http://schemas.microsoft.com/office/drawing/2014/main" id="{B9CA00E8-5BE5-0F54-8B6A-8B1710606538}"/>
                    </a:ext>
                  </a:extLst>
                </p14:cNvPr>
                <p14:cNvContentPartPr/>
                <p14:nvPr/>
              </p14:nvContentPartPr>
              <p14:xfrm>
                <a:off x="9785749" y="977564"/>
                <a:ext cx="496080" cy="136080"/>
              </p14:xfrm>
            </p:contentPart>
          </mc:Choice>
          <mc:Fallback>
            <p:pic>
              <p:nvPicPr>
                <p:cNvPr id="55" name="Freihand 54">
                  <a:extLst>
                    <a:ext uri="{FF2B5EF4-FFF2-40B4-BE49-F238E27FC236}">
                      <a16:creationId xmlns:a16="http://schemas.microsoft.com/office/drawing/2014/main" id="{B9CA00E8-5BE5-0F54-8B6A-8B1710606538}"/>
                    </a:ext>
                  </a:extLst>
                </p:cNvPr>
                <p:cNvPicPr/>
                <p:nvPr/>
              </p:nvPicPr>
              <p:blipFill>
                <a:blip r:embed="rId182"/>
                <a:stretch>
                  <a:fillRect/>
                </a:stretch>
              </p:blipFill>
              <p:spPr>
                <a:xfrm>
                  <a:off x="9776749" y="968924"/>
                  <a:ext cx="513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6" name="Freihand 55">
                  <a:extLst>
                    <a:ext uri="{FF2B5EF4-FFF2-40B4-BE49-F238E27FC236}">
                      <a16:creationId xmlns:a16="http://schemas.microsoft.com/office/drawing/2014/main" id="{8993A655-8C6C-16B1-B3CE-41090A69AA40}"/>
                    </a:ext>
                  </a:extLst>
                </p14:cNvPr>
                <p14:cNvContentPartPr/>
                <p14:nvPr/>
              </p14:nvContentPartPr>
              <p14:xfrm>
                <a:off x="10147189" y="1021844"/>
                <a:ext cx="138600" cy="32760"/>
              </p14:xfrm>
            </p:contentPart>
          </mc:Choice>
          <mc:Fallback>
            <p:pic>
              <p:nvPicPr>
                <p:cNvPr id="56" name="Freihand 55">
                  <a:extLst>
                    <a:ext uri="{FF2B5EF4-FFF2-40B4-BE49-F238E27FC236}">
                      <a16:creationId xmlns:a16="http://schemas.microsoft.com/office/drawing/2014/main" id="{8993A655-8C6C-16B1-B3CE-41090A69AA40}"/>
                    </a:ext>
                  </a:extLst>
                </p:cNvPr>
                <p:cNvPicPr/>
                <p:nvPr/>
              </p:nvPicPr>
              <p:blipFill>
                <a:blip r:embed="rId184"/>
                <a:stretch>
                  <a:fillRect/>
                </a:stretch>
              </p:blipFill>
              <p:spPr>
                <a:xfrm>
                  <a:off x="10138549" y="1013204"/>
                  <a:ext cx="156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8" name="Freihand 57">
                  <a:extLst>
                    <a:ext uri="{FF2B5EF4-FFF2-40B4-BE49-F238E27FC236}">
                      <a16:creationId xmlns:a16="http://schemas.microsoft.com/office/drawing/2014/main" id="{79F42D15-9E58-FCB9-0E74-AD601C38722F}"/>
                    </a:ext>
                  </a:extLst>
                </p14:cNvPr>
                <p14:cNvContentPartPr/>
                <p14:nvPr/>
              </p14:nvContentPartPr>
              <p14:xfrm>
                <a:off x="10552549" y="943364"/>
                <a:ext cx="158760" cy="152640"/>
              </p14:xfrm>
            </p:contentPart>
          </mc:Choice>
          <mc:Fallback>
            <p:pic>
              <p:nvPicPr>
                <p:cNvPr id="58" name="Freihand 57">
                  <a:extLst>
                    <a:ext uri="{FF2B5EF4-FFF2-40B4-BE49-F238E27FC236}">
                      <a16:creationId xmlns:a16="http://schemas.microsoft.com/office/drawing/2014/main" id="{79F42D15-9E58-FCB9-0E74-AD601C38722F}"/>
                    </a:ext>
                  </a:extLst>
                </p:cNvPr>
                <p:cNvPicPr/>
                <p:nvPr/>
              </p:nvPicPr>
              <p:blipFill>
                <a:blip r:embed="rId186"/>
                <a:stretch>
                  <a:fillRect/>
                </a:stretch>
              </p:blipFill>
              <p:spPr>
                <a:xfrm>
                  <a:off x="10543909" y="934724"/>
                  <a:ext cx="176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9" name="Freihand 58">
                  <a:extLst>
                    <a:ext uri="{FF2B5EF4-FFF2-40B4-BE49-F238E27FC236}">
                      <a16:creationId xmlns:a16="http://schemas.microsoft.com/office/drawing/2014/main" id="{7C439AFF-2844-0100-C6E5-3309F9340C89}"/>
                    </a:ext>
                  </a:extLst>
                </p14:cNvPr>
                <p14:cNvContentPartPr/>
                <p14:nvPr/>
              </p14:nvContentPartPr>
              <p14:xfrm>
                <a:off x="10720669" y="945884"/>
                <a:ext cx="466560" cy="238320"/>
              </p14:xfrm>
            </p:contentPart>
          </mc:Choice>
          <mc:Fallback>
            <p:pic>
              <p:nvPicPr>
                <p:cNvPr id="59" name="Freihand 58">
                  <a:extLst>
                    <a:ext uri="{FF2B5EF4-FFF2-40B4-BE49-F238E27FC236}">
                      <a16:creationId xmlns:a16="http://schemas.microsoft.com/office/drawing/2014/main" id="{7C439AFF-2844-0100-C6E5-3309F9340C89}"/>
                    </a:ext>
                  </a:extLst>
                </p:cNvPr>
                <p:cNvPicPr/>
                <p:nvPr/>
              </p:nvPicPr>
              <p:blipFill>
                <a:blip r:embed="rId188"/>
                <a:stretch>
                  <a:fillRect/>
                </a:stretch>
              </p:blipFill>
              <p:spPr>
                <a:xfrm>
                  <a:off x="10712029" y="937244"/>
                  <a:ext cx="4842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0" name="Freihand 59">
                  <a:extLst>
                    <a:ext uri="{FF2B5EF4-FFF2-40B4-BE49-F238E27FC236}">
                      <a16:creationId xmlns:a16="http://schemas.microsoft.com/office/drawing/2014/main" id="{94D23F6E-1853-BF0F-4435-2C1B9ED35886}"/>
                    </a:ext>
                  </a:extLst>
                </p14:cNvPr>
                <p14:cNvContentPartPr/>
                <p14:nvPr/>
              </p14:nvContentPartPr>
              <p14:xfrm>
                <a:off x="11218189" y="858764"/>
                <a:ext cx="348840" cy="214560"/>
              </p14:xfrm>
            </p:contentPart>
          </mc:Choice>
          <mc:Fallback>
            <p:pic>
              <p:nvPicPr>
                <p:cNvPr id="60" name="Freihand 59">
                  <a:extLst>
                    <a:ext uri="{FF2B5EF4-FFF2-40B4-BE49-F238E27FC236}">
                      <a16:creationId xmlns:a16="http://schemas.microsoft.com/office/drawing/2014/main" id="{94D23F6E-1853-BF0F-4435-2C1B9ED35886}"/>
                    </a:ext>
                  </a:extLst>
                </p:cNvPr>
                <p:cNvPicPr/>
                <p:nvPr/>
              </p:nvPicPr>
              <p:blipFill>
                <a:blip r:embed="rId190"/>
                <a:stretch>
                  <a:fillRect/>
                </a:stretch>
              </p:blipFill>
              <p:spPr>
                <a:xfrm>
                  <a:off x="11209549" y="850124"/>
                  <a:ext cx="366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1" name="Freihand 60">
                  <a:extLst>
                    <a:ext uri="{FF2B5EF4-FFF2-40B4-BE49-F238E27FC236}">
                      <a16:creationId xmlns:a16="http://schemas.microsoft.com/office/drawing/2014/main" id="{F4C8FD90-E9FE-6659-E2E7-0C09C4DB6B52}"/>
                    </a:ext>
                  </a:extLst>
                </p14:cNvPr>
                <p14:cNvContentPartPr/>
                <p14:nvPr/>
              </p14:nvContentPartPr>
              <p14:xfrm>
                <a:off x="11559109" y="932564"/>
                <a:ext cx="129240" cy="150480"/>
              </p14:xfrm>
            </p:contentPart>
          </mc:Choice>
          <mc:Fallback>
            <p:pic>
              <p:nvPicPr>
                <p:cNvPr id="61" name="Freihand 60">
                  <a:extLst>
                    <a:ext uri="{FF2B5EF4-FFF2-40B4-BE49-F238E27FC236}">
                      <a16:creationId xmlns:a16="http://schemas.microsoft.com/office/drawing/2014/main" id="{F4C8FD90-E9FE-6659-E2E7-0C09C4DB6B52}"/>
                    </a:ext>
                  </a:extLst>
                </p:cNvPr>
                <p:cNvPicPr/>
                <p:nvPr/>
              </p:nvPicPr>
              <p:blipFill>
                <a:blip r:embed="rId192"/>
                <a:stretch>
                  <a:fillRect/>
                </a:stretch>
              </p:blipFill>
              <p:spPr>
                <a:xfrm>
                  <a:off x="11550469" y="923924"/>
                  <a:ext cx="1468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3" name="Freihand 62">
                  <a:extLst>
                    <a:ext uri="{FF2B5EF4-FFF2-40B4-BE49-F238E27FC236}">
                      <a16:creationId xmlns:a16="http://schemas.microsoft.com/office/drawing/2014/main" id="{A2381B87-FCC8-706D-C4C7-85D53CE8A2FA}"/>
                    </a:ext>
                  </a:extLst>
                </p14:cNvPr>
                <p14:cNvContentPartPr/>
                <p14:nvPr/>
              </p14:nvContentPartPr>
              <p14:xfrm>
                <a:off x="7713949" y="1270964"/>
                <a:ext cx="279360" cy="262800"/>
              </p14:xfrm>
            </p:contentPart>
          </mc:Choice>
          <mc:Fallback>
            <p:pic>
              <p:nvPicPr>
                <p:cNvPr id="63" name="Freihand 62">
                  <a:extLst>
                    <a:ext uri="{FF2B5EF4-FFF2-40B4-BE49-F238E27FC236}">
                      <a16:creationId xmlns:a16="http://schemas.microsoft.com/office/drawing/2014/main" id="{A2381B87-FCC8-706D-C4C7-85D53CE8A2FA}"/>
                    </a:ext>
                  </a:extLst>
                </p:cNvPr>
                <p:cNvPicPr/>
                <p:nvPr/>
              </p:nvPicPr>
              <p:blipFill>
                <a:blip r:embed="rId194"/>
                <a:stretch>
                  <a:fillRect/>
                </a:stretch>
              </p:blipFill>
              <p:spPr>
                <a:xfrm>
                  <a:off x="7705309" y="1261964"/>
                  <a:ext cx="2970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4" name="Freihand 63">
                  <a:extLst>
                    <a:ext uri="{FF2B5EF4-FFF2-40B4-BE49-F238E27FC236}">
                      <a16:creationId xmlns:a16="http://schemas.microsoft.com/office/drawing/2014/main" id="{F8177C59-42FA-8B3D-DC0D-B572E2A7C74B}"/>
                    </a:ext>
                  </a:extLst>
                </p14:cNvPr>
                <p14:cNvContentPartPr/>
                <p14:nvPr/>
              </p14:nvContentPartPr>
              <p14:xfrm>
                <a:off x="8048389" y="1389404"/>
                <a:ext cx="135360" cy="120600"/>
              </p14:xfrm>
            </p:contentPart>
          </mc:Choice>
          <mc:Fallback>
            <p:pic>
              <p:nvPicPr>
                <p:cNvPr id="64" name="Freihand 63">
                  <a:extLst>
                    <a:ext uri="{FF2B5EF4-FFF2-40B4-BE49-F238E27FC236}">
                      <a16:creationId xmlns:a16="http://schemas.microsoft.com/office/drawing/2014/main" id="{F8177C59-42FA-8B3D-DC0D-B572E2A7C74B}"/>
                    </a:ext>
                  </a:extLst>
                </p:cNvPr>
                <p:cNvPicPr/>
                <p:nvPr/>
              </p:nvPicPr>
              <p:blipFill>
                <a:blip r:embed="rId196"/>
                <a:stretch>
                  <a:fillRect/>
                </a:stretch>
              </p:blipFill>
              <p:spPr>
                <a:xfrm>
                  <a:off x="8039389" y="1380764"/>
                  <a:ext cx="153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8" name="Freihand 67">
                  <a:extLst>
                    <a:ext uri="{FF2B5EF4-FFF2-40B4-BE49-F238E27FC236}">
                      <a16:creationId xmlns:a16="http://schemas.microsoft.com/office/drawing/2014/main" id="{E9650ECB-D33A-A11C-26A7-80E1DADC84AA}"/>
                    </a:ext>
                  </a:extLst>
                </p14:cNvPr>
                <p14:cNvContentPartPr/>
                <p14:nvPr/>
              </p14:nvContentPartPr>
              <p14:xfrm>
                <a:off x="8487589" y="1322444"/>
                <a:ext cx="189360" cy="215280"/>
              </p14:xfrm>
            </p:contentPart>
          </mc:Choice>
          <mc:Fallback>
            <p:pic>
              <p:nvPicPr>
                <p:cNvPr id="68" name="Freihand 67">
                  <a:extLst>
                    <a:ext uri="{FF2B5EF4-FFF2-40B4-BE49-F238E27FC236}">
                      <a16:creationId xmlns:a16="http://schemas.microsoft.com/office/drawing/2014/main" id="{E9650ECB-D33A-A11C-26A7-80E1DADC84AA}"/>
                    </a:ext>
                  </a:extLst>
                </p:cNvPr>
                <p:cNvPicPr/>
                <p:nvPr/>
              </p:nvPicPr>
              <p:blipFill>
                <a:blip r:embed="rId198"/>
                <a:stretch>
                  <a:fillRect/>
                </a:stretch>
              </p:blipFill>
              <p:spPr>
                <a:xfrm>
                  <a:off x="8478949" y="1313804"/>
                  <a:ext cx="207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9" name="Freihand 68">
                  <a:extLst>
                    <a:ext uri="{FF2B5EF4-FFF2-40B4-BE49-F238E27FC236}">
                      <a16:creationId xmlns:a16="http://schemas.microsoft.com/office/drawing/2014/main" id="{C37393CF-160A-CEEC-49FE-041BB26D15D6}"/>
                    </a:ext>
                  </a:extLst>
                </p14:cNvPr>
                <p14:cNvContentPartPr/>
                <p14:nvPr/>
              </p14:nvContentPartPr>
              <p14:xfrm>
                <a:off x="8723389" y="1382564"/>
                <a:ext cx="373680" cy="140760"/>
              </p14:xfrm>
            </p:contentPart>
          </mc:Choice>
          <mc:Fallback>
            <p:pic>
              <p:nvPicPr>
                <p:cNvPr id="69" name="Freihand 68">
                  <a:extLst>
                    <a:ext uri="{FF2B5EF4-FFF2-40B4-BE49-F238E27FC236}">
                      <a16:creationId xmlns:a16="http://schemas.microsoft.com/office/drawing/2014/main" id="{C37393CF-160A-CEEC-49FE-041BB26D15D6}"/>
                    </a:ext>
                  </a:extLst>
                </p:cNvPr>
                <p:cNvPicPr/>
                <p:nvPr/>
              </p:nvPicPr>
              <p:blipFill>
                <a:blip r:embed="rId200"/>
                <a:stretch>
                  <a:fillRect/>
                </a:stretch>
              </p:blipFill>
              <p:spPr>
                <a:xfrm>
                  <a:off x="8714389" y="1373564"/>
                  <a:ext cx="391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0" name="Freihand 69">
                  <a:extLst>
                    <a:ext uri="{FF2B5EF4-FFF2-40B4-BE49-F238E27FC236}">
                      <a16:creationId xmlns:a16="http://schemas.microsoft.com/office/drawing/2014/main" id="{318CC1AE-277E-FD80-3E3F-A87710BBB322}"/>
                    </a:ext>
                  </a:extLst>
                </p14:cNvPr>
                <p14:cNvContentPartPr/>
                <p14:nvPr/>
              </p14:nvContentPartPr>
              <p14:xfrm>
                <a:off x="8441509" y="1642484"/>
                <a:ext cx="641880" cy="20880"/>
              </p14:xfrm>
            </p:contentPart>
          </mc:Choice>
          <mc:Fallback>
            <p:pic>
              <p:nvPicPr>
                <p:cNvPr id="70" name="Freihand 69">
                  <a:extLst>
                    <a:ext uri="{FF2B5EF4-FFF2-40B4-BE49-F238E27FC236}">
                      <a16:creationId xmlns:a16="http://schemas.microsoft.com/office/drawing/2014/main" id="{318CC1AE-277E-FD80-3E3F-A87710BBB322}"/>
                    </a:ext>
                  </a:extLst>
                </p:cNvPr>
                <p:cNvPicPr/>
                <p:nvPr/>
              </p:nvPicPr>
              <p:blipFill>
                <a:blip r:embed="rId202"/>
                <a:stretch>
                  <a:fillRect/>
                </a:stretch>
              </p:blipFill>
              <p:spPr>
                <a:xfrm>
                  <a:off x="8432509" y="1633484"/>
                  <a:ext cx="659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1" name="Freihand 70">
                  <a:extLst>
                    <a:ext uri="{FF2B5EF4-FFF2-40B4-BE49-F238E27FC236}">
                      <a16:creationId xmlns:a16="http://schemas.microsoft.com/office/drawing/2014/main" id="{24BA0331-9BCA-DCBF-9E9B-EF7FE2851FFD}"/>
                    </a:ext>
                  </a:extLst>
                </p14:cNvPr>
                <p14:cNvContentPartPr/>
                <p14:nvPr/>
              </p14:nvContentPartPr>
              <p14:xfrm>
                <a:off x="9496669" y="1322804"/>
                <a:ext cx="223920" cy="236160"/>
              </p14:xfrm>
            </p:contentPart>
          </mc:Choice>
          <mc:Fallback>
            <p:pic>
              <p:nvPicPr>
                <p:cNvPr id="71" name="Freihand 70">
                  <a:extLst>
                    <a:ext uri="{FF2B5EF4-FFF2-40B4-BE49-F238E27FC236}">
                      <a16:creationId xmlns:a16="http://schemas.microsoft.com/office/drawing/2014/main" id="{24BA0331-9BCA-DCBF-9E9B-EF7FE2851FFD}"/>
                    </a:ext>
                  </a:extLst>
                </p:cNvPr>
                <p:cNvPicPr/>
                <p:nvPr/>
              </p:nvPicPr>
              <p:blipFill>
                <a:blip r:embed="rId204"/>
                <a:stretch>
                  <a:fillRect/>
                </a:stretch>
              </p:blipFill>
              <p:spPr>
                <a:xfrm>
                  <a:off x="9487669" y="1313804"/>
                  <a:ext cx="2415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3" name="Freihand 72">
                  <a:extLst>
                    <a:ext uri="{FF2B5EF4-FFF2-40B4-BE49-F238E27FC236}">
                      <a16:creationId xmlns:a16="http://schemas.microsoft.com/office/drawing/2014/main" id="{CED17D12-2F8E-4427-6E1D-70A0EEF0D819}"/>
                    </a:ext>
                  </a:extLst>
                </p14:cNvPr>
                <p14:cNvContentPartPr/>
                <p14:nvPr/>
              </p14:nvContentPartPr>
              <p14:xfrm>
                <a:off x="9670909" y="1377884"/>
                <a:ext cx="420480" cy="162360"/>
              </p14:xfrm>
            </p:contentPart>
          </mc:Choice>
          <mc:Fallback>
            <p:pic>
              <p:nvPicPr>
                <p:cNvPr id="73" name="Freihand 72">
                  <a:extLst>
                    <a:ext uri="{FF2B5EF4-FFF2-40B4-BE49-F238E27FC236}">
                      <a16:creationId xmlns:a16="http://schemas.microsoft.com/office/drawing/2014/main" id="{CED17D12-2F8E-4427-6E1D-70A0EEF0D819}"/>
                    </a:ext>
                  </a:extLst>
                </p:cNvPr>
                <p:cNvPicPr/>
                <p:nvPr/>
              </p:nvPicPr>
              <p:blipFill>
                <a:blip r:embed="rId206"/>
                <a:stretch>
                  <a:fillRect/>
                </a:stretch>
              </p:blipFill>
              <p:spPr>
                <a:xfrm>
                  <a:off x="9661909" y="1369244"/>
                  <a:ext cx="438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4" name="Freihand 73">
                  <a:extLst>
                    <a:ext uri="{FF2B5EF4-FFF2-40B4-BE49-F238E27FC236}">
                      <a16:creationId xmlns:a16="http://schemas.microsoft.com/office/drawing/2014/main" id="{28871BF6-08EC-7792-1BDA-0F8A5BE9F95E}"/>
                    </a:ext>
                  </a:extLst>
                </p14:cNvPr>
                <p14:cNvContentPartPr/>
                <p14:nvPr/>
              </p14:nvContentPartPr>
              <p14:xfrm>
                <a:off x="10113709" y="1281044"/>
                <a:ext cx="9720" cy="23400"/>
              </p14:xfrm>
            </p:contentPart>
          </mc:Choice>
          <mc:Fallback>
            <p:pic>
              <p:nvPicPr>
                <p:cNvPr id="74" name="Freihand 73">
                  <a:extLst>
                    <a:ext uri="{FF2B5EF4-FFF2-40B4-BE49-F238E27FC236}">
                      <a16:creationId xmlns:a16="http://schemas.microsoft.com/office/drawing/2014/main" id="{28871BF6-08EC-7792-1BDA-0F8A5BE9F95E}"/>
                    </a:ext>
                  </a:extLst>
                </p:cNvPr>
                <p:cNvPicPr/>
                <p:nvPr/>
              </p:nvPicPr>
              <p:blipFill>
                <a:blip r:embed="rId208"/>
                <a:stretch>
                  <a:fillRect/>
                </a:stretch>
              </p:blipFill>
              <p:spPr>
                <a:xfrm>
                  <a:off x="10105069" y="1272044"/>
                  <a:ext cx="27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5" name="Freihand 74">
                  <a:extLst>
                    <a:ext uri="{FF2B5EF4-FFF2-40B4-BE49-F238E27FC236}">
                      <a16:creationId xmlns:a16="http://schemas.microsoft.com/office/drawing/2014/main" id="{EBE6C4C4-9FF8-F6E9-206D-1634B6A783BD}"/>
                    </a:ext>
                  </a:extLst>
                </p14:cNvPr>
                <p14:cNvContentPartPr/>
                <p14:nvPr/>
              </p14:nvContentPartPr>
              <p14:xfrm>
                <a:off x="10166269" y="1375364"/>
                <a:ext cx="307440" cy="110520"/>
              </p14:xfrm>
            </p:contentPart>
          </mc:Choice>
          <mc:Fallback>
            <p:pic>
              <p:nvPicPr>
                <p:cNvPr id="75" name="Freihand 74">
                  <a:extLst>
                    <a:ext uri="{FF2B5EF4-FFF2-40B4-BE49-F238E27FC236}">
                      <a16:creationId xmlns:a16="http://schemas.microsoft.com/office/drawing/2014/main" id="{EBE6C4C4-9FF8-F6E9-206D-1634B6A783BD}"/>
                    </a:ext>
                  </a:extLst>
                </p:cNvPr>
                <p:cNvPicPr/>
                <p:nvPr/>
              </p:nvPicPr>
              <p:blipFill>
                <a:blip r:embed="rId210"/>
                <a:stretch>
                  <a:fillRect/>
                </a:stretch>
              </p:blipFill>
              <p:spPr>
                <a:xfrm>
                  <a:off x="10157629" y="1366364"/>
                  <a:ext cx="325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6" name="Freihand 75">
                  <a:extLst>
                    <a:ext uri="{FF2B5EF4-FFF2-40B4-BE49-F238E27FC236}">
                      <a16:creationId xmlns:a16="http://schemas.microsoft.com/office/drawing/2014/main" id="{BB86B971-1BB4-340F-0D74-6FE999A8A5C5}"/>
                    </a:ext>
                  </a:extLst>
                </p14:cNvPr>
                <p14:cNvContentPartPr/>
                <p14:nvPr/>
              </p14:nvContentPartPr>
              <p14:xfrm>
                <a:off x="10490269" y="1398044"/>
                <a:ext cx="142200" cy="109800"/>
              </p14:xfrm>
            </p:contentPart>
          </mc:Choice>
          <mc:Fallback>
            <p:pic>
              <p:nvPicPr>
                <p:cNvPr id="76" name="Freihand 75">
                  <a:extLst>
                    <a:ext uri="{FF2B5EF4-FFF2-40B4-BE49-F238E27FC236}">
                      <a16:creationId xmlns:a16="http://schemas.microsoft.com/office/drawing/2014/main" id="{BB86B971-1BB4-340F-0D74-6FE999A8A5C5}"/>
                    </a:ext>
                  </a:extLst>
                </p:cNvPr>
                <p:cNvPicPr/>
                <p:nvPr/>
              </p:nvPicPr>
              <p:blipFill>
                <a:blip r:embed="rId212"/>
                <a:stretch>
                  <a:fillRect/>
                </a:stretch>
              </p:blipFill>
              <p:spPr>
                <a:xfrm>
                  <a:off x="10481629" y="1389044"/>
                  <a:ext cx="159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7" name="Freihand 76">
                  <a:extLst>
                    <a:ext uri="{FF2B5EF4-FFF2-40B4-BE49-F238E27FC236}">
                      <a16:creationId xmlns:a16="http://schemas.microsoft.com/office/drawing/2014/main" id="{C8697C8C-63B2-53B5-5121-342ECF5E5224}"/>
                    </a:ext>
                  </a:extLst>
                </p14:cNvPr>
                <p14:cNvContentPartPr/>
                <p14:nvPr/>
              </p14:nvContentPartPr>
              <p14:xfrm>
                <a:off x="10717429" y="1374284"/>
                <a:ext cx="124200" cy="140040"/>
              </p14:xfrm>
            </p:contentPart>
          </mc:Choice>
          <mc:Fallback>
            <p:pic>
              <p:nvPicPr>
                <p:cNvPr id="77" name="Freihand 76">
                  <a:extLst>
                    <a:ext uri="{FF2B5EF4-FFF2-40B4-BE49-F238E27FC236}">
                      <a16:creationId xmlns:a16="http://schemas.microsoft.com/office/drawing/2014/main" id="{C8697C8C-63B2-53B5-5121-342ECF5E5224}"/>
                    </a:ext>
                  </a:extLst>
                </p:cNvPr>
                <p:cNvPicPr/>
                <p:nvPr/>
              </p:nvPicPr>
              <p:blipFill>
                <a:blip r:embed="rId214"/>
                <a:stretch>
                  <a:fillRect/>
                </a:stretch>
              </p:blipFill>
              <p:spPr>
                <a:xfrm>
                  <a:off x="10708789" y="1365644"/>
                  <a:ext cx="141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8" name="Freihand 77">
                  <a:extLst>
                    <a:ext uri="{FF2B5EF4-FFF2-40B4-BE49-F238E27FC236}">
                      <a16:creationId xmlns:a16="http://schemas.microsoft.com/office/drawing/2014/main" id="{6D36270C-EE90-9216-171C-77796441A791}"/>
                    </a:ext>
                  </a:extLst>
                </p14:cNvPr>
                <p14:cNvContentPartPr/>
                <p14:nvPr/>
              </p14:nvContentPartPr>
              <p14:xfrm>
                <a:off x="10699789" y="1435124"/>
                <a:ext cx="125280" cy="14400"/>
              </p14:xfrm>
            </p:contentPart>
          </mc:Choice>
          <mc:Fallback>
            <p:pic>
              <p:nvPicPr>
                <p:cNvPr id="78" name="Freihand 77">
                  <a:extLst>
                    <a:ext uri="{FF2B5EF4-FFF2-40B4-BE49-F238E27FC236}">
                      <a16:creationId xmlns:a16="http://schemas.microsoft.com/office/drawing/2014/main" id="{6D36270C-EE90-9216-171C-77796441A791}"/>
                    </a:ext>
                  </a:extLst>
                </p:cNvPr>
                <p:cNvPicPr/>
                <p:nvPr/>
              </p:nvPicPr>
              <p:blipFill>
                <a:blip r:embed="rId216"/>
                <a:stretch>
                  <a:fillRect/>
                </a:stretch>
              </p:blipFill>
              <p:spPr>
                <a:xfrm>
                  <a:off x="10691149" y="1426484"/>
                  <a:ext cx="142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0" name="Freihand 79">
                  <a:extLst>
                    <a:ext uri="{FF2B5EF4-FFF2-40B4-BE49-F238E27FC236}">
                      <a16:creationId xmlns:a16="http://schemas.microsoft.com/office/drawing/2014/main" id="{63F4685A-B302-2276-FBDB-23F98F4778ED}"/>
                    </a:ext>
                  </a:extLst>
                </p14:cNvPr>
                <p14:cNvContentPartPr/>
                <p14:nvPr/>
              </p14:nvContentPartPr>
              <p14:xfrm>
                <a:off x="10735429" y="1378964"/>
                <a:ext cx="132840" cy="160200"/>
              </p14:xfrm>
            </p:contentPart>
          </mc:Choice>
          <mc:Fallback>
            <p:pic>
              <p:nvPicPr>
                <p:cNvPr id="80" name="Freihand 79">
                  <a:extLst>
                    <a:ext uri="{FF2B5EF4-FFF2-40B4-BE49-F238E27FC236}">
                      <a16:creationId xmlns:a16="http://schemas.microsoft.com/office/drawing/2014/main" id="{63F4685A-B302-2276-FBDB-23F98F4778ED}"/>
                    </a:ext>
                  </a:extLst>
                </p:cNvPr>
                <p:cNvPicPr/>
                <p:nvPr/>
              </p:nvPicPr>
              <p:blipFill>
                <a:blip r:embed="rId218"/>
                <a:stretch>
                  <a:fillRect/>
                </a:stretch>
              </p:blipFill>
              <p:spPr>
                <a:xfrm>
                  <a:off x="10726789" y="1370324"/>
                  <a:ext cx="150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1" name="Freihand 80">
                  <a:extLst>
                    <a:ext uri="{FF2B5EF4-FFF2-40B4-BE49-F238E27FC236}">
                      <a16:creationId xmlns:a16="http://schemas.microsoft.com/office/drawing/2014/main" id="{4AA22222-0A02-C4B0-8306-281D76A42BE2}"/>
                    </a:ext>
                  </a:extLst>
                </p14:cNvPr>
                <p14:cNvContentPartPr/>
                <p14:nvPr/>
              </p14:nvContentPartPr>
              <p14:xfrm>
                <a:off x="10858189" y="1373564"/>
                <a:ext cx="108720" cy="159480"/>
              </p14:xfrm>
            </p:contentPart>
          </mc:Choice>
          <mc:Fallback>
            <p:pic>
              <p:nvPicPr>
                <p:cNvPr id="81" name="Freihand 80">
                  <a:extLst>
                    <a:ext uri="{FF2B5EF4-FFF2-40B4-BE49-F238E27FC236}">
                      <a16:creationId xmlns:a16="http://schemas.microsoft.com/office/drawing/2014/main" id="{4AA22222-0A02-C4B0-8306-281D76A42BE2}"/>
                    </a:ext>
                  </a:extLst>
                </p:cNvPr>
                <p:cNvPicPr/>
                <p:nvPr/>
              </p:nvPicPr>
              <p:blipFill>
                <a:blip r:embed="rId220"/>
                <a:stretch>
                  <a:fillRect/>
                </a:stretch>
              </p:blipFill>
              <p:spPr>
                <a:xfrm>
                  <a:off x="10849549" y="1364924"/>
                  <a:ext cx="126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3" name="Freihand 82">
                  <a:extLst>
                    <a:ext uri="{FF2B5EF4-FFF2-40B4-BE49-F238E27FC236}">
                      <a16:creationId xmlns:a16="http://schemas.microsoft.com/office/drawing/2014/main" id="{2FC2F9FF-1C45-5F96-DDEA-B7AC1CAA3BAF}"/>
                    </a:ext>
                  </a:extLst>
                </p14:cNvPr>
                <p14:cNvContentPartPr/>
                <p14:nvPr/>
              </p14:nvContentPartPr>
              <p14:xfrm>
                <a:off x="10177789" y="967124"/>
                <a:ext cx="119160" cy="190440"/>
              </p14:xfrm>
            </p:contentPart>
          </mc:Choice>
          <mc:Fallback>
            <p:pic>
              <p:nvPicPr>
                <p:cNvPr id="83" name="Freihand 82">
                  <a:extLst>
                    <a:ext uri="{FF2B5EF4-FFF2-40B4-BE49-F238E27FC236}">
                      <a16:creationId xmlns:a16="http://schemas.microsoft.com/office/drawing/2014/main" id="{2FC2F9FF-1C45-5F96-DDEA-B7AC1CAA3BAF}"/>
                    </a:ext>
                  </a:extLst>
                </p:cNvPr>
                <p:cNvPicPr/>
                <p:nvPr/>
              </p:nvPicPr>
              <p:blipFill>
                <a:blip r:embed="rId222"/>
                <a:stretch>
                  <a:fillRect/>
                </a:stretch>
              </p:blipFill>
              <p:spPr>
                <a:xfrm>
                  <a:off x="10168789" y="958484"/>
                  <a:ext cx="136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4" name="Freihand 83">
                  <a:extLst>
                    <a:ext uri="{FF2B5EF4-FFF2-40B4-BE49-F238E27FC236}">
                      <a16:creationId xmlns:a16="http://schemas.microsoft.com/office/drawing/2014/main" id="{6519878F-4278-B0E6-AB78-A4C5994FCE01}"/>
                    </a:ext>
                  </a:extLst>
                </p14:cNvPr>
                <p14:cNvContentPartPr/>
                <p14:nvPr/>
              </p14:nvContentPartPr>
              <p14:xfrm>
                <a:off x="10346629" y="978284"/>
                <a:ext cx="101520" cy="163080"/>
              </p14:xfrm>
            </p:contentPart>
          </mc:Choice>
          <mc:Fallback>
            <p:pic>
              <p:nvPicPr>
                <p:cNvPr id="84" name="Freihand 83">
                  <a:extLst>
                    <a:ext uri="{FF2B5EF4-FFF2-40B4-BE49-F238E27FC236}">
                      <a16:creationId xmlns:a16="http://schemas.microsoft.com/office/drawing/2014/main" id="{6519878F-4278-B0E6-AB78-A4C5994FCE01}"/>
                    </a:ext>
                  </a:extLst>
                </p:cNvPr>
                <p:cNvPicPr/>
                <p:nvPr/>
              </p:nvPicPr>
              <p:blipFill>
                <a:blip r:embed="rId224"/>
                <a:stretch>
                  <a:fillRect/>
                </a:stretch>
              </p:blipFill>
              <p:spPr>
                <a:xfrm>
                  <a:off x="10337989" y="969644"/>
                  <a:ext cx="119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6" name="Freihand 165">
                  <a:extLst>
                    <a:ext uri="{FF2B5EF4-FFF2-40B4-BE49-F238E27FC236}">
                      <a16:creationId xmlns:a16="http://schemas.microsoft.com/office/drawing/2014/main" id="{C88294C2-9BC3-2E05-DE58-EB3F8F46C67F}"/>
                    </a:ext>
                  </a:extLst>
                </p14:cNvPr>
                <p14:cNvContentPartPr/>
                <p14:nvPr/>
              </p14:nvContentPartPr>
              <p14:xfrm>
                <a:off x="7195189" y="1940564"/>
                <a:ext cx="245520" cy="191880"/>
              </p14:xfrm>
            </p:contentPart>
          </mc:Choice>
          <mc:Fallback>
            <p:pic>
              <p:nvPicPr>
                <p:cNvPr id="166" name="Freihand 165">
                  <a:extLst>
                    <a:ext uri="{FF2B5EF4-FFF2-40B4-BE49-F238E27FC236}">
                      <a16:creationId xmlns:a16="http://schemas.microsoft.com/office/drawing/2014/main" id="{C88294C2-9BC3-2E05-DE58-EB3F8F46C67F}"/>
                    </a:ext>
                  </a:extLst>
                </p:cNvPr>
                <p:cNvPicPr/>
                <p:nvPr/>
              </p:nvPicPr>
              <p:blipFill>
                <a:blip r:embed="rId226"/>
                <a:stretch>
                  <a:fillRect/>
                </a:stretch>
              </p:blipFill>
              <p:spPr>
                <a:xfrm>
                  <a:off x="7186549" y="1931564"/>
                  <a:ext cx="2631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7" name="Freihand 166">
                  <a:extLst>
                    <a:ext uri="{FF2B5EF4-FFF2-40B4-BE49-F238E27FC236}">
                      <a16:creationId xmlns:a16="http://schemas.microsoft.com/office/drawing/2014/main" id="{E8D13D8E-3CC8-963A-D68F-5EBE0A9BA5DE}"/>
                    </a:ext>
                  </a:extLst>
                </p14:cNvPr>
                <p14:cNvContentPartPr/>
                <p14:nvPr/>
              </p14:nvContentPartPr>
              <p14:xfrm>
                <a:off x="7563829" y="1983764"/>
                <a:ext cx="135000" cy="135000"/>
              </p14:xfrm>
            </p:contentPart>
          </mc:Choice>
          <mc:Fallback>
            <p:pic>
              <p:nvPicPr>
                <p:cNvPr id="167" name="Freihand 166">
                  <a:extLst>
                    <a:ext uri="{FF2B5EF4-FFF2-40B4-BE49-F238E27FC236}">
                      <a16:creationId xmlns:a16="http://schemas.microsoft.com/office/drawing/2014/main" id="{E8D13D8E-3CC8-963A-D68F-5EBE0A9BA5DE}"/>
                    </a:ext>
                  </a:extLst>
                </p:cNvPr>
                <p:cNvPicPr/>
                <p:nvPr/>
              </p:nvPicPr>
              <p:blipFill>
                <a:blip r:embed="rId228"/>
                <a:stretch>
                  <a:fillRect/>
                </a:stretch>
              </p:blipFill>
              <p:spPr>
                <a:xfrm>
                  <a:off x="7555189" y="1975124"/>
                  <a:ext cx="152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8" name="Freihand 167">
                  <a:extLst>
                    <a:ext uri="{FF2B5EF4-FFF2-40B4-BE49-F238E27FC236}">
                      <a16:creationId xmlns:a16="http://schemas.microsoft.com/office/drawing/2014/main" id="{A476D0E0-B330-3B65-6956-5AADE7C67DAB}"/>
                    </a:ext>
                  </a:extLst>
                </p14:cNvPr>
                <p14:cNvContentPartPr/>
                <p14:nvPr/>
              </p14:nvContentPartPr>
              <p14:xfrm>
                <a:off x="8010229" y="1855244"/>
                <a:ext cx="169920" cy="213120"/>
              </p14:xfrm>
            </p:contentPart>
          </mc:Choice>
          <mc:Fallback>
            <p:pic>
              <p:nvPicPr>
                <p:cNvPr id="168" name="Freihand 167">
                  <a:extLst>
                    <a:ext uri="{FF2B5EF4-FFF2-40B4-BE49-F238E27FC236}">
                      <a16:creationId xmlns:a16="http://schemas.microsoft.com/office/drawing/2014/main" id="{A476D0E0-B330-3B65-6956-5AADE7C67DAB}"/>
                    </a:ext>
                  </a:extLst>
                </p:cNvPr>
                <p:cNvPicPr/>
                <p:nvPr/>
              </p:nvPicPr>
              <p:blipFill>
                <a:blip r:embed="rId230"/>
                <a:stretch>
                  <a:fillRect/>
                </a:stretch>
              </p:blipFill>
              <p:spPr>
                <a:xfrm>
                  <a:off x="8001589" y="1846604"/>
                  <a:ext cx="187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 name="Freihand 168">
                  <a:extLst>
                    <a:ext uri="{FF2B5EF4-FFF2-40B4-BE49-F238E27FC236}">
                      <a16:creationId xmlns:a16="http://schemas.microsoft.com/office/drawing/2014/main" id="{3F3270A2-A6FF-AF1C-357E-91079923A351}"/>
                    </a:ext>
                  </a:extLst>
                </p14:cNvPr>
                <p14:cNvContentPartPr/>
                <p14:nvPr/>
              </p14:nvContentPartPr>
              <p14:xfrm>
                <a:off x="8098429" y="1993124"/>
                <a:ext cx="270360" cy="90000"/>
              </p14:xfrm>
            </p:contentPart>
          </mc:Choice>
          <mc:Fallback>
            <p:pic>
              <p:nvPicPr>
                <p:cNvPr id="169" name="Freihand 168">
                  <a:extLst>
                    <a:ext uri="{FF2B5EF4-FFF2-40B4-BE49-F238E27FC236}">
                      <a16:creationId xmlns:a16="http://schemas.microsoft.com/office/drawing/2014/main" id="{3F3270A2-A6FF-AF1C-357E-91079923A351}"/>
                    </a:ext>
                  </a:extLst>
                </p:cNvPr>
                <p:cNvPicPr/>
                <p:nvPr/>
              </p:nvPicPr>
              <p:blipFill>
                <a:blip r:embed="rId232"/>
                <a:stretch>
                  <a:fillRect/>
                </a:stretch>
              </p:blipFill>
              <p:spPr>
                <a:xfrm>
                  <a:off x="8089429" y="1984124"/>
                  <a:ext cx="288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0" name="Freihand 169">
                  <a:extLst>
                    <a:ext uri="{FF2B5EF4-FFF2-40B4-BE49-F238E27FC236}">
                      <a16:creationId xmlns:a16="http://schemas.microsoft.com/office/drawing/2014/main" id="{56FCC63B-1AD5-EEEA-529A-FCB926540749}"/>
                    </a:ext>
                  </a:extLst>
                </p14:cNvPr>
                <p14:cNvContentPartPr/>
                <p14:nvPr/>
              </p14:nvContentPartPr>
              <p14:xfrm>
                <a:off x="8446189" y="1994204"/>
                <a:ext cx="397440" cy="106920"/>
              </p14:xfrm>
            </p:contentPart>
          </mc:Choice>
          <mc:Fallback>
            <p:pic>
              <p:nvPicPr>
                <p:cNvPr id="170" name="Freihand 169">
                  <a:extLst>
                    <a:ext uri="{FF2B5EF4-FFF2-40B4-BE49-F238E27FC236}">
                      <a16:creationId xmlns:a16="http://schemas.microsoft.com/office/drawing/2014/main" id="{56FCC63B-1AD5-EEEA-529A-FCB926540749}"/>
                    </a:ext>
                  </a:extLst>
                </p:cNvPr>
                <p:cNvPicPr/>
                <p:nvPr/>
              </p:nvPicPr>
              <p:blipFill>
                <a:blip r:embed="rId234"/>
                <a:stretch>
                  <a:fillRect/>
                </a:stretch>
              </p:blipFill>
              <p:spPr>
                <a:xfrm>
                  <a:off x="8437549" y="1985204"/>
                  <a:ext cx="4150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3" name="Freihand 172">
                  <a:extLst>
                    <a:ext uri="{FF2B5EF4-FFF2-40B4-BE49-F238E27FC236}">
                      <a16:creationId xmlns:a16="http://schemas.microsoft.com/office/drawing/2014/main" id="{F9E86C66-12F4-15DB-6FDD-9C7BAE0983FD}"/>
                    </a:ext>
                  </a:extLst>
                </p14:cNvPr>
                <p14:cNvContentPartPr/>
                <p14:nvPr/>
              </p14:nvContentPartPr>
              <p14:xfrm>
                <a:off x="9126229" y="1846604"/>
                <a:ext cx="236160" cy="218880"/>
              </p14:xfrm>
            </p:contentPart>
          </mc:Choice>
          <mc:Fallback>
            <p:pic>
              <p:nvPicPr>
                <p:cNvPr id="173" name="Freihand 172">
                  <a:extLst>
                    <a:ext uri="{FF2B5EF4-FFF2-40B4-BE49-F238E27FC236}">
                      <a16:creationId xmlns:a16="http://schemas.microsoft.com/office/drawing/2014/main" id="{F9E86C66-12F4-15DB-6FDD-9C7BAE0983FD}"/>
                    </a:ext>
                  </a:extLst>
                </p:cNvPr>
                <p:cNvPicPr/>
                <p:nvPr/>
              </p:nvPicPr>
              <p:blipFill>
                <a:blip r:embed="rId236"/>
                <a:stretch>
                  <a:fillRect/>
                </a:stretch>
              </p:blipFill>
              <p:spPr>
                <a:xfrm>
                  <a:off x="9117229" y="1837604"/>
                  <a:ext cx="253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4" name="Freihand 173">
                  <a:extLst>
                    <a:ext uri="{FF2B5EF4-FFF2-40B4-BE49-F238E27FC236}">
                      <a16:creationId xmlns:a16="http://schemas.microsoft.com/office/drawing/2014/main" id="{3626CF93-A9AA-59A3-DE5B-124216E7F21F}"/>
                    </a:ext>
                  </a:extLst>
                </p14:cNvPr>
                <p14:cNvContentPartPr/>
                <p14:nvPr/>
              </p14:nvContentPartPr>
              <p14:xfrm>
                <a:off x="9426829" y="1811324"/>
                <a:ext cx="353160" cy="239760"/>
              </p14:xfrm>
            </p:contentPart>
          </mc:Choice>
          <mc:Fallback>
            <p:pic>
              <p:nvPicPr>
                <p:cNvPr id="174" name="Freihand 173">
                  <a:extLst>
                    <a:ext uri="{FF2B5EF4-FFF2-40B4-BE49-F238E27FC236}">
                      <a16:creationId xmlns:a16="http://schemas.microsoft.com/office/drawing/2014/main" id="{3626CF93-A9AA-59A3-DE5B-124216E7F21F}"/>
                    </a:ext>
                  </a:extLst>
                </p:cNvPr>
                <p:cNvPicPr/>
                <p:nvPr/>
              </p:nvPicPr>
              <p:blipFill>
                <a:blip r:embed="rId238"/>
                <a:stretch>
                  <a:fillRect/>
                </a:stretch>
              </p:blipFill>
              <p:spPr>
                <a:xfrm>
                  <a:off x="9418189" y="1802324"/>
                  <a:ext cx="370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6" name="Freihand 175">
                  <a:extLst>
                    <a:ext uri="{FF2B5EF4-FFF2-40B4-BE49-F238E27FC236}">
                      <a16:creationId xmlns:a16="http://schemas.microsoft.com/office/drawing/2014/main" id="{E34BC255-B7CF-95D5-BDA0-44A7979C6FB1}"/>
                    </a:ext>
                  </a:extLst>
                </p14:cNvPr>
                <p14:cNvContentPartPr/>
                <p14:nvPr/>
              </p14:nvContentPartPr>
              <p14:xfrm>
                <a:off x="10044949" y="1809524"/>
                <a:ext cx="66240" cy="231840"/>
              </p14:xfrm>
            </p:contentPart>
          </mc:Choice>
          <mc:Fallback>
            <p:pic>
              <p:nvPicPr>
                <p:cNvPr id="176" name="Freihand 175">
                  <a:extLst>
                    <a:ext uri="{FF2B5EF4-FFF2-40B4-BE49-F238E27FC236}">
                      <a16:creationId xmlns:a16="http://schemas.microsoft.com/office/drawing/2014/main" id="{E34BC255-B7CF-95D5-BDA0-44A7979C6FB1}"/>
                    </a:ext>
                  </a:extLst>
                </p:cNvPr>
                <p:cNvPicPr/>
                <p:nvPr/>
              </p:nvPicPr>
              <p:blipFill>
                <a:blip r:embed="rId240"/>
                <a:stretch>
                  <a:fillRect/>
                </a:stretch>
              </p:blipFill>
              <p:spPr>
                <a:xfrm>
                  <a:off x="10036309" y="1800524"/>
                  <a:ext cx="83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7" name="Freihand 176">
                  <a:extLst>
                    <a:ext uri="{FF2B5EF4-FFF2-40B4-BE49-F238E27FC236}">
                      <a16:creationId xmlns:a16="http://schemas.microsoft.com/office/drawing/2014/main" id="{267F6A56-49DB-F260-109B-7A763D9641A6}"/>
                    </a:ext>
                  </a:extLst>
                </p14:cNvPr>
                <p14:cNvContentPartPr/>
                <p14:nvPr/>
              </p14:nvContentPartPr>
              <p14:xfrm>
                <a:off x="10069789" y="1822124"/>
                <a:ext cx="184320" cy="78840"/>
              </p14:xfrm>
            </p:contentPart>
          </mc:Choice>
          <mc:Fallback>
            <p:pic>
              <p:nvPicPr>
                <p:cNvPr id="177" name="Freihand 176">
                  <a:extLst>
                    <a:ext uri="{FF2B5EF4-FFF2-40B4-BE49-F238E27FC236}">
                      <a16:creationId xmlns:a16="http://schemas.microsoft.com/office/drawing/2014/main" id="{267F6A56-49DB-F260-109B-7A763D9641A6}"/>
                    </a:ext>
                  </a:extLst>
                </p:cNvPr>
                <p:cNvPicPr/>
                <p:nvPr/>
              </p:nvPicPr>
              <p:blipFill>
                <a:blip r:embed="rId242"/>
                <a:stretch>
                  <a:fillRect/>
                </a:stretch>
              </p:blipFill>
              <p:spPr>
                <a:xfrm>
                  <a:off x="10061149" y="1813124"/>
                  <a:ext cx="201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8" name="Freihand 177">
                  <a:extLst>
                    <a:ext uri="{FF2B5EF4-FFF2-40B4-BE49-F238E27FC236}">
                      <a16:creationId xmlns:a16="http://schemas.microsoft.com/office/drawing/2014/main" id="{B029653F-11BE-9E54-1CE5-939633D5321C}"/>
                    </a:ext>
                  </a:extLst>
                </p14:cNvPr>
                <p14:cNvContentPartPr/>
                <p14:nvPr/>
              </p14:nvContentPartPr>
              <p14:xfrm>
                <a:off x="10024069" y="2055404"/>
                <a:ext cx="209880" cy="14400"/>
              </p14:xfrm>
            </p:contentPart>
          </mc:Choice>
          <mc:Fallback>
            <p:pic>
              <p:nvPicPr>
                <p:cNvPr id="178" name="Freihand 177">
                  <a:extLst>
                    <a:ext uri="{FF2B5EF4-FFF2-40B4-BE49-F238E27FC236}">
                      <a16:creationId xmlns:a16="http://schemas.microsoft.com/office/drawing/2014/main" id="{B029653F-11BE-9E54-1CE5-939633D5321C}"/>
                    </a:ext>
                  </a:extLst>
                </p:cNvPr>
                <p:cNvPicPr/>
                <p:nvPr/>
              </p:nvPicPr>
              <p:blipFill>
                <a:blip r:embed="rId244"/>
                <a:stretch>
                  <a:fillRect/>
                </a:stretch>
              </p:blipFill>
              <p:spPr>
                <a:xfrm>
                  <a:off x="10015069" y="2046764"/>
                  <a:ext cx="227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9" name="Freihand 178">
                  <a:extLst>
                    <a:ext uri="{FF2B5EF4-FFF2-40B4-BE49-F238E27FC236}">
                      <a16:creationId xmlns:a16="http://schemas.microsoft.com/office/drawing/2014/main" id="{DF0712CF-4077-559B-3C00-67A0608EC6C8}"/>
                    </a:ext>
                  </a:extLst>
                </p14:cNvPr>
                <p14:cNvContentPartPr/>
                <p14:nvPr/>
              </p14:nvContentPartPr>
              <p14:xfrm>
                <a:off x="10308829" y="1714484"/>
                <a:ext cx="154080" cy="360000"/>
              </p14:xfrm>
            </p:contentPart>
          </mc:Choice>
          <mc:Fallback>
            <p:pic>
              <p:nvPicPr>
                <p:cNvPr id="179" name="Freihand 178">
                  <a:extLst>
                    <a:ext uri="{FF2B5EF4-FFF2-40B4-BE49-F238E27FC236}">
                      <a16:creationId xmlns:a16="http://schemas.microsoft.com/office/drawing/2014/main" id="{DF0712CF-4077-559B-3C00-67A0608EC6C8}"/>
                    </a:ext>
                  </a:extLst>
                </p:cNvPr>
                <p:cNvPicPr/>
                <p:nvPr/>
              </p:nvPicPr>
              <p:blipFill>
                <a:blip r:embed="rId246"/>
                <a:stretch>
                  <a:fillRect/>
                </a:stretch>
              </p:blipFill>
              <p:spPr>
                <a:xfrm>
                  <a:off x="10299829" y="1705484"/>
                  <a:ext cx="1717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80" name="Freihand 179">
                  <a:extLst>
                    <a:ext uri="{FF2B5EF4-FFF2-40B4-BE49-F238E27FC236}">
                      <a16:creationId xmlns:a16="http://schemas.microsoft.com/office/drawing/2014/main" id="{79DB81E0-8898-C377-67E6-61ED9527E768}"/>
                    </a:ext>
                  </a:extLst>
                </p14:cNvPr>
                <p14:cNvContentPartPr/>
                <p14:nvPr/>
              </p14:nvContentPartPr>
              <p14:xfrm>
                <a:off x="10489189" y="1840484"/>
                <a:ext cx="191520" cy="198360"/>
              </p14:xfrm>
            </p:contentPart>
          </mc:Choice>
          <mc:Fallback>
            <p:pic>
              <p:nvPicPr>
                <p:cNvPr id="180" name="Freihand 179">
                  <a:extLst>
                    <a:ext uri="{FF2B5EF4-FFF2-40B4-BE49-F238E27FC236}">
                      <a16:creationId xmlns:a16="http://schemas.microsoft.com/office/drawing/2014/main" id="{79DB81E0-8898-C377-67E6-61ED9527E768}"/>
                    </a:ext>
                  </a:extLst>
                </p:cNvPr>
                <p:cNvPicPr/>
                <p:nvPr/>
              </p:nvPicPr>
              <p:blipFill>
                <a:blip r:embed="rId248"/>
                <a:stretch>
                  <a:fillRect/>
                </a:stretch>
              </p:blipFill>
              <p:spPr>
                <a:xfrm>
                  <a:off x="10480189" y="1831844"/>
                  <a:ext cx="209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1" name="Freihand 180">
                  <a:extLst>
                    <a:ext uri="{FF2B5EF4-FFF2-40B4-BE49-F238E27FC236}">
                      <a16:creationId xmlns:a16="http://schemas.microsoft.com/office/drawing/2014/main" id="{5ACD0733-AF80-4253-5D04-7C04A0BFC4B2}"/>
                    </a:ext>
                  </a:extLst>
                </p14:cNvPr>
                <p14:cNvContentPartPr/>
                <p14:nvPr/>
              </p14:nvContentPartPr>
              <p14:xfrm>
                <a:off x="10536349" y="1837244"/>
                <a:ext cx="157680" cy="185760"/>
              </p14:xfrm>
            </p:contentPart>
          </mc:Choice>
          <mc:Fallback>
            <p:pic>
              <p:nvPicPr>
                <p:cNvPr id="181" name="Freihand 180">
                  <a:extLst>
                    <a:ext uri="{FF2B5EF4-FFF2-40B4-BE49-F238E27FC236}">
                      <a16:creationId xmlns:a16="http://schemas.microsoft.com/office/drawing/2014/main" id="{5ACD0733-AF80-4253-5D04-7C04A0BFC4B2}"/>
                    </a:ext>
                  </a:extLst>
                </p:cNvPr>
                <p:cNvPicPr/>
                <p:nvPr/>
              </p:nvPicPr>
              <p:blipFill>
                <a:blip r:embed="rId250"/>
                <a:stretch>
                  <a:fillRect/>
                </a:stretch>
              </p:blipFill>
              <p:spPr>
                <a:xfrm>
                  <a:off x="10527349" y="1828244"/>
                  <a:ext cx="175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2" name="Freihand 181">
                  <a:extLst>
                    <a:ext uri="{FF2B5EF4-FFF2-40B4-BE49-F238E27FC236}">
                      <a16:creationId xmlns:a16="http://schemas.microsoft.com/office/drawing/2014/main" id="{DE682B6E-18C8-A657-5CD7-310737BE6827}"/>
                    </a:ext>
                  </a:extLst>
                </p14:cNvPr>
                <p14:cNvContentPartPr/>
                <p14:nvPr/>
              </p14:nvContentPartPr>
              <p14:xfrm>
                <a:off x="10528789" y="1762364"/>
                <a:ext cx="191160" cy="30600"/>
              </p14:xfrm>
            </p:contentPart>
          </mc:Choice>
          <mc:Fallback>
            <p:pic>
              <p:nvPicPr>
                <p:cNvPr id="182" name="Freihand 181">
                  <a:extLst>
                    <a:ext uri="{FF2B5EF4-FFF2-40B4-BE49-F238E27FC236}">
                      <a16:creationId xmlns:a16="http://schemas.microsoft.com/office/drawing/2014/main" id="{DE682B6E-18C8-A657-5CD7-310737BE6827}"/>
                    </a:ext>
                  </a:extLst>
                </p:cNvPr>
                <p:cNvPicPr/>
                <p:nvPr/>
              </p:nvPicPr>
              <p:blipFill>
                <a:blip r:embed="rId252"/>
                <a:stretch>
                  <a:fillRect/>
                </a:stretch>
              </p:blipFill>
              <p:spPr>
                <a:xfrm>
                  <a:off x="10519789" y="1753724"/>
                  <a:ext cx="2088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3" name="Freihand 182">
                  <a:extLst>
                    <a:ext uri="{FF2B5EF4-FFF2-40B4-BE49-F238E27FC236}">
                      <a16:creationId xmlns:a16="http://schemas.microsoft.com/office/drawing/2014/main" id="{2BE59BF9-03D6-2440-91C3-4A06387C20E8}"/>
                    </a:ext>
                  </a:extLst>
                </p14:cNvPr>
                <p14:cNvContentPartPr/>
                <p14:nvPr/>
              </p14:nvContentPartPr>
              <p14:xfrm>
                <a:off x="10644709" y="1712324"/>
                <a:ext cx="171000" cy="419760"/>
              </p14:xfrm>
            </p:contentPart>
          </mc:Choice>
          <mc:Fallback>
            <p:pic>
              <p:nvPicPr>
                <p:cNvPr id="183" name="Freihand 182">
                  <a:extLst>
                    <a:ext uri="{FF2B5EF4-FFF2-40B4-BE49-F238E27FC236}">
                      <a16:creationId xmlns:a16="http://schemas.microsoft.com/office/drawing/2014/main" id="{2BE59BF9-03D6-2440-91C3-4A06387C20E8}"/>
                    </a:ext>
                  </a:extLst>
                </p:cNvPr>
                <p:cNvPicPr/>
                <p:nvPr/>
              </p:nvPicPr>
              <p:blipFill>
                <a:blip r:embed="rId254"/>
                <a:stretch>
                  <a:fillRect/>
                </a:stretch>
              </p:blipFill>
              <p:spPr>
                <a:xfrm>
                  <a:off x="10635709" y="1703684"/>
                  <a:ext cx="18864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5" name="Freihand 184">
                  <a:extLst>
                    <a:ext uri="{FF2B5EF4-FFF2-40B4-BE49-F238E27FC236}">
                      <a16:creationId xmlns:a16="http://schemas.microsoft.com/office/drawing/2014/main" id="{243841E7-A34C-76BA-C0D7-779A13B0DC6B}"/>
                    </a:ext>
                  </a:extLst>
                </p14:cNvPr>
                <p14:cNvContentPartPr/>
                <p14:nvPr/>
              </p14:nvContentPartPr>
              <p14:xfrm>
                <a:off x="10901749" y="1879364"/>
                <a:ext cx="249840" cy="20520"/>
              </p14:xfrm>
            </p:contentPart>
          </mc:Choice>
          <mc:Fallback>
            <p:pic>
              <p:nvPicPr>
                <p:cNvPr id="185" name="Freihand 184">
                  <a:extLst>
                    <a:ext uri="{FF2B5EF4-FFF2-40B4-BE49-F238E27FC236}">
                      <a16:creationId xmlns:a16="http://schemas.microsoft.com/office/drawing/2014/main" id="{243841E7-A34C-76BA-C0D7-779A13B0DC6B}"/>
                    </a:ext>
                  </a:extLst>
                </p:cNvPr>
                <p:cNvPicPr/>
                <p:nvPr/>
              </p:nvPicPr>
              <p:blipFill>
                <a:blip r:embed="rId256"/>
                <a:stretch>
                  <a:fillRect/>
                </a:stretch>
              </p:blipFill>
              <p:spPr>
                <a:xfrm>
                  <a:off x="10892749" y="1870724"/>
                  <a:ext cx="267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6" name="Freihand 185">
                  <a:extLst>
                    <a:ext uri="{FF2B5EF4-FFF2-40B4-BE49-F238E27FC236}">
                      <a16:creationId xmlns:a16="http://schemas.microsoft.com/office/drawing/2014/main" id="{18C9D761-D66D-DC56-9863-99DE2FEA8908}"/>
                    </a:ext>
                  </a:extLst>
                </p14:cNvPr>
                <p14:cNvContentPartPr/>
                <p14:nvPr/>
              </p14:nvContentPartPr>
              <p14:xfrm>
                <a:off x="10874389" y="1948124"/>
                <a:ext cx="258480" cy="69120"/>
              </p14:xfrm>
            </p:contentPart>
          </mc:Choice>
          <mc:Fallback>
            <p:pic>
              <p:nvPicPr>
                <p:cNvPr id="186" name="Freihand 185">
                  <a:extLst>
                    <a:ext uri="{FF2B5EF4-FFF2-40B4-BE49-F238E27FC236}">
                      <a16:creationId xmlns:a16="http://schemas.microsoft.com/office/drawing/2014/main" id="{18C9D761-D66D-DC56-9863-99DE2FEA8908}"/>
                    </a:ext>
                  </a:extLst>
                </p:cNvPr>
                <p:cNvPicPr/>
                <p:nvPr/>
              </p:nvPicPr>
              <p:blipFill>
                <a:blip r:embed="rId258"/>
                <a:stretch>
                  <a:fillRect/>
                </a:stretch>
              </p:blipFill>
              <p:spPr>
                <a:xfrm>
                  <a:off x="10865389" y="1939484"/>
                  <a:ext cx="276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32" name="Freihand 231">
                  <a:extLst>
                    <a:ext uri="{FF2B5EF4-FFF2-40B4-BE49-F238E27FC236}">
                      <a16:creationId xmlns:a16="http://schemas.microsoft.com/office/drawing/2014/main" id="{D3ECB241-8BFF-66C1-F704-4CB70DFDFF85}"/>
                    </a:ext>
                  </a:extLst>
                </p14:cNvPr>
                <p14:cNvContentPartPr/>
                <p14:nvPr/>
              </p14:nvContentPartPr>
              <p14:xfrm>
                <a:off x="9983749" y="2163764"/>
                <a:ext cx="1562760" cy="115200"/>
              </p14:xfrm>
            </p:contentPart>
          </mc:Choice>
          <mc:Fallback>
            <p:pic>
              <p:nvPicPr>
                <p:cNvPr id="232" name="Freihand 231">
                  <a:extLst>
                    <a:ext uri="{FF2B5EF4-FFF2-40B4-BE49-F238E27FC236}">
                      <a16:creationId xmlns:a16="http://schemas.microsoft.com/office/drawing/2014/main" id="{D3ECB241-8BFF-66C1-F704-4CB70DFDFF85}"/>
                    </a:ext>
                  </a:extLst>
                </p:cNvPr>
                <p:cNvPicPr/>
                <p:nvPr/>
              </p:nvPicPr>
              <p:blipFill>
                <a:blip r:embed="rId260"/>
                <a:stretch>
                  <a:fillRect/>
                </a:stretch>
              </p:blipFill>
              <p:spPr>
                <a:xfrm>
                  <a:off x="9974749" y="2155124"/>
                  <a:ext cx="1580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43" name="Freihand 242">
                  <a:extLst>
                    <a:ext uri="{FF2B5EF4-FFF2-40B4-BE49-F238E27FC236}">
                      <a16:creationId xmlns:a16="http://schemas.microsoft.com/office/drawing/2014/main" id="{837A5A17-2065-2439-6435-8A21271F01ED}"/>
                    </a:ext>
                  </a:extLst>
                </p14:cNvPr>
                <p14:cNvContentPartPr/>
                <p14:nvPr/>
              </p14:nvContentPartPr>
              <p14:xfrm>
                <a:off x="234229" y="3195164"/>
                <a:ext cx="162360" cy="27720"/>
              </p14:xfrm>
            </p:contentPart>
          </mc:Choice>
          <mc:Fallback>
            <p:pic>
              <p:nvPicPr>
                <p:cNvPr id="243" name="Freihand 242">
                  <a:extLst>
                    <a:ext uri="{FF2B5EF4-FFF2-40B4-BE49-F238E27FC236}">
                      <a16:creationId xmlns:a16="http://schemas.microsoft.com/office/drawing/2014/main" id="{837A5A17-2065-2439-6435-8A21271F01ED}"/>
                    </a:ext>
                  </a:extLst>
                </p:cNvPr>
                <p:cNvPicPr/>
                <p:nvPr/>
              </p:nvPicPr>
              <p:blipFill>
                <a:blip r:embed="rId262"/>
                <a:stretch>
                  <a:fillRect/>
                </a:stretch>
              </p:blipFill>
              <p:spPr>
                <a:xfrm>
                  <a:off x="225229" y="3186524"/>
                  <a:ext cx="180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44" name="Freihand 243">
                  <a:extLst>
                    <a:ext uri="{FF2B5EF4-FFF2-40B4-BE49-F238E27FC236}">
                      <a16:creationId xmlns:a16="http://schemas.microsoft.com/office/drawing/2014/main" id="{A8AB5F3D-6651-B174-0D41-2CA07A5B8118}"/>
                    </a:ext>
                  </a:extLst>
                </p14:cNvPr>
                <p14:cNvContentPartPr/>
                <p14:nvPr/>
              </p14:nvContentPartPr>
              <p14:xfrm>
                <a:off x="228109" y="3302444"/>
                <a:ext cx="168120" cy="33840"/>
              </p14:xfrm>
            </p:contentPart>
          </mc:Choice>
          <mc:Fallback>
            <p:pic>
              <p:nvPicPr>
                <p:cNvPr id="244" name="Freihand 243">
                  <a:extLst>
                    <a:ext uri="{FF2B5EF4-FFF2-40B4-BE49-F238E27FC236}">
                      <a16:creationId xmlns:a16="http://schemas.microsoft.com/office/drawing/2014/main" id="{A8AB5F3D-6651-B174-0D41-2CA07A5B8118}"/>
                    </a:ext>
                  </a:extLst>
                </p:cNvPr>
                <p:cNvPicPr/>
                <p:nvPr/>
              </p:nvPicPr>
              <p:blipFill>
                <a:blip r:embed="rId264"/>
                <a:stretch>
                  <a:fillRect/>
                </a:stretch>
              </p:blipFill>
              <p:spPr>
                <a:xfrm>
                  <a:off x="219109" y="3293804"/>
                  <a:ext cx="185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45" name="Freihand 244">
                  <a:extLst>
                    <a:ext uri="{FF2B5EF4-FFF2-40B4-BE49-F238E27FC236}">
                      <a16:creationId xmlns:a16="http://schemas.microsoft.com/office/drawing/2014/main" id="{EBBC23C7-D574-A594-4AC0-EF8ACE8664E6}"/>
                    </a:ext>
                  </a:extLst>
                </p14:cNvPr>
                <p14:cNvContentPartPr/>
                <p14:nvPr/>
              </p14:nvContentPartPr>
              <p14:xfrm>
                <a:off x="648949" y="2968004"/>
                <a:ext cx="145800" cy="118800"/>
              </p14:xfrm>
            </p:contentPart>
          </mc:Choice>
          <mc:Fallback>
            <p:pic>
              <p:nvPicPr>
                <p:cNvPr id="245" name="Freihand 244">
                  <a:extLst>
                    <a:ext uri="{FF2B5EF4-FFF2-40B4-BE49-F238E27FC236}">
                      <a16:creationId xmlns:a16="http://schemas.microsoft.com/office/drawing/2014/main" id="{EBBC23C7-D574-A594-4AC0-EF8ACE8664E6}"/>
                    </a:ext>
                  </a:extLst>
                </p:cNvPr>
                <p:cNvPicPr/>
                <p:nvPr/>
              </p:nvPicPr>
              <p:blipFill>
                <a:blip r:embed="rId266"/>
                <a:stretch>
                  <a:fillRect/>
                </a:stretch>
              </p:blipFill>
              <p:spPr>
                <a:xfrm>
                  <a:off x="640309" y="2959364"/>
                  <a:ext cx="163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46" name="Freihand 245">
                  <a:extLst>
                    <a:ext uri="{FF2B5EF4-FFF2-40B4-BE49-F238E27FC236}">
                      <a16:creationId xmlns:a16="http://schemas.microsoft.com/office/drawing/2014/main" id="{1DA39A07-830D-88B3-CB4C-A051664714F3}"/>
                    </a:ext>
                  </a:extLst>
                </p14:cNvPr>
                <p14:cNvContentPartPr/>
                <p14:nvPr/>
              </p14:nvContentPartPr>
              <p14:xfrm>
                <a:off x="633109" y="3157724"/>
                <a:ext cx="215640" cy="46440"/>
              </p14:xfrm>
            </p:contentPart>
          </mc:Choice>
          <mc:Fallback>
            <p:pic>
              <p:nvPicPr>
                <p:cNvPr id="246" name="Freihand 245">
                  <a:extLst>
                    <a:ext uri="{FF2B5EF4-FFF2-40B4-BE49-F238E27FC236}">
                      <a16:creationId xmlns:a16="http://schemas.microsoft.com/office/drawing/2014/main" id="{1DA39A07-830D-88B3-CB4C-A051664714F3}"/>
                    </a:ext>
                  </a:extLst>
                </p:cNvPr>
                <p:cNvPicPr/>
                <p:nvPr/>
              </p:nvPicPr>
              <p:blipFill>
                <a:blip r:embed="rId268"/>
                <a:stretch>
                  <a:fillRect/>
                </a:stretch>
              </p:blipFill>
              <p:spPr>
                <a:xfrm>
                  <a:off x="624109" y="3148724"/>
                  <a:ext cx="233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47" name="Freihand 246">
                  <a:extLst>
                    <a:ext uri="{FF2B5EF4-FFF2-40B4-BE49-F238E27FC236}">
                      <a16:creationId xmlns:a16="http://schemas.microsoft.com/office/drawing/2014/main" id="{24AA37F2-1BD7-70D7-E763-DCBDC7B667D9}"/>
                    </a:ext>
                  </a:extLst>
                </p14:cNvPr>
                <p14:cNvContentPartPr/>
                <p14:nvPr/>
              </p14:nvContentPartPr>
              <p14:xfrm>
                <a:off x="517189" y="3401444"/>
                <a:ext cx="127800" cy="80280"/>
              </p14:xfrm>
            </p:contentPart>
          </mc:Choice>
          <mc:Fallback>
            <p:pic>
              <p:nvPicPr>
                <p:cNvPr id="247" name="Freihand 246">
                  <a:extLst>
                    <a:ext uri="{FF2B5EF4-FFF2-40B4-BE49-F238E27FC236}">
                      <a16:creationId xmlns:a16="http://schemas.microsoft.com/office/drawing/2014/main" id="{24AA37F2-1BD7-70D7-E763-DCBDC7B667D9}"/>
                    </a:ext>
                  </a:extLst>
                </p:cNvPr>
                <p:cNvPicPr/>
                <p:nvPr/>
              </p:nvPicPr>
              <p:blipFill>
                <a:blip r:embed="rId270"/>
                <a:stretch>
                  <a:fillRect/>
                </a:stretch>
              </p:blipFill>
              <p:spPr>
                <a:xfrm>
                  <a:off x="508189" y="3392804"/>
                  <a:ext cx="145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48" name="Freihand 247">
                  <a:extLst>
                    <a:ext uri="{FF2B5EF4-FFF2-40B4-BE49-F238E27FC236}">
                      <a16:creationId xmlns:a16="http://schemas.microsoft.com/office/drawing/2014/main" id="{14DE75C8-3B5B-E57E-44D0-74F5C1A7535D}"/>
                    </a:ext>
                  </a:extLst>
                </p14:cNvPr>
                <p14:cNvContentPartPr/>
                <p14:nvPr/>
              </p14:nvContentPartPr>
              <p14:xfrm>
                <a:off x="701149" y="3415124"/>
                <a:ext cx="62640" cy="5040"/>
              </p14:xfrm>
            </p:contentPart>
          </mc:Choice>
          <mc:Fallback>
            <p:pic>
              <p:nvPicPr>
                <p:cNvPr id="248" name="Freihand 247">
                  <a:extLst>
                    <a:ext uri="{FF2B5EF4-FFF2-40B4-BE49-F238E27FC236}">
                      <a16:creationId xmlns:a16="http://schemas.microsoft.com/office/drawing/2014/main" id="{14DE75C8-3B5B-E57E-44D0-74F5C1A7535D}"/>
                    </a:ext>
                  </a:extLst>
                </p:cNvPr>
                <p:cNvPicPr/>
                <p:nvPr/>
              </p:nvPicPr>
              <p:blipFill>
                <a:blip r:embed="rId272"/>
                <a:stretch>
                  <a:fillRect/>
                </a:stretch>
              </p:blipFill>
              <p:spPr>
                <a:xfrm>
                  <a:off x="692149" y="3406124"/>
                  <a:ext cx="80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49" name="Freihand 248">
                  <a:extLst>
                    <a:ext uri="{FF2B5EF4-FFF2-40B4-BE49-F238E27FC236}">
                      <a16:creationId xmlns:a16="http://schemas.microsoft.com/office/drawing/2014/main" id="{81A90A9C-41EB-21ED-1A6B-74EAFBC6AD35}"/>
                    </a:ext>
                  </a:extLst>
                </p14:cNvPr>
                <p14:cNvContentPartPr/>
                <p14:nvPr/>
              </p14:nvContentPartPr>
              <p14:xfrm>
                <a:off x="841549" y="3333404"/>
                <a:ext cx="91080" cy="120240"/>
              </p14:xfrm>
            </p:contentPart>
          </mc:Choice>
          <mc:Fallback>
            <p:pic>
              <p:nvPicPr>
                <p:cNvPr id="249" name="Freihand 248">
                  <a:extLst>
                    <a:ext uri="{FF2B5EF4-FFF2-40B4-BE49-F238E27FC236}">
                      <a16:creationId xmlns:a16="http://schemas.microsoft.com/office/drawing/2014/main" id="{81A90A9C-41EB-21ED-1A6B-74EAFBC6AD35}"/>
                    </a:ext>
                  </a:extLst>
                </p:cNvPr>
                <p:cNvPicPr/>
                <p:nvPr/>
              </p:nvPicPr>
              <p:blipFill>
                <a:blip r:embed="rId274"/>
                <a:stretch>
                  <a:fillRect/>
                </a:stretch>
              </p:blipFill>
              <p:spPr>
                <a:xfrm>
                  <a:off x="832549" y="3324404"/>
                  <a:ext cx="108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50" name="Freihand 249">
                  <a:extLst>
                    <a:ext uri="{FF2B5EF4-FFF2-40B4-BE49-F238E27FC236}">
                      <a16:creationId xmlns:a16="http://schemas.microsoft.com/office/drawing/2014/main" id="{E5705611-CA62-DC32-F916-280CD6278A5E}"/>
                    </a:ext>
                  </a:extLst>
                </p14:cNvPr>
                <p14:cNvContentPartPr/>
                <p14:nvPr/>
              </p14:nvContentPartPr>
              <p14:xfrm>
                <a:off x="1148629" y="3030644"/>
                <a:ext cx="15840" cy="199800"/>
              </p14:xfrm>
            </p:contentPart>
          </mc:Choice>
          <mc:Fallback>
            <p:pic>
              <p:nvPicPr>
                <p:cNvPr id="250" name="Freihand 249">
                  <a:extLst>
                    <a:ext uri="{FF2B5EF4-FFF2-40B4-BE49-F238E27FC236}">
                      <a16:creationId xmlns:a16="http://schemas.microsoft.com/office/drawing/2014/main" id="{E5705611-CA62-DC32-F916-280CD6278A5E}"/>
                    </a:ext>
                  </a:extLst>
                </p:cNvPr>
                <p:cNvPicPr/>
                <p:nvPr/>
              </p:nvPicPr>
              <p:blipFill>
                <a:blip r:embed="rId276"/>
                <a:stretch>
                  <a:fillRect/>
                </a:stretch>
              </p:blipFill>
              <p:spPr>
                <a:xfrm>
                  <a:off x="1139629" y="3021644"/>
                  <a:ext cx="33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51" name="Freihand 250">
                  <a:extLst>
                    <a:ext uri="{FF2B5EF4-FFF2-40B4-BE49-F238E27FC236}">
                      <a16:creationId xmlns:a16="http://schemas.microsoft.com/office/drawing/2014/main" id="{1938AE48-5D03-840D-EE22-FACD2C5E7088}"/>
                    </a:ext>
                  </a:extLst>
                </p14:cNvPr>
                <p14:cNvContentPartPr/>
                <p14:nvPr/>
              </p14:nvContentPartPr>
              <p14:xfrm>
                <a:off x="1171309" y="3017324"/>
                <a:ext cx="162000" cy="105480"/>
              </p14:xfrm>
            </p:contentPart>
          </mc:Choice>
          <mc:Fallback>
            <p:pic>
              <p:nvPicPr>
                <p:cNvPr id="251" name="Freihand 250">
                  <a:extLst>
                    <a:ext uri="{FF2B5EF4-FFF2-40B4-BE49-F238E27FC236}">
                      <a16:creationId xmlns:a16="http://schemas.microsoft.com/office/drawing/2014/main" id="{1938AE48-5D03-840D-EE22-FACD2C5E7088}"/>
                    </a:ext>
                  </a:extLst>
                </p:cNvPr>
                <p:cNvPicPr/>
                <p:nvPr/>
              </p:nvPicPr>
              <p:blipFill>
                <a:blip r:embed="rId278"/>
                <a:stretch>
                  <a:fillRect/>
                </a:stretch>
              </p:blipFill>
              <p:spPr>
                <a:xfrm>
                  <a:off x="1162309" y="3008324"/>
                  <a:ext cx="179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52" name="Freihand 251">
                  <a:extLst>
                    <a:ext uri="{FF2B5EF4-FFF2-40B4-BE49-F238E27FC236}">
                      <a16:creationId xmlns:a16="http://schemas.microsoft.com/office/drawing/2014/main" id="{C4ECBE8D-0269-4999-845D-E8339B47B9A7}"/>
                    </a:ext>
                  </a:extLst>
                </p14:cNvPr>
                <p14:cNvContentPartPr/>
                <p14:nvPr/>
              </p14:nvContentPartPr>
              <p14:xfrm>
                <a:off x="1155829" y="3229364"/>
                <a:ext cx="157680" cy="41040"/>
              </p14:xfrm>
            </p:contentPart>
          </mc:Choice>
          <mc:Fallback>
            <p:pic>
              <p:nvPicPr>
                <p:cNvPr id="252" name="Freihand 251">
                  <a:extLst>
                    <a:ext uri="{FF2B5EF4-FFF2-40B4-BE49-F238E27FC236}">
                      <a16:creationId xmlns:a16="http://schemas.microsoft.com/office/drawing/2014/main" id="{C4ECBE8D-0269-4999-845D-E8339B47B9A7}"/>
                    </a:ext>
                  </a:extLst>
                </p:cNvPr>
                <p:cNvPicPr/>
                <p:nvPr/>
              </p:nvPicPr>
              <p:blipFill>
                <a:blip r:embed="rId280"/>
                <a:stretch>
                  <a:fillRect/>
                </a:stretch>
              </p:blipFill>
              <p:spPr>
                <a:xfrm>
                  <a:off x="1146829" y="3220364"/>
                  <a:ext cx="175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55" name="Freihand 254">
                  <a:extLst>
                    <a:ext uri="{FF2B5EF4-FFF2-40B4-BE49-F238E27FC236}">
                      <a16:creationId xmlns:a16="http://schemas.microsoft.com/office/drawing/2014/main" id="{00E34BFE-F06F-E639-96C2-689A06209DAB}"/>
                    </a:ext>
                  </a:extLst>
                </p14:cNvPr>
                <p14:cNvContentPartPr/>
                <p14:nvPr/>
              </p14:nvContentPartPr>
              <p14:xfrm>
                <a:off x="1408189" y="2817524"/>
                <a:ext cx="151560" cy="639000"/>
              </p14:xfrm>
            </p:contentPart>
          </mc:Choice>
          <mc:Fallback>
            <p:pic>
              <p:nvPicPr>
                <p:cNvPr id="255" name="Freihand 254">
                  <a:extLst>
                    <a:ext uri="{FF2B5EF4-FFF2-40B4-BE49-F238E27FC236}">
                      <a16:creationId xmlns:a16="http://schemas.microsoft.com/office/drawing/2014/main" id="{00E34BFE-F06F-E639-96C2-689A06209DAB}"/>
                    </a:ext>
                  </a:extLst>
                </p:cNvPr>
                <p:cNvPicPr/>
                <p:nvPr/>
              </p:nvPicPr>
              <p:blipFill>
                <a:blip r:embed="rId282"/>
                <a:stretch>
                  <a:fillRect/>
                </a:stretch>
              </p:blipFill>
              <p:spPr>
                <a:xfrm>
                  <a:off x="1399189" y="2808524"/>
                  <a:ext cx="1692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5" name="Freihand 134">
                  <a:extLst>
                    <a:ext uri="{FF2B5EF4-FFF2-40B4-BE49-F238E27FC236}">
                      <a16:creationId xmlns:a16="http://schemas.microsoft.com/office/drawing/2014/main" id="{4ABCD690-9F84-1F79-CF5C-120D6DEB4EAA}"/>
                    </a:ext>
                  </a:extLst>
                </p14:cNvPr>
                <p14:cNvContentPartPr/>
                <p14:nvPr/>
              </p14:nvContentPartPr>
              <p14:xfrm>
                <a:off x="1011829" y="1743644"/>
                <a:ext cx="205560" cy="21240"/>
              </p14:xfrm>
            </p:contentPart>
          </mc:Choice>
          <mc:Fallback>
            <p:pic>
              <p:nvPicPr>
                <p:cNvPr id="135" name="Freihand 134">
                  <a:extLst>
                    <a:ext uri="{FF2B5EF4-FFF2-40B4-BE49-F238E27FC236}">
                      <a16:creationId xmlns:a16="http://schemas.microsoft.com/office/drawing/2014/main" id="{4ABCD690-9F84-1F79-CF5C-120D6DEB4EAA}"/>
                    </a:ext>
                  </a:extLst>
                </p:cNvPr>
                <p:cNvPicPr/>
                <p:nvPr/>
              </p:nvPicPr>
              <p:blipFill>
                <a:blip r:embed="rId284"/>
                <a:stretch>
                  <a:fillRect/>
                </a:stretch>
              </p:blipFill>
              <p:spPr>
                <a:xfrm>
                  <a:off x="1002829" y="1735004"/>
                  <a:ext cx="223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6" name="Freihand 135">
                  <a:extLst>
                    <a:ext uri="{FF2B5EF4-FFF2-40B4-BE49-F238E27FC236}">
                      <a16:creationId xmlns:a16="http://schemas.microsoft.com/office/drawing/2014/main" id="{FDBB8B21-4AF0-27D1-6028-D19CA1795CE7}"/>
                    </a:ext>
                  </a:extLst>
                </p14:cNvPr>
                <p14:cNvContentPartPr/>
                <p14:nvPr/>
              </p14:nvContentPartPr>
              <p14:xfrm>
                <a:off x="1020469" y="1849484"/>
                <a:ext cx="182160" cy="18360"/>
              </p14:xfrm>
            </p:contentPart>
          </mc:Choice>
          <mc:Fallback>
            <p:pic>
              <p:nvPicPr>
                <p:cNvPr id="136" name="Freihand 135">
                  <a:extLst>
                    <a:ext uri="{FF2B5EF4-FFF2-40B4-BE49-F238E27FC236}">
                      <a16:creationId xmlns:a16="http://schemas.microsoft.com/office/drawing/2014/main" id="{FDBB8B21-4AF0-27D1-6028-D19CA1795CE7}"/>
                    </a:ext>
                  </a:extLst>
                </p:cNvPr>
                <p:cNvPicPr/>
                <p:nvPr/>
              </p:nvPicPr>
              <p:blipFill>
                <a:blip r:embed="rId286"/>
                <a:stretch>
                  <a:fillRect/>
                </a:stretch>
              </p:blipFill>
              <p:spPr>
                <a:xfrm>
                  <a:off x="1011829" y="1840844"/>
                  <a:ext cx="199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8" name="Freihand 137">
                  <a:extLst>
                    <a:ext uri="{FF2B5EF4-FFF2-40B4-BE49-F238E27FC236}">
                      <a16:creationId xmlns:a16="http://schemas.microsoft.com/office/drawing/2014/main" id="{966968A8-81A3-A25E-C85A-615C37B0CFD8}"/>
                    </a:ext>
                  </a:extLst>
                </p14:cNvPr>
                <p14:cNvContentPartPr/>
                <p14:nvPr/>
              </p14:nvContentPartPr>
              <p14:xfrm>
                <a:off x="1418989" y="1427204"/>
                <a:ext cx="212400" cy="201960"/>
              </p14:xfrm>
            </p:contentPart>
          </mc:Choice>
          <mc:Fallback>
            <p:pic>
              <p:nvPicPr>
                <p:cNvPr id="138" name="Freihand 137">
                  <a:extLst>
                    <a:ext uri="{FF2B5EF4-FFF2-40B4-BE49-F238E27FC236}">
                      <a16:creationId xmlns:a16="http://schemas.microsoft.com/office/drawing/2014/main" id="{966968A8-81A3-A25E-C85A-615C37B0CFD8}"/>
                    </a:ext>
                  </a:extLst>
                </p:cNvPr>
                <p:cNvPicPr/>
                <p:nvPr/>
              </p:nvPicPr>
              <p:blipFill>
                <a:blip r:embed="rId288"/>
                <a:stretch>
                  <a:fillRect/>
                </a:stretch>
              </p:blipFill>
              <p:spPr>
                <a:xfrm>
                  <a:off x="1409989" y="1418204"/>
                  <a:ext cx="230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9" name="Freihand 138">
                  <a:extLst>
                    <a:ext uri="{FF2B5EF4-FFF2-40B4-BE49-F238E27FC236}">
                      <a16:creationId xmlns:a16="http://schemas.microsoft.com/office/drawing/2014/main" id="{E5873609-2691-71AA-B1EB-902533B223E8}"/>
                    </a:ext>
                  </a:extLst>
                </p14:cNvPr>
                <p14:cNvContentPartPr/>
                <p14:nvPr/>
              </p14:nvContentPartPr>
              <p14:xfrm>
                <a:off x="1367869" y="1680284"/>
                <a:ext cx="290880" cy="51480"/>
              </p14:xfrm>
            </p:contentPart>
          </mc:Choice>
          <mc:Fallback>
            <p:pic>
              <p:nvPicPr>
                <p:cNvPr id="139" name="Freihand 138">
                  <a:extLst>
                    <a:ext uri="{FF2B5EF4-FFF2-40B4-BE49-F238E27FC236}">
                      <a16:creationId xmlns:a16="http://schemas.microsoft.com/office/drawing/2014/main" id="{E5873609-2691-71AA-B1EB-902533B223E8}"/>
                    </a:ext>
                  </a:extLst>
                </p:cNvPr>
                <p:cNvPicPr/>
                <p:nvPr/>
              </p:nvPicPr>
              <p:blipFill>
                <a:blip r:embed="rId290"/>
                <a:stretch>
                  <a:fillRect/>
                </a:stretch>
              </p:blipFill>
              <p:spPr>
                <a:xfrm>
                  <a:off x="1358869" y="1671644"/>
                  <a:ext cx="308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0" name="Freihand 139">
                  <a:extLst>
                    <a:ext uri="{FF2B5EF4-FFF2-40B4-BE49-F238E27FC236}">
                      <a16:creationId xmlns:a16="http://schemas.microsoft.com/office/drawing/2014/main" id="{5A5278A2-5DDB-304A-FC3D-42475950D74F}"/>
                    </a:ext>
                  </a:extLst>
                </p14:cNvPr>
                <p14:cNvContentPartPr/>
                <p14:nvPr/>
              </p14:nvContentPartPr>
              <p14:xfrm>
                <a:off x="1249789" y="1896644"/>
                <a:ext cx="159480" cy="143640"/>
              </p14:xfrm>
            </p:contentPart>
          </mc:Choice>
          <mc:Fallback>
            <p:pic>
              <p:nvPicPr>
                <p:cNvPr id="140" name="Freihand 139">
                  <a:extLst>
                    <a:ext uri="{FF2B5EF4-FFF2-40B4-BE49-F238E27FC236}">
                      <a16:creationId xmlns:a16="http://schemas.microsoft.com/office/drawing/2014/main" id="{5A5278A2-5DDB-304A-FC3D-42475950D74F}"/>
                    </a:ext>
                  </a:extLst>
                </p:cNvPr>
                <p:cNvPicPr/>
                <p:nvPr/>
              </p:nvPicPr>
              <p:blipFill>
                <a:blip r:embed="rId292"/>
                <a:stretch>
                  <a:fillRect/>
                </a:stretch>
              </p:blipFill>
              <p:spPr>
                <a:xfrm>
                  <a:off x="1241149" y="1887644"/>
                  <a:ext cx="177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1" name="Freihand 140">
                  <a:extLst>
                    <a:ext uri="{FF2B5EF4-FFF2-40B4-BE49-F238E27FC236}">
                      <a16:creationId xmlns:a16="http://schemas.microsoft.com/office/drawing/2014/main" id="{53841135-F17B-7716-EB34-5696307FF780}"/>
                    </a:ext>
                  </a:extLst>
                </p14:cNvPr>
                <p14:cNvContentPartPr/>
                <p14:nvPr/>
              </p14:nvContentPartPr>
              <p14:xfrm>
                <a:off x="1446709" y="1932644"/>
                <a:ext cx="77400" cy="13320"/>
              </p14:xfrm>
            </p:contentPart>
          </mc:Choice>
          <mc:Fallback>
            <p:pic>
              <p:nvPicPr>
                <p:cNvPr id="141" name="Freihand 140">
                  <a:extLst>
                    <a:ext uri="{FF2B5EF4-FFF2-40B4-BE49-F238E27FC236}">
                      <a16:creationId xmlns:a16="http://schemas.microsoft.com/office/drawing/2014/main" id="{53841135-F17B-7716-EB34-5696307FF780}"/>
                    </a:ext>
                  </a:extLst>
                </p:cNvPr>
                <p:cNvPicPr/>
                <p:nvPr/>
              </p:nvPicPr>
              <p:blipFill>
                <a:blip r:embed="rId294"/>
                <a:stretch>
                  <a:fillRect/>
                </a:stretch>
              </p:blipFill>
              <p:spPr>
                <a:xfrm>
                  <a:off x="1438069" y="1924004"/>
                  <a:ext cx="95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2" name="Freihand 141">
                  <a:extLst>
                    <a:ext uri="{FF2B5EF4-FFF2-40B4-BE49-F238E27FC236}">
                      <a16:creationId xmlns:a16="http://schemas.microsoft.com/office/drawing/2014/main" id="{EB5D42DC-5431-1E52-1F95-D00FF96AED0A}"/>
                    </a:ext>
                  </a:extLst>
                </p14:cNvPr>
                <p14:cNvContentPartPr/>
                <p14:nvPr/>
              </p14:nvContentPartPr>
              <p14:xfrm>
                <a:off x="1601869" y="1863884"/>
                <a:ext cx="101160" cy="137880"/>
              </p14:xfrm>
            </p:contentPart>
          </mc:Choice>
          <mc:Fallback>
            <p:pic>
              <p:nvPicPr>
                <p:cNvPr id="142" name="Freihand 141">
                  <a:extLst>
                    <a:ext uri="{FF2B5EF4-FFF2-40B4-BE49-F238E27FC236}">
                      <a16:creationId xmlns:a16="http://schemas.microsoft.com/office/drawing/2014/main" id="{EB5D42DC-5431-1E52-1F95-D00FF96AED0A}"/>
                    </a:ext>
                  </a:extLst>
                </p:cNvPr>
                <p:cNvPicPr/>
                <p:nvPr/>
              </p:nvPicPr>
              <p:blipFill>
                <a:blip r:embed="rId296"/>
                <a:stretch>
                  <a:fillRect/>
                </a:stretch>
              </p:blipFill>
              <p:spPr>
                <a:xfrm>
                  <a:off x="1593229" y="1854884"/>
                  <a:ext cx="118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5" name="Freihand 144">
                  <a:extLst>
                    <a:ext uri="{FF2B5EF4-FFF2-40B4-BE49-F238E27FC236}">
                      <a16:creationId xmlns:a16="http://schemas.microsoft.com/office/drawing/2014/main" id="{4C96ECF8-20EA-ACC0-DA25-B13927A6C2C4}"/>
                    </a:ext>
                  </a:extLst>
                </p14:cNvPr>
                <p14:cNvContentPartPr/>
                <p14:nvPr/>
              </p14:nvContentPartPr>
              <p14:xfrm>
                <a:off x="1910029" y="1586324"/>
                <a:ext cx="44640" cy="222840"/>
              </p14:xfrm>
            </p:contentPart>
          </mc:Choice>
          <mc:Fallback>
            <p:pic>
              <p:nvPicPr>
                <p:cNvPr id="145" name="Freihand 144">
                  <a:extLst>
                    <a:ext uri="{FF2B5EF4-FFF2-40B4-BE49-F238E27FC236}">
                      <a16:creationId xmlns:a16="http://schemas.microsoft.com/office/drawing/2014/main" id="{4C96ECF8-20EA-ACC0-DA25-B13927A6C2C4}"/>
                    </a:ext>
                  </a:extLst>
                </p:cNvPr>
                <p:cNvPicPr/>
                <p:nvPr/>
              </p:nvPicPr>
              <p:blipFill>
                <a:blip r:embed="rId298"/>
                <a:stretch>
                  <a:fillRect/>
                </a:stretch>
              </p:blipFill>
              <p:spPr>
                <a:xfrm>
                  <a:off x="1901389" y="1577684"/>
                  <a:ext cx="62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6" name="Freihand 145">
                  <a:extLst>
                    <a:ext uri="{FF2B5EF4-FFF2-40B4-BE49-F238E27FC236}">
                      <a16:creationId xmlns:a16="http://schemas.microsoft.com/office/drawing/2014/main" id="{7B6E5AE5-DF31-B6BB-2EDB-41BF0C7B2493}"/>
                    </a:ext>
                  </a:extLst>
                </p14:cNvPr>
                <p14:cNvContentPartPr/>
                <p14:nvPr/>
              </p14:nvContentPartPr>
              <p14:xfrm>
                <a:off x="1944229" y="1585604"/>
                <a:ext cx="175680" cy="95760"/>
              </p14:xfrm>
            </p:contentPart>
          </mc:Choice>
          <mc:Fallback>
            <p:pic>
              <p:nvPicPr>
                <p:cNvPr id="146" name="Freihand 145">
                  <a:extLst>
                    <a:ext uri="{FF2B5EF4-FFF2-40B4-BE49-F238E27FC236}">
                      <a16:creationId xmlns:a16="http://schemas.microsoft.com/office/drawing/2014/main" id="{7B6E5AE5-DF31-B6BB-2EDB-41BF0C7B2493}"/>
                    </a:ext>
                  </a:extLst>
                </p:cNvPr>
                <p:cNvPicPr/>
                <p:nvPr/>
              </p:nvPicPr>
              <p:blipFill>
                <a:blip r:embed="rId300"/>
                <a:stretch>
                  <a:fillRect/>
                </a:stretch>
              </p:blipFill>
              <p:spPr>
                <a:xfrm>
                  <a:off x="1935229" y="1576604"/>
                  <a:ext cx="193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7" name="Freihand 146">
                  <a:extLst>
                    <a:ext uri="{FF2B5EF4-FFF2-40B4-BE49-F238E27FC236}">
                      <a16:creationId xmlns:a16="http://schemas.microsoft.com/office/drawing/2014/main" id="{F3042E17-CB31-922B-4CE5-19AFA86169C7}"/>
                    </a:ext>
                  </a:extLst>
                </p14:cNvPr>
                <p14:cNvContentPartPr/>
                <p14:nvPr/>
              </p14:nvContentPartPr>
              <p14:xfrm>
                <a:off x="1910749" y="1841924"/>
                <a:ext cx="162000" cy="25560"/>
              </p14:xfrm>
            </p:contentPart>
          </mc:Choice>
          <mc:Fallback>
            <p:pic>
              <p:nvPicPr>
                <p:cNvPr id="147" name="Freihand 146">
                  <a:extLst>
                    <a:ext uri="{FF2B5EF4-FFF2-40B4-BE49-F238E27FC236}">
                      <a16:creationId xmlns:a16="http://schemas.microsoft.com/office/drawing/2014/main" id="{F3042E17-CB31-922B-4CE5-19AFA86169C7}"/>
                    </a:ext>
                  </a:extLst>
                </p:cNvPr>
                <p:cNvPicPr/>
                <p:nvPr/>
              </p:nvPicPr>
              <p:blipFill>
                <a:blip r:embed="rId302"/>
                <a:stretch>
                  <a:fillRect/>
                </a:stretch>
              </p:blipFill>
              <p:spPr>
                <a:xfrm>
                  <a:off x="1901749" y="1832924"/>
                  <a:ext cx="179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8" name="Freihand 147">
                  <a:extLst>
                    <a:ext uri="{FF2B5EF4-FFF2-40B4-BE49-F238E27FC236}">
                      <a16:creationId xmlns:a16="http://schemas.microsoft.com/office/drawing/2014/main" id="{5D629DCF-058E-67AB-EA0E-B566BF2C7E8B}"/>
                    </a:ext>
                  </a:extLst>
                </p14:cNvPr>
                <p14:cNvContentPartPr/>
                <p14:nvPr/>
              </p14:nvContentPartPr>
              <p14:xfrm>
                <a:off x="2240149" y="1549244"/>
                <a:ext cx="95040" cy="274320"/>
              </p14:xfrm>
            </p:contentPart>
          </mc:Choice>
          <mc:Fallback>
            <p:pic>
              <p:nvPicPr>
                <p:cNvPr id="148" name="Freihand 147">
                  <a:extLst>
                    <a:ext uri="{FF2B5EF4-FFF2-40B4-BE49-F238E27FC236}">
                      <a16:creationId xmlns:a16="http://schemas.microsoft.com/office/drawing/2014/main" id="{5D629DCF-058E-67AB-EA0E-B566BF2C7E8B}"/>
                    </a:ext>
                  </a:extLst>
                </p:cNvPr>
                <p:cNvPicPr/>
                <p:nvPr/>
              </p:nvPicPr>
              <p:blipFill>
                <a:blip r:embed="rId304"/>
                <a:stretch>
                  <a:fillRect/>
                </a:stretch>
              </p:blipFill>
              <p:spPr>
                <a:xfrm>
                  <a:off x="2231149" y="1540604"/>
                  <a:ext cx="1126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9" name="Freihand 148">
                  <a:extLst>
                    <a:ext uri="{FF2B5EF4-FFF2-40B4-BE49-F238E27FC236}">
                      <a16:creationId xmlns:a16="http://schemas.microsoft.com/office/drawing/2014/main" id="{6F8DCC15-40AD-DD4B-ED10-FE9178906DC8}"/>
                    </a:ext>
                  </a:extLst>
                </p14:cNvPr>
                <p14:cNvContentPartPr/>
                <p14:nvPr/>
              </p14:nvContentPartPr>
              <p14:xfrm>
                <a:off x="2481709" y="1551404"/>
                <a:ext cx="193320" cy="14400"/>
              </p14:xfrm>
            </p:contentPart>
          </mc:Choice>
          <mc:Fallback>
            <p:pic>
              <p:nvPicPr>
                <p:cNvPr id="149" name="Freihand 148">
                  <a:extLst>
                    <a:ext uri="{FF2B5EF4-FFF2-40B4-BE49-F238E27FC236}">
                      <a16:creationId xmlns:a16="http://schemas.microsoft.com/office/drawing/2014/main" id="{6F8DCC15-40AD-DD4B-ED10-FE9178906DC8}"/>
                    </a:ext>
                  </a:extLst>
                </p:cNvPr>
                <p:cNvPicPr/>
                <p:nvPr/>
              </p:nvPicPr>
              <p:blipFill>
                <a:blip r:embed="rId306"/>
                <a:stretch>
                  <a:fillRect/>
                </a:stretch>
              </p:blipFill>
              <p:spPr>
                <a:xfrm>
                  <a:off x="2473069" y="1542404"/>
                  <a:ext cx="210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0" name="Freihand 149">
                  <a:extLst>
                    <a:ext uri="{FF2B5EF4-FFF2-40B4-BE49-F238E27FC236}">
                      <a16:creationId xmlns:a16="http://schemas.microsoft.com/office/drawing/2014/main" id="{7274465A-9BE5-879E-3982-C2ECACC1CF72}"/>
                    </a:ext>
                  </a:extLst>
                </p14:cNvPr>
                <p14:cNvContentPartPr/>
                <p14:nvPr/>
              </p14:nvContentPartPr>
              <p14:xfrm>
                <a:off x="2477029" y="1596764"/>
                <a:ext cx="208080" cy="185400"/>
              </p14:xfrm>
            </p:contentPart>
          </mc:Choice>
          <mc:Fallback>
            <p:pic>
              <p:nvPicPr>
                <p:cNvPr id="150" name="Freihand 149">
                  <a:extLst>
                    <a:ext uri="{FF2B5EF4-FFF2-40B4-BE49-F238E27FC236}">
                      <a16:creationId xmlns:a16="http://schemas.microsoft.com/office/drawing/2014/main" id="{7274465A-9BE5-879E-3982-C2ECACC1CF72}"/>
                    </a:ext>
                  </a:extLst>
                </p:cNvPr>
                <p:cNvPicPr/>
                <p:nvPr/>
              </p:nvPicPr>
              <p:blipFill>
                <a:blip r:embed="rId308"/>
                <a:stretch>
                  <a:fillRect/>
                </a:stretch>
              </p:blipFill>
              <p:spPr>
                <a:xfrm>
                  <a:off x="2468029" y="1588124"/>
                  <a:ext cx="225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88" name="Freihand 87">
                  <a:extLst>
                    <a:ext uri="{FF2B5EF4-FFF2-40B4-BE49-F238E27FC236}">
                      <a16:creationId xmlns:a16="http://schemas.microsoft.com/office/drawing/2014/main" id="{B0A0E913-813F-8DAB-D428-EF54E5438E3A}"/>
                    </a:ext>
                  </a:extLst>
                </p14:cNvPr>
                <p14:cNvContentPartPr/>
                <p14:nvPr/>
              </p14:nvContentPartPr>
              <p14:xfrm>
                <a:off x="111469" y="974324"/>
                <a:ext cx="70560" cy="272520"/>
              </p14:xfrm>
            </p:contentPart>
          </mc:Choice>
          <mc:Fallback>
            <p:pic>
              <p:nvPicPr>
                <p:cNvPr id="88" name="Freihand 87">
                  <a:extLst>
                    <a:ext uri="{FF2B5EF4-FFF2-40B4-BE49-F238E27FC236}">
                      <a16:creationId xmlns:a16="http://schemas.microsoft.com/office/drawing/2014/main" id="{B0A0E913-813F-8DAB-D428-EF54E5438E3A}"/>
                    </a:ext>
                  </a:extLst>
                </p:cNvPr>
                <p:cNvPicPr/>
                <p:nvPr/>
              </p:nvPicPr>
              <p:blipFill>
                <a:blip r:embed="rId310"/>
                <a:stretch>
                  <a:fillRect/>
                </a:stretch>
              </p:blipFill>
              <p:spPr>
                <a:xfrm>
                  <a:off x="102469" y="965684"/>
                  <a:ext cx="882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89" name="Freihand 88">
                  <a:extLst>
                    <a:ext uri="{FF2B5EF4-FFF2-40B4-BE49-F238E27FC236}">
                      <a16:creationId xmlns:a16="http://schemas.microsoft.com/office/drawing/2014/main" id="{8776C9AA-015D-C5E2-AF9D-C8E04D16E68C}"/>
                    </a:ext>
                  </a:extLst>
                </p14:cNvPr>
                <p14:cNvContentPartPr/>
                <p14:nvPr/>
              </p14:nvContentPartPr>
              <p14:xfrm>
                <a:off x="121549" y="991604"/>
                <a:ext cx="178560" cy="121680"/>
              </p14:xfrm>
            </p:contentPart>
          </mc:Choice>
          <mc:Fallback>
            <p:pic>
              <p:nvPicPr>
                <p:cNvPr id="89" name="Freihand 88">
                  <a:extLst>
                    <a:ext uri="{FF2B5EF4-FFF2-40B4-BE49-F238E27FC236}">
                      <a16:creationId xmlns:a16="http://schemas.microsoft.com/office/drawing/2014/main" id="{8776C9AA-015D-C5E2-AF9D-C8E04D16E68C}"/>
                    </a:ext>
                  </a:extLst>
                </p:cNvPr>
                <p:cNvPicPr/>
                <p:nvPr/>
              </p:nvPicPr>
              <p:blipFill>
                <a:blip r:embed="rId312"/>
                <a:stretch>
                  <a:fillRect/>
                </a:stretch>
              </p:blipFill>
              <p:spPr>
                <a:xfrm>
                  <a:off x="112909" y="982604"/>
                  <a:ext cx="196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90" name="Freihand 89">
                  <a:extLst>
                    <a:ext uri="{FF2B5EF4-FFF2-40B4-BE49-F238E27FC236}">
                      <a16:creationId xmlns:a16="http://schemas.microsoft.com/office/drawing/2014/main" id="{F6523518-28EE-F964-A866-68CF92293811}"/>
                    </a:ext>
                  </a:extLst>
                </p14:cNvPr>
                <p14:cNvContentPartPr/>
                <p14:nvPr/>
              </p14:nvContentPartPr>
              <p14:xfrm>
                <a:off x="85909" y="1267004"/>
                <a:ext cx="163800" cy="30240"/>
              </p14:xfrm>
            </p:contentPart>
          </mc:Choice>
          <mc:Fallback>
            <p:pic>
              <p:nvPicPr>
                <p:cNvPr id="90" name="Freihand 89">
                  <a:extLst>
                    <a:ext uri="{FF2B5EF4-FFF2-40B4-BE49-F238E27FC236}">
                      <a16:creationId xmlns:a16="http://schemas.microsoft.com/office/drawing/2014/main" id="{F6523518-28EE-F964-A866-68CF92293811}"/>
                    </a:ext>
                  </a:extLst>
                </p:cNvPr>
                <p:cNvPicPr/>
                <p:nvPr/>
              </p:nvPicPr>
              <p:blipFill>
                <a:blip r:embed="rId314"/>
                <a:stretch>
                  <a:fillRect/>
                </a:stretch>
              </p:blipFill>
              <p:spPr>
                <a:xfrm>
                  <a:off x="77269" y="1258364"/>
                  <a:ext cx="181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92" name="Freihand 91">
                  <a:extLst>
                    <a:ext uri="{FF2B5EF4-FFF2-40B4-BE49-F238E27FC236}">
                      <a16:creationId xmlns:a16="http://schemas.microsoft.com/office/drawing/2014/main" id="{A31128BA-2E46-14E2-14AA-1F0F80A4A835}"/>
                    </a:ext>
                  </a:extLst>
                </p14:cNvPr>
                <p14:cNvContentPartPr/>
                <p14:nvPr/>
              </p14:nvContentPartPr>
              <p14:xfrm>
                <a:off x="342589" y="937604"/>
                <a:ext cx="137880" cy="367560"/>
              </p14:xfrm>
            </p:contentPart>
          </mc:Choice>
          <mc:Fallback>
            <p:pic>
              <p:nvPicPr>
                <p:cNvPr id="92" name="Freihand 91">
                  <a:extLst>
                    <a:ext uri="{FF2B5EF4-FFF2-40B4-BE49-F238E27FC236}">
                      <a16:creationId xmlns:a16="http://schemas.microsoft.com/office/drawing/2014/main" id="{A31128BA-2E46-14E2-14AA-1F0F80A4A835}"/>
                    </a:ext>
                  </a:extLst>
                </p:cNvPr>
                <p:cNvPicPr/>
                <p:nvPr/>
              </p:nvPicPr>
              <p:blipFill>
                <a:blip r:embed="rId316"/>
                <a:stretch>
                  <a:fillRect/>
                </a:stretch>
              </p:blipFill>
              <p:spPr>
                <a:xfrm>
                  <a:off x="333949" y="928604"/>
                  <a:ext cx="15552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94" name="Freihand 93">
                  <a:extLst>
                    <a:ext uri="{FF2B5EF4-FFF2-40B4-BE49-F238E27FC236}">
                      <a16:creationId xmlns:a16="http://schemas.microsoft.com/office/drawing/2014/main" id="{0C62E3B4-AD44-D431-5273-E7235A9B0A75}"/>
                    </a:ext>
                  </a:extLst>
                </p14:cNvPr>
                <p14:cNvContentPartPr/>
                <p14:nvPr/>
              </p14:nvContentPartPr>
              <p14:xfrm>
                <a:off x="521509" y="984044"/>
                <a:ext cx="168480" cy="259920"/>
              </p14:xfrm>
            </p:contentPart>
          </mc:Choice>
          <mc:Fallback>
            <p:pic>
              <p:nvPicPr>
                <p:cNvPr id="94" name="Freihand 93">
                  <a:extLst>
                    <a:ext uri="{FF2B5EF4-FFF2-40B4-BE49-F238E27FC236}">
                      <a16:creationId xmlns:a16="http://schemas.microsoft.com/office/drawing/2014/main" id="{0C62E3B4-AD44-D431-5273-E7235A9B0A75}"/>
                    </a:ext>
                  </a:extLst>
                </p:cNvPr>
                <p:cNvPicPr/>
                <p:nvPr/>
              </p:nvPicPr>
              <p:blipFill>
                <a:blip r:embed="rId318"/>
                <a:stretch>
                  <a:fillRect/>
                </a:stretch>
              </p:blipFill>
              <p:spPr>
                <a:xfrm>
                  <a:off x="512509" y="975044"/>
                  <a:ext cx="186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95" name="Freihand 94">
                  <a:extLst>
                    <a:ext uri="{FF2B5EF4-FFF2-40B4-BE49-F238E27FC236}">
                      <a16:creationId xmlns:a16="http://schemas.microsoft.com/office/drawing/2014/main" id="{08B07743-01D6-B4B4-9963-06BD86DD6D53}"/>
                    </a:ext>
                  </a:extLst>
                </p14:cNvPr>
                <p14:cNvContentPartPr/>
                <p14:nvPr/>
              </p14:nvContentPartPr>
              <p14:xfrm>
                <a:off x="502429" y="960284"/>
                <a:ext cx="208800" cy="124920"/>
              </p14:xfrm>
            </p:contentPart>
          </mc:Choice>
          <mc:Fallback>
            <p:pic>
              <p:nvPicPr>
                <p:cNvPr id="95" name="Freihand 94">
                  <a:extLst>
                    <a:ext uri="{FF2B5EF4-FFF2-40B4-BE49-F238E27FC236}">
                      <a16:creationId xmlns:a16="http://schemas.microsoft.com/office/drawing/2014/main" id="{08B07743-01D6-B4B4-9963-06BD86DD6D53}"/>
                    </a:ext>
                  </a:extLst>
                </p:cNvPr>
                <p:cNvPicPr/>
                <p:nvPr/>
              </p:nvPicPr>
              <p:blipFill>
                <a:blip r:embed="rId320"/>
                <a:stretch>
                  <a:fillRect/>
                </a:stretch>
              </p:blipFill>
              <p:spPr>
                <a:xfrm>
                  <a:off x="493789" y="951644"/>
                  <a:ext cx="226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96" name="Freihand 95">
                  <a:extLst>
                    <a:ext uri="{FF2B5EF4-FFF2-40B4-BE49-F238E27FC236}">
                      <a16:creationId xmlns:a16="http://schemas.microsoft.com/office/drawing/2014/main" id="{D1EC5735-0F9C-91FD-4917-54CDDA285F7D}"/>
                    </a:ext>
                  </a:extLst>
                </p14:cNvPr>
                <p14:cNvContentPartPr/>
                <p14:nvPr/>
              </p14:nvContentPartPr>
              <p14:xfrm>
                <a:off x="730669" y="901604"/>
                <a:ext cx="50400" cy="104760"/>
              </p14:xfrm>
            </p:contentPart>
          </mc:Choice>
          <mc:Fallback>
            <p:pic>
              <p:nvPicPr>
                <p:cNvPr id="96" name="Freihand 95">
                  <a:extLst>
                    <a:ext uri="{FF2B5EF4-FFF2-40B4-BE49-F238E27FC236}">
                      <a16:creationId xmlns:a16="http://schemas.microsoft.com/office/drawing/2014/main" id="{D1EC5735-0F9C-91FD-4917-54CDDA285F7D}"/>
                    </a:ext>
                  </a:extLst>
                </p:cNvPr>
                <p:cNvPicPr/>
                <p:nvPr/>
              </p:nvPicPr>
              <p:blipFill>
                <a:blip r:embed="rId322"/>
                <a:stretch>
                  <a:fillRect/>
                </a:stretch>
              </p:blipFill>
              <p:spPr>
                <a:xfrm>
                  <a:off x="721669" y="892604"/>
                  <a:ext cx="68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97" name="Freihand 96">
                  <a:extLst>
                    <a:ext uri="{FF2B5EF4-FFF2-40B4-BE49-F238E27FC236}">
                      <a16:creationId xmlns:a16="http://schemas.microsoft.com/office/drawing/2014/main" id="{CB5A0688-D85E-D97E-4704-7C7E19EE713D}"/>
                    </a:ext>
                  </a:extLst>
                </p14:cNvPr>
                <p14:cNvContentPartPr/>
                <p14:nvPr/>
              </p14:nvContentPartPr>
              <p14:xfrm>
                <a:off x="776389" y="913484"/>
                <a:ext cx="156600" cy="453960"/>
              </p14:xfrm>
            </p:contentPart>
          </mc:Choice>
          <mc:Fallback>
            <p:pic>
              <p:nvPicPr>
                <p:cNvPr id="97" name="Freihand 96">
                  <a:extLst>
                    <a:ext uri="{FF2B5EF4-FFF2-40B4-BE49-F238E27FC236}">
                      <a16:creationId xmlns:a16="http://schemas.microsoft.com/office/drawing/2014/main" id="{CB5A0688-D85E-D97E-4704-7C7E19EE713D}"/>
                    </a:ext>
                  </a:extLst>
                </p:cNvPr>
                <p:cNvPicPr/>
                <p:nvPr/>
              </p:nvPicPr>
              <p:blipFill>
                <a:blip r:embed="rId324"/>
                <a:stretch>
                  <a:fillRect/>
                </a:stretch>
              </p:blipFill>
              <p:spPr>
                <a:xfrm>
                  <a:off x="767749" y="904844"/>
                  <a:ext cx="17424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98" name="Freihand 97">
                  <a:extLst>
                    <a:ext uri="{FF2B5EF4-FFF2-40B4-BE49-F238E27FC236}">
                      <a16:creationId xmlns:a16="http://schemas.microsoft.com/office/drawing/2014/main" id="{DB744378-711B-3A09-C968-4A0EEC785E98}"/>
                    </a:ext>
                  </a:extLst>
                </p14:cNvPr>
                <p14:cNvContentPartPr/>
                <p14:nvPr/>
              </p14:nvContentPartPr>
              <p14:xfrm>
                <a:off x="1047469" y="1101044"/>
                <a:ext cx="187200" cy="27720"/>
              </p14:xfrm>
            </p:contentPart>
          </mc:Choice>
          <mc:Fallback>
            <p:pic>
              <p:nvPicPr>
                <p:cNvPr id="98" name="Freihand 97">
                  <a:extLst>
                    <a:ext uri="{FF2B5EF4-FFF2-40B4-BE49-F238E27FC236}">
                      <a16:creationId xmlns:a16="http://schemas.microsoft.com/office/drawing/2014/main" id="{DB744378-711B-3A09-C968-4A0EEC785E98}"/>
                    </a:ext>
                  </a:extLst>
                </p:cNvPr>
                <p:cNvPicPr/>
                <p:nvPr/>
              </p:nvPicPr>
              <p:blipFill>
                <a:blip r:embed="rId326"/>
                <a:stretch>
                  <a:fillRect/>
                </a:stretch>
              </p:blipFill>
              <p:spPr>
                <a:xfrm>
                  <a:off x="1038469" y="1092044"/>
                  <a:ext cx="204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99" name="Freihand 98">
                  <a:extLst>
                    <a:ext uri="{FF2B5EF4-FFF2-40B4-BE49-F238E27FC236}">
                      <a16:creationId xmlns:a16="http://schemas.microsoft.com/office/drawing/2014/main" id="{EEC35541-AB77-F9BF-20DC-14A803A95C93}"/>
                    </a:ext>
                  </a:extLst>
                </p14:cNvPr>
                <p14:cNvContentPartPr/>
                <p14:nvPr/>
              </p14:nvContentPartPr>
              <p14:xfrm>
                <a:off x="1067989" y="1179884"/>
                <a:ext cx="138600" cy="4320"/>
              </p14:xfrm>
            </p:contentPart>
          </mc:Choice>
          <mc:Fallback>
            <p:pic>
              <p:nvPicPr>
                <p:cNvPr id="99" name="Freihand 98">
                  <a:extLst>
                    <a:ext uri="{FF2B5EF4-FFF2-40B4-BE49-F238E27FC236}">
                      <a16:creationId xmlns:a16="http://schemas.microsoft.com/office/drawing/2014/main" id="{EEC35541-AB77-F9BF-20DC-14A803A95C93}"/>
                    </a:ext>
                  </a:extLst>
                </p:cNvPr>
                <p:cNvPicPr/>
                <p:nvPr/>
              </p:nvPicPr>
              <p:blipFill>
                <a:blip r:embed="rId328"/>
                <a:stretch>
                  <a:fillRect/>
                </a:stretch>
              </p:blipFill>
              <p:spPr>
                <a:xfrm>
                  <a:off x="1058989" y="1170884"/>
                  <a:ext cx="156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01" name="Freihand 100">
                  <a:extLst>
                    <a:ext uri="{FF2B5EF4-FFF2-40B4-BE49-F238E27FC236}">
                      <a16:creationId xmlns:a16="http://schemas.microsoft.com/office/drawing/2014/main" id="{85AD313B-5C22-0732-875A-4798B58E560C}"/>
                    </a:ext>
                  </a:extLst>
                </p14:cNvPr>
                <p14:cNvContentPartPr/>
                <p14:nvPr/>
              </p14:nvContentPartPr>
              <p14:xfrm>
                <a:off x="1411069" y="961724"/>
                <a:ext cx="30600" cy="214920"/>
              </p14:xfrm>
            </p:contentPart>
          </mc:Choice>
          <mc:Fallback>
            <p:pic>
              <p:nvPicPr>
                <p:cNvPr id="101" name="Freihand 100">
                  <a:extLst>
                    <a:ext uri="{FF2B5EF4-FFF2-40B4-BE49-F238E27FC236}">
                      <a16:creationId xmlns:a16="http://schemas.microsoft.com/office/drawing/2014/main" id="{85AD313B-5C22-0732-875A-4798B58E560C}"/>
                    </a:ext>
                  </a:extLst>
                </p:cNvPr>
                <p:cNvPicPr/>
                <p:nvPr/>
              </p:nvPicPr>
              <p:blipFill>
                <a:blip r:embed="rId330"/>
                <a:stretch>
                  <a:fillRect/>
                </a:stretch>
              </p:blipFill>
              <p:spPr>
                <a:xfrm>
                  <a:off x="1402429" y="952724"/>
                  <a:ext cx="482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02" name="Freihand 101">
                  <a:extLst>
                    <a:ext uri="{FF2B5EF4-FFF2-40B4-BE49-F238E27FC236}">
                      <a16:creationId xmlns:a16="http://schemas.microsoft.com/office/drawing/2014/main" id="{DC49BD29-D329-8EC5-7B53-FECD38111347}"/>
                    </a:ext>
                  </a:extLst>
                </p14:cNvPr>
                <p14:cNvContentPartPr/>
                <p14:nvPr/>
              </p14:nvContentPartPr>
              <p14:xfrm>
                <a:off x="1429069" y="947684"/>
                <a:ext cx="155520" cy="99360"/>
              </p14:xfrm>
            </p:contentPart>
          </mc:Choice>
          <mc:Fallback>
            <p:pic>
              <p:nvPicPr>
                <p:cNvPr id="102" name="Freihand 101">
                  <a:extLst>
                    <a:ext uri="{FF2B5EF4-FFF2-40B4-BE49-F238E27FC236}">
                      <a16:creationId xmlns:a16="http://schemas.microsoft.com/office/drawing/2014/main" id="{DC49BD29-D329-8EC5-7B53-FECD38111347}"/>
                    </a:ext>
                  </a:extLst>
                </p:cNvPr>
                <p:cNvPicPr/>
                <p:nvPr/>
              </p:nvPicPr>
              <p:blipFill>
                <a:blip r:embed="rId332"/>
                <a:stretch>
                  <a:fillRect/>
                </a:stretch>
              </p:blipFill>
              <p:spPr>
                <a:xfrm>
                  <a:off x="1420429" y="939044"/>
                  <a:ext cx="173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03" name="Freihand 102">
                  <a:extLst>
                    <a:ext uri="{FF2B5EF4-FFF2-40B4-BE49-F238E27FC236}">
                      <a16:creationId xmlns:a16="http://schemas.microsoft.com/office/drawing/2014/main" id="{F78314A4-1FB8-7C0C-3A92-0C09D2B7B6A2}"/>
                    </a:ext>
                  </a:extLst>
                </p14:cNvPr>
                <p14:cNvContentPartPr/>
                <p14:nvPr/>
              </p14:nvContentPartPr>
              <p14:xfrm>
                <a:off x="1406029" y="1178804"/>
                <a:ext cx="182880" cy="13680"/>
              </p14:xfrm>
            </p:contentPart>
          </mc:Choice>
          <mc:Fallback>
            <p:pic>
              <p:nvPicPr>
                <p:cNvPr id="103" name="Freihand 102">
                  <a:extLst>
                    <a:ext uri="{FF2B5EF4-FFF2-40B4-BE49-F238E27FC236}">
                      <a16:creationId xmlns:a16="http://schemas.microsoft.com/office/drawing/2014/main" id="{F78314A4-1FB8-7C0C-3A92-0C09D2B7B6A2}"/>
                    </a:ext>
                  </a:extLst>
                </p:cNvPr>
                <p:cNvPicPr/>
                <p:nvPr/>
              </p:nvPicPr>
              <p:blipFill>
                <a:blip r:embed="rId334"/>
                <a:stretch>
                  <a:fillRect/>
                </a:stretch>
              </p:blipFill>
              <p:spPr>
                <a:xfrm>
                  <a:off x="1397029" y="1170164"/>
                  <a:ext cx="200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05" name="Freihand 104">
                  <a:extLst>
                    <a:ext uri="{FF2B5EF4-FFF2-40B4-BE49-F238E27FC236}">
                      <a16:creationId xmlns:a16="http://schemas.microsoft.com/office/drawing/2014/main" id="{3124EEE9-D833-E9CE-EAB3-2C7AFB8376E4}"/>
                    </a:ext>
                  </a:extLst>
                </p14:cNvPr>
                <p14:cNvContentPartPr/>
                <p14:nvPr/>
              </p14:nvContentPartPr>
              <p14:xfrm>
                <a:off x="1700149" y="892244"/>
                <a:ext cx="143640" cy="337680"/>
              </p14:xfrm>
            </p:contentPart>
          </mc:Choice>
          <mc:Fallback>
            <p:pic>
              <p:nvPicPr>
                <p:cNvPr id="105" name="Freihand 104">
                  <a:extLst>
                    <a:ext uri="{FF2B5EF4-FFF2-40B4-BE49-F238E27FC236}">
                      <a16:creationId xmlns:a16="http://schemas.microsoft.com/office/drawing/2014/main" id="{3124EEE9-D833-E9CE-EAB3-2C7AFB8376E4}"/>
                    </a:ext>
                  </a:extLst>
                </p:cNvPr>
                <p:cNvPicPr/>
                <p:nvPr/>
              </p:nvPicPr>
              <p:blipFill>
                <a:blip r:embed="rId336"/>
                <a:stretch>
                  <a:fillRect/>
                </a:stretch>
              </p:blipFill>
              <p:spPr>
                <a:xfrm>
                  <a:off x="1691509" y="883244"/>
                  <a:ext cx="1612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06" name="Freihand 105">
                  <a:extLst>
                    <a:ext uri="{FF2B5EF4-FFF2-40B4-BE49-F238E27FC236}">
                      <a16:creationId xmlns:a16="http://schemas.microsoft.com/office/drawing/2014/main" id="{827F4E0D-A616-1CBD-0B78-B9A6469BCD28}"/>
                    </a:ext>
                  </a:extLst>
                </p14:cNvPr>
                <p14:cNvContentPartPr/>
                <p14:nvPr/>
              </p14:nvContentPartPr>
              <p14:xfrm>
                <a:off x="2030269" y="800804"/>
                <a:ext cx="169560" cy="174960"/>
              </p14:xfrm>
            </p:contentPart>
          </mc:Choice>
          <mc:Fallback>
            <p:pic>
              <p:nvPicPr>
                <p:cNvPr id="106" name="Freihand 105">
                  <a:extLst>
                    <a:ext uri="{FF2B5EF4-FFF2-40B4-BE49-F238E27FC236}">
                      <a16:creationId xmlns:a16="http://schemas.microsoft.com/office/drawing/2014/main" id="{827F4E0D-A616-1CBD-0B78-B9A6469BCD28}"/>
                    </a:ext>
                  </a:extLst>
                </p:cNvPr>
                <p:cNvPicPr/>
                <p:nvPr/>
              </p:nvPicPr>
              <p:blipFill>
                <a:blip r:embed="rId338"/>
                <a:stretch>
                  <a:fillRect/>
                </a:stretch>
              </p:blipFill>
              <p:spPr>
                <a:xfrm>
                  <a:off x="2021629" y="792164"/>
                  <a:ext cx="187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07" name="Freihand 106">
                  <a:extLst>
                    <a:ext uri="{FF2B5EF4-FFF2-40B4-BE49-F238E27FC236}">
                      <a16:creationId xmlns:a16="http://schemas.microsoft.com/office/drawing/2014/main" id="{376CD04E-C08D-F7C9-F558-35EE3332A792}"/>
                    </a:ext>
                  </a:extLst>
                </p14:cNvPr>
                <p14:cNvContentPartPr/>
                <p14:nvPr/>
              </p14:nvContentPartPr>
              <p14:xfrm>
                <a:off x="2015509" y="1008524"/>
                <a:ext cx="219600" cy="45360"/>
              </p14:xfrm>
            </p:contentPart>
          </mc:Choice>
          <mc:Fallback>
            <p:pic>
              <p:nvPicPr>
                <p:cNvPr id="107" name="Freihand 106">
                  <a:extLst>
                    <a:ext uri="{FF2B5EF4-FFF2-40B4-BE49-F238E27FC236}">
                      <a16:creationId xmlns:a16="http://schemas.microsoft.com/office/drawing/2014/main" id="{376CD04E-C08D-F7C9-F558-35EE3332A792}"/>
                    </a:ext>
                  </a:extLst>
                </p:cNvPr>
                <p:cNvPicPr/>
                <p:nvPr/>
              </p:nvPicPr>
              <p:blipFill>
                <a:blip r:embed="rId340"/>
                <a:stretch>
                  <a:fillRect/>
                </a:stretch>
              </p:blipFill>
              <p:spPr>
                <a:xfrm>
                  <a:off x="2006509" y="999884"/>
                  <a:ext cx="237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08" name="Freihand 107">
                  <a:extLst>
                    <a:ext uri="{FF2B5EF4-FFF2-40B4-BE49-F238E27FC236}">
                      <a16:creationId xmlns:a16="http://schemas.microsoft.com/office/drawing/2014/main" id="{A32E4C86-1771-CD36-602D-E9A772C40664}"/>
                    </a:ext>
                  </a:extLst>
                </p14:cNvPr>
                <p14:cNvContentPartPr/>
                <p14:nvPr/>
              </p14:nvContentPartPr>
              <p14:xfrm>
                <a:off x="1928749" y="1162244"/>
                <a:ext cx="120240" cy="65160"/>
              </p14:xfrm>
            </p:contentPart>
          </mc:Choice>
          <mc:Fallback>
            <p:pic>
              <p:nvPicPr>
                <p:cNvPr id="108" name="Freihand 107">
                  <a:extLst>
                    <a:ext uri="{FF2B5EF4-FFF2-40B4-BE49-F238E27FC236}">
                      <a16:creationId xmlns:a16="http://schemas.microsoft.com/office/drawing/2014/main" id="{A32E4C86-1771-CD36-602D-E9A772C40664}"/>
                    </a:ext>
                  </a:extLst>
                </p:cNvPr>
                <p:cNvPicPr/>
                <p:nvPr/>
              </p:nvPicPr>
              <p:blipFill>
                <a:blip r:embed="rId342"/>
                <a:stretch>
                  <a:fillRect/>
                </a:stretch>
              </p:blipFill>
              <p:spPr>
                <a:xfrm>
                  <a:off x="1920109" y="1153604"/>
                  <a:ext cx="137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09" name="Freihand 108">
                  <a:extLst>
                    <a:ext uri="{FF2B5EF4-FFF2-40B4-BE49-F238E27FC236}">
                      <a16:creationId xmlns:a16="http://schemas.microsoft.com/office/drawing/2014/main" id="{F43A7968-811C-5757-ED57-537F90BBDE70}"/>
                    </a:ext>
                  </a:extLst>
                </p14:cNvPr>
                <p14:cNvContentPartPr/>
                <p14:nvPr/>
              </p14:nvContentPartPr>
              <p14:xfrm>
                <a:off x="2101909" y="1168004"/>
                <a:ext cx="77400" cy="5040"/>
              </p14:xfrm>
            </p:contentPart>
          </mc:Choice>
          <mc:Fallback>
            <p:pic>
              <p:nvPicPr>
                <p:cNvPr id="109" name="Freihand 108">
                  <a:extLst>
                    <a:ext uri="{FF2B5EF4-FFF2-40B4-BE49-F238E27FC236}">
                      <a16:creationId xmlns:a16="http://schemas.microsoft.com/office/drawing/2014/main" id="{F43A7968-811C-5757-ED57-537F90BBDE70}"/>
                    </a:ext>
                  </a:extLst>
                </p:cNvPr>
                <p:cNvPicPr/>
                <p:nvPr/>
              </p:nvPicPr>
              <p:blipFill>
                <a:blip r:embed="rId344"/>
                <a:stretch>
                  <a:fillRect/>
                </a:stretch>
              </p:blipFill>
              <p:spPr>
                <a:xfrm>
                  <a:off x="2093269" y="1159364"/>
                  <a:ext cx="95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0" name="Freihand 109">
                  <a:extLst>
                    <a:ext uri="{FF2B5EF4-FFF2-40B4-BE49-F238E27FC236}">
                      <a16:creationId xmlns:a16="http://schemas.microsoft.com/office/drawing/2014/main" id="{E4A010B1-25B0-7DE7-D315-92A7CADE9C18}"/>
                    </a:ext>
                  </a:extLst>
                </p14:cNvPr>
                <p14:cNvContentPartPr/>
                <p14:nvPr/>
              </p14:nvContentPartPr>
              <p14:xfrm>
                <a:off x="2261029" y="1133804"/>
                <a:ext cx="19080" cy="102960"/>
              </p14:xfrm>
            </p:contentPart>
          </mc:Choice>
          <mc:Fallback>
            <p:pic>
              <p:nvPicPr>
                <p:cNvPr id="110" name="Freihand 109">
                  <a:extLst>
                    <a:ext uri="{FF2B5EF4-FFF2-40B4-BE49-F238E27FC236}">
                      <a16:creationId xmlns:a16="http://schemas.microsoft.com/office/drawing/2014/main" id="{E4A010B1-25B0-7DE7-D315-92A7CADE9C18}"/>
                    </a:ext>
                  </a:extLst>
                </p:cNvPr>
                <p:cNvPicPr/>
                <p:nvPr/>
              </p:nvPicPr>
              <p:blipFill>
                <a:blip r:embed="rId346"/>
                <a:stretch>
                  <a:fillRect/>
                </a:stretch>
              </p:blipFill>
              <p:spPr>
                <a:xfrm>
                  <a:off x="2252029" y="1125164"/>
                  <a:ext cx="36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2" name="Freihand 111">
                  <a:extLst>
                    <a:ext uri="{FF2B5EF4-FFF2-40B4-BE49-F238E27FC236}">
                      <a16:creationId xmlns:a16="http://schemas.microsoft.com/office/drawing/2014/main" id="{B174112F-85E8-B580-E87B-E1331CC120BF}"/>
                    </a:ext>
                  </a:extLst>
                </p14:cNvPr>
                <p14:cNvContentPartPr/>
                <p14:nvPr/>
              </p14:nvContentPartPr>
              <p14:xfrm>
                <a:off x="2465869" y="920324"/>
                <a:ext cx="187560" cy="9720"/>
              </p14:xfrm>
            </p:contentPart>
          </mc:Choice>
          <mc:Fallback>
            <p:pic>
              <p:nvPicPr>
                <p:cNvPr id="112" name="Freihand 111">
                  <a:extLst>
                    <a:ext uri="{FF2B5EF4-FFF2-40B4-BE49-F238E27FC236}">
                      <a16:creationId xmlns:a16="http://schemas.microsoft.com/office/drawing/2014/main" id="{B174112F-85E8-B580-E87B-E1331CC120BF}"/>
                    </a:ext>
                  </a:extLst>
                </p:cNvPr>
                <p:cNvPicPr/>
                <p:nvPr/>
              </p:nvPicPr>
              <p:blipFill>
                <a:blip r:embed="rId348"/>
                <a:stretch>
                  <a:fillRect/>
                </a:stretch>
              </p:blipFill>
              <p:spPr>
                <a:xfrm>
                  <a:off x="2456869" y="911684"/>
                  <a:ext cx="205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3" name="Freihand 112">
                  <a:extLst>
                    <a:ext uri="{FF2B5EF4-FFF2-40B4-BE49-F238E27FC236}">
                      <a16:creationId xmlns:a16="http://schemas.microsoft.com/office/drawing/2014/main" id="{BF134724-386E-3928-4665-A00759A12D26}"/>
                    </a:ext>
                  </a:extLst>
                </p14:cNvPr>
                <p14:cNvContentPartPr/>
                <p14:nvPr/>
              </p14:nvContentPartPr>
              <p14:xfrm>
                <a:off x="2462989" y="955964"/>
                <a:ext cx="180000" cy="186120"/>
              </p14:xfrm>
            </p:contentPart>
          </mc:Choice>
          <mc:Fallback>
            <p:pic>
              <p:nvPicPr>
                <p:cNvPr id="113" name="Freihand 112">
                  <a:extLst>
                    <a:ext uri="{FF2B5EF4-FFF2-40B4-BE49-F238E27FC236}">
                      <a16:creationId xmlns:a16="http://schemas.microsoft.com/office/drawing/2014/main" id="{BF134724-386E-3928-4665-A00759A12D26}"/>
                    </a:ext>
                  </a:extLst>
                </p:cNvPr>
                <p:cNvPicPr/>
                <p:nvPr/>
              </p:nvPicPr>
              <p:blipFill>
                <a:blip r:embed="rId350"/>
                <a:stretch>
                  <a:fillRect/>
                </a:stretch>
              </p:blipFill>
              <p:spPr>
                <a:xfrm>
                  <a:off x="2454349" y="946964"/>
                  <a:ext cx="197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5" name="Freihand 114">
                  <a:extLst>
                    <a:ext uri="{FF2B5EF4-FFF2-40B4-BE49-F238E27FC236}">
                      <a16:creationId xmlns:a16="http://schemas.microsoft.com/office/drawing/2014/main" id="{0E346E33-9FDB-B88A-B732-DFB2BBBE717B}"/>
                    </a:ext>
                  </a:extLst>
                </p14:cNvPr>
                <p14:cNvContentPartPr/>
                <p14:nvPr/>
              </p14:nvContentPartPr>
              <p14:xfrm>
                <a:off x="2444989" y="1239284"/>
                <a:ext cx="20520" cy="102600"/>
              </p14:xfrm>
            </p:contentPart>
          </mc:Choice>
          <mc:Fallback>
            <p:pic>
              <p:nvPicPr>
                <p:cNvPr id="115" name="Freihand 114">
                  <a:extLst>
                    <a:ext uri="{FF2B5EF4-FFF2-40B4-BE49-F238E27FC236}">
                      <a16:creationId xmlns:a16="http://schemas.microsoft.com/office/drawing/2014/main" id="{0E346E33-9FDB-B88A-B732-DFB2BBBE717B}"/>
                    </a:ext>
                  </a:extLst>
                </p:cNvPr>
                <p:cNvPicPr/>
                <p:nvPr/>
              </p:nvPicPr>
              <p:blipFill>
                <a:blip r:embed="rId352"/>
                <a:stretch>
                  <a:fillRect/>
                </a:stretch>
              </p:blipFill>
              <p:spPr>
                <a:xfrm>
                  <a:off x="2436349" y="1230284"/>
                  <a:ext cx="38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6" name="Freihand 115">
                  <a:extLst>
                    <a:ext uri="{FF2B5EF4-FFF2-40B4-BE49-F238E27FC236}">
                      <a16:creationId xmlns:a16="http://schemas.microsoft.com/office/drawing/2014/main" id="{773FBE47-841F-75C1-ABB9-491AD7EE69DE}"/>
                    </a:ext>
                  </a:extLst>
                </p14:cNvPr>
                <p14:cNvContentPartPr/>
                <p14:nvPr/>
              </p14:nvContentPartPr>
              <p14:xfrm>
                <a:off x="2442109" y="1189604"/>
                <a:ext cx="128160" cy="38880"/>
              </p14:xfrm>
            </p:contentPart>
          </mc:Choice>
          <mc:Fallback>
            <p:pic>
              <p:nvPicPr>
                <p:cNvPr id="116" name="Freihand 115">
                  <a:extLst>
                    <a:ext uri="{FF2B5EF4-FFF2-40B4-BE49-F238E27FC236}">
                      <a16:creationId xmlns:a16="http://schemas.microsoft.com/office/drawing/2014/main" id="{773FBE47-841F-75C1-ABB9-491AD7EE69DE}"/>
                    </a:ext>
                  </a:extLst>
                </p:cNvPr>
                <p:cNvPicPr/>
                <p:nvPr/>
              </p:nvPicPr>
              <p:blipFill>
                <a:blip r:embed="rId354"/>
                <a:stretch>
                  <a:fillRect/>
                </a:stretch>
              </p:blipFill>
              <p:spPr>
                <a:xfrm>
                  <a:off x="2433109" y="1180964"/>
                  <a:ext cx="145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17" name="Freihand 116">
                  <a:extLst>
                    <a:ext uri="{FF2B5EF4-FFF2-40B4-BE49-F238E27FC236}">
                      <a16:creationId xmlns:a16="http://schemas.microsoft.com/office/drawing/2014/main" id="{AEDE3996-E3DE-3DA0-EA07-02700EE0F918}"/>
                    </a:ext>
                  </a:extLst>
                </p14:cNvPr>
                <p14:cNvContentPartPr/>
                <p14:nvPr/>
              </p14:nvContentPartPr>
              <p14:xfrm>
                <a:off x="2506549" y="1297964"/>
                <a:ext cx="54000" cy="39960"/>
              </p14:xfrm>
            </p:contentPart>
          </mc:Choice>
          <mc:Fallback>
            <p:pic>
              <p:nvPicPr>
                <p:cNvPr id="117" name="Freihand 116">
                  <a:extLst>
                    <a:ext uri="{FF2B5EF4-FFF2-40B4-BE49-F238E27FC236}">
                      <a16:creationId xmlns:a16="http://schemas.microsoft.com/office/drawing/2014/main" id="{AEDE3996-E3DE-3DA0-EA07-02700EE0F918}"/>
                    </a:ext>
                  </a:extLst>
                </p:cNvPr>
                <p:cNvPicPr/>
                <p:nvPr/>
              </p:nvPicPr>
              <p:blipFill>
                <a:blip r:embed="rId356"/>
                <a:stretch>
                  <a:fillRect/>
                </a:stretch>
              </p:blipFill>
              <p:spPr>
                <a:xfrm>
                  <a:off x="2497909" y="1289324"/>
                  <a:ext cx="71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18" name="Freihand 117">
                  <a:extLst>
                    <a:ext uri="{FF2B5EF4-FFF2-40B4-BE49-F238E27FC236}">
                      <a16:creationId xmlns:a16="http://schemas.microsoft.com/office/drawing/2014/main" id="{83A432ED-18EC-5D3B-1AED-1F31B306D8C4}"/>
                    </a:ext>
                  </a:extLst>
                </p14:cNvPr>
                <p14:cNvContentPartPr/>
                <p14:nvPr/>
              </p14:nvContentPartPr>
              <p14:xfrm>
                <a:off x="2630749" y="1209044"/>
                <a:ext cx="96480" cy="100440"/>
              </p14:xfrm>
            </p:contentPart>
          </mc:Choice>
          <mc:Fallback>
            <p:pic>
              <p:nvPicPr>
                <p:cNvPr id="118" name="Freihand 117">
                  <a:extLst>
                    <a:ext uri="{FF2B5EF4-FFF2-40B4-BE49-F238E27FC236}">
                      <a16:creationId xmlns:a16="http://schemas.microsoft.com/office/drawing/2014/main" id="{83A432ED-18EC-5D3B-1AED-1F31B306D8C4}"/>
                    </a:ext>
                  </a:extLst>
                </p:cNvPr>
                <p:cNvPicPr/>
                <p:nvPr/>
              </p:nvPicPr>
              <p:blipFill>
                <a:blip r:embed="rId358"/>
                <a:stretch>
                  <a:fillRect/>
                </a:stretch>
              </p:blipFill>
              <p:spPr>
                <a:xfrm>
                  <a:off x="2622109" y="1200044"/>
                  <a:ext cx="114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9" name="Freihand 118">
                  <a:extLst>
                    <a:ext uri="{FF2B5EF4-FFF2-40B4-BE49-F238E27FC236}">
                      <a16:creationId xmlns:a16="http://schemas.microsoft.com/office/drawing/2014/main" id="{2527FCD2-2943-6C96-FD7A-C7F2FBA493B5}"/>
                    </a:ext>
                  </a:extLst>
                </p14:cNvPr>
                <p14:cNvContentPartPr/>
                <p14:nvPr/>
              </p14:nvContentPartPr>
              <p14:xfrm>
                <a:off x="2539669" y="762284"/>
                <a:ext cx="120600" cy="114480"/>
              </p14:xfrm>
            </p:contentPart>
          </mc:Choice>
          <mc:Fallback>
            <p:pic>
              <p:nvPicPr>
                <p:cNvPr id="119" name="Freihand 118">
                  <a:extLst>
                    <a:ext uri="{FF2B5EF4-FFF2-40B4-BE49-F238E27FC236}">
                      <a16:creationId xmlns:a16="http://schemas.microsoft.com/office/drawing/2014/main" id="{2527FCD2-2943-6C96-FD7A-C7F2FBA493B5}"/>
                    </a:ext>
                  </a:extLst>
                </p:cNvPr>
                <p:cNvPicPr/>
                <p:nvPr/>
              </p:nvPicPr>
              <p:blipFill>
                <a:blip r:embed="rId360"/>
                <a:stretch>
                  <a:fillRect/>
                </a:stretch>
              </p:blipFill>
              <p:spPr>
                <a:xfrm>
                  <a:off x="2530669" y="753644"/>
                  <a:ext cx="138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21" name="Freihand 120">
                  <a:extLst>
                    <a:ext uri="{FF2B5EF4-FFF2-40B4-BE49-F238E27FC236}">
                      <a16:creationId xmlns:a16="http://schemas.microsoft.com/office/drawing/2014/main" id="{F4B1CBF2-1A00-8535-EBB5-E574279B0CFC}"/>
                    </a:ext>
                  </a:extLst>
                </p14:cNvPr>
                <p14:cNvContentPartPr/>
                <p14:nvPr/>
              </p14:nvContentPartPr>
              <p14:xfrm>
                <a:off x="2843869" y="862724"/>
                <a:ext cx="77400" cy="268560"/>
              </p14:xfrm>
            </p:contentPart>
          </mc:Choice>
          <mc:Fallback>
            <p:pic>
              <p:nvPicPr>
                <p:cNvPr id="121" name="Freihand 120">
                  <a:extLst>
                    <a:ext uri="{FF2B5EF4-FFF2-40B4-BE49-F238E27FC236}">
                      <a16:creationId xmlns:a16="http://schemas.microsoft.com/office/drawing/2014/main" id="{F4B1CBF2-1A00-8535-EBB5-E574279B0CFC}"/>
                    </a:ext>
                  </a:extLst>
                </p:cNvPr>
                <p:cNvPicPr/>
                <p:nvPr/>
              </p:nvPicPr>
              <p:blipFill>
                <a:blip r:embed="rId362"/>
                <a:stretch>
                  <a:fillRect/>
                </a:stretch>
              </p:blipFill>
              <p:spPr>
                <a:xfrm>
                  <a:off x="2835229" y="854084"/>
                  <a:ext cx="950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22" name="Freihand 121">
                  <a:extLst>
                    <a:ext uri="{FF2B5EF4-FFF2-40B4-BE49-F238E27FC236}">
                      <a16:creationId xmlns:a16="http://schemas.microsoft.com/office/drawing/2014/main" id="{30EC569E-9E38-73D1-A412-A1B49584220E}"/>
                    </a:ext>
                  </a:extLst>
                </p14:cNvPr>
                <p14:cNvContentPartPr/>
                <p14:nvPr/>
              </p14:nvContentPartPr>
              <p14:xfrm>
                <a:off x="2994709" y="954884"/>
                <a:ext cx="117720" cy="137880"/>
              </p14:xfrm>
            </p:contentPart>
          </mc:Choice>
          <mc:Fallback>
            <p:pic>
              <p:nvPicPr>
                <p:cNvPr id="122" name="Freihand 121">
                  <a:extLst>
                    <a:ext uri="{FF2B5EF4-FFF2-40B4-BE49-F238E27FC236}">
                      <a16:creationId xmlns:a16="http://schemas.microsoft.com/office/drawing/2014/main" id="{30EC569E-9E38-73D1-A412-A1B49584220E}"/>
                    </a:ext>
                  </a:extLst>
                </p:cNvPr>
                <p:cNvPicPr/>
                <p:nvPr/>
              </p:nvPicPr>
              <p:blipFill>
                <a:blip r:embed="rId364"/>
                <a:stretch>
                  <a:fillRect/>
                </a:stretch>
              </p:blipFill>
              <p:spPr>
                <a:xfrm>
                  <a:off x="2985709" y="946244"/>
                  <a:ext cx="135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23" name="Freihand 122">
                  <a:extLst>
                    <a:ext uri="{FF2B5EF4-FFF2-40B4-BE49-F238E27FC236}">
                      <a16:creationId xmlns:a16="http://schemas.microsoft.com/office/drawing/2014/main" id="{469C2611-15E4-F54B-669B-35423529C69E}"/>
                    </a:ext>
                  </a:extLst>
                </p14:cNvPr>
                <p14:cNvContentPartPr/>
                <p14:nvPr/>
              </p14:nvContentPartPr>
              <p14:xfrm>
                <a:off x="2992549" y="979004"/>
                <a:ext cx="227520" cy="180360"/>
              </p14:xfrm>
            </p:contentPart>
          </mc:Choice>
          <mc:Fallback>
            <p:pic>
              <p:nvPicPr>
                <p:cNvPr id="123" name="Freihand 122">
                  <a:extLst>
                    <a:ext uri="{FF2B5EF4-FFF2-40B4-BE49-F238E27FC236}">
                      <a16:creationId xmlns:a16="http://schemas.microsoft.com/office/drawing/2014/main" id="{469C2611-15E4-F54B-669B-35423529C69E}"/>
                    </a:ext>
                  </a:extLst>
                </p:cNvPr>
                <p:cNvPicPr/>
                <p:nvPr/>
              </p:nvPicPr>
              <p:blipFill>
                <a:blip r:embed="rId366"/>
                <a:stretch>
                  <a:fillRect/>
                </a:stretch>
              </p:blipFill>
              <p:spPr>
                <a:xfrm>
                  <a:off x="2983909" y="970364"/>
                  <a:ext cx="245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24" name="Freihand 123">
                  <a:extLst>
                    <a:ext uri="{FF2B5EF4-FFF2-40B4-BE49-F238E27FC236}">
                      <a16:creationId xmlns:a16="http://schemas.microsoft.com/office/drawing/2014/main" id="{8454CA33-7978-5B3A-A550-053748FD2995}"/>
                    </a:ext>
                  </a:extLst>
                </p14:cNvPr>
                <p14:cNvContentPartPr/>
                <p14:nvPr/>
              </p14:nvContentPartPr>
              <p14:xfrm>
                <a:off x="3205669" y="981884"/>
                <a:ext cx="11880" cy="9720"/>
              </p14:xfrm>
            </p:contentPart>
          </mc:Choice>
          <mc:Fallback>
            <p:pic>
              <p:nvPicPr>
                <p:cNvPr id="124" name="Freihand 123">
                  <a:extLst>
                    <a:ext uri="{FF2B5EF4-FFF2-40B4-BE49-F238E27FC236}">
                      <a16:creationId xmlns:a16="http://schemas.microsoft.com/office/drawing/2014/main" id="{8454CA33-7978-5B3A-A550-053748FD2995}"/>
                    </a:ext>
                  </a:extLst>
                </p:cNvPr>
                <p:cNvPicPr/>
                <p:nvPr/>
              </p:nvPicPr>
              <p:blipFill>
                <a:blip r:embed="rId368"/>
                <a:stretch>
                  <a:fillRect/>
                </a:stretch>
              </p:blipFill>
              <p:spPr>
                <a:xfrm>
                  <a:off x="3197029" y="972884"/>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25" name="Freihand 124">
                  <a:extLst>
                    <a:ext uri="{FF2B5EF4-FFF2-40B4-BE49-F238E27FC236}">
                      <a16:creationId xmlns:a16="http://schemas.microsoft.com/office/drawing/2014/main" id="{88B761C3-F488-155E-80E0-A5D7C6B21951}"/>
                    </a:ext>
                  </a:extLst>
                </p14:cNvPr>
                <p14:cNvContentPartPr/>
                <p14:nvPr/>
              </p14:nvContentPartPr>
              <p14:xfrm>
                <a:off x="3333829" y="928604"/>
                <a:ext cx="293040" cy="120960"/>
              </p14:xfrm>
            </p:contentPart>
          </mc:Choice>
          <mc:Fallback>
            <p:pic>
              <p:nvPicPr>
                <p:cNvPr id="125" name="Freihand 124">
                  <a:extLst>
                    <a:ext uri="{FF2B5EF4-FFF2-40B4-BE49-F238E27FC236}">
                      <a16:creationId xmlns:a16="http://schemas.microsoft.com/office/drawing/2014/main" id="{88B761C3-F488-155E-80E0-A5D7C6B21951}"/>
                    </a:ext>
                  </a:extLst>
                </p:cNvPr>
                <p:cNvPicPr/>
                <p:nvPr/>
              </p:nvPicPr>
              <p:blipFill>
                <a:blip r:embed="rId370"/>
                <a:stretch>
                  <a:fillRect/>
                </a:stretch>
              </p:blipFill>
              <p:spPr>
                <a:xfrm>
                  <a:off x="3324829" y="919964"/>
                  <a:ext cx="310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26" name="Freihand 125">
                  <a:extLst>
                    <a:ext uri="{FF2B5EF4-FFF2-40B4-BE49-F238E27FC236}">
                      <a16:creationId xmlns:a16="http://schemas.microsoft.com/office/drawing/2014/main" id="{A5259C90-BA68-F57A-5E20-E06147E06C03}"/>
                    </a:ext>
                  </a:extLst>
                </p14:cNvPr>
                <p14:cNvContentPartPr/>
                <p14:nvPr/>
              </p14:nvContentPartPr>
              <p14:xfrm>
                <a:off x="3498709" y="885764"/>
                <a:ext cx="178200" cy="200160"/>
              </p14:xfrm>
            </p:contentPart>
          </mc:Choice>
          <mc:Fallback>
            <p:pic>
              <p:nvPicPr>
                <p:cNvPr id="126" name="Freihand 125">
                  <a:extLst>
                    <a:ext uri="{FF2B5EF4-FFF2-40B4-BE49-F238E27FC236}">
                      <a16:creationId xmlns:a16="http://schemas.microsoft.com/office/drawing/2014/main" id="{A5259C90-BA68-F57A-5E20-E06147E06C03}"/>
                    </a:ext>
                  </a:extLst>
                </p:cNvPr>
                <p:cNvPicPr/>
                <p:nvPr/>
              </p:nvPicPr>
              <p:blipFill>
                <a:blip r:embed="rId372"/>
                <a:stretch>
                  <a:fillRect/>
                </a:stretch>
              </p:blipFill>
              <p:spPr>
                <a:xfrm>
                  <a:off x="3490069" y="877124"/>
                  <a:ext cx="1958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28" name="Freihand 127">
                  <a:extLst>
                    <a:ext uri="{FF2B5EF4-FFF2-40B4-BE49-F238E27FC236}">
                      <a16:creationId xmlns:a16="http://schemas.microsoft.com/office/drawing/2014/main" id="{F09568C4-D73A-ABAD-3EDF-81909EC373AC}"/>
                    </a:ext>
                  </a:extLst>
                </p14:cNvPr>
                <p14:cNvContentPartPr/>
                <p14:nvPr/>
              </p14:nvContentPartPr>
              <p14:xfrm>
                <a:off x="3728029" y="871724"/>
                <a:ext cx="102600" cy="231840"/>
              </p14:xfrm>
            </p:contentPart>
          </mc:Choice>
          <mc:Fallback>
            <p:pic>
              <p:nvPicPr>
                <p:cNvPr id="128" name="Freihand 127">
                  <a:extLst>
                    <a:ext uri="{FF2B5EF4-FFF2-40B4-BE49-F238E27FC236}">
                      <a16:creationId xmlns:a16="http://schemas.microsoft.com/office/drawing/2014/main" id="{F09568C4-D73A-ABAD-3EDF-81909EC373AC}"/>
                    </a:ext>
                  </a:extLst>
                </p:cNvPr>
                <p:cNvPicPr/>
                <p:nvPr/>
              </p:nvPicPr>
              <p:blipFill>
                <a:blip r:embed="rId374"/>
                <a:stretch>
                  <a:fillRect/>
                </a:stretch>
              </p:blipFill>
              <p:spPr>
                <a:xfrm>
                  <a:off x="3719029" y="863084"/>
                  <a:ext cx="1202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29" name="Freihand 128">
                  <a:extLst>
                    <a:ext uri="{FF2B5EF4-FFF2-40B4-BE49-F238E27FC236}">
                      <a16:creationId xmlns:a16="http://schemas.microsoft.com/office/drawing/2014/main" id="{15B7529C-7E18-E153-4C28-3A1886182BDB}"/>
                    </a:ext>
                  </a:extLst>
                </p14:cNvPr>
                <p14:cNvContentPartPr/>
                <p14:nvPr/>
              </p14:nvContentPartPr>
              <p14:xfrm>
                <a:off x="3875629" y="761924"/>
                <a:ext cx="88920" cy="158760"/>
              </p14:xfrm>
            </p:contentPart>
          </mc:Choice>
          <mc:Fallback>
            <p:pic>
              <p:nvPicPr>
                <p:cNvPr id="129" name="Freihand 128">
                  <a:extLst>
                    <a:ext uri="{FF2B5EF4-FFF2-40B4-BE49-F238E27FC236}">
                      <a16:creationId xmlns:a16="http://schemas.microsoft.com/office/drawing/2014/main" id="{15B7529C-7E18-E153-4C28-3A1886182BDB}"/>
                    </a:ext>
                  </a:extLst>
                </p:cNvPr>
                <p:cNvPicPr/>
                <p:nvPr/>
              </p:nvPicPr>
              <p:blipFill>
                <a:blip r:embed="rId376"/>
                <a:stretch>
                  <a:fillRect/>
                </a:stretch>
              </p:blipFill>
              <p:spPr>
                <a:xfrm>
                  <a:off x="3866989" y="752924"/>
                  <a:ext cx="106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52" name="Freihand 151">
                  <a:extLst>
                    <a:ext uri="{FF2B5EF4-FFF2-40B4-BE49-F238E27FC236}">
                      <a16:creationId xmlns:a16="http://schemas.microsoft.com/office/drawing/2014/main" id="{E3E871FB-497E-D314-4D8B-F062A4B275C3}"/>
                    </a:ext>
                  </a:extLst>
                </p14:cNvPr>
                <p14:cNvContentPartPr/>
                <p14:nvPr/>
              </p14:nvContentPartPr>
              <p14:xfrm>
                <a:off x="2365789" y="1172324"/>
                <a:ext cx="433440" cy="253800"/>
              </p14:xfrm>
            </p:contentPart>
          </mc:Choice>
          <mc:Fallback>
            <p:pic>
              <p:nvPicPr>
                <p:cNvPr id="152" name="Freihand 151">
                  <a:extLst>
                    <a:ext uri="{FF2B5EF4-FFF2-40B4-BE49-F238E27FC236}">
                      <a16:creationId xmlns:a16="http://schemas.microsoft.com/office/drawing/2014/main" id="{E3E871FB-497E-D314-4D8B-F062A4B275C3}"/>
                    </a:ext>
                  </a:extLst>
                </p:cNvPr>
                <p:cNvPicPr/>
                <p:nvPr/>
              </p:nvPicPr>
              <p:blipFill>
                <a:blip r:embed="rId378"/>
                <a:stretch>
                  <a:fillRect/>
                </a:stretch>
              </p:blipFill>
              <p:spPr>
                <a:xfrm>
                  <a:off x="2357149" y="1163324"/>
                  <a:ext cx="4510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53" name="Freihand 152">
                  <a:extLst>
                    <a:ext uri="{FF2B5EF4-FFF2-40B4-BE49-F238E27FC236}">
                      <a16:creationId xmlns:a16="http://schemas.microsoft.com/office/drawing/2014/main" id="{2A206E75-B43C-C808-D972-558F2EEF10A7}"/>
                    </a:ext>
                  </a:extLst>
                </p14:cNvPr>
                <p14:cNvContentPartPr/>
                <p14:nvPr/>
              </p14:nvContentPartPr>
              <p14:xfrm>
                <a:off x="2445709" y="691364"/>
                <a:ext cx="293040" cy="236520"/>
              </p14:xfrm>
            </p:contentPart>
          </mc:Choice>
          <mc:Fallback>
            <p:pic>
              <p:nvPicPr>
                <p:cNvPr id="153" name="Freihand 152">
                  <a:extLst>
                    <a:ext uri="{FF2B5EF4-FFF2-40B4-BE49-F238E27FC236}">
                      <a16:creationId xmlns:a16="http://schemas.microsoft.com/office/drawing/2014/main" id="{2A206E75-B43C-C808-D972-558F2EEF10A7}"/>
                    </a:ext>
                  </a:extLst>
                </p:cNvPr>
                <p:cNvPicPr/>
                <p:nvPr/>
              </p:nvPicPr>
              <p:blipFill>
                <a:blip r:embed="rId380"/>
                <a:stretch>
                  <a:fillRect/>
                </a:stretch>
              </p:blipFill>
              <p:spPr>
                <a:xfrm>
                  <a:off x="2436709" y="682364"/>
                  <a:ext cx="3106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55" name="Freihand 154">
                  <a:extLst>
                    <a:ext uri="{FF2B5EF4-FFF2-40B4-BE49-F238E27FC236}">
                      <a16:creationId xmlns:a16="http://schemas.microsoft.com/office/drawing/2014/main" id="{BF861059-DF78-5D77-48B3-80075BDF9825}"/>
                    </a:ext>
                  </a:extLst>
                </p14:cNvPr>
                <p14:cNvContentPartPr/>
                <p14:nvPr/>
              </p14:nvContentPartPr>
              <p14:xfrm>
                <a:off x="2779069" y="1449164"/>
                <a:ext cx="107640" cy="327240"/>
              </p14:xfrm>
            </p:contentPart>
          </mc:Choice>
          <mc:Fallback>
            <p:pic>
              <p:nvPicPr>
                <p:cNvPr id="155" name="Freihand 154">
                  <a:extLst>
                    <a:ext uri="{FF2B5EF4-FFF2-40B4-BE49-F238E27FC236}">
                      <a16:creationId xmlns:a16="http://schemas.microsoft.com/office/drawing/2014/main" id="{BF861059-DF78-5D77-48B3-80075BDF9825}"/>
                    </a:ext>
                  </a:extLst>
                </p:cNvPr>
                <p:cNvPicPr/>
                <p:nvPr/>
              </p:nvPicPr>
              <p:blipFill>
                <a:blip r:embed="rId382"/>
                <a:stretch>
                  <a:fillRect/>
                </a:stretch>
              </p:blipFill>
              <p:spPr>
                <a:xfrm>
                  <a:off x="2770429" y="1440524"/>
                  <a:ext cx="12528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56" name="Freihand 155">
                  <a:extLst>
                    <a:ext uri="{FF2B5EF4-FFF2-40B4-BE49-F238E27FC236}">
                      <a16:creationId xmlns:a16="http://schemas.microsoft.com/office/drawing/2014/main" id="{4315C76A-1111-75FD-12C2-A633BED65FD9}"/>
                    </a:ext>
                  </a:extLst>
                </p14:cNvPr>
                <p14:cNvContentPartPr/>
                <p14:nvPr/>
              </p14:nvContentPartPr>
              <p14:xfrm>
                <a:off x="2956549" y="1556084"/>
                <a:ext cx="36360" cy="135720"/>
              </p14:xfrm>
            </p:contentPart>
          </mc:Choice>
          <mc:Fallback>
            <p:pic>
              <p:nvPicPr>
                <p:cNvPr id="156" name="Freihand 155">
                  <a:extLst>
                    <a:ext uri="{FF2B5EF4-FFF2-40B4-BE49-F238E27FC236}">
                      <a16:creationId xmlns:a16="http://schemas.microsoft.com/office/drawing/2014/main" id="{4315C76A-1111-75FD-12C2-A633BED65FD9}"/>
                    </a:ext>
                  </a:extLst>
                </p:cNvPr>
                <p:cNvPicPr/>
                <p:nvPr/>
              </p:nvPicPr>
              <p:blipFill>
                <a:blip r:embed="rId384"/>
                <a:stretch>
                  <a:fillRect/>
                </a:stretch>
              </p:blipFill>
              <p:spPr>
                <a:xfrm>
                  <a:off x="2947549" y="1547084"/>
                  <a:ext cx="54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57" name="Freihand 156">
                  <a:extLst>
                    <a:ext uri="{FF2B5EF4-FFF2-40B4-BE49-F238E27FC236}">
                      <a16:creationId xmlns:a16="http://schemas.microsoft.com/office/drawing/2014/main" id="{644DFD2C-E8B7-5A8E-6EA2-D270A8A4A750}"/>
                    </a:ext>
                  </a:extLst>
                </p14:cNvPr>
                <p14:cNvContentPartPr/>
                <p14:nvPr/>
              </p14:nvContentPartPr>
              <p14:xfrm>
                <a:off x="2900389" y="1601444"/>
                <a:ext cx="144360" cy="74520"/>
              </p14:xfrm>
            </p:contentPart>
          </mc:Choice>
          <mc:Fallback>
            <p:pic>
              <p:nvPicPr>
                <p:cNvPr id="157" name="Freihand 156">
                  <a:extLst>
                    <a:ext uri="{FF2B5EF4-FFF2-40B4-BE49-F238E27FC236}">
                      <a16:creationId xmlns:a16="http://schemas.microsoft.com/office/drawing/2014/main" id="{644DFD2C-E8B7-5A8E-6EA2-D270A8A4A750}"/>
                    </a:ext>
                  </a:extLst>
                </p:cNvPr>
                <p:cNvPicPr/>
                <p:nvPr/>
              </p:nvPicPr>
              <p:blipFill>
                <a:blip r:embed="rId386"/>
                <a:stretch>
                  <a:fillRect/>
                </a:stretch>
              </p:blipFill>
              <p:spPr>
                <a:xfrm>
                  <a:off x="2891389" y="1592444"/>
                  <a:ext cx="162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58" name="Freihand 157">
                  <a:extLst>
                    <a:ext uri="{FF2B5EF4-FFF2-40B4-BE49-F238E27FC236}">
                      <a16:creationId xmlns:a16="http://schemas.microsoft.com/office/drawing/2014/main" id="{50829F33-1CC3-E085-0D91-5D537390FB8F}"/>
                    </a:ext>
                  </a:extLst>
                </p14:cNvPr>
                <p14:cNvContentPartPr/>
                <p14:nvPr/>
              </p14:nvContentPartPr>
              <p14:xfrm>
                <a:off x="3118909" y="1582364"/>
                <a:ext cx="44640" cy="186480"/>
              </p14:xfrm>
            </p:contentPart>
          </mc:Choice>
          <mc:Fallback>
            <p:pic>
              <p:nvPicPr>
                <p:cNvPr id="158" name="Freihand 157">
                  <a:extLst>
                    <a:ext uri="{FF2B5EF4-FFF2-40B4-BE49-F238E27FC236}">
                      <a16:creationId xmlns:a16="http://schemas.microsoft.com/office/drawing/2014/main" id="{50829F33-1CC3-E085-0D91-5D537390FB8F}"/>
                    </a:ext>
                  </a:extLst>
                </p:cNvPr>
                <p:cNvPicPr/>
                <p:nvPr/>
              </p:nvPicPr>
              <p:blipFill>
                <a:blip r:embed="rId388"/>
                <a:stretch>
                  <a:fillRect/>
                </a:stretch>
              </p:blipFill>
              <p:spPr>
                <a:xfrm>
                  <a:off x="3110269" y="1573364"/>
                  <a:ext cx="62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59" name="Freihand 158">
                  <a:extLst>
                    <a:ext uri="{FF2B5EF4-FFF2-40B4-BE49-F238E27FC236}">
                      <a16:creationId xmlns:a16="http://schemas.microsoft.com/office/drawing/2014/main" id="{95E5F503-D409-6962-D517-D57433D5B18F}"/>
                    </a:ext>
                  </a:extLst>
                </p14:cNvPr>
                <p14:cNvContentPartPr/>
                <p14:nvPr/>
              </p14:nvContentPartPr>
              <p14:xfrm>
                <a:off x="3290269" y="1589204"/>
                <a:ext cx="133920" cy="11160"/>
              </p14:xfrm>
            </p:contentPart>
          </mc:Choice>
          <mc:Fallback>
            <p:pic>
              <p:nvPicPr>
                <p:cNvPr id="159" name="Freihand 158">
                  <a:extLst>
                    <a:ext uri="{FF2B5EF4-FFF2-40B4-BE49-F238E27FC236}">
                      <a16:creationId xmlns:a16="http://schemas.microsoft.com/office/drawing/2014/main" id="{95E5F503-D409-6962-D517-D57433D5B18F}"/>
                    </a:ext>
                  </a:extLst>
                </p:cNvPr>
                <p:cNvPicPr/>
                <p:nvPr/>
              </p:nvPicPr>
              <p:blipFill>
                <a:blip r:embed="rId390"/>
                <a:stretch>
                  <a:fillRect/>
                </a:stretch>
              </p:blipFill>
              <p:spPr>
                <a:xfrm>
                  <a:off x="3281629" y="1580204"/>
                  <a:ext cx="151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0" name="Freihand 159">
                  <a:extLst>
                    <a:ext uri="{FF2B5EF4-FFF2-40B4-BE49-F238E27FC236}">
                      <a16:creationId xmlns:a16="http://schemas.microsoft.com/office/drawing/2014/main" id="{F694580E-A166-ECA0-74C1-5931722AD89A}"/>
                    </a:ext>
                  </a:extLst>
                </p14:cNvPr>
                <p14:cNvContentPartPr/>
                <p14:nvPr/>
              </p14:nvContentPartPr>
              <p14:xfrm>
                <a:off x="3512749" y="1458164"/>
                <a:ext cx="113400" cy="157320"/>
              </p14:xfrm>
            </p:contentPart>
          </mc:Choice>
          <mc:Fallback>
            <p:pic>
              <p:nvPicPr>
                <p:cNvPr id="160" name="Freihand 159">
                  <a:extLst>
                    <a:ext uri="{FF2B5EF4-FFF2-40B4-BE49-F238E27FC236}">
                      <a16:creationId xmlns:a16="http://schemas.microsoft.com/office/drawing/2014/main" id="{F694580E-A166-ECA0-74C1-5931722AD89A}"/>
                    </a:ext>
                  </a:extLst>
                </p:cNvPr>
                <p:cNvPicPr/>
                <p:nvPr/>
              </p:nvPicPr>
              <p:blipFill>
                <a:blip r:embed="rId392"/>
                <a:stretch>
                  <a:fillRect/>
                </a:stretch>
              </p:blipFill>
              <p:spPr>
                <a:xfrm>
                  <a:off x="3503749" y="1449164"/>
                  <a:ext cx="131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1" name="Freihand 160">
                  <a:extLst>
                    <a:ext uri="{FF2B5EF4-FFF2-40B4-BE49-F238E27FC236}">
                      <a16:creationId xmlns:a16="http://schemas.microsoft.com/office/drawing/2014/main" id="{0DDCD3A6-89CC-3671-F2D0-DF1B28B4131E}"/>
                    </a:ext>
                  </a:extLst>
                </p14:cNvPr>
                <p14:cNvContentPartPr/>
                <p14:nvPr/>
              </p14:nvContentPartPr>
              <p14:xfrm>
                <a:off x="3474949" y="1387964"/>
                <a:ext cx="182880" cy="250560"/>
              </p14:xfrm>
            </p:contentPart>
          </mc:Choice>
          <mc:Fallback>
            <p:pic>
              <p:nvPicPr>
                <p:cNvPr id="161" name="Freihand 160">
                  <a:extLst>
                    <a:ext uri="{FF2B5EF4-FFF2-40B4-BE49-F238E27FC236}">
                      <a16:creationId xmlns:a16="http://schemas.microsoft.com/office/drawing/2014/main" id="{0DDCD3A6-89CC-3671-F2D0-DF1B28B4131E}"/>
                    </a:ext>
                  </a:extLst>
                </p:cNvPr>
                <p:cNvPicPr/>
                <p:nvPr/>
              </p:nvPicPr>
              <p:blipFill>
                <a:blip r:embed="rId394"/>
                <a:stretch>
                  <a:fillRect/>
                </a:stretch>
              </p:blipFill>
              <p:spPr>
                <a:xfrm>
                  <a:off x="3466309" y="1378964"/>
                  <a:ext cx="2005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2" name="Freihand 161">
                  <a:extLst>
                    <a:ext uri="{FF2B5EF4-FFF2-40B4-BE49-F238E27FC236}">
                      <a16:creationId xmlns:a16="http://schemas.microsoft.com/office/drawing/2014/main" id="{BF292CDA-62BE-0C19-9242-0EDCA3D81636}"/>
                    </a:ext>
                  </a:extLst>
                </p14:cNvPr>
                <p14:cNvContentPartPr/>
                <p14:nvPr/>
              </p14:nvContentPartPr>
              <p14:xfrm>
                <a:off x="3690589" y="1407764"/>
                <a:ext cx="100800" cy="256680"/>
              </p14:xfrm>
            </p:contentPart>
          </mc:Choice>
          <mc:Fallback>
            <p:pic>
              <p:nvPicPr>
                <p:cNvPr id="162" name="Freihand 161">
                  <a:extLst>
                    <a:ext uri="{FF2B5EF4-FFF2-40B4-BE49-F238E27FC236}">
                      <a16:creationId xmlns:a16="http://schemas.microsoft.com/office/drawing/2014/main" id="{BF292CDA-62BE-0C19-9242-0EDCA3D81636}"/>
                    </a:ext>
                  </a:extLst>
                </p:cNvPr>
                <p:cNvPicPr/>
                <p:nvPr/>
              </p:nvPicPr>
              <p:blipFill>
                <a:blip r:embed="rId396"/>
                <a:stretch>
                  <a:fillRect/>
                </a:stretch>
              </p:blipFill>
              <p:spPr>
                <a:xfrm>
                  <a:off x="3681949" y="1398764"/>
                  <a:ext cx="11844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3" name="Freihand 162">
                  <a:extLst>
                    <a:ext uri="{FF2B5EF4-FFF2-40B4-BE49-F238E27FC236}">
                      <a16:creationId xmlns:a16="http://schemas.microsoft.com/office/drawing/2014/main" id="{F44C4965-879C-B967-3ED0-D300F5D67250}"/>
                    </a:ext>
                  </a:extLst>
                </p14:cNvPr>
                <p14:cNvContentPartPr/>
                <p14:nvPr/>
              </p14:nvContentPartPr>
              <p14:xfrm>
                <a:off x="3809389" y="1324244"/>
                <a:ext cx="125280" cy="91080"/>
              </p14:xfrm>
            </p:contentPart>
          </mc:Choice>
          <mc:Fallback>
            <p:pic>
              <p:nvPicPr>
                <p:cNvPr id="163" name="Freihand 162">
                  <a:extLst>
                    <a:ext uri="{FF2B5EF4-FFF2-40B4-BE49-F238E27FC236}">
                      <a16:creationId xmlns:a16="http://schemas.microsoft.com/office/drawing/2014/main" id="{F44C4965-879C-B967-3ED0-D300F5D67250}"/>
                    </a:ext>
                  </a:extLst>
                </p:cNvPr>
                <p:cNvPicPr/>
                <p:nvPr/>
              </p:nvPicPr>
              <p:blipFill>
                <a:blip r:embed="rId398"/>
                <a:stretch>
                  <a:fillRect/>
                </a:stretch>
              </p:blipFill>
              <p:spPr>
                <a:xfrm>
                  <a:off x="3800749" y="1315604"/>
                  <a:ext cx="142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4" name="Freihand 163">
                  <a:extLst>
                    <a:ext uri="{FF2B5EF4-FFF2-40B4-BE49-F238E27FC236}">
                      <a16:creationId xmlns:a16="http://schemas.microsoft.com/office/drawing/2014/main" id="{28A67F5D-A905-6922-0F14-5226B7990440}"/>
                    </a:ext>
                  </a:extLst>
                </p14:cNvPr>
                <p14:cNvContentPartPr/>
                <p14:nvPr/>
              </p14:nvContentPartPr>
              <p14:xfrm>
                <a:off x="3937549" y="1326404"/>
                <a:ext cx="136440" cy="390960"/>
              </p14:xfrm>
            </p:contentPart>
          </mc:Choice>
          <mc:Fallback>
            <p:pic>
              <p:nvPicPr>
                <p:cNvPr id="164" name="Freihand 163">
                  <a:extLst>
                    <a:ext uri="{FF2B5EF4-FFF2-40B4-BE49-F238E27FC236}">
                      <a16:creationId xmlns:a16="http://schemas.microsoft.com/office/drawing/2014/main" id="{28A67F5D-A905-6922-0F14-5226B7990440}"/>
                    </a:ext>
                  </a:extLst>
                </p:cNvPr>
                <p:cNvPicPr/>
                <p:nvPr/>
              </p:nvPicPr>
              <p:blipFill>
                <a:blip r:embed="rId400"/>
                <a:stretch>
                  <a:fillRect/>
                </a:stretch>
              </p:blipFill>
              <p:spPr>
                <a:xfrm>
                  <a:off x="3928549" y="1317764"/>
                  <a:ext cx="15408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90" name="Freihand 189">
                  <a:extLst>
                    <a:ext uri="{FF2B5EF4-FFF2-40B4-BE49-F238E27FC236}">
                      <a16:creationId xmlns:a16="http://schemas.microsoft.com/office/drawing/2014/main" id="{69FD58A3-7E99-A05E-B488-049E7760E86A}"/>
                    </a:ext>
                  </a:extLst>
                </p14:cNvPr>
                <p14:cNvContentPartPr/>
                <p14:nvPr/>
              </p14:nvContentPartPr>
              <p14:xfrm>
                <a:off x="239269" y="2543204"/>
                <a:ext cx="168480" cy="23400"/>
              </p14:xfrm>
            </p:contentPart>
          </mc:Choice>
          <mc:Fallback>
            <p:pic>
              <p:nvPicPr>
                <p:cNvPr id="190" name="Freihand 189">
                  <a:extLst>
                    <a:ext uri="{FF2B5EF4-FFF2-40B4-BE49-F238E27FC236}">
                      <a16:creationId xmlns:a16="http://schemas.microsoft.com/office/drawing/2014/main" id="{69FD58A3-7E99-A05E-B488-049E7760E86A}"/>
                    </a:ext>
                  </a:extLst>
                </p:cNvPr>
                <p:cNvPicPr/>
                <p:nvPr/>
              </p:nvPicPr>
              <p:blipFill>
                <a:blip r:embed="rId402"/>
                <a:stretch>
                  <a:fillRect/>
                </a:stretch>
              </p:blipFill>
              <p:spPr>
                <a:xfrm>
                  <a:off x="230629" y="2534204"/>
                  <a:ext cx="186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2" name="Freihand 191">
                  <a:extLst>
                    <a:ext uri="{FF2B5EF4-FFF2-40B4-BE49-F238E27FC236}">
                      <a16:creationId xmlns:a16="http://schemas.microsoft.com/office/drawing/2014/main" id="{1B4550FF-1DC2-3677-0FE1-6FD1ADEEA3BE}"/>
                    </a:ext>
                  </a:extLst>
                </p14:cNvPr>
                <p14:cNvContentPartPr/>
                <p14:nvPr/>
              </p14:nvContentPartPr>
              <p14:xfrm>
                <a:off x="610429" y="2264564"/>
                <a:ext cx="189360" cy="172440"/>
              </p14:xfrm>
            </p:contentPart>
          </mc:Choice>
          <mc:Fallback>
            <p:pic>
              <p:nvPicPr>
                <p:cNvPr id="192" name="Freihand 191">
                  <a:extLst>
                    <a:ext uri="{FF2B5EF4-FFF2-40B4-BE49-F238E27FC236}">
                      <a16:creationId xmlns:a16="http://schemas.microsoft.com/office/drawing/2014/main" id="{1B4550FF-1DC2-3677-0FE1-6FD1ADEEA3BE}"/>
                    </a:ext>
                  </a:extLst>
                </p:cNvPr>
                <p:cNvPicPr/>
                <p:nvPr/>
              </p:nvPicPr>
              <p:blipFill>
                <a:blip r:embed="rId404"/>
                <a:stretch>
                  <a:fillRect/>
                </a:stretch>
              </p:blipFill>
              <p:spPr>
                <a:xfrm>
                  <a:off x="601429" y="2255924"/>
                  <a:ext cx="207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3" name="Freihand 192">
                  <a:extLst>
                    <a:ext uri="{FF2B5EF4-FFF2-40B4-BE49-F238E27FC236}">
                      <a16:creationId xmlns:a16="http://schemas.microsoft.com/office/drawing/2014/main" id="{FFD88829-E7CD-6E38-782E-C2C6DF8DE8AE}"/>
                    </a:ext>
                  </a:extLst>
                </p14:cNvPr>
                <p14:cNvContentPartPr/>
                <p14:nvPr/>
              </p14:nvContentPartPr>
              <p14:xfrm>
                <a:off x="576949" y="2505404"/>
                <a:ext cx="259920" cy="40680"/>
              </p14:xfrm>
            </p:contentPart>
          </mc:Choice>
          <mc:Fallback>
            <p:pic>
              <p:nvPicPr>
                <p:cNvPr id="193" name="Freihand 192">
                  <a:extLst>
                    <a:ext uri="{FF2B5EF4-FFF2-40B4-BE49-F238E27FC236}">
                      <a16:creationId xmlns:a16="http://schemas.microsoft.com/office/drawing/2014/main" id="{FFD88829-E7CD-6E38-782E-C2C6DF8DE8AE}"/>
                    </a:ext>
                  </a:extLst>
                </p:cNvPr>
                <p:cNvPicPr/>
                <p:nvPr/>
              </p:nvPicPr>
              <p:blipFill>
                <a:blip r:embed="rId406"/>
                <a:stretch>
                  <a:fillRect/>
                </a:stretch>
              </p:blipFill>
              <p:spPr>
                <a:xfrm>
                  <a:off x="567949" y="2496404"/>
                  <a:ext cx="277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1" name="Freihand 190">
                  <a:extLst>
                    <a:ext uri="{FF2B5EF4-FFF2-40B4-BE49-F238E27FC236}">
                      <a16:creationId xmlns:a16="http://schemas.microsoft.com/office/drawing/2014/main" id="{BF5B247D-4766-8AAF-CEE7-E4756964810B}"/>
                    </a:ext>
                  </a:extLst>
                </p14:cNvPr>
                <p14:cNvContentPartPr/>
                <p14:nvPr/>
              </p14:nvContentPartPr>
              <p14:xfrm>
                <a:off x="205429" y="2659124"/>
                <a:ext cx="239760" cy="48960"/>
              </p14:xfrm>
            </p:contentPart>
          </mc:Choice>
          <mc:Fallback>
            <p:pic>
              <p:nvPicPr>
                <p:cNvPr id="191" name="Freihand 190">
                  <a:extLst>
                    <a:ext uri="{FF2B5EF4-FFF2-40B4-BE49-F238E27FC236}">
                      <a16:creationId xmlns:a16="http://schemas.microsoft.com/office/drawing/2014/main" id="{BF5B247D-4766-8AAF-CEE7-E4756964810B}"/>
                    </a:ext>
                  </a:extLst>
                </p:cNvPr>
                <p:cNvPicPr/>
                <p:nvPr/>
              </p:nvPicPr>
              <p:blipFill>
                <a:blip r:embed="rId408"/>
                <a:stretch>
                  <a:fillRect/>
                </a:stretch>
              </p:blipFill>
              <p:spPr>
                <a:xfrm>
                  <a:off x="196429" y="2650484"/>
                  <a:ext cx="257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94" name="Freihand 193">
                  <a:extLst>
                    <a:ext uri="{FF2B5EF4-FFF2-40B4-BE49-F238E27FC236}">
                      <a16:creationId xmlns:a16="http://schemas.microsoft.com/office/drawing/2014/main" id="{D886C96C-AA72-B566-DE46-FE5AF39A441B}"/>
                    </a:ext>
                  </a:extLst>
                </p14:cNvPr>
                <p14:cNvContentPartPr/>
                <p14:nvPr/>
              </p14:nvContentPartPr>
              <p14:xfrm>
                <a:off x="493789" y="2732204"/>
                <a:ext cx="155160" cy="92520"/>
              </p14:xfrm>
            </p:contentPart>
          </mc:Choice>
          <mc:Fallback>
            <p:pic>
              <p:nvPicPr>
                <p:cNvPr id="194" name="Freihand 193">
                  <a:extLst>
                    <a:ext uri="{FF2B5EF4-FFF2-40B4-BE49-F238E27FC236}">
                      <a16:creationId xmlns:a16="http://schemas.microsoft.com/office/drawing/2014/main" id="{D886C96C-AA72-B566-DE46-FE5AF39A441B}"/>
                    </a:ext>
                  </a:extLst>
                </p:cNvPr>
                <p:cNvPicPr/>
                <p:nvPr/>
              </p:nvPicPr>
              <p:blipFill>
                <a:blip r:embed="rId410"/>
                <a:stretch>
                  <a:fillRect/>
                </a:stretch>
              </p:blipFill>
              <p:spPr>
                <a:xfrm>
                  <a:off x="485149" y="2723204"/>
                  <a:ext cx="172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95" name="Freihand 194">
                  <a:extLst>
                    <a:ext uri="{FF2B5EF4-FFF2-40B4-BE49-F238E27FC236}">
                      <a16:creationId xmlns:a16="http://schemas.microsoft.com/office/drawing/2014/main" id="{C1973325-72F5-680B-D498-7F311A6682FD}"/>
                    </a:ext>
                  </a:extLst>
                </p14:cNvPr>
                <p14:cNvContentPartPr/>
                <p14:nvPr/>
              </p14:nvContentPartPr>
              <p14:xfrm>
                <a:off x="727789" y="2749844"/>
                <a:ext cx="47880" cy="10080"/>
              </p14:xfrm>
            </p:contentPart>
          </mc:Choice>
          <mc:Fallback>
            <p:pic>
              <p:nvPicPr>
                <p:cNvPr id="195" name="Freihand 194">
                  <a:extLst>
                    <a:ext uri="{FF2B5EF4-FFF2-40B4-BE49-F238E27FC236}">
                      <a16:creationId xmlns:a16="http://schemas.microsoft.com/office/drawing/2014/main" id="{C1973325-72F5-680B-D498-7F311A6682FD}"/>
                    </a:ext>
                  </a:extLst>
                </p:cNvPr>
                <p:cNvPicPr/>
                <p:nvPr/>
              </p:nvPicPr>
              <p:blipFill>
                <a:blip r:embed="rId412"/>
                <a:stretch>
                  <a:fillRect/>
                </a:stretch>
              </p:blipFill>
              <p:spPr>
                <a:xfrm>
                  <a:off x="719149" y="2741204"/>
                  <a:ext cx="65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96" name="Freihand 195">
                  <a:extLst>
                    <a:ext uri="{FF2B5EF4-FFF2-40B4-BE49-F238E27FC236}">
                      <a16:creationId xmlns:a16="http://schemas.microsoft.com/office/drawing/2014/main" id="{A512CFEF-40B2-619D-D7A5-E6E33037E146}"/>
                    </a:ext>
                  </a:extLst>
                </p14:cNvPr>
                <p14:cNvContentPartPr/>
                <p14:nvPr/>
              </p14:nvContentPartPr>
              <p14:xfrm>
                <a:off x="821029" y="2674244"/>
                <a:ext cx="118800" cy="130680"/>
              </p14:xfrm>
            </p:contentPart>
          </mc:Choice>
          <mc:Fallback>
            <p:pic>
              <p:nvPicPr>
                <p:cNvPr id="196" name="Freihand 195">
                  <a:extLst>
                    <a:ext uri="{FF2B5EF4-FFF2-40B4-BE49-F238E27FC236}">
                      <a16:creationId xmlns:a16="http://schemas.microsoft.com/office/drawing/2014/main" id="{A512CFEF-40B2-619D-D7A5-E6E33037E146}"/>
                    </a:ext>
                  </a:extLst>
                </p:cNvPr>
                <p:cNvPicPr/>
                <p:nvPr/>
              </p:nvPicPr>
              <p:blipFill>
                <a:blip r:embed="rId414"/>
                <a:stretch>
                  <a:fillRect/>
                </a:stretch>
              </p:blipFill>
              <p:spPr>
                <a:xfrm>
                  <a:off x="812029" y="2665604"/>
                  <a:ext cx="1364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8" name="Freihand 217">
                  <a:extLst>
                    <a:ext uri="{FF2B5EF4-FFF2-40B4-BE49-F238E27FC236}">
                      <a16:creationId xmlns:a16="http://schemas.microsoft.com/office/drawing/2014/main" id="{AA69D072-962D-692A-ACAC-118628C3E3CD}"/>
                    </a:ext>
                  </a:extLst>
                </p14:cNvPr>
                <p14:cNvContentPartPr/>
                <p14:nvPr/>
              </p14:nvContentPartPr>
              <p14:xfrm>
                <a:off x="3018469" y="2262404"/>
                <a:ext cx="167040" cy="168480"/>
              </p14:xfrm>
            </p:contentPart>
          </mc:Choice>
          <mc:Fallback>
            <p:pic>
              <p:nvPicPr>
                <p:cNvPr id="218" name="Freihand 217">
                  <a:extLst>
                    <a:ext uri="{FF2B5EF4-FFF2-40B4-BE49-F238E27FC236}">
                      <a16:creationId xmlns:a16="http://schemas.microsoft.com/office/drawing/2014/main" id="{AA69D072-962D-692A-ACAC-118628C3E3CD}"/>
                    </a:ext>
                  </a:extLst>
                </p:cNvPr>
                <p:cNvPicPr/>
                <p:nvPr/>
              </p:nvPicPr>
              <p:blipFill>
                <a:blip r:embed="rId416"/>
                <a:stretch>
                  <a:fillRect/>
                </a:stretch>
              </p:blipFill>
              <p:spPr>
                <a:xfrm>
                  <a:off x="3009829" y="2253764"/>
                  <a:ext cx="1846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9" name="Freihand 218">
                  <a:extLst>
                    <a:ext uri="{FF2B5EF4-FFF2-40B4-BE49-F238E27FC236}">
                      <a16:creationId xmlns:a16="http://schemas.microsoft.com/office/drawing/2014/main" id="{531E3289-6377-83C1-B75D-F6D2ED16578C}"/>
                    </a:ext>
                  </a:extLst>
                </p14:cNvPr>
                <p14:cNvContentPartPr/>
                <p14:nvPr/>
              </p14:nvContentPartPr>
              <p14:xfrm>
                <a:off x="3196309" y="2234324"/>
                <a:ext cx="323640" cy="307800"/>
              </p14:xfrm>
            </p:contentPart>
          </mc:Choice>
          <mc:Fallback>
            <p:pic>
              <p:nvPicPr>
                <p:cNvPr id="219" name="Freihand 218">
                  <a:extLst>
                    <a:ext uri="{FF2B5EF4-FFF2-40B4-BE49-F238E27FC236}">
                      <a16:creationId xmlns:a16="http://schemas.microsoft.com/office/drawing/2014/main" id="{531E3289-6377-83C1-B75D-F6D2ED16578C}"/>
                    </a:ext>
                  </a:extLst>
                </p:cNvPr>
                <p:cNvPicPr/>
                <p:nvPr/>
              </p:nvPicPr>
              <p:blipFill>
                <a:blip r:embed="rId418"/>
                <a:stretch>
                  <a:fillRect/>
                </a:stretch>
              </p:blipFill>
              <p:spPr>
                <a:xfrm>
                  <a:off x="3187309" y="2225324"/>
                  <a:ext cx="3412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1" name="Freihand 220">
                  <a:extLst>
                    <a:ext uri="{FF2B5EF4-FFF2-40B4-BE49-F238E27FC236}">
                      <a16:creationId xmlns:a16="http://schemas.microsoft.com/office/drawing/2014/main" id="{7A76EDC6-1FFC-FA39-3A46-FC9CC9363B61}"/>
                    </a:ext>
                  </a:extLst>
                </p14:cNvPr>
                <p14:cNvContentPartPr/>
                <p14:nvPr/>
              </p14:nvContentPartPr>
              <p14:xfrm>
                <a:off x="3665029" y="2290844"/>
                <a:ext cx="163800" cy="8640"/>
              </p14:xfrm>
            </p:contentPart>
          </mc:Choice>
          <mc:Fallback>
            <p:pic>
              <p:nvPicPr>
                <p:cNvPr id="221" name="Freihand 220">
                  <a:extLst>
                    <a:ext uri="{FF2B5EF4-FFF2-40B4-BE49-F238E27FC236}">
                      <a16:creationId xmlns:a16="http://schemas.microsoft.com/office/drawing/2014/main" id="{7A76EDC6-1FFC-FA39-3A46-FC9CC9363B61}"/>
                    </a:ext>
                  </a:extLst>
                </p:cNvPr>
                <p:cNvPicPr/>
                <p:nvPr/>
              </p:nvPicPr>
              <p:blipFill>
                <a:blip r:embed="rId420"/>
                <a:stretch>
                  <a:fillRect/>
                </a:stretch>
              </p:blipFill>
              <p:spPr>
                <a:xfrm>
                  <a:off x="3656029" y="2281844"/>
                  <a:ext cx="181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2" name="Freihand 221">
                  <a:extLst>
                    <a:ext uri="{FF2B5EF4-FFF2-40B4-BE49-F238E27FC236}">
                      <a16:creationId xmlns:a16="http://schemas.microsoft.com/office/drawing/2014/main" id="{B2A75355-C903-E325-3EAC-75E20CF35977}"/>
                    </a:ext>
                  </a:extLst>
                </p14:cNvPr>
                <p14:cNvContentPartPr/>
                <p14:nvPr/>
              </p14:nvContentPartPr>
              <p14:xfrm>
                <a:off x="3995149" y="2147924"/>
                <a:ext cx="101880" cy="173160"/>
              </p14:xfrm>
            </p:contentPart>
          </mc:Choice>
          <mc:Fallback>
            <p:pic>
              <p:nvPicPr>
                <p:cNvPr id="222" name="Freihand 221">
                  <a:extLst>
                    <a:ext uri="{FF2B5EF4-FFF2-40B4-BE49-F238E27FC236}">
                      <a16:creationId xmlns:a16="http://schemas.microsoft.com/office/drawing/2014/main" id="{B2A75355-C903-E325-3EAC-75E20CF35977}"/>
                    </a:ext>
                  </a:extLst>
                </p:cNvPr>
                <p:cNvPicPr/>
                <p:nvPr/>
              </p:nvPicPr>
              <p:blipFill>
                <a:blip r:embed="rId422"/>
                <a:stretch>
                  <a:fillRect/>
                </a:stretch>
              </p:blipFill>
              <p:spPr>
                <a:xfrm>
                  <a:off x="3986509" y="2139284"/>
                  <a:ext cx="119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3" name="Freihand 222">
                  <a:extLst>
                    <a:ext uri="{FF2B5EF4-FFF2-40B4-BE49-F238E27FC236}">
                      <a16:creationId xmlns:a16="http://schemas.microsoft.com/office/drawing/2014/main" id="{49C05583-C72C-B172-9EAB-449209BE25B2}"/>
                    </a:ext>
                  </a:extLst>
                </p14:cNvPr>
                <p14:cNvContentPartPr/>
                <p14:nvPr/>
              </p14:nvContentPartPr>
              <p14:xfrm>
                <a:off x="3947269" y="2162684"/>
                <a:ext cx="174240" cy="168120"/>
              </p14:xfrm>
            </p:contentPart>
          </mc:Choice>
          <mc:Fallback>
            <p:pic>
              <p:nvPicPr>
                <p:cNvPr id="223" name="Freihand 222">
                  <a:extLst>
                    <a:ext uri="{FF2B5EF4-FFF2-40B4-BE49-F238E27FC236}">
                      <a16:creationId xmlns:a16="http://schemas.microsoft.com/office/drawing/2014/main" id="{49C05583-C72C-B172-9EAB-449209BE25B2}"/>
                    </a:ext>
                  </a:extLst>
                </p:cNvPr>
                <p:cNvPicPr/>
                <p:nvPr/>
              </p:nvPicPr>
              <p:blipFill>
                <a:blip r:embed="rId424"/>
                <a:stretch>
                  <a:fillRect/>
                </a:stretch>
              </p:blipFill>
              <p:spPr>
                <a:xfrm>
                  <a:off x="3938269" y="2154044"/>
                  <a:ext cx="191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5" name="Freihand 224">
                  <a:extLst>
                    <a:ext uri="{FF2B5EF4-FFF2-40B4-BE49-F238E27FC236}">
                      <a16:creationId xmlns:a16="http://schemas.microsoft.com/office/drawing/2014/main" id="{779234F6-6B34-28DF-8EDD-F9D747464F1C}"/>
                    </a:ext>
                  </a:extLst>
                </p14:cNvPr>
                <p14:cNvContentPartPr/>
                <p14:nvPr/>
              </p14:nvContentPartPr>
              <p14:xfrm>
                <a:off x="3937549" y="2057924"/>
                <a:ext cx="208800" cy="17280"/>
              </p14:xfrm>
            </p:contentPart>
          </mc:Choice>
          <mc:Fallback>
            <p:pic>
              <p:nvPicPr>
                <p:cNvPr id="225" name="Freihand 224">
                  <a:extLst>
                    <a:ext uri="{FF2B5EF4-FFF2-40B4-BE49-F238E27FC236}">
                      <a16:creationId xmlns:a16="http://schemas.microsoft.com/office/drawing/2014/main" id="{779234F6-6B34-28DF-8EDD-F9D747464F1C}"/>
                    </a:ext>
                  </a:extLst>
                </p:cNvPr>
                <p:cNvPicPr/>
                <p:nvPr/>
              </p:nvPicPr>
              <p:blipFill>
                <a:blip r:embed="rId426"/>
                <a:stretch>
                  <a:fillRect/>
                </a:stretch>
              </p:blipFill>
              <p:spPr>
                <a:xfrm>
                  <a:off x="3928549" y="2048924"/>
                  <a:ext cx="226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6" name="Freihand 225">
                  <a:extLst>
                    <a:ext uri="{FF2B5EF4-FFF2-40B4-BE49-F238E27FC236}">
                      <a16:creationId xmlns:a16="http://schemas.microsoft.com/office/drawing/2014/main" id="{BBFC59B6-6634-EEDE-E72D-33DB75F7D788}"/>
                    </a:ext>
                  </a:extLst>
                </p14:cNvPr>
                <p14:cNvContentPartPr/>
                <p14:nvPr/>
              </p14:nvContentPartPr>
              <p14:xfrm>
                <a:off x="4174789" y="2041724"/>
                <a:ext cx="142560" cy="471240"/>
              </p14:xfrm>
            </p:contentPart>
          </mc:Choice>
          <mc:Fallback>
            <p:pic>
              <p:nvPicPr>
                <p:cNvPr id="226" name="Freihand 225">
                  <a:extLst>
                    <a:ext uri="{FF2B5EF4-FFF2-40B4-BE49-F238E27FC236}">
                      <a16:creationId xmlns:a16="http://schemas.microsoft.com/office/drawing/2014/main" id="{BBFC59B6-6634-EEDE-E72D-33DB75F7D788}"/>
                    </a:ext>
                  </a:extLst>
                </p:cNvPr>
                <p:cNvPicPr/>
                <p:nvPr/>
              </p:nvPicPr>
              <p:blipFill>
                <a:blip r:embed="rId428"/>
                <a:stretch>
                  <a:fillRect/>
                </a:stretch>
              </p:blipFill>
              <p:spPr>
                <a:xfrm>
                  <a:off x="4165789" y="2033084"/>
                  <a:ext cx="160200" cy="488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9" name="Freihand 228">
                  <a:extLst>
                    <a:ext uri="{FF2B5EF4-FFF2-40B4-BE49-F238E27FC236}">
                      <a16:creationId xmlns:a16="http://schemas.microsoft.com/office/drawing/2014/main" id="{3F5DA119-D2BC-73C4-11A0-83C6959DE517}"/>
                    </a:ext>
                  </a:extLst>
                </p14:cNvPr>
                <p14:cNvContentPartPr/>
                <p14:nvPr/>
              </p14:nvContentPartPr>
              <p14:xfrm>
                <a:off x="2669989" y="2042804"/>
                <a:ext cx="772920" cy="61920"/>
              </p14:xfrm>
            </p:contentPart>
          </mc:Choice>
          <mc:Fallback>
            <p:pic>
              <p:nvPicPr>
                <p:cNvPr id="229" name="Freihand 228">
                  <a:extLst>
                    <a:ext uri="{FF2B5EF4-FFF2-40B4-BE49-F238E27FC236}">
                      <a16:creationId xmlns:a16="http://schemas.microsoft.com/office/drawing/2014/main" id="{3F5DA119-D2BC-73C4-11A0-83C6959DE517}"/>
                    </a:ext>
                  </a:extLst>
                </p:cNvPr>
                <p:cNvPicPr/>
                <p:nvPr/>
              </p:nvPicPr>
              <p:blipFill>
                <a:blip r:embed="rId430"/>
                <a:stretch>
                  <a:fillRect/>
                </a:stretch>
              </p:blipFill>
              <p:spPr>
                <a:xfrm>
                  <a:off x="2661349" y="2034164"/>
                  <a:ext cx="790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30" name="Freihand 229">
                  <a:extLst>
                    <a:ext uri="{FF2B5EF4-FFF2-40B4-BE49-F238E27FC236}">
                      <a16:creationId xmlns:a16="http://schemas.microsoft.com/office/drawing/2014/main" id="{F23BFEB8-EAB2-44F1-EFC6-83EF9FC70929}"/>
                    </a:ext>
                  </a:extLst>
                </p14:cNvPr>
                <p14:cNvContentPartPr/>
                <p14:nvPr/>
              </p14:nvContentPartPr>
              <p14:xfrm>
                <a:off x="3060949" y="1862084"/>
                <a:ext cx="172800" cy="145800"/>
              </p14:xfrm>
            </p:contentPart>
          </mc:Choice>
          <mc:Fallback>
            <p:pic>
              <p:nvPicPr>
                <p:cNvPr id="230" name="Freihand 229">
                  <a:extLst>
                    <a:ext uri="{FF2B5EF4-FFF2-40B4-BE49-F238E27FC236}">
                      <a16:creationId xmlns:a16="http://schemas.microsoft.com/office/drawing/2014/main" id="{F23BFEB8-EAB2-44F1-EFC6-83EF9FC70929}"/>
                    </a:ext>
                  </a:extLst>
                </p:cNvPr>
                <p:cNvPicPr/>
                <p:nvPr/>
              </p:nvPicPr>
              <p:blipFill>
                <a:blip r:embed="rId432"/>
                <a:stretch>
                  <a:fillRect/>
                </a:stretch>
              </p:blipFill>
              <p:spPr>
                <a:xfrm>
                  <a:off x="3051949" y="1853444"/>
                  <a:ext cx="190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9" name="Freihand 198">
                  <a:extLst>
                    <a:ext uri="{FF2B5EF4-FFF2-40B4-BE49-F238E27FC236}">
                      <a16:creationId xmlns:a16="http://schemas.microsoft.com/office/drawing/2014/main" id="{4FDA374F-7163-8AB3-B4B1-D899281327CF}"/>
                    </a:ext>
                  </a:extLst>
                </p14:cNvPr>
                <p14:cNvContentPartPr/>
                <p14:nvPr/>
              </p14:nvContentPartPr>
              <p14:xfrm>
                <a:off x="1083829" y="2327564"/>
                <a:ext cx="52560" cy="235800"/>
              </p14:xfrm>
            </p:contentPart>
          </mc:Choice>
          <mc:Fallback>
            <p:pic>
              <p:nvPicPr>
                <p:cNvPr id="199" name="Freihand 198">
                  <a:extLst>
                    <a:ext uri="{FF2B5EF4-FFF2-40B4-BE49-F238E27FC236}">
                      <a16:creationId xmlns:a16="http://schemas.microsoft.com/office/drawing/2014/main" id="{4FDA374F-7163-8AB3-B4B1-D899281327CF}"/>
                    </a:ext>
                  </a:extLst>
                </p:cNvPr>
                <p:cNvPicPr/>
                <p:nvPr/>
              </p:nvPicPr>
              <p:blipFill>
                <a:blip r:embed="rId434"/>
                <a:stretch>
                  <a:fillRect/>
                </a:stretch>
              </p:blipFill>
              <p:spPr>
                <a:xfrm>
                  <a:off x="1075189" y="2318564"/>
                  <a:ext cx="70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00" name="Freihand 199">
                  <a:extLst>
                    <a:ext uri="{FF2B5EF4-FFF2-40B4-BE49-F238E27FC236}">
                      <a16:creationId xmlns:a16="http://schemas.microsoft.com/office/drawing/2014/main" id="{9BE24972-14E8-4055-ADB6-2CA80B851CBA}"/>
                    </a:ext>
                  </a:extLst>
                </p14:cNvPr>
                <p14:cNvContentPartPr/>
                <p14:nvPr/>
              </p14:nvContentPartPr>
              <p14:xfrm>
                <a:off x="1127749" y="2334764"/>
                <a:ext cx="145800" cy="119520"/>
              </p14:xfrm>
            </p:contentPart>
          </mc:Choice>
          <mc:Fallback>
            <p:pic>
              <p:nvPicPr>
                <p:cNvPr id="200" name="Freihand 199">
                  <a:extLst>
                    <a:ext uri="{FF2B5EF4-FFF2-40B4-BE49-F238E27FC236}">
                      <a16:creationId xmlns:a16="http://schemas.microsoft.com/office/drawing/2014/main" id="{9BE24972-14E8-4055-ADB6-2CA80B851CBA}"/>
                    </a:ext>
                  </a:extLst>
                </p:cNvPr>
                <p:cNvPicPr/>
                <p:nvPr/>
              </p:nvPicPr>
              <p:blipFill>
                <a:blip r:embed="rId436"/>
                <a:stretch>
                  <a:fillRect/>
                </a:stretch>
              </p:blipFill>
              <p:spPr>
                <a:xfrm>
                  <a:off x="1119109" y="2325764"/>
                  <a:ext cx="163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01" name="Freihand 200">
                  <a:extLst>
                    <a:ext uri="{FF2B5EF4-FFF2-40B4-BE49-F238E27FC236}">
                      <a16:creationId xmlns:a16="http://schemas.microsoft.com/office/drawing/2014/main" id="{B37FB437-DEB7-E4EE-991F-7615667E6EE9}"/>
                    </a:ext>
                  </a:extLst>
                </p14:cNvPr>
                <p14:cNvContentPartPr/>
                <p14:nvPr/>
              </p14:nvContentPartPr>
              <p14:xfrm>
                <a:off x="1087069" y="2579564"/>
                <a:ext cx="152640" cy="20880"/>
              </p14:xfrm>
            </p:contentPart>
          </mc:Choice>
          <mc:Fallback>
            <p:pic>
              <p:nvPicPr>
                <p:cNvPr id="201" name="Freihand 200">
                  <a:extLst>
                    <a:ext uri="{FF2B5EF4-FFF2-40B4-BE49-F238E27FC236}">
                      <a16:creationId xmlns:a16="http://schemas.microsoft.com/office/drawing/2014/main" id="{B37FB437-DEB7-E4EE-991F-7615667E6EE9}"/>
                    </a:ext>
                  </a:extLst>
                </p:cNvPr>
                <p:cNvPicPr/>
                <p:nvPr/>
              </p:nvPicPr>
              <p:blipFill>
                <a:blip r:embed="rId438"/>
                <a:stretch>
                  <a:fillRect/>
                </a:stretch>
              </p:blipFill>
              <p:spPr>
                <a:xfrm>
                  <a:off x="1078429" y="2570924"/>
                  <a:ext cx="170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03" name="Freihand 202">
                  <a:extLst>
                    <a:ext uri="{FF2B5EF4-FFF2-40B4-BE49-F238E27FC236}">
                      <a16:creationId xmlns:a16="http://schemas.microsoft.com/office/drawing/2014/main" id="{B385FDD1-33D3-8845-3779-618D06AF3877}"/>
                    </a:ext>
                  </a:extLst>
                </p14:cNvPr>
                <p14:cNvContentPartPr/>
                <p14:nvPr/>
              </p14:nvContentPartPr>
              <p14:xfrm>
                <a:off x="1389469" y="2223884"/>
                <a:ext cx="108360" cy="362160"/>
              </p14:xfrm>
            </p:contentPart>
          </mc:Choice>
          <mc:Fallback>
            <p:pic>
              <p:nvPicPr>
                <p:cNvPr id="203" name="Freihand 202">
                  <a:extLst>
                    <a:ext uri="{FF2B5EF4-FFF2-40B4-BE49-F238E27FC236}">
                      <a16:creationId xmlns:a16="http://schemas.microsoft.com/office/drawing/2014/main" id="{B385FDD1-33D3-8845-3779-618D06AF3877}"/>
                    </a:ext>
                  </a:extLst>
                </p:cNvPr>
                <p:cNvPicPr/>
                <p:nvPr/>
              </p:nvPicPr>
              <p:blipFill>
                <a:blip r:embed="rId440"/>
                <a:stretch>
                  <a:fillRect/>
                </a:stretch>
              </p:blipFill>
              <p:spPr>
                <a:xfrm>
                  <a:off x="1380829" y="2215244"/>
                  <a:ext cx="12600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04" name="Freihand 203">
                  <a:extLst>
                    <a:ext uri="{FF2B5EF4-FFF2-40B4-BE49-F238E27FC236}">
                      <a16:creationId xmlns:a16="http://schemas.microsoft.com/office/drawing/2014/main" id="{D10A4E93-EE00-2DEF-74FD-24F922E4FAA3}"/>
                    </a:ext>
                  </a:extLst>
                </p14:cNvPr>
                <p14:cNvContentPartPr/>
                <p14:nvPr/>
              </p14:nvContentPartPr>
              <p14:xfrm>
                <a:off x="1619509" y="2303444"/>
                <a:ext cx="164160" cy="13320"/>
              </p14:xfrm>
            </p:contentPart>
          </mc:Choice>
          <mc:Fallback>
            <p:pic>
              <p:nvPicPr>
                <p:cNvPr id="204" name="Freihand 203">
                  <a:extLst>
                    <a:ext uri="{FF2B5EF4-FFF2-40B4-BE49-F238E27FC236}">
                      <a16:creationId xmlns:a16="http://schemas.microsoft.com/office/drawing/2014/main" id="{D10A4E93-EE00-2DEF-74FD-24F922E4FAA3}"/>
                    </a:ext>
                  </a:extLst>
                </p:cNvPr>
                <p:cNvPicPr/>
                <p:nvPr/>
              </p:nvPicPr>
              <p:blipFill>
                <a:blip r:embed="rId442"/>
                <a:stretch>
                  <a:fillRect/>
                </a:stretch>
              </p:blipFill>
              <p:spPr>
                <a:xfrm>
                  <a:off x="1610509" y="2294804"/>
                  <a:ext cx="181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05" name="Freihand 204">
                  <a:extLst>
                    <a:ext uri="{FF2B5EF4-FFF2-40B4-BE49-F238E27FC236}">
                      <a16:creationId xmlns:a16="http://schemas.microsoft.com/office/drawing/2014/main" id="{89B00C0E-2E48-E973-A7BD-7F269970AC44}"/>
                    </a:ext>
                  </a:extLst>
                </p14:cNvPr>
                <p14:cNvContentPartPr/>
                <p14:nvPr/>
              </p14:nvContentPartPr>
              <p14:xfrm>
                <a:off x="1589989" y="2327204"/>
                <a:ext cx="201240" cy="227520"/>
              </p14:xfrm>
            </p:contentPart>
          </mc:Choice>
          <mc:Fallback>
            <p:pic>
              <p:nvPicPr>
                <p:cNvPr id="205" name="Freihand 204">
                  <a:extLst>
                    <a:ext uri="{FF2B5EF4-FFF2-40B4-BE49-F238E27FC236}">
                      <a16:creationId xmlns:a16="http://schemas.microsoft.com/office/drawing/2014/main" id="{89B00C0E-2E48-E973-A7BD-7F269970AC44}"/>
                    </a:ext>
                  </a:extLst>
                </p:cNvPr>
                <p:cNvPicPr/>
                <p:nvPr/>
              </p:nvPicPr>
              <p:blipFill>
                <a:blip r:embed="rId444"/>
                <a:stretch>
                  <a:fillRect/>
                </a:stretch>
              </p:blipFill>
              <p:spPr>
                <a:xfrm>
                  <a:off x="1581349" y="2318204"/>
                  <a:ext cx="2188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07" name="Freihand 206">
                  <a:extLst>
                    <a:ext uri="{FF2B5EF4-FFF2-40B4-BE49-F238E27FC236}">
                      <a16:creationId xmlns:a16="http://schemas.microsoft.com/office/drawing/2014/main" id="{A76A7579-F7D0-E881-D33A-6368744AA7EB}"/>
                    </a:ext>
                  </a:extLst>
                </p14:cNvPr>
                <p14:cNvContentPartPr/>
                <p14:nvPr/>
              </p14:nvContentPartPr>
              <p14:xfrm>
                <a:off x="1933789" y="2385524"/>
                <a:ext cx="131760" cy="99360"/>
              </p14:xfrm>
            </p:contentPart>
          </mc:Choice>
          <mc:Fallback>
            <p:pic>
              <p:nvPicPr>
                <p:cNvPr id="207" name="Freihand 206">
                  <a:extLst>
                    <a:ext uri="{FF2B5EF4-FFF2-40B4-BE49-F238E27FC236}">
                      <a16:creationId xmlns:a16="http://schemas.microsoft.com/office/drawing/2014/main" id="{A76A7579-F7D0-E881-D33A-6368744AA7EB}"/>
                    </a:ext>
                  </a:extLst>
                </p:cNvPr>
                <p:cNvPicPr/>
                <p:nvPr/>
              </p:nvPicPr>
              <p:blipFill>
                <a:blip r:embed="rId446"/>
                <a:stretch>
                  <a:fillRect/>
                </a:stretch>
              </p:blipFill>
              <p:spPr>
                <a:xfrm>
                  <a:off x="1925149" y="2376884"/>
                  <a:ext cx="149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08" name="Freihand 207">
                  <a:extLst>
                    <a:ext uri="{FF2B5EF4-FFF2-40B4-BE49-F238E27FC236}">
                      <a16:creationId xmlns:a16="http://schemas.microsoft.com/office/drawing/2014/main" id="{08B3D05D-3B66-E70A-0658-E4E2EDF113E0}"/>
                    </a:ext>
                  </a:extLst>
                </p14:cNvPr>
                <p14:cNvContentPartPr/>
                <p14:nvPr/>
              </p14:nvContentPartPr>
              <p14:xfrm>
                <a:off x="1913269" y="2367524"/>
                <a:ext cx="195120" cy="154080"/>
              </p14:xfrm>
            </p:contentPart>
          </mc:Choice>
          <mc:Fallback>
            <p:pic>
              <p:nvPicPr>
                <p:cNvPr id="208" name="Freihand 207">
                  <a:extLst>
                    <a:ext uri="{FF2B5EF4-FFF2-40B4-BE49-F238E27FC236}">
                      <a16:creationId xmlns:a16="http://schemas.microsoft.com/office/drawing/2014/main" id="{08B3D05D-3B66-E70A-0658-E4E2EDF113E0}"/>
                    </a:ext>
                  </a:extLst>
                </p:cNvPr>
                <p:cNvPicPr/>
                <p:nvPr/>
              </p:nvPicPr>
              <p:blipFill>
                <a:blip r:embed="rId448"/>
                <a:stretch>
                  <a:fillRect/>
                </a:stretch>
              </p:blipFill>
              <p:spPr>
                <a:xfrm>
                  <a:off x="1904269" y="2358884"/>
                  <a:ext cx="212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09" name="Freihand 208">
                  <a:extLst>
                    <a:ext uri="{FF2B5EF4-FFF2-40B4-BE49-F238E27FC236}">
                      <a16:creationId xmlns:a16="http://schemas.microsoft.com/office/drawing/2014/main" id="{BCCB536C-6531-27FF-3918-43C151840957}"/>
                    </a:ext>
                  </a:extLst>
                </p14:cNvPr>
                <p14:cNvContentPartPr/>
                <p14:nvPr/>
              </p14:nvContentPartPr>
              <p14:xfrm>
                <a:off x="2182549" y="2339084"/>
                <a:ext cx="23040" cy="208800"/>
              </p14:xfrm>
            </p:contentPart>
          </mc:Choice>
          <mc:Fallback>
            <p:pic>
              <p:nvPicPr>
                <p:cNvPr id="209" name="Freihand 208">
                  <a:extLst>
                    <a:ext uri="{FF2B5EF4-FFF2-40B4-BE49-F238E27FC236}">
                      <a16:creationId xmlns:a16="http://schemas.microsoft.com/office/drawing/2014/main" id="{BCCB536C-6531-27FF-3918-43C151840957}"/>
                    </a:ext>
                  </a:extLst>
                </p:cNvPr>
                <p:cNvPicPr/>
                <p:nvPr/>
              </p:nvPicPr>
              <p:blipFill>
                <a:blip r:embed="rId450"/>
                <a:stretch>
                  <a:fillRect/>
                </a:stretch>
              </p:blipFill>
              <p:spPr>
                <a:xfrm>
                  <a:off x="2173549" y="2330444"/>
                  <a:ext cx="40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1" name="Freihand 210">
                  <a:extLst>
                    <a:ext uri="{FF2B5EF4-FFF2-40B4-BE49-F238E27FC236}">
                      <a16:creationId xmlns:a16="http://schemas.microsoft.com/office/drawing/2014/main" id="{AD35CE36-150B-8B75-C5BA-23617AA94F85}"/>
                    </a:ext>
                  </a:extLst>
                </p14:cNvPr>
                <p14:cNvContentPartPr/>
                <p14:nvPr/>
              </p14:nvContentPartPr>
              <p14:xfrm>
                <a:off x="1838749" y="2224244"/>
                <a:ext cx="82440" cy="387720"/>
              </p14:xfrm>
            </p:contentPart>
          </mc:Choice>
          <mc:Fallback>
            <p:pic>
              <p:nvPicPr>
                <p:cNvPr id="211" name="Freihand 210">
                  <a:extLst>
                    <a:ext uri="{FF2B5EF4-FFF2-40B4-BE49-F238E27FC236}">
                      <a16:creationId xmlns:a16="http://schemas.microsoft.com/office/drawing/2014/main" id="{AD35CE36-150B-8B75-C5BA-23617AA94F85}"/>
                    </a:ext>
                  </a:extLst>
                </p:cNvPr>
                <p:cNvPicPr/>
                <p:nvPr/>
              </p:nvPicPr>
              <p:blipFill>
                <a:blip r:embed="rId452"/>
                <a:stretch>
                  <a:fillRect/>
                </a:stretch>
              </p:blipFill>
              <p:spPr>
                <a:xfrm>
                  <a:off x="1830109" y="2215604"/>
                  <a:ext cx="1000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2" name="Freihand 211">
                  <a:extLst>
                    <a:ext uri="{FF2B5EF4-FFF2-40B4-BE49-F238E27FC236}">
                      <a16:creationId xmlns:a16="http://schemas.microsoft.com/office/drawing/2014/main" id="{B52FBBEF-0FBD-56DC-AE1A-51A678FCA4FB}"/>
                    </a:ext>
                  </a:extLst>
                </p14:cNvPr>
                <p14:cNvContentPartPr/>
                <p14:nvPr/>
              </p14:nvContentPartPr>
              <p14:xfrm>
                <a:off x="2379109" y="2394884"/>
                <a:ext cx="188640" cy="14400"/>
              </p14:xfrm>
            </p:contentPart>
          </mc:Choice>
          <mc:Fallback>
            <p:pic>
              <p:nvPicPr>
                <p:cNvPr id="212" name="Freihand 211">
                  <a:extLst>
                    <a:ext uri="{FF2B5EF4-FFF2-40B4-BE49-F238E27FC236}">
                      <a16:creationId xmlns:a16="http://schemas.microsoft.com/office/drawing/2014/main" id="{B52FBBEF-0FBD-56DC-AE1A-51A678FCA4FB}"/>
                    </a:ext>
                  </a:extLst>
                </p:cNvPr>
                <p:cNvPicPr/>
                <p:nvPr/>
              </p:nvPicPr>
              <p:blipFill>
                <a:blip r:embed="rId454"/>
                <a:stretch>
                  <a:fillRect/>
                </a:stretch>
              </p:blipFill>
              <p:spPr>
                <a:xfrm>
                  <a:off x="2370109" y="2385884"/>
                  <a:ext cx="206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5" name="Freihand 234">
                  <a:extLst>
                    <a:ext uri="{FF2B5EF4-FFF2-40B4-BE49-F238E27FC236}">
                      <a16:creationId xmlns:a16="http://schemas.microsoft.com/office/drawing/2014/main" id="{B049BA08-C03A-090B-E5BE-2CE5E7C76874}"/>
                    </a:ext>
                  </a:extLst>
                </p14:cNvPr>
                <p14:cNvContentPartPr/>
                <p14:nvPr/>
              </p14:nvContentPartPr>
              <p14:xfrm>
                <a:off x="2321509" y="2644364"/>
                <a:ext cx="183240" cy="128880"/>
              </p14:xfrm>
            </p:contentPart>
          </mc:Choice>
          <mc:Fallback>
            <p:pic>
              <p:nvPicPr>
                <p:cNvPr id="235" name="Freihand 234">
                  <a:extLst>
                    <a:ext uri="{FF2B5EF4-FFF2-40B4-BE49-F238E27FC236}">
                      <a16:creationId xmlns:a16="http://schemas.microsoft.com/office/drawing/2014/main" id="{B049BA08-C03A-090B-E5BE-2CE5E7C76874}"/>
                    </a:ext>
                  </a:extLst>
                </p:cNvPr>
                <p:cNvPicPr/>
                <p:nvPr/>
              </p:nvPicPr>
              <p:blipFill>
                <a:blip r:embed="rId456"/>
                <a:stretch>
                  <a:fillRect/>
                </a:stretch>
              </p:blipFill>
              <p:spPr>
                <a:xfrm>
                  <a:off x="2312869" y="2635724"/>
                  <a:ext cx="200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7" name="Freihand 236">
                  <a:extLst>
                    <a:ext uri="{FF2B5EF4-FFF2-40B4-BE49-F238E27FC236}">
                      <a16:creationId xmlns:a16="http://schemas.microsoft.com/office/drawing/2014/main" id="{72588018-732A-771F-5A7E-F379021F80ED}"/>
                    </a:ext>
                  </a:extLst>
                </p14:cNvPr>
                <p14:cNvContentPartPr/>
                <p14:nvPr/>
              </p14:nvContentPartPr>
              <p14:xfrm>
                <a:off x="4310869" y="1818884"/>
                <a:ext cx="123480" cy="179280"/>
              </p14:xfrm>
            </p:contentPart>
          </mc:Choice>
          <mc:Fallback>
            <p:pic>
              <p:nvPicPr>
                <p:cNvPr id="237" name="Freihand 236">
                  <a:extLst>
                    <a:ext uri="{FF2B5EF4-FFF2-40B4-BE49-F238E27FC236}">
                      <a16:creationId xmlns:a16="http://schemas.microsoft.com/office/drawing/2014/main" id="{72588018-732A-771F-5A7E-F379021F80ED}"/>
                    </a:ext>
                  </a:extLst>
                </p:cNvPr>
                <p:cNvPicPr/>
                <p:nvPr/>
              </p:nvPicPr>
              <p:blipFill>
                <a:blip r:embed="rId458"/>
                <a:stretch>
                  <a:fillRect/>
                </a:stretch>
              </p:blipFill>
              <p:spPr>
                <a:xfrm>
                  <a:off x="4301869" y="1809884"/>
                  <a:ext cx="141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9" name="Freihand 238">
                  <a:extLst>
                    <a:ext uri="{FF2B5EF4-FFF2-40B4-BE49-F238E27FC236}">
                      <a16:creationId xmlns:a16="http://schemas.microsoft.com/office/drawing/2014/main" id="{528FCBF6-B1B4-4F13-EF18-E652FBDE4197}"/>
                    </a:ext>
                  </a:extLst>
                </p14:cNvPr>
                <p14:cNvContentPartPr/>
                <p14:nvPr/>
              </p14:nvContentPartPr>
              <p14:xfrm>
                <a:off x="3237709" y="2475164"/>
                <a:ext cx="888840" cy="70560"/>
              </p14:xfrm>
            </p:contentPart>
          </mc:Choice>
          <mc:Fallback>
            <p:pic>
              <p:nvPicPr>
                <p:cNvPr id="239" name="Freihand 238">
                  <a:extLst>
                    <a:ext uri="{FF2B5EF4-FFF2-40B4-BE49-F238E27FC236}">
                      <a16:creationId xmlns:a16="http://schemas.microsoft.com/office/drawing/2014/main" id="{528FCBF6-B1B4-4F13-EF18-E652FBDE4197}"/>
                    </a:ext>
                  </a:extLst>
                </p:cNvPr>
                <p:cNvPicPr/>
                <p:nvPr/>
              </p:nvPicPr>
              <p:blipFill>
                <a:blip r:embed="rId460"/>
                <a:stretch>
                  <a:fillRect/>
                </a:stretch>
              </p:blipFill>
              <p:spPr>
                <a:xfrm>
                  <a:off x="3228709" y="2466524"/>
                  <a:ext cx="906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1" name="Freihand 240">
                  <a:extLst>
                    <a:ext uri="{FF2B5EF4-FFF2-40B4-BE49-F238E27FC236}">
                      <a16:creationId xmlns:a16="http://schemas.microsoft.com/office/drawing/2014/main" id="{1B9B2B70-6B50-B03A-703A-1549A1705975}"/>
                    </a:ext>
                  </a:extLst>
                </p14:cNvPr>
                <p14:cNvContentPartPr/>
                <p14:nvPr/>
              </p14:nvContentPartPr>
              <p14:xfrm>
                <a:off x="3544069" y="2580644"/>
                <a:ext cx="131040" cy="209160"/>
              </p14:xfrm>
            </p:contentPart>
          </mc:Choice>
          <mc:Fallback>
            <p:pic>
              <p:nvPicPr>
                <p:cNvPr id="241" name="Freihand 240">
                  <a:extLst>
                    <a:ext uri="{FF2B5EF4-FFF2-40B4-BE49-F238E27FC236}">
                      <a16:creationId xmlns:a16="http://schemas.microsoft.com/office/drawing/2014/main" id="{1B9B2B70-6B50-B03A-703A-1549A1705975}"/>
                    </a:ext>
                  </a:extLst>
                </p:cNvPr>
                <p:cNvPicPr/>
                <p:nvPr/>
              </p:nvPicPr>
              <p:blipFill>
                <a:blip r:embed="rId462"/>
                <a:stretch>
                  <a:fillRect/>
                </a:stretch>
              </p:blipFill>
              <p:spPr>
                <a:xfrm>
                  <a:off x="3535429" y="2572004"/>
                  <a:ext cx="148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1" name="Freihand 260">
                  <a:extLst>
                    <a:ext uri="{FF2B5EF4-FFF2-40B4-BE49-F238E27FC236}">
                      <a16:creationId xmlns:a16="http://schemas.microsoft.com/office/drawing/2014/main" id="{862A10C8-5597-D460-E245-887E2CB7E44C}"/>
                    </a:ext>
                  </a:extLst>
                </p14:cNvPr>
                <p14:cNvContentPartPr/>
                <p14:nvPr/>
              </p14:nvContentPartPr>
              <p14:xfrm>
                <a:off x="1615909" y="2999684"/>
                <a:ext cx="172080" cy="15840"/>
              </p14:xfrm>
            </p:contentPart>
          </mc:Choice>
          <mc:Fallback>
            <p:pic>
              <p:nvPicPr>
                <p:cNvPr id="261" name="Freihand 260">
                  <a:extLst>
                    <a:ext uri="{FF2B5EF4-FFF2-40B4-BE49-F238E27FC236}">
                      <a16:creationId xmlns:a16="http://schemas.microsoft.com/office/drawing/2014/main" id="{862A10C8-5597-D460-E245-887E2CB7E44C}"/>
                    </a:ext>
                  </a:extLst>
                </p:cNvPr>
                <p:cNvPicPr/>
                <p:nvPr/>
              </p:nvPicPr>
              <p:blipFill>
                <a:blip r:embed="rId464"/>
                <a:stretch>
                  <a:fillRect/>
                </a:stretch>
              </p:blipFill>
              <p:spPr>
                <a:xfrm>
                  <a:off x="1606909" y="2990684"/>
                  <a:ext cx="189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2" name="Freihand 261">
                  <a:extLst>
                    <a:ext uri="{FF2B5EF4-FFF2-40B4-BE49-F238E27FC236}">
                      <a16:creationId xmlns:a16="http://schemas.microsoft.com/office/drawing/2014/main" id="{807A788F-991C-A23F-CF5A-B5AA29ABF593}"/>
                    </a:ext>
                  </a:extLst>
                </p14:cNvPr>
                <p14:cNvContentPartPr/>
                <p14:nvPr/>
              </p14:nvContentPartPr>
              <p14:xfrm>
                <a:off x="1583149" y="3027764"/>
                <a:ext cx="182880" cy="220680"/>
              </p14:xfrm>
            </p:contentPart>
          </mc:Choice>
          <mc:Fallback>
            <p:pic>
              <p:nvPicPr>
                <p:cNvPr id="262" name="Freihand 261">
                  <a:extLst>
                    <a:ext uri="{FF2B5EF4-FFF2-40B4-BE49-F238E27FC236}">
                      <a16:creationId xmlns:a16="http://schemas.microsoft.com/office/drawing/2014/main" id="{807A788F-991C-A23F-CF5A-B5AA29ABF593}"/>
                    </a:ext>
                  </a:extLst>
                </p:cNvPr>
                <p:cNvPicPr/>
                <p:nvPr/>
              </p:nvPicPr>
              <p:blipFill>
                <a:blip r:embed="rId466"/>
                <a:stretch>
                  <a:fillRect/>
                </a:stretch>
              </p:blipFill>
              <p:spPr>
                <a:xfrm>
                  <a:off x="1574509" y="3018764"/>
                  <a:ext cx="2005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4" name="Freihand 263">
                  <a:extLst>
                    <a:ext uri="{FF2B5EF4-FFF2-40B4-BE49-F238E27FC236}">
                      <a16:creationId xmlns:a16="http://schemas.microsoft.com/office/drawing/2014/main" id="{CD4F4AE0-D19C-FD20-A6E6-20CEF3435CB2}"/>
                    </a:ext>
                  </a:extLst>
                </p14:cNvPr>
                <p14:cNvContentPartPr/>
                <p14:nvPr/>
              </p14:nvContentPartPr>
              <p14:xfrm>
                <a:off x="1868989" y="2876204"/>
                <a:ext cx="123480" cy="423720"/>
              </p14:xfrm>
            </p:contentPart>
          </mc:Choice>
          <mc:Fallback>
            <p:pic>
              <p:nvPicPr>
                <p:cNvPr id="264" name="Freihand 263">
                  <a:extLst>
                    <a:ext uri="{FF2B5EF4-FFF2-40B4-BE49-F238E27FC236}">
                      <a16:creationId xmlns:a16="http://schemas.microsoft.com/office/drawing/2014/main" id="{CD4F4AE0-D19C-FD20-A6E6-20CEF3435CB2}"/>
                    </a:ext>
                  </a:extLst>
                </p:cNvPr>
                <p:cNvPicPr/>
                <p:nvPr/>
              </p:nvPicPr>
              <p:blipFill>
                <a:blip r:embed="rId468"/>
                <a:stretch>
                  <a:fillRect/>
                </a:stretch>
              </p:blipFill>
              <p:spPr>
                <a:xfrm>
                  <a:off x="1859989" y="2867564"/>
                  <a:ext cx="14112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5" name="Freihand 264">
                  <a:extLst>
                    <a:ext uri="{FF2B5EF4-FFF2-40B4-BE49-F238E27FC236}">
                      <a16:creationId xmlns:a16="http://schemas.microsoft.com/office/drawing/2014/main" id="{86609F1D-C707-C5DB-FBE5-0A6D9912B0E4}"/>
                    </a:ext>
                  </a:extLst>
                </p14:cNvPr>
                <p14:cNvContentPartPr/>
                <p14:nvPr/>
              </p14:nvContentPartPr>
              <p14:xfrm>
                <a:off x="2156629" y="2982044"/>
                <a:ext cx="66960" cy="177840"/>
              </p14:xfrm>
            </p:contentPart>
          </mc:Choice>
          <mc:Fallback>
            <p:pic>
              <p:nvPicPr>
                <p:cNvPr id="265" name="Freihand 264">
                  <a:extLst>
                    <a:ext uri="{FF2B5EF4-FFF2-40B4-BE49-F238E27FC236}">
                      <a16:creationId xmlns:a16="http://schemas.microsoft.com/office/drawing/2014/main" id="{86609F1D-C707-C5DB-FBE5-0A6D9912B0E4}"/>
                    </a:ext>
                  </a:extLst>
                </p:cNvPr>
                <p:cNvPicPr/>
                <p:nvPr/>
              </p:nvPicPr>
              <p:blipFill>
                <a:blip r:embed="rId470"/>
                <a:stretch>
                  <a:fillRect/>
                </a:stretch>
              </p:blipFill>
              <p:spPr>
                <a:xfrm>
                  <a:off x="2147989" y="2973404"/>
                  <a:ext cx="84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6" name="Freihand 265">
                  <a:extLst>
                    <a:ext uri="{FF2B5EF4-FFF2-40B4-BE49-F238E27FC236}">
                      <a16:creationId xmlns:a16="http://schemas.microsoft.com/office/drawing/2014/main" id="{6FA1D694-922C-39BD-B337-BF08B22EDAF4}"/>
                    </a:ext>
                  </a:extLst>
                </p14:cNvPr>
                <p14:cNvContentPartPr/>
                <p14:nvPr/>
              </p14:nvContentPartPr>
              <p14:xfrm>
                <a:off x="2100829" y="3004724"/>
                <a:ext cx="169200" cy="178200"/>
              </p14:xfrm>
            </p:contentPart>
          </mc:Choice>
          <mc:Fallback>
            <p:pic>
              <p:nvPicPr>
                <p:cNvPr id="266" name="Freihand 265">
                  <a:extLst>
                    <a:ext uri="{FF2B5EF4-FFF2-40B4-BE49-F238E27FC236}">
                      <a16:creationId xmlns:a16="http://schemas.microsoft.com/office/drawing/2014/main" id="{6FA1D694-922C-39BD-B337-BF08B22EDAF4}"/>
                    </a:ext>
                  </a:extLst>
                </p:cNvPr>
                <p:cNvPicPr/>
                <p:nvPr/>
              </p:nvPicPr>
              <p:blipFill>
                <a:blip r:embed="rId472"/>
                <a:stretch>
                  <a:fillRect/>
                </a:stretch>
              </p:blipFill>
              <p:spPr>
                <a:xfrm>
                  <a:off x="2092189" y="2996084"/>
                  <a:ext cx="186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67" name="Freihand 266">
                  <a:extLst>
                    <a:ext uri="{FF2B5EF4-FFF2-40B4-BE49-F238E27FC236}">
                      <a16:creationId xmlns:a16="http://schemas.microsoft.com/office/drawing/2014/main" id="{8278262A-AE4D-6EA2-B557-DD67FA140B9E}"/>
                    </a:ext>
                  </a:extLst>
                </p14:cNvPr>
                <p14:cNvContentPartPr/>
                <p14:nvPr/>
              </p14:nvContentPartPr>
              <p14:xfrm>
                <a:off x="2336629" y="3045044"/>
                <a:ext cx="19440" cy="201600"/>
              </p14:xfrm>
            </p:contentPart>
          </mc:Choice>
          <mc:Fallback>
            <p:pic>
              <p:nvPicPr>
                <p:cNvPr id="267" name="Freihand 266">
                  <a:extLst>
                    <a:ext uri="{FF2B5EF4-FFF2-40B4-BE49-F238E27FC236}">
                      <a16:creationId xmlns:a16="http://schemas.microsoft.com/office/drawing/2014/main" id="{8278262A-AE4D-6EA2-B557-DD67FA140B9E}"/>
                    </a:ext>
                  </a:extLst>
                </p:cNvPr>
                <p:cNvPicPr/>
                <p:nvPr/>
              </p:nvPicPr>
              <p:blipFill>
                <a:blip r:embed="rId474"/>
                <a:stretch>
                  <a:fillRect/>
                </a:stretch>
              </p:blipFill>
              <p:spPr>
                <a:xfrm>
                  <a:off x="2327989" y="3036404"/>
                  <a:ext cx="37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68" name="Freihand 267">
                  <a:extLst>
                    <a:ext uri="{FF2B5EF4-FFF2-40B4-BE49-F238E27FC236}">
                      <a16:creationId xmlns:a16="http://schemas.microsoft.com/office/drawing/2014/main" id="{61F01834-0D1E-832C-418E-ED1DDE8BC0DB}"/>
                    </a:ext>
                  </a:extLst>
                </p14:cNvPr>
                <p14:cNvContentPartPr/>
                <p14:nvPr/>
              </p14:nvContentPartPr>
              <p14:xfrm>
                <a:off x="2521669" y="3060164"/>
                <a:ext cx="126720" cy="25560"/>
              </p14:xfrm>
            </p:contentPart>
          </mc:Choice>
          <mc:Fallback>
            <p:pic>
              <p:nvPicPr>
                <p:cNvPr id="268" name="Freihand 267">
                  <a:extLst>
                    <a:ext uri="{FF2B5EF4-FFF2-40B4-BE49-F238E27FC236}">
                      <a16:creationId xmlns:a16="http://schemas.microsoft.com/office/drawing/2014/main" id="{61F01834-0D1E-832C-418E-ED1DDE8BC0DB}"/>
                    </a:ext>
                  </a:extLst>
                </p:cNvPr>
                <p:cNvPicPr/>
                <p:nvPr/>
              </p:nvPicPr>
              <p:blipFill>
                <a:blip r:embed="rId476"/>
                <a:stretch>
                  <a:fillRect/>
                </a:stretch>
              </p:blipFill>
              <p:spPr>
                <a:xfrm>
                  <a:off x="2512669" y="3051164"/>
                  <a:ext cx="144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69" name="Freihand 268">
                  <a:extLst>
                    <a:ext uri="{FF2B5EF4-FFF2-40B4-BE49-F238E27FC236}">
                      <a16:creationId xmlns:a16="http://schemas.microsoft.com/office/drawing/2014/main" id="{61EB39AF-5053-CD09-AFC0-BBE40E4797F7}"/>
                    </a:ext>
                  </a:extLst>
                </p14:cNvPr>
                <p14:cNvContentPartPr/>
                <p14:nvPr/>
              </p14:nvContentPartPr>
              <p14:xfrm>
                <a:off x="2678629" y="2996084"/>
                <a:ext cx="270360" cy="277560"/>
              </p14:xfrm>
            </p:contentPart>
          </mc:Choice>
          <mc:Fallback>
            <p:pic>
              <p:nvPicPr>
                <p:cNvPr id="269" name="Freihand 268">
                  <a:extLst>
                    <a:ext uri="{FF2B5EF4-FFF2-40B4-BE49-F238E27FC236}">
                      <a16:creationId xmlns:a16="http://schemas.microsoft.com/office/drawing/2014/main" id="{61EB39AF-5053-CD09-AFC0-BBE40E4797F7}"/>
                    </a:ext>
                  </a:extLst>
                </p:cNvPr>
                <p:cNvPicPr/>
                <p:nvPr/>
              </p:nvPicPr>
              <p:blipFill>
                <a:blip r:embed="rId478"/>
                <a:stretch>
                  <a:fillRect/>
                </a:stretch>
              </p:blipFill>
              <p:spPr>
                <a:xfrm>
                  <a:off x="2669629" y="2987444"/>
                  <a:ext cx="2880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71" name="Freihand 270">
                  <a:extLst>
                    <a:ext uri="{FF2B5EF4-FFF2-40B4-BE49-F238E27FC236}">
                      <a16:creationId xmlns:a16="http://schemas.microsoft.com/office/drawing/2014/main" id="{BD52D4B4-CC63-DE96-5897-152CAAAC5A51}"/>
                    </a:ext>
                  </a:extLst>
                </p14:cNvPr>
                <p14:cNvContentPartPr/>
                <p14:nvPr/>
              </p14:nvContentPartPr>
              <p14:xfrm>
                <a:off x="2974549" y="2911844"/>
                <a:ext cx="83520" cy="297720"/>
              </p14:xfrm>
            </p:contentPart>
          </mc:Choice>
          <mc:Fallback>
            <p:pic>
              <p:nvPicPr>
                <p:cNvPr id="271" name="Freihand 270">
                  <a:extLst>
                    <a:ext uri="{FF2B5EF4-FFF2-40B4-BE49-F238E27FC236}">
                      <a16:creationId xmlns:a16="http://schemas.microsoft.com/office/drawing/2014/main" id="{BD52D4B4-CC63-DE96-5897-152CAAAC5A51}"/>
                    </a:ext>
                  </a:extLst>
                </p:cNvPr>
                <p:cNvPicPr/>
                <p:nvPr/>
              </p:nvPicPr>
              <p:blipFill>
                <a:blip r:embed="rId480"/>
                <a:stretch>
                  <a:fillRect/>
                </a:stretch>
              </p:blipFill>
              <p:spPr>
                <a:xfrm>
                  <a:off x="2965909" y="2903204"/>
                  <a:ext cx="1011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72" name="Freihand 271">
                  <a:extLst>
                    <a:ext uri="{FF2B5EF4-FFF2-40B4-BE49-F238E27FC236}">
                      <a16:creationId xmlns:a16="http://schemas.microsoft.com/office/drawing/2014/main" id="{2B1EB669-8C30-2DDE-5662-6EABB7641F41}"/>
                    </a:ext>
                  </a:extLst>
                </p14:cNvPr>
                <p14:cNvContentPartPr/>
                <p14:nvPr/>
              </p14:nvContentPartPr>
              <p14:xfrm>
                <a:off x="2019829" y="2920844"/>
                <a:ext cx="90000" cy="342000"/>
              </p14:xfrm>
            </p:contentPart>
          </mc:Choice>
          <mc:Fallback>
            <p:pic>
              <p:nvPicPr>
                <p:cNvPr id="272" name="Freihand 271">
                  <a:extLst>
                    <a:ext uri="{FF2B5EF4-FFF2-40B4-BE49-F238E27FC236}">
                      <a16:creationId xmlns:a16="http://schemas.microsoft.com/office/drawing/2014/main" id="{2B1EB669-8C30-2DDE-5662-6EABB7641F41}"/>
                    </a:ext>
                  </a:extLst>
                </p:cNvPr>
                <p:cNvPicPr/>
                <p:nvPr/>
              </p:nvPicPr>
              <p:blipFill>
                <a:blip r:embed="rId482"/>
                <a:stretch>
                  <a:fillRect/>
                </a:stretch>
              </p:blipFill>
              <p:spPr>
                <a:xfrm>
                  <a:off x="2011189" y="2911844"/>
                  <a:ext cx="1076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74" name="Freihand 273">
                  <a:extLst>
                    <a:ext uri="{FF2B5EF4-FFF2-40B4-BE49-F238E27FC236}">
                      <a16:creationId xmlns:a16="http://schemas.microsoft.com/office/drawing/2014/main" id="{01E1A25E-7B40-5B74-1AF0-E7FC22B048C1}"/>
                    </a:ext>
                  </a:extLst>
                </p14:cNvPr>
                <p14:cNvContentPartPr/>
                <p14:nvPr/>
              </p14:nvContentPartPr>
              <p14:xfrm>
                <a:off x="3029629" y="2760644"/>
                <a:ext cx="176400" cy="149040"/>
              </p14:xfrm>
            </p:contentPart>
          </mc:Choice>
          <mc:Fallback>
            <p:pic>
              <p:nvPicPr>
                <p:cNvPr id="274" name="Freihand 273">
                  <a:extLst>
                    <a:ext uri="{FF2B5EF4-FFF2-40B4-BE49-F238E27FC236}">
                      <a16:creationId xmlns:a16="http://schemas.microsoft.com/office/drawing/2014/main" id="{01E1A25E-7B40-5B74-1AF0-E7FC22B048C1}"/>
                    </a:ext>
                  </a:extLst>
                </p:cNvPr>
                <p:cNvPicPr/>
                <p:nvPr/>
              </p:nvPicPr>
              <p:blipFill>
                <a:blip r:embed="rId484"/>
                <a:stretch>
                  <a:fillRect/>
                </a:stretch>
              </p:blipFill>
              <p:spPr>
                <a:xfrm>
                  <a:off x="3020989" y="2752004"/>
                  <a:ext cx="194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76" name="Freihand 275">
                  <a:extLst>
                    <a:ext uri="{FF2B5EF4-FFF2-40B4-BE49-F238E27FC236}">
                      <a16:creationId xmlns:a16="http://schemas.microsoft.com/office/drawing/2014/main" id="{A1C703E3-CCAE-1AEB-E183-9C89D1B41245}"/>
                    </a:ext>
                  </a:extLst>
                </p14:cNvPr>
                <p14:cNvContentPartPr/>
                <p14:nvPr/>
              </p14:nvContentPartPr>
              <p14:xfrm>
                <a:off x="3281989" y="3042524"/>
                <a:ext cx="28080" cy="165240"/>
              </p14:xfrm>
            </p:contentPart>
          </mc:Choice>
          <mc:Fallback>
            <p:pic>
              <p:nvPicPr>
                <p:cNvPr id="276" name="Freihand 275">
                  <a:extLst>
                    <a:ext uri="{FF2B5EF4-FFF2-40B4-BE49-F238E27FC236}">
                      <a16:creationId xmlns:a16="http://schemas.microsoft.com/office/drawing/2014/main" id="{A1C703E3-CCAE-1AEB-E183-9C89D1B41245}"/>
                    </a:ext>
                  </a:extLst>
                </p:cNvPr>
                <p:cNvPicPr/>
                <p:nvPr/>
              </p:nvPicPr>
              <p:blipFill>
                <a:blip r:embed="rId486"/>
                <a:stretch>
                  <a:fillRect/>
                </a:stretch>
              </p:blipFill>
              <p:spPr>
                <a:xfrm>
                  <a:off x="3273349" y="3033524"/>
                  <a:ext cx="45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7" name="Freihand 276">
                  <a:extLst>
                    <a:ext uri="{FF2B5EF4-FFF2-40B4-BE49-F238E27FC236}">
                      <a16:creationId xmlns:a16="http://schemas.microsoft.com/office/drawing/2014/main" id="{07B98CC2-BD58-1E59-71A3-FE93C79AC3A3}"/>
                    </a:ext>
                  </a:extLst>
                </p14:cNvPr>
                <p14:cNvContentPartPr/>
                <p14:nvPr/>
              </p14:nvContentPartPr>
              <p14:xfrm>
                <a:off x="3233749" y="3108404"/>
                <a:ext cx="137160" cy="13320"/>
              </p14:xfrm>
            </p:contentPart>
          </mc:Choice>
          <mc:Fallback>
            <p:pic>
              <p:nvPicPr>
                <p:cNvPr id="277" name="Freihand 276">
                  <a:extLst>
                    <a:ext uri="{FF2B5EF4-FFF2-40B4-BE49-F238E27FC236}">
                      <a16:creationId xmlns:a16="http://schemas.microsoft.com/office/drawing/2014/main" id="{07B98CC2-BD58-1E59-71A3-FE93C79AC3A3}"/>
                    </a:ext>
                  </a:extLst>
                </p:cNvPr>
                <p:cNvPicPr/>
                <p:nvPr/>
              </p:nvPicPr>
              <p:blipFill>
                <a:blip r:embed="rId488"/>
                <a:stretch>
                  <a:fillRect/>
                </a:stretch>
              </p:blipFill>
              <p:spPr>
                <a:xfrm>
                  <a:off x="3224749" y="3099764"/>
                  <a:ext cx="1548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9" name="Freihand 278">
                  <a:extLst>
                    <a:ext uri="{FF2B5EF4-FFF2-40B4-BE49-F238E27FC236}">
                      <a16:creationId xmlns:a16="http://schemas.microsoft.com/office/drawing/2014/main" id="{EF552AB2-5A9A-881B-782E-47DBE65BDE07}"/>
                    </a:ext>
                  </a:extLst>
                </p14:cNvPr>
                <p14:cNvContentPartPr/>
                <p14:nvPr/>
              </p14:nvContentPartPr>
              <p14:xfrm>
                <a:off x="3635869" y="2921564"/>
                <a:ext cx="174960" cy="33120"/>
              </p14:xfrm>
            </p:contentPart>
          </mc:Choice>
          <mc:Fallback>
            <p:pic>
              <p:nvPicPr>
                <p:cNvPr id="279" name="Freihand 278">
                  <a:extLst>
                    <a:ext uri="{FF2B5EF4-FFF2-40B4-BE49-F238E27FC236}">
                      <a16:creationId xmlns:a16="http://schemas.microsoft.com/office/drawing/2014/main" id="{EF552AB2-5A9A-881B-782E-47DBE65BDE07}"/>
                    </a:ext>
                  </a:extLst>
                </p:cNvPr>
                <p:cNvPicPr/>
                <p:nvPr/>
              </p:nvPicPr>
              <p:blipFill>
                <a:blip r:embed="rId490"/>
                <a:stretch>
                  <a:fillRect/>
                </a:stretch>
              </p:blipFill>
              <p:spPr>
                <a:xfrm>
                  <a:off x="3627229" y="2912564"/>
                  <a:ext cx="192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0" name="Freihand 279">
                  <a:extLst>
                    <a:ext uri="{FF2B5EF4-FFF2-40B4-BE49-F238E27FC236}">
                      <a16:creationId xmlns:a16="http://schemas.microsoft.com/office/drawing/2014/main" id="{C7361177-927B-F348-C8CA-EC1ADF457791}"/>
                    </a:ext>
                  </a:extLst>
                </p14:cNvPr>
                <p14:cNvContentPartPr/>
                <p14:nvPr/>
              </p14:nvContentPartPr>
              <p14:xfrm>
                <a:off x="3611749" y="2986724"/>
                <a:ext cx="160560" cy="191160"/>
              </p14:xfrm>
            </p:contentPart>
          </mc:Choice>
          <mc:Fallback>
            <p:pic>
              <p:nvPicPr>
                <p:cNvPr id="280" name="Freihand 279">
                  <a:extLst>
                    <a:ext uri="{FF2B5EF4-FFF2-40B4-BE49-F238E27FC236}">
                      <a16:creationId xmlns:a16="http://schemas.microsoft.com/office/drawing/2014/main" id="{C7361177-927B-F348-C8CA-EC1ADF457791}"/>
                    </a:ext>
                  </a:extLst>
                </p:cNvPr>
                <p:cNvPicPr/>
                <p:nvPr/>
              </p:nvPicPr>
              <p:blipFill>
                <a:blip r:embed="rId492"/>
                <a:stretch>
                  <a:fillRect/>
                </a:stretch>
              </p:blipFill>
              <p:spPr>
                <a:xfrm>
                  <a:off x="3603109" y="2978084"/>
                  <a:ext cx="178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82" name="Freihand 281">
                  <a:extLst>
                    <a:ext uri="{FF2B5EF4-FFF2-40B4-BE49-F238E27FC236}">
                      <a16:creationId xmlns:a16="http://schemas.microsoft.com/office/drawing/2014/main" id="{B08F272B-113F-A1AB-2C3B-A238B837179A}"/>
                    </a:ext>
                  </a:extLst>
                </p14:cNvPr>
                <p14:cNvContentPartPr/>
                <p14:nvPr/>
              </p14:nvContentPartPr>
              <p14:xfrm>
                <a:off x="3892189" y="2827964"/>
                <a:ext cx="93960" cy="298800"/>
              </p14:xfrm>
            </p:contentPart>
          </mc:Choice>
          <mc:Fallback>
            <p:pic>
              <p:nvPicPr>
                <p:cNvPr id="282" name="Freihand 281">
                  <a:extLst>
                    <a:ext uri="{FF2B5EF4-FFF2-40B4-BE49-F238E27FC236}">
                      <a16:creationId xmlns:a16="http://schemas.microsoft.com/office/drawing/2014/main" id="{B08F272B-113F-A1AB-2C3B-A238B837179A}"/>
                    </a:ext>
                  </a:extLst>
                </p:cNvPr>
                <p:cNvPicPr/>
                <p:nvPr/>
              </p:nvPicPr>
              <p:blipFill>
                <a:blip r:embed="rId494"/>
                <a:stretch>
                  <a:fillRect/>
                </a:stretch>
              </p:blipFill>
              <p:spPr>
                <a:xfrm>
                  <a:off x="3883549" y="2818964"/>
                  <a:ext cx="1116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83" name="Freihand 282">
                  <a:extLst>
                    <a:ext uri="{FF2B5EF4-FFF2-40B4-BE49-F238E27FC236}">
                      <a16:creationId xmlns:a16="http://schemas.microsoft.com/office/drawing/2014/main" id="{048493F3-7B5D-AF55-5E72-F6465D66E48B}"/>
                    </a:ext>
                  </a:extLst>
                </p14:cNvPr>
                <p14:cNvContentPartPr/>
                <p14:nvPr/>
              </p14:nvContentPartPr>
              <p14:xfrm>
                <a:off x="4032229" y="2958644"/>
                <a:ext cx="108720" cy="165600"/>
              </p14:xfrm>
            </p:contentPart>
          </mc:Choice>
          <mc:Fallback>
            <p:pic>
              <p:nvPicPr>
                <p:cNvPr id="283" name="Freihand 282">
                  <a:extLst>
                    <a:ext uri="{FF2B5EF4-FFF2-40B4-BE49-F238E27FC236}">
                      <a16:creationId xmlns:a16="http://schemas.microsoft.com/office/drawing/2014/main" id="{048493F3-7B5D-AF55-5E72-F6465D66E48B}"/>
                    </a:ext>
                  </a:extLst>
                </p:cNvPr>
                <p:cNvPicPr/>
                <p:nvPr/>
              </p:nvPicPr>
              <p:blipFill>
                <a:blip r:embed="rId496"/>
                <a:stretch>
                  <a:fillRect/>
                </a:stretch>
              </p:blipFill>
              <p:spPr>
                <a:xfrm>
                  <a:off x="4023589" y="2950004"/>
                  <a:ext cx="126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4" name="Freihand 283">
                  <a:extLst>
                    <a:ext uri="{FF2B5EF4-FFF2-40B4-BE49-F238E27FC236}">
                      <a16:creationId xmlns:a16="http://schemas.microsoft.com/office/drawing/2014/main" id="{F940052D-861F-36DE-0B26-8F2D73C5EAF7}"/>
                    </a:ext>
                  </a:extLst>
                </p14:cNvPr>
                <p14:cNvContentPartPr/>
                <p14:nvPr/>
              </p14:nvContentPartPr>
              <p14:xfrm>
                <a:off x="4050949" y="3002924"/>
                <a:ext cx="185760" cy="182520"/>
              </p14:xfrm>
            </p:contentPart>
          </mc:Choice>
          <mc:Fallback>
            <p:pic>
              <p:nvPicPr>
                <p:cNvPr id="284" name="Freihand 283">
                  <a:extLst>
                    <a:ext uri="{FF2B5EF4-FFF2-40B4-BE49-F238E27FC236}">
                      <a16:creationId xmlns:a16="http://schemas.microsoft.com/office/drawing/2014/main" id="{F940052D-861F-36DE-0B26-8F2D73C5EAF7}"/>
                    </a:ext>
                  </a:extLst>
                </p:cNvPr>
                <p:cNvPicPr/>
                <p:nvPr/>
              </p:nvPicPr>
              <p:blipFill>
                <a:blip r:embed="rId498"/>
                <a:stretch>
                  <a:fillRect/>
                </a:stretch>
              </p:blipFill>
              <p:spPr>
                <a:xfrm>
                  <a:off x="4041949" y="2993924"/>
                  <a:ext cx="203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5" name="Freihand 284">
                  <a:extLst>
                    <a:ext uri="{FF2B5EF4-FFF2-40B4-BE49-F238E27FC236}">
                      <a16:creationId xmlns:a16="http://schemas.microsoft.com/office/drawing/2014/main" id="{0829DF75-4F85-64AE-08A2-15E74226C260}"/>
                    </a:ext>
                  </a:extLst>
                </p14:cNvPr>
                <p14:cNvContentPartPr/>
                <p14:nvPr/>
              </p14:nvContentPartPr>
              <p14:xfrm>
                <a:off x="4243189" y="2991404"/>
                <a:ext cx="192240" cy="27720"/>
              </p14:xfrm>
            </p:contentPart>
          </mc:Choice>
          <mc:Fallback>
            <p:pic>
              <p:nvPicPr>
                <p:cNvPr id="285" name="Freihand 284">
                  <a:extLst>
                    <a:ext uri="{FF2B5EF4-FFF2-40B4-BE49-F238E27FC236}">
                      <a16:creationId xmlns:a16="http://schemas.microsoft.com/office/drawing/2014/main" id="{0829DF75-4F85-64AE-08A2-15E74226C260}"/>
                    </a:ext>
                  </a:extLst>
                </p:cNvPr>
                <p:cNvPicPr/>
                <p:nvPr/>
              </p:nvPicPr>
              <p:blipFill>
                <a:blip r:embed="rId500"/>
                <a:stretch>
                  <a:fillRect/>
                </a:stretch>
              </p:blipFill>
              <p:spPr>
                <a:xfrm>
                  <a:off x="4234549" y="2982764"/>
                  <a:ext cx="209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87" name="Freihand 286">
                  <a:extLst>
                    <a:ext uri="{FF2B5EF4-FFF2-40B4-BE49-F238E27FC236}">
                      <a16:creationId xmlns:a16="http://schemas.microsoft.com/office/drawing/2014/main" id="{D5E94BA2-3857-6794-A515-B51FF779B01F}"/>
                    </a:ext>
                  </a:extLst>
                </p14:cNvPr>
                <p14:cNvContentPartPr/>
                <p14:nvPr/>
              </p14:nvContentPartPr>
              <p14:xfrm>
                <a:off x="4482949" y="2914004"/>
                <a:ext cx="299160" cy="277200"/>
              </p14:xfrm>
            </p:contentPart>
          </mc:Choice>
          <mc:Fallback>
            <p:pic>
              <p:nvPicPr>
                <p:cNvPr id="287" name="Freihand 286">
                  <a:extLst>
                    <a:ext uri="{FF2B5EF4-FFF2-40B4-BE49-F238E27FC236}">
                      <a16:creationId xmlns:a16="http://schemas.microsoft.com/office/drawing/2014/main" id="{D5E94BA2-3857-6794-A515-B51FF779B01F}"/>
                    </a:ext>
                  </a:extLst>
                </p:cNvPr>
                <p:cNvPicPr/>
                <p:nvPr/>
              </p:nvPicPr>
              <p:blipFill>
                <a:blip r:embed="rId502"/>
                <a:stretch>
                  <a:fillRect/>
                </a:stretch>
              </p:blipFill>
              <p:spPr>
                <a:xfrm>
                  <a:off x="4473949" y="2905004"/>
                  <a:ext cx="3168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89" name="Freihand 288">
                  <a:extLst>
                    <a:ext uri="{FF2B5EF4-FFF2-40B4-BE49-F238E27FC236}">
                      <a16:creationId xmlns:a16="http://schemas.microsoft.com/office/drawing/2014/main" id="{CAAA111B-C8C7-52FC-506E-F8C368472E96}"/>
                    </a:ext>
                  </a:extLst>
                </p14:cNvPr>
                <p14:cNvContentPartPr/>
                <p14:nvPr/>
              </p14:nvContentPartPr>
              <p14:xfrm>
                <a:off x="4819549" y="2784764"/>
                <a:ext cx="76320" cy="327240"/>
              </p14:xfrm>
            </p:contentPart>
          </mc:Choice>
          <mc:Fallback>
            <p:pic>
              <p:nvPicPr>
                <p:cNvPr id="289" name="Freihand 288">
                  <a:extLst>
                    <a:ext uri="{FF2B5EF4-FFF2-40B4-BE49-F238E27FC236}">
                      <a16:creationId xmlns:a16="http://schemas.microsoft.com/office/drawing/2014/main" id="{CAAA111B-C8C7-52FC-506E-F8C368472E96}"/>
                    </a:ext>
                  </a:extLst>
                </p:cNvPr>
                <p:cNvPicPr/>
                <p:nvPr/>
              </p:nvPicPr>
              <p:blipFill>
                <a:blip r:embed="rId504"/>
                <a:stretch>
                  <a:fillRect/>
                </a:stretch>
              </p:blipFill>
              <p:spPr>
                <a:xfrm>
                  <a:off x="4810909" y="2775764"/>
                  <a:ext cx="9396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0" name="Freihand 289">
                  <a:extLst>
                    <a:ext uri="{FF2B5EF4-FFF2-40B4-BE49-F238E27FC236}">
                      <a16:creationId xmlns:a16="http://schemas.microsoft.com/office/drawing/2014/main" id="{D7AB16AC-4A74-AD96-EBBE-70112123B1CB}"/>
                    </a:ext>
                  </a:extLst>
                </p14:cNvPr>
                <p14:cNvContentPartPr/>
                <p14:nvPr/>
              </p14:nvContentPartPr>
              <p14:xfrm>
                <a:off x="4928989" y="2747684"/>
                <a:ext cx="94320" cy="352440"/>
              </p14:xfrm>
            </p:contentPart>
          </mc:Choice>
          <mc:Fallback>
            <p:pic>
              <p:nvPicPr>
                <p:cNvPr id="290" name="Freihand 289">
                  <a:extLst>
                    <a:ext uri="{FF2B5EF4-FFF2-40B4-BE49-F238E27FC236}">
                      <a16:creationId xmlns:a16="http://schemas.microsoft.com/office/drawing/2014/main" id="{D7AB16AC-4A74-AD96-EBBE-70112123B1CB}"/>
                    </a:ext>
                  </a:extLst>
                </p:cNvPr>
                <p:cNvPicPr/>
                <p:nvPr/>
              </p:nvPicPr>
              <p:blipFill>
                <a:blip r:embed="rId506"/>
                <a:stretch>
                  <a:fillRect/>
                </a:stretch>
              </p:blipFill>
              <p:spPr>
                <a:xfrm>
                  <a:off x="4919989" y="2738684"/>
                  <a:ext cx="1119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1" name="Freihand 290">
                  <a:extLst>
                    <a:ext uri="{FF2B5EF4-FFF2-40B4-BE49-F238E27FC236}">
                      <a16:creationId xmlns:a16="http://schemas.microsoft.com/office/drawing/2014/main" id="{D847FDF7-DCD2-51A8-E9DF-AD8679C6EC67}"/>
                    </a:ext>
                  </a:extLst>
                </p14:cNvPr>
                <p14:cNvContentPartPr/>
                <p14:nvPr/>
              </p14:nvContentPartPr>
              <p14:xfrm>
                <a:off x="4988029" y="2880884"/>
                <a:ext cx="285480" cy="371160"/>
              </p14:xfrm>
            </p:contentPart>
          </mc:Choice>
          <mc:Fallback>
            <p:pic>
              <p:nvPicPr>
                <p:cNvPr id="291" name="Freihand 290">
                  <a:extLst>
                    <a:ext uri="{FF2B5EF4-FFF2-40B4-BE49-F238E27FC236}">
                      <a16:creationId xmlns:a16="http://schemas.microsoft.com/office/drawing/2014/main" id="{D847FDF7-DCD2-51A8-E9DF-AD8679C6EC67}"/>
                    </a:ext>
                  </a:extLst>
                </p:cNvPr>
                <p:cNvPicPr/>
                <p:nvPr/>
              </p:nvPicPr>
              <p:blipFill>
                <a:blip r:embed="rId508"/>
                <a:stretch>
                  <a:fillRect/>
                </a:stretch>
              </p:blipFill>
              <p:spPr>
                <a:xfrm>
                  <a:off x="4979029" y="2871884"/>
                  <a:ext cx="3031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2" name="Freihand 291">
                  <a:extLst>
                    <a:ext uri="{FF2B5EF4-FFF2-40B4-BE49-F238E27FC236}">
                      <a16:creationId xmlns:a16="http://schemas.microsoft.com/office/drawing/2014/main" id="{8CB8AADA-BC00-BF1E-267C-6DD0705D7DB5}"/>
                    </a:ext>
                  </a:extLst>
                </p14:cNvPr>
                <p14:cNvContentPartPr/>
                <p14:nvPr/>
              </p14:nvContentPartPr>
              <p14:xfrm>
                <a:off x="5343349" y="2931644"/>
                <a:ext cx="118440" cy="19800"/>
              </p14:xfrm>
            </p:contentPart>
          </mc:Choice>
          <mc:Fallback>
            <p:pic>
              <p:nvPicPr>
                <p:cNvPr id="292" name="Freihand 291">
                  <a:extLst>
                    <a:ext uri="{FF2B5EF4-FFF2-40B4-BE49-F238E27FC236}">
                      <a16:creationId xmlns:a16="http://schemas.microsoft.com/office/drawing/2014/main" id="{8CB8AADA-BC00-BF1E-267C-6DD0705D7DB5}"/>
                    </a:ext>
                  </a:extLst>
                </p:cNvPr>
                <p:cNvPicPr/>
                <p:nvPr/>
              </p:nvPicPr>
              <p:blipFill>
                <a:blip r:embed="rId510"/>
                <a:stretch>
                  <a:fillRect/>
                </a:stretch>
              </p:blipFill>
              <p:spPr>
                <a:xfrm>
                  <a:off x="5334709" y="2922644"/>
                  <a:ext cx="1360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93" name="Freihand 292">
                  <a:extLst>
                    <a:ext uri="{FF2B5EF4-FFF2-40B4-BE49-F238E27FC236}">
                      <a16:creationId xmlns:a16="http://schemas.microsoft.com/office/drawing/2014/main" id="{DE6C53AD-F410-2856-77E1-1F2E2379F430}"/>
                    </a:ext>
                  </a:extLst>
                </p14:cNvPr>
                <p14:cNvContentPartPr/>
                <p14:nvPr/>
              </p14:nvContentPartPr>
              <p14:xfrm>
                <a:off x="5565829" y="2826164"/>
                <a:ext cx="96480" cy="162360"/>
              </p14:xfrm>
            </p:contentPart>
          </mc:Choice>
          <mc:Fallback>
            <p:pic>
              <p:nvPicPr>
                <p:cNvPr id="293" name="Freihand 292">
                  <a:extLst>
                    <a:ext uri="{FF2B5EF4-FFF2-40B4-BE49-F238E27FC236}">
                      <a16:creationId xmlns:a16="http://schemas.microsoft.com/office/drawing/2014/main" id="{DE6C53AD-F410-2856-77E1-1F2E2379F430}"/>
                    </a:ext>
                  </a:extLst>
                </p:cNvPr>
                <p:cNvPicPr/>
                <p:nvPr/>
              </p:nvPicPr>
              <p:blipFill>
                <a:blip r:embed="rId512"/>
                <a:stretch>
                  <a:fillRect/>
                </a:stretch>
              </p:blipFill>
              <p:spPr>
                <a:xfrm>
                  <a:off x="5556829" y="2817524"/>
                  <a:ext cx="114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94" name="Freihand 293">
                  <a:extLst>
                    <a:ext uri="{FF2B5EF4-FFF2-40B4-BE49-F238E27FC236}">
                      <a16:creationId xmlns:a16="http://schemas.microsoft.com/office/drawing/2014/main" id="{A79A9AB8-78EB-E6DA-3EF9-2EE478660D54}"/>
                    </a:ext>
                  </a:extLst>
                </p14:cNvPr>
                <p14:cNvContentPartPr/>
                <p14:nvPr/>
              </p14:nvContentPartPr>
              <p14:xfrm>
                <a:off x="5515429" y="2736164"/>
                <a:ext cx="185760" cy="277920"/>
              </p14:xfrm>
            </p:contentPart>
          </mc:Choice>
          <mc:Fallback>
            <p:pic>
              <p:nvPicPr>
                <p:cNvPr id="294" name="Freihand 293">
                  <a:extLst>
                    <a:ext uri="{FF2B5EF4-FFF2-40B4-BE49-F238E27FC236}">
                      <a16:creationId xmlns:a16="http://schemas.microsoft.com/office/drawing/2014/main" id="{A79A9AB8-78EB-E6DA-3EF9-2EE478660D54}"/>
                    </a:ext>
                  </a:extLst>
                </p:cNvPr>
                <p:cNvPicPr/>
                <p:nvPr/>
              </p:nvPicPr>
              <p:blipFill>
                <a:blip r:embed="rId514"/>
                <a:stretch>
                  <a:fillRect/>
                </a:stretch>
              </p:blipFill>
              <p:spPr>
                <a:xfrm>
                  <a:off x="5506429" y="2727164"/>
                  <a:ext cx="2034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95" name="Freihand 294">
                  <a:extLst>
                    <a:ext uri="{FF2B5EF4-FFF2-40B4-BE49-F238E27FC236}">
                      <a16:creationId xmlns:a16="http://schemas.microsoft.com/office/drawing/2014/main" id="{E026977F-C9E2-9908-904B-B1EEB13FD86E}"/>
                    </a:ext>
                  </a:extLst>
                </p14:cNvPr>
                <p14:cNvContentPartPr/>
                <p14:nvPr/>
              </p14:nvContentPartPr>
              <p14:xfrm>
                <a:off x="5689669" y="2680364"/>
                <a:ext cx="160920" cy="457920"/>
              </p14:xfrm>
            </p:contentPart>
          </mc:Choice>
          <mc:Fallback>
            <p:pic>
              <p:nvPicPr>
                <p:cNvPr id="295" name="Freihand 294">
                  <a:extLst>
                    <a:ext uri="{FF2B5EF4-FFF2-40B4-BE49-F238E27FC236}">
                      <a16:creationId xmlns:a16="http://schemas.microsoft.com/office/drawing/2014/main" id="{E026977F-C9E2-9908-904B-B1EEB13FD86E}"/>
                    </a:ext>
                  </a:extLst>
                </p:cNvPr>
                <p:cNvPicPr/>
                <p:nvPr/>
              </p:nvPicPr>
              <p:blipFill>
                <a:blip r:embed="rId516"/>
                <a:stretch>
                  <a:fillRect/>
                </a:stretch>
              </p:blipFill>
              <p:spPr>
                <a:xfrm>
                  <a:off x="5680669" y="2671364"/>
                  <a:ext cx="17856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0" name="Freihand 339">
                  <a:extLst>
                    <a:ext uri="{FF2B5EF4-FFF2-40B4-BE49-F238E27FC236}">
                      <a16:creationId xmlns:a16="http://schemas.microsoft.com/office/drawing/2014/main" id="{6F46CDFD-E912-E54F-0F9B-12165BAC95CC}"/>
                    </a:ext>
                  </a:extLst>
                </p14:cNvPr>
                <p14:cNvContentPartPr/>
                <p14:nvPr/>
              </p14:nvContentPartPr>
              <p14:xfrm>
                <a:off x="3323029" y="3277244"/>
                <a:ext cx="177120" cy="128160"/>
              </p14:xfrm>
            </p:contentPart>
          </mc:Choice>
          <mc:Fallback>
            <p:pic>
              <p:nvPicPr>
                <p:cNvPr id="340" name="Freihand 339">
                  <a:extLst>
                    <a:ext uri="{FF2B5EF4-FFF2-40B4-BE49-F238E27FC236}">
                      <a16:creationId xmlns:a16="http://schemas.microsoft.com/office/drawing/2014/main" id="{6F46CDFD-E912-E54F-0F9B-12165BAC95CC}"/>
                    </a:ext>
                  </a:extLst>
                </p:cNvPr>
                <p:cNvPicPr/>
                <p:nvPr/>
              </p:nvPicPr>
              <p:blipFill>
                <a:blip r:embed="rId518"/>
                <a:stretch>
                  <a:fillRect/>
                </a:stretch>
              </p:blipFill>
              <p:spPr>
                <a:xfrm>
                  <a:off x="3314389" y="3268604"/>
                  <a:ext cx="194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1" name="Freihand 340">
                  <a:extLst>
                    <a:ext uri="{FF2B5EF4-FFF2-40B4-BE49-F238E27FC236}">
                      <a16:creationId xmlns:a16="http://schemas.microsoft.com/office/drawing/2014/main" id="{0B61EE5E-5AA2-D5B6-4EF8-6029C5831934}"/>
                    </a:ext>
                  </a:extLst>
                </p14:cNvPr>
                <p14:cNvContentPartPr/>
                <p14:nvPr/>
              </p14:nvContentPartPr>
              <p14:xfrm>
                <a:off x="5006029" y="3172484"/>
                <a:ext cx="685800" cy="106920"/>
              </p14:xfrm>
            </p:contentPart>
          </mc:Choice>
          <mc:Fallback>
            <p:pic>
              <p:nvPicPr>
                <p:cNvPr id="341" name="Freihand 340">
                  <a:extLst>
                    <a:ext uri="{FF2B5EF4-FFF2-40B4-BE49-F238E27FC236}">
                      <a16:creationId xmlns:a16="http://schemas.microsoft.com/office/drawing/2014/main" id="{0B61EE5E-5AA2-D5B6-4EF8-6029C5831934}"/>
                    </a:ext>
                  </a:extLst>
                </p:cNvPr>
                <p:cNvPicPr/>
                <p:nvPr/>
              </p:nvPicPr>
              <p:blipFill>
                <a:blip r:embed="rId520"/>
                <a:stretch>
                  <a:fillRect/>
                </a:stretch>
              </p:blipFill>
              <p:spPr>
                <a:xfrm>
                  <a:off x="4997389" y="3163844"/>
                  <a:ext cx="703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3" name="Freihand 342">
                  <a:extLst>
                    <a:ext uri="{FF2B5EF4-FFF2-40B4-BE49-F238E27FC236}">
                      <a16:creationId xmlns:a16="http://schemas.microsoft.com/office/drawing/2014/main" id="{B6CE9616-4761-D983-6565-353D29D1C41E}"/>
                    </a:ext>
                  </a:extLst>
                </p14:cNvPr>
                <p14:cNvContentPartPr/>
                <p14:nvPr/>
              </p14:nvContentPartPr>
              <p14:xfrm>
                <a:off x="3139069" y="3712124"/>
                <a:ext cx="21240" cy="164520"/>
              </p14:xfrm>
            </p:contentPart>
          </mc:Choice>
          <mc:Fallback>
            <p:pic>
              <p:nvPicPr>
                <p:cNvPr id="343" name="Freihand 342">
                  <a:extLst>
                    <a:ext uri="{FF2B5EF4-FFF2-40B4-BE49-F238E27FC236}">
                      <a16:creationId xmlns:a16="http://schemas.microsoft.com/office/drawing/2014/main" id="{B6CE9616-4761-D983-6565-353D29D1C41E}"/>
                    </a:ext>
                  </a:extLst>
                </p:cNvPr>
                <p:cNvPicPr/>
                <p:nvPr/>
              </p:nvPicPr>
              <p:blipFill>
                <a:blip r:embed="rId522"/>
                <a:stretch>
                  <a:fillRect/>
                </a:stretch>
              </p:blipFill>
              <p:spPr>
                <a:xfrm>
                  <a:off x="3130429" y="3703124"/>
                  <a:ext cx="38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4" name="Freihand 343">
                  <a:extLst>
                    <a:ext uri="{FF2B5EF4-FFF2-40B4-BE49-F238E27FC236}">
                      <a16:creationId xmlns:a16="http://schemas.microsoft.com/office/drawing/2014/main" id="{B778E436-5A86-D621-44FD-7DF902255200}"/>
                    </a:ext>
                  </a:extLst>
                </p14:cNvPr>
                <p14:cNvContentPartPr/>
                <p14:nvPr/>
              </p14:nvContentPartPr>
              <p14:xfrm>
                <a:off x="3072469" y="3767924"/>
                <a:ext cx="162720" cy="28080"/>
              </p14:xfrm>
            </p:contentPart>
          </mc:Choice>
          <mc:Fallback>
            <p:pic>
              <p:nvPicPr>
                <p:cNvPr id="344" name="Freihand 343">
                  <a:extLst>
                    <a:ext uri="{FF2B5EF4-FFF2-40B4-BE49-F238E27FC236}">
                      <a16:creationId xmlns:a16="http://schemas.microsoft.com/office/drawing/2014/main" id="{B778E436-5A86-D621-44FD-7DF902255200}"/>
                    </a:ext>
                  </a:extLst>
                </p:cNvPr>
                <p:cNvPicPr/>
                <p:nvPr/>
              </p:nvPicPr>
              <p:blipFill>
                <a:blip r:embed="rId524"/>
                <a:stretch>
                  <a:fillRect/>
                </a:stretch>
              </p:blipFill>
              <p:spPr>
                <a:xfrm>
                  <a:off x="3063829" y="3759284"/>
                  <a:ext cx="180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5" name="Freihand 344">
                  <a:extLst>
                    <a:ext uri="{FF2B5EF4-FFF2-40B4-BE49-F238E27FC236}">
                      <a16:creationId xmlns:a16="http://schemas.microsoft.com/office/drawing/2014/main" id="{F71EA8E3-096A-61C4-7F5C-4A6B01F9AB67}"/>
                    </a:ext>
                  </a:extLst>
                </p14:cNvPr>
                <p14:cNvContentPartPr/>
                <p14:nvPr/>
              </p14:nvContentPartPr>
              <p14:xfrm>
                <a:off x="3362989" y="3671084"/>
                <a:ext cx="131760" cy="163800"/>
              </p14:xfrm>
            </p:contentPart>
          </mc:Choice>
          <mc:Fallback>
            <p:pic>
              <p:nvPicPr>
                <p:cNvPr id="345" name="Freihand 344">
                  <a:extLst>
                    <a:ext uri="{FF2B5EF4-FFF2-40B4-BE49-F238E27FC236}">
                      <a16:creationId xmlns:a16="http://schemas.microsoft.com/office/drawing/2014/main" id="{F71EA8E3-096A-61C4-7F5C-4A6B01F9AB67}"/>
                    </a:ext>
                  </a:extLst>
                </p:cNvPr>
                <p:cNvPicPr/>
                <p:nvPr/>
              </p:nvPicPr>
              <p:blipFill>
                <a:blip r:embed="rId526"/>
                <a:stretch>
                  <a:fillRect/>
                </a:stretch>
              </p:blipFill>
              <p:spPr>
                <a:xfrm>
                  <a:off x="3354349" y="3662084"/>
                  <a:ext cx="1494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7" name="Freihand 346">
                  <a:extLst>
                    <a:ext uri="{FF2B5EF4-FFF2-40B4-BE49-F238E27FC236}">
                      <a16:creationId xmlns:a16="http://schemas.microsoft.com/office/drawing/2014/main" id="{CB3B8039-C570-3D02-884D-C78F888371B3}"/>
                    </a:ext>
                  </a:extLst>
                </p14:cNvPr>
                <p14:cNvContentPartPr/>
                <p14:nvPr/>
              </p14:nvContentPartPr>
              <p14:xfrm>
                <a:off x="3613909" y="3536444"/>
                <a:ext cx="70200" cy="323640"/>
              </p14:xfrm>
            </p:contentPart>
          </mc:Choice>
          <mc:Fallback>
            <p:pic>
              <p:nvPicPr>
                <p:cNvPr id="347" name="Freihand 346">
                  <a:extLst>
                    <a:ext uri="{FF2B5EF4-FFF2-40B4-BE49-F238E27FC236}">
                      <a16:creationId xmlns:a16="http://schemas.microsoft.com/office/drawing/2014/main" id="{CB3B8039-C570-3D02-884D-C78F888371B3}"/>
                    </a:ext>
                  </a:extLst>
                </p:cNvPr>
                <p:cNvPicPr/>
                <p:nvPr/>
              </p:nvPicPr>
              <p:blipFill>
                <a:blip r:embed="rId528"/>
                <a:stretch>
                  <a:fillRect/>
                </a:stretch>
              </p:blipFill>
              <p:spPr>
                <a:xfrm>
                  <a:off x="3605269" y="3527804"/>
                  <a:ext cx="8784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9" name="Freihand 348">
                  <a:extLst>
                    <a:ext uri="{FF2B5EF4-FFF2-40B4-BE49-F238E27FC236}">
                      <a16:creationId xmlns:a16="http://schemas.microsoft.com/office/drawing/2014/main" id="{0A9EC7AB-C606-AF45-0E2A-518E6CEA7804}"/>
                    </a:ext>
                  </a:extLst>
                </p14:cNvPr>
                <p14:cNvContentPartPr/>
                <p14:nvPr/>
              </p14:nvContentPartPr>
              <p14:xfrm>
                <a:off x="3652069" y="3663164"/>
                <a:ext cx="242280" cy="255960"/>
              </p14:xfrm>
            </p:contentPart>
          </mc:Choice>
          <mc:Fallback>
            <p:pic>
              <p:nvPicPr>
                <p:cNvPr id="349" name="Freihand 348">
                  <a:extLst>
                    <a:ext uri="{FF2B5EF4-FFF2-40B4-BE49-F238E27FC236}">
                      <a16:creationId xmlns:a16="http://schemas.microsoft.com/office/drawing/2014/main" id="{0A9EC7AB-C606-AF45-0E2A-518E6CEA7804}"/>
                    </a:ext>
                  </a:extLst>
                </p:cNvPr>
                <p:cNvPicPr/>
                <p:nvPr/>
              </p:nvPicPr>
              <p:blipFill>
                <a:blip r:embed="rId530"/>
                <a:stretch>
                  <a:fillRect/>
                </a:stretch>
              </p:blipFill>
              <p:spPr>
                <a:xfrm>
                  <a:off x="3643069" y="3654524"/>
                  <a:ext cx="2599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51" name="Freihand 350">
                  <a:extLst>
                    <a:ext uri="{FF2B5EF4-FFF2-40B4-BE49-F238E27FC236}">
                      <a16:creationId xmlns:a16="http://schemas.microsoft.com/office/drawing/2014/main" id="{89203F8D-9DA4-0183-A302-07366333BD92}"/>
                    </a:ext>
                  </a:extLst>
                </p14:cNvPr>
                <p14:cNvContentPartPr/>
                <p14:nvPr/>
              </p14:nvContentPartPr>
              <p14:xfrm>
                <a:off x="3990109" y="3692684"/>
                <a:ext cx="140760" cy="33840"/>
              </p14:xfrm>
            </p:contentPart>
          </mc:Choice>
          <mc:Fallback>
            <p:pic>
              <p:nvPicPr>
                <p:cNvPr id="351" name="Freihand 350">
                  <a:extLst>
                    <a:ext uri="{FF2B5EF4-FFF2-40B4-BE49-F238E27FC236}">
                      <a16:creationId xmlns:a16="http://schemas.microsoft.com/office/drawing/2014/main" id="{89203F8D-9DA4-0183-A302-07366333BD92}"/>
                    </a:ext>
                  </a:extLst>
                </p:cNvPr>
                <p:cNvPicPr/>
                <p:nvPr/>
              </p:nvPicPr>
              <p:blipFill>
                <a:blip r:embed="rId532"/>
                <a:stretch>
                  <a:fillRect/>
                </a:stretch>
              </p:blipFill>
              <p:spPr>
                <a:xfrm>
                  <a:off x="3981109" y="3683684"/>
                  <a:ext cx="158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2" name="Freihand 351">
                  <a:extLst>
                    <a:ext uri="{FF2B5EF4-FFF2-40B4-BE49-F238E27FC236}">
                      <a16:creationId xmlns:a16="http://schemas.microsoft.com/office/drawing/2014/main" id="{97FB5C96-F5CF-9EB7-CE10-DB68DF925FB8}"/>
                    </a:ext>
                  </a:extLst>
                </p14:cNvPr>
                <p14:cNvContentPartPr/>
                <p14:nvPr/>
              </p14:nvContentPartPr>
              <p14:xfrm>
                <a:off x="4235269" y="3600884"/>
                <a:ext cx="80280" cy="114480"/>
              </p14:xfrm>
            </p:contentPart>
          </mc:Choice>
          <mc:Fallback>
            <p:pic>
              <p:nvPicPr>
                <p:cNvPr id="352" name="Freihand 351">
                  <a:extLst>
                    <a:ext uri="{FF2B5EF4-FFF2-40B4-BE49-F238E27FC236}">
                      <a16:creationId xmlns:a16="http://schemas.microsoft.com/office/drawing/2014/main" id="{97FB5C96-F5CF-9EB7-CE10-DB68DF925FB8}"/>
                    </a:ext>
                  </a:extLst>
                </p:cNvPr>
                <p:cNvPicPr/>
                <p:nvPr/>
              </p:nvPicPr>
              <p:blipFill>
                <a:blip r:embed="rId534"/>
                <a:stretch>
                  <a:fillRect/>
                </a:stretch>
              </p:blipFill>
              <p:spPr>
                <a:xfrm>
                  <a:off x="4226269" y="3591884"/>
                  <a:ext cx="97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53" name="Freihand 352">
                  <a:extLst>
                    <a:ext uri="{FF2B5EF4-FFF2-40B4-BE49-F238E27FC236}">
                      <a16:creationId xmlns:a16="http://schemas.microsoft.com/office/drawing/2014/main" id="{56D686B1-1F6F-4B6B-741A-192D98455C3F}"/>
                    </a:ext>
                  </a:extLst>
                </p14:cNvPr>
                <p14:cNvContentPartPr/>
                <p14:nvPr/>
              </p14:nvContentPartPr>
              <p14:xfrm>
                <a:off x="4183429" y="3633644"/>
                <a:ext cx="183600" cy="132480"/>
              </p14:xfrm>
            </p:contentPart>
          </mc:Choice>
          <mc:Fallback>
            <p:pic>
              <p:nvPicPr>
                <p:cNvPr id="353" name="Freihand 352">
                  <a:extLst>
                    <a:ext uri="{FF2B5EF4-FFF2-40B4-BE49-F238E27FC236}">
                      <a16:creationId xmlns:a16="http://schemas.microsoft.com/office/drawing/2014/main" id="{56D686B1-1F6F-4B6B-741A-192D98455C3F}"/>
                    </a:ext>
                  </a:extLst>
                </p:cNvPr>
                <p:cNvPicPr/>
                <p:nvPr/>
              </p:nvPicPr>
              <p:blipFill>
                <a:blip r:embed="rId536"/>
                <a:stretch>
                  <a:fillRect/>
                </a:stretch>
              </p:blipFill>
              <p:spPr>
                <a:xfrm>
                  <a:off x="4174789" y="3625004"/>
                  <a:ext cx="201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54" name="Freihand 353">
                  <a:extLst>
                    <a:ext uri="{FF2B5EF4-FFF2-40B4-BE49-F238E27FC236}">
                      <a16:creationId xmlns:a16="http://schemas.microsoft.com/office/drawing/2014/main" id="{37BEAE20-D729-E8CB-ABF7-4628DF3C6376}"/>
                    </a:ext>
                  </a:extLst>
                </p14:cNvPr>
                <p14:cNvContentPartPr/>
                <p14:nvPr/>
              </p14:nvContentPartPr>
              <p14:xfrm>
                <a:off x="4199629" y="3513404"/>
                <a:ext cx="165960" cy="3960"/>
              </p14:xfrm>
            </p:contentPart>
          </mc:Choice>
          <mc:Fallback>
            <p:pic>
              <p:nvPicPr>
                <p:cNvPr id="354" name="Freihand 353">
                  <a:extLst>
                    <a:ext uri="{FF2B5EF4-FFF2-40B4-BE49-F238E27FC236}">
                      <a16:creationId xmlns:a16="http://schemas.microsoft.com/office/drawing/2014/main" id="{37BEAE20-D729-E8CB-ABF7-4628DF3C6376}"/>
                    </a:ext>
                  </a:extLst>
                </p:cNvPr>
                <p:cNvPicPr/>
                <p:nvPr/>
              </p:nvPicPr>
              <p:blipFill>
                <a:blip r:embed="rId538"/>
                <a:stretch>
                  <a:fillRect/>
                </a:stretch>
              </p:blipFill>
              <p:spPr>
                <a:xfrm>
                  <a:off x="4190629" y="3504764"/>
                  <a:ext cx="183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56" name="Freihand 355">
                  <a:extLst>
                    <a:ext uri="{FF2B5EF4-FFF2-40B4-BE49-F238E27FC236}">
                      <a16:creationId xmlns:a16="http://schemas.microsoft.com/office/drawing/2014/main" id="{2D927146-13A1-4D52-4BC0-50799AB9D1DD}"/>
                    </a:ext>
                  </a:extLst>
                </p14:cNvPr>
                <p14:cNvContentPartPr/>
                <p14:nvPr/>
              </p14:nvContentPartPr>
              <p14:xfrm>
                <a:off x="4374949" y="3470924"/>
                <a:ext cx="107280" cy="345600"/>
              </p14:xfrm>
            </p:contentPart>
          </mc:Choice>
          <mc:Fallback>
            <p:pic>
              <p:nvPicPr>
                <p:cNvPr id="356" name="Freihand 355">
                  <a:extLst>
                    <a:ext uri="{FF2B5EF4-FFF2-40B4-BE49-F238E27FC236}">
                      <a16:creationId xmlns:a16="http://schemas.microsoft.com/office/drawing/2014/main" id="{2D927146-13A1-4D52-4BC0-50799AB9D1DD}"/>
                    </a:ext>
                  </a:extLst>
                </p:cNvPr>
                <p:cNvPicPr/>
                <p:nvPr/>
              </p:nvPicPr>
              <p:blipFill>
                <a:blip r:embed="rId540"/>
                <a:stretch>
                  <a:fillRect/>
                </a:stretch>
              </p:blipFill>
              <p:spPr>
                <a:xfrm>
                  <a:off x="4365949" y="3461924"/>
                  <a:ext cx="12492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8" name="Freihand 357">
                  <a:extLst>
                    <a:ext uri="{FF2B5EF4-FFF2-40B4-BE49-F238E27FC236}">
                      <a16:creationId xmlns:a16="http://schemas.microsoft.com/office/drawing/2014/main" id="{D58401DD-0CB2-9C1B-9848-88C085FC76BA}"/>
                    </a:ext>
                  </a:extLst>
                </p14:cNvPr>
                <p14:cNvContentPartPr/>
                <p14:nvPr/>
              </p14:nvContentPartPr>
              <p14:xfrm>
                <a:off x="4589149" y="3478484"/>
                <a:ext cx="202320" cy="21240"/>
              </p14:xfrm>
            </p:contentPart>
          </mc:Choice>
          <mc:Fallback>
            <p:pic>
              <p:nvPicPr>
                <p:cNvPr id="358" name="Freihand 357">
                  <a:extLst>
                    <a:ext uri="{FF2B5EF4-FFF2-40B4-BE49-F238E27FC236}">
                      <a16:creationId xmlns:a16="http://schemas.microsoft.com/office/drawing/2014/main" id="{D58401DD-0CB2-9C1B-9848-88C085FC76BA}"/>
                    </a:ext>
                  </a:extLst>
                </p:cNvPr>
                <p:cNvPicPr/>
                <p:nvPr/>
              </p:nvPicPr>
              <p:blipFill>
                <a:blip r:embed="rId542"/>
                <a:stretch>
                  <a:fillRect/>
                </a:stretch>
              </p:blipFill>
              <p:spPr>
                <a:xfrm>
                  <a:off x="4580149" y="3469484"/>
                  <a:ext cx="219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9" name="Freihand 358">
                  <a:extLst>
                    <a:ext uri="{FF2B5EF4-FFF2-40B4-BE49-F238E27FC236}">
                      <a16:creationId xmlns:a16="http://schemas.microsoft.com/office/drawing/2014/main" id="{4C87C227-C684-E3F4-5B8A-247B368C4C00}"/>
                    </a:ext>
                  </a:extLst>
                </p14:cNvPr>
                <p14:cNvContentPartPr/>
                <p14:nvPr/>
              </p14:nvContentPartPr>
              <p14:xfrm>
                <a:off x="4568629" y="3555884"/>
                <a:ext cx="208080" cy="258480"/>
              </p14:xfrm>
            </p:contentPart>
          </mc:Choice>
          <mc:Fallback>
            <p:pic>
              <p:nvPicPr>
                <p:cNvPr id="359" name="Freihand 358">
                  <a:extLst>
                    <a:ext uri="{FF2B5EF4-FFF2-40B4-BE49-F238E27FC236}">
                      <a16:creationId xmlns:a16="http://schemas.microsoft.com/office/drawing/2014/main" id="{4C87C227-C684-E3F4-5B8A-247B368C4C00}"/>
                    </a:ext>
                  </a:extLst>
                </p:cNvPr>
                <p:cNvPicPr/>
                <p:nvPr/>
              </p:nvPicPr>
              <p:blipFill>
                <a:blip r:embed="rId544"/>
                <a:stretch>
                  <a:fillRect/>
                </a:stretch>
              </p:blipFill>
              <p:spPr>
                <a:xfrm>
                  <a:off x="4559629" y="3547244"/>
                  <a:ext cx="2257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61" name="Freihand 360">
                  <a:extLst>
                    <a:ext uri="{FF2B5EF4-FFF2-40B4-BE49-F238E27FC236}">
                      <a16:creationId xmlns:a16="http://schemas.microsoft.com/office/drawing/2014/main" id="{9455A7C6-E17F-391C-AC19-AACC37F0EB39}"/>
                    </a:ext>
                  </a:extLst>
                </p14:cNvPr>
                <p14:cNvContentPartPr/>
                <p14:nvPr/>
              </p14:nvContentPartPr>
              <p14:xfrm>
                <a:off x="4946269" y="3466604"/>
                <a:ext cx="87480" cy="308880"/>
              </p14:xfrm>
            </p:contentPart>
          </mc:Choice>
          <mc:Fallback>
            <p:pic>
              <p:nvPicPr>
                <p:cNvPr id="361" name="Freihand 360">
                  <a:extLst>
                    <a:ext uri="{FF2B5EF4-FFF2-40B4-BE49-F238E27FC236}">
                      <a16:creationId xmlns:a16="http://schemas.microsoft.com/office/drawing/2014/main" id="{9455A7C6-E17F-391C-AC19-AACC37F0EB39}"/>
                    </a:ext>
                  </a:extLst>
                </p:cNvPr>
                <p:cNvPicPr/>
                <p:nvPr/>
              </p:nvPicPr>
              <p:blipFill>
                <a:blip r:embed="rId546"/>
                <a:stretch>
                  <a:fillRect/>
                </a:stretch>
              </p:blipFill>
              <p:spPr>
                <a:xfrm>
                  <a:off x="4937269" y="3457964"/>
                  <a:ext cx="1051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62" name="Freihand 361">
                  <a:extLst>
                    <a:ext uri="{FF2B5EF4-FFF2-40B4-BE49-F238E27FC236}">
                      <a16:creationId xmlns:a16="http://schemas.microsoft.com/office/drawing/2014/main" id="{9A575AC1-FE6D-765A-F278-0F7AC3807E2E}"/>
                    </a:ext>
                  </a:extLst>
                </p14:cNvPr>
                <p14:cNvContentPartPr/>
                <p14:nvPr/>
              </p14:nvContentPartPr>
              <p14:xfrm>
                <a:off x="5147509" y="3500804"/>
                <a:ext cx="94320" cy="177480"/>
              </p14:xfrm>
            </p:contentPart>
          </mc:Choice>
          <mc:Fallback>
            <p:pic>
              <p:nvPicPr>
                <p:cNvPr id="362" name="Freihand 361">
                  <a:extLst>
                    <a:ext uri="{FF2B5EF4-FFF2-40B4-BE49-F238E27FC236}">
                      <a16:creationId xmlns:a16="http://schemas.microsoft.com/office/drawing/2014/main" id="{9A575AC1-FE6D-765A-F278-0F7AC3807E2E}"/>
                    </a:ext>
                  </a:extLst>
                </p:cNvPr>
                <p:cNvPicPr/>
                <p:nvPr/>
              </p:nvPicPr>
              <p:blipFill>
                <a:blip r:embed="rId548"/>
                <a:stretch>
                  <a:fillRect/>
                </a:stretch>
              </p:blipFill>
              <p:spPr>
                <a:xfrm>
                  <a:off x="5138509" y="3491804"/>
                  <a:ext cx="111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63" name="Freihand 362">
                  <a:extLst>
                    <a:ext uri="{FF2B5EF4-FFF2-40B4-BE49-F238E27FC236}">
                      <a16:creationId xmlns:a16="http://schemas.microsoft.com/office/drawing/2014/main" id="{62DA5708-BBBA-31EE-CBAD-94C937CE9065}"/>
                    </a:ext>
                  </a:extLst>
                </p14:cNvPr>
                <p14:cNvContentPartPr/>
                <p14:nvPr/>
              </p14:nvContentPartPr>
              <p14:xfrm>
                <a:off x="5114749" y="3552284"/>
                <a:ext cx="156240" cy="118080"/>
              </p14:xfrm>
            </p:contentPart>
          </mc:Choice>
          <mc:Fallback>
            <p:pic>
              <p:nvPicPr>
                <p:cNvPr id="363" name="Freihand 362">
                  <a:extLst>
                    <a:ext uri="{FF2B5EF4-FFF2-40B4-BE49-F238E27FC236}">
                      <a16:creationId xmlns:a16="http://schemas.microsoft.com/office/drawing/2014/main" id="{62DA5708-BBBA-31EE-CBAD-94C937CE9065}"/>
                    </a:ext>
                  </a:extLst>
                </p:cNvPr>
                <p:cNvPicPr/>
                <p:nvPr/>
              </p:nvPicPr>
              <p:blipFill>
                <a:blip r:embed="rId550"/>
                <a:stretch>
                  <a:fillRect/>
                </a:stretch>
              </p:blipFill>
              <p:spPr>
                <a:xfrm>
                  <a:off x="5106109" y="3543284"/>
                  <a:ext cx="1738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64" name="Freihand 363">
                  <a:extLst>
                    <a:ext uri="{FF2B5EF4-FFF2-40B4-BE49-F238E27FC236}">
                      <a16:creationId xmlns:a16="http://schemas.microsoft.com/office/drawing/2014/main" id="{70D64365-40CF-2AC6-0701-D456B77EC2A1}"/>
                    </a:ext>
                  </a:extLst>
                </p14:cNvPr>
                <p14:cNvContentPartPr/>
                <p14:nvPr/>
              </p14:nvContentPartPr>
              <p14:xfrm>
                <a:off x="5323189" y="3540404"/>
                <a:ext cx="24480" cy="225360"/>
              </p14:xfrm>
            </p:contentPart>
          </mc:Choice>
          <mc:Fallback>
            <p:pic>
              <p:nvPicPr>
                <p:cNvPr id="364" name="Freihand 363">
                  <a:extLst>
                    <a:ext uri="{FF2B5EF4-FFF2-40B4-BE49-F238E27FC236}">
                      <a16:creationId xmlns:a16="http://schemas.microsoft.com/office/drawing/2014/main" id="{70D64365-40CF-2AC6-0701-D456B77EC2A1}"/>
                    </a:ext>
                  </a:extLst>
                </p:cNvPr>
                <p:cNvPicPr/>
                <p:nvPr/>
              </p:nvPicPr>
              <p:blipFill>
                <a:blip r:embed="rId552"/>
                <a:stretch>
                  <a:fillRect/>
                </a:stretch>
              </p:blipFill>
              <p:spPr>
                <a:xfrm>
                  <a:off x="5314549" y="3531764"/>
                  <a:ext cx="42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5" name="Freihand 364">
                  <a:extLst>
                    <a:ext uri="{FF2B5EF4-FFF2-40B4-BE49-F238E27FC236}">
                      <a16:creationId xmlns:a16="http://schemas.microsoft.com/office/drawing/2014/main" id="{E7FC6FE0-C0F8-0372-5B43-2DBE007F93BB}"/>
                    </a:ext>
                  </a:extLst>
                </p14:cNvPr>
                <p14:cNvContentPartPr/>
                <p14:nvPr/>
              </p14:nvContentPartPr>
              <p14:xfrm>
                <a:off x="5476909" y="3598724"/>
                <a:ext cx="81360" cy="23040"/>
              </p14:xfrm>
            </p:contentPart>
          </mc:Choice>
          <mc:Fallback>
            <p:pic>
              <p:nvPicPr>
                <p:cNvPr id="365" name="Freihand 364">
                  <a:extLst>
                    <a:ext uri="{FF2B5EF4-FFF2-40B4-BE49-F238E27FC236}">
                      <a16:creationId xmlns:a16="http://schemas.microsoft.com/office/drawing/2014/main" id="{E7FC6FE0-C0F8-0372-5B43-2DBE007F93BB}"/>
                    </a:ext>
                  </a:extLst>
                </p:cNvPr>
                <p:cNvPicPr/>
                <p:nvPr/>
              </p:nvPicPr>
              <p:blipFill>
                <a:blip r:embed="rId554"/>
                <a:stretch>
                  <a:fillRect/>
                </a:stretch>
              </p:blipFill>
              <p:spPr>
                <a:xfrm>
                  <a:off x="5468269" y="3589724"/>
                  <a:ext cx="99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6" name="Freihand 365">
                  <a:extLst>
                    <a:ext uri="{FF2B5EF4-FFF2-40B4-BE49-F238E27FC236}">
                      <a16:creationId xmlns:a16="http://schemas.microsoft.com/office/drawing/2014/main" id="{1F93E648-0ED0-BF55-2055-3C11F3AFBEF1}"/>
                    </a:ext>
                  </a:extLst>
                </p14:cNvPr>
                <p14:cNvContentPartPr/>
                <p14:nvPr/>
              </p14:nvContentPartPr>
              <p14:xfrm>
                <a:off x="5522629" y="3508004"/>
                <a:ext cx="305280" cy="309240"/>
              </p14:xfrm>
            </p:contentPart>
          </mc:Choice>
          <mc:Fallback>
            <p:pic>
              <p:nvPicPr>
                <p:cNvPr id="366" name="Freihand 365">
                  <a:extLst>
                    <a:ext uri="{FF2B5EF4-FFF2-40B4-BE49-F238E27FC236}">
                      <a16:creationId xmlns:a16="http://schemas.microsoft.com/office/drawing/2014/main" id="{1F93E648-0ED0-BF55-2055-3C11F3AFBEF1}"/>
                    </a:ext>
                  </a:extLst>
                </p:cNvPr>
                <p:cNvPicPr/>
                <p:nvPr/>
              </p:nvPicPr>
              <p:blipFill>
                <a:blip r:embed="rId556"/>
                <a:stretch>
                  <a:fillRect/>
                </a:stretch>
              </p:blipFill>
              <p:spPr>
                <a:xfrm>
                  <a:off x="5513629" y="3499004"/>
                  <a:ext cx="3229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7" name="Freihand 366">
                  <a:extLst>
                    <a:ext uri="{FF2B5EF4-FFF2-40B4-BE49-F238E27FC236}">
                      <a16:creationId xmlns:a16="http://schemas.microsoft.com/office/drawing/2014/main" id="{D1499D33-2DAB-AA01-750D-751D5EB533EA}"/>
                    </a:ext>
                  </a:extLst>
                </p14:cNvPr>
                <p14:cNvContentPartPr/>
                <p14:nvPr/>
              </p14:nvContentPartPr>
              <p14:xfrm>
                <a:off x="5838349" y="3411524"/>
                <a:ext cx="128880" cy="354960"/>
              </p14:xfrm>
            </p:contentPart>
          </mc:Choice>
          <mc:Fallback>
            <p:pic>
              <p:nvPicPr>
                <p:cNvPr id="367" name="Freihand 366">
                  <a:extLst>
                    <a:ext uri="{FF2B5EF4-FFF2-40B4-BE49-F238E27FC236}">
                      <a16:creationId xmlns:a16="http://schemas.microsoft.com/office/drawing/2014/main" id="{D1499D33-2DAB-AA01-750D-751D5EB533EA}"/>
                    </a:ext>
                  </a:extLst>
                </p:cNvPr>
                <p:cNvPicPr/>
                <p:nvPr/>
              </p:nvPicPr>
              <p:blipFill>
                <a:blip r:embed="rId558"/>
                <a:stretch>
                  <a:fillRect/>
                </a:stretch>
              </p:blipFill>
              <p:spPr>
                <a:xfrm>
                  <a:off x="5829349" y="3402524"/>
                  <a:ext cx="1465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9" name="Freihand 368">
                  <a:extLst>
                    <a:ext uri="{FF2B5EF4-FFF2-40B4-BE49-F238E27FC236}">
                      <a16:creationId xmlns:a16="http://schemas.microsoft.com/office/drawing/2014/main" id="{768DDB51-5F48-0613-61D1-75803AB3715A}"/>
                    </a:ext>
                  </a:extLst>
                </p14:cNvPr>
                <p14:cNvContentPartPr/>
                <p14:nvPr/>
              </p14:nvContentPartPr>
              <p14:xfrm>
                <a:off x="6144349" y="3463724"/>
                <a:ext cx="33480" cy="215640"/>
              </p14:xfrm>
            </p:contentPart>
          </mc:Choice>
          <mc:Fallback>
            <p:pic>
              <p:nvPicPr>
                <p:cNvPr id="369" name="Freihand 368">
                  <a:extLst>
                    <a:ext uri="{FF2B5EF4-FFF2-40B4-BE49-F238E27FC236}">
                      <a16:creationId xmlns:a16="http://schemas.microsoft.com/office/drawing/2014/main" id="{768DDB51-5F48-0613-61D1-75803AB3715A}"/>
                    </a:ext>
                  </a:extLst>
                </p:cNvPr>
                <p:cNvPicPr/>
                <p:nvPr/>
              </p:nvPicPr>
              <p:blipFill>
                <a:blip r:embed="rId560"/>
                <a:stretch>
                  <a:fillRect/>
                </a:stretch>
              </p:blipFill>
              <p:spPr>
                <a:xfrm>
                  <a:off x="6135349" y="3455084"/>
                  <a:ext cx="511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70" name="Freihand 369">
                  <a:extLst>
                    <a:ext uri="{FF2B5EF4-FFF2-40B4-BE49-F238E27FC236}">
                      <a16:creationId xmlns:a16="http://schemas.microsoft.com/office/drawing/2014/main" id="{9A57CD72-D436-6624-91C5-3E5E1F049222}"/>
                    </a:ext>
                  </a:extLst>
                </p14:cNvPr>
                <p14:cNvContentPartPr/>
                <p14:nvPr/>
              </p14:nvContentPartPr>
              <p14:xfrm>
                <a:off x="6100789" y="3555524"/>
                <a:ext cx="111960" cy="30240"/>
              </p14:xfrm>
            </p:contentPart>
          </mc:Choice>
          <mc:Fallback>
            <p:pic>
              <p:nvPicPr>
                <p:cNvPr id="370" name="Freihand 369">
                  <a:extLst>
                    <a:ext uri="{FF2B5EF4-FFF2-40B4-BE49-F238E27FC236}">
                      <a16:creationId xmlns:a16="http://schemas.microsoft.com/office/drawing/2014/main" id="{9A57CD72-D436-6624-91C5-3E5E1F049222}"/>
                    </a:ext>
                  </a:extLst>
                </p:cNvPr>
                <p:cNvPicPr/>
                <p:nvPr/>
              </p:nvPicPr>
              <p:blipFill>
                <a:blip r:embed="rId562"/>
                <a:stretch>
                  <a:fillRect/>
                </a:stretch>
              </p:blipFill>
              <p:spPr>
                <a:xfrm>
                  <a:off x="6092149" y="3546524"/>
                  <a:ext cx="129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97" name="Freihand 296">
                  <a:extLst>
                    <a:ext uri="{FF2B5EF4-FFF2-40B4-BE49-F238E27FC236}">
                      <a16:creationId xmlns:a16="http://schemas.microsoft.com/office/drawing/2014/main" id="{9B39B89D-B11D-4A24-B4C7-45E7E4C0E030}"/>
                    </a:ext>
                  </a:extLst>
                </p14:cNvPr>
                <p14:cNvContentPartPr/>
                <p14:nvPr/>
              </p14:nvContentPartPr>
              <p14:xfrm>
                <a:off x="6025189" y="2811764"/>
                <a:ext cx="58680" cy="206280"/>
              </p14:xfrm>
            </p:contentPart>
          </mc:Choice>
          <mc:Fallback>
            <p:pic>
              <p:nvPicPr>
                <p:cNvPr id="297" name="Freihand 296">
                  <a:extLst>
                    <a:ext uri="{FF2B5EF4-FFF2-40B4-BE49-F238E27FC236}">
                      <a16:creationId xmlns:a16="http://schemas.microsoft.com/office/drawing/2014/main" id="{9B39B89D-B11D-4A24-B4C7-45E7E4C0E030}"/>
                    </a:ext>
                  </a:extLst>
                </p:cNvPr>
                <p:cNvPicPr/>
                <p:nvPr/>
              </p:nvPicPr>
              <p:blipFill>
                <a:blip r:embed="rId564"/>
                <a:stretch>
                  <a:fillRect/>
                </a:stretch>
              </p:blipFill>
              <p:spPr>
                <a:xfrm>
                  <a:off x="6016189" y="2803124"/>
                  <a:ext cx="763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98" name="Freihand 297">
                  <a:extLst>
                    <a:ext uri="{FF2B5EF4-FFF2-40B4-BE49-F238E27FC236}">
                      <a16:creationId xmlns:a16="http://schemas.microsoft.com/office/drawing/2014/main" id="{7C2E4233-2A08-4AE0-5B7B-7716DFD532E9}"/>
                    </a:ext>
                  </a:extLst>
                </p14:cNvPr>
                <p14:cNvContentPartPr/>
                <p14:nvPr/>
              </p14:nvContentPartPr>
              <p14:xfrm>
                <a:off x="5961469" y="2921204"/>
                <a:ext cx="171720" cy="13680"/>
              </p14:xfrm>
            </p:contentPart>
          </mc:Choice>
          <mc:Fallback>
            <p:pic>
              <p:nvPicPr>
                <p:cNvPr id="298" name="Freihand 297">
                  <a:extLst>
                    <a:ext uri="{FF2B5EF4-FFF2-40B4-BE49-F238E27FC236}">
                      <a16:creationId xmlns:a16="http://schemas.microsoft.com/office/drawing/2014/main" id="{7C2E4233-2A08-4AE0-5B7B-7716DFD532E9}"/>
                    </a:ext>
                  </a:extLst>
                </p:cNvPr>
                <p:cNvPicPr/>
                <p:nvPr/>
              </p:nvPicPr>
              <p:blipFill>
                <a:blip r:embed="rId566"/>
                <a:stretch>
                  <a:fillRect/>
                </a:stretch>
              </p:blipFill>
              <p:spPr>
                <a:xfrm>
                  <a:off x="5952829" y="2912564"/>
                  <a:ext cx="189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99" name="Freihand 298">
                  <a:extLst>
                    <a:ext uri="{FF2B5EF4-FFF2-40B4-BE49-F238E27FC236}">
                      <a16:creationId xmlns:a16="http://schemas.microsoft.com/office/drawing/2014/main" id="{DBA1A49A-319F-C6DB-EC26-8E7B1926D8C8}"/>
                    </a:ext>
                  </a:extLst>
                </p14:cNvPr>
                <p14:cNvContentPartPr/>
                <p14:nvPr/>
              </p14:nvContentPartPr>
              <p14:xfrm>
                <a:off x="6284749" y="2749844"/>
                <a:ext cx="165600" cy="8640"/>
              </p14:xfrm>
            </p:contentPart>
          </mc:Choice>
          <mc:Fallback>
            <p:pic>
              <p:nvPicPr>
                <p:cNvPr id="299" name="Freihand 298">
                  <a:extLst>
                    <a:ext uri="{FF2B5EF4-FFF2-40B4-BE49-F238E27FC236}">
                      <a16:creationId xmlns:a16="http://schemas.microsoft.com/office/drawing/2014/main" id="{DBA1A49A-319F-C6DB-EC26-8E7B1926D8C8}"/>
                    </a:ext>
                  </a:extLst>
                </p:cNvPr>
                <p:cNvPicPr/>
                <p:nvPr/>
              </p:nvPicPr>
              <p:blipFill>
                <a:blip r:embed="rId568"/>
                <a:stretch>
                  <a:fillRect/>
                </a:stretch>
              </p:blipFill>
              <p:spPr>
                <a:xfrm>
                  <a:off x="6275749" y="2741204"/>
                  <a:ext cx="183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00" name="Freihand 299">
                  <a:extLst>
                    <a:ext uri="{FF2B5EF4-FFF2-40B4-BE49-F238E27FC236}">
                      <a16:creationId xmlns:a16="http://schemas.microsoft.com/office/drawing/2014/main" id="{629E1562-3AD3-25B1-200E-9871AD9D35F8}"/>
                    </a:ext>
                  </a:extLst>
                </p14:cNvPr>
                <p14:cNvContentPartPr/>
                <p14:nvPr/>
              </p14:nvContentPartPr>
              <p14:xfrm>
                <a:off x="6250909" y="2785844"/>
                <a:ext cx="164520" cy="214920"/>
              </p14:xfrm>
            </p:contentPart>
          </mc:Choice>
          <mc:Fallback>
            <p:pic>
              <p:nvPicPr>
                <p:cNvPr id="300" name="Freihand 299">
                  <a:extLst>
                    <a:ext uri="{FF2B5EF4-FFF2-40B4-BE49-F238E27FC236}">
                      <a16:creationId xmlns:a16="http://schemas.microsoft.com/office/drawing/2014/main" id="{629E1562-3AD3-25B1-200E-9871AD9D35F8}"/>
                    </a:ext>
                  </a:extLst>
                </p:cNvPr>
                <p:cNvPicPr/>
                <p:nvPr/>
              </p:nvPicPr>
              <p:blipFill>
                <a:blip r:embed="rId570"/>
                <a:stretch>
                  <a:fillRect/>
                </a:stretch>
              </p:blipFill>
              <p:spPr>
                <a:xfrm>
                  <a:off x="6242269" y="2777204"/>
                  <a:ext cx="182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02" name="Freihand 301">
                  <a:extLst>
                    <a:ext uri="{FF2B5EF4-FFF2-40B4-BE49-F238E27FC236}">
                      <a16:creationId xmlns:a16="http://schemas.microsoft.com/office/drawing/2014/main" id="{181AB673-C489-C76E-2E79-11AE3EA767EA}"/>
                    </a:ext>
                  </a:extLst>
                </p14:cNvPr>
                <p14:cNvContentPartPr/>
                <p14:nvPr/>
              </p14:nvContentPartPr>
              <p14:xfrm>
                <a:off x="6477349" y="2770724"/>
                <a:ext cx="325080" cy="347040"/>
              </p14:xfrm>
            </p:contentPart>
          </mc:Choice>
          <mc:Fallback>
            <p:pic>
              <p:nvPicPr>
                <p:cNvPr id="302" name="Freihand 301">
                  <a:extLst>
                    <a:ext uri="{FF2B5EF4-FFF2-40B4-BE49-F238E27FC236}">
                      <a16:creationId xmlns:a16="http://schemas.microsoft.com/office/drawing/2014/main" id="{181AB673-C489-C76E-2E79-11AE3EA767EA}"/>
                    </a:ext>
                  </a:extLst>
                </p:cNvPr>
                <p:cNvPicPr/>
                <p:nvPr/>
              </p:nvPicPr>
              <p:blipFill>
                <a:blip r:embed="rId572"/>
                <a:stretch>
                  <a:fillRect/>
                </a:stretch>
              </p:blipFill>
              <p:spPr>
                <a:xfrm>
                  <a:off x="6468709" y="2762084"/>
                  <a:ext cx="34272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04" name="Freihand 303">
                  <a:extLst>
                    <a:ext uri="{FF2B5EF4-FFF2-40B4-BE49-F238E27FC236}">
                      <a16:creationId xmlns:a16="http://schemas.microsoft.com/office/drawing/2014/main" id="{F71A91C9-26A1-8C16-D638-5D3A89DD19A6}"/>
                    </a:ext>
                  </a:extLst>
                </p14:cNvPr>
                <p14:cNvContentPartPr/>
                <p14:nvPr/>
              </p14:nvContentPartPr>
              <p14:xfrm>
                <a:off x="6913669" y="2829764"/>
                <a:ext cx="168120" cy="11160"/>
              </p14:xfrm>
            </p:contentPart>
          </mc:Choice>
          <mc:Fallback>
            <p:pic>
              <p:nvPicPr>
                <p:cNvPr id="304" name="Freihand 303">
                  <a:extLst>
                    <a:ext uri="{FF2B5EF4-FFF2-40B4-BE49-F238E27FC236}">
                      <a16:creationId xmlns:a16="http://schemas.microsoft.com/office/drawing/2014/main" id="{F71A91C9-26A1-8C16-D638-5D3A89DD19A6}"/>
                    </a:ext>
                  </a:extLst>
                </p:cNvPr>
                <p:cNvPicPr/>
                <p:nvPr/>
              </p:nvPicPr>
              <p:blipFill>
                <a:blip r:embed="rId574"/>
                <a:stretch>
                  <a:fillRect/>
                </a:stretch>
              </p:blipFill>
              <p:spPr>
                <a:xfrm>
                  <a:off x="6904669" y="2821124"/>
                  <a:ext cx="185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05" name="Freihand 304">
                  <a:extLst>
                    <a:ext uri="{FF2B5EF4-FFF2-40B4-BE49-F238E27FC236}">
                      <a16:creationId xmlns:a16="http://schemas.microsoft.com/office/drawing/2014/main" id="{39D9E713-EA77-3FC4-6BA7-ED0D7CF357B7}"/>
                    </a:ext>
                  </a:extLst>
                </p14:cNvPr>
                <p14:cNvContentPartPr/>
                <p14:nvPr/>
              </p14:nvContentPartPr>
              <p14:xfrm>
                <a:off x="7154149" y="2742644"/>
                <a:ext cx="82440" cy="165600"/>
              </p14:xfrm>
            </p:contentPart>
          </mc:Choice>
          <mc:Fallback>
            <p:pic>
              <p:nvPicPr>
                <p:cNvPr id="305" name="Freihand 304">
                  <a:extLst>
                    <a:ext uri="{FF2B5EF4-FFF2-40B4-BE49-F238E27FC236}">
                      <a16:creationId xmlns:a16="http://schemas.microsoft.com/office/drawing/2014/main" id="{39D9E713-EA77-3FC4-6BA7-ED0D7CF357B7}"/>
                    </a:ext>
                  </a:extLst>
                </p:cNvPr>
                <p:cNvPicPr/>
                <p:nvPr/>
              </p:nvPicPr>
              <p:blipFill>
                <a:blip r:embed="rId576"/>
                <a:stretch>
                  <a:fillRect/>
                </a:stretch>
              </p:blipFill>
              <p:spPr>
                <a:xfrm>
                  <a:off x="7145149" y="2733644"/>
                  <a:ext cx="100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06" name="Freihand 305">
                  <a:extLst>
                    <a:ext uri="{FF2B5EF4-FFF2-40B4-BE49-F238E27FC236}">
                      <a16:creationId xmlns:a16="http://schemas.microsoft.com/office/drawing/2014/main" id="{153ED433-D545-559C-1714-8957EE59B769}"/>
                    </a:ext>
                  </a:extLst>
                </p14:cNvPr>
                <p14:cNvContentPartPr/>
                <p14:nvPr/>
              </p14:nvContentPartPr>
              <p14:xfrm>
                <a:off x="7118509" y="2771084"/>
                <a:ext cx="164520" cy="146520"/>
              </p14:xfrm>
            </p:contentPart>
          </mc:Choice>
          <mc:Fallback>
            <p:pic>
              <p:nvPicPr>
                <p:cNvPr id="306" name="Freihand 305">
                  <a:extLst>
                    <a:ext uri="{FF2B5EF4-FFF2-40B4-BE49-F238E27FC236}">
                      <a16:creationId xmlns:a16="http://schemas.microsoft.com/office/drawing/2014/main" id="{153ED433-D545-559C-1714-8957EE59B769}"/>
                    </a:ext>
                  </a:extLst>
                </p:cNvPr>
                <p:cNvPicPr/>
                <p:nvPr/>
              </p:nvPicPr>
              <p:blipFill>
                <a:blip r:embed="rId578"/>
                <a:stretch>
                  <a:fillRect/>
                </a:stretch>
              </p:blipFill>
              <p:spPr>
                <a:xfrm>
                  <a:off x="7109509" y="2762444"/>
                  <a:ext cx="182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07" name="Freihand 306">
                  <a:extLst>
                    <a:ext uri="{FF2B5EF4-FFF2-40B4-BE49-F238E27FC236}">
                      <a16:creationId xmlns:a16="http://schemas.microsoft.com/office/drawing/2014/main" id="{E020F57F-C447-4883-6C30-D32CEB7D618B}"/>
                    </a:ext>
                  </a:extLst>
                </p14:cNvPr>
                <p14:cNvContentPartPr/>
                <p14:nvPr/>
              </p14:nvContentPartPr>
              <p14:xfrm>
                <a:off x="7103389" y="2617004"/>
                <a:ext cx="315000" cy="390600"/>
              </p14:xfrm>
            </p:contentPart>
          </mc:Choice>
          <mc:Fallback>
            <p:pic>
              <p:nvPicPr>
                <p:cNvPr id="307" name="Freihand 306">
                  <a:extLst>
                    <a:ext uri="{FF2B5EF4-FFF2-40B4-BE49-F238E27FC236}">
                      <a16:creationId xmlns:a16="http://schemas.microsoft.com/office/drawing/2014/main" id="{E020F57F-C447-4883-6C30-D32CEB7D618B}"/>
                    </a:ext>
                  </a:extLst>
                </p:cNvPr>
                <p:cNvPicPr/>
                <p:nvPr/>
              </p:nvPicPr>
              <p:blipFill>
                <a:blip r:embed="rId580"/>
                <a:stretch>
                  <a:fillRect/>
                </a:stretch>
              </p:blipFill>
              <p:spPr>
                <a:xfrm>
                  <a:off x="7094749" y="2608004"/>
                  <a:ext cx="33264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09" name="Freihand 308">
                  <a:extLst>
                    <a:ext uri="{FF2B5EF4-FFF2-40B4-BE49-F238E27FC236}">
                      <a16:creationId xmlns:a16="http://schemas.microsoft.com/office/drawing/2014/main" id="{E356B9BE-CE78-5AA5-E6DE-1DDE09F5CD70}"/>
                    </a:ext>
                  </a:extLst>
                </p14:cNvPr>
                <p14:cNvContentPartPr/>
                <p14:nvPr/>
              </p14:nvContentPartPr>
              <p14:xfrm>
                <a:off x="6486349" y="2638964"/>
                <a:ext cx="140040" cy="406080"/>
              </p14:xfrm>
            </p:contentPart>
          </mc:Choice>
          <mc:Fallback>
            <p:pic>
              <p:nvPicPr>
                <p:cNvPr id="309" name="Freihand 308">
                  <a:extLst>
                    <a:ext uri="{FF2B5EF4-FFF2-40B4-BE49-F238E27FC236}">
                      <a16:creationId xmlns:a16="http://schemas.microsoft.com/office/drawing/2014/main" id="{E356B9BE-CE78-5AA5-E6DE-1DDE09F5CD70}"/>
                    </a:ext>
                  </a:extLst>
                </p:cNvPr>
                <p:cNvPicPr/>
                <p:nvPr/>
              </p:nvPicPr>
              <p:blipFill>
                <a:blip r:embed="rId582"/>
                <a:stretch>
                  <a:fillRect/>
                </a:stretch>
              </p:blipFill>
              <p:spPr>
                <a:xfrm>
                  <a:off x="6477709" y="2630324"/>
                  <a:ext cx="15768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10" name="Freihand 309">
                  <a:extLst>
                    <a:ext uri="{FF2B5EF4-FFF2-40B4-BE49-F238E27FC236}">
                      <a16:creationId xmlns:a16="http://schemas.microsoft.com/office/drawing/2014/main" id="{F70219DC-60EA-43E7-A276-3CDE2ED6F51B}"/>
                    </a:ext>
                  </a:extLst>
                </p14:cNvPr>
                <p14:cNvContentPartPr/>
                <p14:nvPr/>
              </p14:nvContentPartPr>
              <p14:xfrm>
                <a:off x="7437469" y="2475524"/>
                <a:ext cx="115920" cy="156960"/>
              </p14:xfrm>
            </p:contentPart>
          </mc:Choice>
          <mc:Fallback>
            <p:pic>
              <p:nvPicPr>
                <p:cNvPr id="310" name="Freihand 309">
                  <a:extLst>
                    <a:ext uri="{FF2B5EF4-FFF2-40B4-BE49-F238E27FC236}">
                      <a16:creationId xmlns:a16="http://schemas.microsoft.com/office/drawing/2014/main" id="{F70219DC-60EA-43E7-A276-3CDE2ED6F51B}"/>
                    </a:ext>
                  </a:extLst>
                </p:cNvPr>
                <p:cNvPicPr/>
                <p:nvPr/>
              </p:nvPicPr>
              <p:blipFill>
                <a:blip r:embed="rId584"/>
                <a:stretch>
                  <a:fillRect/>
                </a:stretch>
              </p:blipFill>
              <p:spPr>
                <a:xfrm>
                  <a:off x="7428469" y="2466884"/>
                  <a:ext cx="133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11" name="Freihand 310">
                  <a:extLst>
                    <a:ext uri="{FF2B5EF4-FFF2-40B4-BE49-F238E27FC236}">
                      <a16:creationId xmlns:a16="http://schemas.microsoft.com/office/drawing/2014/main" id="{84BCE2BC-10DD-D4F0-18CB-97D2D524E4BF}"/>
                    </a:ext>
                  </a:extLst>
                </p14:cNvPr>
                <p14:cNvContentPartPr/>
                <p14:nvPr/>
              </p14:nvContentPartPr>
              <p14:xfrm>
                <a:off x="7495429" y="2479844"/>
                <a:ext cx="269640" cy="630720"/>
              </p14:xfrm>
            </p:contentPart>
          </mc:Choice>
          <mc:Fallback>
            <p:pic>
              <p:nvPicPr>
                <p:cNvPr id="311" name="Freihand 310">
                  <a:extLst>
                    <a:ext uri="{FF2B5EF4-FFF2-40B4-BE49-F238E27FC236}">
                      <a16:creationId xmlns:a16="http://schemas.microsoft.com/office/drawing/2014/main" id="{84BCE2BC-10DD-D4F0-18CB-97D2D524E4BF}"/>
                    </a:ext>
                  </a:extLst>
                </p:cNvPr>
                <p:cNvPicPr/>
                <p:nvPr/>
              </p:nvPicPr>
              <p:blipFill>
                <a:blip r:embed="rId586"/>
                <a:stretch>
                  <a:fillRect/>
                </a:stretch>
              </p:blipFill>
              <p:spPr>
                <a:xfrm>
                  <a:off x="7486789" y="2471204"/>
                  <a:ext cx="28728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2" name="Freihand 371">
                  <a:extLst>
                    <a:ext uri="{FF2B5EF4-FFF2-40B4-BE49-F238E27FC236}">
                      <a16:creationId xmlns:a16="http://schemas.microsoft.com/office/drawing/2014/main" id="{EA461234-B11D-D103-1D9F-3822D8CF7356}"/>
                    </a:ext>
                  </a:extLst>
                </p14:cNvPr>
                <p14:cNvContentPartPr/>
                <p14:nvPr/>
              </p14:nvContentPartPr>
              <p14:xfrm>
                <a:off x="6647989" y="2984564"/>
                <a:ext cx="563040" cy="78480"/>
              </p14:xfrm>
            </p:contentPart>
          </mc:Choice>
          <mc:Fallback>
            <p:pic>
              <p:nvPicPr>
                <p:cNvPr id="372" name="Freihand 371">
                  <a:extLst>
                    <a:ext uri="{FF2B5EF4-FFF2-40B4-BE49-F238E27FC236}">
                      <a16:creationId xmlns:a16="http://schemas.microsoft.com/office/drawing/2014/main" id="{EA461234-B11D-D103-1D9F-3822D8CF7356}"/>
                    </a:ext>
                  </a:extLst>
                </p:cNvPr>
                <p:cNvPicPr/>
                <p:nvPr/>
              </p:nvPicPr>
              <p:blipFill>
                <a:blip r:embed="rId588"/>
                <a:stretch>
                  <a:fillRect/>
                </a:stretch>
              </p:blipFill>
              <p:spPr>
                <a:xfrm>
                  <a:off x="6638989" y="2975924"/>
                  <a:ext cx="580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4" name="Freihand 373">
                  <a:extLst>
                    <a:ext uri="{FF2B5EF4-FFF2-40B4-BE49-F238E27FC236}">
                      <a16:creationId xmlns:a16="http://schemas.microsoft.com/office/drawing/2014/main" id="{E8ACB207-84E8-EEEB-9887-57C993CEE245}"/>
                    </a:ext>
                  </a:extLst>
                </p14:cNvPr>
                <p14:cNvContentPartPr/>
                <p14:nvPr/>
              </p14:nvContentPartPr>
              <p14:xfrm>
                <a:off x="6361429" y="3463724"/>
                <a:ext cx="123120" cy="138960"/>
              </p14:xfrm>
            </p:contentPart>
          </mc:Choice>
          <mc:Fallback>
            <p:pic>
              <p:nvPicPr>
                <p:cNvPr id="374" name="Freihand 373">
                  <a:extLst>
                    <a:ext uri="{FF2B5EF4-FFF2-40B4-BE49-F238E27FC236}">
                      <a16:creationId xmlns:a16="http://schemas.microsoft.com/office/drawing/2014/main" id="{E8ACB207-84E8-EEEB-9887-57C993CEE245}"/>
                    </a:ext>
                  </a:extLst>
                </p:cNvPr>
                <p:cNvPicPr/>
                <p:nvPr/>
              </p:nvPicPr>
              <p:blipFill>
                <a:blip r:embed="rId590"/>
                <a:stretch>
                  <a:fillRect/>
                </a:stretch>
              </p:blipFill>
              <p:spPr>
                <a:xfrm>
                  <a:off x="6352789" y="3454724"/>
                  <a:ext cx="140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6" name="Freihand 375">
                  <a:extLst>
                    <a:ext uri="{FF2B5EF4-FFF2-40B4-BE49-F238E27FC236}">
                      <a16:creationId xmlns:a16="http://schemas.microsoft.com/office/drawing/2014/main" id="{1E1643D9-4DDF-D74C-25D2-4B0EBD462F7A}"/>
                    </a:ext>
                  </a:extLst>
                </p14:cNvPr>
                <p14:cNvContentPartPr/>
                <p14:nvPr/>
              </p14:nvContentPartPr>
              <p14:xfrm>
                <a:off x="6607669" y="3314324"/>
                <a:ext cx="101880" cy="315360"/>
              </p14:xfrm>
            </p:contentPart>
          </mc:Choice>
          <mc:Fallback>
            <p:pic>
              <p:nvPicPr>
                <p:cNvPr id="376" name="Freihand 375">
                  <a:extLst>
                    <a:ext uri="{FF2B5EF4-FFF2-40B4-BE49-F238E27FC236}">
                      <a16:creationId xmlns:a16="http://schemas.microsoft.com/office/drawing/2014/main" id="{1E1643D9-4DDF-D74C-25D2-4B0EBD462F7A}"/>
                    </a:ext>
                  </a:extLst>
                </p:cNvPr>
                <p:cNvPicPr/>
                <p:nvPr/>
              </p:nvPicPr>
              <p:blipFill>
                <a:blip r:embed="rId592"/>
                <a:stretch>
                  <a:fillRect/>
                </a:stretch>
              </p:blipFill>
              <p:spPr>
                <a:xfrm>
                  <a:off x="6599029" y="3305324"/>
                  <a:ext cx="11952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7" name="Freihand 376">
                  <a:extLst>
                    <a:ext uri="{FF2B5EF4-FFF2-40B4-BE49-F238E27FC236}">
                      <a16:creationId xmlns:a16="http://schemas.microsoft.com/office/drawing/2014/main" id="{821D26BF-A815-E440-4AB4-3F3E4C8DD16A}"/>
                    </a:ext>
                  </a:extLst>
                </p14:cNvPr>
                <p14:cNvContentPartPr/>
                <p14:nvPr/>
              </p14:nvContentPartPr>
              <p14:xfrm>
                <a:off x="6665269" y="3452564"/>
                <a:ext cx="306000" cy="321840"/>
              </p14:xfrm>
            </p:contentPart>
          </mc:Choice>
          <mc:Fallback>
            <p:pic>
              <p:nvPicPr>
                <p:cNvPr id="377" name="Freihand 376">
                  <a:extLst>
                    <a:ext uri="{FF2B5EF4-FFF2-40B4-BE49-F238E27FC236}">
                      <a16:creationId xmlns:a16="http://schemas.microsoft.com/office/drawing/2014/main" id="{821D26BF-A815-E440-4AB4-3F3E4C8DD16A}"/>
                    </a:ext>
                  </a:extLst>
                </p:cNvPr>
                <p:cNvPicPr/>
                <p:nvPr/>
              </p:nvPicPr>
              <p:blipFill>
                <a:blip r:embed="rId594"/>
                <a:stretch>
                  <a:fillRect/>
                </a:stretch>
              </p:blipFill>
              <p:spPr>
                <a:xfrm>
                  <a:off x="6656629" y="3443924"/>
                  <a:ext cx="3236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8" name="Freihand 377">
                  <a:extLst>
                    <a:ext uri="{FF2B5EF4-FFF2-40B4-BE49-F238E27FC236}">
                      <a16:creationId xmlns:a16="http://schemas.microsoft.com/office/drawing/2014/main" id="{EC725793-6971-5A1B-0586-C4D29BC3885E}"/>
                    </a:ext>
                  </a:extLst>
                </p14:cNvPr>
                <p14:cNvContentPartPr/>
                <p14:nvPr/>
              </p14:nvContentPartPr>
              <p14:xfrm>
                <a:off x="7095829" y="3467324"/>
                <a:ext cx="137520" cy="13680"/>
              </p14:xfrm>
            </p:contentPart>
          </mc:Choice>
          <mc:Fallback>
            <p:pic>
              <p:nvPicPr>
                <p:cNvPr id="378" name="Freihand 377">
                  <a:extLst>
                    <a:ext uri="{FF2B5EF4-FFF2-40B4-BE49-F238E27FC236}">
                      <a16:creationId xmlns:a16="http://schemas.microsoft.com/office/drawing/2014/main" id="{EC725793-6971-5A1B-0586-C4D29BC3885E}"/>
                    </a:ext>
                  </a:extLst>
                </p:cNvPr>
                <p:cNvPicPr/>
                <p:nvPr/>
              </p:nvPicPr>
              <p:blipFill>
                <a:blip r:embed="rId596"/>
                <a:stretch>
                  <a:fillRect/>
                </a:stretch>
              </p:blipFill>
              <p:spPr>
                <a:xfrm>
                  <a:off x="7086829" y="3458324"/>
                  <a:ext cx="155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9" name="Freihand 378">
                  <a:extLst>
                    <a:ext uri="{FF2B5EF4-FFF2-40B4-BE49-F238E27FC236}">
                      <a16:creationId xmlns:a16="http://schemas.microsoft.com/office/drawing/2014/main" id="{37EA19A8-115A-6A43-4001-76778ADEECCF}"/>
                    </a:ext>
                  </a:extLst>
                </p14:cNvPr>
                <p14:cNvContentPartPr/>
                <p14:nvPr/>
              </p14:nvContentPartPr>
              <p14:xfrm>
                <a:off x="7325869" y="3384884"/>
                <a:ext cx="64440" cy="185040"/>
              </p14:xfrm>
            </p:contentPart>
          </mc:Choice>
          <mc:Fallback>
            <p:pic>
              <p:nvPicPr>
                <p:cNvPr id="379" name="Freihand 378">
                  <a:extLst>
                    <a:ext uri="{FF2B5EF4-FFF2-40B4-BE49-F238E27FC236}">
                      <a16:creationId xmlns:a16="http://schemas.microsoft.com/office/drawing/2014/main" id="{37EA19A8-115A-6A43-4001-76778ADEECCF}"/>
                    </a:ext>
                  </a:extLst>
                </p:cNvPr>
                <p:cNvPicPr/>
                <p:nvPr/>
              </p:nvPicPr>
              <p:blipFill>
                <a:blip r:embed="rId598"/>
                <a:stretch>
                  <a:fillRect/>
                </a:stretch>
              </p:blipFill>
              <p:spPr>
                <a:xfrm>
                  <a:off x="7316869" y="3375884"/>
                  <a:ext cx="82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0" name="Freihand 379">
                  <a:extLst>
                    <a:ext uri="{FF2B5EF4-FFF2-40B4-BE49-F238E27FC236}">
                      <a16:creationId xmlns:a16="http://schemas.microsoft.com/office/drawing/2014/main" id="{CF226A2F-2B1F-B1E0-FEC4-41ADF6765D1B}"/>
                    </a:ext>
                  </a:extLst>
                </p14:cNvPr>
                <p14:cNvContentPartPr/>
                <p14:nvPr/>
              </p14:nvContentPartPr>
              <p14:xfrm>
                <a:off x="7284109" y="3435644"/>
                <a:ext cx="146880" cy="118080"/>
              </p14:xfrm>
            </p:contentPart>
          </mc:Choice>
          <mc:Fallback>
            <p:pic>
              <p:nvPicPr>
                <p:cNvPr id="380" name="Freihand 379">
                  <a:extLst>
                    <a:ext uri="{FF2B5EF4-FFF2-40B4-BE49-F238E27FC236}">
                      <a16:creationId xmlns:a16="http://schemas.microsoft.com/office/drawing/2014/main" id="{CF226A2F-2B1F-B1E0-FEC4-41ADF6765D1B}"/>
                    </a:ext>
                  </a:extLst>
                </p:cNvPr>
                <p:cNvPicPr/>
                <p:nvPr/>
              </p:nvPicPr>
              <p:blipFill>
                <a:blip r:embed="rId600"/>
                <a:stretch>
                  <a:fillRect/>
                </a:stretch>
              </p:blipFill>
              <p:spPr>
                <a:xfrm>
                  <a:off x="7275109" y="3427004"/>
                  <a:ext cx="164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2" name="Freihand 381">
                  <a:extLst>
                    <a:ext uri="{FF2B5EF4-FFF2-40B4-BE49-F238E27FC236}">
                      <a16:creationId xmlns:a16="http://schemas.microsoft.com/office/drawing/2014/main" id="{4AF6D6B2-A7BB-A178-8EF0-4800BCA6FB12}"/>
                    </a:ext>
                  </a:extLst>
                </p14:cNvPr>
                <p14:cNvContentPartPr/>
                <p14:nvPr/>
              </p14:nvContentPartPr>
              <p14:xfrm>
                <a:off x="7291669" y="3340604"/>
                <a:ext cx="182520" cy="16920"/>
              </p14:xfrm>
            </p:contentPart>
          </mc:Choice>
          <mc:Fallback>
            <p:pic>
              <p:nvPicPr>
                <p:cNvPr id="382" name="Freihand 381">
                  <a:extLst>
                    <a:ext uri="{FF2B5EF4-FFF2-40B4-BE49-F238E27FC236}">
                      <a16:creationId xmlns:a16="http://schemas.microsoft.com/office/drawing/2014/main" id="{4AF6D6B2-A7BB-A178-8EF0-4800BCA6FB12}"/>
                    </a:ext>
                  </a:extLst>
                </p:cNvPr>
                <p:cNvPicPr/>
                <p:nvPr/>
              </p:nvPicPr>
              <p:blipFill>
                <a:blip r:embed="rId602"/>
                <a:stretch>
                  <a:fillRect/>
                </a:stretch>
              </p:blipFill>
              <p:spPr>
                <a:xfrm>
                  <a:off x="7283029" y="3331964"/>
                  <a:ext cx="200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3" name="Freihand 382">
                  <a:extLst>
                    <a:ext uri="{FF2B5EF4-FFF2-40B4-BE49-F238E27FC236}">
                      <a16:creationId xmlns:a16="http://schemas.microsoft.com/office/drawing/2014/main" id="{B58BCBE1-AE68-C5E8-B941-44336541741A}"/>
                    </a:ext>
                  </a:extLst>
                </p14:cNvPr>
                <p14:cNvContentPartPr/>
                <p14:nvPr/>
              </p14:nvContentPartPr>
              <p14:xfrm>
                <a:off x="7429189" y="3287684"/>
                <a:ext cx="147960" cy="369720"/>
              </p14:xfrm>
            </p:contentPart>
          </mc:Choice>
          <mc:Fallback>
            <p:pic>
              <p:nvPicPr>
                <p:cNvPr id="383" name="Freihand 382">
                  <a:extLst>
                    <a:ext uri="{FF2B5EF4-FFF2-40B4-BE49-F238E27FC236}">
                      <a16:creationId xmlns:a16="http://schemas.microsoft.com/office/drawing/2014/main" id="{B58BCBE1-AE68-C5E8-B941-44336541741A}"/>
                    </a:ext>
                  </a:extLst>
                </p:cNvPr>
                <p:cNvPicPr/>
                <p:nvPr/>
              </p:nvPicPr>
              <p:blipFill>
                <a:blip r:embed="rId604"/>
                <a:stretch>
                  <a:fillRect/>
                </a:stretch>
              </p:blipFill>
              <p:spPr>
                <a:xfrm>
                  <a:off x="7420189" y="3278684"/>
                  <a:ext cx="16560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4" name="Freihand 383">
                  <a:extLst>
                    <a:ext uri="{FF2B5EF4-FFF2-40B4-BE49-F238E27FC236}">
                      <a16:creationId xmlns:a16="http://schemas.microsoft.com/office/drawing/2014/main" id="{3BFE7E33-190C-ABD1-99D6-BFA70CEEA0CD}"/>
                    </a:ext>
                  </a:extLst>
                </p14:cNvPr>
                <p14:cNvContentPartPr/>
                <p14:nvPr/>
              </p14:nvContentPartPr>
              <p14:xfrm>
                <a:off x="7598389" y="3199844"/>
                <a:ext cx="140760" cy="156240"/>
              </p14:xfrm>
            </p:contentPart>
          </mc:Choice>
          <mc:Fallback>
            <p:pic>
              <p:nvPicPr>
                <p:cNvPr id="384" name="Freihand 383">
                  <a:extLst>
                    <a:ext uri="{FF2B5EF4-FFF2-40B4-BE49-F238E27FC236}">
                      <a16:creationId xmlns:a16="http://schemas.microsoft.com/office/drawing/2014/main" id="{3BFE7E33-190C-ABD1-99D6-BFA70CEEA0CD}"/>
                    </a:ext>
                  </a:extLst>
                </p:cNvPr>
                <p:cNvPicPr/>
                <p:nvPr/>
              </p:nvPicPr>
              <p:blipFill>
                <a:blip r:embed="rId606"/>
                <a:stretch>
                  <a:fillRect/>
                </a:stretch>
              </p:blipFill>
              <p:spPr>
                <a:xfrm>
                  <a:off x="7589389" y="3191204"/>
                  <a:ext cx="158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5" name="Freihand 384">
                  <a:extLst>
                    <a:ext uri="{FF2B5EF4-FFF2-40B4-BE49-F238E27FC236}">
                      <a16:creationId xmlns:a16="http://schemas.microsoft.com/office/drawing/2014/main" id="{AB0DAD7B-176E-48FE-E4B7-2BF0C6507EB7}"/>
                    </a:ext>
                  </a:extLst>
                </p14:cNvPr>
                <p14:cNvContentPartPr/>
                <p14:nvPr/>
              </p14:nvContentPartPr>
              <p14:xfrm>
                <a:off x="7663189" y="3142604"/>
                <a:ext cx="221760" cy="569880"/>
              </p14:xfrm>
            </p:contentPart>
          </mc:Choice>
          <mc:Fallback>
            <p:pic>
              <p:nvPicPr>
                <p:cNvPr id="385" name="Freihand 384">
                  <a:extLst>
                    <a:ext uri="{FF2B5EF4-FFF2-40B4-BE49-F238E27FC236}">
                      <a16:creationId xmlns:a16="http://schemas.microsoft.com/office/drawing/2014/main" id="{AB0DAD7B-176E-48FE-E4B7-2BF0C6507EB7}"/>
                    </a:ext>
                  </a:extLst>
                </p:cNvPr>
                <p:cNvPicPr/>
                <p:nvPr/>
              </p:nvPicPr>
              <p:blipFill>
                <a:blip r:embed="rId608"/>
                <a:stretch>
                  <a:fillRect/>
                </a:stretch>
              </p:blipFill>
              <p:spPr>
                <a:xfrm>
                  <a:off x="7654549" y="3133964"/>
                  <a:ext cx="23940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0" name="Freihand 389">
                  <a:extLst>
                    <a:ext uri="{FF2B5EF4-FFF2-40B4-BE49-F238E27FC236}">
                      <a16:creationId xmlns:a16="http://schemas.microsoft.com/office/drawing/2014/main" id="{948516B5-4563-40F6-8F32-E4522CEB4D95}"/>
                    </a:ext>
                  </a:extLst>
                </p14:cNvPr>
                <p14:cNvContentPartPr/>
                <p14:nvPr/>
              </p14:nvContentPartPr>
              <p14:xfrm>
                <a:off x="4499869" y="3341324"/>
                <a:ext cx="1538640" cy="689400"/>
              </p14:xfrm>
            </p:contentPart>
          </mc:Choice>
          <mc:Fallback>
            <p:pic>
              <p:nvPicPr>
                <p:cNvPr id="390" name="Freihand 389">
                  <a:extLst>
                    <a:ext uri="{FF2B5EF4-FFF2-40B4-BE49-F238E27FC236}">
                      <a16:creationId xmlns:a16="http://schemas.microsoft.com/office/drawing/2014/main" id="{948516B5-4563-40F6-8F32-E4522CEB4D95}"/>
                    </a:ext>
                  </a:extLst>
                </p:cNvPr>
                <p:cNvPicPr/>
                <p:nvPr/>
              </p:nvPicPr>
              <p:blipFill>
                <a:blip r:embed="rId610"/>
                <a:stretch>
                  <a:fillRect/>
                </a:stretch>
              </p:blipFill>
              <p:spPr>
                <a:xfrm>
                  <a:off x="4490869" y="3332324"/>
                  <a:ext cx="155628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7" name="Freihand 386">
                  <a:extLst>
                    <a:ext uri="{FF2B5EF4-FFF2-40B4-BE49-F238E27FC236}">
                      <a16:creationId xmlns:a16="http://schemas.microsoft.com/office/drawing/2014/main" id="{99FC6409-050C-9D92-E9F0-7F0A7E6F5F98}"/>
                    </a:ext>
                  </a:extLst>
                </p14:cNvPr>
                <p14:cNvContentPartPr/>
                <p14:nvPr/>
              </p14:nvContentPartPr>
              <p14:xfrm>
                <a:off x="8777749" y="2533124"/>
                <a:ext cx="248760" cy="31320"/>
              </p14:xfrm>
            </p:contentPart>
          </mc:Choice>
          <mc:Fallback>
            <p:pic>
              <p:nvPicPr>
                <p:cNvPr id="387" name="Freihand 386">
                  <a:extLst>
                    <a:ext uri="{FF2B5EF4-FFF2-40B4-BE49-F238E27FC236}">
                      <a16:creationId xmlns:a16="http://schemas.microsoft.com/office/drawing/2014/main" id="{99FC6409-050C-9D92-E9F0-7F0A7E6F5F98}"/>
                    </a:ext>
                  </a:extLst>
                </p:cNvPr>
                <p:cNvPicPr/>
                <p:nvPr/>
              </p:nvPicPr>
              <p:blipFill>
                <a:blip r:embed="rId612"/>
                <a:stretch>
                  <a:fillRect/>
                </a:stretch>
              </p:blipFill>
              <p:spPr>
                <a:xfrm>
                  <a:off x="8768749" y="2524484"/>
                  <a:ext cx="266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8" name="Freihand 387">
                  <a:extLst>
                    <a:ext uri="{FF2B5EF4-FFF2-40B4-BE49-F238E27FC236}">
                      <a16:creationId xmlns:a16="http://schemas.microsoft.com/office/drawing/2014/main" id="{E230086E-8ACE-35A2-8BE4-9F4E4CE6E3B2}"/>
                    </a:ext>
                  </a:extLst>
                </p14:cNvPr>
                <p14:cNvContentPartPr/>
                <p14:nvPr/>
              </p14:nvContentPartPr>
              <p14:xfrm>
                <a:off x="8729869" y="2569844"/>
                <a:ext cx="359640" cy="239760"/>
              </p14:xfrm>
            </p:contentPart>
          </mc:Choice>
          <mc:Fallback>
            <p:pic>
              <p:nvPicPr>
                <p:cNvPr id="388" name="Freihand 387">
                  <a:extLst>
                    <a:ext uri="{FF2B5EF4-FFF2-40B4-BE49-F238E27FC236}">
                      <a16:creationId xmlns:a16="http://schemas.microsoft.com/office/drawing/2014/main" id="{E230086E-8ACE-35A2-8BE4-9F4E4CE6E3B2}"/>
                    </a:ext>
                  </a:extLst>
                </p:cNvPr>
                <p:cNvPicPr/>
                <p:nvPr/>
              </p:nvPicPr>
              <p:blipFill>
                <a:blip r:embed="rId614"/>
                <a:stretch>
                  <a:fillRect/>
                </a:stretch>
              </p:blipFill>
              <p:spPr>
                <a:xfrm>
                  <a:off x="8720869" y="2561204"/>
                  <a:ext cx="377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92" name="Freihand 391">
                  <a:extLst>
                    <a:ext uri="{FF2B5EF4-FFF2-40B4-BE49-F238E27FC236}">
                      <a16:creationId xmlns:a16="http://schemas.microsoft.com/office/drawing/2014/main" id="{31CA4882-12FA-3307-9100-DAFB79D7AA4E}"/>
                    </a:ext>
                  </a:extLst>
                </p14:cNvPr>
                <p14:cNvContentPartPr/>
                <p14:nvPr/>
              </p14:nvContentPartPr>
              <p14:xfrm>
                <a:off x="9163669" y="2465804"/>
                <a:ext cx="136800" cy="295920"/>
              </p14:xfrm>
            </p:contentPart>
          </mc:Choice>
          <mc:Fallback>
            <p:pic>
              <p:nvPicPr>
                <p:cNvPr id="392" name="Freihand 391">
                  <a:extLst>
                    <a:ext uri="{FF2B5EF4-FFF2-40B4-BE49-F238E27FC236}">
                      <a16:creationId xmlns:a16="http://schemas.microsoft.com/office/drawing/2014/main" id="{31CA4882-12FA-3307-9100-DAFB79D7AA4E}"/>
                    </a:ext>
                  </a:extLst>
                </p:cNvPr>
                <p:cNvPicPr/>
                <p:nvPr/>
              </p:nvPicPr>
              <p:blipFill>
                <a:blip r:embed="rId616"/>
                <a:stretch>
                  <a:fillRect/>
                </a:stretch>
              </p:blipFill>
              <p:spPr>
                <a:xfrm>
                  <a:off x="9155029" y="2456804"/>
                  <a:ext cx="1544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93" name="Freihand 392">
                  <a:extLst>
                    <a:ext uri="{FF2B5EF4-FFF2-40B4-BE49-F238E27FC236}">
                      <a16:creationId xmlns:a16="http://schemas.microsoft.com/office/drawing/2014/main" id="{0370D203-03F6-8F0D-9B1C-35605062EE80}"/>
                    </a:ext>
                  </a:extLst>
                </p14:cNvPr>
                <p14:cNvContentPartPr/>
                <p14:nvPr/>
              </p14:nvContentPartPr>
              <p14:xfrm>
                <a:off x="9320269" y="2546084"/>
                <a:ext cx="147960" cy="193320"/>
              </p14:xfrm>
            </p:contentPart>
          </mc:Choice>
          <mc:Fallback>
            <p:pic>
              <p:nvPicPr>
                <p:cNvPr id="393" name="Freihand 392">
                  <a:extLst>
                    <a:ext uri="{FF2B5EF4-FFF2-40B4-BE49-F238E27FC236}">
                      <a16:creationId xmlns:a16="http://schemas.microsoft.com/office/drawing/2014/main" id="{0370D203-03F6-8F0D-9B1C-35605062EE80}"/>
                    </a:ext>
                  </a:extLst>
                </p:cNvPr>
                <p:cNvPicPr/>
                <p:nvPr/>
              </p:nvPicPr>
              <p:blipFill>
                <a:blip r:embed="rId618"/>
                <a:stretch>
                  <a:fillRect/>
                </a:stretch>
              </p:blipFill>
              <p:spPr>
                <a:xfrm>
                  <a:off x="9311269" y="2537444"/>
                  <a:ext cx="165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4" name="Freihand 393">
                  <a:extLst>
                    <a:ext uri="{FF2B5EF4-FFF2-40B4-BE49-F238E27FC236}">
                      <a16:creationId xmlns:a16="http://schemas.microsoft.com/office/drawing/2014/main" id="{DA3329CD-CAFE-C2AE-3788-0BC05AEB0CBB}"/>
                    </a:ext>
                  </a:extLst>
                </p14:cNvPr>
                <p14:cNvContentPartPr/>
                <p14:nvPr/>
              </p14:nvContentPartPr>
              <p14:xfrm>
                <a:off x="9506029" y="2566244"/>
                <a:ext cx="32760" cy="205560"/>
              </p14:xfrm>
            </p:contentPart>
          </mc:Choice>
          <mc:Fallback>
            <p:pic>
              <p:nvPicPr>
                <p:cNvPr id="394" name="Freihand 393">
                  <a:extLst>
                    <a:ext uri="{FF2B5EF4-FFF2-40B4-BE49-F238E27FC236}">
                      <a16:creationId xmlns:a16="http://schemas.microsoft.com/office/drawing/2014/main" id="{DA3329CD-CAFE-C2AE-3788-0BC05AEB0CBB}"/>
                    </a:ext>
                  </a:extLst>
                </p:cNvPr>
                <p:cNvPicPr/>
                <p:nvPr/>
              </p:nvPicPr>
              <p:blipFill>
                <a:blip r:embed="rId620"/>
                <a:stretch>
                  <a:fillRect/>
                </a:stretch>
              </p:blipFill>
              <p:spPr>
                <a:xfrm>
                  <a:off x="9497029" y="2557604"/>
                  <a:ext cx="50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5" name="Freihand 394">
                  <a:extLst>
                    <a:ext uri="{FF2B5EF4-FFF2-40B4-BE49-F238E27FC236}">
                      <a16:creationId xmlns:a16="http://schemas.microsoft.com/office/drawing/2014/main" id="{5ADBB761-B35F-C0BF-EC04-AD1DEA4EC0A8}"/>
                    </a:ext>
                  </a:extLst>
                </p14:cNvPr>
                <p14:cNvContentPartPr/>
                <p14:nvPr/>
              </p14:nvContentPartPr>
              <p14:xfrm>
                <a:off x="9676669" y="2567684"/>
                <a:ext cx="122040" cy="44280"/>
              </p14:xfrm>
            </p:contentPart>
          </mc:Choice>
          <mc:Fallback>
            <p:pic>
              <p:nvPicPr>
                <p:cNvPr id="395" name="Freihand 394">
                  <a:extLst>
                    <a:ext uri="{FF2B5EF4-FFF2-40B4-BE49-F238E27FC236}">
                      <a16:creationId xmlns:a16="http://schemas.microsoft.com/office/drawing/2014/main" id="{5ADBB761-B35F-C0BF-EC04-AD1DEA4EC0A8}"/>
                    </a:ext>
                  </a:extLst>
                </p:cNvPr>
                <p:cNvPicPr/>
                <p:nvPr/>
              </p:nvPicPr>
              <p:blipFill>
                <a:blip r:embed="rId622"/>
                <a:stretch>
                  <a:fillRect/>
                </a:stretch>
              </p:blipFill>
              <p:spPr>
                <a:xfrm>
                  <a:off x="9668029" y="2559044"/>
                  <a:ext cx="139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6" name="Freihand 395">
                  <a:extLst>
                    <a:ext uri="{FF2B5EF4-FFF2-40B4-BE49-F238E27FC236}">
                      <a16:creationId xmlns:a16="http://schemas.microsoft.com/office/drawing/2014/main" id="{BCD28C04-877E-FC32-7627-A995E015F5CE}"/>
                    </a:ext>
                  </a:extLst>
                </p14:cNvPr>
                <p14:cNvContentPartPr/>
                <p14:nvPr/>
              </p14:nvContentPartPr>
              <p14:xfrm>
                <a:off x="9721669" y="2536724"/>
                <a:ext cx="294480" cy="243000"/>
              </p14:xfrm>
            </p:contentPart>
          </mc:Choice>
          <mc:Fallback>
            <p:pic>
              <p:nvPicPr>
                <p:cNvPr id="396" name="Freihand 395">
                  <a:extLst>
                    <a:ext uri="{FF2B5EF4-FFF2-40B4-BE49-F238E27FC236}">
                      <a16:creationId xmlns:a16="http://schemas.microsoft.com/office/drawing/2014/main" id="{BCD28C04-877E-FC32-7627-A995E015F5CE}"/>
                    </a:ext>
                  </a:extLst>
                </p:cNvPr>
                <p:cNvPicPr/>
                <p:nvPr/>
              </p:nvPicPr>
              <p:blipFill>
                <a:blip r:embed="rId624"/>
                <a:stretch>
                  <a:fillRect/>
                </a:stretch>
              </p:blipFill>
              <p:spPr>
                <a:xfrm>
                  <a:off x="9712669" y="2527724"/>
                  <a:ext cx="3121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7" name="Freihand 396">
                  <a:extLst>
                    <a:ext uri="{FF2B5EF4-FFF2-40B4-BE49-F238E27FC236}">
                      <a16:creationId xmlns:a16="http://schemas.microsoft.com/office/drawing/2014/main" id="{1B07EAE1-C09A-2745-1B48-1D89B4CA7DC5}"/>
                    </a:ext>
                  </a:extLst>
                </p14:cNvPr>
                <p14:cNvContentPartPr/>
                <p14:nvPr/>
              </p14:nvContentPartPr>
              <p14:xfrm>
                <a:off x="9950629" y="2477684"/>
                <a:ext cx="143280" cy="308880"/>
              </p14:xfrm>
            </p:contentPart>
          </mc:Choice>
          <mc:Fallback>
            <p:pic>
              <p:nvPicPr>
                <p:cNvPr id="397" name="Freihand 396">
                  <a:extLst>
                    <a:ext uri="{FF2B5EF4-FFF2-40B4-BE49-F238E27FC236}">
                      <a16:creationId xmlns:a16="http://schemas.microsoft.com/office/drawing/2014/main" id="{1B07EAE1-C09A-2745-1B48-1D89B4CA7DC5}"/>
                    </a:ext>
                  </a:extLst>
                </p:cNvPr>
                <p:cNvPicPr/>
                <p:nvPr/>
              </p:nvPicPr>
              <p:blipFill>
                <a:blip r:embed="rId626"/>
                <a:stretch>
                  <a:fillRect/>
                </a:stretch>
              </p:blipFill>
              <p:spPr>
                <a:xfrm>
                  <a:off x="9941989" y="2468684"/>
                  <a:ext cx="1609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9" name="Freihand 398">
                  <a:extLst>
                    <a:ext uri="{FF2B5EF4-FFF2-40B4-BE49-F238E27FC236}">
                      <a16:creationId xmlns:a16="http://schemas.microsoft.com/office/drawing/2014/main" id="{519F12A9-6F97-84A8-B11C-0C05479641AE}"/>
                    </a:ext>
                  </a:extLst>
                </p14:cNvPr>
                <p14:cNvContentPartPr/>
                <p14:nvPr/>
              </p14:nvContentPartPr>
              <p14:xfrm>
                <a:off x="9105349" y="3080684"/>
                <a:ext cx="282600" cy="43560"/>
              </p14:xfrm>
            </p:contentPart>
          </mc:Choice>
          <mc:Fallback>
            <p:pic>
              <p:nvPicPr>
                <p:cNvPr id="399" name="Freihand 398">
                  <a:extLst>
                    <a:ext uri="{FF2B5EF4-FFF2-40B4-BE49-F238E27FC236}">
                      <a16:creationId xmlns:a16="http://schemas.microsoft.com/office/drawing/2014/main" id="{519F12A9-6F97-84A8-B11C-0C05479641AE}"/>
                    </a:ext>
                  </a:extLst>
                </p:cNvPr>
                <p:cNvPicPr/>
                <p:nvPr/>
              </p:nvPicPr>
              <p:blipFill>
                <a:blip r:embed="rId628"/>
                <a:stretch>
                  <a:fillRect/>
                </a:stretch>
              </p:blipFill>
              <p:spPr>
                <a:xfrm>
                  <a:off x="9096709" y="3072044"/>
                  <a:ext cx="300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0" name="Freihand 399">
                  <a:extLst>
                    <a:ext uri="{FF2B5EF4-FFF2-40B4-BE49-F238E27FC236}">
                      <a16:creationId xmlns:a16="http://schemas.microsoft.com/office/drawing/2014/main" id="{78616E24-B051-EBF1-5777-64E13DAA044C}"/>
                    </a:ext>
                  </a:extLst>
                </p14:cNvPr>
                <p14:cNvContentPartPr/>
                <p14:nvPr/>
              </p14:nvContentPartPr>
              <p14:xfrm>
                <a:off x="9107509" y="3214964"/>
                <a:ext cx="239760" cy="18000"/>
              </p14:xfrm>
            </p:contentPart>
          </mc:Choice>
          <mc:Fallback>
            <p:pic>
              <p:nvPicPr>
                <p:cNvPr id="400" name="Freihand 399">
                  <a:extLst>
                    <a:ext uri="{FF2B5EF4-FFF2-40B4-BE49-F238E27FC236}">
                      <a16:creationId xmlns:a16="http://schemas.microsoft.com/office/drawing/2014/main" id="{78616E24-B051-EBF1-5777-64E13DAA044C}"/>
                    </a:ext>
                  </a:extLst>
                </p:cNvPr>
                <p:cNvPicPr/>
                <p:nvPr/>
              </p:nvPicPr>
              <p:blipFill>
                <a:blip r:embed="rId630"/>
                <a:stretch>
                  <a:fillRect/>
                </a:stretch>
              </p:blipFill>
              <p:spPr>
                <a:xfrm>
                  <a:off x="9098869" y="3205964"/>
                  <a:ext cx="257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1" name="Freihand 400">
                  <a:extLst>
                    <a:ext uri="{FF2B5EF4-FFF2-40B4-BE49-F238E27FC236}">
                      <a16:creationId xmlns:a16="http://schemas.microsoft.com/office/drawing/2014/main" id="{E16797E6-3489-C5E8-8CCA-9C16FE2F825D}"/>
                    </a:ext>
                  </a:extLst>
                </p14:cNvPr>
                <p14:cNvContentPartPr/>
                <p14:nvPr/>
              </p14:nvContentPartPr>
              <p14:xfrm>
                <a:off x="9588829" y="2952884"/>
                <a:ext cx="212040" cy="33840"/>
              </p14:xfrm>
            </p:contentPart>
          </mc:Choice>
          <mc:Fallback>
            <p:pic>
              <p:nvPicPr>
                <p:cNvPr id="401" name="Freihand 400">
                  <a:extLst>
                    <a:ext uri="{FF2B5EF4-FFF2-40B4-BE49-F238E27FC236}">
                      <a16:creationId xmlns:a16="http://schemas.microsoft.com/office/drawing/2014/main" id="{E16797E6-3489-C5E8-8CCA-9C16FE2F825D}"/>
                    </a:ext>
                  </a:extLst>
                </p:cNvPr>
                <p:cNvPicPr/>
                <p:nvPr/>
              </p:nvPicPr>
              <p:blipFill>
                <a:blip r:embed="rId632"/>
                <a:stretch>
                  <a:fillRect/>
                </a:stretch>
              </p:blipFill>
              <p:spPr>
                <a:xfrm>
                  <a:off x="9580189" y="2943884"/>
                  <a:ext cx="229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2" name="Freihand 401">
                  <a:extLst>
                    <a:ext uri="{FF2B5EF4-FFF2-40B4-BE49-F238E27FC236}">
                      <a16:creationId xmlns:a16="http://schemas.microsoft.com/office/drawing/2014/main" id="{E62E0E51-9E54-7A80-E112-346D7B420E99}"/>
                    </a:ext>
                  </a:extLst>
                </p14:cNvPr>
                <p14:cNvContentPartPr/>
                <p14:nvPr/>
              </p14:nvContentPartPr>
              <p14:xfrm>
                <a:off x="9594949" y="2993564"/>
                <a:ext cx="210240" cy="230760"/>
              </p14:xfrm>
            </p:contentPart>
          </mc:Choice>
          <mc:Fallback>
            <p:pic>
              <p:nvPicPr>
                <p:cNvPr id="402" name="Freihand 401">
                  <a:extLst>
                    <a:ext uri="{FF2B5EF4-FFF2-40B4-BE49-F238E27FC236}">
                      <a16:creationId xmlns:a16="http://schemas.microsoft.com/office/drawing/2014/main" id="{E62E0E51-9E54-7A80-E112-346D7B420E99}"/>
                    </a:ext>
                  </a:extLst>
                </p:cNvPr>
                <p:cNvPicPr/>
                <p:nvPr/>
              </p:nvPicPr>
              <p:blipFill>
                <a:blip r:embed="rId634"/>
                <a:stretch>
                  <a:fillRect/>
                </a:stretch>
              </p:blipFill>
              <p:spPr>
                <a:xfrm>
                  <a:off x="9585949" y="2984564"/>
                  <a:ext cx="2278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3" name="Freihand 402">
                  <a:extLst>
                    <a:ext uri="{FF2B5EF4-FFF2-40B4-BE49-F238E27FC236}">
                      <a16:creationId xmlns:a16="http://schemas.microsoft.com/office/drawing/2014/main" id="{56D30924-CC58-E469-C173-5E8E3DE34002}"/>
                    </a:ext>
                  </a:extLst>
                </p14:cNvPr>
                <p14:cNvContentPartPr/>
                <p14:nvPr/>
              </p14:nvContentPartPr>
              <p14:xfrm>
                <a:off x="9932989" y="2979524"/>
                <a:ext cx="138240" cy="193680"/>
              </p14:xfrm>
            </p:contentPart>
          </mc:Choice>
          <mc:Fallback>
            <p:pic>
              <p:nvPicPr>
                <p:cNvPr id="403" name="Freihand 402">
                  <a:extLst>
                    <a:ext uri="{FF2B5EF4-FFF2-40B4-BE49-F238E27FC236}">
                      <a16:creationId xmlns:a16="http://schemas.microsoft.com/office/drawing/2014/main" id="{56D30924-CC58-E469-C173-5E8E3DE34002}"/>
                    </a:ext>
                  </a:extLst>
                </p:cNvPr>
                <p:cNvPicPr/>
                <p:nvPr/>
              </p:nvPicPr>
              <p:blipFill>
                <a:blip r:embed="rId636"/>
                <a:stretch>
                  <a:fillRect/>
                </a:stretch>
              </p:blipFill>
              <p:spPr>
                <a:xfrm>
                  <a:off x="9924349" y="2970884"/>
                  <a:ext cx="155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4" name="Freihand 403">
                  <a:extLst>
                    <a:ext uri="{FF2B5EF4-FFF2-40B4-BE49-F238E27FC236}">
                      <a16:creationId xmlns:a16="http://schemas.microsoft.com/office/drawing/2014/main" id="{6047D405-8023-F7A3-F9B2-2235088D30BB}"/>
                    </a:ext>
                  </a:extLst>
                </p14:cNvPr>
                <p14:cNvContentPartPr/>
                <p14:nvPr/>
              </p14:nvContentPartPr>
              <p14:xfrm>
                <a:off x="9942349" y="3008324"/>
                <a:ext cx="265680" cy="212040"/>
              </p14:xfrm>
            </p:contentPart>
          </mc:Choice>
          <mc:Fallback>
            <p:pic>
              <p:nvPicPr>
                <p:cNvPr id="404" name="Freihand 403">
                  <a:extLst>
                    <a:ext uri="{FF2B5EF4-FFF2-40B4-BE49-F238E27FC236}">
                      <a16:creationId xmlns:a16="http://schemas.microsoft.com/office/drawing/2014/main" id="{6047D405-8023-F7A3-F9B2-2235088D30BB}"/>
                    </a:ext>
                  </a:extLst>
                </p:cNvPr>
                <p:cNvPicPr/>
                <p:nvPr/>
              </p:nvPicPr>
              <p:blipFill>
                <a:blip r:embed="rId638"/>
                <a:stretch>
                  <a:fillRect/>
                </a:stretch>
              </p:blipFill>
              <p:spPr>
                <a:xfrm>
                  <a:off x="9933709" y="2999684"/>
                  <a:ext cx="283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5" name="Freihand 404">
                  <a:extLst>
                    <a:ext uri="{FF2B5EF4-FFF2-40B4-BE49-F238E27FC236}">
                      <a16:creationId xmlns:a16="http://schemas.microsoft.com/office/drawing/2014/main" id="{F35B528A-DDBB-EC02-B46D-AC8EA9C4F271}"/>
                    </a:ext>
                  </a:extLst>
                </p14:cNvPr>
                <p14:cNvContentPartPr/>
                <p14:nvPr/>
              </p14:nvContentPartPr>
              <p14:xfrm>
                <a:off x="10180309" y="2964044"/>
                <a:ext cx="2880" cy="1800"/>
              </p14:xfrm>
            </p:contentPart>
          </mc:Choice>
          <mc:Fallback>
            <p:pic>
              <p:nvPicPr>
                <p:cNvPr id="405" name="Freihand 404">
                  <a:extLst>
                    <a:ext uri="{FF2B5EF4-FFF2-40B4-BE49-F238E27FC236}">
                      <a16:creationId xmlns:a16="http://schemas.microsoft.com/office/drawing/2014/main" id="{F35B528A-DDBB-EC02-B46D-AC8EA9C4F271}"/>
                    </a:ext>
                  </a:extLst>
                </p:cNvPr>
                <p:cNvPicPr/>
                <p:nvPr/>
              </p:nvPicPr>
              <p:blipFill>
                <a:blip r:embed="rId640"/>
                <a:stretch>
                  <a:fillRect/>
                </a:stretch>
              </p:blipFill>
              <p:spPr>
                <a:xfrm>
                  <a:off x="10171309" y="2955404"/>
                  <a:ext cx="20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7" name="Freihand 406">
                  <a:extLst>
                    <a:ext uri="{FF2B5EF4-FFF2-40B4-BE49-F238E27FC236}">
                      <a16:creationId xmlns:a16="http://schemas.microsoft.com/office/drawing/2014/main" id="{3952A977-0F99-135F-06D2-9024F42611F9}"/>
                    </a:ext>
                  </a:extLst>
                </p14:cNvPr>
                <p14:cNvContentPartPr/>
                <p14:nvPr/>
              </p14:nvContentPartPr>
              <p14:xfrm>
                <a:off x="10350949" y="3023804"/>
                <a:ext cx="110880" cy="13320"/>
              </p14:xfrm>
            </p:contentPart>
          </mc:Choice>
          <mc:Fallback>
            <p:pic>
              <p:nvPicPr>
                <p:cNvPr id="407" name="Freihand 406">
                  <a:extLst>
                    <a:ext uri="{FF2B5EF4-FFF2-40B4-BE49-F238E27FC236}">
                      <a16:creationId xmlns:a16="http://schemas.microsoft.com/office/drawing/2014/main" id="{3952A977-0F99-135F-06D2-9024F42611F9}"/>
                    </a:ext>
                  </a:extLst>
                </p:cNvPr>
                <p:cNvPicPr/>
                <p:nvPr/>
              </p:nvPicPr>
              <p:blipFill>
                <a:blip r:embed="rId642"/>
                <a:stretch>
                  <a:fillRect/>
                </a:stretch>
              </p:blipFill>
              <p:spPr>
                <a:xfrm>
                  <a:off x="10342309" y="3015164"/>
                  <a:ext cx="128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9" name="Freihand 408">
                  <a:extLst>
                    <a:ext uri="{FF2B5EF4-FFF2-40B4-BE49-F238E27FC236}">
                      <a16:creationId xmlns:a16="http://schemas.microsoft.com/office/drawing/2014/main" id="{C998C002-C7FB-B9A2-36E5-1627099FFF1F}"/>
                    </a:ext>
                  </a:extLst>
                </p14:cNvPr>
                <p14:cNvContentPartPr/>
                <p14:nvPr/>
              </p14:nvContentPartPr>
              <p14:xfrm>
                <a:off x="10543189" y="2859644"/>
                <a:ext cx="244800" cy="36000"/>
              </p14:xfrm>
            </p:contentPart>
          </mc:Choice>
          <mc:Fallback>
            <p:pic>
              <p:nvPicPr>
                <p:cNvPr id="409" name="Freihand 408">
                  <a:extLst>
                    <a:ext uri="{FF2B5EF4-FFF2-40B4-BE49-F238E27FC236}">
                      <a16:creationId xmlns:a16="http://schemas.microsoft.com/office/drawing/2014/main" id="{C998C002-C7FB-B9A2-36E5-1627099FFF1F}"/>
                    </a:ext>
                  </a:extLst>
                </p:cNvPr>
                <p:cNvPicPr/>
                <p:nvPr/>
              </p:nvPicPr>
              <p:blipFill>
                <a:blip r:embed="rId644"/>
                <a:stretch>
                  <a:fillRect/>
                </a:stretch>
              </p:blipFill>
              <p:spPr>
                <a:xfrm>
                  <a:off x="10534189" y="2851004"/>
                  <a:ext cx="262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0" name="Freihand 409">
                  <a:extLst>
                    <a:ext uri="{FF2B5EF4-FFF2-40B4-BE49-F238E27FC236}">
                      <a16:creationId xmlns:a16="http://schemas.microsoft.com/office/drawing/2014/main" id="{5309A338-FE8C-D8EC-C276-E53A3353865E}"/>
                    </a:ext>
                  </a:extLst>
                </p14:cNvPr>
                <p14:cNvContentPartPr/>
                <p14:nvPr/>
              </p14:nvContentPartPr>
              <p14:xfrm>
                <a:off x="10543909" y="2933804"/>
                <a:ext cx="253440" cy="182520"/>
              </p14:xfrm>
            </p:contentPart>
          </mc:Choice>
          <mc:Fallback>
            <p:pic>
              <p:nvPicPr>
                <p:cNvPr id="410" name="Freihand 409">
                  <a:extLst>
                    <a:ext uri="{FF2B5EF4-FFF2-40B4-BE49-F238E27FC236}">
                      <a16:creationId xmlns:a16="http://schemas.microsoft.com/office/drawing/2014/main" id="{5309A338-FE8C-D8EC-C276-E53A3353865E}"/>
                    </a:ext>
                  </a:extLst>
                </p:cNvPr>
                <p:cNvPicPr/>
                <p:nvPr/>
              </p:nvPicPr>
              <p:blipFill>
                <a:blip r:embed="rId646"/>
                <a:stretch>
                  <a:fillRect/>
                </a:stretch>
              </p:blipFill>
              <p:spPr>
                <a:xfrm>
                  <a:off x="10534909" y="2924804"/>
                  <a:ext cx="271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1" name="Freihand 410">
                  <a:extLst>
                    <a:ext uri="{FF2B5EF4-FFF2-40B4-BE49-F238E27FC236}">
                      <a16:creationId xmlns:a16="http://schemas.microsoft.com/office/drawing/2014/main" id="{2A0C4A45-6C54-D093-624C-CC7438ACA932}"/>
                    </a:ext>
                  </a:extLst>
                </p14:cNvPr>
                <p14:cNvContentPartPr/>
                <p14:nvPr/>
              </p14:nvContentPartPr>
              <p14:xfrm>
                <a:off x="10803829" y="2906444"/>
                <a:ext cx="352440" cy="293760"/>
              </p14:xfrm>
            </p:contentPart>
          </mc:Choice>
          <mc:Fallback>
            <p:pic>
              <p:nvPicPr>
                <p:cNvPr id="411" name="Freihand 410">
                  <a:extLst>
                    <a:ext uri="{FF2B5EF4-FFF2-40B4-BE49-F238E27FC236}">
                      <a16:creationId xmlns:a16="http://schemas.microsoft.com/office/drawing/2014/main" id="{2A0C4A45-6C54-D093-624C-CC7438ACA932}"/>
                    </a:ext>
                  </a:extLst>
                </p:cNvPr>
                <p:cNvPicPr/>
                <p:nvPr/>
              </p:nvPicPr>
              <p:blipFill>
                <a:blip r:embed="rId648"/>
                <a:stretch>
                  <a:fillRect/>
                </a:stretch>
              </p:blipFill>
              <p:spPr>
                <a:xfrm>
                  <a:off x="10795189" y="2897444"/>
                  <a:ext cx="3700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3" name="Freihand 412">
                  <a:extLst>
                    <a:ext uri="{FF2B5EF4-FFF2-40B4-BE49-F238E27FC236}">
                      <a16:creationId xmlns:a16="http://schemas.microsoft.com/office/drawing/2014/main" id="{3C4236F4-BE95-E9DC-EC56-D9F63607B7B2}"/>
                    </a:ext>
                  </a:extLst>
                </p14:cNvPr>
                <p14:cNvContentPartPr/>
                <p14:nvPr/>
              </p14:nvContentPartPr>
              <p14:xfrm>
                <a:off x="9116149" y="3658124"/>
                <a:ext cx="220320" cy="21960"/>
              </p14:xfrm>
            </p:contentPart>
          </mc:Choice>
          <mc:Fallback>
            <p:pic>
              <p:nvPicPr>
                <p:cNvPr id="413" name="Freihand 412">
                  <a:extLst>
                    <a:ext uri="{FF2B5EF4-FFF2-40B4-BE49-F238E27FC236}">
                      <a16:creationId xmlns:a16="http://schemas.microsoft.com/office/drawing/2014/main" id="{3C4236F4-BE95-E9DC-EC56-D9F63607B7B2}"/>
                    </a:ext>
                  </a:extLst>
                </p:cNvPr>
                <p:cNvPicPr/>
                <p:nvPr/>
              </p:nvPicPr>
              <p:blipFill>
                <a:blip r:embed="rId650"/>
                <a:stretch>
                  <a:fillRect/>
                </a:stretch>
              </p:blipFill>
              <p:spPr>
                <a:xfrm>
                  <a:off x="9107509" y="3649124"/>
                  <a:ext cx="237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4" name="Freihand 413">
                  <a:extLst>
                    <a:ext uri="{FF2B5EF4-FFF2-40B4-BE49-F238E27FC236}">
                      <a16:creationId xmlns:a16="http://schemas.microsoft.com/office/drawing/2014/main" id="{F510DE14-A77A-86A7-E504-7048E53F5A8A}"/>
                    </a:ext>
                  </a:extLst>
                </p14:cNvPr>
                <p14:cNvContentPartPr/>
                <p14:nvPr/>
              </p14:nvContentPartPr>
              <p14:xfrm>
                <a:off x="9103549" y="3721124"/>
                <a:ext cx="207360" cy="30240"/>
              </p14:xfrm>
            </p:contentPart>
          </mc:Choice>
          <mc:Fallback>
            <p:pic>
              <p:nvPicPr>
                <p:cNvPr id="414" name="Freihand 413">
                  <a:extLst>
                    <a:ext uri="{FF2B5EF4-FFF2-40B4-BE49-F238E27FC236}">
                      <a16:creationId xmlns:a16="http://schemas.microsoft.com/office/drawing/2014/main" id="{F510DE14-A77A-86A7-E504-7048E53F5A8A}"/>
                    </a:ext>
                  </a:extLst>
                </p:cNvPr>
                <p:cNvPicPr/>
                <p:nvPr/>
              </p:nvPicPr>
              <p:blipFill>
                <a:blip r:embed="rId652"/>
                <a:stretch>
                  <a:fillRect/>
                </a:stretch>
              </p:blipFill>
              <p:spPr>
                <a:xfrm>
                  <a:off x="9094549" y="3712124"/>
                  <a:ext cx="2250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16" name="Freihand 415">
                  <a:extLst>
                    <a:ext uri="{FF2B5EF4-FFF2-40B4-BE49-F238E27FC236}">
                      <a16:creationId xmlns:a16="http://schemas.microsoft.com/office/drawing/2014/main" id="{6D71B6BC-27A7-F650-A10B-CB43D6554A86}"/>
                    </a:ext>
                  </a:extLst>
                </p14:cNvPr>
                <p14:cNvContentPartPr/>
                <p14:nvPr/>
              </p14:nvContentPartPr>
              <p14:xfrm>
                <a:off x="9539869" y="3609524"/>
                <a:ext cx="117720" cy="111960"/>
              </p14:xfrm>
            </p:contentPart>
          </mc:Choice>
          <mc:Fallback>
            <p:pic>
              <p:nvPicPr>
                <p:cNvPr id="416" name="Freihand 415">
                  <a:extLst>
                    <a:ext uri="{FF2B5EF4-FFF2-40B4-BE49-F238E27FC236}">
                      <a16:creationId xmlns:a16="http://schemas.microsoft.com/office/drawing/2014/main" id="{6D71B6BC-27A7-F650-A10B-CB43D6554A86}"/>
                    </a:ext>
                  </a:extLst>
                </p:cNvPr>
                <p:cNvPicPr/>
                <p:nvPr/>
              </p:nvPicPr>
              <p:blipFill>
                <a:blip r:embed="rId654"/>
                <a:stretch>
                  <a:fillRect/>
                </a:stretch>
              </p:blipFill>
              <p:spPr>
                <a:xfrm>
                  <a:off x="9531229" y="3600884"/>
                  <a:ext cx="135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17" name="Freihand 416">
                  <a:extLst>
                    <a:ext uri="{FF2B5EF4-FFF2-40B4-BE49-F238E27FC236}">
                      <a16:creationId xmlns:a16="http://schemas.microsoft.com/office/drawing/2014/main" id="{44F3478D-6307-325D-D6E2-B1D9D92FB6CD}"/>
                    </a:ext>
                  </a:extLst>
                </p14:cNvPr>
                <p14:cNvContentPartPr/>
                <p14:nvPr/>
              </p14:nvContentPartPr>
              <p14:xfrm>
                <a:off x="9793309" y="3476324"/>
                <a:ext cx="126360" cy="290160"/>
              </p14:xfrm>
            </p:contentPart>
          </mc:Choice>
          <mc:Fallback>
            <p:pic>
              <p:nvPicPr>
                <p:cNvPr id="417" name="Freihand 416">
                  <a:extLst>
                    <a:ext uri="{FF2B5EF4-FFF2-40B4-BE49-F238E27FC236}">
                      <a16:creationId xmlns:a16="http://schemas.microsoft.com/office/drawing/2014/main" id="{44F3478D-6307-325D-D6E2-B1D9D92FB6CD}"/>
                    </a:ext>
                  </a:extLst>
                </p:cNvPr>
                <p:cNvPicPr/>
                <p:nvPr/>
              </p:nvPicPr>
              <p:blipFill>
                <a:blip r:embed="rId656"/>
                <a:stretch>
                  <a:fillRect/>
                </a:stretch>
              </p:blipFill>
              <p:spPr>
                <a:xfrm>
                  <a:off x="9784309" y="3467684"/>
                  <a:ext cx="1440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18" name="Freihand 417">
                  <a:extLst>
                    <a:ext uri="{FF2B5EF4-FFF2-40B4-BE49-F238E27FC236}">
                      <a16:creationId xmlns:a16="http://schemas.microsoft.com/office/drawing/2014/main" id="{F4FF9599-B28B-40FF-3886-483EF9F9DB86}"/>
                    </a:ext>
                  </a:extLst>
                </p14:cNvPr>
                <p14:cNvContentPartPr/>
                <p14:nvPr/>
              </p14:nvContentPartPr>
              <p14:xfrm>
                <a:off x="10026229" y="3498284"/>
                <a:ext cx="174240" cy="201240"/>
              </p14:xfrm>
            </p:contentPart>
          </mc:Choice>
          <mc:Fallback>
            <p:pic>
              <p:nvPicPr>
                <p:cNvPr id="418" name="Freihand 417">
                  <a:extLst>
                    <a:ext uri="{FF2B5EF4-FFF2-40B4-BE49-F238E27FC236}">
                      <a16:creationId xmlns:a16="http://schemas.microsoft.com/office/drawing/2014/main" id="{F4FF9599-B28B-40FF-3886-483EF9F9DB86}"/>
                    </a:ext>
                  </a:extLst>
                </p:cNvPr>
                <p:cNvPicPr/>
                <p:nvPr/>
              </p:nvPicPr>
              <p:blipFill>
                <a:blip r:embed="rId658"/>
                <a:stretch>
                  <a:fillRect/>
                </a:stretch>
              </p:blipFill>
              <p:spPr>
                <a:xfrm>
                  <a:off x="10017229" y="3489284"/>
                  <a:ext cx="1918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9" name="Freihand 418">
                  <a:extLst>
                    <a:ext uri="{FF2B5EF4-FFF2-40B4-BE49-F238E27FC236}">
                      <a16:creationId xmlns:a16="http://schemas.microsoft.com/office/drawing/2014/main" id="{4D4552DC-DF2D-D405-A543-022DFDDC60EE}"/>
                    </a:ext>
                  </a:extLst>
                </p14:cNvPr>
                <p14:cNvContentPartPr/>
                <p14:nvPr/>
              </p14:nvContentPartPr>
              <p14:xfrm>
                <a:off x="10030189" y="3436364"/>
                <a:ext cx="182880" cy="236520"/>
              </p14:xfrm>
            </p:contentPart>
          </mc:Choice>
          <mc:Fallback>
            <p:pic>
              <p:nvPicPr>
                <p:cNvPr id="419" name="Freihand 418">
                  <a:extLst>
                    <a:ext uri="{FF2B5EF4-FFF2-40B4-BE49-F238E27FC236}">
                      <a16:creationId xmlns:a16="http://schemas.microsoft.com/office/drawing/2014/main" id="{4D4552DC-DF2D-D405-A543-022DFDDC60EE}"/>
                    </a:ext>
                  </a:extLst>
                </p:cNvPr>
                <p:cNvPicPr/>
                <p:nvPr/>
              </p:nvPicPr>
              <p:blipFill>
                <a:blip r:embed="rId660"/>
                <a:stretch>
                  <a:fillRect/>
                </a:stretch>
              </p:blipFill>
              <p:spPr>
                <a:xfrm>
                  <a:off x="10021189" y="3427364"/>
                  <a:ext cx="200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0" name="Freihand 419">
                  <a:extLst>
                    <a:ext uri="{FF2B5EF4-FFF2-40B4-BE49-F238E27FC236}">
                      <a16:creationId xmlns:a16="http://schemas.microsoft.com/office/drawing/2014/main" id="{02DF1341-C175-B9B2-582E-01D5D1BC353A}"/>
                    </a:ext>
                  </a:extLst>
                </p14:cNvPr>
                <p14:cNvContentPartPr/>
                <p14:nvPr/>
              </p14:nvContentPartPr>
              <p14:xfrm>
                <a:off x="10328989" y="3574964"/>
                <a:ext cx="180360" cy="24480"/>
              </p14:xfrm>
            </p:contentPart>
          </mc:Choice>
          <mc:Fallback>
            <p:pic>
              <p:nvPicPr>
                <p:cNvPr id="420" name="Freihand 419">
                  <a:extLst>
                    <a:ext uri="{FF2B5EF4-FFF2-40B4-BE49-F238E27FC236}">
                      <a16:creationId xmlns:a16="http://schemas.microsoft.com/office/drawing/2014/main" id="{02DF1341-C175-B9B2-582E-01D5D1BC353A}"/>
                    </a:ext>
                  </a:extLst>
                </p:cNvPr>
                <p:cNvPicPr/>
                <p:nvPr/>
              </p:nvPicPr>
              <p:blipFill>
                <a:blip r:embed="rId662"/>
                <a:stretch>
                  <a:fillRect/>
                </a:stretch>
              </p:blipFill>
              <p:spPr>
                <a:xfrm>
                  <a:off x="10319989" y="3566324"/>
                  <a:ext cx="198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22" name="Freihand 421">
                  <a:extLst>
                    <a:ext uri="{FF2B5EF4-FFF2-40B4-BE49-F238E27FC236}">
                      <a16:creationId xmlns:a16="http://schemas.microsoft.com/office/drawing/2014/main" id="{E5776917-BC70-F19E-316E-A847FC1C6269}"/>
                    </a:ext>
                  </a:extLst>
                </p14:cNvPr>
                <p14:cNvContentPartPr/>
                <p14:nvPr/>
              </p14:nvContentPartPr>
              <p14:xfrm>
                <a:off x="10534549" y="3513764"/>
                <a:ext cx="307080" cy="214920"/>
              </p14:xfrm>
            </p:contentPart>
          </mc:Choice>
          <mc:Fallback>
            <p:pic>
              <p:nvPicPr>
                <p:cNvPr id="422" name="Freihand 421">
                  <a:extLst>
                    <a:ext uri="{FF2B5EF4-FFF2-40B4-BE49-F238E27FC236}">
                      <a16:creationId xmlns:a16="http://schemas.microsoft.com/office/drawing/2014/main" id="{E5776917-BC70-F19E-316E-A847FC1C6269}"/>
                    </a:ext>
                  </a:extLst>
                </p:cNvPr>
                <p:cNvPicPr/>
                <p:nvPr/>
              </p:nvPicPr>
              <p:blipFill>
                <a:blip r:embed="rId664"/>
                <a:stretch>
                  <a:fillRect/>
                </a:stretch>
              </p:blipFill>
              <p:spPr>
                <a:xfrm>
                  <a:off x="10525549" y="3504764"/>
                  <a:ext cx="324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23" name="Freihand 422">
                  <a:extLst>
                    <a:ext uri="{FF2B5EF4-FFF2-40B4-BE49-F238E27FC236}">
                      <a16:creationId xmlns:a16="http://schemas.microsoft.com/office/drawing/2014/main" id="{5AD8C65D-284F-6433-E3C6-774A5B9789CD}"/>
                    </a:ext>
                  </a:extLst>
                </p14:cNvPr>
                <p14:cNvContentPartPr/>
                <p14:nvPr/>
              </p14:nvContentPartPr>
              <p14:xfrm>
                <a:off x="10880509" y="3409004"/>
                <a:ext cx="139680" cy="360000"/>
              </p14:xfrm>
            </p:contentPart>
          </mc:Choice>
          <mc:Fallback>
            <p:pic>
              <p:nvPicPr>
                <p:cNvPr id="423" name="Freihand 422">
                  <a:extLst>
                    <a:ext uri="{FF2B5EF4-FFF2-40B4-BE49-F238E27FC236}">
                      <a16:creationId xmlns:a16="http://schemas.microsoft.com/office/drawing/2014/main" id="{5AD8C65D-284F-6433-E3C6-774A5B9789CD}"/>
                    </a:ext>
                  </a:extLst>
                </p:cNvPr>
                <p:cNvPicPr/>
                <p:nvPr/>
              </p:nvPicPr>
              <p:blipFill>
                <a:blip r:embed="rId666"/>
                <a:stretch>
                  <a:fillRect/>
                </a:stretch>
              </p:blipFill>
              <p:spPr>
                <a:xfrm>
                  <a:off x="10871509" y="3400004"/>
                  <a:ext cx="15732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5" name="Freihand 424">
                  <a:extLst>
                    <a:ext uri="{FF2B5EF4-FFF2-40B4-BE49-F238E27FC236}">
                      <a16:creationId xmlns:a16="http://schemas.microsoft.com/office/drawing/2014/main" id="{5E828578-4F45-7FEF-E413-10E3E6E9591A}"/>
                    </a:ext>
                  </a:extLst>
                </p14:cNvPr>
                <p14:cNvContentPartPr/>
                <p14:nvPr/>
              </p14:nvContentPartPr>
              <p14:xfrm>
                <a:off x="9778909" y="3771884"/>
                <a:ext cx="1231560" cy="138960"/>
              </p14:xfrm>
            </p:contentPart>
          </mc:Choice>
          <mc:Fallback>
            <p:pic>
              <p:nvPicPr>
                <p:cNvPr id="425" name="Freihand 424">
                  <a:extLst>
                    <a:ext uri="{FF2B5EF4-FFF2-40B4-BE49-F238E27FC236}">
                      <a16:creationId xmlns:a16="http://schemas.microsoft.com/office/drawing/2014/main" id="{5E828578-4F45-7FEF-E413-10E3E6E9591A}"/>
                    </a:ext>
                  </a:extLst>
                </p:cNvPr>
                <p:cNvPicPr/>
                <p:nvPr/>
              </p:nvPicPr>
              <p:blipFill>
                <a:blip r:embed="rId668"/>
                <a:stretch>
                  <a:fillRect/>
                </a:stretch>
              </p:blipFill>
              <p:spPr>
                <a:xfrm>
                  <a:off x="9770269" y="3762884"/>
                  <a:ext cx="1249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6" name="Freihand 425">
                  <a:extLst>
                    <a:ext uri="{FF2B5EF4-FFF2-40B4-BE49-F238E27FC236}">
                      <a16:creationId xmlns:a16="http://schemas.microsoft.com/office/drawing/2014/main" id="{5CBD4068-C51C-C5A8-50EC-1193F873996D}"/>
                    </a:ext>
                  </a:extLst>
                </p14:cNvPr>
                <p14:cNvContentPartPr/>
                <p14:nvPr/>
              </p14:nvContentPartPr>
              <p14:xfrm>
                <a:off x="10197949" y="3272204"/>
                <a:ext cx="554040" cy="125280"/>
              </p14:xfrm>
            </p:contentPart>
          </mc:Choice>
          <mc:Fallback>
            <p:pic>
              <p:nvPicPr>
                <p:cNvPr id="426" name="Freihand 425">
                  <a:extLst>
                    <a:ext uri="{FF2B5EF4-FFF2-40B4-BE49-F238E27FC236}">
                      <a16:creationId xmlns:a16="http://schemas.microsoft.com/office/drawing/2014/main" id="{5CBD4068-C51C-C5A8-50EC-1193F873996D}"/>
                    </a:ext>
                  </a:extLst>
                </p:cNvPr>
                <p:cNvPicPr/>
                <p:nvPr/>
              </p:nvPicPr>
              <p:blipFill>
                <a:blip r:embed="rId670"/>
                <a:stretch>
                  <a:fillRect/>
                </a:stretch>
              </p:blipFill>
              <p:spPr>
                <a:xfrm>
                  <a:off x="10189309" y="3263564"/>
                  <a:ext cx="571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27" name="Freihand 426">
                  <a:extLst>
                    <a:ext uri="{FF2B5EF4-FFF2-40B4-BE49-F238E27FC236}">
                      <a16:creationId xmlns:a16="http://schemas.microsoft.com/office/drawing/2014/main" id="{0A91260F-23A8-3CC6-99FD-0D571A01615F}"/>
                    </a:ext>
                  </a:extLst>
                </p14:cNvPr>
                <p14:cNvContentPartPr/>
                <p14:nvPr/>
              </p14:nvContentPartPr>
              <p14:xfrm>
                <a:off x="10120909" y="3242684"/>
                <a:ext cx="213480" cy="194400"/>
              </p14:xfrm>
            </p:contentPart>
          </mc:Choice>
          <mc:Fallback>
            <p:pic>
              <p:nvPicPr>
                <p:cNvPr id="427" name="Freihand 426">
                  <a:extLst>
                    <a:ext uri="{FF2B5EF4-FFF2-40B4-BE49-F238E27FC236}">
                      <a16:creationId xmlns:a16="http://schemas.microsoft.com/office/drawing/2014/main" id="{0A91260F-23A8-3CC6-99FD-0D571A01615F}"/>
                    </a:ext>
                  </a:extLst>
                </p:cNvPr>
                <p:cNvPicPr/>
                <p:nvPr/>
              </p:nvPicPr>
              <p:blipFill>
                <a:blip r:embed="rId672"/>
                <a:stretch>
                  <a:fillRect/>
                </a:stretch>
              </p:blipFill>
              <p:spPr>
                <a:xfrm>
                  <a:off x="10111909" y="3233684"/>
                  <a:ext cx="231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8" name="Freihand 427">
                  <a:extLst>
                    <a:ext uri="{FF2B5EF4-FFF2-40B4-BE49-F238E27FC236}">
                      <a16:creationId xmlns:a16="http://schemas.microsoft.com/office/drawing/2014/main" id="{A64E1767-9D11-AEF1-8BBE-F5F80108DF2D}"/>
                    </a:ext>
                  </a:extLst>
                </p14:cNvPr>
                <p14:cNvContentPartPr/>
                <p14:nvPr/>
              </p14:nvContentPartPr>
              <p14:xfrm>
                <a:off x="10640749" y="3244844"/>
                <a:ext cx="200880" cy="217080"/>
              </p14:xfrm>
            </p:contentPart>
          </mc:Choice>
          <mc:Fallback>
            <p:pic>
              <p:nvPicPr>
                <p:cNvPr id="428" name="Freihand 427">
                  <a:extLst>
                    <a:ext uri="{FF2B5EF4-FFF2-40B4-BE49-F238E27FC236}">
                      <a16:creationId xmlns:a16="http://schemas.microsoft.com/office/drawing/2014/main" id="{A64E1767-9D11-AEF1-8BBE-F5F80108DF2D}"/>
                    </a:ext>
                  </a:extLst>
                </p:cNvPr>
                <p:cNvPicPr/>
                <p:nvPr/>
              </p:nvPicPr>
              <p:blipFill>
                <a:blip r:embed="rId674"/>
                <a:stretch>
                  <a:fillRect/>
                </a:stretch>
              </p:blipFill>
              <p:spPr>
                <a:xfrm>
                  <a:off x="10632109" y="3236204"/>
                  <a:ext cx="218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30" name="Freihand 429">
                  <a:extLst>
                    <a:ext uri="{FF2B5EF4-FFF2-40B4-BE49-F238E27FC236}">
                      <a16:creationId xmlns:a16="http://schemas.microsoft.com/office/drawing/2014/main" id="{FDDE250F-73D2-0EBF-C078-5CFB01E5C6AF}"/>
                    </a:ext>
                  </a:extLst>
                </p14:cNvPr>
                <p14:cNvContentPartPr/>
                <p14:nvPr/>
              </p14:nvContentPartPr>
              <p14:xfrm>
                <a:off x="3825949" y="3358244"/>
                <a:ext cx="392040" cy="150840"/>
              </p14:xfrm>
            </p:contentPart>
          </mc:Choice>
          <mc:Fallback>
            <p:pic>
              <p:nvPicPr>
                <p:cNvPr id="430" name="Freihand 429">
                  <a:extLst>
                    <a:ext uri="{FF2B5EF4-FFF2-40B4-BE49-F238E27FC236}">
                      <a16:creationId xmlns:a16="http://schemas.microsoft.com/office/drawing/2014/main" id="{FDDE250F-73D2-0EBF-C078-5CFB01E5C6AF}"/>
                    </a:ext>
                  </a:extLst>
                </p:cNvPr>
                <p:cNvPicPr/>
                <p:nvPr/>
              </p:nvPicPr>
              <p:blipFill>
                <a:blip r:embed="rId676"/>
                <a:stretch>
                  <a:fillRect/>
                </a:stretch>
              </p:blipFill>
              <p:spPr>
                <a:xfrm>
                  <a:off x="3817309" y="3349244"/>
                  <a:ext cx="4096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1" name="Freihand 430">
                  <a:extLst>
                    <a:ext uri="{FF2B5EF4-FFF2-40B4-BE49-F238E27FC236}">
                      <a16:creationId xmlns:a16="http://schemas.microsoft.com/office/drawing/2014/main" id="{AFB4F098-C28D-096F-EF8F-DC5BD96B3C72}"/>
                    </a:ext>
                  </a:extLst>
                </p14:cNvPr>
                <p14:cNvContentPartPr/>
                <p14:nvPr/>
              </p14:nvContentPartPr>
              <p14:xfrm>
                <a:off x="4111429" y="3329804"/>
                <a:ext cx="166320" cy="144720"/>
              </p14:xfrm>
            </p:contentPart>
          </mc:Choice>
          <mc:Fallback>
            <p:pic>
              <p:nvPicPr>
                <p:cNvPr id="431" name="Freihand 430">
                  <a:extLst>
                    <a:ext uri="{FF2B5EF4-FFF2-40B4-BE49-F238E27FC236}">
                      <a16:creationId xmlns:a16="http://schemas.microsoft.com/office/drawing/2014/main" id="{AFB4F098-C28D-096F-EF8F-DC5BD96B3C72}"/>
                    </a:ext>
                  </a:extLst>
                </p:cNvPr>
                <p:cNvPicPr/>
                <p:nvPr/>
              </p:nvPicPr>
              <p:blipFill>
                <a:blip r:embed="rId678"/>
                <a:stretch>
                  <a:fillRect/>
                </a:stretch>
              </p:blipFill>
              <p:spPr>
                <a:xfrm>
                  <a:off x="4102789" y="3321164"/>
                  <a:ext cx="183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32" name="Freihand 431">
                  <a:extLst>
                    <a:ext uri="{FF2B5EF4-FFF2-40B4-BE49-F238E27FC236}">
                      <a16:creationId xmlns:a16="http://schemas.microsoft.com/office/drawing/2014/main" id="{668A10E8-5320-A558-AD65-58D3BFCA6934}"/>
                    </a:ext>
                  </a:extLst>
                </p14:cNvPr>
                <p14:cNvContentPartPr/>
                <p14:nvPr/>
              </p14:nvContentPartPr>
              <p14:xfrm>
                <a:off x="3783829" y="3367604"/>
                <a:ext cx="180000" cy="213480"/>
              </p14:xfrm>
            </p:contentPart>
          </mc:Choice>
          <mc:Fallback>
            <p:pic>
              <p:nvPicPr>
                <p:cNvPr id="432" name="Freihand 431">
                  <a:extLst>
                    <a:ext uri="{FF2B5EF4-FFF2-40B4-BE49-F238E27FC236}">
                      <a16:creationId xmlns:a16="http://schemas.microsoft.com/office/drawing/2014/main" id="{668A10E8-5320-A558-AD65-58D3BFCA6934}"/>
                    </a:ext>
                  </a:extLst>
                </p:cNvPr>
                <p:cNvPicPr/>
                <p:nvPr/>
              </p:nvPicPr>
              <p:blipFill>
                <a:blip r:embed="rId680"/>
                <a:stretch>
                  <a:fillRect/>
                </a:stretch>
              </p:blipFill>
              <p:spPr>
                <a:xfrm>
                  <a:off x="3774829" y="3358604"/>
                  <a:ext cx="1976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33" name="Freihand 432">
                  <a:extLst>
                    <a:ext uri="{FF2B5EF4-FFF2-40B4-BE49-F238E27FC236}">
                      <a16:creationId xmlns:a16="http://schemas.microsoft.com/office/drawing/2014/main" id="{B9483859-000E-F190-4B8E-E02AD045AEA8}"/>
                    </a:ext>
                  </a:extLst>
                </p14:cNvPr>
                <p14:cNvContentPartPr/>
                <p14:nvPr/>
              </p14:nvContentPartPr>
              <p14:xfrm>
                <a:off x="3520669" y="3277964"/>
                <a:ext cx="973440" cy="806400"/>
              </p14:xfrm>
            </p:contentPart>
          </mc:Choice>
          <mc:Fallback>
            <p:pic>
              <p:nvPicPr>
                <p:cNvPr id="433" name="Freihand 432">
                  <a:extLst>
                    <a:ext uri="{FF2B5EF4-FFF2-40B4-BE49-F238E27FC236}">
                      <a16:creationId xmlns:a16="http://schemas.microsoft.com/office/drawing/2014/main" id="{B9483859-000E-F190-4B8E-E02AD045AEA8}"/>
                    </a:ext>
                  </a:extLst>
                </p:cNvPr>
                <p:cNvPicPr/>
                <p:nvPr/>
              </p:nvPicPr>
              <p:blipFill>
                <a:blip r:embed="rId682"/>
                <a:stretch>
                  <a:fillRect/>
                </a:stretch>
              </p:blipFill>
              <p:spPr>
                <a:xfrm>
                  <a:off x="3511669" y="3268964"/>
                  <a:ext cx="991080" cy="824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56" name="Freihand 455">
                  <a:extLst>
                    <a:ext uri="{FF2B5EF4-FFF2-40B4-BE49-F238E27FC236}">
                      <a16:creationId xmlns:a16="http://schemas.microsoft.com/office/drawing/2014/main" id="{2F13A12E-2651-5673-5D58-F9736F152065}"/>
                    </a:ext>
                  </a:extLst>
                </p14:cNvPr>
                <p14:cNvContentPartPr/>
                <p14:nvPr/>
              </p14:nvContentPartPr>
              <p14:xfrm>
                <a:off x="9903109" y="3866564"/>
                <a:ext cx="806760" cy="70920"/>
              </p14:xfrm>
            </p:contentPart>
          </mc:Choice>
          <mc:Fallback>
            <p:pic>
              <p:nvPicPr>
                <p:cNvPr id="456" name="Freihand 455">
                  <a:extLst>
                    <a:ext uri="{FF2B5EF4-FFF2-40B4-BE49-F238E27FC236}">
                      <a16:creationId xmlns:a16="http://schemas.microsoft.com/office/drawing/2014/main" id="{2F13A12E-2651-5673-5D58-F9736F152065}"/>
                    </a:ext>
                  </a:extLst>
                </p:cNvPr>
                <p:cNvPicPr/>
                <p:nvPr/>
              </p:nvPicPr>
              <p:blipFill>
                <a:blip r:embed="rId684"/>
                <a:stretch>
                  <a:fillRect/>
                </a:stretch>
              </p:blipFill>
              <p:spPr>
                <a:xfrm>
                  <a:off x="9894469" y="3857564"/>
                  <a:ext cx="824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57" name="Freihand 456">
                  <a:extLst>
                    <a:ext uri="{FF2B5EF4-FFF2-40B4-BE49-F238E27FC236}">
                      <a16:creationId xmlns:a16="http://schemas.microsoft.com/office/drawing/2014/main" id="{0532BDBA-68B5-0CE2-AF4D-49DE8AF80FD5}"/>
                    </a:ext>
                  </a:extLst>
                </p14:cNvPr>
                <p14:cNvContentPartPr/>
                <p14:nvPr/>
              </p14:nvContentPartPr>
              <p14:xfrm>
                <a:off x="3636949" y="3886364"/>
                <a:ext cx="674280" cy="141120"/>
              </p14:xfrm>
            </p:contentPart>
          </mc:Choice>
          <mc:Fallback>
            <p:pic>
              <p:nvPicPr>
                <p:cNvPr id="457" name="Freihand 456">
                  <a:extLst>
                    <a:ext uri="{FF2B5EF4-FFF2-40B4-BE49-F238E27FC236}">
                      <a16:creationId xmlns:a16="http://schemas.microsoft.com/office/drawing/2014/main" id="{0532BDBA-68B5-0CE2-AF4D-49DE8AF80FD5}"/>
                    </a:ext>
                  </a:extLst>
                </p:cNvPr>
                <p:cNvPicPr/>
                <p:nvPr/>
              </p:nvPicPr>
              <p:blipFill>
                <a:blip r:embed="rId686"/>
                <a:stretch>
                  <a:fillRect/>
                </a:stretch>
              </p:blipFill>
              <p:spPr>
                <a:xfrm>
                  <a:off x="3627949" y="3877724"/>
                  <a:ext cx="691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60" name="Freihand 459">
                  <a:extLst>
                    <a:ext uri="{FF2B5EF4-FFF2-40B4-BE49-F238E27FC236}">
                      <a16:creationId xmlns:a16="http://schemas.microsoft.com/office/drawing/2014/main" id="{862B4C12-8981-CB01-84CC-4249D8282D36}"/>
                    </a:ext>
                  </a:extLst>
                </p14:cNvPr>
                <p14:cNvContentPartPr/>
                <p14:nvPr/>
              </p14:nvContentPartPr>
              <p14:xfrm>
                <a:off x="3508069" y="4308644"/>
                <a:ext cx="168120" cy="291240"/>
              </p14:xfrm>
            </p:contentPart>
          </mc:Choice>
          <mc:Fallback>
            <p:pic>
              <p:nvPicPr>
                <p:cNvPr id="460" name="Freihand 459">
                  <a:extLst>
                    <a:ext uri="{FF2B5EF4-FFF2-40B4-BE49-F238E27FC236}">
                      <a16:creationId xmlns:a16="http://schemas.microsoft.com/office/drawing/2014/main" id="{862B4C12-8981-CB01-84CC-4249D8282D36}"/>
                    </a:ext>
                  </a:extLst>
                </p:cNvPr>
                <p:cNvPicPr/>
                <p:nvPr/>
              </p:nvPicPr>
              <p:blipFill>
                <a:blip r:embed="rId688"/>
                <a:stretch>
                  <a:fillRect/>
                </a:stretch>
              </p:blipFill>
              <p:spPr>
                <a:xfrm>
                  <a:off x="3499069" y="4300004"/>
                  <a:ext cx="1857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61" name="Freihand 460">
                  <a:extLst>
                    <a:ext uri="{FF2B5EF4-FFF2-40B4-BE49-F238E27FC236}">
                      <a16:creationId xmlns:a16="http://schemas.microsoft.com/office/drawing/2014/main" id="{0269A84F-C069-2AF9-D3A8-4682F650E92F}"/>
                    </a:ext>
                  </a:extLst>
                </p14:cNvPr>
                <p14:cNvContentPartPr/>
                <p14:nvPr/>
              </p14:nvContentPartPr>
              <p14:xfrm>
                <a:off x="3766549" y="4396484"/>
                <a:ext cx="159840" cy="145080"/>
              </p14:xfrm>
            </p:contentPart>
          </mc:Choice>
          <mc:Fallback>
            <p:pic>
              <p:nvPicPr>
                <p:cNvPr id="461" name="Freihand 460">
                  <a:extLst>
                    <a:ext uri="{FF2B5EF4-FFF2-40B4-BE49-F238E27FC236}">
                      <a16:creationId xmlns:a16="http://schemas.microsoft.com/office/drawing/2014/main" id="{0269A84F-C069-2AF9-D3A8-4682F650E92F}"/>
                    </a:ext>
                  </a:extLst>
                </p:cNvPr>
                <p:cNvPicPr/>
                <p:nvPr/>
              </p:nvPicPr>
              <p:blipFill>
                <a:blip r:embed="rId690"/>
                <a:stretch>
                  <a:fillRect/>
                </a:stretch>
              </p:blipFill>
              <p:spPr>
                <a:xfrm>
                  <a:off x="3757549" y="4387844"/>
                  <a:ext cx="177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63" name="Freihand 462">
                  <a:extLst>
                    <a:ext uri="{FF2B5EF4-FFF2-40B4-BE49-F238E27FC236}">
                      <a16:creationId xmlns:a16="http://schemas.microsoft.com/office/drawing/2014/main" id="{A4B9FF3B-57B7-AFA7-407F-4E0A09F7C11D}"/>
                    </a:ext>
                  </a:extLst>
                </p14:cNvPr>
                <p14:cNvContentPartPr/>
                <p14:nvPr/>
              </p14:nvContentPartPr>
              <p14:xfrm>
                <a:off x="4060309" y="4194524"/>
                <a:ext cx="110520" cy="407160"/>
              </p14:xfrm>
            </p:contentPart>
          </mc:Choice>
          <mc:Fallback>
            <p:pic>
              <p:nvPicPr>
                <p:cNvPr id="463" name="Freihand 462">
                  <a:extLst>
                    <a:ext uri="{FF2B5EF4-FFF2-40B4-BE49-F238E27FC236}">
                      <a16:creationId xmlns:a16="http://schemas.microsoft.com/office/drawing/2014/main" id="{A4B9FF3B-57B7-AFA7-407F-4E0A09F7C11D}"/>
                    </a:ext>
                  </a:extLst>
                </p:cNvPr>
                <p:cNvPicPr/>
                <p:nvPr/>
              </p:nvPicPr>
              <p:blipFill>
                <a:blip r:embed="rId692"/>
                <a:stretch>
                  <a:fillRect/>
                </a:stretch>
              </p:blipFill>
              <p:spPr>
                <a:xfrm>
                  <a:off x="4051309" y="4185524"/>
                  <a:ext cx="12816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64" name="Freihand 463">
                  <a:extLst>
                    <a:ext uri="{FF2B5EF4-FFF2-40B4-BE49-F238E27FC236}">
                      <a16:creationId xmlns:a16="http://schemas.microsoft.com/office/drawing/2014/main" id="{78571A24-FF02-0B9F-A7AE-B2359101B625}"/>
                    </a:ext>
                  </a:extLst>
                </p14:cNvPr>
                <p14:cNvContentPartPr/>
                <p14:nvPr/>
              </p14:nvContentPartPr>
              <p14:xfrm>
                <a:off x="4316629" y="4302524"/>
                <a:ext cx="42120" cy="192240"/>
              </p14:xfrm>
            </p:contentPart>
          </mc:Choice>
          <mc:Fallback>
            <p:pic>
              <p:nvPicPr>
                <p:cNvPr id="464" name="Freihand 463">
                  <a:extLst>
                    <a:ext uri="{FF2B5EF4-FFF2-40B4-BE49-F238E27FC236}">
                      <a16:creationId xmlns:a16="http://schemas.microsoft.com/office/drawing/2014/main" id="{78571A24-FF02-0B9F-A7AE-B2359101B625}"/>
                    </a:ext>
                  </a:extLst>
                </p:cNvPr>
                <p:cNvPicPr/>
                <p:nvPr/>
              </p:nvPicPr>
              <p:blipFill>
                <a:blip r:embed="rId694"/>
                <a:stretch>
                  <a:fillRect/>
                </a:stretch>
              </p:blipFill>
              <p:spPr>
                <a:xfrm>
                  <a:off x="4307629" y="4293524"/>
                  <a:ext cx="597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65" name="Freihand 464">
                  <a:extLst>
                    <a:ext uri="{FF2B5EF4-FFF2-40B4-BE49-F238E27FC236}">
                      <a16:creationId xmlns:a16="http://schemas.microsoft.com/office/drawing/2014/main" id="{BAF51EC1-DD51-2AEE-E329-6ECAE845C952}"/>
                    </a:ext>
                  </a:extLst>
                </p14:cNvPr>
                <p14:cNvContentPartPr/>
                <p14:nvPr/>
              </p14:nvContentPartPr>
              <p14:xfrm>
                <a:off x="4244269" y="4350404"/>
                <a:ext cx="205200" cy="151920"/>
              </p14:xfrm>
            </p:contentPart>
          </mc:Choice>
          <mc:Fallback>
            <p:pic>
              <p:nvPicPr>
                <p:cNvPr id="465" name="Freihand 464">
                  <a:extLst>
                    <a:ext uri="{FF2B5EF4-FFF2-40B4-BE49-F238E27FC236}">
                      <a16:creationId xmlns:a16="http://schemas.microsoft.com/office/drawing/2014/main" id="{BAF51EC1-DD51-2AEE-E329-6ECAE845C952}"/>
                    </a:ext>
                  </a:extLst>
                </p:cNvPr>
                <p:cNvPicPr/>
                <p:nvPr/>
              </p:nvPicPr>
              <p:blipFill>
                <a:blip r:embed="rId696"/>
                <a:stretch>
                  <a:fillRect/>
                </a:stretch>
              </p:blipFill>
              <p:spPr>
                <a:xfrm>
                  <a:off x="4235629" y="4341764"/>
                  <a:ext cx="2228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66" name="Freihand 465">
                  <a:extLst>
                    <a:ext uri="{FF2B5EF4-FFF2-40B4-BE49-F238E27FC236}">
                      <a16:creationId xmlns:a16="http://schemas.microsoft.com/office/drawing/2014/main" id="{ACAE7F4B-D92D-91C6-2B40-D69BB8DB6E50}"/>
                    </a:ext>
                  </a:extLst>
                </p14:cNvPr>
                <p14:cNvContentPartPr/>
                <p14:nvPr/>
              </p14:nvContentPartPr>
              <p14:xfrm>
                <a:off x="4303309" y="4175084"/>
                <a:ext cx="145800" cy="22680"/>
              </p14:xfrm>
            </p:contentPart>
          </mc:Choice>
          <mc:Fallback>
            <p:pic>
              <p:nvPicPr>
                <p:cNvPr id="466" name="Freihand 465">
                  <a:extLst>
                    <a:ext uri="{FF2B5EF4-FFF2-40B4-BE49-F238E27FC236}">
                      <a16:creationId xmlns:a16="http://schemas.microsoft.com/office/drawing/2014/main" id="{ACAE7F4B-D92D-91C6-2B40-D69BB8DB6E50}"/>
                    </a:ext>
                  </a:extLst>
                </p:cNvPr>
                <p:cNvPicPr/>
                <p:nvPr/>
              </p:nvPicPr>
              <p:blipFill>
                <a:blip r:embed="rId698"/>
                <a:stretch>
                  <a:fillRect/>
                </a:stretch>
              </p:blipFill>
              <p:spPr>
                <a:xfrm>
                  <a:off x="4294309" y="4166084"/>
                  <a:ext cx="163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67" name="Freihand 466">
                  <a:extLst>
                    <a:ext uri="{FF2B5EF4-FFF2-40B4-BE49-F238E27FC236}">
                      <a16:creationId xmlns:a16="http://schemas.microsoft.com/office/drawing/2014/main" id="{D6E5861E-CB56-05FD-DC40-E60237A8338A}"/>
                    </a:ext>
                  </a:extLst>
                </p14:cNvPr>
                <p14:cNvContentPartPr/>
                <p14:nvPr/>
              </p14:nvContentPartPr>
              <p14:xfrm>
                <a:off x="4575829" y="4404764"/>
                <a:ext cx="157680" cy="16920"/>
              </p14:xfrm>
            </p:contentPart>
          </mc:Choice>
          <mc:Fallback>
            <p:pic>
              <p:nvPicPr>
                <p:cNvPr id="467" name="Freihand 466">
                  <a:extLst>
                    <a:ext uri="{FF2B5EF4-FFF2-40B4-BE49-F238E27FC236}">
                      <a16:creationId xmlns:a16="http://schemas.microsoft.com/office/drawing/2014/main" id="{D6E5861E-CB56-05FD-DC40-E60237A8338A}"/>
                    </a:ext>
                  </a:extLst>
                </p:cNvPr>
                <p:cNvPicPr/>
                <p:nvPr/>
              </p:nvPicPr>
              <p:blipFill>
                <a:blip r:embed="rId700"/>
                <a:stretch>
                  <a:fillRect/>
                </a:stretch>
              </p:blipFill>
              <p:spPr>
                <a:xfrm>
                  <a:off x="4566829" y="4395764"/>
                  <a:ext cx="175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69" name="Freihand 468">
                  <a:extLst>
                    <a:ext uri="{FF2B5EF4-FFF2-40B4-BE49-F238E27FC236}">
                      <a16:creationId xmlns:a16="http://schemas.microsoft.com/office/drawing/2014/main" id="{1CEC65AF-2185-D37E-BED6-38E779F5187E}"/>
                    </a:ext>
                  </a:extLst>
                </p14:cNvPr>
                <p14:cNvContentPartPr/>
                <p14:nvPr/>
              </p14:nvContentPartPr>
              <p14:xfrm>
                <a:off x="4772749" y="4338164"/>
                <a:ext cx="280440" cy="249840"/>
              </p14:xfrm>
            </p:contentPart>
          </mc:Choice>
          <mc:Fallback>
            <p:pic>
              <p:nvPicPr>
                <p:cNvPr id="469" name="Freihand 468">
                  <a:extLst>
                    <a:ext uri="{FF2B5EF4-FFF2-40B4-BE49-F238E27FC236}">
                      <a16:creationId xmlns:a16="http://schemas.microsoft.com/office/drawing/2014/main" id="{1CEC65AF-2185-D37E-BED6-38E779F5187E}"/>
                    </a:ext>
                  </a:extLst>
                </p:cNvPr>
                <p:cNvPicPr/>
                <p:nvPr/>
              </p:nvPicPr>
              <p:blipFill>
                <a:blip r:embed="rId702"/>
                <a:stretch>
                  <a:fillRect/>
                </a:stretch>
              </p:blipFill>
              <p:spPr>
                <a:xfrm>
                  <a:off x="4763749" y="4329164"/>
                  <a:ext cx="2980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70" name="Freihand 469">
                  <a:extLst>
                    <a:ext uri="{FF2B5EF4-FFF2-40B4-BE49-F238E27FC236}">
                      <a16:creationId xmlns:a16="http://schemas.microsoft.com/office/drawing/2014/main" id="{ABD24577-769F-B055-044C-0EA0FFD6A845}"/>
                    </a:ext>
                  </a:extLst>
                </p14:cNvPr>
                <p14:cNvContentPartPr/>
                <p14:nvPr/>
              </p14:nvContentPartPr>
              <p14:xfrm>
                <a:off x="5081989" y="4213604"/>
                <a:ext cx="120240" cy="318600"/>
              </p14:xfrm>
            </p:contentPart>
          </mc:Choice>
          <mc:Fallback>
            <p:pic>
              <p:nvPicPr>
                <p:cNvPr id="470" name="Freihand 469">
                  <a:extLst>
                    <a:ext uri="{FF2B5EF4-FFF2-40B4-BE49-F238E27FC236}">
                      <a16:creationId xmlns:a16="http://schemas.microsoft.com/office/drawing/2014/main" id="{ABD24577-769F-B055-044C-0EA0FFD6A845}"/>
                    </a:ext>
                  </a:extLst>
                </p:cNvPr>
                <p:cNvPicPr/>
                <p:nvPr/>
              </p:nvPicPr>
              <p:blipFill>
                <a:blip r:embed="rId704"/>
                <a:stretch>
                  <a:fillRect/>
                </a:stretch>
              </p:blipFill>
              <p:spPr>
                <a:xfrm>
                  <a:off x="5072989" y="4204604"/>
                  <a:ext cx="13788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71" name="Freihand 470">
                  <a:extLst>
                    <a:ext uri="{FF2B5EF4-FFF2-40B4-BE49-F238E27FC236}">
                      <a16:creationId xmlns:a16="http://schemas.microsoft.com/office/drawing/2014/main" id="{B10D24F8-F54B-CED2-B204-5EDCA5D59A87}"/>
                    </a:ext>
                  </a:extLst>
                </p14:cNvPr>
                <p14:cNvContentPartPr/>
                <p14:nvPr/>
              </p14:nvContentPartPr>
              <p14:xfrm>
                <a:off x="5275309" y="4114604"/>
                <a:ext cx="132480" cy="142560"/>
              </p14:xfrm>
            </p:contentPart>
          </mc:Choice>
          <mc:Fallback>
            <p:pic>
              <p:nvPicPr>
                <p:cNvPr id="471" name="Freihand 470">
                  <a:extLst>
                    <a:ext uri="{FF2B5EF4-FFF2-40B4-BE49-F238E27FC236}">
                      <a16:creationId xmlns:a16="http://schemas.microsoft.com/office/drawing/2014/main" id="{B10D24F8-F54B-CED2-B204-5EDCA5D59A87}"/>
                    </a:ext>
                  </a:extLst>
                </p:cNvPr>
                <p:cNvPicPr/>
                <p:nvPr/>
              </p:nvPicPr>
              <p:blipFill>
                <a:blip r:embed="rId706"/>
                <a:stretch>
                  <a:fillRect/>
                </a:stretch>
              </p:blipFill>
              <p:spPr>
                <a:xfrm>
                  <a:off x="5266669" y="4105604"/>
                  <a:ext cx="150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73" name="Freihand 472">
                  <a:extLst>
                    <a:ext uri="{FF2B5EF4-FFF2-40B4-BE49-F238E27FC236}">
                      <a16:creationId xmlns:a16="http://schemas.microsoft.com/office/drawing/2014/main" id="{A6387823-3022-6395-94FC-0161828441E7}"/>
                    </a:ext>
                  </a:extLst>
                </p14:cNvPr>
                <p14:cNvContentPartPr/>
                <p14:nvPr/>
              </p14:nvContentPartPr>
              <p14:xfrm>
                <a:off x="5625589" y="4272644"/>
                <a:ext cx="51480" cy="194400"/>
              </p14:xfrm>
            </p:contentPart>
          </mc:Choice>
          <mc:Fallback>
            <p:pic>
              <p:nvPicPr>
                <p:cNvPr id="473" name="Freihand 472">
                  <a:extLst>
                    <a:ext uri="{FF2B5EF4-FFF2-40B4-BE49-F238E27FC236}">
                      <a16:creationId xmlns:a16="http://schemas.microsoft.com/office/drawing/2014/main" id="{A6387823-3022-6395-94FC-0161828441E7}"/>
                    </a:ext>
                  </a:extLst>
                </p:cNvPr>
                <p:cNvPicPr/>
                <p:nvPr/>
              </p:nvPicPr>
              <p:blipFill>
                <a:blip r:embed="rId708"/>
                <a:stretch>
                  <a:fillRect/>
                </a:stretch>
              </p:blipFill>
              <p:spPr>
                <a:xfrm>
                  <a:off x="5616949" y="4263644"/>
                  <a:ext cx="69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74" name="Freihand 473">
                  <a:extLst>
                    <a:ext uri="{FF2B5EF4-FFF2-40B4-BE49-F238E27FC236}">
                      <a16:creationId xmlns:a16="http://schemas.microsoft.com/office/drawing/2014/main" id="{A752274C-2A3C-7430-A74C-CCDB8C0E68E9}"/>
                    </a:ext>
                  </a:extLst>
                </p14:cNvPr>
                <p14:cNvContentPartPr/>
                <p14:nvPr/>
              </p14:nvContentPartPr>
              <p14:xfrm>
                <a:off x="5541709" y="4388564"/>
                <a:ext cx="172080" cy="6480"/>
              </p14:xfrm>
            </p:contentPart>
          </mc:Choice>
          <mc:Fallback>
            <p:pic>
              <p:nvPicPr>
                <p:cNvPr id="474" name="Freihand 473">
                  <a:extLst>
                    <a:ext uri="{FF2B5EF4-FFF2-40B4-BE49-F238E27FC236}">
                      <a16:creationId xmlns:a16="http://schemas.microsoft.com/office/drawing/2014/main" id="{A752274C-2A3C-7430-A74C-CCDB8C0E68E9}"/>
                    </a:ext>
                  </a:extLst>
                </p:cNvPr>
                <p:cNvPicPr/>
                <p:nvPr/>
              </p:nvPicPr>
              <p:blipFill>
                <a:blip r:embed="rId710"/>
                <a:stretch>
                  <a:fillRect/>
                </a:stretch>
              </p:blipFill>
              <p:spPr>
                <a:xfrm>
                  <a:off x="5532709" y="4379924"/>
                  <a:ext cx="1897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76" name="Freihand 475">
                  <a:extLst>
                    <a:ext uri="{FF2B5EF4-FFF2-40B4-BE49-F238E27FC236}">
                      <a16:creationId xmlns:a16="http://schemas.microsoft.com/office/drawing/2014/main" id="{B5204E44-7D6B-4C8D-2519-07FF25B10402}"/>
                    </a:ext>
                  </a:extLst>
                </p14:cNvPr>
                <p14:cNvContentPartPr/>
                <p14:nvPr/>
              </p14:nvContentPartPr>
              <p14:xfrm>
                <a:off x="5945269" y="4241324"/>
                <a:ext cx="168480" cy="176400"/>
              </p14:xfrm>
            </p:contentPart>
          </mc:Choice>
          <mc:Fallback>
            <p:pic>
              <p:nvPicPr>
                <p:cNvPr id="476" name="Freihand 475">
                  <a:extLst>
                    <a:ext uri="{FF2B5EF4-FFF2-40B4-BE49-F238E27FC236}">
                      <a16:creationId xmlns:a16="http://schemas.microsoft.com/office/drawing/2014/main" id="{B5204E44-7D6B-4C8D-2519-07FF25B10402}"/>
                    </a:ext>
                  </a:extLst>
                </p:cNvPr>
                <p:cNvPicPr/>
                <p:nvPr/>
              </p:nvPicPr>
              <p:blipFill>
                <a:blip r:embed="rId712"/>
                <a:stretch>
                  <a:fillRect/>
                </a:stretch>
              </p:blipFill>
              <p:spPr>
                <a:xfrm>
                  <a:off x="5936629" y="4232684"/>
                  <a:ext cx="186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77" name="Freihand 476">
                  <a:extLst>
                    <a:ext uri="{FF2B5EF4-FFF2-40B4-BE49-F238E27FC236}">
                      <a16:creationId xmlns:a16="http://schemas.microsoft.com/office/drawing/2014/main" id="{BF661B9C-8870-86CF-37B6-066024AF7367}"/>
                    </a:ext>
                  </a:extLst>
                </p14:cNvPr>
                <p14:cNvContentPartPr/>
                <p14:nvPr/>
              </p14:nvContentPartPr>
              <p14:xfrm>
                <a:off x="7418749" y="3258524"/>
                <a:ext cx="122760" cy="462600"/>
              </p14:xfrm>
            </p:contentPart>
          </mc:Choice>
          <mc:Fallback>
            <p:pic>
              <p:nvPicPr>
                <p:cNvPr id="477" name="Freihand 476">
                  <a:extLst>
                    <a:ext uri="{FF2B5EF4-FFF2-40B4-BE49-F238E27FC236}">
                      <a16:creationId xmlns:a16="http://schemas.microsoft.com/office/drawing/2014/main" id="{BF661B9C-8870-86CF-37B6-066024AF7367}"/>
                    </a:ext>
                  </a:extLst>
                </p:cNvPr>
                <p:cNvPicPr/>
                <p:nvPr/>
              </p:nvPicPr>
              <p:blipFill>
                <a:blip r:embed="rId714"/>
                <a:stretch>
                  <a:fillRect/>
                </a:stretch>
              </p:blipFill>
              <p:spPr>
                <a:xfrm>
                  <a:off x="7409749" y="3249524"/>
                  <a:ext cx="14040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78" name="Freihand 477">
                  <a:extLst>
                    <a:ext uri="{FF2B5EF4-FFF2-40B4-BE49-F238E27FC236}">
                      <a16:creationId xmlns:a16="http://schemas.microsoft.com/office/drawing/2014/main" id="{480585BD-5545-1DE6-66B9-56D384B61B3B}"/>
                    </a:ext>
                  </a:extLst>
                </p14:cNvPr>
                <p14:cNvContentPartPr/>
                <p14:nvPr/>
              </p14:nvContentPartPr>
              <p14:xfrm>
                <a:off x="6611989" y="3341324"/>
                <a:ext cx="73080" cy="342360"/>
              </p14:xfrm>
            </p:contentPart>
          </mc:Choice>
          <mc:Fallback>
            <p:pic>
              <p:nvPicPr>
                <p:cNvPr id="478" name="Freihand 477">
                  <a:extLst>
                    <a:ext uri="{FF2B5EF4-FFF2-40B4-BE49-F238E27FC236}">
                      <a16:creationId xmlns:a16="http://schemas.microsoft.com/office/drawing/2014/main" id="{480585BD-5545-1DE6-66B9-56D384B61B3B}"/>
                    </a:ext>
                  </a:extLst>
                </p:cNvPr>
                <p:cNvPicPr/>
                <p:nvPr/>
              </p:nvPicPr>
              <p:blipFill>
                <a:blip r:embed="rId716"/>
                <a:stretch>
                  <a:fillRect/>
                </a:stretch>
              </p:blipFill>
              <p:spPr>
                <a:xfrm>
                  <a:off x="6603349" y="3332684"/>
                  <a:ext cx="907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80" name="Freihand 479">
                  <a:extLst>
                    <a:ext uri="{FF2B5EF4-FFF2-40B4-BE49-F238E27FC236}">
                      <a16:creationId xmlns:a16="http://schemas.microsoft.com/office/drawing/2014/main" id="{2DD95E58-3299-F506-B3F2-8A4C5BFFF573}"/>
                    </a:ext>
                  </a:extLst>
                </p14:cNvPr>
                <p14:cNvContentPartPr/>
                <p14:nvPr/>
              </p14:nvContentPartPr>
              <p14:xfrm>
                <a:off x="7585069" y="3208484"/>
                <a:ext cx="167400" cy="226080"/>
              </p14:xfrm>
            </p:contentPart>
          </mc:Choice>
          <mc:Fallback>
            <p:pic>
              <p:nvPicPr>
                <p:cNvPr id="480" name="Freihand 479">
                  <a:extLst>
                    <a:ext uri="{FF2B5EF4-FFF2-40B4-BE49-F238E27FC236}">
                      <a16:creationId xmlns:a16="http://schemas.microsoft.com/office/drawing/2014/main" id="{2DD95E58-3299-F506-B3F2-8A4C5BFFF573}"/>
                    </a:ext>
                  </a:extLst>
                </p:cNvPr>
                <p:cNvPicPr/>
                <p:nvPr/>
              </p:nvPicPr>
              <p:blipFill>
                <a:blip r:embed="rId718"/>
                <a:stretch>
                  <a:fillRect/>
                </a:stretch>
              </p:blipFill>
              <p:spPr>
                <a:xfrm>
                  <a:off x="7576069" y="3199844"/>
                  <a:ext cx="185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82" name="Freihand 481">
                  <a:extLst>
                    <a:ext uri="{FF2B5EF4-FFF2-40B4-BE49-F238E27FC236}">
                      <a16:creationId xmlns:a16="http://schemas.microsoft.com/office/drawing/2014/main" id="{F72D3E53-7B46-CFF3-78B4-7967966AC940}"/>
                    </a:ext>
                  </a:extLst>
                </p14:cNvPr>
                <p14:cNvContentPartPr/>
                <p14:nvPr/>
              </p14:nvContentPartPr>
              <p14:xfrm>
                <a:off x="6300949" y="4122524"/>
                <a:ext cx="88560" cy="266040"/>
              </p14:xfrm>
            </p:contentPart>
          </mc:Choice>
          <mc:Fallback>
            <p:pic>
              <p:nvPicPr>
                <p:cNvPr id="482" name="Freihand 481">
                  <a:extLst>
                    <a:ext uri="{FF2B5EF4-FFF2-40B4-BE49-F238E27FC236}">
                      <a16:creationId xmlns:a16="http://schemas.microsoft.com/office/drawing/2014/main" id="{F72D3E53-7B46-CFF3-78B4-7967966AC940}"/>
                    </a:ext>
                  </a:extLst>
                </p:cNvPr>
                <p:cNvPicPr/>
                <p:nvPr/>
              </p:nvPicPr>
              <p:blipFill>
                <a:blip r:embed="rId720"/>
                <a:stretch>
                  <a:fillRect/>
                </a:stretch>
              </p:blipFill>
              <p:spPr>
                <a:xfrm>
                  <a:off x="6291949" y="4113524"/>
                  <a:ext cx="1062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83" name="Freihand 482">
                  <a:extLst>
                    <a:ext uri="{FF2B5EF4-FFF2-40B4-BE49-F238E27FC236}">
                      <a16:creationId xmlns:a16="http://schemas.microsoft.com/office/drawing/2014/main" id="{1C7B038B-3CEA-A2BC-5935-9BEC61255055}"/>
                    </a:ext>
                  </a:extLst>
                </p14:cNvPr>
                <p14:cNvContentPartPr/>
                <p14:nvPr/>
              </p14:nvContentPartPr>
              <p14:xfrm>
                <a:off x="6490309" y="4159604"/>
                <a:ext cx="75600" cy="188640"/>
              </p14:xfrm>
            </p:contentPart>
          </mc:Choice>
          <mc:Fallback>
            <p:pic>
              <p:nvPicPr>
                <p:cNvPr id="483" name="Freihand 482">
                  <a:extLst>
                    <a:ext uri="{FF2B5EF4-FFF2-40B4-BE49-F238E27FC236}">
                      <a16:creationId xmlns:a16="http://schemas.microsoft.com/office/drawing/2014/main" id="{1C7B038B-3CEA-A2BC-5935-9BEC61255055}"/>
                    </a:ext>
                  </a:extLst>
                </p:cNvPr>
                <p:cNvPicPr/>
                <p:nvPr/>
              </p:nvPicPr>
              <p:blipFill>
                <a:blip r:embed="rId722"/>
                <a:stretch>
                  <a:fillRect/>
                </a:stretch>
              </p:blipFill>
              <p:spPr>
                <a:xfrm>
                  <a:off x="6481669" y="4150604"/>
                  <a:ext cx="932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84" name="Freihand 483">
                  <a:extLst>
                    <a:ext uri="{FF2B5EF4-FFF2-40B4-BE49-F238E27FC236}">
                      <a16:creationId xmlns:a16="http://schemas.microsoft.com/office/drawing/2014/main" id="{F99EA6E1-95B6-D4E6-8B09-565E0FEB5CD5}"/>
                    </a:ext>
                  </a:extLst>
                </p14:cNvPr>
                <p14:cNvContentPartPr/>
                <p14:nvPr/>
              </p14:nvContentPartPr>
              <p14:xfrm>
                <a:off x="6438469" y="4197764"/>
                <a:ext cx="190800" cy="141120"/>
              </p14:xfrm>
            </p:contentPart>
          </mc:Choice>
          <mc:Fallback>
            <p:pic>
              <p:nvPicPr>
                <p:cNvPr id="484" name="Freihand 483">
                  <a:extLst>
                    <a:ext uri="{FF2B5EF4-FFF2-40B4-BE49-F238E27FC236}">
                      <a16:creationId xmlns:a16="http://schemas.microsoft.com/office/drawing/2014/main" id="{F99EA6E1-95B6-D4E6-8B09-565E0FEB5CD5}"/>
                    </a:ext>
                  </a:extLst>
                </p:cNvPr>
                <p:cNvPicPr/>
                <p:nvPr/>
              </p:nvPicPr>
              <p:blipFill>
                <a:blip r:embed="rId724"/>
                <a:stretch>
                  <a:fillRect/>
                </a:stretch>
              </p:blipFill>
              <p:spPr>
                <a:xfrm>
                  <a:off x="6429469" y="4188764"/>
                  <a:ext cx="208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85" name="Freihand 484">
                  <a:extLst>
                    <a:ext uri="{FF2B5EF4-FFF2-40B4-BE49-F238E27FC236}">
                      <a16:creationId xmlns:a16="http://schemas.microsoft.com/office/drawing/2014/main" id="{F09957DF-A098-63FF-E5DF-C653E8276139}"/>
                    </a:ext>
                  </a:extLst>
                </p14:cNvPr>
                <p14:cNvContentPartPr/>
                <p14:nvPr/>
              </p14:nvContentPartPr>
              <p14:xfrm>
                <a:off x="6462949" y="4111004"/>
                <a:ext cx="418680" cy="94320"/>
              </p14:xfrm>
            </p:contentPart>
          </mc:Choice>
          <mc:Fallback>
            <p:pic>
              <p:nvPicPr>
                <p:cNvPr id="485" name="Freihand 484">
                  <a:extLst>
                    <a:ext uri="{FF2B5EF4-FFF2-40B4-BE49-F238E27FC236}">
                      <a16:creationId xmlns:a16="http://schemas.microsoft.com/office/drawing/2014/main" id="{F09957DF-A098-63FF-E5DF-C653E8276139}"/>
                    </a:ext>
                  </a:extLst>
                </p:cNvPr>
                <p:cNvPicPr/>
                <p:nvPr/>
              </p:nvPicPr>
              <p:blipFill>
                <a:blip r:embed="rId726"/>
                <a:stretch>
                  <a:fillRect/>
                </a:stretch>
              </p:blipFill>
              <p:spPr>
                <a:xfrm>
                  <a:off x="6454309" y="4102364"/>
                  <a:ext cx="436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86" name="Freihand 485">
                  <a:extLst>
                    <a:ext uri="{FF2B5EF4-FFF2-40B4-BE49-F238E27FC236}">
                      <a16:creationId xmlns:a16="http://schemas.microsoft.com/office/drawing/2014/main" id="{79ACBB87-2BB8-5F75-CB85-2C514F887F3B}"/>
                    </a:ext>
                  </a:extLst>
                </p14:cNvPr>
                <p14:cNvContentPartPr/>
                <p14:nvPr/>
              </p14:nvContentPartPr>
              <p14:xfrm>
                <a:off x="6847069" y="4144844"/>
                <a:ext cx="295920" cy="273240"/>
              </p14:xfrm>
            </p:contentPart>
          </mc:Choice>
          <mc:Fallback>
            <p:pic>
              <p:nvPicPr>
                <p:cNvPr id="486" name="Freihand 485">
                  <a:extLst>
                    <a:ext uri="{FF2B5EF4-FFF2-40B4-BE49-F238E27FC236}">
                      <a16:creationId xmlns:a16="http://schemas.microsoft.com/office/drawing/2014/main" id="{79ACBB87-2BB8-5F75-CB85-2C514F887F3B}"/>
                    </a:ext>
                  </a:extLst>
                </p:cNvPr>
                <p:cNvPicPr/>
                <p:nvPr/>
              </p:nvPicPr>
              <p:blipFill>
                <a:blip r:embed="rId728"/>
                <a:stretch>
                  <a:fillRect/>
                </a:stretch>
              </p:blipFill>
              <p:spPr>
                <a:xfrm>
                  <a:off x="6838069" y="4135844"/>
                  <a:ext cx="3135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88" name="Freihand 487">
                  <a:extLst>
                    <a:ext uri="{FF2B5EF4-FFF2-40B4-BE49-F238E27FC236}">
                      <a16:creationId xmlns:a16="http://schemas.microsoft.com/office/drawing/2014/main" id="{258B24F7-84FB-64C1-A91B-711EE3CEDFAA}"/>
                    </a:ext>
                  </a:extLst>
                </p14:cNvPr>
                <p14:cNvContentPartPr/>
                <p14:nvPr/>
              </p14:nvContentPartPr>
              <p14:xfrm>
                <a:off x="7153069" y="4020644"/>
                <a:ext cx="125640" cy="343800"/>
              </p14:xfrm>
            </p:contentPart>
          </mc:Choice>
          <mc:Fallback>
            <p:pic>
              <p:nvPicPr>
                <p:cNvPr id="488" name="Freihand 487">
                  <a:extLst>
                    <a:ext uri="{FF2B5EF4-FFF2-40B4-BE49-F238E27FC236}">
                      <a16:creationId xmlns:a16="http://schemas.microsoft.com/office/drawing/2014/main" id="{258B24F7-84FB-64C1-A91B-711EE3CEDFAA}"/>
                    </a:ext>
                  </a:extLst>
                </p:cNvPr>
                <p:cNvPicPr/>
                <p:nvPr/>
              </p:nvPicPr>
              <p:blipFill>
                <a:blip r:embed="rId730"/>
                <a:stretch>
                  <a:fillRect/>
                </a:stretch>
              </p:blipFill>
              <p:spPr>
                <a:xfrm>
                  <a:off x="7144069" y="4011644"/>
                  <a:ext cx="1432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90" name="Freihand 489">
                  <a:extLst>
                    <a:ext uri="{FF2B5EF4-FFF2-40B4-BE49-F238E27FC236}">
                      <a16:creationId xmlns:a16="http://schemas.microsoft.com/office/drawing/2014/main" id="{ACCF955D-045F-6B20-E101-B84A32273273}"/>
                    </a:ext>
                  </a:extLst>
                </p14:cNvPr>
                <p14:cNvContentPartPr/>
                <p14:nvPr/>
              </p14:nvContentPartPr>
              <p14:xfrm>
                <a:off x="7295989" y="3881684"/>
                <a:ext cx="119160" cy="146160"/>
              </p14:xfrm>
            </p:contentPart>
          </mc:Choice>
          <mc:Fallback>
            <p:pic>
              <p:nvPicPr>
                <p:cNvPr id="490" name="Freihand 489">
                  <a:extLst>
                    <a:ext uri="{FF2B5EF4-FFF2-40B4-BE49-F238E27FC236}">
                      <a16:creationId xmlns:a16="http://schemas.microsoft.com/office/drawing/2014/main" id="{ACCF955D-045F-6B20-E101-B84A32273273}"/>
                    </a:ext>
                  </a:extLst>
                </p:cNvPr>
                <p:cNvPicPr/>
                <p:nvPr/>
              </p:nvPicPr>
              <p:blipFill>
                <a:blip r:embed="rId732"/>
                <a:stretch>
                  <a:fillRect/>
                </a:stretch>
              </p:blipFill>
              <p:spPr>
                <a:xfrm>
                  <a:off x="7286989" y="3872684"/>
                  <a:ext cx="136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92" name="Freihand 491">
                  <a:extLst>
                    <a:ext uri="{FF2B5EF4-FFF2-40B4-BE49-F238E27FC236}">
                      <a16:creationId xmlns:a16="http://schemas.microsoft.com/office/drawing/2014/main" id="{1235B16A-7007-AD08-8006-83DC5A373E5D}"/>
                    </a:ext>
                  </a:extLst>
                </p14:cNvPr>
                <p14:cNvContentPartPr/>
                <p14:nvPr/>
              </p14:nvContentPartPr>
              <p14:xfrm>
                <a:off x="7401109" y="3853604"/>
                <a:ext cx="196200" cy="550800"/>
              </p14:xfrm>
            </p:contentPart>
          </mc:Choice>
          <mc:Fallback>
            <p:pic>
              <p:nvPicPr>
                <p:cNvPr id="492" name="Freihand 491">
                  <a:extLst>
                    <a:ext uri="{FF2B5EF4-FFF2-40B4-BE49-F238E27FC236}">
                      <a16:creationId xmlns:a16="http://schemas.microsoft.com/office/drawing/2014/main" id="{1235B16A-7007-AD08-8006-83DC5A373E5D}"/>
                    </a:ext>
                  </a:extLst>
                </p:cNvPr>
                <p:cNvPicPr/>
                <p:nvPr/>
              </p:nvPicPr>
              <p:blipFill>
                <a:blip r:embed="rId734"/>
                <a:stretch>
                  <a:fillRect/>
                </a:stretch>
              </p:blipFill>
              <p:spPr>
                <a:xfrm>
                  <a:off x="7392469" y="3844604"/>
                  <a:ext cx="21384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94" name="Freihand 493">
                  <a:extLst>
                    <a:ext uri="{FF2B5EF4-FFF2-40B4-BE49-F238E27FC236}">
                      <a16:creationId xmlns:a16="http://schemas.microsoft.com/office/drawing/2014/main" id="{C994A4D8-0F5B-8C51-0234-540408C92596}"/>
                    </a:ext>
                  </a:extLst>
                </p14:cNvPr>
                <p14:cNvContentPartPr/>
                <p14:nvPr/>
              </p14:nvContentPartPr>
              <p14:xfrm>
                <a:off x="3868069" y="4602044"/>
                <a:ext cx="1327320" cy="125280"/>
              </p14:xfrm>
            </p:contentPart>
          </mc:Choice>
          <mc:Fallback>
            <p:pic>
              <p:nvPicPr>
                <p:cNvPr id="494" name="Freihand 493">
                  <a:extLst>
                    <a:ext uri="{FF2B5EF4-FFF2-40B4-BE49-F238E27FC236}">
                      <a16:creationId xmlns:a16="http://schemas.microsoft.com/office/drawing/2014/main" id="{C994A4D8-0F5B-8C51-0234-540408C92596}"/>
                    </a:ext>
                  </a:extLst>
                </p:cNvPr>
                <p:cNvPicPr/>
                <p:nvPr/>
              </p:nvPicPr>
              <p:blipFill>
                <a:blip r:embed="rId736"/>
                <a:stretch>
                  <a:fillRect/>
                </a:stretch>
              </p:blipFill>
              <p:spPr>
                <a:xfrm>
                  <a:off x="3859429" y="4593044"/>
                  <a:ext cx="1344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95" name="Freihand 494">
                  <a:extLst>
                    <a:ext uri="{FF2B5EF4-FFF2-40B4-BE49-F238E27FC236}">
                      <a16:creationId xmlns:a16="http://schemas.microsoft.com/office/drawing/2014/main" id="{38CC7388-5072-F6E3-0BB2-E70BBD711F8F}"/>
                    </a:ext>
                  </a:extLst>
                </p14:cNvPr>
                <p14:cNvContentPartPr/>
                <p14:nvPr/>
              </p14:nvContentPartPr>
              <p14:xfrm>
                <a:off x="5966149" y="4486124"/>
                <a:ext cx="1111320" cy="87480"/>
              </p14:xfrm>
            </p:contentPart>
          </mc:Choice>
          <mc:Fallback>
            <p:pic>
              <p:nvPicPr>
                <p:cNvPr id="495" name="Freihand 494">
                  <a:extLst>
                    <a:ext uri="{FF2B5EF4-FFF2-40B4-BE49-F238E27FC236}">
                      <a16:creationId xmlns:a16="http://schemas.microsoft.com/office/drawing/2014/main" id="{38CC7388-5072-F6E3-0BB2-E70BBD711F8F}"/>
                    </a:ext>
                  </a:extLst>
                </p:cNvPr>
                <p:cNvPicPr/>
                <p:nvPr/>
              </p:nvPicPr>
              <p:blipFill>
                <a:blip r:embed="rId738"/>
                <a:stretch>
                  <a:fillRect/>
                </a:stretch>
              </p:blipFill>
              <p:spPr>
                <a:xfrm>
                  <a:off x="5957509" y="4477124"/>
                  <a:ext cx="1128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97" name="Freihand 496">
                  <a:extLst>
                    <a:ext uri="{FF2B5EF4-FFF2-40B4-BE49-F238E27FC236}">
                      <a16:creationId xmlns:a16="http://schemas.microsoft.com/office/drawing/2014/main" id="{BBF837B1-A472-0509-203F-26C24D9006C4}"/>
                    </a:ext>
                  </a:extLst>
                </p14:cNvPr>
                <p14:cNvContentPartPr/>
                <p14:nvPr/>
              </p14:nvContentPartPr>
              <p14:xfrm>
                <a:off x="113269" y="5468924"/>
                <a:ext cx="189720" cy="27360"/>
              </p14:xfrm>
            </p:contentPart>
          </mc:Choice>
          <mc:Fallback>
            <p:pic>
              <p:nvPicPr>
                <p:cNvPr id="497" name="Freihand 496">
                  <a:extLst>
                    <a:ext uri="{FF2B5EF4-FFF2-40B4-BE49-F238E27FC236}">
                      <a16:creationId xmlns:a16="http://schemas.microsoft.com/office/drawing/2014/main" id="{BBF837B1-A472-0509-203F-26C24D9006C4}"/>
                    </a:ext>
                  </a:extLst>
                </p:cNvPr>
                <p:cNvPicPr/>
                <p:nvPr/>
              </p:nvPicPr>
              <p:blipFill>
                <a:blip r:embed="rId740"/>
                <a:stretch>
                  <a:fillRect/>
                </a:stretch>
              </p:blipFill>
              <p:spPr>
                <a:xfrm>
                  <a:off x="104629" y="5460284"/>
                  <a:ext cx="207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98" name="Freihand 497">
                  <a:extLst>
                    <a:ext uri="{FF2B5EF4-FFF2-40B4-BE49-F238E27FC236}">
                      <a16:creationId xmlns:a16="http://schemas.microsoft.com/office/drawing/2014/main" id="{00425EFD-F75E-4BF3-32DD-DAD6A07D0655}"/>
                    </a:ext>
                  </a:extLst>
                </p14:cNvPr>
                <p14:cNvContentPartPr/>
                <p14:nvPr/>
              </p14:nvContentPartPr>
              <p14:xfrm>
                <a:off x="140629" y="5555684"/>
                <a:ext cx="164520" cy="12240"/>
              </p14:xfrm>
            </p:contentPart>
          </mc:Choice>
          <mc:Fallback>
            <p:pic>
              <p:nvPicPr>
                <p:cNvPr id="498" name="Freihand 497">
                  <a:extLst>
                    <a:ext uri="{FF2B5EF4-FFF2-40B4-BE49-F238E27FC236}">
                      <a16:creationId xmlns:a16="http://schemas.microsoft.com/office/drawing/2014/main" id="{00425EFD-F75E-4BF3-32DD-DAD6A07D0655}"/>
                    </a:ext>
                  </a:extLst>
                </p:cNvPr>
                <p:cNvPicPr/>
                <p:nvPr/>
              </p:nvPicPr>
              <p:blipFill>
                <a:blip r:embed="rId742"/>
                <a:stretch>
                  <a:fillRect/>
                </a:stretch>
              </p:blipFill>
              <p:spPr>
                <a:xfrm>
                  <a:off x="131989" y="5547044"/>
                  <a:ext cx="182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99" name="Freihand 498">
                  <a:extLst>
                    <a:ext uri="{FF2B5EF4-FFF2-40B4-BE49-F238E27FC236}">
                      <a16:creationId xmlns:a16="http://schemas.microsoft.com/office/drawing/2014/main" id="{0BF43BE1-3172-C386-8E40-980CB4F279A2}"/>
                    </a:ext>
                  </a:extLst>
                </p14:cNvPr>
                <p14:cNvContentPartPr/>
                <p14:nvPr/>
              </p14:nvContentPartPr>
              <p14:xfrm>
                <a:off x="643549" y="5164004"/>
                <a:ext cx="155880" cy="172080"/>
              </p14:xfrm>
            </p:contentPart>
          </mc:Choice>
          <mc:Fallback>
            <p:pic>
              <p:nvPicPr>
                <p:cNvPr id="499" name="Freihand 498">
                  <a:extLst>
                    <a:ext uri="{FF2B5EF4-FFF2-40B4-BE49-F238E27FC236}">
                      <a16:creationId xmlns:a16="http://schemas.microsoft.com/office/drawing/2014/main" id="{0BF43BE1-3172-C386-8E40-980CB4F279A2}"/>
                    </a:ext>
                  </a:extLst>
                </p:cNvPr>
                <p:cNvPicPr/>
                <p:nvPr/>
              </p:nvPicPr>
              <p:blipFill>
                <a:blip r:embed="rId744"/>
                <a:stretch>
                  <a:fillRect/>
                </a:stretch>
              </p:blipFill>
              <p:spPr>
                <a:xfrm>
                  <a:off x="634549" y="5155004"/>
                  <a:ext cx="1735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00" name="Freihand 499">
                  <a:extLst>
                    <a:ext uri="{FF2B5EF4-FFF2-40B4-BE49-F238E27FC236}">
                      <a16:creationId xmlns:a16="http://schemas.microsoft.com/office/drawing/2014/main" id="{63331A10-8AA6-7AB7-18F2-2243C05538C7}"/>
                    </a:ext>
                  </a:extLst>
                </p14:cNvPr>
                <p14:cNvContentPartPr/>
                <p14:nvPr/>
              </p14:nvContentPartPr>
              <p14:xfrm>
                <a:off x="555709" y="5358044"/>
                <a:ext cx="361080" cy="89280"/>
              </p14:xfrm>
            </p:contentPart>
          </mc:Choice>
          <mc:Fallback>
            <p:pic>
              <p:nvPicPr>
                <p:cNvPr id="500" name="Freihand 499">
                  <a:extLst>
                    <a:ext uri="{FF2B5EF4-FFF2-40B4-BE49-F238E27FC236}">
                      <a16:creationId xmlns:a16="http://schemas.microsoft.com/office/drawing/2014/main" id="{63331A10-8AA6-7AB7-18F2-2243C05538C7}"/>
                    </a:ext>
                  </a:extLst>
                </p:cNvPr>
                <p:cNvPicPr/>
                <p:nvPr/>
              </p:nvPicPr>
              <p:blipFill>
                <a:blip r:embed="rId746"/>
                <a:stretch>
                  <a:fillRect/>
                </a:stretch>
              </p:blipFill>
              <p:spPr>
                <a:xfrm>
                  <a:off x="546709" y="5349404"/>
                  <a:ext cx="378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01" name="Freihand 500">
                  <a:extLst>
                    <a:ext uri="{FF2B5EF4-FFF2-40B4-BE49-F238E27FC236}">
                      <a16:creationId xmlns:a16="http://schemas.microsoft.com/office/drawing/2014/main" id="{929EA1BD-713E-2865-8E55-9145842F0DE2}"/>
                    </a:ext>
                  </a:extLst>
                </p14:cNvPr>
                <p14:cNvContentPartPr/>
                <p14:nvPr/>
              </p14:nvContentPartPr>
              <p14:xfrm>
                <a:off x="494149" y="5639924"/>
                <a:ext cx="132840" cy="119160"/>
              </p14:xfrm>
            </p:contentPart>
          </mc:Choice>
          <mc:Fallback>
            <p:pic>
              <p:nvPicPr>
                <p:cNvPr id="501" name="Freihand 500">
                  <a:extLst>
                    <a:ext uri="{FF2B5EF4-FFF2-40B4-BE49-F238E27FC236}">
                      <a16:creationId xmlns:a16="http://schemas.microsoft.com/office/drawing/2014/main" id="{929EA1BD-713E-2865-8E55-9145842F0DE2}"/>
                    </a:ext>
                  </a:extLst>
                </p:cNvPr>
                <p:cNvPicPr/>
                <p:nvPr/>
              </p:nvPicPr>
              <p:blipFill>
                <a:blip r:embed="rId748"/>
                <a:stretch>
                  <a:fillRect/>
                </a:stretch>
              </p:blipFill>
              <p:spPr>
                <a:xfrm>
                  <a:off x="485509" y="5630924"/>
                  <a:ext cx="1504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02" name="Freihand 501">
                  <a:extLst>
                    <a:ext uri="{FF2B5EF4-FFF2-40B4-BE49-F238E27FC236}">
                      <a16:creationId xmlns:a16="http://schemas.microsoft.com/office/drawing/2014/main" id="{0298EF91-97D5-AAB8-63AF-B116DDA90AF4}"/>
                    </a:ext>
                  </a:extLst>
                </p14:cNvPr>
                <p14:cNvContentPartPr/>
                <p14:nvPr/>
              </p14:nvContentPartPr>
              <p14:xfrm>
                <a:off x="712309" y="5620124"/>
                <a:ext cx="54360" cy="20880"/>
              </p14:xfrm>
            </p:contentPart>
          </mc:Choice>
          <mc:Fallback>
            <p:pic>
              <p:nvPicPr>
                <p:cNvPr id="502" name="Freihand 501">
                  <a:extLst>
                    <a:ext uri="{FF2B5EF4-FFF2-40B4-BE49-F238E27FC236}">
                      <a16:creationId xmlns:a16="http://schemas.microsoft.com/office/drawing/2014/main" id="{0298EF91-97D5-AAB8-63AF-B116DDA90AF4}"/>
                    </a:ext>
                  </a:extLst>
                </p:cNvPr>
                <p:cNvPicPr/>
                <p:nvPr/>
              </p:nvPicPr>
              <p:blipFill>
                <a:blip r:embed="rId750"/>
                <a:stretch>
                  <a:fillRect/>
                </a:stretch>
              </p:blipFill>
              <p:spPr>
                <a:xfrm>
                  <a:off x="703669" y="5611484"/>
                  <a:ext cx="72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03" name="Freihand 502">
                  <a:extLst>
                    <a:ext uri="{FF2B5EF4-FFF2-40B4-BE49-F238E27FC236}">
                      <a16:creationId xmlns:a16="http://schemas.microsoft.com/office/drawing/2014/main" id="{3CF3E0F3-D648-C165-3595-21DC49B108AE}"/>
                    </a:ext>
                  </a:extLst>
                </p14:cNvPr>
                <p14:cNvContentPartPr/>
                <p14:nvPr/>
              </p14:nvContentPartPr>
              <p14:xfrm>
                <a:off x="859549" y="5538044"/>
                <a:ext cx="99720" cy="140760"/>
              </p14:xfrm>
            </p:contentPart>
          </mc:Choice>
          <mc:Fallback>
            <p:pic>
              <p:nvPicPr>
                <p:cNvPr id="503" name="Freihand 502">
                  <a:extLst>
                    <a:ext uri="{FF2B5EF4-FFF2-40B4-BE49-F238E27FC236}">
                      <a16:creationId xmlns:a16="http://schemas.microsoft.com/office/drawing/2014/main" id="{3CF3E0F3-D648-C165-3595-21DC49B108AE}"/>
                    </a:ext>
                  </a:extLst>
                </p:cNvPr>
                <p:cNvPicPr/>
                <p:nvPr/>
              </p:nvPicPr>
              <p:blipFill>
                <a:blip r:embed="rId752"/>
                <a:stretch>
                  <a:fillRect/>
                </a:stretch>
              </p:blipFill>
              <p:spPr>
                <a:xfrm>
                  <a:off x="850549" y="5529404"/>
                  <a:ext cx="117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04" name="Freihand 503">
                  <a:extLst>
                    <a:ext uri="{FF2B5EF4-FFF2-40B4-BE49-F238E27FC236}">
                      <a16:creationId xmlns:a16="http://schemas.microsoft.com/office/drawing/2014/main" id="{005DFF5A-6EBE-DCBF-C5EE-C4F87F8194AA}"/>
                    </a:ext>
                  </a:extLst>
                </p14:cNvPr>
                <p14:cNvContentPartPr/>
                <p14:nvPr/>
              </p14:nvContentPartPr>
              <p14:xfrm>
                <a:off x="1165909" y="5250764"/>
                <a:ext cx="10800" cy="246600"/>
              </p14:xfrm>
            </p:contentPart>
          </mc:Choice>
          <mc:Fallback>
            <p:pic>
              <p:nvPicPr>
                <p:cNvPr id="504" name="Freihand 503">
                  <a:extLst>
                    <a:ext uri="{FF2B5EF4-FFF2-40B4-BE49-F238E27FC236}">
                      <a16:creationId xmlns:a16="http://schemas.microsoft.com/office/drawing/2014/main" id="{005DFF5A-6EBE-DCBF-C5EE-C4F87F8194AA}"/>
                    </a:ext>
                  </a:extLst>
                </p:cNvPr>
                <p:cNvPicPr/>
                <p:nvPr/>
              </p:nvPicPr>
              <p:blipFill>
                <a:blip r:embed="rId754"/>
                <a:stretch>
                  <a:fillRect/>
                </a:stretch>
              </p:blipFill>
              <p:spPr>
                <a:xfrm>
                  <a:off x="1157269" y="5241764"/>
                  <a:ext cx="284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05" name="Freihand 504">
                  <a:extLst>
                    <a:ext uri="{FF2B5EF4-FFF2-40B4-BE49-F238E27FC236}">
                      <a16:creationId xmlns:a16="http://schemas.microsoft.com/office/drawing/2014/main" id="{F1415FC2-6FB4-49E8-E563-C58A96939864}"/>
                    </a:ext>
                  </a:extLst>
                </p14:cNvPr>
                <p14:cNvContentPartPr/>
                <p14:nvPr/>
              </p14:nvContentPartPr>
              <p14:xfrm>
                <a:off x="1172749" y="5247524"/>
                <a:ext cx="186840" cy="161280"/>
              </p14:xfrm>
            </p:contentPart>
          </mc:Choice>
          <mc:Fallback>
            <p:pic>
              <p:nvPicPr>
                <p:cNvPr id="505" name="Freihand 504">
                  <a:extLst>
                    <a:ext uri="{FF2B5EF4-FFF2-40B4-BE49-F238E27FC236}">
                      <a16:creationId xmlns:a16="http://schemas.microsoft.com/office/drawing/2014/main" id="{F1415FC2-6FB4-49E8-E563-C58A96939864}"/>
                    </a:ext>
                  </a:extLst>
                </p:cNvPr>
                <p:cNvPicPr/>
                <p:nvPr/>
              </p:nvPicPr>
              <p:blipFill>
                <a:blip r:embed="rId756"/>
                <a:stretch>
                  <a:fillRect/>
                </a:stretch>
              </p:blipFill>
              <p:spPr>
                <a:xfrm>
                  <a:off x="1163749" y="5238524"/>
                  <a:ext cx="204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06" name="Freihand 505">
                  <a:extLst>
                    <a:ext uri="{FF2B5EF4-FFF2-40B4-BE49-F238E27FC236}">
                      <a16:creationId xmlns:a16="http://schemas.microsoft.com/office/drawing/2014/main" id="{0CBA9C48-FF24-50EA-B194-D69DE5E577E9}"/>
                    </a:ext>
                  </a:extLst>
                </p14:cNvPr>
                <p14:cNvContentPartPr/>
                <p14:nvPr/>
              </p14:nvContentPartPr>
              <p14:xfrm>
                <a:off x="1185709" y="5515004"/>
                <a:ext cx="173880" cy="7200"/>
              </p14:xfrm>
            </p:contentPart>
          </mc:Choice>
          <mc:Fallback>
            <p:pic>
              <p:nvPicPr>
                <p:cNvPr id="506" name="Freihand 505">
                  <a:extLst>
                    <a:ext uri="{FF2B5EF4-FFF2-40B4-BE49-F238E27FC236}">
                      <a16:creationId xmlns:a16="http://schemas.microsoft.com/office/drawing/2014/main" id="{0CBA9C48-FF24-50EA-B194-D69DE5E577E9}"/>
                    </a:ext>
                  </a:extLst>
                </p:cNvPr>
                <p:cNvPicPr/>
                <p:nvPr/>
              </p:nvPicPr>
              <p:blipFill>
                <a:blip r:embed="rId758"/>
                <a:stretch>
                  <a:fillRect/>
                </a:stretch>
              </p:blipFill>
              <p:spPr>
                <a:xfrm>
                  <a:off x="1176709" y="5506004"/>
                  <a:ext cx="191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07" name="Freihand 506">
                  <a:extLst>
                    <a:ext uri="{FF2B5EF4-FFF2-40B4-BE49-F238E27FC236}">
                      <a16:creationId xmlns:a16="http://schemas.microsoft.com/office/drawing/2014/main" id="{5261FEEB-5281-5577-863A-7E968188BA5D}"/>
                    </a:ext>
                  </a:extLst>
                </p14:cNvPr>
                <p14:cNvContentPartPr/>
                <p14:nvPr/>
              </p14:nvContentPartPr>
              <p14:xfrm>
                <a:off x="1497109" y="5099204"/>
                <a:ext cx="107640" cy="425520"/>
              </p14:xfrm>
            </p:contentPart>
          </mc:Choice>
          <mc:Fallback>
            <p:pic>
              <p:nvPicPr>
                <p:cNvPr id="507" name="Freihand 506">
                  <a:extLst>
                    <a:ext uri="{FF2B5EF4-FFF2-40B4-BE49-F238E27FC236}">
                      <a16:creationId xmlns:a16="http://schemas.microsoft.com/office/drawing/2014/main" id="{5261FEEB-5281-5577-863A-7E968188BA5D}"/>
                    </a:ext>
                  </a:extLst>
                </p:cNvPr>
                <p:cNvPicPr/>
                <p:nvPr/>
              </p:nvPicPr>
              <p:blipFill>
                <a:blip r:embed="rId760"/>
                <a:stretch>
                  <a:fillRect/>
                </a:stretch>
              </p:blipFill>
              <p:spPr>
                <a:xfrm>
                  <a:off x="1488109" y="5090204"/>
                  <a:ext cx="12528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08" name="Freihand 507">
                  <a:extLst>
                    <a:ext uri="{FF2B5EF4-FFF2-40B4-BE49-F238E27FC236}">
                      <a16:creationId xmlns:a16="http://schemas.microsoft.com/office/drawing/2014/main" id="{4744CD85-1648-D7C4-8386-64B461C02360}"/>
                    </a:ext>
                  </a:extLst>
                </p14:cNvPr>
                <p14:cNvContentPartPr/>
                <p14:nvPr/>
              </p14:nvContentPartPr>
              <p14:xfrm>
                <a:off x="1719229" y="5161844"/>
                <a:ext cx="196920" cy="48600"/>
              </p14:xfrm>
            </p:contentPart>
          </mc:Choice>
          <mc:Fallback>
            <p:pic>
              <p:nvPicPr>
                <p:cNvPr id="508" name="Freihand 507">
                  <a:extLst>
                    <a:ext uri="{FF2B5EF4-FFF2-40B4-BE49-F238E27FC236}">
                      <a16:creationId xmlns:a16="http://schemas.microsoft.com/office/drawing/2014/main" id="{4744CD85-1648-D7C4-8386-64B461C02360}"/>
                    </a:ext>
                  </a:extLst>
                </p:cNvPr>
                <p:cNvPicPr/>
                <p:nvPr/>
              </p:nvPicPr>
              <p:blipFill>
                <a:blip r:embed="rId762"/>
                <a:stretch>
                  <a:fillRect/>
                </a:stretch>
              </p:blipFill>
              <p:spPr>
                <a:xfrm>
                  <a:off x="1710589" y="5152844"/>
                  <a:ext cx="214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09" name="Freihand 508">
                  <a:extLst>
                    <a:ext uri="{FF2B5EF4-FFF2-40B4-BE49-F238E27FC236}">
                      <a16:creationId xmlns:a16="http://schemas.microsoft.com/office/drawing/2014/main" id="{17ADB6AB-CD03-D6AC-A961-031C0CF10974}"/>
                    </a:ext>
                  </a:extLst>
                </p14:cNvPr>
                <p14:cNvContentPartPr/>
                <p14:nvPr/>
              </p14:nvContentPartPr>
              <p14:xfrm>
                <a:off x="1723909" y="5242844"/>
                <a:ext cx="147960" cy="175680"/>
              </p14:xfrm>
            </p:contentPart>
          </mc:Choice>
          <mc:Fallback>
            <p:pic>
              <p:nvPicPr>
                <p:cNvPr id="509" name="Freihand 508">
                  <a:extLst>
                    <a:ext uri="{FF2B5EF4-FFF2-40B4-BE49-F238E27FC236}">
                      <a16:creationId xmlns:a16="http://schemas.microsoft.com/office/drawing/2014/main" id="{17ADB6AB-CD03-D6AC-A961-031C0CF10974}"/>
                    </a:ext>
                  </a:extLst>
                </p:cNvPr>
                <p:cNvPicPr/>
                <p:nvPr/>
              </p:nvPicPr>
              <p:blipFill>
                <a:blip r:embed="rId764"/>
                <a:stretch>
                  <a:fillRect/>
                </a:stretch>
              </p:blipFill>
              <p:spPr>
                <a:xfrm>
                  <a:off x="1714909" y="5234204"/>
                  <a:ext cx="165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10" name="Freihand 509">
                  <a:extLst>
                    <a:ext uri="{FF2B5EF4-FFF2-40B4-BE49-F238E27FC236}">
                      <a16:creationId xmlns:a16="http://schemas.microsoft.com/office/drawing/2014/main" id="{66BE68B4-3A98-09CA-E4D0-A95B92884752}"/>
                    </a:ext>
                  </a:extLst>
                </p14:cNvPr>
                <p14:cNvContentPartPr/>
                <p14:nvPr/>
              </p14:nvContentPartPr>
              <p14:xfrm>
                <a:off x="2081389" y="5115044"/>
                <a:ext cx="86760" cy="326880"/>
              </p14:xfrm>
            </p:contentPart>
          </mc:Choice>
          <mc:Fallback>
            <p:pic>
              <p:nvPicPr>
                <p:cNvPr id="510" name="Freihand 509">
                  <a:extLst>
                    <a:ext uri="{FF2B5EF4-FFF2-40B4-BE49-F238E27FC236}">
                      <a16:creationId xmlns:a16="http://schemas.microsoft.com/office/drawing/2014/main" id="{66BE68B4-3A98-09CA-E4D0-A95B92884752}"/>
                    </a:ext>
                  </a:extLst>
                </p:cNvPr>
                <p:cNvPicPr/>
                <p:nvPr/>
              </p:nvPicPr>
              <p:blipFill>
                <a:blip r:embed="rId766"/>
                <a:stretch>
                  <a:fillRect/>
                </a:stretch>
              </p:blipFill>
              <p:spPr>
                <a:xfrm>
                  <a:off x="2072389" y="5106044"/>
                  <a:ext cx="10440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11" name="Freihand 510">
                  <a:extLst>
                    <a:ext uri="{FF2B5EF4-FFF2-40B4-BE49-F238E27FC236}">
                      <a16:creationId xmlns:a16="http://schemas.microsoft.com/office/drawing/2014/main" id="{1587E086-8625-EF65-2F49-B5E3C82BE2AB}"/>
                    </a:ext>
                  </a:extLst>
                </p14:cNvPr>
                <p14:cNvContentPartPr/>
                <p14:nvPr/>
              </p14:nvContentPartPr>
              <p14:xfrm>
                <a:off x="2342389" y="5184884"/>
                <a:ext cx="29160" cy="161640"/>
              </p14:xfrm>
            </p:contentPart>
          </mc:Choice>
          <mc:Fallback>
            <p:pic>
              <p:nvPicPr>
                <p:cNvPr id="511" name="Freihand 510">
                  <a:extLst>
                    <a:ext uri="{FF2B5EF4-FFF2-40B4-BE49-F238E27FC236}">
                      <a16:creationId xmlns:a16="http://schemas.microsoft.com/office/drawing/2014/main" id="{1587E086-8625-EF65-2F49-B5E3C82BE2AB}"/>
                    </a:ext>
                  </a:extLst>
                </p:cNvPr>
                <p:cNvPicPr/>
                <p:nvPr/>
              </p:nvPicPr>
              <p:blipFill>
                <a:blip r:embed="rId768"/>
                <a:stretch>
                  <a:fillRect/>
                </a:stretch>
              </p:blipFill>
              <p:spPr>
                <a:xfrm>
                  <a:off x="2333749" y="5175884"/>
                  <a:ext cx="46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12" name="Freihand 511">
                  <a:extLst>
                    <a:ext uri="{FF2B5EF4-FFF2-40B4-BE49-F238E27FC236}">
                      <a16:creationId xmlns:a16="http://schemas.microsoft.com/office/drawing/2014/main" id="{1282C2C8-F315-F90F-494E-793EC4CDE0EB}"/>
                    </a:ext>
                  </a:extLst>
                </p14:cNvPr>
                <p14:cNvContentPartPr/>
                <p14:nvPr/>
              </p14:nvContentPartPr>
              <p14:xfrm>
                <a:off x="2289469" y="5181644"/>
                <a:ext cx="269280" cy="237240"/>
              </p14:xfrm>
            </p:contentPart>
          </mc:Choice>
          <mc:Fallback>
            <p:pic>
              <p:nvPicPr>
                <p:cNvPr id="512" name="Freihand 511">
                  <a:extLst>
                    <a:ext uri="{FF2B5EF4-FFF2-40B4-BE49-F238E27FC236}">
                      <a16:creationId xmlns:a16="http://schemas.microsoft.com/office/drawing/2014/main" id="{1282C2C8-F315-F90F-494E-793EC4CDE0EB}"/>
                    </a:ext>
                  </a:extLst>
                </p:cNvPr>
                <p:cNvPicPr/>
                <p:nvPr/>
              </p:nvPicPr>
              <p:blipFill>
                <a:blip r:embed="rId770"/>
                <a:stretch>
                  <a:fillRect/>
                </a:stretch>
              </p:blipFill>
              <p:spPr>
                <a:xfrm>
                  <a:off x="2280469" y="5173004"/>
                  <a:ext cx="2869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13" name="Freihand 512">
                  <a:extLst>
                    <a:ext uri="{FF2B5EF4-FFF2-40B4-BE49-F238E27FC236}">
                      <a16:creationId xmlns:a16="http://schemas.microsoft.com/office/drawing/2014/main" id="{99E540A1-B81D-6C5D-5F84-5FF01B5E2572}"/>
                    </a:ext>
                  </a:extLst>
                </p14:cNvPr>
                <p14:cNvContentPartPr/>
                <p14:nvPr/>
              </p14:nvContentPartPr>
              <p14:xfrm>
                <a:off x="2704189" y="5268404"/>
                <a:ext cx="97200" cy="11880"/>
              </p14:xfrm>
            </p:contentPart>
          </mc:Choice>
          <mc:Fallback>
            <p:pic>
              <p:nvPicPr>
                <p:cNvPr id="513" name="Freihand 512">
                  <a:extLst>
                    <a:ext uri="{FF2B5EF4-FFF2-40B4-BE49-F238E27FC236}">
                      <a16:creationId xmlns:a16="http://schemas.microsoft.com/office/drawing/2014/main" id="{99E540A1-B81D-6C5D-5F84-5FF01B5E2572}"/>
                    </a:ext>
                  </a:extLst>
                </p:cNvPr>
                <p:cNvPicPr/>
                <p:nvPr/>
              </p:nvPicPr>
              <p:blipFill>
                <a:blip r:embed="rId772"/>
                <a:stretch>
                  <a:fillRect/>
                </a:stretch>
              </p:blipFill>
              <p:spPr>
                <a:xfrm>
                  <a:off x="2695189" y="5259404"/>
                  <a:ext cx="114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14" name="Freihand 513">
                  <a:extLst>
                    <a:ext uri="{FF2B5EF4-FFF2-40B4-BE49-F238E27FC236}">
                      <a16:creationId xmlns:a16="http://schemas.microsoft.com/office/drawing/2014/main" id="{A5139758-B980-E9AF-BAB4-571B5AC98084}"/>
                    </a:ext>
                  </a:extLst>
                </p14:cNvPr>
                <p14:cNvContentPartPr/>
                <p14:nvPr/>
              </p14:nvContentPartPr>
              <p14:xfrm>
                <a:off x="2799589" y="5156804"/>
                <a:ext cx="270720" cy="334800"/>
              </p14:xfrm>
            </p:contentPart>
          </mc:Choice>
          <mc:Fallback>
            <p:pic>
              <p:nvPicPr>
                <p:cNvPr id="514" name="Freihand 513">
                  <a:extLst>
                    <a:ext uri="{FF2B5EF4-FFF2-40B4-BE49-F238E27FC236}">
                      <a16:creationId xmlns:a16="http://schemas.microsoft.com/office/drawing/2014/main" id="{A5139758-B980-E9AF-BAB4-571B5AC98084}"/>
                    </a:ext>
                  </a:extLst>
                </p:cNvPr>
                <p:cNvPicPr/>
                <p:nvPr/>
              </p:nvPicPr>
              <p:blipFill>
                <a:blip r:embed="rId774"/>
                <a:stretch>
                  <a:fillRect/>
                </a:stretch>
              </p:blipFill>
              <p:spPr>
                <a:xfrm>
                  <a:off x="2790949" y="5148164"/>
                  <a:ext cx="2883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15" name="Freihand 514">
                  <a:extLst>
                    <a:ext uri="{FF2B5EF4-FFF2-40B4-BE49-F238E27FC236}">
                      <a16:creationId xmlns:a16="http://schemas.microsoft.com/office/drawing/2014/main" id="{1D31FAB2-42F3-69A3-8071-C7AF0AEAE4FC}"/>
                    </a:ext>
                  </a:extLst>
                </p14:cNvPr>
                <p14:cNvContentPartPr/>
                <p14:nvPr/>
              </p14:nvContentPartPr>
              <p14:xfrm>
                <a:off x="3082549" y="5070044"/>
                <a:ext cx="126000" cy="331560"/>
              </p14:xfrm>
            </p:contentPart>
          </mc:Choice>
          <mc:Fallback>
            <p:pic>
              <p:nvPicPr>
                <p:cNvPr id="515" name="Freihand 514">
                  <a:extLst>
                    <a:ext uri="{FF2B5EF4-FFF2-40B4-BE49-F238E27FC236}">
                      <a16:creationId xmlns:a16="http://schemas.microsoft.com/office/drawing/2014/main" id="{1D31FAB2-42F3-69A3-8071-C7AF0AEAE4FC}"/>
                    </a:ext>
                  </a:extLst>
                </p:cNvPr>
                <p:cNvPicPr/>
                <p:nvPr/>
              </p:nvPicPr>
              <p:blipFill>
                <a:blip r:embed="rId776"/>
                <a:stretch>
                  <a:fillRect/>
                </a:stretch>
              </p:blipFill>
              <p:spPr>
                <a:xfrm>
                  <a:off x="3073549" y="5061044"/>
                  <a:ext cx="1436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16" name="Freihand 515">
                  <a:extLst>
                    <a:ext uri="{FF2B5EF4-FFF2-40B4-BE49-F238E27FC236}">
                      <a16:creationId xmlns:a16="http://schemas.microsoft.com/office/drawing/2014/main" id="{31882774-A466-56A0-656C-A8E014C5D85B}"/>
                    </a:ext>
                  </a:extLst>
                </p14:cNvPr>
                <p14:cNvContentPartPr/>
                <p14:nvPr/>
              </p14:nvContentPartPr>
              <p14:xfrm>
                <a:off x="3262909" y="4897604"/>
                <a:ext cx="120960" cy="191520"/>
              </p14:xfrm>
            </p:contentPart>
          </mc:Choice>
          <mc:Fallback>
            <p:pic>
              <p:nvPicPr>
                <p:cNvPr id="516" name="Freihand 515">
                  <a:extLst>
                    <a:ext uri="{FF2B5EF4-FFF2-40B4-BE49-F238E27FC236}">
                      <a16:creationId xmlns:a16="http://schemas.microsoft.com/office/drawing/2014/main" id="{31882774-A466-56A0-656C-A8E014C5D85B}"/>
                    </a:ext>
                  </a:extLst>
                </p:cNvPr>
                <p:cNvPicPr/>
                <p:nvPr/>
              </p:nvPicPr>
              <p:blipFill>
                <a:blip r:embed="rId778"/>
                <a:stretch>
                  <a:fillRect/>
                </a:stretch>
              </p:blipFill>
              <p:spPr>
                <a:xfrm>
                  <a:off x="3254269" y="4888964"/>
                  <a:ext cx="138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21" name="Freihand 520">
                  <a:extLst>
                    <a:ext uri="{FF2B5EF4-FFF2-40B4-BE49-F238E27FC236}">
                      <a16:creationId xmlns:a16="http://schemas.microsoft.com/office/drawing/2014/main" id="{4E2B51BB-54A6-3A88-3A7F-5FF9E7B7BDDA}"/>
                    </a:ext>
                  </a:extLst>
                </p14:cNvPr>
                <p14:cNvContentPartPr/>
                <p14:nvPr/>
              </p14:nvContentPartPr>
              <p14:xfrm>
                <a:off x="3585469" y="5167244"/>
                <a:ext cx="149040" cy="41040"/>
              </p14:xfrm>
            </p:contentPart>
          </mc:Choice>
          <mc:Fallback>
            <p:pic>
              <p:nvPicPr>
                <p:cNvPr id="521" name="Freihand 520">
                  <a:extLst>
                    <a:ext uri="{FF2B5EF4-FFF2-40B4-BE49-F238E27FC236}">
                      <a16:creationId xmlns:a16="http://schemas.microsoft.com/office/drawing/2014/main" id="{4E2B51BB-54A6-3A88-3A7F-5FF9E7B7BDDA}"/>
                    </a:ext>
                  </a:extLst>
                </p:cNvPr>
                <p:cNvPicPr/>
                <p:nvPr/>
              </p:nvPicPr>
              <p:blipFill>
                <a:blip r:embed="rId780"/>
                <a:stretch>
                  <a:fillRect/>
                </a:stretch>
              </p:blipFill>
              <p:spPr>
                <a:xfrm>
                  <a:off x="3576829" y="5158244"/>
                  <a:ext cx="166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22" name="Freihand 521">
                  <a:extLst>
                    <a:ext uri="{FF2B5EF4-FFF2-40B4-BE49-F238E27FC236}">
                      <a16:creationId xmlns:a16="http://schemas.microsoft.com/office/drawing/2014/main" id="{85B7CC3D-6C01-A5B4-8400-2AFB0564187D}"/>
                    </a:ext>
                  </a:extLst>
                </p14:cNvPr>
                <p14:cNvContentPartPr/>
                <p14:nvPr/>
              </p14:nvContentPartPr>
              <p14:xfrm>
                <a:off x="4140589" y="5067884"/>
                <a:ext cx="172440" cy="180720"/>
              </p14:xfrm>
            </p:contentPart>
          </mc:Choice>
          <mc:Fallback>
            <p:pic>
              <p:nvPicPr>
                <p:cNvPr id="522" name="Freihand 521">
                  <a:extLst>
                    <a:ext uri="{FF2B5EF4-FFF2-40B4-BE49-F238E27FC236}">
                      <a16:creationId xmlns:a16="http://schemas.microsoft.com/office/drawing/2014/main" id="{85B7CC3D-6C01-A5B4-8400-2AFB0564187D}"/>
                    </a:ext>
                  </a:extLst>
                </p:cNvPr>
                <p:cNvPicPr/>
                <p:nvPr/>
              </p:nvPicPr>
              <p:blipFill>
                <a:blip r:embed="rId782"/>
                <a:stretch>
                  <a:fillRect/>
                </a:stretch>
              </p:blipFill>
              <p:spPr>
                <a:xfrm>
                  <a:off x="4131589" y="5059244"/>
                  <a:ext cx="190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23" name="Freihand 522">
                  <a:extLst>
                    <a:ext uri="{FF2B5EF4-FFF2-40B4-BE49-F238E27FC236}">
                      <a16:creationId xmlns:a16="http://schemas.microsoft.com/office/drawing/2014/main" id="{7BB449CC-8E0A-724D-D5C5-B28FB1EDA250}"/>
                    </a:ext>
                  </a:extLst>
                </p14:cNvPr>
                <p14:cNvContentPartPr/>
                <p14:nvPr/>
              </p14:nvContentPartPr>
              <p14:xfrm>
                <a:off x="4440109" y="4956644"/>
                <a:ext cx="118800" cy="268560"/>
              </p14:xfrm>
            </p:contentPart>
          </mc:Choice>
          <mc:Fallback>
            <p:pic>
              <p:nvPicPr>
                <p:cNvPr id="523" name="Freihand 522">
                  <a:extLst>
                    <a:ext uri="{FF2B5EF4-FFF2-40B4-BE49-F238E27FC236}">
                      <a16:creationId xmlns:a16="http://schemas.microsoft.com/office/drawing/2014/main" id="{7BB449CC-8E0A-724D-D5C5-B28FB1EDA250}"/>
                    </a:ext>
                  </a:extLst>
                </p:cNvPr>
                <p:cNvPicPr/>
                <p:nvPr/>
              </p:nvPicPr>
              <p:blipFill>
                <a:blip r:embed="rId784"/>
                <a:stretch>
                  <a:fillRect/>
                </a:stretch>
              </p:blipFill>
              <p:spPr>
                <a:xfrm>
                  <a:off x="4431469" y="4948004"/>
                  <a:ext cx="1364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24" name="Freihand 523">
                  <a:extLst>
                    <a:ext uri="{FF2B5EF4-FFF2-40B4-BE49-F238E27FC236}">
                      <a16:creationId xmlns:a16="http://schemas.microsoft.com/office/drawing/2014/main" id="{81EC67B6-FF15-68FF-8DFC-D6EBDF909A57}"/>
                    </a:ext>
                  </a:extLst>
                </p14:cNvPr>
                <p14:cNvContentPartPr/>
                <p14:nvPr/>
              </p14:nvContentPartPr>
              <p14:xfrm>
                <a:off x="4706869" y="4993364"/>
                <a:ext cx="39600" cy="218160"/>
              </p14:xfrm>
            </p:contentPart>
          </mc:Choice>
          <mc:Fallback>
            <p:pic>
              <p:nvPicPr>
                <p:cNvPr id="524" name="Freihand 523">
                  <a:extLst>
                    <a:ext uri="{FF2B5EF4-FFF2-40B4-BE49-F238E27FC236}">
                      <a16:creationId xmlns:a16="http://schemas.microsoft.com/office/drawing/2014/main" id="{81EC67B6-FF15-68FF-8DFC-D6EBDF909A57}"/>
                    </a:ext>
                  </a:extLst>
                </p:cNvPr>
                <p:cNvPicPr/>
                <p:nvPr/>
              </p:nvPicPr>
              <p:blipFill>
                <a:blip r:embed="rId786"/>
                <a:stretch>
                  <a:fillRect/>
                </a:stretch>
              </p:blipFill>
              <p:spPr>
                <a:xfrm>
                  <a:off x="4697869" y="4984364"/>
                  <a:ext cx="57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25" name="Freihand 524">
                  <a:extLst>
                    <a:ext uri="{FF2B5EF4-FFF2-40B4-BE49-F238E27FC236}">
                      <a16:creationId xmlns:a16="http://schemas.microsoft.com/office/drawing/2014/main" id="{0C4050BA-BE4D-1BD6-7266-741BDB00B471}"/>
                    </a:ext>
                  </a:extLst>
                </p14:cNvPr>
                <p14:cNvContentPartPr/>
                <p14:nvPr/>
              </p14:nvContentPartPr>
              <p14:xfrm>
                <a:off x="4619029" y="4912724"/>
                <a:ext cx="178200" cy="239760"/>
              </p14:xfrm>
            </p:contentPart>
          </mc:Choice>
          <mc:Fallback>
            <p:pic>
              <p:nvPicPr>
                <p:cNvPr id="525" name="Freihand 524">
                  <a:extLst>
                    <a:ext uri="{FF2B5EF4-FFF2-40B4-BE49-F238E27FC236}">
                      <a16:creationId xmlns:a16="http://schemas.microsoft.com/office/drawing/2014/main" id="{0C4050BA-BE4D-1BD6-7266-741BDB00B471}"/>
                    </a:ext>
                  </a:extLst>
                </p:cNvPr>
                <p:cNvPicPr/>
                <p:nvPr/>
              </p:nvPicPr>
              <p:blipFill>
                <a:blip r:embed="rId788"/>
                <a:stretch>
                  <a:fillRect/>
                </a:stretch>
              </p:blipFill>
              <p:spPr>
                <a:xfrm>
                  <a:off x="4610029" y="4904084"/>
                  <a:ext cx="1958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26" name="Freihand 525">
                  <a:extLst>
                    <a:ext uri="{FF2B5EF4-FFF2-40B4-BE49-F238E27FC236}">
                      <a16:creationId xmlns:a16="http://schemas.microsoft.com/office/drawing/2014/main" id="{801444D7-D5D2-4BB7-D95D-CD478215AF35}"/>
                    </a:ext>
                  </a:extLst>
                </p14:cNvPr>
                <p14:cNvContentPartPr/>
                <p14:nvPr/>
              </p14:nvContentPartPr>
              <p14:xfrm>
                <a:off x="4988029" y="5068604"/>
                <a:ext cx="138240" cy="18360"/>
              </p14:xfrm>
            </p:contentPart>
          </mc:Choice>
          <mc:Fallback>
            <p:pic>
              <p:nvPicPr>
                <p:cNvPr id="526" name="Freihand 525">
                  <a:extLst>
                    <a:ext uri="{FF2B5EF4-FFF2-40B4-BE49-F238E27FC236}">
                      <a16:creationId xmlns:a16="http://schemas.microsoft.com/office/drawing/2014/main" id="{801444D7-D5D2-4BB7-D95D-CD478215AF35}"/>
                    </a:ext>
                  </a:extLst>
                </p:cNvPr>
                <p:cNvPicPr/>
                <p:nvPr/>
              </p:nvPicPr>
              <p:blipFill>
                <a:blip r:embed="rId790"/>
                <a:stretch>
                  <a:fillRect/>
                </a:stretch>
              </p:blipFill>
              <p:spPr>
                <a:xfrm>
                  <a:off x="4979029" y="5059964"/>
                  <a:ext cx="155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27" name="Freihand 526">
                  <a:extLst>
                    <a:ext uri="{FF2B5EF4-FFF2-40B4-BE49-F238E27FC236}">
                      <a16:creationId xmlns:a16="http://schemas.microsoft.com/office/drawing/2014/main" id="{91812D49-B6F4-7255-05A3-CB2BE42A242A}"/>
                    </a:ext>
                  </a:extLst>
                </p14:cNvPr>
                <p14:cNvContentPartPr/>
                <p14:nvPr/>
              </p14:nvContentPartPr>
              <p14:xfrm>
                <a:off x="5108629" y="4992644"/>
                <a:ext cx="358920" cy="313200"/>
              </p14:xfrm>
            </p:contentPart>
          </mc:Choice>
          <mc:Fallback>
            <p:pic>
              <p:nvPicPr>
                <p:cNvPr id="527" name="Freihand 526">
                  <a:extLst>
                    <a:ext uri="{FF2B5EF4-FFF2-40B4-BE49-F238E27FC236}">
                      <a16:creationId xmlns:a16="http://schemas.microsoft.com/office/drawing/2014/main" id="{91812D49-B6F4-7255-05A3-CB2BE42A242A}"/>
                    </a:ext>
                  </a:extLst>
                </p:cNvPr>
                <p:cNvPicPr/>
                <p:nvPr/>
              </p:nvPicPr>
              <p:blipFill>
                <a:blip r:embed="rId792"/>
                <a:stretch>
                  <a:fillRect/>
                </a:stretch>
              </p:blipFill>
              <p:spPr>
                <a:xfrm>
                  <a:off x="5099989" y="4984004"/>
                  <a:ext cx="3765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28" name="Freihand 527">
                  <a:extLst>
                    <a:ext uri="{FF2B5EF4-FFF2-40B4-BE49-F238E27FC236}">
                      <a16:creationId xmlns:a16="http://schemas.microsoft.com/office/drawing/2014/main" id="{1DCDE776-3260-CFD9-FA68-FF2D0314A6AB}"/>
                    </a:ext>
                  </a:extLst>
                </p14:cNvPr>
                <p14:cNvContentPartPr/>
                <p14:nvPr/>
              </p14:nvContentPartPr>
              <p14:xfrm>
                <a:off x="5512549" y="4857284"/>
                <a:ext cx="126720" cy="352800"/>
              </p14:xfrm>
            </p:contentPart>
          </mc:Choice>
          <mc:Fallback>
            <p:pic>
              <p:nvPicPr>
                <p:cNvPr id="528" name="Freihand 527">
                  <a:extLst>
                    <a:ext uri="{FF2B5EF4-FFF2-40B4-BE49-F238E27FC236}">
                      <a16:creationId xmlns:a16="http://schemas.microsoft.com/office/drawing/2014/main" id="{1DCDE776-3260-CFD9-FA68-FF2D0314A6AB}"/>
                    </a:ext>
                  </a:extLst>
                </p:cNvPr>
                <p:cNvPicPr/>
                <p:nvPr/>
              </p:nvPicPr>
              <p:blipFill>
                <a:blip r:embed="rId794"/>
                <a:stretch>
                  <a:fillRect/>
                </a:stretch>
              </p:blipFill>
              <p:spPr>
                <a:xfrm>
                  <a:off x="5503909" y="4848284"/>
                  <a:ext cx="14436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29" name="Freihand 528">
                  <a:extLst>
                    <a:ext uri="{FF2B5EF4-FFF2-40B4-BE49-F238E27FC236}">
                      <a16:creationId xmlns:a16="http://schemas.microsoft.com/office/drawing/2014/main" id="{23C99AEE-1FDF-B392-0821-B8BFB3FA555F}"/>
                    </a:ext>
                  </a:extLst>
                </p14:cNvPr>
                <p14:cNvContentPartPr/>
                <p14:nvPr/>
              </p14:nvContentPartPr>
              <p14:xfrm>
                <a:off x="5682109" y="4696724"/>
                <a:ext cx="172440" cy="153000"/>
              </p14:xfrm>
            </p:contentPart>
          </mc:Choice>
          <mc:Fallback>
            <p:pic>
              <p:nvPicPr>
                <p:cNvPr id="529" name="Freihand 528">
                  <a:extLst>
                    <a:ext uri="{FF2B5EF4-FFF2-40B4-BE49-F238E27FC236}">
                      <a16:creationId xmlns:a16="http://schemas.microsoft.com/office/drawing/2014/main" id="{23C99AEE-1FDF-B392-0821-B8BFB3FA555F}"/>
                    </a:ext>
                  </a:extLst>
                </p:cNvPr>
                <p:cNvPicPr/>
                <p:nvPr/>
              </p:nvPicPr>
              <p:blipFill>
                <a:blip r:embed="rId796"/>
                <a:stretch>
                  <a:fillRect/>
                </a:stretch>
              </p:blipFill>
              <p:spPr>
                <a:xfrm>
                  <a:off x="5673109" y="4688084"/>
                  <a:ext cx="190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30" name="Freihand 529">
                  <a:extLst>
                    <a:ext uri="{FF2B5EF4-FFF2-40B4-BE49-F238E27FC236}">
                      <a16:creationId xmlns:a16="http://schemas.microsoft.com/office/drawing/2014/main" id="{7AE95EAB-1E73-25E1-FCC4-FC97CC9B1CFB}"/>
                    </a:ext>
                  </a:extLst>
                </p14:cNvPr>
                <p14:cNvContentPartPr/>
                <p14:nvPr/>
              </p14:nvContentPartPr>
              <p14:xfrm>
                <a:off x="5803069" y="4725524"/>
                <a:ext cx="214560" cy="566640"/>
              </p14:xfrm>
            </p:contentPart>
          </mc:Choice>
          <mc:Fallback>
            <p:pic>
              <p:nvPicPr>
                <p:cNvPr id="530" name="Freihand 529">
                  <a:extLst>
                    <a:ext uri="{FF2B5EF4-FFF2-40B4-BE49-F238E27FC236}">
                      <a16:creationId xmlns:a16="http://schemas.microsoft.com/office/drawing/2014/main" id="{7AE95EAB-1E73-25E1-FCC4-FC97CC9B1CFB}"/>
                    </a:ext>
                  </a:extLst>
                </p:cNvPr>
                <p:cNvPicPr/>
                <p:nvPr/>
              </p:nvPicPr>
              <p:blipFill>
                <a:blip r:embed="rId798"/>
                <a:stretch>
                  <a:fillRect/>
                </a:stretch>
              </p:blipFill>
              <p:spPr>
                <a:xfrm>
                  <a:off x="5794429" y="4716884"/>
                  <a:ext cx="232200" cy="5842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32" name="Freihand 531">
                  <a:extLst>
                    <a:ext uri="{FF2B5EF4-FFF2-40B4-BE49-F238E27FC236}">
                      <a16:creationId xmlns:a16="http://schemas.microsoft.com/office/drawing/2014/main" id="{C756C01E-4B55-B858-4922-D667C874CC31}"/>
                    </a:ext>
                  </a:extLst>
                </p14:cNvPr>
                <p14:cNvContentPartPr/>
                <p14:nvPr/>
              </p14:nvContentPartPr>
              <p14:xfrm>
                <a:off x="1217029" y="5446244"/>
                <a:ext cx="4759920" cy="280080"/>
              </p14:xfrm>
            </p:contentPart>
          </mc:Choice>
          <mc:Fallback>
            <p:pic>
              <p:nvPicPr>
                <p:cNvPr id="532" name="Freihand 531">
                  <a:extLst>
                    <a:ext uri="{FF2B5EF4-FFF2-40B4-BE49-F238E27FC236}">
                      <a16:creationId xmlns:a16="http://schemas.microsoft.com/office/drawing/2014/main" id="{C756C01E-4B55-B858-4922-D667C874CC31}"/>
                    </a:ext>
                  </a:extLst>
                </p:cNvPr>
                <p:cNvPicPr/>
                <p:nvPr/>
              </p:nvPicPr>
              <p:blipFill>
                <a:blip r:embed="rId800"/>
                <a:stretch>
                  <a:fillRect/>
                </a:stretch>
              </p:blipFill>
              <p:spPr>
                <a:xfrm>
                  <a:off x="1208389" y="5437604"/>
                  <a:ext cx="4777560" cy="29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1">
            <p14:nvContentPartPr>
              <p14:cNvPr id="534" name="Freihand 533">
                <a:extLst>
                  <a:ext uri="{FF2B5EF4-FFF2-40B4-BE49-F238E27FC236}">
                    <a16:creationId xmlns:a16="http://schemas.microsoft.com/office/drawing/2014/main" id="{EF54D409-2C10-243C-0D2F-45479501629C}"/>
                  </a:ext>
                </a:extLst>
              </p14:cNvPr>
              <p14:cNvContentPartPr/>
              <p14:nvPr/>
            </p14:nvContentPartPr>
            <p14:xfrm>
              <a:off x="1241869" y="5588444"/>
              <a:ext cx="1913400" cy="133200"/>
            </p14:xfrm>
          </p:contentPart>
        </mc:Choice>
        <mc:Fallback>
          <p:pic>
            <p:nvPicPr>
              <p:cNvPr id="534" name="Freihand 533">
                <a:extLst>
                  <a:ext uri="{FF2B5EF4-FFF2-40B4-BE49-F238E27FC236}">
                    <a16:creationId xmlns:a16="http://schemas.microsoft.com/office/drawing/2014/main" id="{EF54D409-2C10-243C-0D2F-45479501629C}"/>
                  </a:ext>
                </a:extLst>
              </p:cNvPr>
              <p:cNvPicPr/>
              <p:nvPr/>
            </p:nvPicPr>
            <p:blipFill>
              <a:blip r:embed="rId802"/>
              <a:stretch>
                <a:fillRect/>
              </a:stretch>
            </p:blipFill>
            <p:spPr>
              <a:xfrm>
                <a:off x="1233229" y="5579444"/>
                <a:ext cx="1931040" cy="150840"/>
              </a:xfrm>
              <a:prstGeom prst="rect">
                <a:avLst/>
              </a:prstGeom>
            </p:spPr>
          </p:pic>
        </mc:Fallback>
      </mc:AlternateContent>
    </p:spTree>
    <p:extLst>
      <p:ext uri="{BB962C8B-B14F-4D97-AF65-F5344CB8AC3E}">
        <p14:creationId xmlns:p14="http://schemas.microsoft.com/office/powerpoint/2010/main" val="318913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13B2837-211F-60A1-0435-935D96BBB5D9}"/>
              </a:ext>
            </a:extLst>
          </p:cNvPr>
          <p:cNvPicPr>
            <a:picLocks noChangeAspect="1"/>
          </p:cNvPicPr>
          <p:nvPr/>
        </p:nvPicPr>
        <p:blipFill>
          <a:blip r:embed="rId2"/>
          <a:stretch>
            <a:fillRect/>
          </a:stretch>
        </p:blipFill>
        <p:spPr>
          <a:xfrm>
            <a:off x="171094" y="200177"/>
            <a:ext cx="5780228" cy="714223"/>
          </a:xfrm>
          <a:prstGeom prst="rect">
            <a:avLst/>
          </a:prstGeom>
        </p:spPr>
      </p:pic>
      <p:grpSp>
        <p:nvGrpSpPr>
          <p:cNvPr id="455" name="Gruppieren 454">
            <a:extLst>
              <a:ext uri="{FF2B5EF4-FFF2-40B4-BE49-F238E27FC236}">
                <a16:creationId xmlns:a16="http://schemas.microsoft.com/office/drawing/2014/main" id="{1E75491C-EC4B-933D-663B-C093908C760D}"/>
              </a:ext>
            </a:extLst>
          </p:cNvPr>
          <p:cNvGrpSpPr/>
          <p:nvPr/>
        </p:nvGrpSpPr>
        <p:grpSpPr>
          <a:xfrm>
            <a:off x="200029" y="1014022"/>
            <a:ext cx="310680" cy="184680"/>
            <a:chOff x="200029" y="1014022"/>
            <a:chExt cx="310680" cy="184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E546CC5-1A70-FB43-F615-E4BC2FA345F1}"/>
                    </a:ext>
                  </a:extLst>
                </p14:cNvPr>
                <p14:cNvContentPartPr/>
                <p14:nvPr/>
              </p14:nvContentPartPr>
              <p14:xfrm>
                <a:off x="200029" y="1077382"/>
                <a:ext cx="131040" cy="39600"/>
              </p14:xfrm>
            </p:contentPart>
          </mc:Choice>
          <mc:Fallback>
            <p:pic>
              <p:nvPicPr>
                <p:cNvPr id="2" name="Freihand 1">
                  <a:extLst>
                    <a:ext uri="{FF2B5EF4-FFF2-40B4-BE49-F238E27FC236}">
                      <a16:creationId xmlns:a16="http://schemas.microsoft.com/office/drawing/2014/main" id="{5E546CC5-1A70-FB43-F615-E4BC2FA345F1}"/>
                    </a:ext>
                  </a:extLst>
                </p:cNvPr>
                <p:cNvPicPr/>
                <p:nvPr/>
              </p:nvPicPr>
              <p:blipFill>
                <a:blip r:embed="rId4"/>
                <a:stretch>
                  <a:fillRect/>
                </a:stretch>
              </p:blipFill>
              <p:spPr>
                <a:xfrm>
                  <a:off x="191389" y="1068382"/>
                  <a:ext cx="148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Freihand 12">
                  <a:extLst>
                    <a:ext uri="{FF2B5EF4-FFF2-40B4-BE49-F238E27FC236}">
                      <a16:creationId xmlns:a16="http://schemas.microsoft.com/office/drawing/2014/main" id="{4B37D597-8CE7-3087-9675-30AD2A6F3989}"/>
                    </a:ext>
                  </a:extLst>
                </p14:cNvPr>
                <p14:cNvContentPartPr/>
                <p14:nvPr/>
              </p14:nvContentPartPr>
              <p14:xfrm>
                <a:off x="218749" y="1150102"/>
                <a:ext cx="131760" cy="32400"/>
              </p14:xfrm>
            </p:contentPart>
          </mc:Choice>
          <mc:Fallback>
            <p:pic>
              <p:nvPicPr>
                <p:cNvPr id="13" name="Freihand 12">
                  <a:extLst>
                    <a:ext uri="{FF2B5EF4-FFF2-40B4-BE49-F238E27FC236}">
                      <a16:creationId xmlns:a16="http://schemas.microsoft.com/office/drawing/2014/main" id="{4B37D597-8CE7-3087-9675-30AD2A6F3989}"/>
                    </a:ext>
                  </a:extLst>
                </p:cNvPr>
                <p:cNvPicPr/>
                <p:nvPr/>
              </p:nvPicPr>
              <p:blipFill>
                <a:blip r:embed="rId6"/>
                <a:stretch>
                  <a:fillRect/>
                </a:stretch>
              </p:blipFill>
              <p:spPr>
                <a:xfrm>
                  <a:off x="209749" y="1141462"/>
                  <a:ext cx="149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3BB24981-FA4C-C03A-4DEE-3CEAFD55C585}"/>
                    </a:ext>
                  </a:extLst>
                </p14:cNvPr>
                <p14:cNvContentPartPr/>
                <p14:nvPr/>
              </p14:nvContentPartPr>
              <p14:xfrm>
                <a:off x="367429" y="1014022"/>
                <a:ext cx="143280" cy="184680"/>
              </p14:xfrm>
            </p:contentPart>
          </mc:Choice>
          <mc:Fallback>
            <p:pic>
              <p:nvPicPr>
                <p:cNvPr id="16" name="Freihand 15">
                  <a:extLst>
                    <a:ext uri="{FF2B5EF4-FFF2-40B4-BE49-F238E27FC236}">
                      <a16:creationId xmlns:a16="http://schemas.microsoft.com/office/drawing/2014/main" id="{3BB24981-FA4C-C03A-4DEE-3CEAFD55C585}"/>
                    </a:ext>
                  </a:extLst>
                </p:cNvPr>
                <p:cNvPicPr/>
                <p:nvPr/>
              </p:nvPicPr>
              <p:blipFill>
                <a:blip r:embed="rId8"/>
                <a:stretch>
                  <a:fillRect/>
                </a:stretch>
              </p:blipFill>
              <p:spPr>
                <a:xfrm>
                  <a:off x="358429" y="1005022"/>
                  <a:ext cx="160920" cy="202320"/>
                </a:xfrm>
                <a:prstGeom prst="rect">
                  <a:avLst/>
                </a:prstGeom>
              </p:spPr>
            </p:pic>
          </mc:Fallback>
        </mc:AlternateContent>
      </p:grpSp>
      <p:grpSp>
        <p:nvGrpSpPr>
          <p:cNvPr id="62" name="Gruppieren 61">
            <a:extLst>
              <a:ext uri="{FF2B5EF4-FFF2-40B4-BE49-F238E27FC236}">
                <a16:creationId xmlns:a16="http://schemas.microsoft.com/office/drawing/2014/main" id="{FBF6E7D3-C335-AD4D-44EB-F09D4A199D27}"/>
              </a:ext>
            </a:extLst>
          </p:cNvPr>
          <p:cNvGrpSpPr/>
          <p:nvPr/>
        </p:nvGrpSpPr>
        <p:grpSpPr>
          <a:xfrm>
            <a:off x="878629" y="825382"/>
            <a:ext cx="266760" cy="235440"/>
            <a:chOff x="878629" y="825382"/>
            <a:chExt cx="266760" cy="235440"/>
          </a:xfrm>
        </p:grpSpPr>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65FF317D-A54B-8761-2DB1-AA16F76C202D}"/>
                    </a:ext>
                  </a:extLst>
                </p14:cNvPr>
                <p14:cNvContentPartPr/>
                <p14:nvPr/>
              </p14:nvContentPartPr>
              <p14:xfrm>
                <a:off x="911029" y="825382"/>
                <a:ext cx="192240" cy="145440"/>
              </p14:xfrm>
            </p:contentPart>
          </mc:Choice>
          <mc:Fallback>
            <p:pic>
              <p:nvPicPr>
                <p:cNvPr id="19" name="Freihand 18">
                  <a:extLst>
                    <a:ext uri="{FF2B5EF4-FFF2-40B4-BE49-F238E27FC236}">
                      <a16:creationId xmlns:a16="http://schemas.microsoft.com/office/drawing/2014/main" id="{65FF317D-A54B-8761-2DB1-AA16F76C202D}"/>
                    </a:ext>
                  </a:extLst>
                </p:cNvPr>
                <p:cNvPicPr/>
                <p:nvPr/>
              </p:nvPicPr>
              <p:blipFill>
                <a:blip r:embed="rId10"/>
                <a:stretch>
                  <a:fillRect/>
                </a:stretch>
              </p:blipFill>
              <p:spPr>
                <a:xfrm>
                  <a:off x="902389" y="816382"/>
                  <a:ext cx="209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E6937D00-E774-C891-6216-76E79BAFB18D}"/>
                    </a:ext>
                  </a:extLst>
                </p14:cNvPr>
                <p14:cNvContentPartPr/>
                <p14:nvPr/>
              </p14:nvContentPartPr>
              <p14:xfrm>
                <a:off x="878629" y="1012942"/>
                <a:ext cx="266760" cy="47880"/>
              </p14:xfrm>
            </p:contentPart>
          </mc:Choice>
          <mc:Fallback>
            <p:pic>
              <p:nvPicPr>
                <p:cNvPr id="22" name="Freihand 21">
                  <a:extLst>
                    <a:ext uri="{FF2B5EF4-FFF2-40B4-BE49-F238E27FC236}">
                      <a16:creationId xmlns:a16="http://schemas.microsoft.com/office/drawing/2014/main" id="{E6937D00-E774-C891-6216-76E79BAFB18D}"/>
                    </a:ext>
                  </a:extLst>
                </p:cNvPr>
                <p:cNvPicPr/>
                <p:nvPr/>
              </p:nvPicPr>
              <p:blipFill>
                <a:blip r:embed="rId12"/>
                <a:stretch>
                  <a:fillRect/>
                </a:stretch>
              </p:blipFill>
              <p:spPr>
                <a:xfrm>
                  <a:off x="869629" y="1003942"/>
                  <a:ext cx="28440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DF29A9C8-6C0A-406E-E6D0-649E149C9DF4}"/>
                  </a:ext>
                </a:extLst>
              </p14:cNvPr>
              <p14:cNvContentPartPr/>
              <p14:nvPr/>
            </p14:nvContentPartPr>
            <p14:xfrm>
              <a:off x="779989" y="1203382"/>
              <a:ext cx="336600" cy="101160"/>
            </p14:xfrm>
          </p:contentPart>
        </mc:Choice>
        <mc:Fallback>
          <p:pic>
            <p:nvPicPr>
              <p:cNvPr id="25" name="Freihand 24">
                <a:extLst>
                  <a:ext uri="{FF2B5EF4-FFF2-40B4-BE49-F238E27FC236}">
                    <a16:creationId xmlns:a16="http://schemas.microsoft.com/office/drawing/2014/main" id="{DF29A9C8-6C0A-406E-E6D0-649E149C9DF4}"/>
                  </a:ext>
                </a:extLst>
              </p:cNvPr>
              <p:cNvPicPr/>
              <p:nvPr/>
            </p:nvPicPr>
            <p:blipFill>
              <a:blip r:embed="rId14"/>
              <a:stretch>
                <a:fillRect/>
              </a:stretch>
            </p:blipFill>
            <p:spPr>
              <a:xfrm>
                <a:off x="771349" y="1194742"/>
                <a:ext cx="354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5" name="Freihand 34">
                <a:extLst>
                  <a:ext uri="{FF2B5EF4-FFF2-40B4-BE49-F238E27FC236}">
                    <a16:creationId xmlns:a16="http://schemas.microsoft.com/office/drawing/2014/main" id="{1AC09512-D30F-CCC4-E824-D620087BF34E}"/>
                  </a:ext>
                </a:extLst>
              </p14:cNvPr>
              <p14:cNvContentPartPr/>
              <p14:nvPr/>
            </p14:nvContentPartPr>
            <p14:xfrm>
              <a:off x="1172749" y="1172422"/>
              <a:ext cx="103680" cy="120240"/>
            </p14:xfrm>
          </p:contentPart>
        </mc:Choice>
        <mc:Fallback>
          <p:pic>
            <p:nvPicPr>
              <p:cNvPr id="35" name="Freihand 34">
                <a:extLst>
                  <a:ext uri="{FF2B5EF4-FFF2-40B4-BE49-F238E27FC236}">
                    <a16:creationId xmlns:a16="http://schemas.microsoft.com/office/drawing/2014/main" id="{1AC09512-D30F-CCC4-E824-D620087BF34E}"/>
                  </a:ext>
                </a:extLst>
              </p:cNvPr>
              <p:cNvPicPr/>
              <p:nvPr/>
            </p:nvPicPr>
            <p:blipFill>
              <a:blip r:embed="rId16"/>
              <a:stretch>
                <a:fillRect/>
              </a:stretch>
            </p:blipFill>
            <p:spPr>
              <a:xfrm>
                <a:off x="1164109" y="1163782"/>
                <a:ext cx="121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2" name="Freihand 71">
                <a:extLst>
                  <a:ext uri="{FF2B5EF4-FFF2-40B4-BE49-F238E27FC236}">
                    <a16:creationId xmlns:a16="http://schemas.microsoft.com/office/drawing/2014/main" id="{3E451F12-8799-48A6-2EAF-870525A4A5E8}"/>
                  </a:ext>
                </a:extLst>
              </p14:cNvPr>
              <p14:cNvContentPartPr/>
              <p14:nvPr/>
            </p14:nvContentPartPr>
            <p14:xfrm>
              <a:off x="4147789" y="888382"/>
              <a:ext cx="190080" cy="19440"/>
            </p14:xfrm>
          </p:contentPart>
        </mc:Choice>
        <mc:Fallback>
          <p:pic>
            <p:nvPicPr>
              <p:cNvPr id="72" name="Freihand 71">
                <a:extLst>
                  <a:ext uri="{FF2B5EF4-FFF2-40B4-BE49-F238E27FC236}">
                    <a16:creationId xmlns:a16="http://schemas.microsoft.com/office/drawing/2014/main" id="{3E451F12-8799-48A6-2EAF-870525A4A5E8}"/>
                  </a:ext>
                </a:extLst>
              </p:cNvPr>
              <p:cNvPicPr/>
              <p:nvPr/>
            </p:nvPicPr>
            <p:blipFill>
              <a:blip r:embed="rId18"/>
              <a:stretch>
                <a:fillRect/>
              </a:stretch>
            </p:blipFill>
            <p:spPr>
              <a:xfrm>
                <a:off x="4139149" y="879742"/>
                <a:ext cx="207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37" name="Freihand 536">
                <a:extLst>
                  <a:ext uri="{FF2B5EF4-FFF2-40B4-BE49-F238E27FC236}">
                    <a16:creationId xmlns:a16="http://schemas.microsoft.com/office/drawing/2014/main" id="{661EC5EE-E90E-B8B9-2C6D-002C3319A04A}"/>
                  </a:ext>
                </a:extLst>
              </p14:cNvPr>
              <p14:cNvContentPartPr/>
              <p14:nvPr/>
            </p14:nvContentPartPr>
            <p14:xfrm>
              <a:off x="5404189" y="432982"/>
              <a:ext cx="306720" cy="545040"/>
            </p14:xfrm>
          </p:contentPart>
        </mc:Choice>
        <mc:Fallback>
          <p:pic>
            <p:nvPicPr>
              <p:cNvPr id="537" name="Freihand 536">
                <a:extLst>
                  <a:ext uri="{FF2B5EF4-FFF2-40B4-BE49-F238E27FC236}">
                    <a16:creationId xmlns:a16="http://schemas.microsoft.com/office/drawing/2014/main" id="{661EC5EE-E90E-B8B9-2C6D-002C3319A04A}"/>
                  </a:ext>
                </a:extLst>
              </p:cNvPr>
              <p:cNvPicPr/>
              <p:nvPr/>
            </p:nvPicPr>
            <p:blipFill>
              <a:blip r:embed="rId20"/>
              <a:stretch>
                <a:fillRect/>
              </a:stretch>
            </p:blipFill>
            <p:spPr>
              <a:xfrm>
                <a:off x="5395189" y="423982"/>
                <a:ext cx="324360" cy="562680"/>
              </a:xfrm>
              <a:prstGeom prst="rect">
                <a:avLst/>
              </a:prstGeom>
            </p:spPr>
          </p:pic>
        </mc:Fallback>
      </mc:AlternateContent>
      <p:grpSp>
        <p:nvGrpSpPr>
          <p:cNvPr id="559" name="Gruppieren 558">
            <a:extLst>
              <a:ext uri="{FF2B5EF4-FFF2-40B4-BE49-F238E27FC236}">
                <a16:creationId xmlns:a16="http://schemas.microsoft.com/office/drawing/2014/main" id="{DD773ED4-C7AA-E9A0-DB29-1D99318C3B71}"/>
              </a:ext>
            </a:extLst>
          </p:cNvPr>
          <p:cNvGrpSpPr/>
          <p:nvPr/>
        </p:nvGrpSpPr>
        <p:grpSpPr>
          <a:xfrm>
            <a:off x="7784149" y="100702"/>
            <a:ext cx="228240" cy="315360"/>
            <a:chOff x="7784149" y="100702"/>
            <a:chExt cx="228240" cy="315360"/>
          </a:xfrm>
        </p:grpSpPr>
        <mc:AlternateContent xmlns:mc="http://schemas.openxmlformats.org/markup-compatibility/2006">
          <mc:Choice xmlns:p14="http://schemas.microsoft.com/office/powerpoint/2010/main" Requires="p14">
            <p:contentPart p14:bwMode="auto" r:id="rId21">
              <p14:nvContentPartPr>
                <p14:cNvPr id="541" name="Freihand 540">
                  <a:extLst>
                    <a:ext uri="{FF2B5EF4-FFF2-40B4-BE49-F238E27FC236}">
                      <a16:creationId xmlns:a16="http://schemas.microsoft.com/office/drawing/2014/main" id="{AA04C949-9450-E4B8-6B4A-DEFF3D662CDC}"/>
                    </a:ext>
                  </a:extLst>
                </p14:cNvPr>
                <p14:cNvContentPartPr/>
                <p14:nvPr/>
              </p14:nvContentPartPr>
              <p14:xfrm>
                <a:off x="7834549" y="199342"/>
                <a:ext cx="123480" cy="174960"/>
              </p14:xfrm>
            </p:contentPart>
          </mc:Choice>
          <mc:Fallback>
            <p:pic>
              <p:nvPicPr>
                <p:cNvPr id="541" name="Freihand 540">
                  <a:extLst>
                    <a:ext uri="{FF2B5EF4-FFF2-40B4-BE49-F238E27FC236}">
                      <a16:creationId xmlns:a16="http://schemas.microsoft.com/office/drawing/2014/main" id="{AA04C949-9450-E4B8-6B4A-DEFF3D662CDC}"/>
                    </a:ext>
                  </a:extLst>
                </p:cNvPr>
                <p:cNvPicPr/>
                <p:nvPr/>
              </p:nvPicPr>
              <p:blipFill>
                <a:blip r:embed="rId22"/>
                <a:stretch>
                  <a:fillRect/>
                </a:stretch>
              </p:blipFill>
              <p:spPr>
                <a:xfrm>
                  <a:off x="7825909" y="190702"/>
                  <a:ext cx="141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2" name="Freihand 541">
                  <a:extLst>
                    <a:ext uri="{FF2B5EF4-FFF2-40B4-BE49-F238E27FC236}">
                      <a16:creationId xmlns:a16="http://schemas.microsoft.com/office/drawing/2014/main" id="{2D110584-9AE9-19E3-792E-C11A07CDC638}"/>
                    </a:ext>
                  </a:extLst>
                </p14:cNvPr>
                <p14:cNvContentPartPr/>
                <p14:nvPr/>
              </p14:nvContentPartPr>
              <p14:xfrm>
                <a:off x="7793869" y="249022"/>
                <a:ext cx="218520" cy="167040"/>
              </p14:xfrm>
            </p:contentPart>
          </mc:Choice>
          <mc:Fallback>
            <p:pic>
              <p:nvPicPr>
                <p:cNvPr id="542" name="Freihand 541">
                  <a:extLst>
                    <a:ext uri="{FF2B5EF4-FFF2-40B4-BE49-F238E27FC236}">
                      <a16:creationId xmlns:a16="http://schemas.microsoft.com/office/drawing/2014/main" id="{2D110584-9AE9-19E3-792E-C11A07CDC638}"/>
                    </a:ext>
                  </a:extLst>
                </p:cNvPr>
                <p:cNvPicPr/>
                <p:nvPr/>
              </p:nvPicPr>
              <p:blipFill>
                <a:blip r:embed="rId24"/>
                <a:stretch>
                  <a:fillRect/>
                </a:stretch>
              </p:blipFill>
              <p:spPr>
                <a:xfrm>
                  <a:off x="7784869" y="240382"/>
                  <a:ext cx="236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43" name="Freihand 542">
                  <a:extLst>
                    <a:ext uri="{FF2B5EF4-FFF2-40B4-BE49-F238E27FC236}">
                      <a16:creationId xmlns:a16="http://schemas.microsoft.com/office/drawing/2014/main" id="{3378B8E8-6BA0-3D3A-1C38-B47898423E24}"/>
                    </a:ext>
                  </a:extLst>
                </p14:cNvPr>
                <p14:cNvContentPartPr/>
                <p14:nvPr/>
              </p14:nvContentPartPr>
              <p14:xfrm>
                <a:off x="7784149" y="100702"/>
                <a:ext cx="223200" cy="58320"/>
              </p14:xfrm>
            </p:contentPart>
          </mc:Choice>
          <mc:Fallback>
            <p:pic>
              <p:nvPicPr>
                <p:cNvPr id="543" name="Freihand 542">
                  <a:extLst>
                    <a:ext uri="{FF2B5EF4-FFF2-40B4-BE49-F238E27FC236}">
                      <a16:creationId xmlns:a16="http://schemas.microsoft.com/office/drawing/2014/main" id="{3378B8E8-6BA0-3D3A-1C38-B47898423E24}"/>
                    </a:ext>
                  </a:extLst>
                </p:cNvPr>
                <p:cNvPicPr/>
                <p:nvPr/>
              </p:nvPicPr>
              <p:blipFill>
                <a:blip r:embed="rId26"/>
                <a:stretch>
                  <a:fillRect/>
                </a:stretch>
              </p:blipFill>
              <p:spPr>
                <a:xfrm>
                  <a:off x="7775149" y="91702"/>
                  <a:ext cx="24084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544" name="Freihand 543">
                <a:extLst>
                  <a:ext uri="{FF2B5EF4-FFF2-40B4-BE49-F238E27FC236}">
                    <a16:creationId xmlns:a16="http://schemas.microsoft.com/office/drawing/2014/main" id="{D02A666A-CFDC-E010-D40E-AFBBB9B3FC26}"/>
                  </a:ext>
                </a:extLst>
              </p14:cNvPr>
              <p14:cNvContentPartPr/>
              <p14:nvPr/>
            </p14:nvContentPartPr>
            <p14:xfrm>
              <a:off x="8372389" y="191422"/>
              <a:ext cx="25200" cy="105120"/>
            </p14:xfrm>
          </p:contentPart>
        </mc:Choice>
        <mc:Fallback>
          <p:pic>
            <p:nvPicPr>
              <p:cNvPr id="544" name="Freihand 543">
                <a:extLst>
                  <a:ext uri="{FF2B5EF4-FFF2-40B4-BE49-F238E27FC236}">
                    <a16:creationId xmlns:a16="http://schemas.microsoft.com/office/drawing/2014/main" id="{D02A666A-CFDC-E010-D40E-AFBBB9B3FC26}"/>
                  </a:ext>
                </a:extLst>
              </p:cNvPr>
              <p:cNvPicPr/>
              <p:nvPr/>
            </p:nvPicPr>
            <p:blipFill>
              <a:blip r:embed="rId28"/>
              <a:stretch>
                <a:fillRect/>
              </a:stretch>
            </p:blipFill>
            <p:spPr>
              <a:xfrm>
                <a:off x="8363389" y="182782"/>
                <a:ext cx="42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45" name="Freihand 544">
                <a:extLst>
                  <a:ext uri="{FF2B5EF4-FFF2-40B4-BE49-F238E27FC236}">
                    <a16:creationId xmlns:a16="http://schemas.microsoft.com/office/drawing/2014/main" id="{AB8BD2C0-807D-106E-4860-4EA69DF3CAAA}"/>
                  </a:ext>
                </a:extLst>
              </p14:cNvPr>
              <p14:cNvContentPartPr/>
              <p14:nvPr/>
            </p14:nvContentPartPr>
            <p14:xfrm>
              <a:off x="8387869" y="61102"/>
              <a:ext cx="17280" cy="29880"/>
            </p14:xfrm>
          </p:contentPart>
        </mc:Choice>
        <mc:Fallback>
          <p:pic>
            <p:nvPicPr>
              <p:cNvPr id="545" name="Freihand 544">
                <a:extLst>
                  <a:ext uri="{FF2B5EF4-FFF2-40B4-BE49-F238E27FC236}">
                    <a16:creationId xmlns:a16="http://schemas.microsoft.com/office/drawing/2014/main" id="{AB8BD2C0-807D-106E-4860-4EA69DF3CAAA}"/>
                  </a:ext>
                </a:extLst>
              </p:cNvPr>
              <p:cNvPicPr/>
              <p:nvPr/>
            </p:nvPicPr>
            <p:blipFill>
              <a:blip r:embed="rId30"/>
              <a:stretch>
                <a:fillRect/>
              </a:stretch>
            </p:blipFill>
            <p:spPr>
              <a:xfrm>
                <a:off x="8378869" y="52102"/>
                <a:ext cx="34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46" name="Freihand 545">
                <a:extLst>
                  <a:ext uri="{FF2B5EF4-FFF2-40B4-BE49-F238E27FC236}">
                    <a16:creationId xmlns:a16="http://schemas.microsoft.com/office/drawing/2014/main" id="{B85D0F94-E53C-E5AD-AF15-7E6A482A4E0A}"/>
                  </a:ext>
                </a:extLst>
              </p14:cNvPr>
              <p14:cNvContentPartPr/>
              <p14:nvPr/>
            </p14:nvContentPartPr>
            <p14:xfrm>
              <a:off x="8469229" y="169462"/>
              <a:ext cx="116640" cy="165240"/>
            </p14:xfrm>
          </p:contentPart>
        </mc:Choice>
        <mc:Fallback>
          <p:pic>
            <p:nvPicPr>
              <p:cNvPr id="546" name="Freihand 545">
                <a:extLst>
                  <a:ext uri="{FF2B5EF4-FFF2-40B4-BE49-F238E27FC236}">
                    <a16:creationId xmlns:a16="http://schemas.microsoft.com/office/drawing/2014/main" id="{B85D0F94-E53C-E5AD-AF15-7E6A482A4E0A}"/>
                  </a:ext>
                </a:extLst>
              </p:cNvPr>
              <p:cNvPicPr/>
              <p:nvPr/>
            </p:nvPicPr>
            <p:blipFill>
              <a:blip r:embed="rId32"/>
              <a:stretch>
                <a:fillRect/>
              </a:stretch>
            </p:blipFill>
            <p:spPr>
              <a:xfrm>
                <a:off x="8460229" y="160462"/>
                <a:ext cx="134280" cy="182880"/>
              </a:xfrm>
              <a:prstGeom prst="rect">
                <a:avLst/>
              </a:prstGeom>
            </p:spPr>
          </p:pic>
        </mc:Fallback>
      </mc:AlternateContent>
      <p:grpSp>
        <p:nvGrpSpPr>
          <p:cNvPr id="568" name="Gruppieren 567">
            <a:extLst>
              <a:ext uri="{FF2B5EF4-FFF2-40B4-BE49-F238E27FC236}">
                <a16:creationId xmlns:a16="http://schemas.microsoft.com/office/drawing/2014/main" id="{FCCA60EC-6747-FB77-F8FA-321D5E729F65}"/>
              </a:ext>
            </a:extLst>
          </p:cNvPr>
          <p:cNvGrpSpPr/>
          <p:nvPr/>
        </p:nvGrpSpPr>
        <p:grpSpPr>
          <a:xfrm>
            <a:off x="8827789" y="39142"/>
            <a:ext cx="2600280" cy="660240"/>
            <a:chOff x="8827789" y="39142"/>
            <a:chExt cx="2600280" cy="660240"/>
          </a:xfrm>
        </p:grpSpPr>
        <mc:AlternateContent xmlns:mc="http://schemas.openxmlformats.org/markup-compatibility/2006">
          <mc:Choice xmlns:p14="http://schemas.microsoft.com/office/powerpoint/2010/main" Requires="p14">
            <p:contentPart p14:bwMode="auto" r:id="rId33">
              <p14:nvContentPartPr>
                <p14:cNvPr id="547" name="Freihand 546">
                  <a:extLst>
                    <a:ext uri="{FF2B5EF4-FFF2-40B4-BE49-F238E27FC236}">
                      <a16:creationId xmlns:a16="http://schemas.microsoft.com/office/drawing/2014/main" id="{C7449D55-A171-603A-1994-91DCDEAFE8EE}"/>
                    </a:ext>
                  </a:extLst>
                </p14:cNvPr>
                <p14:cNvContentPartPr/>
                <p14:nvPr/>
              </p14:nvContentPartPr>
              <p14:xfrm>
                <a:off x="8827789" y="148582"/>
                <a:ext cx="159120" cy="149400"/>
              </p14:xfrm>
            </p:contentPart>
          </mc:Choice>
          <mc:Fallback>
            <p:pic>
              <p:nvPicPr>
                <p:cNvPr id="547" name="Freihand 546">
                  <a:extLst>
                    <a:ext uri="{FF2B5EF4-FFF2-40B4-BE49-F238E27FC236}">
                      <a16:creationId xmlns:a16="http://schemas.microsoft.com/office/drawing/2014/main" id="{C7449D55-A171-603A-1994-91DCDEAFE8EE}"/>
                    </a:ext>
                  </a:extLst>
                </p:cNvPr>
                <p:cNvPicPr/>
                <p:nvPr/>
              </p:nvPicPr>
              <p:blipFill>
                <a:blip r:embed="rId34"/>
                <a:stretch>
                  <a:fillRect/>
                </a:stretch>
              </p:blipFill>
              <p:spPr>
                <a:xfrm>
                  <a:off x="8818789" y="139942"/>
                  <a:ext cx="176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8" name="Freihand 547">
                  <a:extLst>
                    <a:ext uri="{FF2B5EF4-FFF2-40B4-BE49-F238E27FC236}">
                      <a16:creationId xmlns:a16="http://schemas.microsoft.com/office/drawing/2014/main" id="{D86BE4C7-4871-6447-AD55-17CCF01CF6B0}"/>
                    </a:ext>
                  </a:extLst>
                </p14:cNvPr>
                <p14:cNvContentPartPr/>
                <p14:nvPr/>
              </p14:nvContentPartPr>
              <p14:xfrm>
                <a:off x="9052789" y="39142"/>
                <a:ext cx="78120" cy="235800"/>
              </p14:xfrm>
            </p:contentPart>
          </mc:Choice>
          <mc:Fallback>
            <p:pic>
              <p:nvPicPr>
                <p:cNvPr id="548" name="Freihand 547">
                  <a:extLst>
                    <a:ext uri="{FF2B5EF4-FFF2-40B4-BE49-F238E27FC236}">
                      <a16:creationId xmlns:a16="http://schemas.microsoft.com/office/drawing/2014/main" id="{D86BE4C7-4871-6447-AD55-17CCF01CF6B0}"/>
                    </a:ext>
                  </a:extLst>
                </p:cNvPr>
                <p:cNvPicPr/>
                <p:nvPr/>
              </p:nvPicPr>
              <p:blipFill>
                <a:blip r:embed="rId36"/>
                <a:stretch>
                  <a:fillRect/>
                </a:stretch>
              </p:blipFill>
              <p:spPr>
                <a:xfrm>
                  <a:off x="9044149" y="30502"/>
                  <a:ext cx="957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49" name="Freihand 548">
                  <a:extLst>
                    <a:ext uri="{FF2B5EF4-FFF2-40B4-BE49-F238E27FC236}">
                      <a16:creationId xmlns:a16="http://schemas.microsoft.com/office/drawing/2014/main" id="{E06EB6E3-231A-2234-9451-229E9E0835B2}"/>
                    </a:ext>
                  </a:extLst>
                </p14:cNvPr>
                <p14:cNvContentPartPr/>
                <p14:nvPr/>
              </p14:nvContentPartPr>
              <p14:xfrm>
                <a:off x="9138469" y="146422"/>
                <a:ext cx="111600" cy="168840"/>
              </p14:xfrm>
            </p:contentPart>
          </mc:Choice>
          <mc:Fallback>
            <p:pic>
              <p:nvPicPr>
                <p:cNvPr id="549" name="Freihand 548">
                  <a:extLst>
                    <a:ext uri="{FF2B5EF4-FFF2-40B4-BE49-F238E27FC236}">
                      <a16:creationId xmlns:a16="http://schemas.microsoft.com/office/drawing/2014/main" id="{E06EB6E3-231A-2234-9451-229E9E0835B2}"/>
                    </a:ext>
                  </a:extLst>
                </p:cNvPr>
                <p:cNvPicPr/>
                <p:nvPr/>
              </p:nvPicPr>
              <p:blipFill>
                <a:blip r:embed="rId38"/>
                <a:stretch>
                  <a:fillRect/>
                </a:stretch>
              </p:blipFill>
              <p:spPr>
                <a:xfrm>
                  <a:off x="9129829" y="137782"/>
                  <a:ext cx="129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50" name="Freihand 549">
                  <a:extLst>
                    <a:ext uri="{FF2B5EF4-FFF2-40B4-BE49-F238E27FC236}">
                      <a16:creationId xmlns:a16="http://schemas.microsoft.com/office/drawing/2014/main" id="{EB45D42B-2647-0A42-6DF7-0A4CF63E4ABD}"/>
                    </a:ext>
                  </a:extLst>
                </p14:cNvPr>
                <p14:cNvContentPartPr/>
                <p14:nvPr/>
              </p14:nvContentPartPr>
              <p14:xfrm>
                <a:off x="9352309" y="191782"/>
                <a:ext cx="131760" cy="88920"/>
              </p14:xfrm>
            </p:contentPart>
          </mc:Choice>
          <mc:Fallback>
            <p:pic>
              <p:nvPicPr>
                <p:cNvPr id="550" name="Freihand 549">
                  <a:extLst>
                    <a:ext uri="{FF2B5EF4-FFF2-40B4-BE49-F238E27FC236}">
                      <a16:creationId xmlns:a16="http://schemas.microsoft.com/office/drawing/2014/main" id="{EB45D42B-2647-0A42-6DF7-0A4CF63E4ABD}"/>
                    </a:ext>
                  </a:extLst>
                </p:cNvPr>
                <p:cNvPicPr/>
                <p:nvPr/>
              </p:nvPicPr>
              <p:blipFill>
                <a:blip r:embed="rId40"/>
                <a:stretch>
                  <a:fillRect/>
                </a:stretch>
              </p:blipFill>
              <p:spPr>
                <a:xfrm>
                  <a:off x="9343309" y="182782"/>
                  <a:ext cx="149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51" name="Freihand 550">
                  <a:extLst>
                    <a:ext uri="{FF2B5EF4-FFF2-40B4-BE49-F238E27FC236}">
                      <a16:creationId xmlns:a16="http://schemas.microsoft.com/office/drawing/2014/main" id="{98A1C016-6899-B7D2-2760-3A306E743D09}"/>
                    </a:ext>
                  </a:extLst>
                </p14:cNvPr>
                <p14:cNvContentPartPr/>
                <p14:nvPr/>
              </p14:nvContentPartPr>
              <p14:xfrm>
                <a:off x="9751189" y="132382"/>
                <a:ext cx="155520" cy="127800"/>
              </p14:xfrm>
            </p:contentPart>
          </mc:Choice>
          <mc:Fallback>
            <p:pic>
              <p:nvPicPr>
                <p:cNvPr id="551" name="Freihand 550">
                  <a:extLst>
                    <a:ext uri="{FF2B5EF4-FFF2-40B4-BE49-F238E27FC236}">
                      <a16:creationId xmlns:a16="http://schemas.microsoft.com/office/drawing/2014/main" id="{98A1C016-6899-B7D2-2760-3A306E743D09}"/>
                    </a:ext>
                  </a:extLst>
                </p:cNvPr>
                <p:cNvPicPr/>
                <p:nvPr/>
              </p:nvPicPr>
              <p:blipFill>
                <a:blip r:embed="rId42"/>
                <a:stretch>
                  <a:fillRect/>
                </a:stretch>
              </p:blipFill>
              <p:spPr>
                <a:xfrm>
                  <a:off x="9742189" y="123382"/>
                  <a:ext cx="173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52" name="Freihand 551">
                  <a:extLst>
                    <a:ext uri="{FF2B5EF4-FFF2-40B4-BE49-F238E27FC236}">
                      <a16:creationId xmlns:a16="http://schemas.microsoft.com/office/drawing/2014/main" id="{6DCB6C87-B1D2-45A5-20DA-0C2B8BB29D89}"/>
                    </a:ext>
                  </a:extLst>
                </p14:cNvPr>
                <p14:cNvContentPartPr/>
                <p14:nvPr/>
              </p14:nvContentPartPr>
              <p14:xfrm>
                <a:off x="10147549" y="118342"/>
                <a:ext cx="155520" cy="199080"/>
              </p14:xfrm>
            </p:contentPart>
          </mc:Choice>
          <mc:Fallback>
            <p:pic>
              <p:nvPicPr>
                <p:cNvPr id="552" name="Freihand 551">
                  <a:extLst>
                    <a:ext uri="{FF2B5EF4-FFF2-40B4-BE49-F238E27FC236}">
                      <a16:creationId xmlns:a16="http://schemas.microsoft.com/office/drawing/2014/main" id="{6DCB6C87-B1D2-45A5-20DA-0C2B8BB29D89}"/>
                    </a:ext>
                  </a:extLst>
                </p:cNvPr>
                <p:cNvPicPr/>
                <p:nvPr/>
              </p:nvPicPr>
              <p:blipFill>
                <a:blip r:embed="rId44"/>
                <a:stretch>
                  <a:fillRect/>
                </a:stretch>
              </p:blipFill>
              <p:spPr>
                <a:xfrm>
                  <a:off x="10138549" y="109342"/>
                  <a:ext cx="1731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53" name="Freihand 552">
                  <a:extLst>
                    <a:ext uri="{FF2B5EF4-FFF2-40B4-BE49-F238E27FC236}">
                      <a16:creationId xmlns:a16="http://schemas.microsoft.com/office/drawing/2014/main" id="{4724725D-E033-627B-3A91-72C59F84DAD9}"/>
                    </a:ext>
                  </a:extLst>
                </p14:cNvPr>
                <p14:cNvContentPartPr/>
                <p14:nvPr/>
              </p14:nvContentPartPr>
              <p14:xfrm>
                <a:off x="10289029" y="164782"/>
                <a:ext cx="348480" cy="109800"/>
              </p14:xfrm>
            </p:contentPart>
          </mc:Choice>
          <mc:Fallback>
            <p:pic>
              <p:nvPicPr>
                <p:cNvPr id="553" name="Freihand 552">
                  <a:extLst>
                    <a:ext uri="{FF2B5EF4-FFF2-40B4-BE49-F238E27FC236}">
                      <a16:creationId xmlns:a16="http://schemas.microsoft.com/office/drawing/2014/main" id="{4724725D-E033-627B-3A91-72C59F84DAD9}"/>
                    </a:ext>
                  </a:extLst>
                </p:cNvPr>
                <p:cNvPicPr/>
                <p:nvPr/>
              </p:nvPicPr>
              <p:blipFill>
                <a:blip r:embed="rId46"/>
                <a:stretch>
                  <a:fillRect/>
                </a:stretch>
              </p:blipFill>
              <p:spPr>
                <a:xfrm>
                  <a:off x="10280389" y="155782"/>
                  <a:ext cx="366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54" name="Freihand 553">
                  <a:extLst>
                    <a:ext uri="{FF2B5EF4-FFF2-40B4-BE49-F238E27FC236}">
                      <a16:creationId xmlns:a16="http://schemas.microsoft.com/office/drawing/2014/main" id="{64BA5362-08D2-F1EC-6629-D64CAD594FF2}"/>
                    </a:ext>
                  </a:extLst>
                </p14:cNvPr>
                <p14:cNvContentPartPr/>
                <p14:nvPr/>
              </p14:nvContentPartPr>
              <p14:xfrm>
                <a:off x="10736149" y="79822"/>
                <a:ext cx="172080" cy="175320"/>
              </p14:xfrm>
            </p:contentPart>
          </mc:Choice>
          <mc:Fallback>
            <p:pic>
              <p:nvPicPr>
                <p:cNvPr id="554" name="Freihand 553">
                  <a:extLst>
                    <a:ext uri="{FF2B5EF4-FFF2-40B4-BE49-F238E27FC236}">
                      <a16:creationId xmlns:a16="http://schemas.microsoft.com/office/drawing/2014/main" id="{64BA5362-08D2-F1EC-6629-D64CAD594FF2}"/>
                    </a:ext>
                  </a:extLst>
                </p:cNvPr>
                <p:cNvPicPr/>
                <p:nvPr/>
              </p:nvPicPr>
              <p:blipFill>
                <a:blip r:embed="rId48"/>
                <a:stretch>
                  <a:fillRect/>
                </a:stretch>
              </p:blipFill>
              <p:spPr>
                <a:xfrm>
                  <a:off x="10727149" y="70822"/>
                  <a:ext cx="189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55" name="Freihand 554">
                  <a:extLst>
                    <a:ext uri="{FF2B5EF4-FFF2-40B4-BE49-F238E27FC236}">
                      <a16:creationId xmlns:a16="http://schemas.microsoft.com/office/drawing/2014/main" id="{9077365E-E6FA-9E27-6535-76E89048036D}"/>
                    </a:ext>
                  </a:extLst>
                </p14:cNvPr>
                <p14:cNvContentPartPr/>
                <p14:nvPr/>
              </p14:nvContentPartPr>
              <p14:xfrm>
                <a:off x="10947829" y="166582"/>
                <a:ext cx="480240" cy="82800"/>
              </p14:xfrm>
            </p:contentPart>
          </mc:Choice>
          <mc:Fallback>
            <p:pic>
              <p:nvPicPr>
                <p:cNvPr id="555" name="Freihand 554">
                  <a:extLst>
                    <a:ext uri="{FF2B5EF4-FFF2-40B4-BE49-F238E27FC236}">
                      <a16:creationId xmlns:a16="http://schemas.microsoft.com/office/drawing/2014/main" id="{9077365E-E6FA-9E27-6535-76E89048036D}"/>
                    </a:ext>
                  </a:extLst>
                </p:cNvPr>
                <p:cNvPicPr/>
                <p:nvPr/>
              </p:nvPicPr>
              <p:blipFill>
                <a:blip r:embed="rId50"/>
                <a:stretch>
                  <a:fillRect/>
                </a:stretch>
              </p:blipFill>
              <p:spPr>
                <a:xfrm>
                  <a:off x="10939189" y="157942"/>
                  <a:ext cx="497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56" name="Freihand 555">
                  <a:extLst>
                    <a:ext uri="{FF2B5EF4-FFF2-40B4-BE49-F238E27FC236}">
                      <a16:creationId xmlns:a16="http://schemas.microsoft.com/office/drawing/2014/main" id="{B2189FF8-58A4-ADCF-AF0D-6491BE36C503}"/>
                    </a:ext>
                  </a:extLst>
                </p14:cNvPr>
                <p14:cNvContentPartPr/>
                <p14:nvPr/>
              </p14:nvContentPartPr>
              <p14:xfrm>
                <a:off x="9066109" y="517222"/>
                <a:ext cx="115920" cy="164880"/>
              </p14:xfrm>
            </p:contentPart>
          </mc:Choice>
          <mc:Fallback>
            <p:pic>
              <p:nvPicPr>
                <p:cNvPr id="556" name="Freihand 555">
                  <a:extLst>
                    <a:ext uri="{FF2B5EF4-FFF2-40B4-BE49-F238E27FC236}">
                      <a16:creationId xmlns:a16="http://schemas.microsoft.com/office/drawing/2014/main" id="{B2189FF8-58A4-ADCF-AF0D-6491BE36C503}"/>
                    </a:ext>
                  </a:extLst>
                </p:cNvPr>
                <p:cNvPicPr/>
                <p:nvPr/>
              </p:nvPicPr>
              <p:blipFill>
                <a:blip r:embed="rId52"/>
                <a:stretch>
                  <a:fillRect/>
                </a:stretch>
              </p:blipFill>
              <p:spPr>
                <a:xfrm>
                  <a:off x="9057469" y="508582"/>
                  <a:ext cx="133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61" name="Freihand 560">
                  <a:extLst>
                    <a:ext uri="{FF2B5EF4-FFF2-40B4-BE49-F238E27FC236}">
                      <a16:creationId xmlns:a16="http://schemas.microsoft.com/office/drawing/2014/main" id="{CFB3D1E5-5CE9-53B1-8F2E-326B261EE92E}"/>
                    </a:ext>
                  </a:extLst>
                </p14:cNvPr>
                <p14:cNvContentPartPr/>
                <p14:nvPr/>
              </p14:nvContentPartPr>
              <p14:xfrm>
                <a:off x="9239629" y="512902"/>
                <a:ext cx="372240" cy="135720"/>
              </p14:xfrm>
            </p:contentPart>
          </mc:Choice>
          <mc:Fallback>
            <p:pic>
              <p:nvPicPr>
                <p:cNvPr id="561" name="Freihand 560">
                  <a:extLst>
                    <a:ext uri="{FF2B5EF4-FFF2-40B4-BE49-F238E27FC236}">
                      <a16:creationId xmlns:a16="http://schemas.microsoft.com/office/drawing/2014/main" id="{CFB3D1E5-5CE9-53B1-8F2E-326B261EE92E}"/>
                    </a:ext>
                  </a:extLst>
                </p:cNvPr>
                <p:cNvPicPr/>
                <p:nvPr/>
              </p:nvPicPr>
              <p:blipFill>
                <a:blip r:embed="rId54"/>
                <a:stretch>
                  <a:fillRect/>
                </a:stretch>
              </p:blipFill>
              <p:spPr>
                <a:xfrm>
                  <a:off x="9230629" y="504262"/>
                  <a:ext cx="389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2" name="Freihand 561">
                  <a:extLst>
                    <a:ext uri="{FF2B5EF4-FFF2-40B4-BE49-F238E27FC236}">
                      <a16:creationId xmlns:a16="http://schemas.microsoft.com/office/drawing/2014/main" id="{63AC386C-4688-5CBA-A600-F75E2FABA97F}"/>
                    </a:ext>
                  </a:extLst>
                </p14:cNvPr>
                <p14:cNvContentPartPr/>
                <p14:nvPr/>
              </p14:nvContentPartPr>
              <p14:xfrm>
                <a:off x="9614749" y="435502"/>
                <a:ext cx="244080" cy="190800"/>
              </p14:xfrm>
            </p:contentPart>
          </mc:Choice>
          <mc:Fallback>
            <p:pic>
              <p:nvPicPr>
                <p:cNvPr id="562" name="Freihand 561">
                  <a:extLst>
                    <a:ext uri="{FF2B5EF4-FFF2-40B4-BE49-F238E27FC236}">
                      <a16:creationId xmlns:a16="http://schemas.microsoft.com/office/drawing/2014/main" id="{63AC386C-4688-5CBA-A600-F75E2FABA97F}"/>
                    </a:ext>
                  </a:extLst>
                </p:cNvPr>
                <p:cNvPicPr/>
                <p:nvPr/>
              </p:nvPicPr>
              <p:blipFill>
                <a:blip r:embed="rId56"/>
                <a:stretch>
                  <a:fillRect/>
                </a:stretch>
              </p:blipFill>
              <p:spPr>
                <a:xfrm>
                  <a:off x="9606109" y="426862"/>
                  <a:ext cx="261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63" name="Freihand 562">
                  <a:extLst>
                    <a:ext uri="{FF2B5EF4-FFF2-40B4-BE49-F238E27FC236}">
                      <a16:creationId xmlns:a16="http://schemas.microsoft.com/office/drawing/2014/main" id="{14EBB230-D1F4-123C-26F9-C8CCA221A1D4}"/>
                    </a:ext>
                  </a:extLst>
                </p14:cNvPr>
                <p14:cNvContentPartPr/>
                <p14:nvPr/>
              </p14:nvContentPartPr>
              <p14:xfrm>
                <a:off x="9883669" y="419302"/>
                <a:ext cx="131760" cy="223200"/>
              </p14:xfrm>
            </p:contentPart>
          </mc:Choice>
          <mc:Fallback>
            <p:pic>
              <p:nvPicPr>
                <p:cNvPr id="563" name="Freihand 562">
                  <a:extLst>
                    <a:ext uri="{FF2B5EF4-FFF2-40B4-BE49-F238E27FC236}">
                      <a16:creationId xmlns:a16="http://schemas.microsoft.com/office/drawing/2014/main" id="{14EBB230-D1F4-123C-26F9-C8CCA221A1D4}"/>
                    </a:ext>
                  </a:extLst>
                </p:cNvPr>
                <p:cNvPicPr/>
                <p:nvPr/>
              </p:nvPicPr>
              <p:blipFill>
                <a:blip r:embed="rId58"/>
                <a:stretch>
                  <a:fillRect/>
                </a:stretch>
              </p:blipFill>
              <p:spPr>
                <a:xfrm>
                  <a:off x="9874669" y="410662"/>
                  <a:ext cx="1494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4" name="Freihand 563">
                  <a:extLst>
                    <a:ext uri="{FF2B5EF4-FFF2-40B4-BE49-F238E27FC236}">
                      <a16:creationId xmlns:a16="http://schemas.microsoft.com/office/drawing/2014/main" id="{7EDEDB43-936A-06B2-A3ED-A95D3407A240}"/>
                    </a:ext>
                  </a:extLst>
                </p14:cNvPr>
                <p14:cNvContentPartPr/>
                <p14:nvPr/>
              </p14:nvContentPartPr>
              <p14:xfrm>
                <a:off x="10060429" y="359542"/>
                <a:ext cx="120600" cy="273240"/>
              </p14:xfrm>
            </p:contentPart>
          </mc:Choice>
          <mc:Fallback>
            <p:pic>
              <p:nvPicPr>
                <p:cNvPr id="564" name="Freihand 563">
                  <a:extLst>
                    <a:ext uri="{FF2B5EF4-FFF2-40B4-BE49-F238E27FC236}">
                      <a16:creationId xmlns:a16="http://schemas.microsoft.com/office/drawing/2014/main" id="{7EDEDB43-936A-06B2-A3ED-A95D3407A240}"/>
                    </a:ext>
                  </a:extLst>
                </p:cNvPr>
                <p:cNvPicPr/>
                <p:nvPr/>
              </p:nvPicPr>
              <p:blipFill>
                <a:blip r:embed="rId60"/>
                <a:stretch>
                  <a:fillRect/>
                </a:stretch>
              </p:blipFill>
              <p:spPr>
                <a:xfrm>
                  <a:off x="10051789" y="350902"/>
                  <a:ext cx="138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65" name="Freihand 564">
                  <a:extLst>
                    <a:ext uri="{FF2B5EF4-FFF2-40B4-BE49-F238E27FC236}">
                      <a16:creationId xmlns:a16="http://schemas.microsoft.com/office/drawing/2014/main" id="{8F2A9CBA-63B4-F297-E8DE-DD5DC7515B8E}"/>
                    </a:ext>
                  </a:extLst>
                </p14:cNvPr>
                <p14:cNvContentPartPr/>
                <p14:nvPr/>
              </p14:nvContentPartPr>
              <p14:xfrm>
                <a:off x="10191829" y="463582"/>
                <a:ext cx="167760" cy="195120"/>
              </p14:xfrm>
            </p:contentPart>
          </mc:Choice>
          <mc:Fallback>
            <p:pic>
              <p:nvPicPr>
                <p:cNvPr id="565" name="Freihand 564">
                  <a:extLst>
                    <a:ext uri="{FF2B5EF4-FFF2-40B4-BE49-F238E27FC236}">
                      <a16:creationId xmlns:a16="http://schemas.microsoft.com/office/drawing/2014/main" id="{8F2A9CBA-63B4-F297-E8DE-DD5DC7515B8E}"/>
                    </a:ext>
                  </a:extLst>
                </p:cNvPr>
                <p:cNvPicPr/>
                <p:nvPr/>
              </p:nvPicPr>
              <p:blipFill>
                <a:blip r:embed="rId62"/>
                <a:stretch>
                  <a:fillRect/>
                </a:stretch>
              </p:blipFill>
              <p:spPr>
                <a:xfrm>
                  <a:off x="10183189" y="454582"/>
                  <a:ext cx="185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6" name="Freihand 565">
                  <a:extLst>
                    <a:ext uri="{FF2B5EF4-FFF2-40B4-BE49-F238E27FC236}">
                      <a16:creationId xmlns:a16="http://schemas.microsoft.com/office/drawing/2014/main" id="{2F1366FE-DFA0-3798-8CAD-769762167823}"/>
                    </a:ext>
                  </a:extLst>
                </p14:cNvPr>
                <p14:cNvContentPartPr/>
                <p14:nvPr/>
              </p14:nvContentPartPr>
              <p14:xfrm>
                <a:off x="10668829" y="309502"/>
                <a:ext cx="49320" cy="228960"/>
              </p14:xfrm>
            </p:contentPart>
          </mc:Choice>
          <mc:Fallback>
            <p:pic>
              <p:nvPicPr>
                <p:cNvPr id="566" name="Freihand 565">
                  <a:extLst>
                    <a:ext uri="{FF2B5EF4-FFF2-40B4-BE49-F238E27FC236}">
                      <a16:creationId xmlns:a16="http://schemas.microsoft.com/office/drawing/2014/main" id="{2F1366FE-DFA0-3798-8CAD-769762167823}"/>
                    </a:ext>
                  </a:extLst>
                </p:cNvPr>
                <p:cNvPicPr/>
                <p:nvPr/>
              </p:nvPicPr>
              <p:blipFill>
                <a:blip r:embed="rId64"/>
                <a:stretch>
                  <a:fillRect/>
                </a:stretch>
              </p:blipFill>
              <p:spPr>
                <a:xfrm>
                  <a:off x="10660189" y="300862"/>
                  <a:ext cx="66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67" name="Freihand 566">
                  <a:extLst>
                    <a:ext uri="{FF2B5EF4-FFF2-40B4-BE49-F238E27FC236}">
                      <a16:creationId xmlns:a16="http://schemas.microsoft.com/office/drawing/2014/main" id="{BC7C23D7-CF3C-0E55-7CD6-6395FC36D3C1}"/>
                    </a:ext>
                  </a:extLst>
                </p14:cNvPr>
                <p14:cNvContentPartPr/>
                <p14:nvPr/>
              </p14:nvContentPartPr>
              <p14:xfrm>
                <a:off x="10624189" y="670222"/>
                <a:ext cx="27720" cy="29160"/>
              </p14:xfrm>
            </p:contentPart>
          </mc:Choice>
          <mc:Fallback>
            <p:pic>
              <p:nvPicPr>
                <p:cNvPr id="567" name="Freihand 566">
                  <a:extLst>
                    <a:ext uri="{FF2B5EF4-FFF2-40B4-BE49-F238E27FC236}">
                      <a16:creationId xmlns:a16="http://schemas.microsoft.com/office/drawing/2014/main" id="{BC7C23D7-CF3C-0E55-7CD6-6395FC36D3C1}"/>
                    </a:ext>
                  </a:extLst>
                </p:cNvPr>
                <p:cNvPicPr/>
                <p:nvPr/>
              </p:nvPicPr>
              <p:blipFill>
                <a:blip r:embed="rId66"/>
                <a:stretch>
                  <a:fillRect/>
                </a:stretch>
              </p:blipFill>
              <p:spPr>
                <a:xfrm>
                  <a:off x="10615189" y="661582"/>
                  <a:ext cx="45360" cy="46800"/>
                </a:xfrm>
                <a:prstGeom prst="rect">
                  <a:avLst/>
                </a:prstGeom>
              </p:spPr>
            </p:pic>
          </mc:Fallback>
        </mc:AlternateContent>
      </p:grpSp>
      <p:grpSp>
        <p:nvGrpSpPr>
          <p:cNvPr id="570" name="Gruppieren 569">
            <a:extLst>
              <a:ext uri="{FF2B5EF4-FFF2-40B4-BE49-F238E27FC236}">
                <a16:creationId xmlns:a16="http://schemas.microsoft.com/office/drawing/2014/main" id="{75A62BA0-E387-498E-EB5F-B533C322C52F}"/>
              </a:ext>
            </a:extLst>
          </p:cNvPr>
          <p:cNvGrpSpPr/>
          <p:nvPr/>
        </p:nvGrpSpPr>
        <p:grpSpPr>
          <a:xfrm>
            <a:off x="1416109" y="657982"/>
            <a:ext cx="2408760" cy="660240"/>
            <a:chOff x="1416109" y="657982"/>
            <a:chExt cx="2408760" cy="660240"/>
          </a:xfrm>
        </p:grpSpPr>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20A00C0D-3E4A-626E-B6CE-7072558AF4DB}"/>
                    </a:ext>
                  </a:extLst>
                </p14:cNvPr>
                <p14:cNvContentPartPr/>
                <p14:nvPr/>
              </p14:nvContentPartPr>
              <p14:xfrm>
                <a:off x="1416109" y="726742"/>
                <a:ext cx="174960" cy="591480"/>
              </p14:xfrm>
            </p:contentPart>
          </mc:Choice>
          <mc:Fallback>
            <p:pic>
              <p:nvPicPr>
                <p:cNvPr id="36" name="Freihand 35">
                  <a:extLst>
                    <a:ext uri="{FF2B5EF4-FFF2-40B4-BE49-F238E27FC236}">
                      <a16:creationId xmlns:a16="http://schemas.microsoft.com/office/drawing/2014/main" id="{20A00C0D-3E4A-626E-B6CE-7072558AF4DB}"/>
                    </a:ext>
                  </a:extLst>
                </p:cNvPr>
                <p:cNvPicPr/>
                <p:nvPr/>
              </p:nvPicPr>
              <p:blipFill>
                <a:blip r:embed="rId68"/>
                <a:stretch>
                  <a:fillRect/>
                </a:stretch>
              </p:blipFill>
              <p:spPr>
                <a:xfrm>
                  <a:off x="1407469" y="717742"/>
                  <a:ext cx="19260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3F940F2A-F6F0-3D2A-18C1-54873C2F93A4}"/>
                    </a:ext>
                  </a:extLst>
                </p14:cNvPr>
                <p14:cNvContentPartPr/>
                <p14:nvPr/>
              </p14:nvContentPartPr>
              <p14:xfrm>
                <a:off x="1787629" y="872902"/>
                <a:ext cx="29520" cy="166320"/>
              </p14:xfrm>
            </p:contentPart>
          </mc:Choice>
          <mc:Fallback>
            <p:pic>
              <p:nvPicPr>
                <p:cNvPr id="40" name="Freihand 39">
                  <a:extLst>
                    <a:ext uri="{FF2B5EF4-FFF2-40B4-BE49-F238E27FC236}">
                      <a16:creationId xmlns:a16="http://schemas.microsoft.com/office/drawing/2014/main" id="{3F940F2A-F6F0-3D2A-18C1-54873C2F93A4}"/>
                    </a:ext>
                  </a:extLst>
                </p:cNvPr>
                <p:cNvPicPr/>
                <p:nvPr/>
              </p:nvPicPr>
              <p:blipFill>
                <a:blip r:embed="rId70"/>
                <a:stretch>
                  <a:fillRect/>
                </a:stretch>
              </p:blipFill>
              <p:spPr>
                <a:xfrm>
                  <a:off x="1778989" y="864262"/>
                  <a:ext cx="47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67DF77FD-7BD1-EE4E-127F-09153056CE9B}"/>
                    </a:ext>
                  </a:extLst>
                </p14:cNvPr>
                <p14:cNvContentPartPr/>
                <p14:nvPr/>
              </p14:nvContentPartPr>
              <p14:xfrm>
                <a:off x="1792309" y="831862"/>
                <a:ext cx="153720" cy="128880"/>
              </p14:xfrm>
            </p:contentPart>
          </mc:Choice>
          <mc:Fallback>
            <p:pic>
              <p:nvPicPr>
                <p:cNvPr id="44" name="Freihand 43">
                  <a:extLst>
                    <a:ext uri="{FF2B5EF4-FFF2-40B4-BE49-F238E27FC236}">
                      <a16:creationId xmlns:a16="http://schemas.microsoft.com/office/drawing/2014/main" id="{67DF77FD-7BD1-EE4E-127F-09153056CE9B}"/>
                    </a:ext>
                  </a:extLst>
                </p:cNvPr>
                <p:cNvPicPr/>
                <p:nvPr/>
              </p:nvPicPr>
              <p:blipFill>
                <a:blip r:embed="rId72"/>
                <a:stretch>
                  <a:fillRect/>
                </a:stretch>
              </p:blipFill>
              <p:spPr>
                <a:xfrm>
                  <a:off x="1783669" y="822862"/>
                  <a:ext cx="1713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34BB1C9E-C73B-65B7-BB21-57DBF942F8DD}"/>
                    </a:ext>
                  </a:extLst>
                </p14:cNvPr>
                <p14:cNvContentPartPr/>
                <p14:nvPr/>
              </p14:nvContentPartPr>
              <p14:xfrm>
                <a:off x="1788349" y="1058302"/>
                <a:ext cx="129240" cy="29160"/>
              </p14:xfrm>
            </p:contentPart>
          </mc:Choice>
          <mc:Fallback>
            <p:pic>
              <p:nvPicPr>
                <p:cNvPr id="51" name="Freihand 50">
                  <a:extLst>
                    <a:ext uri="{FF2B5EF4-FFF2-40B4-BE49-F238E27FC236}">
                      <a16:creationId xmlns:a16="http://schemas.microsoft.com/office/drawing/2014/main" id="{34BB1C9E-C73B-65B7-BB21-57DBF942F8DD}"/>
                    </a:ext>
                  </a:extLst>
                </p:cNvPr>
                <p:cNvPicPr/>
                <p:nvPr/>
              </p:nvPicPr>
              <p:blipFill>
                <a:blip r:embed="rId74"/>
                <a:stretch>
                  <a:fillRect/>
                </a:stretch>
              </p:blipFill>
              <p:spPr>
                <a:xfrm>
                  <a:off x="1779349" y="1049302"/>
                  <a:ext cx="146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8" name="Freihand 457">
                  <a:extLst>
                    <a:ext uri="{FF2B5EF4-FFF2-40B4-BE49-F238E27FC236}">
                      <a16:creationId xmlns:a16="http://schemas.microsoft.com/office/drawing/2014/main" id="{ABB2DD1D-1907-8378-08FC-0C93AD9AFDE8}"/>
                    </a:ext>
                  </a:extLst>
                </p14:cNvPr>
                <p14:cNvContentPartPr/>
                <p14:nvPr/>
              </p14:nvContentPartPr>
              <p14:xfrm>
                <a:off x="2081029" y="742582"/>
                <a:ext cx="108720" cy="331560"/>
              </p14:xfrm>
            </p:contentPart>
          </mc:Choice>
          <mc:Fallback>
            <p:pic>
              <p:nvPicPr>
                <p:cNvPr id="458" name="Freihand 457">
                  <a:extLst>
                    <a:ext uri="{FF2B5EF4-FFF2-40B4-BE49-F238E27FC236}">
                      <a16:creationId xmlns:a16="http://schemas.microsoft.com/office/drawing/2014/main" id="{ABB2DD1D-1907-8378-08FC-0C93AD9AFDE8}"/>
                    </a:ext>
                  </a:extLst>
                </p:cNvPr>
                <p:cNvPicPr/>
                <p:nvPr/>
              </p:nvPicPr>
              <p:blipFill>
                <a:blip r:embed="rId76"/>
                <a:stretch>
                  <a:fillRect/>
                </a:stretch>
              </p:blipFill>
              <p:spPr>
                <a:xfrm>
                  <a:off x="2072029" y="733942"/>
                  <a:ext cx="12636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2" name="Freihand 461">
                  <a:extLst>
                    <a:ext uri="{FF2B5EF4-FFF2-40B4-BE49-F238E27FC236}">
                      <a16:creationId xmlns:a16="http://schemas.microsoft.com/office/drawing/2014/main" id="{BDE80025-B17A-10F3-0193-23C911709A66}"/>
                    </a:ext>
                  </a:extLst>
                </p14:cNvPr>
                <p14:cNvContentPartPr/>
                <p14:nvPr/>
              </p14:nvContentPartPr>
              <p14:xfrm>
                <a:off x="2279029" y="802342"/>
                <a:ext cx="153720" cy="15480"/>
              </p14:xfrm>
            </p:contentPart>
          </mc:Choice>
          <mc:Fallback>
            <p:pic>
              <p:nvPicPr>
                <p:cNvPr id="462" name="Freihand 461">
                  <a:extLst>
                    <a:ext uri="{FF2B5EF4-FFF2-40B4-BE49-F238E27FC236}">
                      <a16:creationId xmlns:a16="http://schemas.microsoft.com/office/drawing/2014/main" id="{BDE80025-B17A-10F3-0193-23C911709A66}"/>
                    </a:ext>
                  </a:extLst>
                </p:cNvPr>
                <p:cNvPicPr/>
                <p:nvPr/>
              </p:nvPicPr>
              <p:blipFill>
                <a:blip r:embed="rId78"/>
                <a:stretch>
                  <a:fillRect/>
                </a:stretch>
              </p:blipFill>
              <p:spPr>
                <a:xfrm>
                  <a:off x="2270029" y="793702"/>
                  <a:ext cx="1713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8" name="Freihand 467">
                  <a:extLst>
                    <a:ext uri="{FF2B5EF4-FFF2-40B4-BE49-F238E27FC236}">
                      <a16:creationId xmlns:a16="http://schemas.microsoft.com/office/drawing/2014/main" id="{83B7BD95-FFCF-E09F-B00E-B3B69405C7AD}"/>
                    </a:ext>
                  </a:extLst>
                </p14:cNvPr>
                <p14:cNvContentPartPr/>
                <p14:nvPr/>
              </p14:nvContentPartPr>
              <p14:xfrm>
                <a:off x="2284789" y="843742"/>
                <a:ext cx="163440" cy="164160"/>
              </p14:xfrm>
            </p:contentPart>
          </mc:Choice>
          <mc:Fallback>
            <p:pic>
              <p:nvPicPr>
                <p:cNvPr id="468" name="Freihand 467">
                  <a:extLst>
                    <a:ext uri="{FF2B5EF4-FFF2-40B4-BE49-F238E27FC236}">
                      <a16:creationId xmlns:a16="http://schemas.microsoft.com/office/drawing/2014/main" id="{83B7BD95-FFCF-E09F-B00E-B3B69405C7AD}"/>
                    </a:ext>
                  </a:extLst>
                </p:cNvPr>
                <p:cNvPicPr/>
                <p:nvPr/>
              </p:nvPicPr>
              <p:blipFill>
                <a:blip r:embed="rId80"/>
                <a:stretch>
                  <a:fillRect/>
                </a:stretch>
              </p:blipFill>
              <p:spPr>
                <a:xfrm>
                  <a:off x="2275789" y="834742"/>
                  <a:ext cx="1810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5" name="Freihand 474">
                  <a:extLst>
                    <a:ext uri="{FF2B5EF4-FFF2-40B4-BE49-F238E27FC236}">
                      <a16:creationId xmlns:a16="http://schemas.microsoft.com/office/drawing/2014/main" id="{B1A6A6FA-72FD-D466-C72B-FD7E602E2224}"/>
                    </a:ext>
                  </a:extLst>
                </p14:cNvPr>
                <p14:cNvContentPartPr/>
                <p14:nvPr/>
              </p14:nvContentPartPr>
              <p14:xfrm>
                <a:off x="2582509" y="735742"/>
                <a:ext cx="108000" cy="243720"/>
              </p14:xfrm>
            </p:contentPart>
          </mc:Choice>
          <mc:Fallback>
            <p:pic>
              <p:nvPicPr>
                <p:cNvPr id="475" name="Freihand 474">
                  <a:extLst>
                    <a:ext uri="{FF2B5EF4-FFF2-40B4-BE49-F238E27FC236}">
                      <a16:creationId xmlns:a16="http://schemas.microsoft.com/office/drawing/2014/main" id="{B1A6A6FA-72FD-D466-C72B-FD7E602E2224}"/>
                    </a:ext>
                  </a:extLst>
                </p:cNvPr>
                <p:cNvPicPr/>
                <p:nvPr/>
              </p:nvPicPr>
              <p:blipFill>
                <a:blip r:embed="rId82"/>
                <a:stretch>
                  <a:fillRect/>
                </a:stretch>
              </p:blipFill>
              <p:spPr>
                <a:xfrm>
                  <a:off x="2573869" y="726742"/>
                  <a:ext cx="125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9" name="Freihand 478">
                  <a:extLst>
                    <a:ext uri="{FF2B5EF4-FFF2-40B4-BE49-F238E27FC236}">
                      <a16:creationId xmlns:a16="http://schemas.microsoft.com/office/drawing/2014/main" id="{1E99A397-98C3-6313-CCA3-88E7D40C0CD8}"/>
                    </a:ext>
                  </a:extLst>
                </p14:cNvPr>
                <p14:cNvContentPartPr/>
                <p14:nvPr/>
              </p14:nvContentPartPr>
              <p14:xfrm>
                <a:off x="2755309" y="798742"/>
                <a:ext cx="41400" cy="161280"/>
              </p14:xfrm>
            </p:contentPart>
          </mc:Choice>
          <mc:Fallback>
            <p:pic>
              <p:nvPicPr>
                <p:cNvPr id="479" name="Freihand 478">
                  <a:extLst>
                    <a:ext uri="{FF2B5EF4-FFF2-40B4-BE49-F238E27FC236}">
                      <a16:creationId xmlns:a16="http://schemas.microsoft.com/office/drawing/2014/main" id="{1E99A397-98C3-6313-CCA3-88E7D40C0CD8}"/>
                    </a:ext>
                  </a:extLst>
                </p:cNvPr>
                <p:cNvPicPr/>
                <p:nvPr/>
              </p:nvPicPr>
              <p:blipFill>
                <a:blip r:embed="rId84"/>
                <a:stretch>
                  <a:fillRect/>
                </a:stretch>
              </p:blipFill>
              <p:spPr>
                <a:xfrm>
                  <a:off x="2746669" y="790102"/>
                  <a:ext cx="590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1" name="Freihand 480">
                  <a:extLst>
                    <a:ext uri="{FF2B5EF4-FFF2-40B4-BE49-F238E27FC236}">
                      <a16:creationId xmlns:a16="http://schemas.microsoft.com/office/drawing/2014/main" id="{1E45D820-6F21-D96E-BEE3-A9BC20BEB63F}"/>
                    </a:ext>
                  </a:extLst>
                </p14:cNvPr>
                <p14:cNvContentPartPr/>
                <p14:nvPr/>
              </p14:nvContentPartPr>
              <p14:xfrm>
                <a:off x="2716429" y="825022"/>
                <a:ext cx="195480" cy="200160"/>
              </p14:xfrm>
            </p:contentPart>
          </mc:Choice>
          <mc:Fallback>
            <p:pic>
              <p:nvPicPr>
                <p:cNvPr id="481" name="Freihand 480">
                  <a:extLst>
                    <a:ext uri="{FF2B5EF4-FFF2-40B4-BE49-F238E27FC236}">
                      <a16:creationId xmlns:a16="http://schemas.microsoft.com/office/drawing/2014/main" id="{1E45D820-6F21-D96E-BEE3-A9BC20BEB63F}"/>
                    </a:ext>
                  </a:extLst>
                </p:cNvPr>
                <p:cNvPicPr/>
                <p:nvPr/>
              </p:nvPicPr>
              <p:blipFill>
                <a:blip r:embed="rId86"/>
                <a:stretch>
                  <a:fillRect/>
                </a:stretch>
              </p:blipFill>
              <p:spPr>
                <a:xfrm>
                  <a:off x="2707789" y="816382"/>
                  <a:ext cx="213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7" name="Freihand 486">
                  <a:extLst>
                    <a:ext uri="{FF2B5EF4-FFF2-40B4-BE49-F238E27FC236}">
                      <a16:creationId xmlns:a16="http://schemas.microsoft.com/office/drawing/2014/main" id="{02A9472B-5A0D-7F0E-E5FD-4B79CD6790EA}"/>
                    </a:ext>
                  </a:extLst>
                </p14:cNvPr>
                <p14:cNvContentPartPr/>
                <p14:nvPr/>
              </p14:nvContentPartPr>
              <p14:xfrm>
                <a:off x="2915869" y="853462"/>
                <a:ext cx="4320" cy="3960"/>
              </p14:xfrm>
            </p:contentPart>
          </mc:Choice>
          <mc:Fallback>
            <p:pic>
              <p:nvPicPr>
                <p:cNvPr id="487" name="Freihand 486">
                  <a:extLst>
                    <a:ext uri="{FF2B5EF4-FFF2-40B4-BE49-F238E27FC236}">
                      <a16:creationId xmlns:a16="http://schemas.microsoft.com/office/drawing/2014/main" id="{02A9472B-5A0D-7F0E-E5FD-4B79CD6790EA}"/>
                    </a:ext>
                  </a:extLst>
                </p:cNvPr>
                <p:cNvPicPr/>
                <p:nvPr/>
              </p:nvPicPr>
              <p:blipFill>
                <a:blip r:embed="rId88"/>
                <a:stretch>
                  <a:fillRect/>
                </a:stretch>
              </p:blipFill>
              <p:spPr>
                <a:xfrm>
                  <a:off x="2906869" y="844462"/>
                  <a:ext cx="21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9" name="Freihand 488">
                  <a:extLst>
                    <a:ext uri="{FF2B5EF4-FFF2-40B4-BE49-F238E27FC236}">
                      <a16:creationId xmlns:a16="http://schemas.microsoft.com/office/drawing/2014/main" id="{144AA603-8A76-515B-FDEB-8002AE53D955}"/>
                    </a:ext>
                  </a:extLst>
                </p14:cNvPr>
                <p14:cNvContentPartPr/>
                <p14:nvPr/>
              </p14:nvContentPartPr>
              <p14:xfrm>
                <a:off x="3019549" y="898462"/>
                <a:ext cx="100800" cy="18360"/>
              </p14:xfrm>
            </p:contentPart>
          </mc:Choice>
          <mc:Fallback>
            <p:pic>
              <p:nvPicPr>
                <p:cNvPr id="489" name="Freihand 488">
                  <a:extLst>
                    <a:ext uri="{FF2B5EF4-FFF2-40B4-BE49-F238E27FC236}">
                      <a16:creationId xmlns:a16="http://schemas.microsoft.com/office/drawing/2014/main" id="{144AA603-8A76-515B-FDEB-8002AE53D955}"/>
                    </a:ext>
                  </a:extLst>
                </p:cNvPr>
                <p:cNvPicPr/>
                <p:nvPr/>
              </p:nvPicPr>
              <p:blipFill>
                <a:blip r:embed="rId90"/>
                <a:stretch>
                  <a:fillRect/>
                </a:stretch>
              </p:blipFill>
              <p:spPr>
                <a:xfrm>
                  <a:off x="3010549" y="889462"/>
                  <a:ext cx="118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1" name="Freihand 490">
                  <a:extLst>
                    <a:ext uri="{FF2B5EF4-FFF2-40B4-BE49-F238E27FC236}">
                      <a16:creationId xmlns:a16="http://schemas.microsoft.com/office/drawing/2014/main" id="{5FB80147-0A07-4E5A-F977-468013106C0B}"/>
                    </a:ext>
                  </a:extLst>
                </p14:cNvPr>
                <p14:cNvContentPartPr/>
                <p14:nvPr/>
              </p14:nvContentPartPr>
              <p14:xfrm>
                <a:off x="3170389" y="780022"/>
                <a:ext cx="235440" cy="300960"/>
              </p14:xfrm>
            </p:contentPart>
          </mc:Choice>
          <mc:Fallback>
            <p:pic>
              <p:nvPicPr>
                <p:cNvPr id="491" name="Freihand 490">
                  <a:extLst>
                    <a:ext uri="{FF2B5EF4-FFF2-40B4-BE49-F238E27FC236}">
                      <a16:creationId xmlns:a16="http://schemas.microsoft.com/office/drawing/2014/main" id="{5FB80147-0A07-4E5A-F977-468013106C0B}"/>
                    </a:ext>
                  </a:extLst>
                </p:cNvPr>
                <p:cNvPicPr/>
                <p:nvPr/>
              </p:nvPicPr>
              <p:blipFill>
                <a:blip r:embed="rId92"/>
                <a:stretch>
                  <a:fillRect/>
                </a:stretch>
              </p:blipFill>
              <p:spPr>
                <a:xfrm>
                  <a:off x="3161389" y="771382"/>
                  <a:ext cx="2530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3" name="Freihand 492">
                  <a:extLst>
                    <a:ext uri="{FF2B5EF4-FFF2-40B4-BE49-F238E27FC236}">
                      <a16:creationId xmlns:a16="http://schemas.microsoft.com/office/drawing/2014/main" id="{4B057595-C32E-F4B1-71BE-A2F149CEEA57}"/>
                    </a:ext>
                  </a:extLst>
                </p14:cNvPr>
                <p14:cNvContentPartPr/>
                <p14:nvPr/>
              </p14:nvContentPartPr>
              <p14:xfrm>
                <a:off x="3426709" y="744742"/>
                <a:ext cx="96840" cy="272880"/>
              </p14:xfrm>
            </p:contentPart>
          </mc:Choice>
          <mc:Fallback>
            <p:pic>
              <p:nvPicPr>
                <p:cNvPr id="493" name="Freihand 492">
                  <a:extLst>
                    <a:ext uri="{FF2B5EF4-FFF2-40B4-BE49-F238E27FC236}">
                      <a16:creationId xmlns:a16="http://schemas.microsoft.com/office/drawing/2014/main" id="{4B057595-C32E-F4B1-71BE-A2F149CEEA57}"/>
                    </a:ext>
                  </a:extLst>
                </p:cNvPr>
                <p:cNvPicPr/>
                <p:nvPr/>
              </p:nvPicPr>
              <p:blipFill>
                <a:blip r:embed="rId94"/>
                <a:stretch>
                  <a:fillRect/>
                </a:stretch>
              </p:blipFill>
              <p:spPr>
                <a:xfrm>
                  <a:off x="3417709" y="735742"/>
                  <a:ext cx="114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47FFF0AB-0698-9948-DE2D-91A4228A3D2F}"/>
                    </a:ext>
                  </a:extLst>
                </p14:cNvPr>
                <p14:cNvContentPartPr/>
                <p14:nvPr/>
              </p14:nvContentPartPr>
              <p14:xfrm>
                <a:off x="3585109" y="665542"/>
                <a:ext cx="96480" cy="101880"/>
              </p14:xfrm>
            </p:contentPart>
          </mc:Choice>
          <mc:Fallback>
            <p:pic>
              <p:nvPicPr>
                <p:cNvPr id="65" name="Freihand 64">
                  <a:extLst>
                    <a:ext uri="{FF2B5EF4-FFF2-40B4-BE49-F238E27FC236}">
                      <a16:creationId xmlns:a16="http://schemas.microsoft.com/office/drawing/2014/main" id="{47FFF0AB-0698-9948-DE2D-91A4228A3D2F}"/>
                    </a:ext>
                  </a:extLst>
                </p:cNvPr>
                <p:cNvPicPr/>
                <p:nvPr/>
              </p:nvPicPr>
              <p:blipFill>
                <a:blip r:embed="rId96"/>
                <a:stretch>
                  <a:fillRect/>
                </a:stretch>
              </p:blipFill>
              <p:spPr>
                <a:xfrm>
                  <a:off x="3576109" y="656902"/>
                  <a:ext cx="114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47C8742D-3B30-55EF-EA5A-7EBE21E6F6D0}"/>
                    </a:ext>
                  </a:extLst>
                </p14:cNvPr>
                <p14:cNvContentPartPr/>
                <p14:nvPr/>
              </p14:nvContentPartPr>
              <p14:xfrm>
                <a:off x="3687709" y="657982"/>
                <a:ext cx="137160" cy="437400"/>
              </p14:xfrm>
            </p:contentPart>
          </mc:Choice>
          <mc:Fallback>
            <p:pic>
              <p:nvPicPr>
                <p:cNvPr id="66" name="Freihand 65">
                  <a:extLst>
                    <a:ext uri="{FF2B5EF4-FFF2-40B4-BE49-F238E27FC236}">
                      <a16:creationId xmlns:a16="http://schemas.microsoft.com/office/drawing/2014/main" id="{47C8742D-3B30-55EF-EA5A-7EBE21E6F6D0}"/>
                    </a:ext>
                  </a:extLst>
                </p:cNvPr>
                <p:cNvPicPr/>
                <p:nvPr/>
              </p:nvPicPr>
              <p:blipFill>
                <a:blip r:embed="rId98"/>
                <a:stretch>
                  <a:fillRect/>
                </a:stretch>
              </p:blipFill>
              <p:spPr>
                <a:xfrm>
                  <a:off x="3678709" y="648982"/>
                  <a:ext cx="154800" cy="455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9" name="Freihand 568">
                  <a:extLst>
                    <a:ext uri="{FF2B5EF4-FFF2-40B4-BE49-F238E27FC236}">
                      <a16:creationId xmlns:a16="http://schemas.microsoft.com/office/drawing/2014/main" id="{FBD76AA5-CD7C-A033-FD87-7B58626A9587}"/>
                    </a:ext>
                  </a:extLst>
                </p14:cNvPr>
                <p14:cNvContentPartPr/>
                <p14:nvPr/>
              </p14:nvContentPartPr>
              <p14:xfrm>
                <a:off x="1677469" y="1140742"/>
                <a:ext cx="1622520" cy="100440"/>
              </p14:xfrm>
            </p:contentPart>
          </mc:Choice>
          <mc:Fallback>
            <p:pic>
              <p:nvPicPr>
                <p:cNvPr id="569" name="Freihand 568">
                  <a:extLst>
                    <a:ext uri="{FF2B5EF4-FFF2-40B4-BE49-F238E27FC236}">
                      <a16:creationId xmlns:a16="http://schemas.microsoft.com/office/drawing/2014/main" id="{FBD76AA5-CD7C-A033-FD87-7B58626A9587}"/>
                    </a:ext>
                  </a:extLst>
                </p:cNvPr>
                <p:cNvPicPr/>
                <p:nvPr/>
              </p:nvPicPr>
              <p:blipFill>
                <a:blip r:embed="rId100"/>
                <a:stretch>
                  <a:fillRect/>
                </a:stretch>
              </p:blipFill>
              <p:spPr>
                <a:xfrm>
                  <a:off x="1668829" y="1132102"/>
                  <a:ext cx="1640160" cy="118080"/>
                </a:xfrm>
                <a:prstGeom prst="rect">
                  <a:avLst/>
                </a:prstGeom>
              </p:spPr>
            </p:pic>
          </mc:Fallback>
        </mc:AlternateContent>
      </p:grpSp>
      <p:grpSp>
        <p:nvGrpSpPr>
          <p:cNvPr id="573" name="Gruppieren 572">
            <a:extLst>
              <a:ext uri="{FF2B5EF4-FFF2-40B4-BE49-F238E27FC236}">
                <a16:creationId xmlns:a16="http://schemas.microsoft.com/office/drawing/2014/main" id="{735C1640-D9CA-71A9-3542-A85ACAA15B79}"/>
              </a:ext>
            </a:extLst>
          </p:cNvPr>
          <p:cNvGrpSpPr/>
          <p:nvPr/>
        </p:nvGrpSpPr>
        <p:grpSpPr>
          <a:xfrm>
            <a:off x="2235829" y="1254502"/>
            <a:ext cx="377640" cy="464400"/>
            <a:chOff x="2235829" y="1254502"/>
            <a:chExt cx="377640" cy="464400"/>
          </a:xfrm>
        </p:grpSpPr>
        <mc:AlternateContent xmlns:mc="http://schemas.openxmlformats.org/markup-compatibility/2006">
          <mc:Choice xmlns:p14="http://schemas.microsoft.com/office/powerpoint/2010/main" Requires="p14">
            <p:contentPart p14:bwMode="auto" r:id="rId101">
              <p14:nvContentPartPr>
                <p14:cNvPr id="571" name="Freihand 570">
                  <a:extLst>
                    <a:ext uri="{FF2B5EF4-FFF2-40B4-BE49-F238E27FC236}">
                      <a16:creationId xmlns:a16="http://schemas.microsoft.com/office/drawing/2014/main" id="{C633E29C-BECC-8BC4-FBC7-14C415E5110D}"/>
                    </a:ext>
                  </a:extLst>
                </p14:cNvPr>
                <p14:cNvContentPartPr/>
                <p14:nvPr/>
              </p14:nvContentPartPr>
              <p14:xfrm>
                <a:off x="2235829" y="1400662"/>
                <a:ext cx="233640" cy="318240"/>
              </p14:xfrm>
            </p:contentPart>
          </mc:Choice>
          <mc:Fallback>
            <p:pic>
              <p:nvPicPr>
                <p:cNvPr id="571" name="Freihand 570">
                  <a:extLst>
                    <a:ext uri="{FF2B5EF4-FFF2-40B4-BE49-F238E27FC236}">
                      <a16:creationId xmlns:a16="http://schemas.microsoft.com/office/drawing/2014/main" id="{C633E29C-BECC-8BC4-FBC7-14C415E5110D}"/>
                    </a:ext>
                  </a:extLst>
                </p:cNvPr>
                <p:cNvPicPr/>
                <p:nvPr/>
              </p:nvPicPr>
              <p:blipFill>
                <a:blip r:embed="rId102"/>
                <a:stretch>
                  <a:fillRect/>
                </a:stretch>
              </p:blipFill>
              <p:spPr>
                <a:xfrm>
                  <a:off x="2227189" y="1391662"/>
                  <a:ext cx="2512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2" name="Freihand 571">
                  <a:extLst>
                    <a:ext uri="{FF2B5EF4-FFF2-40B4-BE49-F238E27FC236}">
                      <a16:creationId xmlns:a16="http://schemas.microsoft.com/office/drawing/2014/main" id="{F8B9E2BF-8B23-0F54-2803-6835A2BDCF23}"/>
                    </a:ext>
                  </a:extLst>
                </p14:cNvPr>
                <p14:cNvContentPartPr/>
                <p14:nvPr/>
              </p14:nvContentPartPr>
              <p14:xfrm>
                <a:off x="2469469" y="1254502"/>
                <a:ext cx="144000" cy="177120"/>
              </p14:xfrm>
            </p:contentPart>
          </mc:Choice>
          <mc:Fallback>
            <p:pic>
              <p:nvPicPr>
                <p:cNvPr id="572" name="Freihand 571">
                  <a:extLst>
                    <a:ext uri="{FF2B5EF4-FFF2-40B4-BE49-F238E27FC236}">
                      <a16:creationId xmlns:a16="http://schemas.microsoft.com/office/drawing/2014/main" id="{F8B9E2BF-8B23-0F54-2803-6835A2BDCF23}"/>
                    </a:ext>
                  </a:extLst>
                </p:cNvPr>
                <p:cNvPicPr/>
                <p:nvPr/>
              </p:nvPicPr>
              <p:blipFill>
                <a:blip r:embed="rId104"/>
                <a:stretch>
                  <a:fillRect/>
                </a:stretch>
              </p:blipFill>
              <p:spPr>
                <a:xfrm>
                  <a:off x="2460829" y="1245862"/>
                  <a:ext cx="161640" cy="19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574" name="Freihand 573">
                <a:extLst>
                  <a:ext uri="{FF2B5EF4-FFF2-40B4-BE49-F238E27FC236}">
                    <a16:creationId xmlns:a16="http://schemas.microsoft.com/office/drawing/2014/main" id="{6EA28FA5-67F0-A3FD-E8E0-E870571175B3}"/>
                  </a:ext>
                </a:extLst>
              </p14:cNvPr>
              <p14:cNvContentPartPr/>
              <p14:nvPr/>
            </p14:nvContentPartPr>
            <p14:xfrm>
              <a:off x="4564309" y="1122742"/>
              <a:ext cx="1810440" cy="48240"/>
            </p14:xfrm>
          </p:contentPart>
        </mc:Choice>
        <mc:Fallback>
          <p:pic>
            <p:nvPicPr>
              <p:cNvPr id="574" name="Freihand 573">
                <a:extLst>
                  <a:ext uri="{FF2B5EF4-FFF2-40B4-BE49-F238E27FC236}">
                    <a16:creationId xmlns:a16="http://schemas.microsoft.com/office/drawing/2014/main" id="{6EA28FA5-67F0-A3FD-E8E0-E870571175B3}"/>
                  </a:ext>
                </a:extLst>
              </p:cNvPr>
              <p:cNvPicPr/>
              <p:nvPr/>
            </p:nvPicPr>
            <p:blipFill>
              <a:blip r:embed="rId106"/>
              <a:stretch>
                <a:fillRect/>
              </a:stretch>
            </p:blipFill>
            <p:spPr>
              <a:xfrm>
                <a:off x="4555669" y="1114102"/>
                <a:ext cx="1828080" cy="65880"/>
              </a:xfrm>
              <a:prstGeom prst="rect">
                <a:avLst/>
              </a:prstGeom>
            </p:spPr>
          </p:pic>
        </mc:Fallback>
      </mc:AlternateContent>
      <p:grpSp>
        <p:nvGrpSpPr>
          <p:cNvPr id="171" name="Gruppieren 170">
            <a:extLst>
              <a:ext uri="{FF2B5EF4-FFF2-40B4-BE49-F238E27FC236}">
                <a16:creationId xmlns:a16="http://schemas.microsoft.com/office/drawing/2014/main" id="{A4DBDF90-0F46-748A-FA6E-6356EFE7BCD9}"/>
              </a:ext>
            </a:extLst>
          </p:cNvPr>
          <p:cNvGrpSpPr/>
          <p:nvPr/>
        </p:nvGrpSpPr>
        <p:grpSpPr>
          <a:xfrm>
            <a:off x="4551349" y="304822"/>
            <a:ext cx="2982600" cy="754920"/>
            <a:chOff x="4551349" y="304822"/>
            <a:chExt cx="2982600" cy="754920"/>
          </a:xfrm>
        </p:grpSpPr>
        <mc:AlternateContent xmlns:mc="http://schemas.openxmlformats.org/markup-compatibility/2006">
          <mc:Choice xmlns:p14="http://schemas.microsoft.com/office/powerpoint/2010/main" Requires="p14">
            <p:contentPart p14:bwMode="auto" r:id="rId107">
              <p14:nvContentPartPr>
                <p14:cNvPr id="79" name="Freihand 78">
                  <a:extLst>
                    <a:ext uri="{FF2B5EF4-FFF2-40B4-BE49-F238E27FC236}">
                      <a16:creationId xmlns:a16="http://schemas.microsoft.com/office/drawing/2014/main" id="{5B7CE1B1-090D-D706-8B80-06F0E1DD6294}"/>
                    </a:ext>
                  </a:extLst>
                </p14:cNvPr>
                <p14:cNvContentPartPr/>
                <p14:nvPr/>
              </p14:nvContentPartPr>
              <p14:xfrm>
                <a:off x="4551349" y="766342"/>
                <a:ext cx="113400" cy="157320"/>
              </p14:xfrm>
            </p:contentPart>
          </mc:Choice>
          <mc:Fallback>
            <p:pic>
              <p:nvPicPr>
                <p:cNvPr id="79" name="Freihand 78">
                  <a:extLst>
                    <a:ext uri="{FF2B5EF4-FFF2-40B4-BE49-F238E27FC236}">
                      <a16:creationId xmlns:a16="http://schemas.microsoft.com/office/drawing/2014/main" id="{5B7CE1B1-090D-D706-8B80-06F0E1DD6294}"/>
                    </a:ext>
                  </a:extLst>
                </p:cNvPr>
                <p:cNvPicPr/>
                <p:nvPr/>
              </p:nvPicPr>
              <p:blipFill>
                <a:blip r:embed="rId108"/>
                <a:stretch>
                  <a:fillRect/>
                </a:stretch>
              </p:blipFill>
              <p:spPr>
                <a:xfrm>
                  <a:off x="4542709" y="757342"/>
                  <a:ext cx="1310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2" name="Freihand 81">
                  <a:extLst>
                    <a:ext uri="{FF2B5EF4-FFF2-40B4-BE49-F238E27FC236}">
                      <a16:creationId xmlns:a16="http://schemas.microsoft.com/office/drawing/2014/main" id="{B769BFA4-1FC5-FFF1-976B-D19FF8BF2CD5}"/>
                    </a:ext>
                  </a:extLst>
                </p14:cNvPr>
                <p14:cNvContentPartPr/>
                <p14:nvPr/>
              </p14:nvContentPartPr>
              <p14:xfrm>
                <a:off x="4842229" y="686422"/>
                <a:ext cx="51840" cy="210960"/>
              </p14:xfrm>
            </p:contentPart>
          </mc:Choice>
          <mc:Fallback>
            <p:pic>
              <p:nvPicPr>
                <p:cNvPr id="82" name="Freihand 81">
                  <a:extLst>
                    <a:ext uri="{FF2B5EF4-FFF2-40B4-BE49-F238E27FC236}">
                      <a16:creationId xmlns:a16="http://schemas.microsoft.com/office/drawing/2014/main" id="{B769BFA4-1FC5-FFF1-976B-D19FF8BF2CD5}"/>
                    </a:ext>
                  </a:extLst>
                </p:cNvPr>
                <p:cNvPicPr/>
                <p:nvPr/>
              </p:nvPicPr>
              <p:blipFill>
                <a:blip r:embed="rId110"/>
                <a:stretch>
                  <a:fillRect/>
                </a:stretch>
              </p:blipFill>
              <p:spPr>
                <a:xfrm>
                  <a:off x="4833229" y="677422"/>
                  <a:ext cx="694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3512172A-E53F-1AEB-8135-A11D2E9FE087}"/>
                    </a:ext>
                  </a:extLst>
                </p14:cNvPr>
                <p14:cNvContentPartPr/>
                <p14:nvPr/>
              </p14:nvContentPartPr>
              <p14:xfrm>
                <a:off x="4866709" y="682462"/>
                <a:ext cx="155520" cy="14760"/>
              </p14:xfrm>
            </p:contentPart>
          </mc:Choice>
          <mc:Fallback>
            <p:pic>
              <p:nvPicPr>
                <p:cNvPr id="85" name="Freihand 84">
                  <a:extLst>
                    <a:ext uri="{FF2B5EF4-FFF2-40B4-BE49-F238E27FC236}">
                      <a16:creationId xmlns:a16="http://schemas.microsoft.com/office/drawing/2014/main" id="{3512172A-E53F-1AEB-8135-A11D2E9FE087}"/>
                    </a:ext>
                  </a:extLst>
                </p:cNvPr>
                <p:cNvPicPr/>
                <p:nvPr/>
              </p:nvPicPr>
              <p:blipFill>
                <a:blip r:embed="rId112"/>
                <a:stretch>
                  <a:fillRect/>
                </a:stretch>
              </p:blipFill>
              <p:spPr>
                <a:xfrm>
                  <a:off x="4857709" y="673462"/>
                  <a:ext cx="173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1" name="Freihand 90">
                  <a:extLst>
                    <a:ext uri="{FF2B5EF4-FFF2-40B4-BE49-F238E27FC236}">
                      <a16:creationId xmlns:a16="http://schemas.microsoft.com/office/drawing/2014/main" id="{2BE50C0C-CA41-3CC1-FE16-2EBC1239924E}"/>
                    </a:ext>
                  </a:extLst>
                </p14:cNvPr>
                <p14:cNvContentPartPr/>
                <p14:nvPr/>
              </p14:nvContentPartPr>
              <p14:xfrm>
                <a:off x="4818109" y="724582"/>
                <a:ext cx="213120" cy="182880"/>
              </p14:xfrm>
            </p:contentPart>
          </mc:Choice>
          <mc:Fallback>
            <p:pic>
              <p:nvPicPr>
                <p:cNvPr id="91" name="Freihand 90">
                  <a:extLst>
                    <a:ext uri="{FF2B5EF4-FFF2-40B4-BE49-F238E27FC236}">
                      <a16:creationId xmlns:a16="http://schemas.microsoft.com/office/drawing/2014/main" id="{2BE50C0C-CA41-3CC1-FE16-2EBC1239924E}"/>
                    </a:ext>
                  </a:extLst>
                </p:cNvPr>
                <p:cNvPicPr/>
                <p:nvPr/>
              </p:nvPicPr>
              <p:blipFill>
                <a:blip r:embed="rId114"/>
                <a:stretch>
                  <a:fillRect/>
                </a:stretch>
              </p:blipFill>
              <p:spPr>
                <a:xfrm>
                  <a:off x="4809469" y="715582"/>
                  <a:ext cx="230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3" name="Freihand 92">
                  <a:extLst>
                    <a:ext uri="{FF2B5EF4-FFF2-40B4-BE49-F238E27FC236}">
                      <a16:creationId xmlns:a16="http://schemas.microsoft.com/office/drawing/2014/main" id="{EC8AAB58-AC6E-7BF6-EE6F-F7E7700A6BFB}"/>
                    </a:ext>
                  </a:extLst>
                </p14:cNvPr>
                <p14:cNvContentPartPr/>
                <p14:nvPr/>
              </p14:nvContentPartPr>
              <p14:xfrm>
                <a:off x="5177029" y="572302"/>
                <a:ext cx="117000" cy="361080"/>
              </p14:xfrm>
            </p:contentPart>
          </mc:Choice>
          <mc:Fallback>
            <p:pic>
              <p:nvPicPr>
                <p:cNvPr id="93" name="Freihand 92">
                  <a:extLst>
                    <a:ext uri="{FF2B5EF4-FFF2-40B4-BE49-F238E27FC236}">
                      <a16:creationId xmlns:a16="http://schemas.microsoft.com/office/drawing/2014/main" id="{EC8AAB58-AC6E-7BF6-EE6F-F7E7700A6BFB}"/>
                    </a:ext>
                  </a:extLst>
                </p:cNvPr>
                <p:cNvPicPr/>
                <p:nvPr/>
              </p:nvPicPr>
              <p:blipFill>
                <a:blip r:embed="rId116"/>
                <a:stretch>
                  <a:fillRect/>
                </a:stretch>
              </p:blipFill>
              <p:spPr>
                <a:xfrm>
                  <a:off x="5168389" y="563662"/>
                  <a:ext cx="1346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4" name="Freihand 103">
                  <a:extLst>
                    <a:ext uri="{FF2B5EF4-FFF2-40B4-BE49-F238E27FC236}">
                      <a16:creationId xmlns:a16="http://schemas.microsoft.com/office/drawing/2014/main" id="{5D46C987-0AE5-A617-84DD-55CD322E1BA8}"/>
                    </a:ext>
                  </a:extLst>
                </p14:cNvPr>
                <p14:cNvContentPartPr/>
                <p14:nvPr/>
              </p14:nvContentPartPr>
              <p14:xfrm>
                <a:off x="5466829" y="676702"/>
                <a:ext cx="78480" cy="141120"/>
              </p14:xfrm>
            </p:contentPart>
          </mc:Choice>
          <mc:Fallback>
            <p:pic>
              <p:nvPicPr>
                <p:cNvPr id="104" name="Freihand 103">
                  <a:extLst>
                    <a:ext uri="{FF2B5EF4-FFF2-40B4-BE49-F238E27FC236}">
                      <a16:creationId xmlns:a16="http://schemas.microsoft.com/office/drawing/2014/main" id="{5D46C987-0AE5-A617-84DD-55CD322E1BA8}"/>
                    </a:ext>
                  </a:extLst>
                </p:cNvPr>
                <p:cNvPicPr/>
                <p:nvPr/>
              </p:nvPicPr>
              <p:blipFill>
                <a:blip r:embed="rId118"/>
                <a:stretch>
                  <a:fillRect/>
                </a:stretch>
              </p:blipFill>
              <p:spPr>
                <a:xfrm>
                  <a:off x="5457829" y="668062"/>
                  <a:ext cx="96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1" name="Freihand 110">
                  <a:extLst>
                    <a:ext uri="{FF2B5EF4-FFF2-40B4-BE49-F238E27FC236}">
                      <a16:creationId xmlns:a16="http://schemas.microsoft.com/office/drawing/2014/main" id="{98627FC5-FBEF-A57A-B85C-E2B26FB37158}"/>
                    </a:ext>
                  </a:extLst>
                </p14:cNvPr>
                <p14:cNvContentPartPr/>
                <p14:nvPr/>
              </p14:nvContentPartPr>
              <p14:xfrm>
                <a:off x="5445949" y="717382"/>
                <a:ext cx="114480" cy="93600"/>
              </p14:xfrm>
            </p:contentPart>
          </mc:Choice>
          <mc:Fallback>
            <p:pic>
              <p:nvPicPr>
                <p:cNvPr id="111" name="Freihand 110">
                  <a:extLst>
                    <a:ext uri="{FF2B5EF4-FFF2-40B4-BE49-F238E27FC236}">
                      <a16:creationId xmlns:a16="http://schemas.microsoft.com/office/drawing/2014/main" id="{98627FC5-FBEF-A57A-B85C-E2B26FB37158}"/>
                    </a:ext>
                  </a:extLst>
                </p:cNvPr>
                <p:cNvPicPr/>
                <p:nvPr/>
              </p:nvPicPr>
              <p:blipFill>
                <a:blip r:embed="rId120"/>
                <a:stretch>
                  <a:fillRect/>
                </a:stretch>
              </p:blipFill>
              <p:spPr>
                <a:xfrm>
                  <a:off x="5437309" y="708382"/>
                  <a:ext cx="132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 name="Freihand 113">
                  <a:extLst>
                    <a:ext uri="{FF2B5EF4-FFF2-40B4-BE49-F238E27FC236}">
                      <a16:creationId xmlns:a16="http://schemas.microsoft.com/office/drawing/2014/main" id="{D07802DC-30D2-087B-0E6C-10AC696B7CBB}"/>
                    </a:ext>
                  </a:extLst>
                </p14:cNvPr>
                <p14:cNvContentPartPr/>
                <p14:nvPr/>
              </p14:nvContentPartPr>
              <p14:xfrm>
                <a:off x="5445949" y="592462"/>
                <a:ext cx="174600" cy="36000"/>
              </p14:xfrm>
            </p:contentPart>
          </mc:Choice>
          <mc:Fallback>
            <p:pic>
              <p:nvPicPr>
                <p:cNvPr id="114" name="Freihand 113">
                  <a:extLst>
                    <a:ext uri="{FF2B5EF4-FFF2-40B4-BE49-F238E27FC236}">
                      <a16:creationId xmlns:a16="http://schemas.microsoft.com/office/drawing/2014/main" id="{D07802DC-30D2-087B-0E6C-10AC696B7CBB}"/>
                    </a:ext>
                  </a:extLst>
                </p:cNvPr>
                <p:cNvPicPr/>
                <p:nvPr/>
              </p:nvPicPr>
              <p:blipFill>
                <a:blip r:embed="rId122"/>
                <a:stretch>
                  <a:fillRect/>
                </a:stretch>
              </p:blipFill>
              <p:spPr>
                <a:xfrm>
                  <a:off x="5437309" y="583462"/>
                  <a:ext cx="192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7" name="Freihand 126">
                  <a:extLst>
                    <a:ext uri="{FF2B5EF4-FFF2-40B4-BE49-F238E27FC236}">
                      <a16:creationId xmlns:a16="http://schemas.microsoft.com/office/drawing/2014/main" id="{0C58F469-18B4-DA5A-05EA-9751B19616B0}"/>
                    </a:ext>
                  </a:extLst>
                </p14:cNvPr>
                <p14:cNvContentPartPr/>
                <p14:nvPr/>
              </p14:nvContentPartPr>
              <p14:xfrm>
                <a:off x="5742949" y="729262"/>
                <a:ext cx="177480" cy="9360"/>
              </p14:xfrm>
            </p:contentPart>
          </mc:Choice>
          <mc:Fallback>
            <p:pic>
              <p:nvPicPr>
                <p:cNvPr id="127" name="Freihand 126">
                  <a:extLst>
                    <a:ext uri="{FF2B5EF4-FFF2-40B4-BE49-F238E27FC236}">
                      <a16:creationId xmlns:a16="http://schemas.microsoft.com/office/drawing/2014/main" id="{0C58F469-18B4-DA5A-05EA-9751B19616B0}"/>
                    </a:ext>
                  </a:extLst>
                </p:cNvPr>
                <p:cNvPicPr/>
                <p:nvPr/>
              </p:nvPicPr>
              <p:blipFill>
                <a:blip r:embed="rId124"/>
                <a:stretch>
                  <a:fillRect/>
                </a:stretch>
              </p:blipFill>
              <p:spPr>
                <a:xfrm>
                  <a:off x="5734309" y="720262"/>
                  <a:ext cx="195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32" name="Freihand 531">
                  <a:extLst>
                    <a:ext uri="{FF2B5EF4-FFF2-40B4-BE49-F238E27FC236}">
                      <a16:creationId xmlns:a16="http://schemas.microsoft.com/office/drawing/2014/main" id="{DCBCE08E-B511-415F-0C46-8CF59F88D8B2}"/>
                    </a:ext>
                  </a:extLst>
                </p14:cNvPr>
                <p14:cNvContentPartPr/>
                <p14:nvPr/>
              </p14:nvContentPartPr>
              <p14:xfrm>
                <a:off x="5958229" y="692542"/>
                <a:ext cx="301680" cy="285120"/>
              </p14:xfrm>
            </p:contentPart>
          </mc:Choice>
          <mc:Fallback>
            <p:pic>
              <p:nvPicPr>
                <p:cNvPr id="532" name="Freihand 531">
                  <a:extLst>
                    <a:ext uri="{FF2B5EF4-FFF2-40B4-BE49-F238E27FC236}">
                      <a16:creationId xmlns:a16="http://schemas.microsoft.com/office/drawing/2014/main" id="{DCBCE08E-B511-415F-0C46-8CF59F88D8B2}"/>
                    </a:ext>
                  </a:extLst>
                </p:cNvPr>
                <p:cNvPicPr/>
                <p:nvPr/>
              </p:nvPicPr>
              <p:blipFill>
                <a:blip r:embed="rId126"/>
                <a:stretch>
                  <a:fillRect/>
                </a:stretch>
              </p:blipFill>
              <p:spPr>
                <a:xfrm>
                  <a:off x="5949229" y="683902"/>
                  <a:ext cx="3193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33" name="Freihand 532">
                  <a:extLst>
                    <a:ext uri="{FF2B5EF4-FFF2-40B4-BE49-F238E27FC236}">
                      <a16:creationId xmlns:a16="http://schemas.microsoft.com/office/drawing/2014/main" id="{CAD810E8-AC48-3082-6848-CEEFE1297A93}"/>
                    </a:ext>
                  </a:extLst>
                </p14:cNvPr>
                <p14:cNvContentPartPr/>
                <p14:nvPr/>
              </p14:nvContentPartPr>
              <p14:xfrm>
                <a:off x="6282949" y="572302"/>
                <a:ext cx="149040" cy="387720"/>
              </p14:xfrm>
            </p:contentPart>
          </mc:Choice>
          <mc:Fallback>
            <p:pic>
              <p:nvPicPr>
                <p:cNvPr id="533" name="Freihand 532">
                  <a:extLst>
                    <a:ext uri="{FF2B5EF4-FFF2-40B4-BE49-F238E27FC236}">
                      <a16:creationId xmlns:a16="http://schemas.microsoft.com/office/drawing/2014/main" id="{CAD810E8-AC48-3082-6848-CEEFE1297A93}"/>
                    </a:ext>
                  </a:extLst>
                </p:cNvPr>
                <p:cNvPicPr/>
                <p:nvPr/>
              </p:nvPicPr>
              <p:blipFill>
                <a:blip r:embed="rId128"/>
                <a:stretch>
                  <a:fillRect/>
                </a:stretch>
              </p:blipFill>
              <p:spPr>
                <a:xfrm>
                  <a:off x="6274309" y="563302"/>
                  <a:ext cx="166680" cy="405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35" name="Freihand 534">
                  <a:extLst>
                    <a:ext uri="{FF2B5EF4-FFF2-40B4-BE49-F238E27FC236}">
                      <a16:creationId xmlns:a16="http://schemas.microsoft.com/office/drawing/2014/main" id="{7168C63C-2D99-7773-0E97-AB024C9336E4}"/>
                    </a:ext>
                  </a:extLst>
                </p14:cNvPr>
                <p14:cNvContentPartPr/>
                <p14:nvPr/>
              </p14:nvContentPartPr>
              <p14:xfrm>
                <a:off x="6398869" y="495622"/>
                <a:ext cx="237600" cy="564120"/>
              </p14:xfrm>
            </p:contentPart>
          </mc:Choice>
          <mc:Fallback>
            <p:pic>
              <p:nvPicPr>
                <p:cNvPr id="535" name="Freihand 534">
                  <a:extLst>
                    <a:ext uri="{FF2B5EF4-FFF2-40B4-BE49-F238E27FC236}">
                      <a16:creationId xmlns:a16="http://schemas.microsoft.com/office/drawing/2014/main" id="{7168C63C-2D99-7773-0E97-AB024C9336E4}"/>
                    </a:ext>
                  </a:extLst>
                </p:cNvPr>
                <p:cNvPicPr/>
                <p:nvPr/>
              </p:nvPicPr>
              <p:blipFill>
                <a:blip r:embed="rId130"/>
                <a:stretch>
                  <a:fillRect/>
                </a:stretch>
              </p:blipFill>
              <p:spPr>
                <a:xfrm>
                  <a:off x="6389869" y="486622"/>
                  <a:ext cx="25524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39" name="Freihand 538">
                  <a:extLst>
                    <a:ext uri="{FF2B5EF4-FFF2-40B4-BE49-F238E27FC236}">
                      <a16:creationId xmlns:a16="http://schemas.microsoft.com/office/drawing/2014/main" id="{E4F5D411-E4E3-71B0-5A70-252C2F4E0D27}"/>
                    </a:ext>
                  </a:extLst>
                </p14:cNvPr>
                <p14:cNvContentPartPr/>
                <p14:nvPr/>
              </p14:nvContentPartPr>
              <p14:xfrm>
                <a:off x="5942749" y="304822"/>
                <a:ext cx="1591200" cy="176040"/>
              </p14:xfrm>
            </p:contentPart>
          </mc:Choice>
          <mc:Fallback>
            <p:pic>
              <p:nvPicPr>
                <p:cNvPr id="539" name="Freihand 538">
                  <a:extLst>
                    <a:ext uri="{FF2B5EF4-FFF2-40B4-BE49-F238E27FC236}">
                      <a16:creationId xmlns:a16="http://schemas.microsoft.com/office/drawing/2014/main" id="{E4F5D411-E4E3-71B0-5A70-252C2F4E0D27}"/>
                    </a:ext>
                  </a:extLst>
                </p:cNvPr>
                <p:cNvPicPr/>
                <p:nvPr/>
              </p:nvPicPr>
              <p:blipFill>
                <a:blip r:embed="rId132"/>
                <a:stretch>
                  <a:fillRect/>
                </a:stretch>
              </p:blipFill>
              <p:spPr>
                <a:xfrm>
                  <a:off x="5934109" y="296182"/>
                  <a:ext cx="16088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40" name="Freihand 539">
                  <a:extLst>
                    <a:ext uri="{FF2B5EF4-FFF2-40B4-BE49-F238E27FC236}">
                      <a16:creationId xmlns:a16="http://schemas.microsoft.com/office/drawing/2014/main" id="{A62E390E-A1C5-C0F5-BE5E-233784FB66E1}"/>
                    </a:ext>
                  </a:extLst>
                </p14:cNvPr>
                <p14:cNvContentPartPr/>
                <p14:nvPr/>
              </p14:nvContentPartPr>
              <p14:xfrm>
                <a:off x="5830789" y="313462"/>
                <a:ext cx="297360" cy="255600"/>
              </p14:xfrm>
            </p:contentPart>
          </mc:Choice>
          <mc:Fallback>
            <p:pic>
              <p:nvPicPr>
                <p:cNvPr id="540" name="Freihand 539">
                  <a:extLst>
                    <a:ext uri="{FF2B5EF4-FFF2-40B4-BE49-F238E27FC236}">
                      <a16:creationId xmlns:a16="http://schemas.microsoft.com/office/drawing/2014/main" id="{A62E390E-A1C5-C0F5-BE5E-233784FB66E1}"/>
                    </a:ext>
                  </a:extLst>
                </p:cNvPr>
                <p:cNvPicPr/>
                <p:nvPr/>
              </p:nvPicPr>
              <p:blipFill>
                <a:blip r:embed="rId134"/>
                <a:stretch>
                  <a:fillRect/>
                </a:stretch>
              </p:blipFill>
              <p:spPr>
                <a:xfrm>
                  <a:off x="5821789" y="304462"/>
                  <a:ext cx="3150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5" name="Freihand 164">
                  <a:extLst>
                    <a:ext uri="{FF2B5EF4-FFF2-40B4-BE49-F238E27FC236}">
                      <a16:creationId xmlns:a16="http://schemas.microsoft.com/office/drawing/2014/main" id="{CF7DDE0A-3681-B475-F31F-CB507A232C9F}"/>
                    </a:ext>
                  </a:extLst>
                </p14:cNvPr>
                <p14:cNvContentPartPr/>
                <p14:nvPr/>
              </p14:nvContentPartPr>
              <p14:xfrm>
                <a:off x="6403909" y="329662"/>
                <a:ext cx="162720" cy="211320"/>
              </p14:xfrm>
            </p:contentPart>
          </mc:Choice>
          <mc:Fallback>
            <p:pic>
              <p:nvPicPr>
                <p:cNvPr id="165" name="Freihand 164">
                  <a:extLst>
                    <a:ext uri="{FF2B5EF4-FFF2-40B4-BE49-F238E27FC236}">
                      <a16:creationId xmlns:a16="http://schemas.microsoft.com/office/drawing/2014/main" id="{CF7DDE0A-3681-B475-F31F-CB507A232C9F}"/>
                    </a:ext>
                  </a:extLst>
                </p:cNvPr>
                <p:cNvPicPr/>
                <p:nvPr/>
              </p:nvPicPr>
              <p:blipFill>
                <a:blip r:embed="rId136"/>
                <a:stretch>
                  <a:fillRect/>
                </a:stretch>
              </p:blipFill>
              <p:spPr>
                <a:xfrm>
                  <a:off x="6394909" y="320662"/>
                  <a:ext cx="180360" cy="228960"/>
                </a:xfrm>
                <a:prstGeom prst="rect">
                  <a:avLst/>
                </a:prstGeom>
              </p:spPr>
            </p:pic>
          </mc:Fallback>
        </mc:AlternateContent>
      </p:grpSp>
      <p:grpSp>
        <p:nvGrpSpPr>
          <p:cNvPr id="227" name="Gruppieren 226">
            <a:extLst>
              <a:ext uri="{FF2B5EF4-FFF2-40B4-BE49-F238E27FC236}">
                <a16:creationId xmlns:a16="http://schemas.microsoft.com/office/drawing/2014/main" id="{00D5AD38-94CC-BB59-A67F-25B40675D4C2}"/>
              </a:ext>
            </a:extLst>
          </p:cNvPr>
          <p:cNvGrpSpPr/>
          <p:nvPr/>
        </p:nvGrpSpPr>
        <p:grpSpPr>
          <a:xfrm>
            <a:off x="8289229" y="830422"/>
            <a:ext cx="1944000" cy="1635120"/>
            <a:chOff x="8289229" y="830422"/>
            <a:chExt cx="1944000" cy="1635120"/>
          </a:xfrm>
        </p:grpSpPr>
        <mc:AlternateContent xmlns:mc="http://schemas.openxmlformats.org/markup-compatibility/2006">
          <mc:Choice xmlns:p14="http://schemas.microsoft.com/office/powerpoint/2010/main" Requires="p14">
            <p:contentPart p14:bwMode="auto" r:id="rId137">
              <p14:nvContentPartPr>
                <p14:cNvPr id="575" name="Freihand 574">
                  <a:extLst>
                    <a:ext uri="{FF2B5EF4-FFF2-40B4-BE49-F238E27FC236}">
                      <a16:creationId xmlns:a16="http://schemas.microsoft.com/office/drawing/2014/main" id="{6A1AB06B-D368-FD83-3A91-50F1E3446362}"/>
                    </a:ext>
                  </a:extLst>
                </p14:cNvPr>
                <p14:cNvContentPartPr/>
                <p14:nvPr/>
              </p14:nvContentPartPr>
              <p14:xfrm>
                <a:off x="8295709" y="1192942"/>
                <a:ext cx="99360" cy="315360"/>
              </p14:xfrm>
            </p:contentPart>
          </mc:Choice>
          <mc:Fallback>
            <p:pic>
              <p:nvPicPr>
                <p:cNvPr id="575" name="Freihand 574">
                  <a:extLst>
                    <a:ext uri="{FF2B5EF4-FFF2-40B4-BE49-F238E27FC236}">
                      <a16:creationId xmlns:a16="http://schemas.microsoft.com/office/drawing/2014/main" id="{6A1AB06B-D368-FD83-3A91-50F1E3446362}"/>
                    </a:ext>
                  </a:extLst>
                </p:cNvPr>
                <p:cNvPicPr/>
                <p:nvPr/>
              </p:nvPicPr>
              <p:blipFill>
                <a:blip r:embed="rId138"/>
                <a:stretch>
                  <a:fillRect/>
                </a:stretch>
              </p:blipFill>
              <p:spPr>
                <a:xfrm>
                  <a:off x="8286709" y="1184302"/>
                  <a:ext cx="1170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0" name="Freihand 129">
                  <a:extLst>
                    <a:ext uri="{FF2B5EF4-FFF2-40B4-BE49-F238E27FC236}">
                      <a16:creationId xmlns:a16="http://schemas.microsoft.com/office/drawing/2014/main" id="{89D77411-F4C1-1CDC-B9E6-45E943E9F9F5}"/>
                    </a:ext>
                  </a:extLst>
                </p14:cNvPr>
                <p14:cNvContentPartPr/>
                <p14:nvPr/>
              </p14:nvContentPartPr>
              <p14:xfrm>
                <a:off x="8356189" y="1192942"/>
                <a:ext cx="221400" cy="150480"/>
              </p14:xfrm>
            </p:contentPart>
          </mc:Choice>
          <mc:Fallback>
            <p:pic>
              <p:nvPicPr>
                <p:cNvPr id="130" name="Freihand 129">
                  <a:extLst>
                    <a:ext uri="{FF2B5EF4-FFF2-40B4-BE49-F238E27FC236}">
                      <a16:creationId xmlns:a16="http://schemas.microsoft.com/office/drawing/2014/main" id="{89D77411-F4C1-1CDC-B9E6-45E943E9F9F5}"/>
                    </a:ext>
                  </a:extLst>
                </p:cNvPr>
                <p:cNvPicPr/>
                <p:nvPr/>
              </p:nvPicPr>
              <p:blipFill>
                <a:blip r:embed="rId140"/>
                <a:stretch>
                  <a:fillRect/>
                </a:stretch>
              </p:blipFill>
              <p:spPr>
                <a:xfrm>
                  <a:off x="8347549" y="1183942"/>
                  <a:ext cx="239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2" name="Freihand 131">
                  <a:extLst>
                    <a:ext uri="{FF2B5EF4-FFF2-40B4-BE49-F238E27FC236}">
                      <a16:creationId xmlns:a16="http://schemas.microsoft.com/office/drawing/2014/main" id="{97042131-C46C-16A5-4730-CA6BC830D2ED}"/>
                    </a:ext>
                  </a:extLst>
                </p14:cNvPr>
                <p14:cNvContentPartPr/>
                <p14:nvPr/>
              </p14:nvContentPartPr>
              <p14:xfrm>
                <a:off x="8289229" y="1488502"/>
                <a:ext cx="180360" cy="55440"/>
              </p14:xfrm>
            </p:contentPart>
          </mc:Choice>
          <mc:Fallback>
            <p:pic>
              <p:nvPicPr>
                <p:cNvPr id="132" name="Freihand 131">
                  <a:extLst>
                    <a:ext uri="{FF2B5EF4-FFF2-40B4-BE49-F238E27FC236}">
                      <a16:creationId xmlns:a16="http://schemas.microsoft.com/office/drawing/2014/main" id="{97042131-C46C-16A5-4730-CA6BC830D2ED}"/>
                    </a:ext>
                  </a:extLst>
                </p:cNvPr>
                <p:cNvPicPr/>
                <p:nvPr/>
              </p:nvPicPr>
              <p:blipFill>
                <a:blip r:embed="rId142"/>
                <a:stretch>
                  <a:fillRect/>
                </a:stretch>
              </p:blipFill>
              <p:spPr>
                <a:xfrm>
                  <a:off x="8280229" y="1479862"/>
                  <a:ext cx="198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7" name="Freihand 136">
                  <a:extLst>
                    <a:ext uri="{FF2B5EF4-FFF2-40B4-BE49-F238E27FC236}">
                      <a16:creationId xmlns:a16="http://schemas.microsoft.com/office/drawing/2014/main" id="{E0DAAF63-192A-723B-6FA6-CB95EF5B33EE}"/>
                    </a:ext>
                  </a:extLst>
                </p14:cNvPr>
                <p14:cNvContentPartPr/>
                <p14:nvPr/>
              </p14:nvContentPartPr>
              <p14:xfrm>
                <a:off x="8638789" y="1025182"/>
                <a:ext cx="139320" cy="480240"/>
              </p14:xfrm>
            </p:contentPart>
          </mc:Choice>
          <mc:Fallback>
            <p:pic>
              <p:nvPicPr>
                <p:cNvPr id="137" name="Freihand 136">
                  <a:extLst>
                    <a:ext uri="{FF2B5EF4-FFF2-40B4-BE49-F238E27FC236}">
                      <a16:creationId xmlns:a16="http://schemas.microsoft.com/office/drawing/2014/main" id="{E0DAAF63-192A-723B-6FA6-CB95EF5B33EE}"/>
                    </a:ext>
                  </a:extLst>
                </p:cNvPr>
                <p:cNvPicPr/>
                <p:nvPr/>
              </p:nvPicPr>
              <p:blipFill>
                <a:blip r:embed="rId144"/>
                <a:stretch>
                  <a:fillRect/>
                </a:stretch>
              </p:blipFill>
              <p:spPr>
                <a:xfrm>
                  <a:off x="8630149" y="1016182"/>
                  <a:ext cx="15696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3" name="Freihand 142">
                  <a:extLst>
                    <a:ext uri="{FF2B5EF4-FFF2-40B4-BE49-F238E27FC236}">
                      <a16:creationId xmlns:a16="http://schemas.microsoft.com/office/drawing/2014/main" id="{5DD5C236-F238-2729-4739-687399F69025}"/>
                    </a:ext>
                  </a:extLst>
                </p14:cNvPr>
                <p14:cNvContentPartPr/>
                <p14:nvPr/>
              </p14:nvContentPartPr>
              <p14:xfrm>
                <a:off x="8862349" y="1172782"/>
                <a:ext cx="72360" cy="202680"/>
              </p14:xfrm>
            </p:contentPart>
          </mc:Choice>
          <mc:Fallback>
            <p:pic>
              <p:nvPicPr>
                <p:cNvPr id="143" name="Freihand 142">
                  <a:extLst>
                    <a:ext uri="{FF2B5EF4-FFF2-40B4-BE49-F238E27FC236}">
                      <a16:creationId xmlns:a16="http://schemas.microsoft.com/office/drawing/2014/main" id="{5DD5C236-F238-2729-4739-687399F69025}"/>
                    </a:ext>
                  </a:extLst>
                </p:cNvPr>
                <p:cNvPicPr/>
                <p:nvPr/>
              </p:nvPicPr>
              <p:blipFill>
                <a:blip r:embed="rId146"/>
                <a:stretch>
                  <a:fillRect/>
                </a:stretch>
              </p:blipFill>
              <p:spPr>
                <a:xfrm>
                  <a:off x="8853349" y="1164142"/>
                  <a:ext cx="90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4" name="Freihand 143">
                  <a:extLst>
                    <a:ext uri="{FF2B5EF4-FFF2-40B4-BE49-F238E27FC236}">
                      <a16:creationId xmlns:a16="http://schemas.microsoft.com/office/drawing/2014/main" id="{1D9DA0E5-B1C5-34D0-06D3-C7378A5A9BE2}"/>
                    </a:ext>
                  </a:extLst>
                </p14:cNvPr>
                <p14:cNvContentPartPr/>
                <p14:nvPr/>
              </p14:nvContentPartPr>
              <p14:xfrm>
                <a:off x="8837509" y="1108702"/>
                <a:ext cx="198000" cy="244440"/>
              </p14:xfrm>
            </p:contentPart>
          </mc:Choice>
          <mc:Fallback>
            <p:pic>
              <p:nvPicPr>
                <p:cNvPr id="144" name="Freihand 143">
                  <a:extLst>
                    <a:ext uri="{FF2B5EF4-FFF2-40B4-BE49-F238E27FC236}">
                      <a16:creationId xmlns:a16="http://schemas.microsoft.com/office/drawing/2014/main" id="{1D9DA0E5-B1C5-34D0-06D3-C7378A5A9BE2}"/>
                    </a:ext>
                  </a:extLst>
                </p:cNvPr>
                <p:cNvPicPr/>
                <p:nvPr/>
              </p:nvPicPr>
              <p:blipFill>
                <a:blip r:embed="rId148"/>
                <a:stretch>
                  <a:fillRect/>
                </a:stretch>
              </p:blipFill>
              <p:spPr>
                <a:xfrm>
                  <a:off x="8828869" y="1100062"/>
                  <a:ext cx="2156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54" name="Freihand 153">
                  <a:extLst>
                    <a:ext uri="{FF2B5EF4-FFF2-40B4-BE49-F238E27FC236}">
                      <a16:creationId xmlns:a16="http://schemas.microsoft.com/office/drawing/2014/main" id="{B9AD7643-8C39-EFBA-2940-1A604D859A4A}"/>
                    </a:ext>
                  </a:extLst>
                </p14:cNvPr>
                <p14:cNvContentPartPr/>
                <p14:nvPr/>
              </p14:nvContentPartPr>
              <p14:xfrm>
                <a:off x="9164389" y="1258822"/>
                <a:ext cx="182160" cy="16920"/>
              </p14:xfrm>
            </p:contentPart>
          </mc:Choice>
          <mc:Fallback>
            <p:pic>
              <p:nvPicPr>
                <p:cNvPr id="154" name="Freihand 153">
                  <a:extLst>
                    <a:ext uri="{FF2B5EF4-FFF2-40B4-BE49-F238E27FC236}">
                      <a16:creationId xmlns:a16="http://schemas.microsoft.com/office/drawing/2014/main" id="{B9AD7643-8C39-EFBA-2940-1A604D859A4A}"/>
                    </a:ext>
                  </a:extLst>
                </p:cNvPr>
                <p:cNvPicPr/>
                <p:nvPr/>
              </p:nvPicPr>
              <p:blipFill>
                <a:blip r:embed="rId150"/>
                <a:stretch>
                  <a:fillRect/>
                </a:stretch>
              </p:blipFill>
              <p:spPr>
                <a:xfrm>
                  <a:off x="9155389" y="1250182"/>
                  <a:ext cx="199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5" name="Freihand 174">
                  <a:extLst>
                    <a:ext uri="{FF2B5EF4-FFF2-40B4-BE49-F238E27FC236}">
                      <a16:creationId xmlns:a16="http://schemas.microsoft.com/office/drawing/2014/main" id="{9B79CE23-FA7D-FF07-4675-5171FE23A201}"/>
                    </a:ext>
                  </a:extLst>
                </p14:cNvPr>
                <p14:cNvContentPartPr/>
                <p14:nvPr/>
              </p14:nvContentPartPr>
              <p14:xfrm>
                <a:off x="9341509" y="1223542"/>
                <a:ext cx="285480" cy="349560"/>
              </p14:xfrm>
            </p:contentPart>
          </mc:Choice>
          <mc:Fallback>
            <p:pic>
              <p:nvPicPr>
                <p:cNvPr id="175" name="Freihand 174">
                  <a:extLst>
                    <a:ext uri="{FF2B5EF4-FFF2-40B4-BE49-F238E27FC236}">
                      <a16:creationId xmlns:a16="http://schemas.microsoft.com/office/drawing/2014/main" id="{9B79CE23-FA7D-FF07-4675-5171FE23A201}"/>
                    </a:ext>
                  </a:extLst>
                </p:cNvPr>
                <p:cNvPicPr/>
                <p:nvPr/>
              </p:nvPicPr>
              <p:blipFill>
                <a:blip r:embed="rId152"/>
                <a:stretch>
                  <a:fillRect/>
                </a:stretch>
              </p:blipFill>
              <p:spPr>
                <a:xfrm>
                  <a:off x="9332509" y="1214542"/>
                  <a:ext cx="30312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4" name="Freihand 183">
                  <a:extLst>
                    <a:ext uri="{FF2B5EF4-FFF2-40B4-BE49-F238E27FC236}">
                      <a16:creationId xmlns:a16="http://schemas.microsoft.com/office/drawing/2014/main" id="{3CA7B7BE-8C98-500A-E1EE-EFB57161FDFB}"/>
                    </a:ext>
                  </a:extLst>
                </p14:cNvPr>
                <p14:cNvContentPartPr/>
                <p14:nvPr/>
              </p14:nvContentPartPr>
              <p14:xfrm>
                <a:off x="9689629" y="1031302"/>
                <a:ext cx="129960" cy="463320"/>
              </p14:xfrm>
            </p:contentPart>
          </mc:Choice>
          <mc:Fallback>
            <p:pic>
              <p:nvPicPr>
                <p:cNvPr id="184" name="Freihand 183">
                  <a:extLst>
                    <a:ext uri="{FF2B5EF4-FFF2-40B4-BE49-F238E27FC236}">
                      <a16:creationId xmlns:a16="http://schemas.microsoft.com/office/drawing/2014/main" id="{3CA7B7BE-8C98-500A-E1EE-EFB57161FDFB}"/>
                    </a:ext>
                  </a:extLst>
                </p:cNvPr>
                <p:cNvPicPr/>
                <p:nvPr/>
              </p:nvPicPr>
              <p:blipFill>
                <a:blip r:embed="rId154"/>
                <a:stretch>
                  <a:fillRect/>
                </a:stretch>
              </p:blipFill>
              <p:spPr>
                <a:xfrm>
                  <a:off x="9680629" y="1022302"/>
                  <a:ext cx="14760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7" name="Freihand 186">
                  <a:extLst>
                    <a:ext uri="{FF2B5EF4-FFF2-40B4-BE49-F238E27FC236}">
                      <a16:creationId xmlns:a16="http://schemas.microsoft.com/office/drawing/2014/main" id="{FC3E5174-FF24-ED6C-A254-23CE29EED2F8}"/>
                    </a:ext>
                  </a:extLst>
                </p14:cNvPr>
                <p14:cNvContentPartPr/>
                <p14:nvPr/>
              </p14:nvContentPartPr>
              <p14:xfrm>
                <a:off x="9859909" y="891262"/>
                <a:ext cx="156600" cy="123120"/>
              </p14:xfrm>
            </p:contentPart>
          </mc:Choice>
          <mc:Fallback>
            <p:pic>
              <p:nvPicPr>
                <p:cNvPr id="187" name="Freihand 186">
                  <a:extLst>
                    <a:ext uri="{FF2B5EF4-FFF2-40B4-BE49-F238E27FC236}">
                      <a16:creationId xmlns:a16="http://schemas.microsoft.com/office/drawing/2014/main" id="{FC3E5174-FF24-ED6C-A254-23CE29EED2F8}"/>
                    </a:ext>
                  </a:extLst>
                </p:cNvPr>
                <p:cNvPicPr/>
                <p:nvPr/>
              </p:nvPicPr>
              <p:blipFill>
                <a:blip r:embed="rId156"/>
                <a:stretch>
                  <a:fillRect/>
                </a:stretch>
              </p:blipFill>
              <p:spPr>
                <a:xfrm>
                  <a:off x="9850909" y="882262"/>
                  <a:ext cx="174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89" name="Freihand 188">
                  <a:extLst>
                    <a:ext uri="{FF2B5EF4-FFF2-40B4-BE49-F238E27FC236}">
                      <a16:creationId xmlns:a16="http://schemas.microsoft.com/office/drawing/2014/main" id="{E6FC21EE-AB4D-7D9D-5FE1-BCF88172C007}"/>
                    </a:ext>
                  </a:extLst>
                </p14:cNvPr>
                <p14:cNvContentPartPr/>
                <p14:nvPr/>
              </p14:nvContentPartPr>
              <p14:xfrm>
                <a:off x="8517469" y="924022"/>
                <a:ext cx="204480" cy="729360"/>
              </p14:xfrm>
            </p:contentPart>
          </mc:Choice>
          <mc:Fallback>
            <p:pic>
              <p:nvPicPr>
                <p:cNvPr id="189" name="Freihand 188">
                  <a:extLst>
                    <a:ext uri="{FF2B5EF4-FFF2-40B4-BE49-F238E27FC236}">
                      <a16:creationId xmlns:a16="http://schemas.microsoft.com/office/drawing/2014/main" id="{E6FC21EE-AB4D-7D9D-5FE1-BCF88172C007}"/>
                    </a:ext>
                  </a:extLst>
                </p:cNvPr>
                <p:cNvPicPr/>
                <p:nvPr/>
              </p:nvPicPr>
              <p:blipFill>
                <a:blip r:embed="rId158"/>
                <a:stretch>
                  <a:fillRect/>
                </a:stretch>
              </p:blipFill>
              <p:spPr>
                <a:xfrm>
                  <a:off x="8508469" y="915382"/>
                  <a:ext cx="222120" cy="747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8" name="Freihand 197">
                  <a:extLst>
                    <a:ext uri="{FF2B5EF4-FFF2-40B4-BE49-F238E27FC236}">
                      <a16:creationId xmlns:a16="http://schemas.microsoft.com/office/drawing/2014/main" id="{16344385-7BA3-D612-A8DC-562C7C40B8DC}"/>
                    </a:ext>
                  </a:extLst>
                </p14:cNvPr>
                <p14:cNvContentPartPr/>
                <p14:nvPr/>
              </p14:nvContentPartPr>
              <p14:xfrm>
                <a:off x="9894109" y="830422"/>
                <a:ext cx="339120" cy="747720"/>
              </p14:xfrm>
            </p:contentPart>
          </mc:Choice>
          <mc:Fallback>
            <p:pic>
              <p:nvPicPr>
                <p:cNvPr id="198" name="Freihand 197">
                  <a:extLst>
                    <a:ext uri="{FF2B5EF4-FFF2-40B4-BE49-F238E27FC236}">
                      <a16:creationId xmlns:a16="http://schemas.microsoft.com/office/drawing/2014/main" id="{16344385-7BA3-D612-A8DC-562C7C40B8DC}"/>
                    </a:ext>
                  </a:extLst>
                </p:cNvPr>
                <p:cNvPicPr/>
                <p:nvPr/>
              </p:nvPicPr>
              <p:blipFill>
                <a:blip r:embed="rId160"/>
                <a:stretch>
                  <a:fillRect/>
                </a:stretch>
              </p:blipFill>
              <p:spPr>
                <a:xfrm>
                  <a:off x="9885469" y="821782"/>
                  <a:ext cx="35676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06" name="Freihand 205">
                  <a:extLst>
                    <a:ext uri="{FF2B5EF4-FFF2-40B4-BE49-F238E27FC236}">
                      <a16:creationId xmlns:a16="http://schemas.microsoft.com/office/drawing/2014/main" id="{C20797AC-2F6A-4E33-991F-053B9164CBF9}"/>
                    </a:ext>
                  </a:extLst>
                </p14:cNvPr>
                <p14:cNvContentPartPr/>
                <p14:nvPr/>
              </p14:nvContentPartPr>
              <p14:xfrm>
                <a:off x="8307589" y="2130382"/>
                <a:ext cx="282240" cy="39600"/>
              </p14:xfrm>
            </p:contentPart>
          </mc:Choice>
          <mc:Fallback>
            <p:pic>
              <p:nvPicPr>
                <p:cNvPr id="206" name="Freihand 205">
                  <a:extLst>
                    <a:ext uri="{FF2B5EF4-FFF2-40B4-BE49-F238E27FC236}">
                      <a16:creationId xmlns:a16="http://schemas.microsoft.com/office/drawing/2014/main" id="{C20797AC-2F6A-4E33-991F-053B9164CBF9}"/>
                    </a:ext>
                  </a:extLst>
                </p:cNvPr>
                <p:cNvPicPr/>
                <p:nvPr/>
              </p:nvPicPr>
              <p:blipFill>
                <a:blip r:embed="rId162"/>
                <a:stretch>
                  <a:fillRect/>
                </a:stretch>
              </p:blipFill>
              <p:spPr>
                <a:xfrm>
                  <a:off x="8298589" y="2121382"/>
                  <a:ext cx="299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0" name="Freihand 209">
                  <a:extLst>
                    <a:ext uri="{FF2B5EF4-FFF2-40B4-BE49-F238E27FC236}">
                      <a16:creationId xmlns:a16="http://schemas.microsoft.com/office/drawing/2014/main" id="{3DC31762-2434-FEBD-6045-B50437BE20EF}"/>
                    </a:ext>
                  </a:extLst>
                </p14:cNvPr>
                <p14:cNvContentPartPr/>
                <p14:nvPr/>
              </p14:nvContentPartPr>
              <p14:xfrm>
                <a:off x="8314429" y="2248102"/>
                <a:ext cx="238680" cy="38880"/>
              </p14:xfrm>
            </p:contentPart>
          </mc:Choice>
          <mc:Fallback>
            <p:pic>
              <p:nvPicPr>
                <p:cNvPr id="210" name="Freihand 209">
                  <a:extLst>
                    <a:ext uri="{FF2B5EF4-FFF2-40B4-BE49-F238E27FC236}">
                      <a16:creationId xmlns:a16="http://schemas.microsoft.com/office/drawing/2014/main" id="{3DC31762-2434-FEBD-6045-B50437BE20EF}"/>
                    </a:ext>
                  </a:extLst>
                </p:cNvPr>
                <p:cNvPicPr/>
                <p:nvPr/>
              </p:nvPicPr>
              <p:blipFill>
                <a:blip r:embed="rId164"/>
                <a:stretch>
                  <a:fillRect/>
                </a:stretch>
              </p:blipFill>
              <p:spPr>
                <a:xfrm>
                  <a:off x="8305789" y="2239102"/>
                  <a:ext cx="256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4" name="Freihand 213">
                  <a:extLst>
                    <a:ext uri="{FF2B5EF4-FFF2-40B4-BE49-F238E27FC236}">
                      <a16:creationId xmlns:a16="http://schemas.microsoft.com/office/drawing/2014/main" id="{D69842F9-06C3-0D2B-B41C-E22D81BB2C4F}"/>
                    </a:ext>
                  </a:extLst>
                </p14:cNvPr>
                <p14:cNvContentPartPr/>
                <p14:nvPr/>
              </p14:nvContentPartPr>
              <p14:xfrm>
                <a:off x="8802949" y="1929502"/>
                <a:ext cx="294480" cy="393120"/>
              </p14:xfrm>
            </p:contentPart>
          </mc:Choice>
          <mc:Fallback>
            <p:pic>
              <p:nvPicPr>
                <p:cNvPr id="214" name="Freihand 213">
                  <a:extLst>
                    <a:ext uri="{FF2B5EF4-FFF2-40B4-BE49-F238E27FC236}">
                      <a16:creationId xmlns:a16="http://schemas.microsoft.com/office/drawing/2014/main" id="{D69842F9-06C3-0D2B-B41C-E22D81BB2C4F}"/>
                    </a:ext>
                  </a:extLst>
                </p:cNvPr>
                <p:cNvPicPr/>
                <p:nvPr/>
              </p:nvPicPr>
              <p:blipFill>
                <a:blip r:embed="rId166"/>
                <a:stretch>
                  <a:fillRect/>
                </a:stretch>
              </p:blipFill>
              <p:spPr>
                <a:xfrm>
                  <a:off x="8794309" y="1920862"/>
                  <a:ext cx="31212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16" name="Freihand 215">
                  <a:extLst>
                    <a:ext uri="{FF2B5EF4-FFF2-40B4-BE49-F238E27FC236}">
                      <a16:creationId xmlns:a16="http://schemas.microsoft.com/office/drawing/2014/main" id="{7CE97CBB-4F56-9F2F-76F0-6832AA597ADE}"/>
                    </a:ext>
                  </a:extLst>
                </p14:cNvPr>
                <p14:cNvContentPartPr/>
                <p14:nvPr/>
              </p14:nvContentPartPr>
              <p14:xfrm>
                <a:off x="9093829" y="1745182"/>
                <a:ext cx="189000" cy="174240"/>
              </p14:xfrm>
            </p:contentPart>
          </mc:Choice>
          <mc:Fallback>
            <p:pic>
              <p:nvPicPr>
                <p:cNvPr id="216" name="Freihand 215">
                  <a:extLst>
                    <a:ext uri="{FF2B5EF4-FFF2-40B4-BE49-F238E27FC236}">
                      <a16:creationId xmlns:a16="http://schemas.microsoft.com/office/drawing/2014/main" id="{7CE97CBB-4F56-9F2F-76F0-6832AA597ADE}"/>
                    </a:ext>
                  </a:extLst>
                </p:cNvPr>
                <p:cNvPicPr/>
                <p:nvPr/>
              </p:nvPicPr>
              <p:blipFill>
                <a:blip r:embed="rId168"/>
                <a:stretch>
                  <a:fillRect/>
                </a:stretch>
              </p:blipFill>
              <p:spPr>
                <a:xfrm>
                  <a:off x="9085189" y="1736542"/>
                  <a:ext cx="206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7" name="Freihand 216">
                  <a:extLst>
                    <a:ext uri="{FF2B5EF4-FFF2-40B4-BE49-F238E27FC236}">
                      <a16:creationId xmlns:a16="http://schemas.microsoft.com/office/drawing/2014/main" id="{5281D007-6C70-CAF9-C654-BA7F694FEE44}"/>
                    </a:ext>
                  </a:extLst>
                </p14:cNvPr>
                <p14:cNvContentPartPr/>
                <p14:nvPr/>
              </p14:nvContentPartPr>
              <p14:xfrm>
                <a:off x="9217309" y="2321902"/>
                <a:ext cx="97200" cy="143640"/>
              </p14:xfrm>
            </p:contentPart>
          </mc:Choice>
          <mc:Fallback>
            <p:pic>
              <p:nvPicPr>
                <p:cNvPr id="217" name="Freihand 216">
                  <a:extLst>
                    <a:ext uri="{FF2B5EF4-FFF2-40B4-BE49-F238E27FC236}">
                      <a16:creationId xmlns:a16="http://schemas.microsoft.com/office/drawing/2014/main" id="{5281D007-6C70-CAF9-C654-BA7F694FEE44}"/>
                    </a:ext>
                  </a:extLst>
                </p:cNvPr>
                <p:cNvPicPr/>
                <p:nvPr/>
              </p:nvPicPr>
              <p:blipFill>
                <a:blip r:embed="rId170"/>
                <a:stretch>
                  <a:fillRect/>
                </a:stretch>
              </p:blipFill>
              <p:spPr>
                <a:xfrm>
                  <a:off x="9208669" y="2312902"/>
                  <a:ext cx="114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20" name="Freihand 219">
                  <a:extLst>
                    <a:ext uri="{FF2B5EF4-FFF2-40B4-BE49-F238E27FC236}">
                      <a16:creationId xmlns:a16="http://schemas.microsoft.com/office/drawing/2014/main" id="{B687D2E9-1FFB-9AC2-4F5D-1E2BC125991D}"/>
                    </a:ext>
                  </a:extLst>
                </p14:cNvPr>
                <p14:cNvContentPartPr/>
                <p14:nvPr/>
              </p14:nvContentPartPr>
              <p14:xfrm>
                <a:off x="9132349" y="2330542"/>
                <a:ext cx="191160" cy="132480"/>
              </p14:xfrm>
            </p:contentPart>
          </mc:Choice>
          <mc:Fallback>
            <p:pic>
              <p:nvPicPr>
                <p:cNvPr id="220" name="Freihand 219">
                  <a:extLst>
                    <a:ext uri="{FF2B5EF4-FFF2-40B4-BE49-F238E27FC236}">
                      <a16:creationId xmlns:a16="http://schemas.microsoft.com/office/drawing/2014/main" id="{B687D2E9-1FFB-9AC2-4F5D-1E2BC125991D}"/>
                    </a:ext>
                  </a:extLst>
                </p:cNvPr>
                <p:cNvPicPr/>
                <p:nvPr/>
              </p:nvPicPr>
              <p:blipFill>
                <a:blip r:embed="rId172"/>
                <a:stretch>
                  <a:fillRect/>
                </a:stretch>
              </p:blipFill>
              <p:spPr>
                <a:xfrm>
                  <a:off x="9123349" y="2321902"/>
                  <a:ext cx="2088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24" name="Freihand 223">
                  <a:extLst>
                    <a:ext uri="{FF2B5EF4-FFF2-40B4-BE49-F238E27FC236}">
                      <a16:creationId xmlns:a16="http://schemas.microsoft.com/office/drawing/2014/main" id="{6D5BE903-6586-ADEF-AF82-12A896B7F97D}"/>
                    </a:ext>
                  </a:extLst>
                </p14:cNvPr>
                <p14:cNvContentPartPr/>
                <p14:nvPr/>
              </p14:nvContentPartPr>
              <p14:xfrm>
                <a:off x="9154669" y="2231182"/>
                <a:ext cx="198360" cy="36360"/>
              </p14:xfrm>
            </p:contentPart>
          </mc:Choice>
          <mc:Fallback>
            <p:pic>
              <p:nvPicPr>
                <p:cNvPr id="224" name="Freihand 223">
                  <a:extLst>
                    <a:ext uri="{FF2B5EF4-FFF2-40B4-BE49-F238E27FC236}">
                      <a16:creationId xmlns:a16="http://schemas.microsoft.com/office/drawing/2014/main" id="{6D5BE903-6586-ADEF-AF82-12A896B7F97D}"/>
                    </a:ext>
                  </a:extLst>
                </p:cNvPr>
                <p:cNvPicPr/>
                <p:nvPr/>
              </p:nvPicPr>
              <p:blipFill>
                <a:blip r:embed="rId174"/>
                <a:stretch>
                  <a:fillRect/>
                </a:stretch>
              </p:blipFill>
              <p:spPr>
                <a:xfrm>
                  <a:off x="9145669" y="2222182"/>
                  <a:ext cx="216000" cy="54000"/>
                </a:xfrm>
                <a:prstGeom prst="rect">
                  <a:avLst/>
                </a:prstGeom>
              </p:spPr>
            </p:pic>
          </mc:Fallback>
        </mc:AlternateContent>
      </p:grpSp>
      <p:grpSp>
        <p:nvGrpSpPr>
          <p:cNvPr id="254" name="Gruppieren 253">
            <a:extLst>
              <a:ext uri="{FF2B5EF4-FFF2-40B4-BE49-F238E27FC236}">
                <a16:creationId xmlns:a16="http://schemas.microsoft.com/office/drawing/2014/main" id="{E709CD6D-B98B-1D96-C6BD-8347F199AA36}"/>
              </a:ext>
            </a:extLst>
          </p:cNvPr>
          <p:cNvGrpSpPr/>
          <p:nvPr/>
        </p:nvGrpSpPr>
        <p:grpSpPr>
          <a:xfrm>
            <a:off x="9645349" y="1743022"/>
            <a:ext cx="1197000" cy="648000"/>
            <a:chOff x="9645349" y="1743022"/>
            <a:chExt cx="1197000" cy="648000"/>
          </a:xfrm>
        </p:grpSpPr>
        <mc:AlternateContent xmlns:mc="http://schemas.openxmlformats.org/markup-compatibility/2006">
          <mc:Choice xmlns:p14="http://schemas.microsoft.com/office/powerpoint/2010/main" Requires="p14">
            <p:contentPart p14:bwMode="auto" r:id="rId175">
              <p14:nvContentPartPr>
                <p14:cNvPr id="231" name="Freihand 230">
                  <a:extLst>
                    <a:ext uri="{FF2B5EF4-FFF2-40B4-BE49-F238E27FC236}">
                      <a16:creationId xmlns:a16="http://schemas.microsoft.com/office/drawing/2014/main" id="{84DEC6FC-96E6-F6C6-8A22-CAEE5DB843C5}"/>
                    </a:ext>
                  </a:extLst>
                </p14:cNvPr>
                <p14:cNvContentPartPr/>
                <p14:nvPr/>
              </p14:nvContentPartPr>
              <p14:xfrm>
                <a:off x="9662629" y="2039662"/>
                <a:ext cx="219960" cy="15120"/>
              </p14:xfrm>
            </p:contentPart>
          </mc:Choice>
          <mc:Fallback>
            <p:pic>
              <p:nvPicPr>
                <p:cNvPr id="231" name="Freihand 230">
                  <a:extLst>
                    <a:ext uri="{FF2B5EF4-FFF2-40B4-BE49-F238E27FC236}">
                      <a16:creationId xmlns:a16="http://schemas.microsoft.com/office/drawing/2014/main" id="{84DEC6FC-96E6-F6C6-8A22-CAEE5DB843C5}"/>
                    </a:ext>
                  </a:extLst>
                </p:cNvPr>
                <p:cNvPicPr/>
                <p:nvPr/>
              </p:nvPicPr>
              <p:blipFill>
                <a:blip r:embed="rId176"/>
                <a:stretch>
                  <a:fillRect/>
                </a:stretch>
              </p:blipFill>
              <p:spPr>
                <a:xfrm>
                  <a:off x="9653989" y="2030662"/>
                  <a:ext cx="237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33" name="Freihand 232">
                  <a:extLst>
                    <a:ext uri="{FF2B5EF4-FFF2-40B4-BE49-F238E27FC236}">
                      <a16:creationId xmlns:a16="http://schemas.microsoft.com/office/drawing/2014/main" id="{CFC0D7CF-5D00-1322-5123-E590ED715A70}"/>
                    </a:ext>
                  </a:extLst>
                </p14:cNvPr>
                <p14:cNvContentPartPr/>
                <p14:nvPr/>
              </p14:nvContentPartPr>
              <p14:xfrm>
                <a:off x="9645349" y="2123902"/>
                <a:ext cx="220320" cy="27360"/>
              </p14:xfrm>
            </p:contentPart>
          </mc:Choice>
          <mc:Fallback>
            <p:pic>
              <p:nvPicPr>
                <p:cNvPr id="233" name="Freihand 232">
                  <a:extLst>
                    <a:ext uri="{FF2B5EF4-FFF2-40B4-BE49-F238E27FC236}">
                      <a16:creationId xmlns:a16="http://schemas.microsoft.com/office/drawing/2014/main" id="{CFC0D7CF-5D00-1322-5123-E590ED715A70}"/>
                    </a:ext>
                  </a:extLst>
                </p:cNvPr>
                <p:cNvPicPr/>
                <p:nvPr/>
              </p:nvPicPr>
              <p:blipFill>
                <a:blip r:embed="rId178"/>
                <a:stretch>
                  <a:fillRect/>
                </a:stretch>
              </p:blipFill>
              <p:spPr>
                <a:xfrm>
                  <a:off x="9636349" y="2114902"/>
                  <a:ext cx="2379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36" name="Freihand 235">
                  <a:extLst>
                    <a:ext uri="{FF2B5EF4-FFF2-40B4-BE49-F238E27FC236}">
                      <a16:creationId xmlns:a16="http://schemas.microsoft.com/office/drawing/2014/main" id="{31E57EE1-DFC2-6F94-59C7-9473C36C5A83}"/>
                    </a:ext>
                  </a:extLst>
                </p14:cNvPr>
                <p14:cNvContentPartPr/>
                <p14:nvPr/>
              </p14:nvContentPartPr>
              <p14:xfrm>
                <a:off x="10021549" y="1743022"/>
                <a:ext cx="297720" cy="283320"/>
              </p14:xfrm>
            </p:contentPart>
          </mc:Choice>
          <mc:Fallback>
            <p:pic>
              <p:nvPicPr>
                <p:cNvPr id="236" name="Freihand 235">
                  <a:extLst>
                    <a:ext uri="{FF2B5EF4-FFF2-40B4-BE49-F238E27FC236}">
                      <a16:creationId xmlns:a16="http://schemas.microsoft.com/office/drawing/2014/main" id="{31E57EE1-DFC2-6F94-59C7-9473C36C5A83}"/>
                    </a:ext>
                  </a:extLst>
                </p:cNvPr>
                <p:cNvPicPr/>
                <p:nvPr/>
              </p:nvPicPr>
              <p:blipFill>
                <a:blip r:embed="rId180"/>
                <a:stretch>
                  <a:fillRect/>
                </a:stretch>
              </p:blipFill>
              <p:spPr>
                <a:xfrm>
                  <a:off x="10012549" y="1734022"/>
                  <a:ext cx="31536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38" name="Freihand 237">
                  <a:extLst>
                    <a:ext uri="{FF2B5EF4-FFF2-40B4-BE49-F238E27FC236}">
                      <a16:creationId xmlns:a16="http://schemas.microsoft.com/office/drawing/2014/main" id="{F71E1ACF-07AF-0A4B-F9C0-7E2C7B415A30}"/>
                    </a:ext>
                  </a:extLst>
                </p14:cNvPr>
                <p14:cNvContentPartPr/>
                <p14:nvPr/>
              </p14:nvContentPartPr>
              <p14:xfrm>
                <a:off x="10006069" y="2086102"/>
                <a:ext cx="410400" cy="42840"/>
              </p14:xfrm>
            </p:contentPart>
          </mc:Choice>
          <mc:Fallback>
            <p:pic>
              <p:nvPicPr>
                <p:cNvPr id="238" name="Freihand 237">
                  <a:extLst>
                    <a:ext uri="{FF2B5EF4-FFF2-40B4-BE49-F238E27FC236}">
                      <a16:creationId xmlns:a16="http://schemas.microsoft.com/office/drawing/2014/main" id="{F71E1ACF-07AF-0A4B-F9C0-7E2C7B415A30}"/>
                    </a:ext>
                  </a:extLst>
                </p:cNvPr>
                <p:cNvPicPr/>
                <p:nvPr/>
              </p:nvPicPr>
              <p:blipFill>
                <a:blip r:embed="rId182"/>
                <a:stretch>
                  <a:fillRect/>
                </a:stretch>
              </p:blipFill>
              <p:spPr>
                <a:xfrm>
                  <a:off x="9997069" y="2077102"/>
                  <a:ext cx="428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40" name="Freihand 239">
                  <a:extLst>
                    <a:ext uri="{FF2B5EF4-FFF2-40B4-BE49-F238E27FC236}">
                      <a16:creationId xmlns:a16="http://schemas.microsoft.com/office/drawing/2014/main" id="{31001B3A-4593-95A1-A46E-C901DC6DAC1F}"/>
                    </a:ext>
                  </a:extLst>
                </p14:cNvPr>
                <p14:cNvContentPartPr/>
                <p14:nvPr/>
              </p14:nvContentPartPr>
              <p14:xfrm>
                <a:off x="10056469" y="2262142"/>
                <a:ext cx="218520" cy="128880"/>
              </p14:xfrm>
            </p:contentPart>
          </mc:Choice>
          <mc:Fallback>
            <p:pic>
              <p:nvPicPr>
                <p:cNvPr id="240" name="Freihand 239">
                  <a:extLst>
                    <a:ext uri="{FF2B5EF4-FFF2-40B4-BE49-F238E27FC236}">
                      <a16:creationId xmlns:a16="http://schemas.microsoft.com/office/drawing/2014/main" id="{31001B3A-4593-95A1-A46E-C901DC6DAC1F}"/>
                    </a:ext>
                  </a:extLst>
                </p:cNvPr>
                <p:cNvPicPr/>
                <p:nvPr/>
              </p:nvPicPr>
              <p:blipFill>
                <a:blip r:embed="rId184"/>
                <a:stretch>
                  <a:fillRect/>
                </a:stretch>
              </p:blipFill>
              <p:spPr>
                <a:xfrm>
                  <a:off x="10047469" y="2253142"/>
                  <a:ext cx="236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53" name="Freihand 252">
                  <a:extLst>
                    <a:ext uri="{FF2B5EF4-FFF2-40B4-BE49-F238E27FC236}">
                      <a16:creationId xmlns:a16="http://schemas.microsoft.com/office/drawing/2014/main" id="{0CBB9B33-3B48-4DB6-86F6-418C1753545D}"/>
                    </a:ext>
                  </a:extLst>
                </p14:cNvPr>
                <p14:cNvContentPartPr/>
                <p14:nvPr/>
              </p14:nvContentPartPr>
              <p14:xfrm>
                <a:off x="10578109" y="1844542"/>
                <a:ext cx="264240" cy="315720"/>
              </p14:xfrm>
            </p:contentPart>
          </mc:Choice>
          <mc:Fallback>
            <p:pic>
              <p:nvPicPr>
                <p:cNvPr id="253" name="Freihand 252">
                  <a:extLst>
                    <a:ext uri="{FF2B5EF4-FFF2-40B4-BE49-F238E27FC236}">
                      <a16:creationId xmlns:a16="http://schemas.microsoft.com/office/drawing/2014/main" id="{0CBB9B33-3B48-4DB6-86F6-418C1753545D}"/>
                    </a:ext>
                  </a:extLst>
                </p:cNvPr>
                <p:cNvPicPr/>
                <p:nvPr/>
              </p:nvPicPr>
              <p:blipFill>
                <a:blip r:embed="rId186"/>
                <a:stretch>
                  <a:fillRect/>
                </a:stretch>
              </p:blipFill>
              <p:spPr>
                <a:xfrm>
                  <a:off x="10569109" y="1835902"/>
                  <a:ext cx="281880" cy="33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256" name="Freihand 255">
                <a:extLst>
                  <a:ext uri="{FF2B5EF4-FFF2-40B4-BE49-F238E27FC236}">
                    <a16:creationId xmlns:a16="http://schemas.microsoft.com/office/drawing/2014/main" id="{BD4E21AD-11CD-801D-27DF-62EBA448BF80}"/>
                  </a:ext>
                </a:extLst>
              </p14:cNvPr>
              <p14:cNvContentPartPr/>
              <p14:nvPr/>
            </p14:nvContentPartPr>
            <p14:xfrm>
              <a:off x="10888789" y="1620262"/>
              <a:ext cx="176760" cy="200880"/>
            </p14:xfrm>
          </p:contentPart>
        </mc:Choice>
        <mc:Fallback>
          <p:pic>
            <p:nvPicPr>
              <p:cNvPr id="256" name="Freihand 255">
                <a:extLst>
                  <a:ext uri="{FF2B5EF4-FFF2-40B4-BE49-F238E27FC236}">
                    <a16:creationId xmlns:a16="http://schemas.microsoft.com/office/drawing/2014/main" id="{BD4E21AD-11CD-801D-27DF-62EBA448BF80}"/>
                  </a:ext>
                </a:extLst>
              </p:cNvPr>
              <p:cNvPicPr/>
              <p:nvPr/>
            </p:nvPicPr>
            <p:blipFill>
              <a:blip r:embed="rId188"/>
              <a:stretch>
                <a:fillRect/>
              </a:stretch>
            </p:blipFill>
            <p:spPr>
              <a:xfrm>
                <a:off x="10879789" y="1611262"/>
                <a:ext cx="194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59" name="Freihand 258">
                <a:extLst>
                  <a:ext uri="{FF2B5EF4-FFF2-40B4-BE49-F238E27FC236}">
                    <a16:creationId xmlns:a16="http://schemas.microsoft.com/office/drawing/2014/main" id="{36B72D5B-E0B5-EB06-B1E9-6D856F43D10E}"/>
                  </a:ext>
                </a:extLst>
              </p14:cNvPr>
              <p14:cNvContentPartPr/>
              <p14:nvPr/>
            </p14:nvContentPartPr>
            <p14:xfrm>
              <a:off x="786109" y="1883422"/>
              <a:ext cx="241560" cy="240120"/>
            </p14:xfrm>
          </p:contentPart>
        </mc:Choice>
        <mc:Fallback>
          <p:pic>
            <p:nvPicPr>
              <p:cNvPr id="259" name="Freihand 258">
                <a:extLst>
                  <a:ext uri="{FF2B5EF4-FFF2-40B4-BE49-F238E27FC236}">
                    <a16:creationId xmlns:a16="http://schemas.microsoft.com/office/drawing/2014/main" id="{36B72D5B-E0B5-EB06-B1E9-6D856F43D10E}"/>
                  </a:ext>
                </a:extLst>
              </p:cNvPr>
              <p:cNvPicPr/>
              <p:nvPr/>
            </p:nvPicPr>
            <p:blipFill>
              <a:blip r:embed="rId190"/>
              <a:stretch>
                <a:fillRect/>
              </a:stretch>
            </p:blipFill>
            <p:spPr>
              <a:xfrm>
                <a:off x="777469" y="1874422"/>
                <a:ext cx="259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3" name="Freihand 262">
                <a:extLst>
                  <a:ext uri="{FF2B5EF4-FFF2-40B4-BE49-F238E27FC236}">
                    <a16:creationId xmlns:a16="http://schemas.microsoft.com/office/drawing/2014/main" id="{DD2FAD13-341D-CEE1-568A-EE3FCD78E445}"/>
                  </a:ext>
                </a:extLst>
              </p14:cNvPr>
              <p14:cNvContentPartPr/>
              <p14:nvPr/>
            </p14:nvContentPartPr>
            <p14:xfrm>
              <a:off x="739309" y="2167462"/>
              <a:ext cx="405000" cy="64440"/>
            </p14:xfrm>
          </p:contentPart>
        </mc:Choice>
        <mc:Fallback>
          <p:pic>
            <p:nvPicPr>
              <p:cNvPr id="263" name="Freihand 262">
                <a:extLst>
                  <a:ext uri="{FF2B5EF4-FFF2-40B4-BE49-F238E27FC236}">
                    <a16:creationId xmlns:a16="http://schemas.microsoft.com/office/drawing/2014/main" id="{DD2FAD13-341D-CEE1-568A-EE3FCD78E445}"/>
                  </a:ext>
                </a:extLst>
              </p:cNvPr>
              <p:cNvPicPr/>
              <p:nvPr/>
            </p:nvPicPr>
            <p:blipFill>
              <a:blip r:embed="rId192"/>
              <a:stretch>
                <a:fillRect/>
              </a:stretch>
            </p:blipFill>
            <p:spPr>
              <a:xfrm>
                <a:off x="730309" y="2158822"/>
                <a:ext cx="422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46" name="Freihand 345">
                <a:extLst>
                  <a:ext uri="{FF2B5EF4-FFF2-40B4-BE49-F238E27FC236}">
                    <a16:creationId xmlns:a16="http://schemas.microsoft.com/office/drawing/2014/main" id="{CBAC9228-92F4-49D2-8B8E-9787B4F9CFC4}"/>
                  </a:ext>
                </a:extLst>
              </p14:cNvPr>
              <p14:cNvContentPartPr/>
              <p14:nvPr/>
            </p14:nvContentPartPr>
            <p14:xfrm>
              <a:off x="2724349" y="2015542"/>
              <a:ext cx="200520" cy="27720"/>
            </p14:xfrm>
          </p:contentPart>
        </mc:Choice>
        <mc:Fallback>
          <p:pic>
            <p:nvPicPr>
              <p:cNvPr id="346" name="Freihand 345">
                <a:extLst>
                  <a:ext uri="{FF2B5EF4-FFF2-40B4-BE49-F238E27FC236}">
                    <a16:creationId xmlns:a16="http://schemas.microsoft.com/office/drawing/2014/main" id="{CBAC9228-92F4-49D2-8B8E-9787B4F9CFC4}"/>
                  </a:ext>
                </a:extLst>
              </p:cNvPr>
              <p:cNvPicPr/>
              <p:nvPr/>
            </p:nvPicPr>
            <p:blipFill>
              <a:blip r:embed="rId194"/>
              <a:stretch>
                <a:fillRect/>
              </a:stretch>
            </p:blipFill>
            <p:spPr>
              <a:xfrm>
                <a:off x="2715349" y="2006542"/>
                <a:ext cx="218160" cy="45360"/>
              </a:xfrm>
              <a:prstGeom prst="rect">
                <a:avLst/>
              </a:prstGeom>
            </p:spPr>
          </p:pic>
        </mc:Fallback>
      </mc:AlternateContent>
      <p:grpSp>
        <p:nvGrpSpPr>
          <p:cNvPr id="350" name="Gruppieren 349">
            <a:extLst>
              <a:ext uri="{FF2B5EF4-FFF2-40B4-BE49-F238E27FC236}">
                <a16:creationId xmlns:a16="http://schemas.microsoft.com/office/drawing/2014/main" id="{4CF711E7-D93C-DE75-FA4F-2DFE580D7D83}"/>
              </a:ext>
            </a:extLst>
          </p:cNvPr>
          <p:cNvGrpSpPr/>
          <p:nvPr/>
        </p:nvGrpSpPr>
        <p:grpSpPr>
          <a:xfrm>
            <a:off x="1415749" y="1836262"/>
            <a:ext cx="912600" cy="621360"/>
            <a:chOff x="1415749" y="1836262"/>
            <a:chExt cx="912600" cy="621360"/>
          </a:xfrm>
        </p:grpSpPr>
        <mc:AlternateContent xmlns:mc="http://schemas.openxmlformats.org/markup-compatibility/2006">
          <mc:Choice xmlns:p14="http://schemas.microsoft.com/office/powerpoint/2010/main" Requires="p14">
            <p:contentPart p14:bwMode="auto" r:id="rId195">
              <p14:nvContentPartPr>
                <p14:cNvPr id="327" name="Freihand 326">
                  <a:extLst>
                    <a:ext uri="{FF2B5EF4-FFF2-40B4-BE49-F238E27FC236}">
                      <a16:creationId xmlns:a16="http://schemas.microsoft.com/office/drawing/2014/main" id="{C1488E16-AFB1-3D06-B03C-C1DD140CC6E3}"/>
                    </a:ext>
                  </a:extLst>
                </p14:cNvPr>
                <p14:cNvContentPartPr/>
                <p14:nvPr/>
              </p14:nvContentPartPr>
              <p14:xfrm>
                <a:off x="1415749" y="1836262"/>
                <a:ext cx="210600" cy="621360"/>
              </p14:xfrm>
            </p:contentPart>
          </mc:Choice>
          <mc:Fallback>
            <p:pic>
              <p:nvPicPr>
                <p:cNvPr id="327" name="Freihand 326">
                  <a:extLst>
                    <a:ext uri="{FF2B5EF4-FFF2-40B4-BE49-F238E27FC236}">
                      <a16:creationId xmlns:a16="http://schemas.microsoft.com/office/drawing/2014/main" id="{C1488E16-AFB1-3D06-B03C-C1DD140CC6E3}"/>
                    </a:ext>
                  </a:extLst>
                </p:cNvPr>
                <p:cNvPicPr/>
                <p:nvPr/>
              </p:nvPicPr>
              <p:blipFill>
                <a:blip r:embed="rId196"/>
                <a:stretch>
                  <a:fillRect/>
                </a:stretch>
              </p:blipFill>
              <p:spPr>
                <a:xfrm>
                  <a:off x="1406749" y="1827262"/>
                  <a:ext cx="228240" cy="639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30" name="Freihand 329">
                  <a:extLst>
                    <a:ext uri="{FF2B5EF4-FFF2-40B4-BE49-F238E27FC236}">
                      <a16:creationId xmlns:a16="http://schemas.microsoft.com/office/drawing/2014/main" id="{5CE66C20-7E0D-0925-0867-858E16FC5886}"/>
                    </a:ext>
                  </a:extLst>
                </p14:cNvPr>
                <p14:cNvContentPartPr/>
                <p14:nvPr/>
              </p14:nvContentPartPr>
              <p14:xfrm>
                <a:off x="1931269" y="1912942"/>
                <a:ext cx="204840" cy="307800"/>
              </p14:xfrm>
            </p:contentPart>
          </mc:Choice>
          <mc:Fallback>
            <p:pic>
              <p:nvPicPr>
                <p:cNvPr id="330" name="Freihand 329">
                  <a:extLst>
                    <a:ext uri="{FF2B5EF4-FFF2-40B4-BE49-F238E27FC236}">
                      <a16:creationId xmlns:a16="http://schemas.microsoft.com/office/drawing/2014/main" id="{5CE66C20-7E0D-0925-0867-858E16FC5886}"/>
                    </a:ext>
                  </a:extLst>
                </p:cNvPr>
                <p:cNvPicPr/>
                <p:nvPr/>
              </p:nvPicPr>
              <p:blipFill>
                <a:blip r:embed="rId198"/>
                <a:stretch>
                  <a:fillRect/>
                </a:stretch>
              </p:blipFill>
              <p:spPr>
                <a:xfrm>
                  <a:off x="1922269" y="1904302"/>
                  <a:ext cx="2224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39" name="Freihand 338">
                  <a:extLst>
                    <a:ext uri="{FF2B5EF4-FFF2-40B4-BE49-F238E27FC236}">
                      <a16:creationId xmlns:a16="http://schemas.microsoft.com/office/drawing/2014/main" id="{E0C94B86-9FD7-C10C-87F5-373A0F81E4C5}"/>
                    </a:ext>
                  </a:extLst>
                </p14:cNvPr>
                <p14:cNvContentPartPr/>
                <p14:nvPr/>
              </p14:nvContentPartPr>
              <p14:xfrm>
                <a:off x="2169229" y="1862902"/>
                <a:ext cx="159120" cy="146880"/>
              </p14:xfrm>
            </p:contentPart>
          </mc:Choice>
          <mc:Fallback>
            <p:pic>
              <p:nvPicPr>
                <p:cNvPr id="339" name="Freihand 338">
                  <a:extLst>
                    <a:ext uri="{FF2B5EF4-FFF2-40B4-BE49-F238E27FC236}">
                      <a16:creationId xmlns:a16="http://schemas.microsoft.com/office/drawing/2014/main" id="{E0C94B86-9FD7-C10C-87F5-373A0F81E4C5}"/>
                    </a:ext>
                  </a:extLst>
                </p:cNvPr>
                <p:cNvPicPr/>
                <p:nvPr/>
              </p:nvPicPr>
              <p:blipFill>
                <a:blip r:embed="rId200"/>
                <a:stretch>
                  <a:fillRect/>
                </a:stretch>
              </p:blipFill>
              <p:spPr>
                <a:xfrm>
                  <a:off x="2160229" y="1853902"/>
                  <a:ext cx="176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48" name="Freihand 347">
                  <a:extLst>
                    <a:ext uri="{FF2B5EF4-FFF2-40B4-BE49-F238E27FC236}">
                      <a16:creationId xmlns:a16="http://schemas.microsoft.com/office/drawing/2014/main" id="{E4B57E13-2512-AF9F-AAAD-8AC01C10E287}"/>
                    </a:ext>
                  </a:extLst>
                </p14:cNvPr>
                <p14:cNvContentPartPr/>
                <p14:nvPr/>
              </p14:nvContentPartPr>
              <p14:xfrm>
                <a:off x="1685029" y="2035342"/>
                <a:ext cx="149040" cy="179640"/>
              </p14:xfrm>
            </p:contentPart>
          </mc:Choice>
          <mc:Fallback>
            <p:pic>
              <p:nvPicPr>
                <p:cNvPr id="348" name="Freihand 347">
                  <a:extLst>
                    <a:ext uri="{FF2B5EF4-FFF2-40B4-BE49-F238E27FC236}">
                      <a16:creationId xmlns:a16="http://schemas.microsoft.com/office/drawing/2014/main" id="{E4B57E13-2512-AF9F-AAAD-8AC01C10E287}"/>
                    </a:ext>
                  </a:extLst>
                </p:cNvPr>
                <p:cNvPicPr/>
                <p:nvPr/>
              </p:nvPicPr>
              <p:blipFill>
                <a:blip r:embed="rId202"/>
                <a:stretch>
                  <a:fillRect/>
                </a:stretch>
              </p:blipFill>
              <p:spPr>
                <a:xfrm>
                  <a:off x="1676029" y="2026342"/>
                  <a:ext cx="166680" cy="197280"/>
                </a:xfrm>
                <a:prstGeom prst="rect">
                  <a:avLst/>
                </a:prstGeom>
              </p:spPr>
            </p:pic>
          </mc:Fallback>
        </mc:AlternateContent>
      </p:grpSp>
      <p:grpSp>
        <p:nvGrpSpPr>
          <p:cNvPr id="391" name="Gruppieren 390">
            <a:extLst>
              <a:ext uri="{FF2B5EF4-FFF2-40B4-BE49-F238E27FC236}">
                <a16:creationId xmlns:a16="http://schemas.microsoft.com/office/drawing/2014/main" id="{283CDE5D-D767-9C1B-3EF0-9DEAF501E61D}"/>
              </a:ext>
            </a:extLst>
          </p:cNvPr>
          <p:cNvGrpSpPr/>
          <p:nvPr/>
        </p:nvGrpSpPr>
        <p:grpSpPr>
          <a:xfrm>
            <a:off x="4440109" y="1528822"/>
            <a:ext cx="524520" cy="568440"/>
            <a:chOff x="4440109" y="1528822"/>
            <a:chExt cx="524520" cy="568440"/>
          </a:xfrm>
        </p:grpSpPr>
        <mc:AlternateContent xmlns:mc="http://schemas.openxmlformats.org/markup-compatibility/2006">
          <mc:Choice xmlns:p14="http://schemas.microsoft.com/office/powerpoint/2010/main" Requires="p14">
            <p:contentPart p14:bwMode="auto" r:id="rId203">
              <p14:nvContentPartPr>
                <p14:cNvPr id="386" name="Freihand 385">
                  <a:extLst>
                    <a:ext uri="{FF2B5EF4-FFF2-40B4-BE49-F238E27FC236}">
                      <a16:creationId xmlns:a16="http://schemas.microsoft.com/office/drawing/2014/main" id="{51A6D7A7-6C0D-DEA8-500C-4800B5E6F7DE}"/>
                    </a:ext>
                  </a:extLst>
                </p14:cNvPr>
                <p14:cNvContentPartPr/>
                <p14:nvPr/>
              </p14:nvContentPartPr>
              <p14:xfrm>
                <a:off x="4440109" y="1536742"/>
                <a:ext cx="174240" cy="139320"/>
              </p14:xfrm>
            </p:contentPart>
          </mc:Choice>
          <mc:Fallback>
            <p:pic>
              <p:nvPicPr>
                <p:cNvPr id="386" name="Freihand 385">
                  <a:extLst>
                    <a:ext uri="{FF2B5EF4-FFF2-40B4-BE49-F238E27FC236}">
                      <a16:creationId xmlns:a16="http://schemas.microsoft.com/office/drawing/2014/main" id="{51A6D7A7-6C0D-DEA8-500C-4800B5E6F7DE}"/>
                    </a:ext>
                  </a:extLst>
                </p:cNvPr>
                <p:cNvPicPr/>
                <p:nvPr/>
              </p:nvPicPr>
              <p:blipFill>
                <a:blip r:embed="rId204"/>
                <a:stretch>
                  <a:fillRect/>
                </a:stretch>
              </p:blipFill>
              <p:spPr>
                <a:xfrm>
                  <a:off x="4431109" y="1528102"/>
                  <a:ext cx="191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89" name="Freihand 388">
                  <a:extLst>
                    <a:ext uri="{FF2B5EF4-FFF2-40B4-BE49-F238E27FC236}">
                      <a16:creationId xmlns:a16="http://schemas.microsoft.com/office/drawing/2014/main" id="{307776C8-F318-3EC1-40CB-DD038EC5B5ED}"/>
                    </a:ext>
                  </a:extLst>
                </p14:cNvPr>
                <p14:cNvContentPartPr/>
                <p14:nvPr/>
              </p14:nvContentPartPr>
              <p14:xfrm>
                <a:off x="4675909" y="1528822"/>
                <a:ext cx="288720" cy="568440"/>
              </p14:xfrm>
            </p:contentPart>
          </mc:Choice>
          <mc:Fallback>
            <p:pic>
              <p:nvPicPr>
                <p:cNvPr id="389" name="Freihand 388">
                  <a:extLst>
                    <a:ext uri="{FF2B5EF4-FFF2-40B4-BE49-F238E27FC236}">
                      <a16:creationId xmlns:a16="http://schemas.microsoft.com/office/drawing/2014/main" id="{307776C8-F318-3EC1-40CB-DD038EC5B5ED}"/>
                    </a:ext>
                  </a:extLst>
                </p:cNvPr>
                <p:cNvPicPr/>
                <p:nvPr/>
              </p:nvPicPr>
              <p:blipFill>
                <a:blip r:embed="rId206"/>
                <a:stretch>
                  <a:fillRect/>
                </a:stretch>
              </p:blipFill>
              <p:spPr>
                <a:xfrm>
                  <a:off x="4666909" y="1519822"/>
                  <a:ext cx="306360" cy="586080"/>
                </a:xfrm>
                <a:prstGeom prst="rect">
                  <a:avLst/>
                </a:prstGeom>
              </p:spPr>
            </p:pic>
          </mc:Fallback>
        </mc:AlternateContent>
      </p:grpSp>
      <p:grpSp>
        <p:nvGrpSpPr>
          <p:cNvPr id="586" name="Gruppieren 585">
            <a:extLst>
              <a:ext uri="{FF2B5EF4-FFF2-40B4-BE49-F238E27FC236}">
                <a16:creationId xmlns:a16="http://schemas.microsoft.com/office/drawing/2014/main" id="{F5D43259-44E7-A1B4-1126-941FD5FBA96F}"/>
              </a:ext>
            </a:extLst>
          </p:cNvPr>
          <p:cNvGrpSpPr/>
          <p:nvPr/>
        </p:nvGrpSpPr>
        <p:grpSpPr>
          <a:xfrm>
            <a:off x="3188749" y="1610902"/>
            <a:ext cx="1237680" cy="574200"/>
            <a:chOff x="3188749" y="1610902"/>
            <a:chExt cx="1237680" cy="574200"/>
          </a:xfrm>
        </p:grpSpPr>
        <mc:AlternateContent xmlns:mc="http://schemas.openxmlformats.org/markup-compatibility/2006">
          <mc:Choice xmlns:p14="http://schemas.microsoft.com/office/powerpoint/2010/main" Requires="p14">
            <p:contentPart p14:bwMode="auto" r:id="rId207">
              <p14:nvContentPartPr>
                <p14:cNvPr id="355" name="Freihand 354">
                  <a:extLst>
                    <a:ext uri="{FF2B5EF4-FFF2-40B4-BE49-F238E27FC236}">
                      <a16:creationId xmlns:a16="http://schemas.microsoft.com/office/drawing/2014/main" id="{3CB9CC6B-A55C-8188-068E-CDC7926C9446}"/>
                    </a:ext>
                  </a:extLst>
                </p14:cNvPr>
                <p14:cNvContentPartPr/>
                <p14:nvPr/>
              </p14:nvContentPartPr>
              <p14:xfrm>
                <a:off x="3188749" y="1853542"/>
                <a:ext cx="184680" cy="214560"/>
              </p14:xfrm>
            </p:contentPart>
          </mc:Choice>
          <mc:Fallback>
            <p:pic>
              <p:nvPicPr>
                <p:cNvPr id="355" name="Freihand 354">
                  <a:extLst>
                    <a:ext uri="{FF2B5EF4-FFF2-40B4-BE49-F238E27FC236}">
                      <a16:creationId xmlns:a16="http://schemas.microsoft.com/office/drawing/2014/main" id="{3CB9CC6B-A55C-8188-068E-CDC7926C9446}"/>
                    </a:ext>
                  </a:extLst>
                </p:cNvPr>
                <p:cNvPicPr/>
                <p:nvPr/>
              </p:nvPicPr>
              <p:blipFill>
                <a:blip r:embed="rId208"/>
                <a:stretch>
                  <a:fillRect/>
                </a:stretch>
              </p:blipFill>
              <p:spPr>
                <a:xfrm>
                  <a:off x="3179749" y="1844542"/>
                  <a:ext cx="202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57" name="Freihand 356">
                  <a:extLst>
                    <a:ext uri="{FF2B5EF4-FFF2-40B4-BE49-F238E27FC236}">
                      <a16:creationId xmlns:a16="http://schemas.microsoft.com/office/drawing/2014/main" id="{DB6F68FB-6F8B-DBE5-01DD-545041A48F70}"/>
                    </a:ext>
                  </a:extLst>
                </p14:cNvPr>
                <p14:cNvContentPartPr/>
                <p14:nvPr/>
              </p14:nvContentPartPr>
              <p14:xfrm>
                <a:off x="3562789" y="1933462"/>
                <a:ext cx="39960" cy="20520"/>
              </p14:xfrm>
            </p:contentPart>
          </mc:Choice>
          <mc:Fallback>
            <p:pic>
              <p:nvPicPr>
                <p:cNvPr id="357" name="Freihand 356">
                  <a:extLst>
                    <a:ext uri="{FF2B5EF4-FFF2-40B4-BE49-F238E27FC236}">
                      <a16:creationId xmlns:a16="http://schemas.microsoft.com/office/drawing/2014/main" id="{DB6F68FB-6F8B-DBE5-01DD-545041A48F70}"/>
                    </a:ext>
                  </a:extLst>
                </p:cNvPr>
                <p:cNvPicPr/>
                <p:nvPr/>
              </p:nvPicPr>
              <p:blipFill>
                <a:blip r:embed="rId210"/>
                <a:stretch>
                  <a:fillRect/>
                </a:stretch>
              </p:blipFill>
              <p:spPr>
                <a:xfrm>
                  <a:off x="3553789" y="1924462"/>
                  <a:ext cx="57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68" name="Freihand 367">
                  <a:extLst>
                    <a:ext uri="{FF2B5EF4-FFF2-40B4-BE49-F238E27FC236}">
                      <a16:creationId xmlns:a16="http://schemas.microsoft.com/office/drawing/2014/main" id="{687AE373-AA12-ED99-5018-E344E0C58D47}"/>
                    </a:ext>
                  </a:extLst>
                </p14:cNvPr>
                <p14:cNvContentPartPr/>
                <p14:nvPr/>
              </p14:nvContentPartPr>
              <p14:xfrm>
                <a:off x="3778429" y="1610902"/>
                <a:ext cx="278640" cy="231480"/>
              </p14:xfrm>
            </p:contentPart>
          </mc:Choice>
          <mc:Fallback>
            <p:pic>
              <p:nvPicPr>
                <p:cNvPr id="368" name="Freihand 367">
                  <a:extLst>
                    <a:ext uri="{FF2B5EF4-FFF2-40B4-BE49-F238E27FC236}">
                      <a16:creationId xmlns:a16="http://schemas.microsoft.com/office/drawing/2014/main" id="{687AE373-AA12-ED99-5018-E344E0C58D47}"/>
                    </a:ext>
                  </a:extLst>
                </p:cNvPr>
                <p:cNvPicPr/>
                <p:nvPr/>
              </p:nvPicPr>
              <p:blipFill>
                <a:blip r:embed="rId212"/>
                <a:stretch>
                  <a:fillRect/>
                </a:stretch>
              </p:blipFill>
              <p:spPr>
                <a:xfrm>
                  <a:off x="3769789" y="1602262"/>
                  <a:ext cx="2962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71" name="Freihand 370">
                  <a:extLst>
                    <a:ext uri="{FF2B5EF4-FFF2-40B4-BE49-F238E27FC236}">
                      <a16:creationId xmlns:a16="http://schemas.microsoft.com/office/drawing/2014/main" id="{EF2009B5-3220-6A76-0C5B-8DFD05493369}"/>
                    </a:ext>
                  </a:extLst>
                </p14:cNvPr>
                <p14:cNvContentPartPr/>
                <p14:nvPr/>
              </p14:nvContentPartPr>
              <p14:xfrm>
                <a:off x="3797509" y="1885942"/>
                <a:ext cx="196920" cy="37440"/>
              </p14:xfrm>
            </p:contentPart>
          </mc:Choice>
          <mc:Fallback>
            <p:pic>
              <p:nvPicPr>
                <p:cNvPr id="371" name="Freihand 370">
                  <a:extLst>
                    <a:ext uri="{FF2B5EF4-FFF2-40B4-BE49-F238E27FC236}">
                      <a16:creationId xmlns:a16="http://schemas.microsoft.com/office/drawing/2014/main" id="{EF2009B5-3220-6A76-0C5B-8DFD05493369}"/>
                    </a:ext>
                  </a:extLst>
                </p:cNvPr>
                <p:cNvPicPr/>
                <p:nvPr/>
              </p:nvPicPr>
              <p:blipFill>
                <a:blip r:embed="rId214"/>
                <a:stretch>
                  <a:fillRect/>
                </a:stretch>
              </p:blipFill>
              <p:spPr>
                <a:xfrm>
                  <a:off x="3788869" y="1876942"/>
                  <a:ext cx="214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73" name="Freihand 372">
                  <a:extLst>
                    <a:ext uri="{FF2B5EF4-FFF2-40B4-BE49-F238E27FC236}">
                      <a16:creationId xmlns:a16="http://schemas.microsoft.com/office/drawing/2014/main" id="{6962D269-11D6-C26D-6372-1549AC90E80B}"/>
                    </a:ext>
                  </a:extLst>
                </p14:cNvPr>
                <p14:cNvContentPartPr/>
                <p14:nvPr/>
              </p14:nvContentPartPr>
              <p14:xfrm>
                <a:off x="3770149" y="2055862"/>
                <a:ext cx="158760" cy="129240"/>
              </p14:xfrm>
            </p:contentPart>
          </mc:Choice>
          <mc:Fallback>
            <p:pic>
              <p:nvPicPr>
                <p:cNvPr id="373" name="Freihand 372">
                  <a:extLst>
                    <a:ext uri="{FF2B5EF4-FFF2-40B4-BE49-F238E27FC236}">
                      <a16:creationId xmlns:a16="http://schemas.microsoft.com/office/drawing/2014/main" id="{6962D269-11D6-C26D-6372-1549AC90E80B}"/>
                    </a:ext>
                  </a:extLst>
                </p:cNvPr>
                <p:cNvPicPr/>
                <p:nvPr/>
              </p:nvPicPr>
              <p:blipFill>
                <a:blip r:embed="rId216"/>
                <a:stretch>
                  <a:fillRect/>
                </a:stretch>
              </p:blipFill>
              <p:spPr>
                <a:xfrm>
                  <a:off x="3761509" y="2047222"/>
                  <a:ext cx="176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75" name="Freihand 374">
                  <a:extLst>
                    <a:ext uri="{FF2B5EF4-FFF2-40B4-BE49-F238E27FC236}">
                      <a16:creationId xmlns:a16="http://schemas.microsoft.com/office/drawing/2014/main" id="{BBA94C9E-E66D-51C9-F9AE-56DE89840BD8}"/>
                    </a:ext>
                  </a:extLst>
                </p14:cNvPr>
                <p14:cNvContentPartPr/>
                <p14:nvPr/>
              </p14:nvContentPartPr>
              <p14:xfrm>
                <a:off x="4224829" y="1728262"/>
                <a:ext cx="201600" cy="293040"/>
              </p14:xfrm>
            </p:contentPart>
          </mc:Choice>
          <mc:Fallback>
            <p:pic>
              <p:nvPicPr>
                <p:cNvPr id="375" name="Freihand 374">
                  <a:extLst>
                    <a:ext uri="{FF2B5EF4-FFF2-40B4-BE49-F238E27FC236}">
                      <a16:creationId xmlns:a16="http://schemas.microsoft.com/office/drawing/2014/main" id="{BBA94C9E-E66D-51C9-F9AE-56DE89840BD8}"/>
                    </a:ext>
                  </a:extLst>
                </p:cNvPr>
                <p:cNvPicPr/>
                <p:nvPr/>
              </p:nvPicPr>
              <p:blipFill>
                <a:blip r:embed="rId218"/>
                <a:stretch>
                  <a:fillRect/>
                </a:stretch>
              </p:blipFill>
              <p:spPr>
                <a:xfrm>
                  <a:off x="4215829" y="1719622"/>
                  <a:ext cx="21924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83" name="Freihand 582">
                  <a:extLst>
                    <a:ext uri="{FF2B5EF4-FFF2-40B4-BE49-F238E27FC236}">
                      <a16:creationId xmlns:a16="http://schemas.microsoft.com/office/drawing/2014/main" id="{B65AC27E-9479-BB6C-D853-690E1D93B826}"/>
                    </a:ext>
                  </a:extLst>
                </p14:cNvPr>
                <p14:cNvContentPartPr/>
                <p14:nvPr/>
              </p14:nvContentPartPr>
              <p14:xfrm>
                <a:off x="3257869" y="1783702"/>
                <a:ext cx="218160" cy="219600"/>
              </p14:xfrm>
            </p:contentPart>
          </mc:Choice>
          <mc:Fallback>
            <p:pic>
              <p:nvPicPr>
                <p:cNvPr id="583" name="Freihand 582">
                  <a:extLst>
                    <a:ext uri="{FF2B5EF4-FFF2-40B4-BE49-F238E27FC236}">
                      <a16:creationId xmlns:a16="http://schemas.microsoft.com/office/drawing/2014/main" id="{B65AC27E-9479-BB6C-D853-690E1D93B826}"/>
                    </a:ext>
                  </a:extLst>
                </p:cNvPr>
                <p:cNvPicPr/>
                <p:nvPr/>
              </p:nvPicPr>
              <p:blipFill>
                <a:blip r:embed="rId220"/>
                <a:stretch>
                  <a:fillRect/>
                </a:stretch>
              </p:blipFill>
              <p:spPr>
                <a:xfrm>
                  <a:off x="3248869" y="1775062"/>
                  <a:ext cx="2358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84" name="Freihand 583">
                  <a:extLst>
                    <a:ext uri="{FF2B5EF4-FFF2-40B4-BE49-F238E27FC236}">
                      <a16:creationId xmlns:a16="http://schemas.microsoft.com/office/drawing/2014/main" id="{B184EE3A-D1B3-25A2-6B87-9995578AC587}"/>
                    </a:ext>
                  </a:extLst>
                </p14:cNvPr>
                <p14:cNvContentPartPr/>
                <p14:nvPr/>
              </p14:nvContentPartPr>
              <p14:xfrm>
                <a:off x="3784189" y="2033542"/>
                <a:ext cx="165600" cy="88200"/>
              </p14:xfrm>
            </p:contentPart>
          </mc:Choice>
          <mc:Fallback>
            <p:pic>
              <p:nvPicPr>
                <p:cNvPr id="584" name="Freihand 583">
                  <a:extLst>
                    <a:ext uri="{FF2B5EF4-FFF2-40B4-BE49-F238E27FC236}">
                      <a16:creationId xmlns:a16="http://schemas.microsoft.com/office/drawing/2014/main" id="{B184EE3A-D1B3-25A2-6B87-9995578AC587}"/>
                    </a:ext>
                  </a:extLst>
                </p:cNvPr>
                <p:cNvPicPr/>
                <p:nvPr/>
              </p:nvPicPr>
              <p:blipFill>
                <a:blip r:embed="rId222"/>
                <a:stretch>
                  <a:fillRect/>
                </a:stretch>
              </p:blipFill>
              <p:spPr>
                <a:xfrm>
                  <a:off x="3775189" y="2024542"/>
                  <a:ext cx="183240" cy="105840"/>
                </a:xfrm>
                <a:prstGeom prst="rect">
                  <a:avLst/>
                </a:prstGeom>
              </p:spPr>
            </p:pic>
          </mc:Fallback>
        </mc:AlternateContent>
      </p:grpSp>
      <p:grpSp>
        <p:nvGrpSpPr>
          <p:cNvPr id="630" name="Gruppieren 629">
            <a:extLst>
              <a:ext uri="{FF2B5EF4-FFF2-40B4-BE49-F238E27FC236}">
                <a16:creationId xmlns:a16="http://schemas.microsoft.com/office/drawing/2014/main" id="{3544F75A-A657-351D-D5FA-F35925909578}"/>
              </a:ext>
            </a:extLst>
          </p:cNvPr>
          <p:cNvGrpSpPr/>
          <p:nvPr/>
        </p:nvGrpSpPr>
        <p:grpSpPr>
          <a:xfrm>
            <a:off x="243589" y="2349622"/>
            <a:ext cx="4320360" cy="2277000"/>
            <a:chOff x="243589" y="2349622"/>
            <a:chExt cx="4320360" cy="2277000"/>
          </a:xfrm>
        </p:grpSpPr>
        <mc:AlternateContent xmlns:mc="http://schemas.openxmlformats.org/markup-compatibility/2006">
          <mc:Choice xmlns:p14="http://schemas.microsoft.com/office/powerpoint/2010/main" Requires="p14">
            <p:contentPart p14:bwMode="auto" r:id="rId223">
              <p14:nvContentPartPr>
                <p14:cNvPr id="257" name="Freihand 256">
                  <a:extLst>
                    <a:ext uri="{FF2B5EF4-FFF2-40B4-BE49-F238E27FC236}">
                      <a16:creationId xmlns:a16="http://schemas.microsoft.com/office/drawing/2014/main" id="{8DDB7111-AB8C-AF83-4630-5CCAD02504EC}"/>
                    </a:ext>
                  </a:extLst>
                </p14:cNvPr>
                <p14:cNvContentPartPr/>
                <p14:nvPr/>
              </p14:nvContentPartPr>
              <p14:xfrm>
                <a:off x="261949" y="2349622"/>
                <a:ext cx="212400" cy="7920"/>
              </p14:xfrm>
            </p:contentPart>
          </mc:Choice>
          <mc:Fallback>
            <p:pic>
              <p:nvPicPr>
                <p:cNvPr id="257" name="Freihand 256">
                  <a:extLst>
                    <a:ext uri="{FF2B5EF4-FFF2-40B4-BE49-F238E27FC236}">
                      <a16:creationId xmlns:a16="http://schemas.microsoft.com/office/drawing/2014/main" id="{8DDB7111-AB8C-AF83-4630-5CCAD02504EC}"/>
                    </a:ext>
                  </a:extLst>
                </p:cNvPr>
                <p:cNvPicPr/>
                <p:nvPr/>
              </p:nvPicPr>
              <p:blipFill>
                <a:blip r:embed="rId224"/>
                <a:stretch>
                  <a:fillRect/>
                </a:stretch>
              </p:blipFill>
              <p:spPr>
                <a:xfrm>
                  <a:off x="253309" y="2340982"/>
                  <a:ext cx="230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58" name="Freihand 257">
                  <a:extLst>
                    <a:ext uri="{FF2B5EF4-FFF2-40B4-BE49-F238E27FC236}">
                      <a16:creationId xmlns:a16="http://schemas.microsoft.com/office/drawing/2014/main" id="{AF6DC98E-A194-B110-67AA-07986C6B0B4A}"/>
                    </a:ext>
                  </a:extLst>
                </p14:cNvPr>
                <p14:cNvContentPartPr/>
                <p14:nvPr/>
              </p14:nvContentPartPr>
              <p14:xfrm>
                <a:off x="261949" y="2454022"/>
                <a:ext cx="197640" cy="36000"/>
              </p14:xfrm>
            </p:contentPart>
          </mc:Choice>
          <mc:Fallback>
            <p:pic>
              <p:nvPicPr>
                <p:cNvPr id="258" name="Freihand 257">
                  <a:extLst>
                    <a:ext uri="{FF2B5EF4-FFF2-40B4-BE49-F238E27FC236}">
                      <a16:creationId xmlns:a16="http://schemas.microsoft.com/office/drawing/2014/main" id="{AF6DC98E-A194-B110-67AA-07986C6B0B4A}"/>
                    </a:ext>
                  </a:extLst>
                </p:cNvPr>
                <p:cNvPicPr/>
                <p:nvPr/>
              </p:nvPicPr>
              <p:blipFill>
                <a:blip r:embed="rId226"/>
                <a:stretch>
                  <a:fillRect/>
                </a:stretch>
              </p:blipFill>
              <p:spPr>
                <a:xfrm>
                  <a:off x="253309" y="2445022"/>
                  <a:ext cx="215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73" name="Freihand 272">
                  <a:extLst>
                    <a:ext uri="{FF2B5EF4-FFF2-40B4-BE49-F238E27FC236}">
                      <a16:creationId xmlns:a16="http://schemas.microsoft.com/office/drawing/2014/main" id="{63418804-B116-403B-F624-34D29739ABA8}"/>
                    </a:ext>
                  </a:extLst>
                </p14:cNvPr>
                <p14:cNvContentPartPr/>
                <p14:nvPr/>
              </p14:nvContentPartPr>
              <p14:xfrm>
                <a:off x="691429" y="2463022"/>
                <a:ext cx="117360" cy="151920"/>
              </p14:xfrm>
            </p:contentPart>
          </mc:Choice>
          <mc:Fallback>
            <p:pic>
              <p:nvPicPr>
                <p:cNvPr id="273" name="Freihand 272">
                  <a:extLst>
                    <a:ext uri="{FF2B5EF4-FFF2-40B4-BE49-F238E27FC236}">
                      <a16:creationId xmlns:a16="http://schemas.microsoft.com/office/drawing/2014/main" id="{63418804-B116-403B-F624-34D29739ABA8}"/>
                    </a:ext>
                  </a:extLst>
                </p:cNvPr>
                <p:cNvPicPr/>
                <p:nvPr/>
              </p:nvPicPr>
              <p:blipFill>
                <a:blip r:embed="rId228"/>
                <a:stretch>
                  <a:fillRect/>
                </a:stretch>
              </p:blipFill>
              <p:spPr>
                <a:xfrm>
                  <a:off x="682789" y="2454382"/>
                  <a:ext cx="135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75" name="Freihand 274">
                  <a:extLst>
                    <a:ext uri="{FF2B5EF4-FFF2-40B4-BE49-F238E27FC236}">
                      <a16:creationId xmlns:a16="http://schemas.microsoft.com/office/drawing/2014/main" id="{9088E7B9-2010-35CC-3980-76D65147789B}"/>
                    </a:ext>
                  </a:extLst>
                </p14:cNvPr>
                <p14:cNvContentPartPr/>
                <p14:nvPr/>
              </p14:nvContentPartPr>
              <p14:xfrm>
                <a:off x="920389" y="2493622"/>
                <a:ext cx="81360" cy="30960"/>
              </p14:xfrm>
            </p:contentPart>
          </mc:Choice>
          <mc:Fallback>
            <p:pic>
              <p:nvPicPr>
                <p:cNvPr id="275" name="Freihand 274">
                  <a:extLst>
                    <a:ext uri="{FF2B5EF4-FFF2-40B4-BE49-F238E27FC236}">
                      <a16:creationId xmlns:a16="http://schemas.microsoft.com/office/drawing/2014/main" id="{9088E7B9-2010-35CC-3980-76D65147789B}"/>
                    </a:ext>
                  </a:extLst>
                </p:cNvPr>
                <p:cNvPicPr/>
                <p:nvPr/>
              </p:nvPicPr>
              <p:blipFill>
                <a:blip r:embed="rId230"/>
                <a:stretch>
                  <a:fillRect/>
                </a:stretch>
              </p:blipFill>
              <p:spPr>
                <a:xfrm>
                  <a:off x="911749" y="2484982"/>
                  <a:ext cx="99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78" name="Freihand 277">
                  <a:extLst>
                    <a:ext uri="{FF2B5EF4-FFF2-40B4-BE49-F238E27FC236}">
                      <a16:creationId xmlns:a16="http://schemas.microsoft.com/office/drawing/2014/main" id="{7A55614F-C0BF-EB41-F860-2AAE2F98959F}"/>
                    </a:ext>
                  </a:extLst>
                </p14:cNvPr>
                <p14:cNvContentPartPr/>
                <p14:nvPr/>
              </p14:nvContentPartPr>
              <p14:xfrm>
                <a:off x="1082749" y="2400382"/>
                <a:ext cx="133920" cy="169920"/>
              </p14:xfrm>
            </p:contentPart>
          </mc:Choice>
          <mc:Fallback>
            <p:pic>
              <p:nvPicPr>
                <p:cNvPr id="278" name="Freihand 277">
                  <a:extLst>
                    <a:ext uri="{FF2B5EF4-FFF2-40B4-BE49-F238E27FC236}">
                      <a16:creationId xmlns:a16="http://schemas.microsoft.com/office/drawing/2014/main" id="{7A55614F-C0BF-EB41-F860-2AAE2F98959F}"/>
                    </a:ext>
                  </a:extLst>
                </p:cNvPr>
                <p:cNvPicPr/>
                <p:nvPr/>
              </p:nvPicPr>
              <p:blipFill>
                <a:blip r:embed="rId232"/>
                <a:stretch>
                  <a:fillRect/>
                </a:stretch>
              </p:blipFill>
              <p:spPr>
                <a:xfrm>
                  <a:off x="1073749" y="2391742"/>
                  <a:ext cx="151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8" name="Freihand 397">
                  <a:extLst>
                    <a:ext uri="{FF2B5EF4-FFF2-40B4-BE49-F238E27FC236}">
                      <a16:creationId xmlns:a16="http://schemas.microsoft.com/office/drawing/2014/main" id="{F494D8C1-02B5-1D0C-F435-7C57F5A3B5C4}"/>
                    </a:ext>
                  </a:extLst>
                </p14:cNvPr>
                <p14:cNvContentPartPr/>
                <p14:nvPr/>
              </p14:nvContentPartPr>
              <p14:xfrm>
                <a:off x="243589" y="3239902"/>
                <a:ext cx="267120" cy="60120"/>
              </p14:xfrm>
            </p:contentPart>
          </mc:Choice>
          <mc:Fallback>
            <p:pic>
              <p:nvPicPr>
                <p:cNvPr id="398" name="Freihand 397">
                  <a:extLst>
                    <a:ext uri="{FF2B5EF4-FFF2-40B4-BE49-F238E27FC236}">
                      <a16:creationId xmlns:a16="http://schemas.microsoft.com/office/drawing/2014/main" id="{F494D8C1-02B5-1D0C-F435-7C57F5A3B5C4}"/>
                    </a:ext>
                  </a:extLst>
                </p:cNvPr>
                <p:cNvPicPr/>
                <p:nvPr/>
              </p:nvPicPr>
              <p:blipFill>
                <a:blip r:embed="rId234"/>
                <a:stretch>
                  <a:fillRect/>
                </a:stretch>
              </p:blipFill>
              <p:spPr>
                <a:xfrm>
                  <a:off x="234589" y="3230902"/>
                  <a:ext cx="284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06" name="Freihand 405">
                  <a:extLst>
                    <a:ext uri="{FF2B5EF4-FFF2-40B4-BE49-F238E27FC236}">
                      <a16:creationId xmlns:a16="http://schemas.microsoft.com/office/drawing/2014/main" id="{E59D82DC-9E47-659B-685E-74EFFC62F8D1}"/>
                    </a:ext>
                  </a:extLst>
                </p14:cNvPr>
                <p14:cNvContentPartPr/>
                <p14:nvPr/>
              </p14:nvContentPartPr>
              <p14:xfrm>
                <a:off x="283189" y="3365182"/>
                <a:ext cx="199440" cy="21960"/>
              </p14:xfrm>
            </p:contentPart>
          </mc:Choice>
          <mc:Fallback>
            <p:pic>
              <p:nvPicPr>
                <p:cNvPr id="406" name="Freihand 405">
                  <a:extLst>
                    <a:ext uri="{FF2B5EF4-FFF2-40B4-BE49-F238E27FC236}">
                      <a16:creationId xmlns:a16="http://schemas.microsoft.com/office/drawing/2014/main" id="{E59D82DC-9E47-659B-685E-74EFFC62F8D1}"/>
                    </a:ext>
                  </a:extLst>
                </p:cNvPr>
                <p:cNvPicPr/>
                <p:nvPr/>
              </p:nvPicPr>
              <p:blipFill>
                <a:blip r:embed="rId236"/>
                <a:stretch>
                  <a:fillRect/>
                </a:stretch>
              </p:blipFill>
              <p:spPr>
                <a:xfrm>
                  <a:off x="274189" y="3356182"/>
                  <a:ext cx="217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12" name="Freihand 411">
                  <a:extLst>
                    <a:ext uri="{FF2B5EF4-FFF2-40B4-BE49-F238E27FC236}">
                      <a16:creationId xmlns:a16="http://schemas.microsoft.com/office/drawing/2014/main" id="{29881F50-9A05-6AE5-ED67-4EC82C0DFF14}"/>
                    </a:ext>
                  </a:extLst>
                </p14:cNvPr>
                <p14:cNvContentPartPr/>
                <p14:nvPr/>
              </p14:nvContentPartPr>
              <p14:xfrm>
                <a:off x="839749" y="2837422"/>
                <a:ext cx="302760" cy="195120"/>
              </p14:xfrm>
            </p:contentPart>
          </mc:Choice>
          <mc:Fallback>
            <p:pic>
              <p:nvPicPr>
                <p:cNvPr id="412" name="Freihand 411">
                  <a:extLst>
                    <a:ext uri="{FF2B5EF4-FFF2-40B4-BE49-F238E27FC236}">
                      <a16:creationId xmlns:a16="http://schemas.microsoft.com/office/drawing/2014/main" id="{29881F50-9A05-6AE5-ED67-4EC82C0DFF14}"/>
                    </a:ext>
                  </a:extLst>
                </p:cNvPr>
                <p:cNvPicPr/>
                <p:nvPr/>
              </p:nvPicPr>
              <p:blipFill>
                <a:blip r:embed="rId238"/>
                <a:stretch>
                  <a:fillRect/>
                </a:stretch>
              </p:blipFill>
              <p:spPr>
                <a:xfrm>
                  <a:off x="831109" y="2828782"/>
                  <a:ext cx="320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15" name="Freihand 414">
                  <a:extLst>
                    <a:ext uri="{FF2B5EF4-FFF2-40B4-BE49-F238E27FC236}">
                      <a16:creationId xmlns:a16="http://schemas.microsoft.com/office/drawing/2014/main" id="{1EA89740-3D9A-FD82-265A-F4C87735F32D}"/>
                    </a:ext>
                  </a:extLst>
                </p14:cNvPr>
                <p14:cNvContentPartPr/>
                <p14:nvPr/>
              </p14:nvContentPartPr>
              <p14:xfrm>
                <a:off x="788989" y="3060262"/>
                <a:ext cx="437040" cy="104760"/>
              </p14:xfrm>
            </p:contentPart>
          </mc:Choice>
          <mc:Fallback>
            <p:pic>
              <p:nvPicPr>
                <p:cNvPr id="415" name="Freihand 414">
                  <a:extLst>
                    <a:ext uri="{FF2B5EF4-FFF2-40B4-BE49-F238E27FC236}">
                      <a16:creationId xmlns:a16="http://schemas.microsoft.com/office/drawing/2014/main" id="{1EA89740-3D9A-FD82-265A-F4C87735F32D}"/>
                    </a:ext>
                  </a:extLst>
                </p:cNvPr>
                <p:cNvPicPr/>
                <p:nvPr/>
              </p:nvPicPr>
              <p:blipFill>
                <a:blip r:embed="rId240"/>
                <a:stretch>
                  <a:fillRect/>
                </a:stretch>
              </p:blipFill>
              <p:spPr>
                <a:xfrm>
                  <a:off x="779989" y="3051262"/>
                  <a:ext cx="454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21" name="Freihand 420">
                  <a:extLst>
                    <a:ext uri="{FF2B5EF4-FFF2-40B4-BE49-F238E27FC236}">
                      <a16:creationId xmlns:a16="http://schemas.microsoft.com/office/drawing/2014/main" id="{642AD217-54A1-B606-45BF-C5D65A1B51AB}"/>
                    </a:ext>
                  </a:extLst>
                </p14:cNvPr>
                <p14:cNvContentPartPr/>
                <p14:nvPr/>
              </p14:nvContentPartPr>
              <p14:xfrm>
                <a:off x="741109" y="3351142"/>
                <a:ext cx="199440" cy="136440"/>
              </p14:xfrm>
            </p:contentPart>
          </mc:Choice>
          <mc:Fallback>
            <p:pic>
              <p:nvPicPr>
                <p:cNvPr id="421" name="Freihand 420">
                  <a:extLst>
                    <a:ext uri="{FF2B5EF4-FFF2-40B4-BE49-F238E27FC236}">
                      <a16:creationId xmlns:a16="http://schemas.microsoft.com/office/drawing/2014/main" id="{642AD217-54A1-B606-45BF-C5D65A1B51AB}"/>
                    </a:ext>
                  </a:extLst>
                </p:cNvPr>
                <p:cNvPicPr/>
                <p:nvPr/>
              </p:nvPicPr>
              <p:blipFill>
                <a:blip r:embed="rId242"/>
                <a:stretch>
                  <a:fillRect/>
                </a:stretch>
              </p:blipFill>
              <p:spPr>
                <a:xfrm>
                  <a:off x="732109" y="3342502"/>
                  <a:ext cx="217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24" name="Freihand 423">
                  <a:extLst>
                    <a:ext uri="{FF2B5EF4-FFF2-40B4-BE49-F238E27FC236}">
                      <a16:creationId xmlns:a16="http://schemas.microsoft.com/office/drawing/2014/main" id="{7E8E8B0B-5E51-AFB7-037F-0F06BDC523AB}"/>
                    </a:ext>
                  </a:extLst>
                </p14:cNvPr>
                <p14:cNvContentPartPr/>
                <p14:nvPr/>
              </p14:nvContentPartPr>
              <p14:xfrm>
                <a:off x="1039549" y="3369862"/>
                <a:ext cx="122040" cy="18360"/>
              </p14:xfrm>
            </p:contentPart>
          </mc:Choice>
          <mc:Fallback>
            <p:pic>
              <p:nvPicPr>
                <p:cNvPr id="424" name="Freihand 423">
                  <a:extLst>
                    <a:ext uri="{FF2B5EF4-FFF2-40B4-BE49-F238E27FC236}">
                      <a16:creationId xmlns:a16="http://schemas.microsoft.com/office/drawing/2014/main" id="{7E8E8B0B-5E51-AFB7-037F-0F06BDC523AB}"/>
                    </a:ext>
                  </a:extLst>
                </p:cNvPr>
                <p:cNvPicPr/>
                <p:nvPr/>
              </p:nvPicPr>
              <p:blipFill>
                <a:blip r:embed="rId244"/>
                <a:stretch>
                  <a:fillRect/>
                </a:stretch>
              </p:blipFill>
              <p:spPr>
                <a:xfrm>
                  <a:off x="1030909" y="3360862"/>
                  <a:ext cx="139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29" name="Freihand 428">
                  <a:extLst>
                    <a:ext uri="{FF2B5EF4-FFF2-40B4-BE49-F238E27FC236}">
                      <a16:creationId xmlns:a16="http://schemas.microsoft.com/office/drawing/2014/main" id="{B32B9736-19D9-9A42-0F3D-554C183FB593}"/>
                    </a:ext>
                  </a:extLst>
                </p14:cNvPr>
                <p14:cNvContentPartPr/>
                <p14:nvPr/>
              </p14:nvContentPartPr>
              <p14:xfrm>
                <a:off x="1218829" y="3256822"/>
                <a:ext cx="186840" cy="199800"/>
              </p14:xfrm>
            </p:contentPart>
          </mc:Choice>
          <mc:Fallback>
            <p:pic>
              <p:nvPicPr>
                <p:cNvPr id="429" name="Freihand 428">
                  <a:extLst>
                    <a:ext uri="{FF2B5EF4-FFF2-40B4-BE49-F238E27FC236}">
                      <a16:creationId xmlns:a16="http://schemas.microsoft.com/office/drawing/2014/main" id="{B32B9736-19D9-9A42-0F3D-554C183FB593}"/>
                    </a:ext>
                  </a:extLst>
                </p:cNvPr>
                <p:cNvPicPr/>
                <p:nvPr/>
              </p:nvPicPr>
              <p:blipFill>
                <a:blip r:embed="rId246"/>
                <a:stretch>
                  <a:fillRect/>
                </a:stretch>
              </p:blipFill>
              <p:spPr>
                <a:xfrm>
                  <a:off x="1209829" y="3248182"/>
                  <a:ext cx="204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77" name="Freihand 576">
                  <a:extLst>
                    <a:ext uri="{FF2B5EF4-FFF2-40B4-BE49-F238E27FC236}">
                      <a16:creationId xmlns:a16="http://schemas.microsoft.com/office/drawing/2014/main" id="{12975170-483F-5F45-818C-7D6EC6313F34}"/>
                    </a:ext>
                  </a:extLst>
                </p14:cNvPr>
                <p14:cNvContentPartPr/>
                <p14:nvPr/>
              </p14:nvContentPartPr>
              <p14:xfrm>
                <a:off x="1558309" y="2779102"/>
                <a:ext cx="252360" cy="558720"/>
              </p14:xfrm>
            </p:contentPart>
          </mc:Choice>
          <mc:Fallback>
            <p:pic>
              <p:nvPicPr>
                <p:cNvPr id="577" name="Freihand 576">
                  <a:extLst>
                    <a:ext uri="{FF2B5EF4-FFF2-40B4-BE49-F238E27FC236}">
                      <a16:creationId xmlns:a16="http://schemas.microsoft.com/office/drawing/2014/main" id="{12975170-483F-5F45-818C-7D6EC6313F34}"/>
                    </a:ext>
                  </a:extLst>
                </p:cNvPr>
                <p:cNvPicPr/>
                <p:nvPr/>
              </p:nvPicPr>
              <p:blipFill>
                <a:blip r:embed="rId248"/>
                <a:stretch>
                  <a:fillRect/>
                </a:stretch>
              </p:blipFill>
              <p:spPr>
                <a:xfrm>
                  <a:off x="1549309" y="2770102"/>
                  <a:ext cx="27000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79" name="Freihand 578">
                  <a:extLst>
                    <a:ext uri="{FF2B5EF4-FFF2-40B4-BE49-F238E27FC236}">
                      <a16:creationId xmlns:a16="http://schemas.microsoft.com/office/drawing/2014/main" id="{4A25D947-9AE1-60C3-5E53-FA793EABCB4F}"/>
                    </a:ext>
                  </a:extLst>
                </p14:cNvPr>
                <p14:cNvContentPartPr/>
                <p14:nvPr/>
              </p14:nvContentPartPr>
              <p14:xfrm>
                <a:off x="1931989" y="2873422"/>
                <a:ext cx="190080" cy="194400"/>
              </p14:xfrm>
            </p:contentPart>
          </mc:Choice>
          <mc:Fallback>
            <p:pic>
              <p:nvPicPr>
                <p:cNvPr id="579" name="Freihand 578">
                  <a:extLst>
                    <a:ext uri="{FF2B5EF4-FFF2-40B4-BE49-F238E27FC236}">
                      <a16:creationId xmlns:a16="http://schemas.microsoft.com/office/drawing/2014/main" id="{4A25D947-9AE1-60C3-5E53-FA793EABCB4F}"/>
                    </a:ext>
                  </a:extLst>
                </p:cNvPr>
                <p:cNvPicPr/>
                <p:nvPr/>
              </p:nvPicPr>
              <p:blipFill>
                <a:blip r:embed="rId250"/>
                <a:stretch>
                  <a:fillRect/>
                </a:stretch>
              </p:blipFill>
              <p:spPr>
                <a:xfrm>
                  <a:off x="1923349" y="2864422"/>
                  <a:ext cx="207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81" name="Freihand 580">
                  <a:extLst>
                    <a:ext uri="{FF2B5EF4-FFF2-40B4-BE49-F238E27FC236}">
                      <a16:creationId xmlns:a16="http://schemas.microsoft.com/office/drawing/2014/main" id="{1D1F0229-F044-A4F2-1C7A-3867B0AA94E4}"/>
                    </a:ext>
                  </a:extLst>
                </p14:cNvPr>
                <p14:cNvContentPartPr/>
                <p14:nvPr/>
              </p14:nvContentPartPr>
              <p14:xfrm>
                <a:off x="2317189" y="2713942"/>
                <a:ext cx="173160" cy="293040"/>
              </p14:xfrm>
            </p:contentPart>
          </mc:Choice>
          <mc:Fallback>
            <p:pic>
              <p:nvPicPr>
                <p:cNvPr id="581" name="Freihand 580">
                  <a:extLst>
                    <a:ext uri="{FF2B5EF4-FFF2-40B4-BE49-F238E27FC236}">
                      <a16:creationId xmlns:a16="http://schemas.microsoft.com/office/drawing/2014/main" id="{1D1F0229-F044-A4F2-1C7A-3867B0AA94E4}"/>
                    </a:ext>
                  </a:extLst>
                </p:cNvPr>
                <p:cNvPicPr/>
                <p:nvPr/>
              </p:nvPicPr>
              <p:blipFill>
                <a:blip r:embed="rId252"/>
                <a:stretch>
                  <a:fillRect/>
                </a:stretch>
              </p:blipFill>
              <p:spPr>
                <a:xfrm>
                  <a:off x="2308189" y="2704942"/>
                  <a:ext cx="1908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582" name="Freihand 581">
                  <a:extLst>
                    <a:ext uri="{FF2B5EF4-FFF2-40B4-BE49-F238E27FC236}">
                      <a16:creationId xmlns:a16="http://schemas.microsoft.com/office/drawing/2014/main" id="{BC43AB50-07B4-4AD9-A067-7A797EFFCD0D}"/>
                    </a:ext>
                  </a:extLst>
                </p14:cNvPr>
                <p14:cNvContentPartPr/>
                <p14:nvPr/>
              </p14:nvContentPartPr>
              <p14:xfrm>
                <a:off x="2536429" y="2548342"/>
                <a:ext cx="169200" cy="165240"/>
              </p14:xfrm>
            </p:contentPart>
          </mc:Choice>
          <mc:Fallback>
            <p:pic>
              <p:nvPicPr>
                <p:cNvPr id="582" name="Freihand 581">
                  <a:extLst>
                    <a:ext uri="{FF2B5EF4-FFF2-40B4-BE49-F238E27FC236}">
                      <a16:creationId xmlns:a16="http://schemas.microsoft.com/office/drawing/2014/main" id="{BC43AB50-07B4-4AD9-A067-7A797EFFCD0D}"/>
                    </a:ext>
                  </a:extLst>
                </p:cNvPr>
                <p:cNvPicPr/>
                <p:nvPr/>
              </p:nvPicPr>
              <p:blipFill>
                <a:blip r:embed="rId254"/>
                <a:stretch>
                  <a:fillRect/>
                </a:stretch>
              </p:blipFill>
              <p:spPr>
                <a:xfrm>
                  <a:off x="2527429" y="2539702"/>
                  <a:ext cx="186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585" name="Freihand 584">
                  <a:extLst>
                    <a:ext uri="{FF2B5EF4-FFF2-40B4-BE49-F238E27FC236}">
                      <a16:creationId xmlns:a16="http://schemas.microsoft.com/office/drawing/2014/main" id="{6FA6F066-1FD1-95CB-8676-4036777F923F}"/>
                    </a:ext>
                  </a:extLst>
                </p14:cNvPr>
                <p14:cNvContentPartPr/>
                <p14:nvPr/>
              </p14:nvContentPartPr>
              <p14:xfrm>
                <a:off x="2928469" y="2881342"/>
                <a:ext cx="221760" cy="28800"/>
              </p14:xfrm>
            </p:contentPart>
          </mc:Choice>
          <mc:Fallback>
            <p:pic>
              <p:nvPicPr>
                <p:cNvPr id="585" name="Freihand 584">
                  <a:extLst>
                    <a:ext uri="{FF2B5EF4-FFF2-40B4-BE49-F238E27FC236}">
                      <a16:creationId xmlns:a16="http://schemas.microsoft.com/office/drawing/2014/main" id="{6FA6F066-1FD1-95CB-8676-4036777F923F}"/>
                    </a:ext>
                  </a:extLst>
                </p:cNvPr>
                <p:cNvPicPr/>
                <p:nvPr/>
              </p:nvPicPr>
              <p:blipFill>
                <a:blip r:embed="rId256"/>
                <a:stretch>
                  <a:fillRect/>
                </a:stretch>
              </p:blipFill>
              <p:spPr>
                <a:xfrm>
                  <a:off x="2919829" y="2872342"/>
                  <a:ext cx="239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588" name="Freihand 587">
                  <a:extLst>
                    <a:ext uri="{FF2B5EF4-FFF2-40B4-BE49-F238E27FC236}">
                      <a16:creationId xmlns:a16="http://schemas.microsoft.com/office/drawing/2014/main" id="{50D31B44-1B4C-46BE-A758-50E5AC6B1E94}"/>
                    </a:ext>
                  </a:extLst>
                </p14:cNvPr>
                <p14:cNvContentPartPr/>
                <p14:nvPr/>
              </p14:nvContentPartPr>
              <p14:xfrm>
                <a:off x="3382069" y="2660302"/>
                <a:ext cx="236880" cy="303840"/>
              </p14:xfrm>
            </p:contentPart>
          </mc:Choice>
          <mc:Fallback>
            <p:pic>
              <p:nvPicPr>
                <p:cNvPr id="588" name="Freihand 587">
                  <a:extLst>
                    <a:ext uri="{FF2B5EF4-FFF2-40B4-BE49-F238E27FC236}">
                      <a16:creationId xmlns:a16="http://schemas.microsoft.com/office/drawing/2014/main" id="{50D31B44-1B4C-46BE-A758-50E5AC6B1E94}"/>
                    </a:ext>
                  </a:extLst>
                </p:cNvPr>
                <p:cNvPicPr/>
                <p:nvPr/>
              </p:nvPicPr>
              <p:blipFill>
                <a:blip r:embed="rId258"/>
                <a:stretch>
                  <a:fillRect/>
                </a:stretch>
              </p:blipFill>
              <p:spPr>
                <a:xfrm>
                  <a:off x="3373069" y="2651662"/>
                  <a:ext cx="2545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589" name="Freihand 588">
                  <a:extLst>
                    <a:ext uri="{FF2B5EF4-FFF2-40B4-BE49-F238E27FC236}">
                      <a16:creationId xmlns:a16="http://schemas.microsoft.com/office/drawing/2014/main" id="{D2C59242-41CC-ECCB-4E07-69407C370CC9}"/>
                    </a:ext>
                  </a:extLst>
                </p14:cNvPr>
                <p14:cNvContentPartPr/>
                <p14:nvPr/>
              </p14:nvContentPartPr>
              <p14:xfrm>
                <a:off x="3672589" y="2537542"/>
                <a:ext cx="217440" cy="122760"/>
              </p14:xfrm>
            </p:contentPart>
          </mc:Choice>
          <mc:Fallback>
            <p:pic>
              <p:nvPicPr>
                <p:cNvPr id="589" name="Freihand 588">
                  <a:extLst>
                    <a:ext uri="{FF2B5EF4-FFF2-40B4-BE49-F238E27FC236}">
                      <a16:creationId xmlns:a16="http://schemas.microsoft.com/office/drawing/2014/main" id="{D2C59242-41CC-ECCB-4E07-69407C370CC9}"/>
                    </a:ext>
                  </a:extLst>
                </p:cNvPr>
                <p:cNvPicPr/>
                <p:nvPr/>
              </p:nvPicPr>
              <p:blipFill>
                <a:blip r:embed="rId260"/>
                <a:stretch>
                  <a:fillRect/>
                </a:stretch>
              </p:blipFill>
              <p:spPr>
                <a:xfrm>
                  <a:off x="3663949" y="2528902"/>
                  <a:ext cx="235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590" name="Freihand 589">
                  <a:extLst>
                    <a:ext uri="{FF2B5EF4-FFF2-40B4-BE49-F238E27FC236}">
                      <a16:creationId xmlns:a16="http://schemas.microsoft.com/office/drawing/2014/main" id="{B918F436-D9DC-F35B-21A0-0EB1BE81B3B3}"/>
                    </a:ext>
                  </a:extLst>
                </p14:cNvPr>
                <p14:cNvContentPartPr/>
                <p14:nvPr/>
              </p14:nvContentPartPr>
              <p14:xfrm>
                <a:off x="3927829" y="2526022"/>
                <a:ext cx="229680" cy="493200"/>
              </p14:xfrm>
            </p:contentPart>
          </mc:Choice>
          <mc:Fallback>
            <p:pic>
              <p:nvPicPr>
                <p:cNvPr id="590" name="Freihand 589">
                  <a:extLst>
                    <a:ext uri="{FF2B5EF4-FFF2-40B4-BE49-F238E27FC236}">
                      <a16:creationId xmlns:a16="http://schemas.microsoft.com/office/drawing/2014/main" id="{B918F436-D9DC-F35B-21A0-0EB1BE81B3B3}"/>
                    </a:ext>
                  </a:extLst>
                </p:cNvPr>
                <p:cNvPicPr/>
                <p:nvPr/>
              </p:nvPicPr>
              <p:blipFill>
                <a:blip r:embed="rId262"/>
                <a:stretch>
                  <a:fillRect/>
                </a:stretch>
              </p:blipFill>
              <p:spPr>
                <a:xfrm>
                  <a:off x="3918829" y="2517022"/>
                  <a:ext cx="24732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592" name="Freihand 591">
                  <a:extLst>
                    <a:ext uri="{FF2B5EF4-FFF2-40B4-BE49-F238E27FC236}">
                      <a16:creationId xmlns:a16="http://schemas.microsoft.com/office/drawing/2014/main" id="{561F974D-888F-5342-0177-B4C7EFC57D1E}"/>
                    </a:ext>
                  </a:extLst>
                </p14:cNvPr>
                <p14:cNvContentPartPr/>
                <p14:nvPr/>
              </p14:nvContentPartPr>
              <p14:xfrm>
                <a:off x="253669" y="4127302"/>
                <a:ext cx="270360" cy="45360"/>
              </p14:xfrm>
            </p:contentPart>
          </mc:Choice>
          <mc:Fallback>
            <p:pic>
              <p:nvPicPr>
                <p:cNvPr id="592" name="Freihand 591">
                  <a:extLst>
                    <a:ext uri="{FF2B5EF4-FFF2-40B4-BE49-F238E27FC236}">
                      <a16:creationId xmlns:a16="http://schemas.microsoft.com/office/drawing/2014/main" id="{561F974D-888F-5342-0177-B4C7EFC57D1E}"/>
                    </a:ext>
                  </a:extLst>
                </p:cNvPr>
                <p:cNvPicPr/>
                <p:nvPr/>
              </p:nvPicPr>
              <p:blipFill>
                <a:blip r:embed="rId264"/>
                <a:stretch>
                  <a:fillRect/>
                </a:stretch>
              </p:blipFill>
              <p:spPr>
                <a:xfrm>
                  <a:off x="245029" y="4118302"/>
                  <a:ext cx="288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593" name="Freihand 592">
                  <a:extLst>
                    <a:ext uri="{FF2B5EF4-FFF2-40B4-BE49-F238E27FC236}">
                      <a16:creationId xmlns:a16="http://schemas.microsoft.com/office/drawing/2014/main" id="{EDEA4155-0B41-7DCA-7D6C-6A22A3BB6404}"/>
                    </a:ext>
                  </a:extLst>
                </p14:cNvPr>
                <p14:cNvContentPartPr/>
                <p14:nvPr/>
              </p14:nvContentPartPr>
              <p14:xfrm>
                <a:off x="290389" y="4276342"/>
                <a:ext cx="203040" cy="25200"/>
              </p14:xfrm>
            </p:contentPart>
          </mc:Choice>
          <mc:Fallback>
            <p:pic>
              <p:nvPicPr>
                <p:cNvPr id="593" name="Freihand 592">
                  <a:extLst>
                    <a:ext uri="{FF2B5EF4-FFF2-40B4-BE49-F238E27FC236}">
                      <a16:creationId xmlns:a16="http://schemas.microsoft.com/office/drawing/2014/main" id="{EDEA4155-0B41-7DCA-7D6C-6A22A3BB6404}"/>
                    </a:ext>
                  </a:extLst>
                </p:cNvPr>
                <p:cNvPicPr/>
                <p:nvPr/>
              </p:nvPicPr>
              <p:blipFill>
                <a:blip r:embed="rId266"/>
                <a:stretch>
                  <a:fillRect/>
                </a:stretch>
              </p:blipFill>
              <p:spPr>
                <a:xfrm>
                  <a:off x="281749" y="4267702"/>
                  <a:ext cx="2206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594" name="Freihand 593">
                  <a:extLst>
                    <a:ext uri="{FF2B5EF4-FFF2-40B4-BE49-F238E27FC236}">
                      <a16:creationId xmlns:a16="http://schemas.microsoft.com/office/drawing/2014/main" id="{9CF0FEC7-2E9F-1CE1-B4FE-15C423329320}"/>
                    </a:ext>
                  </a:extLst>
                </p14:cNvPr>
                <p14:cNvContentPartPr/>
                <p14:nvPr/>
              </p14:nvContentPartPr>
              <p14:xfrm>
                <a:off x="936949" y="3740302"/>
                <a:ext cx="248040" cy="228600"/>
              </p14:xfrm>
            </p:contentPart>
          </mc:Choice>
          <mc:Fallback>
            <p:pic>
              <p:nvPicPr>
                <p:cNvPr id="594" name="Freihand 593">
                  <a:extLst>
                    <a:ext uri="{FF2B5EF4-FFF2-40B4-BE49-F238E27FC236}">
                      <a16:creationId xmlns:a16="http://schemas.microsoft.com/office/drawing/2014/main" id="{9CF0FEC7-2E9F-1CE1-B4FE-15C423329320}"/>
                    </a:ext>
                  </a:extLst>
                </p:cNvPr>
                <p:cNvPicPr/>
                <p:nvPr/>
              </p:nvPicPr>
              <p:blipFill>
                <a:blip r:embed="rId268"/>
                <a:stretch>
                  <a:fillRect/>
                </a:stretch>
              </p:blipFill>
              <p:spPr>
                <a:xfrm>
                  <a:off x="927949" y="3731302"/>
                  <a:ext cx="265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595" name="Freihand 594">
                  <a:extLst>
                    <a:ext uri="{FF2B5EF4-FFF2-40B4-BE49-F238E27FC236}">
                      <a16:creationId xmlns:a16="http://schemas.microsoft.com/office/drawing/2014/main" id="{F2F9EE43-2ABD-CFB9-8EAB-331097C77FA4}"/>
                    </a:ext>
                  </a:extLst>
                </p14:cNvPr>
                <p14:cNvContentPartPr/>
                <p14:nvPr/>
              </p14:nvContentPartPr>
              <p14:xfrm>
                <a:off x="915709" y="4040542"/>
                <a:ext cx="238320" cy="57600"/>
              </p14:xfrm>
            </p:contentPart>
          </mc:Choice>
          <mc:Fallback>
            <p:pic>
              <p:nvPicPr>
                <p:cNvPr id="595" name="Freihand 594">
                  <a:extLst>
                    <a:ext uri="{FF2B5EF4-FFF2-40B4-BE49-F238E27FC236}">
                      <a16:creationId xmlns:a16="http://schemas.microsoft.com/office/drawing/2014/main" id="{F2F9EE43-2ABD-CFB9-8EAB-331097C77FA4}"/>
                    </a:ext>
                  </a:extLst>
                </p:cNvPr>
                <p:cNvPicPr/>
                <p:nvPr/>
              </p:nvPicPr>
              <p:blipFill>
                <a:blip r:embed="rId270"/>
                <a:stretch>
                  <a:fillRect/>
                </a:stretch>
              </p:blipFill>
              <p:spPr>
                <a:xfrm>
                  <a:off x="907069" y="4031902"/>
                  <a:ext cx="255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96" name="Freihand 595">
                  <a:extLst>
                    <a:ext uri="{FF2B5EF4-FFF2-40B4-BE49-F238E27FC236}">
                      <a16:creationId xmlns:a16="http://schemas.microsoft.com/office/drawing/2014/main" id="{2A4F048D-9196-0FF1-1E2A-01A0547177FE}"/>
                    </a:ext>
                  </a:extLst>
                </p14:cNvPr>
                <p14:cNvContentPartPr/>
                <p14:nvPr/>
              </p14:nvContentPartPr>
              <p14:xfrm>
                <a:off x="779989" y="4277782"/>
                <a:ext cx="185400" cy="130680"/>
              </p14:xfrm>
            </p:contentPart>
          </mc:Choice>
          <mc:Fallback>
            <p:pic>
              <p:nvPicPr>
                <p:cNvPr id="596" name="Freihand 595">
                  <a:extLst>
                    <a:ext uri="{FF2B5EF4-FFF2-40B4-BE49-F238E27FC236}">
                      <a16:creationId xmlns:a16="http://schemas.microsoft.com/office/drawing/2014/main" id="{2A4F048D-9196-0FF1-1E2A-01A0547177FE}"/>
                    </a:ext>
                  </a:extLst>
                </p:cNvPr>
                <p:cNvPicPr/>
                <p:nvPr/>
              </p:nvPicPr>
              <p:blipFill>
                <a:blip r:embed="rId272"/>
                <a:stretch>
                  <a:fillRect/>
                </a:stretch>
              </p:blipFill>
              <p:spPr>
                <a:xfrm>
                  <a:off x="770989" y="4268782"/>
                  <a:ext cx="203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97" name="Freihand 596">
                  <a:extLst>
                    <a:ext uri="{FF2B5EF4-FFF2-40B4-BE49-F238E27FC236}">
                      <a16:creationId xmlns:a16="http://schemas.microsoft.com/office/drawing/2014/main" id="{65754800-B911-1ED4-CF7C-07D333C122E8}"/>
                    </a:ext>
                  </a:extLst>
                </p14:cNvPr>
                <p14:cNvContentPartPr/>
                <p14:nvPr/>
              </p14:nvContentPartPr>
              <p14:xfrm>
                <a:off x="1097869" y="4287142"/>
                <a:ext cx="100800" cy="44280"/>
              </p14:xfrm>
            </p:contentPart>
          </mc:Choice>
          <mc:Fallback>
            <p:pic>
              <p:nvPicPr>
                <p:cNvPr id="597" name="Freihand 596">
                  <a:extLst>
                    <a:ext uri="{FF2B5EF4-FFF2-40B4-BE49-F238E27FC236}">
                      <a16:creationId xmlns:a16="http://schemas.microsoft.com/office/drawing/2014/main" id="{65754800-B911-1ED4-CF7C-07D333C122E8}"/>
                    </a:ext>
                  </a:extLst>
                </p:cNvPr>
                <p:cNvPicPr/>
                <p:nvPr/>
              </p:nvPicPr>
              <p:blipFill>
                <a:blip r:embed="rId274"/>
                <a:stretch>
                  <a:fillRect/>
                </a:stretch>
              </p:blipFill>
              <p:spPr>
                <a:xfrm>
                  <a:off x="1089229" y="4278502"/>
                  <a:ext cx="118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98" name="Freihand 597">
                  <a:extLst>
                    <a:ext uri="{FF2B5EF4-FFF2-40B4-BE49-F238E27FC236}">
                      <a16:creationId xmlns:a16="http://schemas.microsoft.com/office/drawing/2014/main" id="{C3582091-A4D3-3E21-E81A-2EFABB8FC4A8}"/>
                    </a:ext>
                  </a:extLst>
                </p14:cNvPr>
                <p14:cNvContentPartPr/>
                <p14:nvPr/>
              </p14:nvContentPartPr>
              <p14:xfrm>
                <a:off x="1257349" y="4190662"/>
                <a:ext cx="159840" cy="181080"/>
              </p14:xfrm>
            </p:contentPart>
          </mc:Choice>
          <mc:Fallback>
            <p:pic>
              <p:nvPicPr>
                <p:cNvPr id="598" name="Freihand 597">
                  <a:extLst>
                    <a:ext uri="{FF2B5EF4-FFF2-40B4-BE49-F238E27FC236}">
                      <a16:creationId xmlns:a16="http://schemas.microsoft.com/office/drawing/2014/main" id="{C3582091-A4D3-3E21-E81A-2EFABB8FC4A8}"/>
                    </a:ext>
                  </a:extLst>
                </p:cNvPr>
                <p:cNvPicPr/>
                <p:nvPr/>
              </p:nvPicPr>
              <p:blipFill>
                <a:blip r:embed="rId276"/>
                <a:stretch>
                  <a:fillRect/>
                </a:stretch>
              </p:blipFill>
              <p:spPr>
                <a:xfrm>
                  <a:off x="1248709" y="4182022"/>
                  <a:ext cx="177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607" name="Freihand 606">
                  <a:extLst>
                    <a:ext uri="{FF2B5EF4-FFF2-40B4-BE49-F238E27FC236}">
                      <a16:creationId xmlns:a16="http://schemas.microsoft.com/office/drawing/2014/main" id="{C81F340E-B294-03CA-4E82-C4233C910B49}"/>
                    </a:ext>
                  </a:extLst>
                </p14:cNvPr>
                <p14:cNvContentPartPr/>
                <p14:nvPr/>
              </p14:nvContentPartPr>
              <p14:xfrm>
                <a:off x="3504109" y="3577942"/>
                <a:ext cx="281160" cy="345600"/>
              </p14:xfrm>
            </p:contentPart>
          </mc:Choice>
          <mc:Fallback>
            <p:pic>
              <p:nvPicPr>
                <p:cNvPr id="607" name="Freihand 606">
                  <a:extLst>
                    <a:ext uri="{FF2B5EF4-FFF2-40B4-BE49-F238E27FC236}">
                      <a16:creationId xmlns:a16="http://schemas.microsoft.com/office/drawing/2014/main" id="{C81F340E-B294-03CA-4E82-C4233C910B49}"/>
                    </a:ext>
                  </a:extLst>
                </p:cNvPr>
                <p:cNvPicPr/>
                <p:nvPr/>
              </p:nvPicPr>
              <p:blipFill>
                <a:blip r:embed="rId278"/>
                <a:stretch>
                  <a:fillRect/>
                </a:stretch>
              </p:blipFill>
              <p:spPr>
                <a:xfrm>
                  <a:off x="3495109" y="3568942"/>
                  <a:ext cx="29880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608" name="Freihand 607">
                  <a:extLst>
                    <a:ext uri="{FF2B5EF4-FFF2-40B4-BE49-F238E27FC236}">
                      <a16:creationId xmlns:a16="http://schemas.microsoft.com/office/drawing/2014/main" id="{EA77689F-167A-E1A4-D686-7D35034F6B29}"/>
                    </a:ext>
                  </a:extLst>
                </p14:cNvPr>
                <p14:cNvContentPartPr/>
                <p14:nvPr/>
              </p14:nvContentPartPr>
              <p14:xfrm>
                <a:off x="3824869" y="3370942"/>
                <a:ext cx="196560" cy="227520"/>
              </p14:xfrm>
            </p:contentPart>
          </mc:Choice>
          <mc:Fallback>
            <p:pic>
              <p:nvPicPr>
                <p:cNvPr id="608" name="Freihand 607">
                  <a:extLst>
                    <a:ext uri="{FF2B5EF4-FFF2-40B4-BE49-F238E27FC236}">
                      <a16:creationId xmlns:a16="http://schemas.microsoft.com/office/drawing/2014/main" id="{EA77689F-167A-E1A4-D686-7D35034F6B29}"/>
                    </a:ext>
                  </a:extLst>
                </p:cNvPr>
                <p:cNvPicPr/>
                <p:nvPr/>
              </p:nvPicPr>
              <p:blipFill>
                <a:blip r:embed="rId280"/>
                <a:stretch>
                  <a:fillRect/>
                </a:stretch>
              </p:blipFill>
              <p:spPr>
                <a:xfrm>
                  <a:off x="3816229" y="3362302"/>
                  <a:ext cx="2142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00" name="Freihand 599">
                  <a:extLst>
                    <a:ext uri="{FF2B5EF4-FFF2-40B4-BE49-F238E27FC236}">
                      <a16:creationId xmlns:a16="http://schemas.microsoft.com/office/drawing/2014/main" id="{DE6C1DF3-3F4A-A732-3318-E4A68940C4D0}"/>
                    </a:ext>
                  </a:extLst>
                </p14:cNvPr>
                <p14:cNvContentPartPr/>
                <p14:nvPr/>
              </p14:nvContentPartPr>
              <p14:xfrm>
                <a:off x="1742269" y="3706462"/>
                <a:ext cx="163080" cy="454680"/>
              </p14:xfrm>
            </p:contentPart>
          </mc:Choice>
          <mc:Fallback>
            <p:pic>
              <p:nvPicPr>
                <p:cNvPr id="600" name="Freihand 599">
                  <a:extLst>
                    <a:ext uri="{FF2B5EF4-FFF2-40B4-BE49-F238E27FC236}">
                      <a16:creationId xmlns:a16="http://schemas.microsoft.com/office/drawing/2014/main" id="{DE6C1DF3-3F4A-A732-3318-E4A68940C4D0}"/>
                    </a:ext>
                  </a:extLst>
                </p:cNvPr>
                <p:cNvPicPr/>
                <p:nvPr/>
              </p:nvPicPr>
              <p:blipFill>
                <a:blip r:embed="rId282"/>
                <a:stretch>
                  <a:fillRect/>
                </a:stretch>
              </p:blipFill>
              <p:spPr>
                <a:xfrm>
                  <a:off x="1733629" y="3697462"/>
                  <a:ext cx="18072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601" name="Freihand 600">
                  <a:extLst>
                    <a:ext uri="{FF2B5EF4-FFF2-40B4-BE49-F238E27FC236}">
                      <a16:creationId xmlns:a16="http://schemas.microsoft.com/office/drawing/2014/main" id="{11D33A24-F2B2-3848-0924-2F6131F7354E}"/>
                    </a:ext>
                  </a:extLst>
                </p14:cNvPr>
                <p14:cNvContentPartPr/>
                <p14:nvPr/>
              </p14:nvContentPartPr>
              <p14:xfrm>
                <a:off x="2091109" y="3793942"/>
                <a:ext cx="171720" cy="150120"/>
              </p14:xfrm>
            </p:contentPart>
          </mc:Choice>
          <mc:Fallback>
            <p:pic>
              <p:nvPicPr>
                <p:cNvPr id="601" name="Freihand 600">
                  <a:extLst>
                    <a:ext uri="{FF2B5EF4-FFF2-40B4-BE49-F238E27FC236}">
                      <a16:creationId xmlns:a16="http://schemas.microsoft.com/office/drawing/2014/main" id="{11D33A24-F2B2-3848-0924-2F6131F7354E}"/>
                    </a:ext>
                  </a:extLst>
                </p:cNvPr>
                <p:cNvPicPr/>
                <p:nvPr/>
              </p:nvPicPr>
              <p:blipFill>
                <a:blip r:embed="rId284"/>
                <a:stretch>
                  <a:fillRect/>
                </a:stretch>
              </p:blipFill>
              <p:spPr>
                <a:xfrm>
                  <a:off x="2082469" y="3784942"/>
                  <a:ext cx="189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602" name="Freihand 601">
                  <a:extLst>
                    <a:ext uri="{FF2B5EF4-FFF2-40B4-BE49-F238E27FC236}">
                      <a16:creationId xmlns:a16="http://schemas.microsoft.com/office/drawing/2014/main" id="{699F5F10-6BCE-A468-DAA6-ACD0F6524AB6}"/>
                    </a:ext>
                  </a:extLst>
                </p14:cNvPr>
                <p14:cNvContentPartPr/>
                <p14:nvPr/>
              </p14:nvContentPartPr>
              <p14:xfrm>
                <a:off x="2444989" y="3888262"/>
                <a:ext cx="100800" cy="23040"/>
              </p14:xfrm>
            </p:contentPart>
          </mc:Choice>
          <mc:Fallback>
            <p:pic>
              <p:nvPicPr>
                <p:cNvPr id="602" name="Freihand 601">
                  <a:extLst>
                    <a:ext uri="{FF2B5EF4-FFF2-40B4-BE49-F238E27FC236}">
                      <a16:creationId xmlns:a16="http://schemas.microsoft.com/office/drawing/2014/main" id="{699F5F10-6BCE-A468-DAA6-ACD0F6524AB6}"/>
                    </a:ext>
                  </a:extLst>
                </p:cNvPr>
                <p:cNvPicPr/>
                <p:nvPr/>
              </p:nvPicPr>
              <p:blipFill>
                <a:blip r:embed="rId286"/>
                <a:stretch>
                  <a:fillRect/>
                </a:stretch>
              </p:blipFill>
              <p:spPr>
                <a:xfrm>
                  <a:off x="2436349" y="3879622"/>
                  <a:ext cx="1184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04" name="Freihand 603">
                  <a:extLst>
                    <a:ext uri="{FF2B5EF4-FFF2-40B4-BE49-F238E27FC236}">
                      <a16:creationId xmlns:a16="http://schemas.microsoft.com/office/drawing/2014/main" id="{E9324FAF-9946-2644-C1C8-207E5EA8A24B}"/>
                    </a:ext>
                  </a:extLst>
                </p14:cNvPr>
                <p14:cNvContentPartPr/>
                <p14:nvPr/>
              </p14:nvContentPartPr>
              <p14:xfrm>
                <a:off x="2669629" y="3724462"/>
                <a:ext cx="165600" cy="209520"/>
              </p14:xfrm>
            </p:contentPart>
          </mc:Choice>
          <mc:Fallback>
            <p:pic>
              <p:nvPicPr>
                <p:cNvPr id="604" name="Freihand 603">
                  <a:extLst>
                    <a:ext uri="{FF2B5EF4-FFF2-40B4-BE49-F238E27FC236}">
                      <a16:creationId xmlns:a16="http://schemas.microsoft.com/office/drawing/2014/main" id="{E9324FAF-9946-2644-C1C8-207E5EA8A24B}"/>
                    </a:ext>
                  </a:extLst>
                </p:cNvPr>
                <p:cNvPicPr/>
                <p:nvPr/>
              </p:nvPicPr>
              <p:blipFill>
                <a:blip r:embed="rId288"/>
                <a:stretch>
                  <a:fillRect/>
                </a:stretch>
              </p:blipFill>
              <p:spPr>
                <a:xfrm>
                  <a:off x="2660629" y="3715462"/>
                  <a:ext cx="1832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06" name="Freihand 605">
                  <a:extLst>
                    <a:ext uri="{FF2B5EF4-FFF2-40B4-BE49-F238E27FC236}">
                      <a16:creationId xmlns:a16="http://schemas.microsoft.com/office/drawing/2014/main" id="{078C10A8-BB13-8D78-C604-640E1846E2FC}"/>
                    </a:ext>
                  </a:extLst>
                </p14:cNvPr>
                <p14:cNvContentPartPr/>
                <p14:nvPr/>
              </p14:nvContentPartPr>
              <p14:xfrm>
                <a:off x="2864749" y="3613942"/>
                <a:ext cx="325440" cy="356760"/>
              </p14:xfrm>
            </p:contentPart>
          </mc:Choice>
          <mc:Fallback>
            <p:pic>
              <p:nvPicPr>
                <p:cNvPr id="606" name="Freihand 605">
                  <a:extLst>
                    <a:ext uri="{FF2B5EF4-FFF2-40B4-BE49-F238E27FC236}">
                      <a16:creationId xmlns:a16="http://schemas.microsoft.com/office/drawing/2014/main" id="{078C10A8-BB13-8D78-C604-640E1846E2FC}"/>
                    </a:ext>
                  </a:extLst>
                </p:cNvPr>
                <p:cNvPicPr/>
                <p:nvPr/>
              </p:nvPicPr>
              <p:blipFill>
                <a:blip r:embed="rId290"/>
                <a:stretch>
                  <a:fillRect/>
                </a:stretch>
              </p:blipFill>
              <p:spPr>
                <a:xfrm>
                  <a:off x="2855749" y="3605302"/>
                  <a:ext cx="34308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11" name="Freihand 610">
                  <a:extLst>
                    <a:ext uri="{FF2B5EF4-FFF2-40B4-BE49-F238E27FC236}">
                      <a16:creationId xmlns:a16="http://schemas.microsoft.com/office/drawing/2014/main" id="{FEA25D93-139C-B4AA-FC54-17982417C995}"/>
                    </a:ext>
                  </a:extLst>
                </p14:cNvPr>
                <p14:cNvContentPartPr/>
                <p14:nvPr/>
              </p14:nvContentPartPr>
              <p14:xfrm>
                <a:off x="1938829" y="3515662"/>
                <a:ext cx="1101240" cy="644400"/>
              </p14:xfrm>
            </p:contentPart>
          </mc:Choice>
          <mc:Fallback>
            <p:pic>
              <p:nvPicPr>
                <p:cNvPr id="611" name="Freihand 610">
                  <a:extLst>
                    <a:ext uri="{FF2B5EF4-FFF2-40B4-BE49-F238E27FC236}">
                      <a16:creationId xmlns:a16="http://schemas.microsoft.com/office/drawing/2014/main" id="{FEA25D93-139C-B4AA-FC54-17982417C995}"/>
                    </a:ext>
                  </a:extLst>
                </p:cNvPr>
                <p:cNvPicPr/>
                <p:nvPr/>
              </p:nvPicPr>
              <p:blipFill>
                <a:blip r:embed="rId292"/>
                <a:stretch>
                  <a:fillRect/>
                </a:stretch>
              </p:blipFill>
              <p:spPr>
                <a:xfrm>
                  <a:off x="1929829" y="3507022"/>
                  <a:ext cx="111888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13" name="Freihand 612">
                  <a:extLst>
                    <a:ext uri="{FF2B5EF4-FFF2-40B4-BE49-F238E27FC236}">
                      <a16:creationId xmlns:a16="http://schemas.microsoft.com/office/drawing/2014/main" id="{077D5DB0-EC9C-37E0-3D33-EF1F8770F624}"/>
                    </a:ext>
                  </a:extLst>
                </p14:cNvPr>
                <p14:cNvContentPartPr/>
                <p14:nvPr/>
              </p14:nvContentPartPr>
              <p14:xfrm>
                <a:off x="864589" y="4081942"/>
                <a:ext cx="678960" cy="544680"/>
              </p14:xfrm>
            </p:contentPart>
          </mc:Choice>
          <mc:Fallback>
            <p:pic>
              <p:nvPicPr>
                <p:cNvPr id="613" name="Freihand 612">
                  <a:extLst>
                    <a:ext uri="{FF2B5EF4-FFF2-40B4-BE49-F238E27FC236}">
                      <a16:creationId xmlns:a16="http://schemas.microsoft.com/office/drawing/2014/main" id="{077D5DB0-EC9C-37E0-3D33-EF1F8770F624}"/>
                    </a:ext>
                  </a:extLst>
                </p:cNvPr>
                <p:cNvPicPr/>
                <p:nvPr/>
              </p:nvPicPr>
              <p:blipFill>
                <a:blip r:embed="rId294"/>
                <a:stretch>
                  <a:fillRect/>
                </a:stretch>
              </p:blipFill>
              <p:spPr>
                <a:xfrm>
                  <a:off x="855949" y="4072942"/>
                  <a:ext cx="69660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14" name="Freihand 613">
                  <a:extLst>
                    <a:ext uri="{FF2B5EF4-FFF2-40B4-BE49-F238E27FC236}">
                      <a16:creationId xmlns:a16="http://schemas.microsoft.com/office/drawing/2014/main" id="{22A20B99-CE08-2CD5-A31E-C5584168B197}"/>
                    </a:ext>
                  </a:extLst>
                </p14:cNvPr>
                <p14:cNvContentPartPr/>
                <p14:nvPr/>
              </p14:nvContentPartPr>
              <p14:xfrm>
                <a:off x="4237069" y="3732382"/>
                <a:ext cx="326880" cy="34560"/>
              </p14:xfrm>
            </p:contentPart>
          </mc:Choice>
          <mc:Fallback>
            <p:pic>
              <p:nvPicPr>
                <p:cNvPr id="614" name="Freihand 613">
                  <a:extLst>
                    <a:ext uri="{FF2B5EF4-FFF2-40B4-BE49-F238E27FC236}">
                      <a16:creationId xmlns:a16="http://schemas.microsoft.com/office/drawing/2014/main" id="{22A20B99-CE08-2CD5-A31E-C5584168B197}"/>
                    </a:ext>
                  </a:extLst>
                </p:cNvPr>
                <p:cNvPicPr/>
                <p:nvPr/>
              </p:nvPicPr>
              <p:blipFill>
                <a:blip r:embed="rId296"/>
                <a:stretch>
                  <a:fillRect/>
                </a:stretch>
              </p:blipFill>
              <p:spPr>
                <a:xfrm>
                  <a:off x="4228429" y="3723742"/>
                  <a:ext cx="344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615" name="Freihand 614">
                  <a:extLst>
                    <a:ext uri="{FF2B5EF4-FFF2-40B4-BE49-F238E27FC236}">
                      <a16:creationId xmlns:a16="http://schemas.microsoft.com/office/drawing/2014/main" id="{5EF7C9D2-369E-1AA5-5FF6-1682D361E90A}"/>
                    </a:ext>
                  </a:extLst>
                </p14:cNvPr>
                <p14:cNvContentPartPr/>
                <p14:nvPr/>
              </p14:nvContentPartPr>
              <p14:xfrm>
                <a:off x="4309789" y="3879982"/>
                <a:ext cx="227520" cy="14760"/>
              </p14:xfrm>
            </p:contentPart>
          </mc:Choice>
          <mc:Fallback>
            <p:pic>
              <p:nvPicPr>
                <p:cNvPr id="615" name="Freihand 614">
                  <a:extLst>
                    <a:ext uri="{FF2B5EF4-FFF2-40B4-BE49-F238E27FC236}">
                      <a16:creationId xmlns:a16="http://schemas.microsoft.com/office/drawing/2014/main" id="{5EF7C9D2-369E-1AA5-5FF6-1682D361E90A}"/>
                    </a:ext>
                  </a:extLst>
                </p:cNvPr>
                <p:cNvPicPr/>
                <p:nvPr/>
              </p:nvPicPr>
              <p:blipFill>
                <a:blip r:embed="rId298"/>
                <a:stretch>
                  <a:fillRect/>
                </a:stretch>
              </p:blipFill>
              <p:spPr>
                <a:xfrm>
                  <a:off x="4301149" y="3871342"/>
                  <a:ext cx="245160" cy="32400"/>
                </a:xfrm>
                <a:prstGeom prst="rect">
                  <a:avLst/>
                </a:prstGeom>
              </p:spPr>
            </p:pic>
          </mc:Fallback>
        </mc:AlternateContent>
      </p:grpSp>
      <p:grpSp>
        <p:nvGrpSpPr>
          <p:cNvPr id="628" name="Gruppieren 627">
            <a:extLst>
              <a:ext uri="{FF2B5EF4-FFF2-40B4-BE49-F238E27FC236}">
                <a16:creationId xmlns:a16="http://schemas.microsoft.com/office/drawing/2014/main" id="{165CC65F-0628-5B3D-6B92-0CDEDD36F767}"/>
              </a:ext>
            </a:extLst>
          </p:cNvPr>
          <p:cNvGrpSpPr/>
          <p:nvPr/>
        </p:nvGrpSpPr>
        <p:grpSpPr>
          <a:xfrm>
            <a:off x="4986949" y="3201742"/>
            <a:ext cx="884520" cy="685080"/>
            <a:chOff x="4986949" y="3201742"/>
            <a:chExt cx="884520" cy="685080"/>
          </a:xfrm>
        </p:grpSpPr>
        <mc:AlternateContent xmlns:mc="http://schemas.openxmlformats.org/markup-compatibility/2006">
          <mc:Choice xmlns:p14="http://schemas.microsoft.com/office/powerpoint/2010/main" Requires="p14">
            <p:contentPart p14:bwMode="auto" r:id="rId299">
              <p14:nvContentPartPr>
                <p14:cNvPr id="616" name="Freihand 615">
                  <a:extLst>
                    <a:ext uri="{FF2B5EF4-FFF2-40B4-BE49-F238E27FC236}">
                      <a16:creationId xmlns:a16="http://schemas.microsoft.com/office/drawing/2014/main" id="{231B9F54-980A-85EC-635F-DEC868A6A897}"/>
                    </a:ext>
                  </a:extLst>
                </p14:cNvPr>
                <p14:cNvContentPartPr/>
                <p14:nvPr/>
              </p14:nvContentPartPr>
              <p14:xfrm>
                <a:off x="4986949" y="3492982"/>
                <a:ext cx="255960" cy="393840"/>
              </p14:xfrm>
            </p:contentPart>
          </mc:Choice>
          <mc:Fallback>
            <p:pic>
              <p:nvPicPr>
                <p:cNvPr id="616" name="Freihand 615">
                  <a:extLst>
                    <a:ext uri="{FF2B5EF4-FFF2-40B4-BE49-F238E27FC236}">
                      <a16:creationId xmlns:a16="http://schemas.microsoft.com/office/drawing/2014/main" id="{231B9F54-980A-85EC-635F-DEC868A6A897}"/>
                    </a:ext>
                  </a:extLst>
                </p:cNvPr>
                <p:cNvPicPr/>
                <p:nvPr/>
              </p:nvPicPr>
              <p:blipFill>
                <a:blip r:embed="rId300"/>
                <a:stretch>
                  <a:fillRect/>
                </a:stretch>
              </p:blipFill>
              <p:spPr>
                <a:xfrm>
                  <a:off x="4977949" y="3484342"/>
                  <a:ext cx="273600" cy="411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617" name="Freihand 616">
                  <a:extLst>
                    <a:ext uri="{FF2B5EF4-FFF2-40B4-BE49-F238E27FC236}">
                      <a16:creationId xmlns:a16="http://schemas.microsoft.com/office/drawing/2014/main" id="{FC50FEF9-B02F-DD45-2ECB-F3F387B73831}"/>
                    </a:ext>
                  </a:extLst>
                </p14:cNvPr>
                <p14:cNvContentPartPr/>
                <p14:nvPr/>
              </p14:nvContentPartPr>
              <p14:xfrm>
                <a:off x="5295829" y="3201742"/>
                <a:ext cx="225360" cy="284040"/>
              </p14:xfrm>
            </p:contentPart>
          </mc:Choice>
          <mc:Fallback>
            <p:pic>
              <p:nvPicPr>
                <p:cNvPr id="617" name="Freihand 616">
                  <a:extLst>
                    <a:ext uri="{FF2B5EF4-FFF2-40B4-BE49-F238E27FC236}">
                      <a16:creationId xmlns:a16="http://schemas.microsoft.com/office/drawing/2014/main" id="{FC50FEF9-B02F-DD45-2ECB-F3F387B73831}"/>
                    </a:ext>
                  </a:extLst>
                </p:cNvPr>
                <p:cNvPicPr/>
                <p:nvPr/>
              </p:nvPicPr>
              <p:blipFill>
                <a:blip r:embed="rId302"/>
                <a:stretch>
                  <a:fillRect/>
                </a:stretch>
              </p:blipFill>
              <p:spPr>
                <a:xfrm>
                  <a:off x="5287189" y="3192742"/>
                  <a:ext cx="243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618" name="Freihand 617">
                  <a:extLst>
                    <a:ext uri="{FF2B5EF4-FFF2-40B4-BE49-F238E27FC236}">
                      <a16:creationId xmlns:a16="http://schemas.microsoft.com/office/drawing/2014/main" id="{8792628F-9192-5424-FDC3-780F4D03DC4B}"/>
                    </a:ext>
                  </a:extLst>
                </p14:cNvPr>
                <p14:cNvContentPartPr/>
                <p14:nvPr/>
              </p14:nvContentPartPr>
              <p14:xfrm>
                <a:off x="5568349" y="3683422"/>
                <a:ext cx="303120" cy="18360"/>
              </p14:xfrm>
            </p:contentPart>
          </mc:Choice>
          <mc:Fallback>
            <p:pic>
              <p:nvPicPr>
                <p:cNvPr id="618" name="Freihand 617">
                  <a:extLst>
                    <a:ext uri="{FF2B5EF4-FFF2-40B4-BE49-F238E27FC236}">
                      <a16:creationId xmlns:a16="http://schemas.microsoft.com/office/drawing/2014/main" id="{8792628F-9192-5424-FDC3-780F4D03DC4B}"/>
                    </a:ext>
                  </a:extLst>
                </p:cNvPr>
                <p:cNvPicPr/>
                <p:nvPr/>
              </p:nvPicPr>
              <p:blipFill>
                <a:blip r:embed="rId304"/>
                <a:stretch>
                  <a:fillRect/>
                </a:stretch>
              </p:blipFill>
              <p:spPr>
                <a:xfrm>
                  <a:off x="5559709" y="3674782"/>
                  <a:ext cx="320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619" name="Freihand 618">
                  <a:extLst>
                    <a:ext uri="{FF2B5EF4-FFF2-40B4-BE49-F238E27FC236}">
                      <a16:creationId xmlns:a16="http://schemas.microsoft.com/office/drawing/2014/main" id="{ED664524-3D5A-329A-5202-C4C09390DE31}"/>
                    </a:ext>
                  </a:extLst>
                </p14:cNvPr>
                <p14:cNvContentPartPr/>
                <p14:nvPr/>
              </p14:nvContentPartPr>
              <p14:xfrm>
                <a:off x="5618029" y="3781702"/>
                <a:ext cx="232920" cy="16200"/>
              </p14:xfrm>
            </p:contentPart>
          </mc:Choice>
          <mc:Fallback>
            <p:pic>
              <p:nvPicPr>
                <p:cNvPr id="619" name="Freihand 618">
                  <a:extLst>
                    <a:ext uri="{FF2B5EF4-FFF2-40B4-BE49-F238E27FC236}">
                      <a16:creationId xmlns:a16="http://schemas.microsoft.com/office/drawing/2014/main" id="{ED664524-3D5A-329A-5202-C4C09390DE31}"/>
                    </a:ext>
                  </a:extLst>
                </p:cNvPr>
                <p:cNvPicPr/>
                <p:nvPr/>
              </p:nvPicPr>
              <p:blipFill>
                <a:blip r:embed="rId306"/>
                <a:stretch>
                  <a:fillRect/>
                </a:stretch>
              </p:blipFill>
              <p:spPr>
                <a:xfrm>
                  <a:off x="5609029" y="3772702"/>
                  <a:ext cx="250560" cy="33840"/>
                </a:xfrm>
                <a:prstGeom prst="rect">
                  <a:avLst/>
                </a:prstGeom>
              </p:spPr>
            </p:pic>
          </mc:Fallback>
        </mc:AlternateContent>
      </p:grpSp>
      <p:grpSp>
        <p:nvGrpSpPr>
          <p:cNvPr id="634" name="Gruppieren 633">
            <a:extLst>
              <a:ext uri="{FF2B5EF4-FFF2-40B4-BE49-F238E27FC236}">
                <a16:creationId xmlns:a16="http://schemas.microsoft.com/office/drawing/2014/main" id="{3812CC08-F25F-35E0-3388-894245D31E88}"/>
              </a:ext>
            </a:extLst>
          </p:cNvPr>
          <p:cNvGrpSpPr/>
          <p:nvPr/>
        </p:nvGrpSpPr>
        <p:grpSpPr>
          <a:xfrm>
            <a:off x="6278269" y="3033982"/>
            <a:ext cx="1670400" cy="842040"/>
            <a:chOff x="6278269" y="3033982"/>
            <a:chExt cx="1670400" cy="842040"/>
          </a:xfrm>
        </p:grpSpPr>
        <mc:AlternateContent xmlns:mc="http://schemas.openxmlformats.org/markup-compatibility/2006">
          <mc:Choice xmlns:p14="http://schemas.microsoft.com/office/powerpoint/2010/main" Requires="p14">
            <p:contentPart p14:bwMode="auto" r:id="rId307">
              <p14:nvContentPartPr>
                <p14:cNvPr id="620" name="Freihand 619">
                  <a:extLst>
                    <a:ext uri="{FF2B5EF4-FFF2-40B4-BE49-F238E27FC236}">
                      <a16:creationId xmlns:a16="http://schemas.microsoft.com/office/drawing/2014/main" id="{DAECB2B2-9CAE-76A4-E520-F10CD5936699}"/>
                    </a:ext>
                  </a:extLst>
                </p14:cNvPr>
                <p14:cNvContentPartPr/>
                <p14:nvPr/>
              </p14:nvContentPartPr>
              <p14:xfrm>
                <a:off x="6278269" y="3480382"/>
                <a:ext cx="42840" cy="291240"/>
              </p14:xfrm>
            </p:contentPart>
          </mc:Choice>
          <mc:Fallback>
            <p:pic>
              <p:nvPicPr>
                <p:cNvPr id="620" name="Freihand 619">
                  <a:extLst>
                    <a:ext uri="{FF2B5EF4-FFF2-40B4-BE49-F238E27FC236}">
                      <a16:creationId xmlns:a16="http://schemas.microsoft.com/office/drawing/2014/main" id="{DAECB2B2-9CAE-76A4-E520-F10CD5936699}"/>
                    </a:ext>
                  </a:extLst>
                </p:cNvPr>
                <p:cNvPicPr/>
                <p:nvPr/>
              </p:nvPicPr>
              <p:blipFill>
                <a:blip r:embed="rId308"/>
                <a:stretch>
                  <a:fillRect/>
                </a:stretch>
              </p:blipFill>
              <p:spPr>
                <a:xfrm>
                  <a:off x="6269629" y="3471382"/>
                  <a:ext cx="604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621" name="Freihand 620">
                  <a:extLst>
                    <a:ext uri="{FF2B5EF4-FFF2-40B4-BE49-F238E27FC236}">
                      <a16:creationId xmlns:a16="http://schemas.microsoft.com/office/drawing/2014/main" id="{2D402C90-5938-98AB-E0FC-871BD3D471C7}"/>
                    </a:ext>
                  </a:extLst>
                </p14:cNvPr>
                <p14:cNvContentPartPr/>
                <p14:nvPr/>
              </p14:nvContentPartPr>
              <p14:xfrm>
                <a:off x="6293389" y="3450862"/>
                <a:ext cx="279360" cy="154080"/>
              </p14:xfrm>
            </p:contentPart>
          </mc:Choice>
          <mc:Fallback>
            <p:pic>
              <p:nvPicPr>
                <p:cNvPr id="621" name="Freihand 620">
                  <a:extLst>
                    <a:ext uri="{FF2B5EF4-FFF2-40B4-BE49-F238E27FC236}">
                      <a16:creationId xmlns:a16="http://schemas.microsoft.com/office/drawing/2014/main" id="{2D402C90-5938-98AB-E0FC-871BD3D471C7}"/>
                    </a:ext>
                  </a:extLst>
                </p:cNvPr>
                <p:cNvPicPr/>
                <p:nvPr/>
              </p:nvPicPr>
              <p:blipFill>
                <a:blip r:embed="rId310"/>
                <a:stretch>
                  <a:fillRect/>
                </a:stretch>
              </p:blipFill>
              <p:spPr>
                <a:xfrm>
                  <a:off x="6284389" y="3441862"/>
                  <a:ext cx="297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622" name="Freihand 621">
                  <a:extLst>
                    <a:ext uri="{FF2B5EF4-FFF2-40B4-BE49-F238E27FC236}">
                      <a16:creationId xmlns:a16="http://schemas.microsoft.com/office/drawing/2014/main" id="{8BD44801-7E7D-A3A0-D1F2-B42000EECDA1}"/>
                    </a:ext>
                  </a:extLst>
                </p14:cNvPr>
                <p14:cNvContentPartPr/>
                <p14:nvPr/>
              </p14:nvContentPartPr>
              <p14:xfrm>
                <a:off x="6305269" y="3768022"/>
                <a:ext cx="219600" cy="50400"/>
              </p14:xfrm>
            </p:contentPart>
          </mc:Choice>
          <mc:Fallback>
            <p:pic>
              <p:nvPicPr>
                <p:cNvPr id="622" name="Freihand 621">
                  <a:extLst>
                    <a:ext uri="{FF2B5EF4-FFF2-40B4-BE49-F238E27FC236}">
                      <a16:creationId xmlns:a16="http://schemas.microsoft.com/office/drawing/2014/main" id="{8BD44801-7E7D-A3A0-D1F2-B42000EECDA1}"/>
                    </a:ext>
                  </a:extLst>
                </p:cNvPr>
                <p:cNvPicPr/>
                <p:nvPr/>
              </p:nvPicPr>
              <p:blipFill>
                <a:blip r:embed="rId312"/>
                <a:stretch>
                  <a:fillRect/>
                </a:stretch>
              </p:blipFill>
              <p:spPr>
                <a:xfrm>
                  <a:off x="6296269" y="3759382"/>
                  <a:ext cx="237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623" name="Freihand 622">
                  <a:extLst>
                    <a:ext uri="{FF2B5EF4-FFF2-40B4-BE49-F238E27FC236}">
                      <a16:creationId xmlns:a16="http://schemas.microsoft.com/office/drawing/2014/main" id="{87AE6BD9-8A36-A497-21AD-E4EFE0E4120C}"/>
                    </a:ext>
                  </a:extLst>
                </p14:cNvPr>
                <p14:cNvContentPartPr/>
                <p14:nvPr/>
              </p14:nvContentPartPr>
              <p14:xfrm>
                <a:off x="6730429" y="3247102"/>
                <a:ext cx="201600" cy="546840"/>
              </p14:xfrm>
            </p:contentPart>
          </mc:Choice>
          <mc:Fallback>
            <p:pic>
              <p:nvPicPr>
                <p:cNvPr id="623" name="Freihand 622">
                  <a:extLst>
                    <a:ext uri="{FF2B5EF4-FFF2-40B4-BE49-F238E27FC236}">
                      <a16:creationId xmlns:a16="http://schemas.microsoft.com/office/drawing/2014/main" id="{87AE6BD9-8A36-A497-21AD-E4EFE0E4120C}"/>
                    </a:ext>
                  </a:extLst>
                </p:cNvPr>
                <p:cNvPicPr/>
                <p:nvPr/>
              </p:nvPicPr>
              <p:blipFill>
                <a:blip r:embed="rId314"/>
                <a:stretch>
                  <a:fillRect/>
                </a:stretch>
              </p:blipFill>
              <p:spPr>
                <a:xfrm>
                  <a:off x="6721789" y="3238462"/>
                  <a:ext cx="21924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624" name="Freihand 623">
                  <a:extLst>
                    <a:ext uri="{FF2B5EF4-FFF2-40B4-BE49-F238E27FC236}">
                      <a16:creationId xmlns:a16="http://schemas.microsoft.com/office/drawing/2014/main" id="{18EDFB3B-1263-B382-357B-6CE5DA8F76F3}"/>
                    </a:ext>
                  </a:extLst>
                </p14:cNvPr>
                <p14:cNvContentPartPr/>
                <p14:nvPr/>
              </p14:nvContentPartPr>
              <p14:xfrm>
                <a:off x="7162429" y="3310462"/>
                <a:ext cx="251280" cy="386640"/>
              </p14:xfrm>
            </p:contentPart>
          </mc:Choice>
          <mc:Fallback>
            <p:pic>
              <p:nvPicPr>
                <p:cNvPr id="624" name="Freihand 623">
                  <a:extLst>
                    <a:ext uri="{FF2B5EF4-FFF2-40B4-BE49-F238E27FC236}">
                      <a16:creationId xmlns:a16="http://schemas.microsoft.com/office/drawing/2014/main" id="{18EDFB3B-1263-B382-357B-6CE5DA8F76F3}"/>
                    </a:ext>
                  </a:extLst>
                </p:cNvPr>
                <p:cNvPicPr/>
                <p:nvPr/>
              </p:nvPicPr>
              <p:blipFill>
                <a:blip r:embed="rId316"/>
                <a:stretch>
                  <a:fillRect/>
                </a:stretch>
              </p:blipFill>
              <p:spPr>
                <a:xfrm>
                  <a:off x="7153429" y="3301462"/>
                  <a:ext cx="26892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625" name="Freihand 624">
                  <a:extLst>
                    <a:ext uri="{FF2B5EF4-FFF2-40B4-BE49-F238E27FC236}">
                      <a16:creationId xmlns:a16="http://schemas.microsoft.com/office/drawing/2014/main" id="{61EDB6C1-7317-83BE-7408-6B64D77D9E56}"/>
                    </a:ext>
                  </a:extLst>
                </p14:cNvPr>
                <p14:cNvContentPartPr/>
                <p14:nvPr/>
              </p14:nvContentPartPr>
              <p14:xfrm>
                <a:off x="7133629" y="3054862"/>
                <a:ext cx="271080" cy="294120"/>
              </p14:xfrm>
            </p:contentPart>
          </mc:Choice>
          <mc:Fallback>
            <p:pic>
              <p:nvPicPr>
                <p:cNvPr id="625" name="Freihand 624">
                  <a:extLst>
                    <a:ext uri="{FF2B5EF4-FFF2-40B4-BE49-F238E27FC236}">
                      <a16:creationId xmlns:a16="http://schemas.microsoft.com/office/drawing/2014/main" id="{61EDB6C1-7317-83BE-7408-6B64D77D9E56}"/>
                    </a:ext>
                  </a:extLst>
                </p:cNvPr>
                <p:cNvPicPr/>
                <p:nvPr/>
              </p:nvPicPr>
              <p:blipFill>
                <a:blip r:embed="rId318"/>
                <a:stretch>
                  <a:fillRect/>
                </a:stretch>
              </p:blipFill>
              <p:spPr>
                <a:xfrm>
                  <a:off x="7124629" y="3046222"/>
                  <a:ext cx="2887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631" name="Freihand 630">
                  <a:extLst>
                    <a:ext uri="{FF2B5EF4-FFF2-40B4-BE49-F238E27FC236}">
                      <a16:creationId xmlns:a16="http://schemas.microsoft.com/office/drawing/2014/main" id="{C76028DD-1230-1B8A-9351-79F36C622C63}"/>
                    </a:ext>
                  </a:extLst>
                </p14:cNvPr>
                <p14:cNvContentPartPr/>
                <p14:nvPr/>
              </p14:nvContentPartPr>
              <p14:xfrm>
                <a:off x="7515229" y="3033982"/>
                <a:ext cx="165600" cy="233280"/>
              </p14:xfrm>
            </p:contentPart>
          </mc:Choice>
          <mc:Fallback>
            <p:pic>
              <p:nvPicPr>
                <p:cNvPr id="631" name="Freihand 630">
                  <a:extLst>
                    <a:ext uri="{FF2B5EF4-FFF2-40B4-BE49-F238E27FC236}">
                      <a16:creationId xmlns:a16="http://schemas.microsoft.com/office/drawing/2014/main" id="{C76028DD-1230-1B8A-9351-79F36C622C63}"/>
                    </a:ext>
                  </a:extLst>
                </p:cNvPr>
                <p:cNvPicPr/>
                <p:nvPr/>
              </p:nvPicPr>
              <p:blipFill>
                <a:blip r:embed="rId320"/>
                <a:stretch>
                  <a:fillRect/>
                </a:stretch>
              </p:blipFill>
              <p:spPr>
                <a:xfrm>
                  <a:off x="7506589" y="3025342"/>
                  <a:ext cx="183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33" name="Freihand 632">
                  <a:extLst>
                    <a:ext uri="{FF2B5EF4-FFF2-40B4-BE49-F238E27FC236}">
                      <a16:creationId xmlns:a16="http://schemas.microsoft.com/office/drawing/2014/main" id="{E2A2AFF6-1FF9-8429-E009-1D890803452E}"/>
                    </a:ext>
                  </a:extLst>
                </p14:cNvPr>
                <p14:cNvContentPartPr/>
                <p14:nvPr/>
              </p14:nvContentPartPr>
              <p14:xfrm>
                <a:off x="7670029" y="3089062"/>
                <a:ext cx="278640" cy="786960"/>
              </p14:xfrm>
            </p:contentPart>
          </mc:Choice>
          <mc:Fallback>
            <p:pic>
              <p:nvPicPr>
                <p:cNvPr id="633" name="Freihand 632">
                  <a:extLst>
                    <a:ext uri="{FF2B5EF4-FFF2-40B4-BE49-F238E27FC236}">
                      <a16:creationId xmlns:a16="http://schemas.microsoft.com/office/drawing/2014/main" id="{E2A2AFF6-1FF9-8429-E009-1D890803452E}"/>
                    </a:ext>
                  </a:extLst>
                </p:cNvPr>
                <p:cNvPicPr/>
                <p:nvPr/>
              </p:nvPicPr>
              <p:blipFill>
                <a:blip r:embed="rId322"/>
                <a:stretch>
                  <a:fillRect/>
                </a:stretch>
              </p:blipFill>
              <p:spPr>
                <a:xfrm>
                  <a:off x="7661029" y="3080062"/>
                  <a:ext cx="296280" cy="80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635" name="Freihand 634">
                <a:extLst>
                  <a:ext uri="{FF2B5EF4-FFF2-40B4-BE49-F238E27FC236}">
                    <a16:creationId xmlns:a16="http://schemas.microsoft.com/office/drawing/2014/main" id="{809FDB99-F11D-C4C0-851D-2C350E84C96C}"/>
                  </a:ext>
                </a:extLst>
              </p14:cNvPr>
              <p14:cNvContentPartPr/>
              <p14:nvPr/>
            </p14:nvContentPartPr>
            <p14:xfrm>
              <a:off x="4820269" y="4074742"/>
              <a:ext cx="637560" cy="68040"/>
            </p14:xfrm>
          </p:contentPart>
        </mc:Choice>
        <mc:Fallback>
          <p:pic>
            <p:nvPicPr>
              <p:cNvPr id="635" name="Freihand 634">
                <a:extLst>
                  <a:ext uri="{FF2B5EF4-FFF2-40B4-BE49-F238E27FC236}">
                    <a16:creationId xmlns:a16="http://schemas.microsoft.com/office/drawing/2014/main" id="{809FDB99-F11D-C4C0-851D-2C350E84C96C}"/>
                  </a:ext>
                </a:extLst>
              </p:cNvPr>
              <p:cNvPicPr/>
              <p:nvPr/>
            </p:nvPicPr>
            <p:blipFill>
              <a:blip r:embed="rId324"/>
              <a:stretch>
                <a:fillRect/>
              </a:stretch>
            </p:blipFill>
            <p:spPr>
              <a:xfrm>
                <a:off x="4811629" y="4065742"/>
                <a:ext cx="655200" cy="85680"/>
              </a:xfrm>
              <a:prstGeom prst="rect">
                <a:avLst/>
              </a:prstGeom>
            </p:spPr>
          </p:pic>
        </mc:Fallback>
      </mc:AlternateContent>
    </p:spTree>
    <p:extLst>
      <p:ext uri="{BB962C8B-B14F-4D97-AF65-F5344CB8AC3E}">
        <p14:creationId xmlns:p14="http://schemas.microsoft.com/office/powerpoint/2010/main" val="256554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F2C6883-EC76-3EA1-E080-5AA942F34722}"/>
              </a:ext>
            </a:extLst>
          </p:cNvPr>
          <p:cNvPicPr>
            <a:picLocks noChangeAspect="1"/>
          </p:cNvPicPr>
          <p:nvPr/>
        </p:nvPicPr>
        <p:blipFill>
          <a:blip r:embed="rId2"/>
          <a:stretch>
            <a:fillRect/>
          </a:stretch>
        </p:blipFill>
        <p:spPr>
          <a:xfrm>
            <a:off x="181863" y="95490"/>
            <a:ext cx="6159852" cy="1774873"/>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36EE4A26-F757-836C-8067-AB70A32BFBA9}"/>
                  </a:ext>
                </a:extLst>
              </p14:cNvPr>
              <p14:cNvContentPartPr/>
              <p14:nvPr/>
            </p14:nvContentPartPr>
            <p14:xfrm>
              <a:off x="860629" y="2270422"/>
              <a:ext cx="19080" cy="360"/>
            </p14:xfrm>
          </p:contentPart>
        </mc:Choice>
        <mc:Fallback>
          <p:pic>
            <p:nvPicPr>
              <p:cNvPr id="6" name="Freihand 5">
                <a:extLst>
                  <a:ext uri="{FF2B5EF4-FFF2-40B4-BE49-F238E27FC236}">
                    <a16:creationId xmlns:a16="http://schemas.microsoft.com/office/drawing/2014/main" id="{36EE4A26-F757-836C-8067-AB70A32BFBA9}"/>
                  </a:ext>
                </a:extLst>
              </p:cNvPr>
              <p:cNvPicPr/>
              <p:nvPr/>
            </p:nvPicPr>
            <p:blipFill>
              <a:blip r:embed="rId4"/>
              <a:stretch>
                <a:fillRect/>
              </a:stretch>
            </p:blipFill>
            <p:spPr>
              <a:xfrm>
                <a:off x="851629" y="2261422"/>
                <a:ext cx="36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2F7DD119-DD86-2879-FA33-4EB4B1734B68}"/>
                  </a:ext>
                </a:extLst>
              </p14:cNvPr>
              <p14:cNvContentPartPr/>
              <p14:nvPr/>
            </p14:nvContentPartPr>
            <p14:xfrm>
              <a:off x="888349" y="1530982"/>
              <a:ext cx="1100520" cy="53640"/>
            </p14:xfrm>
          </p:contentPart>
        </mc:Choice>
        <mc:Fallback>
          <p:pic>
            <p:nvPicPr>
              <p:cNvPr id="7" name="Freihand 6">
                <a:extLst>
                  <a:ext uri="{FF2B5EF4-FFF2-40B4-BE49-F238E27FC236}">
                    <a16:creationId xmlns:a16="http://schemas.microsoft.com/office/drawing/2014/main" id="{2F7DD119-DD86-2879-FA33-4EB4B1734B68}"/>
                  </a:ext>
                </a:extLst>
              </p:cNvPr>
              <p:cNvPicPr/>
              <p:nvPr/>
            </p:nvPicPr>
            <p:blipFill>
              <a:blip r:embed="rId6"/>
              <a:stretch>
                <a:fillRect/>
              </a:stretch>
            </p:blipFill>
            <p:spPr>
              <a:xfrm>
                <a:off x="879349" y="1522342"/>
                <a:ext cx="1118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08" name="Freihand 507">
                <a:extLst>
                  <a:ext uri="{FF2B5EF4-FFF2-40B4-BE49-F238E27FC236}">
                    <a16:creationId xmlns:a16="http://schemas.microsoft.com/office/drawing/2014/main" id="{F293D269-C2EF-E047-AEEF-3F7A54F82466}"/>
                  </a:ext>
                </a:extLst>
              </p14:cNvPr>
              <p14:cNvContentPartPr/>
              <p14:nvPr/>
            </p14:nvContentPartPr>
            <p14:xfrm>
              <a:off x="2770789" y="1724302"/>
              <a:ext cx="212400" cy="378000"/>
            </p14:xfrm>
          </p:contentPart>
        </mc:Choice>
        <mc:Fallback>
          <p:pic>
            <p:nvPicPr>
              <p:cNvPr id="508" name="Freihand 507">
                <a:extLst>
                  <a:ext uri="{FF2B5EF4-FFF2-40B4-BE49-F238E27FC236}">
                    <a16:creationId xmlns:a16="http://schemas.microsoft.com/office/drawing/2014/main" id="{F293D269-C2EF-E047-AEEF-3F7A54F82466}"/>
                  </a:ext>
                </a:extLst>
              </p:cNvPr>
              <p:cNvPicPr/>
              <p:nvPr/>
            </p:nvPicPr>
            <p:blipFill>
              <a:blip r:embed="rId8"/>
              <a:stretch>
                <a:fillRect/>
              </a:stretch>
            </p:blipFill>
            <p:spPr>
              <a:xfrm>
                <a:off x="2761789" y="1715662"/>
                <a:ext cx="230040" cy="395640"/>
              </a:xfrm>
              <a:prstGeom prst="rect">
                <a:avLst/>
              </a:prstGeom>
            </p:spPr>
          </p:pic>
        </mc:Fallback>
      </mc:AlternateContent>
      <mc:AlternateContent xmlns:mc="http://schemas.openxmlformats.org/markup-compatibility/2006">
        <mc:Choice xmlns:a14="http://schemas.microsoft.com/office/drawing/2010/main" Requires="a14">
          <p:sp>
            <p:nvSpPr>
              <p:cNvPr id="232" name="Textfeld 231">
                <a:extLst>
                  <a:ext uri="{FF2B5EF4-FFF2-40B4-BE49-F238E27FC236}">
                    <a16:creationId xmlns:a16="http://schemas.microsoft.com/office/drawing/2014/main" id="{746F6644-3CA5-A9B1-2EAA-742C9722561D}"/>
                  </a:ext>
                </a:extLst>
              </p:cNvPr>
              <p:cNvSpPr txBox="1"/>
              <p:nvPr/>
            </p:nvSpPr>
            <p:spPr>
              <a:xfrm>
                <a:off x="2744869" y="4716216"/>
                <a:ext cx="6097384"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ea typeface="Cambria Math" panose="02040503050406030204" pitchFamily="18" charset="0"/>
                        </a:rPr>
                        <m:t>𝛾</m:t>
                      </m:r>
                      <m:r>
                        <a:rPr lang="de-DE" sz="1800" i="1">
                          <a:latin typeface="Cambria Math" panose="02040503050406030204" pitchFamily="18" charset="0"/>
                        </a:rPr>
                        <m:t>=</m:t>
                      </m:r>
                      <m:f>
                        <m:fPr>
                          <m:ctrlPr>
                            <a:rPr lang="de-DE" sz="1800" i="1" dirty="0">
                              <a:latin typeface="Cambria Math" panose="02040503050406030204" pitchFamily="18" charset="0"/>
                            </a:rPr>
                          </m:ctrlPr>
                        </m:fPr>
                        <m:num>
                          <m:r>
                            <a:rPr lang="de-DE" sz="1800" i="1" dirty="0">
                              <a:latin typeface="Cambria Math" panose="02040503050406030204" pitchFamily="18" charset="0"/>
                            </a:rPr>
                            <m:t>1</m:t>
                          </m:r>
                        </m:num>
                        <m:den>
                          <m:r>
                            <a:rPr lang="de-DE" sz="1800" i="1" dirty="0">
                              <a:latin typeface="Cambria Math" panose="02040503050406030204" pitchFamily="18" charset="0"/>
                            </a:rPr>
                            <m:t>𝑛</m:t>
                          </m:r>
                        </m:den>
                      </m:f>
                      <m:nary>
                        <m:naryPr>
                          <m:chr m:val="∑"/>
                          <m:ctrlPr>
                            <a:rPr lang="pt-BR" sz="1800" i="1" dirty="0">
                              <a:latin typeface="Cambria Math" panose="02040503050406030204" pitchFamily="18" charset="0"/>
                            </a:rPr>
                          </m:ctrlPr>
                        </m:naryPr>
                        <m:sub>
                          <m:r>
                            <m:rPr>
                              <m:brk m:alnAt="23"/>
                            </m:rPr>
                            <a:rPr lang="de-DE" sz="1800" i="1" dirty="0">
                              <a:latin typeface="Cambria Math" panose="02040503050406030204" pitchFamily="18" charset="0"/>
                            </a:rPr>
                            <m:t>𝑖</m:t>
                          </m:r>
                          <m:r>
                            <a:rPr lang="pt-BR" sz="1800" i="1" dirty="0">
                              <a:latin typeface="Cambria Math" panose="02040503050406030204" pitchFamily="18" charset="0"/>
                            </a:rPr>
                            <m:t>=</m:t>
                          </m:r>
                          <m:r>
                            <a:rPr lang="de-DE" sz="1800" i="1" dirty="0">
                              <a:latin typeface="Cambria Math" panose="02040503050406030204" pitchFamily="18" charset="0"/>
                            </a:rPr>
                            <m:t>1</m:t>
                          </m:r>
                        </m:sub>
                        <m:sup>
                          <m:r>
                            <a:rPr lang="pt-BR" sz="1800" i="1" dirty="0">
                              <a:latin typeface="Cambria Math" panose="02040503050406030204" pitchFamily="18" charset="0"/>
                            </a:rPr>
                            <m:t>𝑛</m:t>
                          </m:r>
                        </m:sup>
                        <m:e>
                          <m:f>
                            <m:fPr>
                              <m:ctrlPr>
                                <a:rPr lang="pt-BR" sz="1800" i="1" dirty="0">
                                  <a:latin typeface="Cambria Math" panose="02040503050406030204" pitchFamily="18" charset="0"/>
                                </a:rPr>
                              </m:ctrlPr>
                            </m:fPr>
                            <m:num>
                              <m:sSup>
                                <m:sSupPr>
                                  <m:ctrlPr>
                                    <a:rPr lang="el-GR" sz="1800" i="1" dirty="0">
                                      <a:latin typeface="Cambria Math" panose="02040503050406030204" pitchFamily="18" charset="0"/>
                                    </a:rPr>
                                  </m:ctrlPr>
                                </m:sSupPr>
                                <m:e>
                                  <m:d>
                                    <m:dPr>
                                      <m:ctrlPr>
                                        <a:rPr lang="el-GR" sz="1800" i="1" dirty="0">
                                          <a:latin typeface="Cambria Math" panose="02040503050406030204" pitchFamily="18" charset="0"/>
                                        </a:rPr>
                                      </m:ctrlPr>
                                    </m:dPr>
                                    <m:e>
                                      <m:sSub>
                                        <m:sSubPr>
                                          <m:ctrlPr>
                                            <a:rPr lang="pt-BR" sz="1800" i="1" dirty="0">
                                              <a:latin typeface="Cambria Math" panose="02040503050406030204" pitchFamily="18" charset="0"/>
                                            </a:rPr>
                                          </m:ctrlPr>
                                        </m:sSubPr>
                                        <m:e>
                                          <m:r>
                                            <a:rPr lang="de-DE" sz="1800" i="1" dirty="0">
                                              <a:latin typeface="Cambria Math" panose="02040503050406030204" pitchFamily="18" charset="0"/>
                                            </a:rPr>
                                            <m:t>𝑥</m:t>
                                          </m:r>
                                        </m:e>
                                        <m:sub>
                                          <m:r>
                                            <a:rPr lang="de-DE" sz="1800" i="1" dirty="0">
                                              <a:latin typeface="Cambria Math" panose="02040503050406030204" pitchFamily="18" charset="0"/>
                                            </a:rPr>
                                            <m:t>𝑖</m:t>
                                          </m:r>
                                        </m:sub>
                                      </m:sSub>
                                      <m:r>
                                        <a:rPr lang="de-DE" sz="1800" i="1" dirty="0">
                                          <a:latin typeface="Cambria Math" panose="02040503050406030204" pitchFamily="18" charset="0"/>
                                        </a:rPr>
                                        <m:t>−</m:t>
                                      </m:r>
                                      <m:acc>
                                        <m:accPr>
                                          <m:chr m:val="̅"/>
                                          <m:ctrlPr>
                                            <a:rPr lang="de-DE" sz="1800" i="1">
                                              <a:latin typeface="Cambria Math" panose="02040503050406030204" pitchFamily="18" charset="0"/>
                                            </a:rPr>
                                          </m:ctrlPr>
                                        </m:accPr>
                                        <m:e>
                                          <m:r>
                                            <a:rPr lang="de-DE" sz="1800" i="1">
                                              <a:latin typeface="Cambria Math" panose="02040503050406030204" pitchFamily="18" charset="0"/>
                                            </a:rPr>
                                            <m:t>𝑥</m:t>
                                          </m:r>
                                        </m:e>
                                      </m:acc>
                                    </m:e>
                                  </m:d>
                                </m:e>
                                <m:sup>
                                  <m:r>
                                    <a:rPr lang="de-DE" sz="1800" b="0" i="1" smtClean="0">
                                      <a:latin typeface="Cambria Math" panose="02040503050406030204" pitchFamily="18" charset="0"/>
                                    </a:rPr>
                                    <m:t>3</m:t>
                                  </m:r>
                                </m:sup>
                              </m:sSup>
                            </m:num>
                            <m:den>
                              <m:sSup>
                                <m:sSupPr>
                                  <m:ctrlPr>
                                    <a:rPr lang="de-DE" sz="1800" i="1">
                                      <a:latin typeface="Cambria Math" panose="02040503050406030204" pitchFamily="18" charset="0"/>
                                    </a:rPr>
                                  </m:ctrlPr>
                                </m:sSupPr>
                                <m:e>
                                  <m:acc>
                                    <m:accPr>
                                      <m:chr m:val="̂"/>
                                      <m:ctrlPr>
                                        <a:rPr lang="de-DE" sz="1800" i="1">
                                          <a:latin typeface="Cambria Math" panose="02040503050406030204" pitchFamily="18" charset="0"/>
                                          <a:ea typeface="Cambria Math" panose="02040503050406030204" pitchFamily="18" charset="0"/>
                                        </a:rPr>
                                      </m:ctrlPr>
                                    </m:accPr>
                                    <m:e>
                                      <m:r>
                                        <m:rPr>
                                          <m:sty m:val="p"/>
                                        </m:rPr>
                                        <a:rPr lang="el-GR" sz="1800" i="1">
                                          <a:latin typeface="Cambria Math" panose="02040503050406030204" pitchFamily="18" charset="0"/>
                                          <a:ea typeface="Cambria Math" panose="02040503050406030204" pitchFamily="18" charset="0"/>
                                        </a:rPr>
                                        <m:t>σ</m:t>
                                      </m:r>
                                    </m:e>
                                  </m:acc>
                                </m:e>
                                <m:sup>
                                  <m:r>
                                    <a:rPr lang="de-DE" sz="1800" b="0" i="1" smtClean="0">
                                      <a:latin typeface="Cambria Math" panose="02040503050406030204" pitchFamily="18" charset="0"/>
                                      <a:ea typeface="Cambria Math" panose="02040503050406030204" pitchFamily="18" charset="0"/>
                                    </a:rPr>
                                    <m:t>3</m:t>
                                  </m:r>
                                </m:sup>
                              </m:sSup>
                            </m:den>
                          </m:f>
                        </m:e>
                      </m:nary>
                    </m:oMath>
                  </m:oMathPara>
                </a14:m>
                <a:endParaRPr lang="de-DE"/>
              </a:p>
            </p:txBody>
          </p:sp>
        </mc:Choice>
        <mc:Fallback>
          <p:sp>
            <p:nvSpPr>
              <p:cNvPr id="232" name="Textfeld 231">
                <a:extLst>
                  <a:ext uri="{FF2B5EF4-FFF2-40B4-BE49-F238E27FC236}">
                    <a16:creationId xmlns:a16="http://schemas.microsoft.com/office/drawing/2014/main" id="{746F6644-3CA5-A9B1-2EAA-742C9722561D}"/>
                  </a:ext>
                </a:extLst>
              </p:cNvPr>
              <p:cNvSpPr txBox="1">
                <a:spLocks noRot="1" noChangeAspect="1" noMove="1" noResize="1" noEditPoints="1" noAdjustHandles="1" noChangeArrowheads="1" noChangeShapeType="1" noTextEdit="1"/>
              </p:cNvSpPr>
              <p:nvPr/>
            </p:nvSpPr>
            <p:spPr>
              <a:xfrm>
                <a:off x="2744869" y="4716216"/>
                <a:ext cx="6097384" cy="848566"/>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35" name="Textfeld 234">
                <a:extLst>
                  <a:ext uri="{FF2B5EF4-FFF2-40B4-BE49-F238E27FC236}">
                    <a16:creationId xmlns:a16="http://schemas.microsoft.com/office/drawing/2014/main" id="{2F181FDA-3D49-ED4F-1C14-C207F37E3F7D}"/>
                  </a:ext>
                </a:extLst>
              </p:cNvPr>
              <p:cNvSpPr txBox="1"/>
              <p:nvPr/>
            </p:nvSpPr>
            <p:spPr>
              <a:xfrm>
                <a:off x="2646296" y="5806342"/>
                <a:ext cx="6097384"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κ</m:t>
                      </m:r>
                      <m:r>
                        <a:rPr lang="de-DE" sz="1800" i="1">
                          <a:latin typeface="Cambria Math" panose="02040503050406030204" pitchFamily="18" charset="0"/>
                        </a:rPr>
                        <m:t>=</m:t>
                      </m:r>
                      <m:f>
                        <m:fPr>
                          <m:ctrlPr>
                            <a:rPr lang="de-DE" sz="1800" i="1" dirty="0">
                              <a:latin typeface="Cambria Math" panose="02040503050406030204" pitchFamily="18" charset="0"/>
                            </a:rPr>
                          </m:ctrlPr>
                        </m:fPr>
                        <m:num>
                          <m:r>
                            <a:rPr lang="de-DE" sz="1800" i="1" dirty="0">
                              <a:latin typeface="Cambria Math" panose="02040503050406030204" pitchFamily="18" charset="0"/>
                            </a:rPr>
                            <m:t>1</m:t>
                          </m:r>
                        </m:num>
                        <m:den>
                          <m:r>
                            <a:rPr lang="de-DE" sz="1800" i="1" dirty="0">
                              <a:latin typeface="Cambria Math" panose="02040503050406030204" pitchFamily="18" charset="0"/>
                            </a:rPr>
                            <m:t>𝑛</m:t>
                          </m:r>
                        </m:den>
                      </m:f>
                      <m:nary>
                        <m:naryPr>
                          <m:chr m:val="∑"/>
                          <m:ctrlPr>
                            <a:rPr lang="pt-BR" sz="1800" i="1" dirty="0">
                              <a:latin typeface="Cambria Math" panose="02040503050406030204" pitchFamily="18" charset="0"/>
                            </a:rPr>
                          </m:ctrlPr>
                        </m:naryPr>
                        <m:sub>
                          <m:r>
                            <m:rPr>
                              <m:brk m:alnAt="23"/>
                            </m:rPr>
                            <a:rPr lang="de-DE" sz="1800" i="1" dirty="0">
                              <a:latin typeface="Cambria Math" panose="02040503050406030204" pitchFamily="18" charset="0"/>
                            </a:rPr>
                            <m:t>𝑖</m:t>
                          </m:r>
                          <m:r>
                            <a:rPr lang="pt-BR" sz="1800" i="1" dirty="0">
                              <a:latin typeface="Cambria Math" panose="02040503050406030204" pitchFamily="18" charset="0"/>
                            </a:rPr>
                            <m:t>=</m:t>
                          </m:r>
                          <m:r>
                            <a:rPr lang="de-DE" sz="1800" i="1" dirty="0">
                              <a:latin typeface="Cambria Math" panose="02040503050406030204" pitchFamily="18" charset="0"/>
                            </a:rPr>
                            <m:t>1</m:t>
                          </m:r>
                        </m:sub>
                        <m:sup>
                          <m:r>
                            <a:rPr lang="pt-BR" sz="1800" i="1" dirty="0">
                              <a:latin typeface="Cambria Math" panose="02040503050406030204" pitchFamily="18" charset="0"/>
                            </a:rPr>
                            <m:t>𝑛</m:t>
                          </m:r>
                        </m:sup>
                        <m:e>
                          <m:f>
                            <m:fPr>
                              <m:ctrlPr>
                                <a:rPr lang="pt-BR" sz="1800" i="1" dirty="0">
                                  <a:latin typeface="Cambria Math" panose="02040503050406030204" pitchFamily="18" charset="0"/>
                                </a:rPr>
                              </m:ctrlPr>
                            </m:fPr>
                            <m:num>
                              <m:sSup>
                                <m:sSupPr>
                                  <m:ctrlPr>
                                    <a:rPr lang="el-GR" sz="1800" i="1" dirty="0">
                                      <a:latin typeface="Cambria Math" panose="02040503050406030204" pitchFamily="18" charset="0"/>
                                    </a:rPr>
                                  </m:ctrlPr>
                                </m:sSupPr>
                                <m:e>
                                  <m:d>
                                    <m:dPr>
                                      <m:ctrlPr>
                                        <a:rPr lang="el-GR" sz="1800" i="1" dirty="0">
                                          <a:latin typeface="Cambria Math" panose="02040503050406030204" pitchFamily="18" charset="0"/>
                                        </a:rPr>
                                      </m:ctrlPr>
                                    </m:dPr>
                                    <m:e>
                                      <m:sSub>
                                        <m:sSubPr>
                                          <m:ctrlPr>
                                            <a:rPr lang="pt-BR" sz="1800" i="1" dirty="0">
                                              <a:latin typeface="Cambria Math" panose="02040503050406030204" pitchFamily="18" charset="0"/>
                                            </a:rPr>
                                          </m:ctrlPr>
                                        </m:sSubPr>
                                        <m:e>
                                          <m:r>
                                            <a:rPr lang="de-DE" sz="1800" i="1" dirty="0">
                                              <a:latin typeface="Cambria Math" panose="02040503050406030204" pitchFamily="18" charset="0"/>
                                            </a:rPr>
                                            <m:t>𝑥</m:t>
                                          </m:r>
                                        </m:e>
                                        <m:sub>
                                          <m:r>
                                            <a:rPr lang="de-DE" sz="1800" i="1" dirty="0">
                                              <a:latin typeface="Cambria Math" panose="02040503050406030204" pitchFamily="18" charset="0"/>
                                            </a:rPr>
                                            <m:t>𝑖</m:t>
                                          </m:r>
                                        </m:sub>
                                      </m:sSub>
                                      <m:r>
                                        <a:rPr lang="de-DE" sz="1800" i="1" dirty="0">
                                          <a:latin typeface="Cambria Math" panose="02040503050406030204" pitchFamily="18" charset="0"/>
                                        </a:rPr>
                                        <m:t>−</m:t>
                                      </m:r>
                                      <m:acc>
                                        <m:accPr>
                                          <m:chr m:val="̅"/>
                                          <m:ctrlPr>
                                            <a:rPr lang="de-DE" sz="1800" i="1">
                                              <a:latin typeface="Cambria Math" panose="02040503050406030204" pitchFamily="18" charset="0"/>
                                            </a:rPr>
                                          </m:ctrlPr>
                                        </m:accPr>
                                        <m:e>
                                          <m:r>
                                            <a:rPr lang="de-DE" sz="1800" i="1">
                                              <a:latin typeface="Cambria Math" panose="02040503050406030204" pitchFamily="18" charset="0"/>
                                            </a:rPr>
                                            <m:t>𝑥</m:t>
                                          </m:r>
                                        </m:e>
                                      </m:acc>
                                    </m:e>
                                  </m:d>
                                </m:e>
                                <m:sup>
                                  <m:r>
                                    <a:rPr lang="de-DE" sz="1800" b="0" i="1" smtClean="0">
                                      <a:latin typeface="Cambria Math" panose="02040503050406030204" pitchFamily="18" charset="0"/>
                                    </a:rPr>
                                    <m:t>4</m:t>
                                  </m:r>
                                </m:sup>
                              </m:sSup>
                            </m:num>
                            <m:den>
                              <m:sSup>
                                <m:sSupPr>
                                  <m:ctrlPr>
                                    <a:rPr lang="de-DE" sz="1800" i="1">
                                      <a:latin typeface="Cambria Math" panose="02040503050406030204" pitchFamily="18" charset="0"/>
                                    </a:rPr>
                                  </m:ctrlPr>
                                </m:sSupPr>
                                <m:e>
                                  <m:acc>
                                    <m:accPr>
                                      <m:chr m:val="̂"/>
                                      <m:ctrlPr>
                                        <a:rPr lang="de-DE" sz="1800" i="1">
                                          <a:latin typeface="Cambria Math" panose="02040503050406030204" pitchFamily="18" charset="0"/>
                                          <a:ea typeface="Cambria Math" panose="02040503050406030204" pitchFamily="18" charset="0"/>
                                        </a:rPr>
                                      </m:ctrlPr>
                                    </m:accPr>
                                    <m:e>
                                      <m:r>
                                        <m:rPr>
                                          <m:sty m:val="p"/>
                                        </m:rPr>
                                        <a:rPr lang="el-GR" sz="1800" i="1">
                                          <a:latin typeface="Cambria Math" panose="02040503050406030204" pitchFamily="18" charset="0"/>
                                          <a:ea typeface="Cambria Math" panose="02040503050406030204" pitchFamily="18" charset="0"/>
                                        </a:rPr>
                                        <m:t>σ</m:t>
                                      </m:r>
                                    </m:e>
                                  </m:acc>
                                </m:e>
                                <m:sup>
                                  <m:r>
                                    <a:rPr lang="de-DE" sz="1800" b="0" i="1" smtClean="0">
                                      <a:latin typeface="Cambria Math" panose="02040503050406030204" pitchFamily="18" charset="0"/>
                                      <a:ea typeface="Cambria Math" panose="02040503050406030204" pitchFamily="18" charset="0"/>
                                    </a:rPr>
                                    <m:t>4</m:t>
                                  </m:r>
                                </m:sup>
                              </m:sSup>
                            </m:den>
                          </m:f>
                        </m:e>
                      </m:nary>
                    </m:oMath>
                  </m:oMathPara>
                </a14:m>
                <a:endParaRPr lang="de-DE"/>
              </a:p>
            </p:txBody>
          </p:sp>
        </mc:Choice>
        <mc:Fallback>
          <p:sp>
            <p:nvSpPr>
              <p:cNvPr id="235" name="Textfeld 234">
                <a:extLst>
                  <a:ext uri="{FF2B5EF4-FFF2-40B4-BE49-F238E27FC236}">
                    <a16:creationId xmlns:a16="http://schemas.microsoft.com/office/drawing/2014/main" id="{2F181FDA-3D49-ED4F-1C14-C207F37E3F7D}"/>
                  </a:ext>
                </a:extLst>
              </p:cNvPr>
              <p:cNvSpPr txBox="1">
                <a:spLocks noRot="1" noChangeAspect="1" noMove="1" noResize="1" noEditPoints="1" noAdjustHandles="1" noChangeArrowheads="1" noChangeShapeType="1" noTextEdit="1"/>
              </p:cNvSpPr>
              <p:nvPr/>
            </p:nvSpPr>
            <p:spPr>
              <a:xfrm>
                <a:off x="2646296" y="5806342"/>
                <a:ext cx="6097384" cy="848566"/>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11">
            <p14:nvContentPartPr>
              <p14:cNvPr id="265" name="Freihand 264">
                <a:extLst>
                  <a:ext uri="{FF2B5EF4-FFF2-40B4-BE49-F238E27FC236}">
                    <a16:creationId xmlns:a16="http://schemas.microsoft.com/office/drawing/2014/main" id="{B3C41325-877E-1A22-1888-BD0832CD03F8}"/>
                  </a:ext>
                </a:extLst>
              </p14:cNvPr>
              <p14:cNvContentPartPr/>
              <p14:nvPr/>
            </p14:nvContentPartPr>
            <p14:xfrm>
              <a:off x="7011229" y="4644262"/>
              <a:ext cx="1312920" cy="803520"/>
            </p14:xfrm>
          </p:contentPart>
        </mc:Choice>
        <mc:Fallback>
          <p:pic>
            <p:nvPicPr>
              <p:cNvPr id="265" name="Freihand 264">
                <a:extLst>
                  <a:ext uri="{FF2B5EF4-FFF2-40B4-BE49-F238E27FC236}">
                    <a16:creationId xmlns:a16="http://schemas.microsoft.com/office/drawing/2014/main" id="{B3C41325-877E-1A22-1888-BD0832CD03F8}"/>
                  </a:ext>
                </a:extLst>
              </p:cNvPr>
              <p:cNvPicPr/>
              <p:nvPr/>
            </p:nvPicPr>
            <p:blipFill>
              <a:blip r:embed="rId12"/>
              <a:stretch>
                <a:fillRect/>
              </a:stretch>
            </p:blipFill>
            <p:spPr>
              <a:xfrm>
                <a:off x="7002589" y="4635622"/>
                <a:ext cx="133056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67" name="Freihand 266">
                <a:extLst>
                  <a:ext uri="{FF2B5EF4-FFF2-40B4-BE49-F238E27FC236}">
                    <a16:creationId xmlns:a16="http://schemas.microsoft.com/office/drawing/2014/main" id="{A01916DB-C03B-6E7F-BD2B-4A09EB79C883}"/>
                  </a:ext>
                </a:extLst>
              </p14:cNvPr>
              <p14:cNvContentPartPr/>
              <p14:nvPr/>
            </p14:nvContentPartPr>
            <p14:xfrm>
              <a:off x="1843069" y="624142"/>
              <a:ext cx="4820040" cy="843840"/>
            </p14:xfrm>
          </p:contentPart>
        </mc:Choice>
        <mc:Fallback>
          <p:pic>
            <p:nvPicPr>
              <p:cNvPr id="267" name="Freihand 266">
                <a:extLst>
                  <a:ext uri="{FF2B5EF4-FFF2-40B4-BE49-F238E27FC236}">
                    <a16:creationId xmlns:a16="http://schemas.microsoft.com/office/drawing/2014/main" id="{A01916DB-C03B-6E7F-BD2B-4A09EB79C883}"/>
                  </a:ext>
                </a:extLst>
              </p:cNvPr>
              <p:cNvPicPr/>
              <p:nvPr/>
            </p:nvPicPr>
            <p:blipFill>
              <a:blip r:embed="rId14"/>
              <a:stretch>
                <a:fillRect/>
              </a:stretch>
            </p:blipFill>
            <p:spPr>
              <a:xfrm>
                <a:off x="1834069" y="615142"/>
                <a:ext cx="4837680" cy="861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8" name="Freihand 267">
                <a:extLst>
                  <a:ext uri="{FF2B5EF4-FFF2-40B4-BE49-F238E27FC236}">
                    <a16:creationId xmlns:a16="http://schemas.microsoft.com/office/drawing/2014/main" id="{03944BE0-FF9C-D892-960D-2663C343700C}"/>
                  </a:ext>
                </a:extLst>
              </p14:cNvPr>
              <p14:cNvContentPartPr/>
              <p14:nvPr/>
            </p14:nvContentPartPr>
            <p14:xfrm>
              <a:off x="2061589" y="615142"/>
              <a:ext cx="1774080" cy="865080"/>
            </p14:xfrm>
          </p:contentPart>
        </mc:Choice>
        <mc:Fallback>
          <p:pic>
            <p:nvPicPr>
              <p:cNvPr id="268" name="Freihand 267">
                <a:extLst>
                  <a:ext uri="{FF2B5EF4-FFF2-40B4-BE49-F238E27FC236}">
                    <a16:creationId xmlns:a16="http://schemas.microsoft.com/office/drawing/2014/main" id="{03944BE0-FF9C-D892-960D-2663C343700C}"/>
                  </a:ext>
                </a:extLst>
              </p:cNvPr>
              <p:cNvPicPr/>
              <p:nvPr/>
            </p:nvPicPr>
            <p:blipFill>
              <a:blip r:embed="rId16"/>
              <a:stretch>
                <a:fillRect/>
              </a:stretch>
            </p:blipFill>
            <p:spPr>
              <a:xfrm>
                <a:off x="2052949" y="606502"/>
                <a:ext cx="1791720" cy="88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9" name="Freihand 268">
                <a:extLst>
                  <a:ext uri="{FF2B5EF4-FFF2-40B4-BE49-F238E27FC236}">
                    <a16:creationId xmlns:a16="http://schemas.microsoft.com/office/drawing/2014/main" id="{BF76394E-FFF4-0F75-2245-FB9B7C281358}"/>
                  </a:ext>
                </a:extLst>
              </p14:cNvPr>
              <p14:cNvContentPartPr/>
              <p14:nvPr/>
            </p14:nvContentPartPr>
            <p14:xfrm>
              <a:off x="4164349" y="441262"/>
              <a:ext cx="1125360" cy="921600"/>
            </p14:xfrm>
          </p:contentPart>
        </mc:Choice>
        <mc:Fallback>
          <p:pic>
            <p:nvPicPr>
              <p:cNvPr id="269" name="Freihand 268">
                <a:extLst>
                  <a:ext uri="{FF2B5EF4-FFF2-40B4-BE49-F238E27FC236}">
                    <a16:creationId xmlns:a16="http://schemas.microsoft.com/office/drawing/2014/main" id="{BF76394E-FFF4-0F75-2245-FB9B7C281358}"/>
                  </a:ext>
                </a:extLst>
              </p:cNvPr>
              <p:cNvPicPr/>
              <p:nvPr/>
            </p:nvPicPr>
            <p:blipFill>
              <a:blip r:embed="rId18"/>
              <a:stretch>
                <a:fillRect/>
              </a:stretch>
            </p:blipFill>
            <p:spPr>
              <a:xfrm>
                <a:off x="4155349" y="432622"/>
                <a:ext cx="1143000" cy="939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0" name="Freihand 269">
                <a:extLst>
                  <a:ext uri="{FF2B5EF4-FFF2-40B4-BE49-F238E27FC236}">
                    <a16:creationId xmlns:a16="http://schemas.microsoft.com/office/drawing/2014/main" id="{CF5800FF-D385-A152-62D3-766DFD7096EF}"/>
                  </a:ext>
                </a:extLst>
              </p14:cNvPr>
              <p14:cNvContentPartPr/>
              <p14:nvPr/>
            </p14:nvContentPartPr>
            <p14:xfrm>
              <a:off x="2460469" y="1522342"/>
              <a:ext cx="978120" cy="889200"/>
            </p14:xfrm>
          </p:contentPart>
        </mc:Choice>
        <mc:Fallback>
          <p:pic>
            <p:nvPicPr>
              <p:cNvPr id="270" name="Freihand 269">
                <a:extLst>
                  <a:ext uri="{FF2B5EF4-FFF2-40B4-BE49-F238E27FC236}">
                    <a16:creationId xmlns:a16="http://schemas.microsoft.com/office/drawing/2014/main" id="{CF5800FF-D385-A152-62D3-766DFD7096EF}"/>
                  </a:ext>
                </a:extLst>
              </p:cNvPr>
              <p:cNvPicPr/>
              <p:nvPr/>
            </p:nvPicPr>
            <p:blipFill>
              <a:blip r:embed="rId20"/>
              <a:stretch>
                <a:fillRect/>
              </a:stretch>
            </p:blipFill>
            <p:spPr>
              <a:xfrm>
                <a:off x="2451469" y="1513702"/>
                <a:ext cx="995760" cy="90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2" name="Freihand 271">
                <a:extLst>
                  <a:ext uri="{FF2B5EF4-FFF2-40B4-BE49-F238E27FC236}">
                    <a16:creationId xmlns:a16="http://schemas.microsoft.com/office/drawing/2014/main" id="{27CDB4D9-5D8A-1EEB-B411-DB472C0A66BB}"/>
                  </a:ext>
                </a:extLst>
              </p14:cNvPr>
              <p14:cNvContentPartPr/>
              <p14:nvPr/>
            </p14:nvContentPartPr>
            <p14:xfrm>
              <a:off x="7226869" y="2554102"/>
              <a:ext cx="1231920" cy="1027440"/>
            </p14:xfrm>
          </p:contentPart>
        </mc:Choice>
        <mc:Fallback>
          <p:pic>
            <p:nvPicPr>
              <p:cNvPr id="272" name="Freihand 271">
                <a:extLst>
                  <a:ext uri="{FF2B5EF4-FFF2-40B4-BE49-F238E27FC236}">
                    <a16:creationId xmlns:a16="http://schemas.microsoft.com/office/drawing/2014/main" id="{27CDB4D9-5D8A-1EEB-B411-DB472C0A66BB}"/>
                  </a:ext>
                </a:extLst>
              </p:cNvPr>
              <p:cNvPicPr/>
              <p:nvPr/>
            </p:nvPicPr>
            <p:blipFill>
              <a:blip r:embed="rId22"/>
              <a:stretch>
                <a:fillRect/>
              </a:stretch>
            </p:blipFill>
            <p:spPr>
              <a:xfrm>
                <a:off x="7218229" y="2545102"/>
                <a:ext cx="1249560" cy="1045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0" name="Freihand 279">
                <a:extLst>
                  <a:ext uri="{FF2B5EF4-FFF2-40B4-BE49-F238E27FC236}">
                    <a16:creationId xmlns:a16="http://schemas.microsoft.com/office/drawing/2014/main" id="{D39BD64D-41DE-7383-F92F-78DD7765F8C3}"/>
                  </a:ext>
                </a:extLst>
              </p14:cNvPr>
              <p14:cNvContentPartPr/>
              <p14:nvPr/>
            </p14:nvContentPartPr>
            <p14:xfrm>
              <a:off x="6681109" y="5696542"/>
              <a:ext cx="1956240" cy="1014120"/>
            </p14:xfrm>
          </p:contentPart>
        </mc:Choice>
        <mc:Fallback>
          <p:pic>
            <p:nvPicPr>
              <p:cNvPr id="280" name="Freihand 279">
                <a:extLst>
                  <a:ext uri="{FF2B5EF4-FFF2-40B4-BE49-F238E27FC236}">
                    <a16:creationId xmlns:a16="http://schemas.microsoft.com/office/drawing/2014/main" id="{D39BD64D-41DE-7383-F92F-78DD7765F8C3}"/>
                  </a:ext>
                </a:extLst>
              </p:cNvPr>
              <p:cNvPicPr/>
              <p:nvPr/>
            </p:nvPicPr>
            <p:blipFill>
              <a:blip r:embed="rId24"/>
              <a:stretch>
                <a:fillRect/>
              </a:stretch>
            </p:blipFill>
            <p:spPr>
              <a:xfrm>
                <a:off x="6672109" y="5687542"/>
                <a:ext cx="1973880" cy="1031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2" name="Freihand 281">
                <a:extLst>
                  <a:ext uri="{FF2B5EF4-FFF2-40B4-BE49-F238E27FC236}">
                    <a16:creationId xmlns:a16="http://schemas.microsoft.com/office/drawing/2014/main" id="{AD4078D2-B0FF-EAD5-E978-AE3824E3F869}"/>
                  </a:ext>
                </a:extLst>
              </p14:cNvPr>
              <p14:cNvContentPartPr/>
              <p14:nvPr/>
            </p14:nvContentPartPr>
            <p14:xfrm>
              <a:off x="8748949" y="5551102"/>
              <a:ext cx="357120" cy="229320"/>
            </p14:xfrm>
          </p:contentPart>
        </mc:Choice>
        <mc:Fallback>
          <p:pic>
            <p:nvPicPr>
              <p:cNvPr id="282" name="Freihand 281">
                <a:extLst>
                  <a:ext uri="{FF2B5EF4-FFF2-40B4-BE49-F238E27FC236}">
                    <a16:creationId xmlns:a16="http://schemas.microsoft.com/office/drawing/2014/main" id="{AD4078D2-B0FF-EAD5-E978-AE3824E3F869}"/>
                  </a:ext>
                </a:extLst>
              </p:cNvPr>
              <p:cNvPicPr/>
              <p:nvPr/>
            </p:nvPicPr>
            <p:blipFill>
              <a:blip r:embed="rId26"/>
              <a:stretch>
                <a:fillRect/>
              </a:stretch>
            </p:blipFill>
            <p:spPr>
              <a:xfrm>
                <a:off x="8739949" y="5542102"/>
                <a:ext cx="374760" cy="246960"/>
              </a:xfrm>
              <a:prstGeom prst="rect">
                <a:avLst/>
              </a:prstGeom>
            </p:spPr>
          </p:pic>
        </mc:Fallback>
      </mc:AlternateContent>
      <p:grpSp>
        <p:nvGrpSpPr>
          <p:cNvPr id="307" name="Gruppieren 306">
            <a:extLst>
              <a:ext uri="{FF2B5EF4-FFF2-40B4-BE49-F238E27FC236}">
                <a16:creationId xmlns:a16="http://schemas.microsoft.com/office/drawing/2014/main" id="{44F05A57-AA2C-AB6E-95D4-0B28E50C5D81}"/>
              </a:ext>
            </a:extLst>
          </p:cNvPr>
          <p:cNvGrpSpPr/>
          <p:nvPr/>
        </p:nvGrpSpPr>
        <p:grpSpPr>
          <a:xfrm>
            <a:off x="292549" y="138502"/>
            <a:ext cx="11022120" cy="6200280"/>
            <a:chOff x="292549" y="138502"/>
            <a:chExt cx="11022120" cy="6200280"/>
          </a:xfrm>
        </p:grpSpPr>
        <mc:AlternateContent xmlns:mc="http://schemas.openxmlformats.org/markup-compatibility/2006">
          <mc:Choice xmlns:p14="http://schemas.microsoft.com/office/powerpoint/2010/main" Requires="p14">
            <p:contentPart p14:bwMode="auto" r:id="rId27">
              <p14:nvContentPartPr>
                <p14:cNvPr id="33" name="Freihand 32">
                  <a:extLst>
                    <a:ext uri="{FF2B5EF4-FFF2-40B4-BE49-F238E27FC236}">
                      <a16:creationId xmlns:a16="http://schemas.microsoft.com/office/drawing/2014/main" id="{98C1EB18-78D5-FE16-E32F-0A177FFDAE6E}"/>
                    </a:ext>
                  </a:extLst>
                </p14:cNvPr>
                <p14:cNvContentPartPr/>
                <p14:nvPr/>
              </p14:nvContentPartPr>
              <p14:xfrm>
                <a:off x="8256469" y="261262"/>
                <a:ext cx="150120" cy="167760"/>
              </p14:xfrm>
            </p:contentPart>
          </mc:Choice>
          <mc:Fallback>
            <p:pic>
              <p:nvPicPr>
                <p:cNvPr id="33" name="Freihand 32">
                  <a:extLst>
                    <a:ext uri="{FF2B5EF4-FFF2-40B4-BE49-F238E27FC236}">
                      <a16:creationId xmlns:a16="http://schemas.microsoft.com/office/drawing/2014/main" id="{98C1EB18-78D5-FE16-E32F-0A177FFDAE6E}"/>
                    </a:ext>
                  </a:extLst>
                </p:cNvPr>
                <p:cNvPicPr/>
                <p:nvPr/>
              </p:nvPicPr>
              <p:blipFill>
                <a:blip r:embed="rId28"/>
                <a:stretch>
                  <a:fillRect/>
                </a:stretch>
              </p:blipFill>
              <p:spPr>
                <a:xfrm>
                  <a:off x="8247469" y="252262"/>
                  <a:ext cx="167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7E7A6E17-05FF-7EFD-CE4A-93BC3527B3DB}"/>
                    </a:ext>
                  </a:extLst>
                </p14:cNvPr>
                <p14:cNvContentPartPr/>
                <p14:nvPr/>
              </p14:nvContentPartPr>
              <p14:xfrm>
                <a:off x="8656069" y="236422"/>
                <a:ext cx="115920" cy="127080"/>
              </p14:xfrm>
            </p:contentPart>
          </mc:Choice>
          <mc:Fallback>
            <p:pic>
              <p:nvPicPr>
                <p:cNvPr id="34" name="Freihand 33">
                  <a:extLst>
                    <a:ext uri="{FF2B5EF4-FFF2-40B4-BE49-F238E27FC236}">
                      <a16:creationId xmlns:a16="http://schemas.microsoft.com/office/drawing/2014/main" id="{7E7A6E17-05FF-7EFD-CE4A-93BC3527B3DB}"/>
                    </a:ext>
                  </a:extLst>
                </p:cNvPr>
                <p:cNvPicPr/>
                <p:nvPr/>
              </p:nvPicPr>
              <p:blipFill>
                <a:blip r:embed="rId30"/>
                <a:stretch>
                  <a:fillRect/>
                </a:stretch>
              </p:blipFill>
              <p:spPr>
                <a:xfrm>
                  <a:off x="8647429" y="227422"/>
                  <a:ext cx="133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AF8425CC-4793-6D5E-CF8D-A7CAD730DC3E}"/>
                    </a:ext>
                  </a:extLst>
                </p14:cNvPr>
                <p14:cNvContentPartPr/>
                <p14:nvPr/>
              </p14:nvContentPartPr>
              <p14:xfrm>
                <a:off x="8949829" y="355942"/>
                <a:ext cx="74520" cy="27720"/>
              </p14:xfrm>
            </p:contentPart>
          </mc:Choice>
          <mc:Fallback>
            <p:pic>
              <p:nvPicPr>
                <p:cNvPr id="37" name="Freihand 36">
                  <a:extLst>
                    <a:ext uri="{FF2B5EF4-FFF2-40B4-BE49-F238E27FC236}">
                      <a16:creationId xmlns:a16="http://schemas.microsoft.com/office/drawing/2014/main" id="{AF8425CC-4793-6D5E-CF8D-A7CAD730DC3E}"/>
                    </a:ext>
                  </a:extLst>
                </p:cNvPr>
                <p:cNvPicPr/>
                <p:nvPr/>
              </p:nvPicPr>
              <p:blipFill>
                <a:blip r:embed="rId32"/>
                <a:stretch>
                  <a:fillRect/>
                </a:stretch>
              </p:blipFill>
              <p:spPr>
                <a:xfrm>
                  <a:off x="8940829" y="347302"/>
                  <a:ext cx="92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C338638E-F646-849B-82B0-72C96670D134}"/>
                    </a:ext>
                  </a:extLst>
                </p14:cNvPr>
                <p14:cNvContentPartPr/>
                <p14:nvPr/>
              </p14:nvContentPartPr>
              <p14:xfrm>
                <a:off x="9119749" y="329662"/>
                <a:ext cx="209880" cy="59040"/>
              </p14:xfrm>
            </p:contentPart>
          </mc:Choice>
          <mc:Fallback>
            <p:pic>
              <p:nvPicPr>
                <p:cNvPr id="38" name="Freihand 37">
                  <a:extLst>
                    <a:ext uri="{FF2B5EF4-FFF2-40B4-BE49-F238E27FC236}">
                      <a16:creationId xmlns:a16="http://schemas.microsoft.com/office/drawing/2014/main" id="{C338638E-F646-849B-82B0-72C96670D134}"/>
                    </a:ext>
                  </a:extLst>
                </p:cNvPr>
                <p:cNvPicPr/>
                <p:nvPr/>
              </p:nvPicPr>
              <p:blipFill>
                <a:blip r:embed="rId34"/>
                <a:stretch>
                  <a:fillRect/>
                </a:stretch>
              </p:blipFill>
              <p:spPr>
                <a:xfrm>
                  <a:off x="9111109" y="321022"/>
                  <a:ext cx="227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DA60AE8F-68A8-E75F-2017-3749CAE56514}"/>
                    </a:ext>
                  </a:extLst>
                </p14:cNvPr>
                <p14:cNvContentPartPr/>
                <p14:nvPr/>
              </p14:nvContentPartPr>
              <p14:xfrm>
                <a:off x="9617269" y="138502"/>
                <a:ext cx="209880" cy="171000"/>
              </p14:xfrm>
            </p:contentPart>
          </mc:Choice>
          <mc:Fallback>
            <p:pic>
              <p:nvPicPr>
                <p:cNvPr id="39" name="Freihand 38">
                  <a:extLst>
                    <a:ext uri="{FF2B5EF4-FFF2-40B4-BE49-F238E27FC236}">
                      <a16:creationId xmlns:a16="http://schemas.microsoft.com/office/drawing/2014/main" id="{DA60AE8F-68A8-E75F-2017-3749CAE56514}"/>
                    </a:ext>
                  </a:extLst>
                </p:cNvPr>
                <p:cNvPicPr/>
                <p:nvPr/>
              </p:nvPicPr>
              <p:blipFill>
                <a:blip r:embed="rId36"/>
                <a:stretch>
                  <a:fillRect/>
                </a:stretch>
              </p:blipFill>
              <p:spPr>
                <a:xfrm>
                  <a:off x="9608629" y="129862"/>
                  <a:ext cx="227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57D4BF5B-A39F-B687-7641-96E5FB40EDA0}"/>
                    </a:ext>
                  </a:extLst>
                </p14:cNvPr>
                <p14:cNvContentPartPr/>
                <p14:nvPr/>
              </p14:nvContentPartPr>
              <p14:xfrm>
                <a:off x="8246749" y="404182"/>
                <a:ext cx="1412280" cy="142560"/>
              </p14:xfrm>
            </p:contentPart>
          </mc:Choice>
          <mc:Fallback>
            <p:pic>
              <p:nvPicPr>
                <p:cNvPr id="41" name="Freihand 40">
                  <a:extLst>
                    <a:ext uri="{FF2B5EF4-FFF2-40B4-BE49-F238E27FC236}">
                      <a16:creationId xmlns:a16="http://schemas.microsoft.com/office/drawing/2014/main" id="{57D4BF5B-A39F-B687-7641-96E5FB40EDA0}"/>
                    </a:ext>
                  </a:extLst>
                </p:cNvPr>
                <p:cNvPicPr/>
                <p:nvPr/>
              </p:nvPicPr>
              <p:blipFill>
                <a:blip r:embed="rId38"/>
                <a:stretch>
                  <a:fillRect/>
                </a:stretch>
              </p:blipFill>
              <p:spPr>
                <a:xfrm>
                  <a:off x="8237749" y="395182"/>
                  <a:ext cx="1429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24697D57-D984-CAA8-B161-0BAAE41F9BAA}"/>
                    </a:ext>
                  </a:extLst>
                </p14:cNvPr>
                <p14:cNvContentPartPr/>
                <p14:nvPr/>
              </p14:nvContentPartPr>
              <p14:xfrm>
                <a:off x="8339269" y="669862"/>
                <a:ext cx="203040" cy="132120"/>
              </p14:xfrm>
            </p:contentPart>
          </mc:Choice>
          <mc:Fallback>
            <p:pic>
              <p:nvPicPr>
                <p:cNvPr id="42" name="Freihand 41">
                  <a:extLst>
                    <a:ext uri="{FF2B5EF4-FFF2-40B4-BE49-F238E27FC236}">
                      <a16:creationId xmlns:a16="http://schemas.microsoft.com/office/drawing/2014/main" id="{24697D57-D984-CAA8-B161-0BAAE41F9BAA}"/>
                    </a:ext>
                  </a:extLst>
                </p:cNvPr>
                <p:cNvPicPr/>
                <p:nvPr/>
              </p:nvPicPr>
              <p:blipFill>
                <a:blip r:embed="rId40"/>
                <a:stretch>
                  <a:fillRect/>
                </a:stretch>
              </p:blipFill>
              <p:spPr>
                <a:xfrm>
                  <a:off x="8330269" y="661222"/>
                  <a:ext cx="2206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29675886-7185-8B2E-8F15-2B8B8F7D8F0A}"/>
                    </a:ext>
                  </a:extLst>
                </p14:cNvPr>
                <p14:cNvContentPartPr/>
                <p14:nvPr/>
              </p14:nvContentPartPr>
              <p14:xfrm>
                <a:off x="8667589" y="618382"/>
                <a:ext cx="160920" cy="164880"/>
              </p14:xfrm>
            </p:contentPart>
          </mc:Choice>
          <mc:Fallback>
            <p:pic>
              <p:nvPicPr>
                <p:cNvPr id="43" name="Freihand 42">
                  <a:extLst>
                    <a:ext uri="{FF2B5EF4-FFF2-40B4-BE49-F238E27FC236}">
                      <a16:creationId xmlns:a16="http://schemas.microsoft.com/office/drawing/2014/main" id="{29675886-7185-8B2E-8F15-2B8B8F7D8F0A}"/>
                    </a:ext>
                  </a:extLst>
                </p:cNvPr>
                <p:cNvPicPr/>
                <p:nvPr/>
              </p:nvPicPr>
              <p:blipFill>
                <a:blip r:embed="rId42"/>
                <a:stretch>
                  <a:fillRect/>
                </a:stretch>
              </p:blipFill>
              <p:spPr>
                <a:xfrm>
                  <a:off x="8658589" y="609382"/>
                  <a:ext cx="178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 name="Freihand 7">
                  <a:extLst>
                    <a:ext uri="{FF2B5EF4-FFF2-40B4-BE49-F238E27FC236}">
                      <a16:creationId xmlns:a16="http://schemas.microsoft.com/office/drawing/2014/main" id="{A7A64052-6A03-8CB2-3D60-56FB84138025}"/>
                    </a:ext>
                  </a:extLst>
                </p14:cNvPr>
                <p14:cNvContentPartPr/>
                <p14:nvPr/>
              </p14:nvContentPartPr>
              <p14:xfrm>
                <a:off x="6735109" y="948502"/>
                <a:ext cx="113400" cy="107640"/>
              </p14:xfrm>
            </p:contentPart>
          </mc:Choice>
          <mc:Fallback>
            <p:pic>
              <p:nvPicPr>
                <p:cNvPr id="8" name="Freihand 7">
                  <a:extLst>
                    <a:ext uri="{FF2B5EF4-FFF2-40B4-BE49-F238E27FC236}">
                      <a16:creationId xmlns:a16="http://schemas.microsoft.com/office/drawing/2014/main" id="{A7A64052-6A03-8CB2-3D60-56FB84138025}"/>
                    </a:ext>
                  </a:extLst>
                </p:cNvPr>
                <p:cNvPicPr/>
                <p:nvPr/>
              </p:nvPicPr>
              <p:blipFill>
                <a:blip r:embed="rId44"/>
                <a:stretch>
                  <a:fillRect/>
                </a:stretch>
              </p:blipFill>
              <p:spPr>
                <a:xfrm>
                  <a:off x="6726109" y="939502"/>
                  <a:ext cx="131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 name="Freihand 8">
                  <a:extLst>
                    <a:ext uri="{FF2B5EF4-FFF2-40B4-BE49-F238E27FC236}">
                      <a16:creationId xmlns:a16="http://schemas.microsoft.com/office/drawing/2014/main" id="{DAA981A7-C922-FE7E-E3B1-0154B00BD093}"/>
                    </a:ext>
                  </a:extLst>
                </p14:cNvPr>
                <p14:cNvContentPartPr/>
                <p14:nvPr/>
              </p14:nvContentPartPr>
              <p14:xfrm>
                <a:off x="7007629" y="994222"/>
                <a:ext cx="94680" cy="7200"/>
              </p14:xfrm>
            </p:contentPart>
          </mc:Choice>
          <mc:Fallback>
            <p:pic>
              <p:nvPicPr>
                <p:cNvPr id="9" name="Freihand 8">
                  <a:extLst>
                    <a:ext uri="{FF2B5EF4-FFF2-40B4-BE49-F238E27FC236}">
                      <a16:creationId xmlns:a16="http://schemas.microsoft.com/office/drawing/2014/main" id="{DAA981A7-C922-FE7E-E3B1-0154B00BD093}"/>
                    </a:ext>
                  </a:extLst>
                </p:cNvPr>
                <p:cNvPicPr/>
                <p:nvPr/>
              </p:nvPicPr>
              <p:blipFill>
                <a:blip r:embed="rId46"/>
                <a:stretch>
                  <a:fillRect/>
                </a:stretch>
              </p:blipFill>
              <p:spPr>
                <a:xfrm>
                  <a:off x="6998629" y="985582"/>
                  <a:ext cx="112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 name="Freihand 9">
                  <a:extLst>
                    <a:ext uri="{FF2B5EF4-FFF2-40B4-BE49-F238E27FC236}">
                      <a16:creationId xmlns:a16="http://schemas.microsoft.com/office/drawing/2014/main" id="{B4DA3EBE-AC0F-5CAE-DB3F-384B3EF5C850}"/>
                    </a:ext>
                  </a:extLst>
                </p14:cNvPr>
                <p14:cNvContentPartPr/>
                <p14:nvPr/>
              </p14:nvContentPartPr>
              <p14:xfrm>
                <a:off x="6993949" y="1052182"/>
                <a:ext cx="112320" cy="30240"/>
              </p14:xfrm>
            </p:contentPart>
          </mc:Choice>
          <mc:Fallback>
            <p:pic>
              <p:nvPicPr>
                <p:cNvPr id="10" name="Freihand 9">
                  <a:extLst>
                    <a:ext uri="{FF2B5EF4-FFF2-40B4-BE49-F238E27FC236}">
                      <a16:creationId xmlns:a16="http://schemas.microsoft.com/office/drawing/2014/main" id="{B4DA3EBE-AC0F-5CAE-DB3F-384B3EF5C850}"/>
                    </a:ext>
                  </a:extLst>
                </p:cNvPr>
                <p:cNvPicPr/>
                <p:nvPr/>
              </p:nvPicPr>
              <p:blipFill>
                <a:blip r:embed="rId48"/>
                <a:stretch>
                  <a:fillRect/>
                </a:stretch>
              </p:blipFill>
              <p:spPr>
                <a:xfrm>
                  <a:off x="6985309" y="1043182"/>
                  <a:ext cx="129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 name="Freihand 10">
                  <a:extLst>
                    <a:ext uri="{FF2B5EF4-FFF2-40B4-BE49-F238E27FC236}">
                      <a16:creationId xmlns:a16="http://schemas.microsoft.com/office/drawing/2014/main" id="{4678EF4C-4EA5-85B0-B119-73EE9893C16E}"/>
                    </a:ext>
                  </a:extLst>
                </p14:cNvPr>
                <p14:cNvContentPartPr/>
                <p14:nvPr/>
              </p14:nvContentPartPr>
              <p14:xfrm>
                <a:off x="7227589" y="905662"/>
                <a:ext cx="128880" cy="146880"/>
              </p14:xfrm>
            </p:contentPart>
          </mc:Choice>
          <mc:Fallback>
            <p:pic>
              <p:nvPicPr>
                <p:cNvPr id="11" name="Freihand 10">
                  <a:extLst>
                    <a:ext uri="{FF2B5EF4-FFF2-40B4-BE49-F238E27FC236}">
                      <a16:creationId xmlns:a16="http://schemas.microsoft.com/office/drawing/2014/main" id="{4678EF4C-4EA5-85B0-B119-73EE9893C16E}"/>
                    </a:ext>
                  </a:extLst>
                </p:cNvPr>
                <p:cNvPicPr/>
                <p:nvPr/>
              </p:nvPicPr>
              <p:blipFill>
                <a:blip r:embed="rId50"/>
                <a:stretch>
                  <a:fillRect/>
                </a:stretch>
              </p:blipFill>
              <p:spPr>
                <a:xfrm>
                  <a:off x="7218589" y="896662"/>
                  <a:ext cx="146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 name="Freihand 13">
                  <a:extLst>
                    <a:ext uri="{FF2B5EF4-FFF2-40B4-BE49-F238E27FC236}">
                      <a16:creationId xmlns:a16="http://schemas.microsoft.com/office/drawing/2014/main" id="{B4F33D0B-0793-84FD-6493-60A4D02FE812}"/>
                    </a:ext>
                  </a:extLst>
                </p14:cNvPr>
                <p14:cNvContentPartPr/>
                <p14:nvPr/>
              </p14:nvContentPartPr>
              <p14:xfrm>
                <a:off x="7441069" y="930142"/>
                <a:ext cx="113040" cy="102600"/>
              </p14:xfrm>
            </p:contentPart>
          </mc:Choice>
          <mc:Fallback>
            <p:pic>
              <p:nvPicPr>
                <p:cNvPr id="14" name="Freihand 13">
                  <a:extLst>
                    <a:ext uri="{FF2B5EF4-FFF2-40B4-BE49-F238E27FC236}">
                      <a16:creationId xmlns:a16="http://schemas.microsoft.com/office/drawing/2014/main" id="{B4F33D0B-0793-84FD-6493-60A4D02FE812}"/>
                    </a:ext>
                  </a:extLst>
                </p:cNvPr>
                <p:cNvPicPr/>
                <p:nvPr/>
              </p:nvPicPr>
              <p:blipFill>
                <a:blip r:embed="rId52"/>
                <a:stretch>
                  <a:fillRect/>
                </a:stretch>
              </p:blipFill>
              <p:spPr>
                <a:xfrm>
                  <a:off x="7432429" y="921142"/>
                  <a:ext cx="130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 name="Freihand 14">
                  <a:extLst>
                    <a:ext uri="{FF2B5EF4-FFF2-40B4-BE49-F238E27FC236}">
                      <a16:creationId xmlns:a16="http://schemas.microsoft.com/office/drawing/2014/main" id="{3A5AACF9-7EF8-53B6-416B-80A339FF219A}"/>
                    </a:ext>
                  </a:extLst>
                </p14:cNvPr>
                <p14:cNvContentPartPr/>
                <p14:nvPr/>
              </p14:nvContentPartPr>
              <p14:xfrm>
                <a:off x="7628269" y="909622"/>
                <a:ext cx="96480" cy="96480"/>
              </p14:xfrm>
            </p:contentPart>
          </mc:Choice>
          <mc:Fallback>
            <p:pic>
              <p:nvPicPr>
                <p:cNvPr id="15" name="Freihand 14">
                  <a:extLst>
                    <a:ext uri="{FF2B5EF4-FFF2-40B4-BE49-F238E27FC236}">
                      <a16:creationId xmlns:a16="http://schemas.microsoft.com/office/drawing/2014/main" id="{3A5AACF9-7EF8-53B6-416B-80A339FF219A}"/>
                    </a:ext>
                  </a:extLst>
                </p:cNvPr>
                <p:cNvPicPr/>
                <p:nvPr/>
              </p:nvPicPr>
              <p:blipFill>
                <a:blip r:embed="rId54"/>
                <a:stretch>
                  <a:fillRect/>
                </a:stretch>
              </p:blipFill>
              <p:spPr>
                <a:xfrm>
                  <a:off x="7619629" y="900982"/>
                  <a:ext cx="114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3" name="Freihand 62">
                  <a:extLst>
                    <a:ext uri="{FF2B5EF4-FFF2-40B4-BE49-F238E27FC236}">
                      <a16:creationId xmlns:a16="http://schemas.microsoft.com/office/drawing/2014/main" id="{31E4D51D-7F7F-0652-82E9-74362C832151}"/>
                    </a:ext>
                  </a:extLst>
                </p14:cNvPr>
                <p14:cNvContentPartPr/>
                <p14:nvPr/>
              </p14:nvContentPartPr>
              <p14:xfrm>
                <a:off x="9034429" y="2421982"/>
                <a:ext cx="108000" cy="258840"/>
              </p14:xfrm>
            </p:contentPart>
          </mc:Choice>
          <mc:Fallback>
            <p:pic>
              <p:nvPicPr>
                <p:cNvPr id="63" name="Freihand 62">
                  <a:extLst>
                    <a:ext uri="{FF2B5EF4-FFF2-40B4-BE49-F238E27FC236}">
                      <a16:creationId xmlns:a16="http://schemas.microsoft.com/office/drawing/2014/main" id="{31E4D51D-7F7F-0652-82E9-74362C832151}"/>
                    </a:ext>
                  </a:extLst>
                </p:cNvPr>
                <p:cNvPicPr/>
                <p:nvPr/>
              </p:nvPicPr>
              <p:blipFill>
                <a:blip r:embed="rId56"/>
                <a:stretch>
                  <a:fillRect/>
                </a:stretch>
              </p:blipFill>
              <p:spPr>
                <a:xfrm>
                  <a:off x="9025429" y="2412982"/>
                  <a:ext cx="12564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48" name="Freihand 447">
                  <a:extLst>
                    <a:ext uri="{FF2B5EF4-FFF2-40B4-BE49-F238E27FC236}">
                      <a16:creationId xmlns:a16="http://schemas.microsoft.com/office/drawing/2014/main" id="{BB914BDD-32AC-B10C-E7DB-07F45CD48572}"/>
                    </a:ext>
                  </a:extLst>
                </p14:cNvPr>
                <p14:cNvContentPartPr/>
                <p14:nvPr/>
              </p14:nvContentPartPr>
              <p14:xfrm>
                <a:off x="9079789" y="2394982"/>
                <a:ext cx="85320" cy="16920"/>
              </p14:xfrm>
            </p:contentPart>
          </mc:Choice>
          <mc:Fallback>
            <p:pic>
              <p:nvPicPr>
                <p:cNvPr id="448" name="Freihand 447">
                  <a:extLst>
                    <a:ext uri="{FF2B5EF4-FFF2-40B4-BE49-F238E27FC236}">
                      <a16:creationId xmlns:a16="http://schemas.microsoft.com/office/drawing/2014/main" id="{BB914BDD-32AC-B10C-E7DB-07F45CD48572}"/>
                    </a:ext>
                  </a:extLst>
                </p:cNvPr>
                <p:cNvPicPr/>
                <p:nvPr/>
              </p:nvPicPr>
              <p:blipFill>
                <a:blip r:embed="rId58"/>
                <a:stretch>
                  <a:fillRect/>
                </a:stretch>
              </p:blipFill>
              <p:spPr>
                <a:xfrm>
                  <a:off x="9070789" y="2386342"/>
                  <a:ext cx="1029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9" name="Freihand 448">
                  <a:extLst>
                    <a:ext uri="{FF2B5EF4-FFF2-40B4-BE49-F238E27FC236}">
                      <a16:creationId xmlns:a16="http://schemas.microsoft.com/office/drawing/2014/main" id="{D2C0EF38-7B80-5114-EE31-8CC3377FA04D}"/>
                    </a:ext>
                  </a:extLst>
                </p14:cNvPr>
                <p14:cNvContentPartPr/>
                <p14:nvPr/>
              </p14:nvContentPartPr>
              <p14:xfrm>
                <a:off x="9357349" y="2367622"/>
                <a:ext cx="142920" cy="196200"/>
              </p14:xfrm>
            </p:contentPart>
          </mc:Choice>
          <mc:Fallback>
            <p:pic>
              <p:nvPicPr>
                <p:cNvPr id="449" name="Freihand 448">
                  <a:extLst>
                    <a:ext uri="{FF2B5EF4-FFF2-40B4-BE49-F238E27FC236}">
                      <a16:creationId xmlns:a16="http://schemas.microsoft.com/office/drawing/2014/main" id="{D2C0EF38-7B80-5114-EE31-8CC3377FA04D}"/>
                    </a:ext>
                  </a:extLst>
                </p:cNvPr>
                <p:cNvPicPr/>
                <p:nvPr/>
              </p:nvPicPr>
              <p:blipFill>
                <a:blip r:embed="rId60"/>
                <a:stretch>
                  <a:fillRect/>
                </a:stretch>
              </p:blipFill>
              <p:spPr>
                <a:xfrm>
                  <a:off x="9348709" y="2358982"/>
                  <a:ext cx="160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250E26B9-C1C9-4318-659C-E83B6093BEF9}"/>
                    </a:ext>
                  </a:extLst>
                </p14:cNvPr>
                <p14:cNvContentPartPr/>
                <p14:nvPr/>
              </p14:nvContentPartPr>
              <p14:xfrm>
                <a:off x="8204269" y="1149022"/>
                <a:ext cx="100440" cy="101880"/>
              </p14:xfrm>
            </p:contentPart>
          </mc:Choice>
          <mc:Fallback>
            <p:pic>
              <p:nvPicPr>
                <p:cNvPr id="47" name="Freihand 46">
                  <a:extLst>
                    <a:ext uri="{FF2B5EF4-FFF2-40B4-BE49-F238E27FC236}">
                      <a16:creationId xmlns:a16="http://schemas.microsoft.com/office/drawing/2014/main" id="{250E26B9-C1C9-4318-659C-E83B6093BEF9}"/>
                    </a:ext>
                  </a:extLst>
                </p:cNvPr>
                <p:cNvPicPr/>
                <p:nvPr/>
              </p:nvPicPr>
              <p:blipFill>
                <a:blip r:embed="rId62"/>
                <a:stretch>
                  <a:fillRect/>
                </a:stretch>
              </p:blipFill>
              <p:spPr>
                <a:xfrm>
                  <a:off x="8195269" y="1140022"/>
                  <a:ext cx="118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8" name="Freihand 47">
                  <a:extLst>
                    <a:ext uri="{FF2B5EF4-FFF2-40B4-BE49-F238E27FC236}">
                      <a16:creationId xmlns:a16="http://schemas.microsoft.com/office/drawing/2014/main" id="{6014A9DC-7D32-2EA5-FEF6-31960043711E}"/>
                    </a:ext>
                  </a:extLst>
                </p14:cNvPr>
                <p14:cNvContentPartPr/>
                <p14:nvPr/>
              </p14:nvContentPartPr>
              <p14:xfrm>
                <a:off x="8175469" y="1086742"/>
                <a:ext cx="165600" cy="248400"/>
              </p14:xfrm>
            </p:contentPart>
          </mc:Choice>
          <mc:Fallback>
            <p:pic>
              <p:nvPicPr>
                <p:cNvPr id="48" name="Freihand 47">
                  <a:extLst>
                    <a:ext uri="{FF2B5EF4-FFF2-40B4-BE49-F238E27FC236}">
                      <a16:creationId xmlns:a16="http://schemas.microsoft.com/office/drawing/2014/main" id="{6014A9DC-7D32-2EA5-FEF6-31960043711E}"/>
                    </a:ext>
                  </a:extLst>
                </p:cNvPr>
                <p:cNvPicPr/>
                <p:nvPr/>
              </p:nvPicPr>
              <p:blipFill>
                <a:blip r:embed="rId64"/>
                <a:stretch>
                  <a:fillRect/>
                </a:stretch>
              </p:blipFill>
              <p:spPr>
                <a:xfrm>
                  <a:off x="8166829" y="1077742"/>
                  <a:ext cx="183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 name="Freihand 48">
                  <a:extLst>
                    <a:ext uri="{FF2B5EF4-FFF2-40B4-BE49-F238E27FC236}">
                      <a16:creationId xmlns:a16="http://schemas.microsoft.com/office/drawing/2014/main" id="{296D4E92-245D-2D90-65ED-1D9F48CB88AB}"/>
                    </a:ext>
                  </a:extLst>
                </p14:cNvPr>
                <p14:cNvContentPartPr/>
                <p14:nvPr/>
              </p14:nvContentPartPr>
              <p14:xfrm>
                <a:off x="8517109" y="1085302"/>
                <a:ext cx="142920" cy="181080"/>
              </p14:xfrm>
            </p:contentPart>
          </mc:Choice>
          <mc:Fallback>
            <p:pic>
              <p:nvPicPr>
                <p:cNvPr id="49" name="Freihand 48">
                  <a:extLst>
                    <a:ext uri="{FF2B5EF4-FFF2-40B4-BE49-F238E27FC236}">
                      <a16:creationId xmlns:a16="http://schemas.microsoft.com/office/drawing/2014/main" id="{296D4E92-245D-2D90-65ED-1D9F48CB88AB}"/>
                    </a:ext>
                  </a:extLst>
                </p:cNvPr>
                <p:cNvPicPr/>
                <p:nvPr/>
              </p:nvPicPr>
              <p:blipFill>
                <a:blip r:embed="rId66"/>
                <a:stretch>
                  <a:fillRect/>
                </a:stretch>
              </p:blipFill>
              <p:spPr>
                <a:xfrm>
                  <a:off x="8508469" y="1076302"/>
                  <a:ext cx="160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C0BF84AB-D90E-3410-0D82-45631778A84E}"/>
                    </a:ext>
                  </a:extLst>
                </p14:cNvPr>
                <p14:cNvContentPartPr/>
                <p14:nvPr/>
              </p14:nvContentPartPr>
              <p14:xfrm>
                <a:off x="10071949" y="903862"/>
                <a:ext cx="223200" cy="158760"/>
              </p14:xfrm>
            </p:contentPart>
          </mc:Choice>
          <mc:Fallback>
            <p:pic>
              <p:nvPicPr>
                <p:cNvPr id="53" name="Freihand 52">
                  <a:extLst>
                    <a:ext uri="{FF2B5EF4-FFF2-40B4-BE49-F238E27FC236}">
                      <a16:creationId xmlns:a16="http://schemas.microsoft.com/office/drawing/2014/main" id="{C0BF84AB-D90E-3410-0D82-45631778A84E}"/>
                    </a:ext>
                  </a:extLst>
                </p:cNvPr>
                <p:cNvPicPr/>
                <p:nvPr/>
              </p:nvPicPr>
              <p:blipFill>
                <a:blip r:embed="rId68"/>
                <a:stretch>
                  <a:fillRect/>
                </a:stretch>
              </p:blipFill>
              <p:spPr>
                <a:xfrm>
                  <a:off x="10062949" y="895222"/>
                  <a:ext cx="240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47608382-9393-1B1A-F05D-BFC983B334B2}"/>
                    </a:ext>
                  </a:extLst>
                </p14:cNvPr>
                <p14:cNvContentPartPr/>
                <p14:nvPr/>
              </p14:nvContentPartPr>
              <p14:xfrm>
                <a:off x="9024349" y="1206982"/>
                <a:ext cx="335880" cy="75600"/>
              </p14:xfrm>
            </p:contentPart>
          </mc:Choice>
          <mc:Fallback>
            <p:pic>
              <p:nvPicPr>
                <p:cNvPr id="50" name="Freihand 49">
                  <a:extLst>
                    <a:ext uri="{FF2B5EF4-FFF2-40B4-BE49-F238E27FC236}">
                      <a16:creationId xmlns:a16="http://schemas.microsoft.com/office/drawing/2014/main" id="{47608382-9393-1B1A-F05D-BFC983B334B2}"/>
                    </a:ext>
                  </a:extLst>
                </p:cNvPr>
                <p:cNvPicPr/>
                <p:nvPr/>
              </p:nvPicPr>
              <p:blipFill>
                <a:blip r:embed="rId70"/>
                <a:stretch>
                  <a:fillRect/>
                </a:stretch>
              </p:blipFill>
              <p:spPr>
                <a:xfrm>
                  <a:off x="9015709" y="1197982"/>
                  <a:ext cx="353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0D9D3BBA-F6A6-BDF4-AFE2-DA9676EA8225}"/>
                    </a:ext>
                  </a:extLst>
                </p14:cNvPr>
                <p14:cNvContentPartPr/>
                <p14:nvPr/>
              </p14:nvContentPartPr>
              <p14:xfrm>
                <a:off x="9738229" y="1177102"/>
                <a:ext cx="50040" cy="29880"/>
              </p14:xfrm>
            </p:contentPart>
          </mc:Choice>
          <mc:Fallback>
            <p:pic>
              <p:nvPicPr>
                <p:cNvPr id="52" name="Freihand 51">
                  <a:extLst>
                    <a:ext uri="{FF2B5EF4-FFF2-40B4-BE49-F238E27FC236}">
                      <a16:creationId xmlns:a16="http://schemas.microsoft.com/office/drawing/2014/main" id="{0D9D3BBA-F6A6-BDF4-AFE2-DA9676EA8225}"/>
                    </a:ext>
                  </a:extLst>
                </p:cNvPr>
                <p:cNvPicPr/>
                <p:nvPr/>
              </p:nvPicPr>
              <p:blipFill>
                <a:blip r:embed="rId72"/>
                <a:stretch>
                  <a:fillRect/>
                </a:stretch>
              </p:blipFill>
              <p:spPr>
                <a:xfrm>
                  <a:off x="9729229" y="1168102"/>
                  <a:ext cx="67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97C8A285-3E01-9CA1-2BBE-E9AB7E039A33}"/>
                    </a:ext>
                  </a:extLst>
                </p14:cNvPr>
                <p14:cNvContentPartPr/>
                <p14:nvPr/>
              </p14:nvContentPartPr>
              <p14:xfrm>
                <a:off x="9290029" y="1238302"/>
                <a:ext cx="1001880" cy="123120"/>
              </p14:xfrm>
            </p:contentPart>
          </mc:Choice>
          <mc:Fallback>
            <p:pic>
              <p:nvPicPr>
                <p:cNvPr id="55" name="Freihand 54">
                  <a:extLst>
                    <a:ext uri="{FF2B5EF4-FFF2-40B4-BE49-F238E27FC236}">
                      <a16:creationId xmlns:a16="http://schemas.microsoft.com/office/drawing/2014/main" id="{97C8A285-3E01-9CA1-2BBE-E9AB7E039A33}"/>
                    </a:ext>
                  </a:extLst>
                </p:cNvPr>
                <p:cNvPicPr/>
                <p:nvPr/>
              </p:nvPicPr>
              <p:blipFill>
                <a:blip r:embed="rId74"/>
                <a:stretch>
                  <a:fillRect/>
                </a:stretch>
              </p:blipFill>
              <p:spPr>
                <a:xfrm>
                  <a:off x="9281389" y="1229662"/>
                  <a:ext cx="1019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3E08F9F2-7BAC-CCC0-01A8-6D88BD6ED05E}"/>
                    </a:ext>
                  </a:extLst>
                </p14:cNvPr>
                <p14:cNvContentPartPr/>
                <p14:nvPr/>
              </p14:nvContentPartPr>
              <p14:xfrm>
                <a:off x="8196349" y="1439542"/>
                <a:ext cx="567360" cy="70920"/>
              </p14:xfrm>
            </p:contentPart>
          </mc:Choice>
          <mc:Fallback>
            <p:pic>
              <p:nvPicPr>
                <p:cNvPr id="54" name="Freihand 53">
                  <a:extLst>
                    <a:ext uri="{FF2B5EF4-FFF2-40B4-BE49-F238E27FC236}">
                      <a16:creationId xmlns:a16="http://schemas.microsoft.com/office/drawing/2014/main" id="{3E08F9F2-7BAC-CCC0-01A8-6D88BD6ED05E}"/>
                    </a:ext>
                  </a:extLst>
                </p:cNvPr>
                <p:cNvPicPr/>
                <p:nvPr/>
              </p:nvPicPr>
              <p:blipFill>
                <a:blip r:embed="rId76"/>
                <a:stretch>
                  <a:fillRect/>
                </a:stretch>
              </p:blipFill>
              <p:spPr>
                <a:xfrm>
                  <a:off x="8187349" y="1430902"/>
                  <a:ext cx="585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62FBDB05-9F10-6A2C-E59E-90FADCC4C868}"/>
                    </a:ext>
                  </a:extLst>
                </p14:cNvPr>
                <p14:cNvContentPartPr/>
                <p14:nvPr/>
              </p14:nvContentPartPr>
              <p14:xfrm>
                <a:off x="8969989" y="1518742"/>
                <a:ext cx="176040" cy="201240"/>
              </p14:xfrm>
            </p:contentPart>
          </mc:Choice>
          <mc:Fallback>
            <p:pic>
              <p:nvPicPr>
                <p:cNvPr id="56" name="Freihand 55">
                  <a:extLst>
                    <a:ext uri="{FF2B5EF4-FFF2-40B4-BE49-F238E27FC236}">
                      <a16:creationId xmlns:a16="http://schemas.microsoft.com/office/drawing/2014/main" id="{62FBDB05-9F10-6A2C-E59E-90FADCC4C868}"/>
                    </a:ext>
                  </a:extLst>
                </p:cNvPr>
                <p:cNvPicPr/>
                <p:nvPr/>
              </p:nvPicPr>
              <p:blipFill>
                <a:blip r:embed="rId78"/>
                <a:stretch>
                  <a:fillRect/>
                </a:stretch>
              </p:blipFill>
              <p:spPr>
                <a:xfrm>
                  <a:off x="8960989" y="1510102"/>
                  <a:ext cx="193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188EFF0B-4E27-E22A-2274-4DB66FA62396}"/>
                    </a:ext>
                  </a:extLst>
                </p14:cNvPr>
                <p14:cNvContentPartPr/>
                <p14:nvPr/>
              </p14:nvContentPartPr>
              <p14:xfrm>
                <a:off x="9304069" y="1494622"/>
                <a:ext cx="195840" cy="189720"/>
              </p14:xfrm>
            </p:contentPart>
          </mc:Choice>
          <mc:Fallback>
            <p:pic>
              <p:nvPicPr>
                <p:cNvPr id="57" name="Freihand 56">
                  <a:extLst>
                    <a:ext uri="{FF2B5EF4-FFF2-40B4-BE49-F238E27FC236}">
                      <a16:creationId xmlns:a16="http://schemas.microsoft.com/office/drawing/2014/main" id="{188EFF0B-4E27-E22A-2274-4DB66FA62396}"/>
                    </a:ext>
                  </a:extLst>
                </p:cNvPr>
                <p:cNvPicPr/>
                <p:nvPr/>
              </p:nvPicPr>
              <p:blipFill>
                <a:blip r:embed="rId80"/>
                <a:stretch>
                  <a:fillRect/>
                </a:stretch>
              </p:blipFill>
              <p:spPr>
                <a:xfrm>
                  <a:off x="9295429" y="1485982"/>
                  <a:ext cx="213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3F14231E-A243-B9F0-CE4B-C3B59F9DC394}"/>
                    </a:ext>
                  </a:extLst>
                </p14:cNvPr>
                <p14:cNvContentPartPr/>
                <p14:nvPr/>
              </p14:nvContentPartPr>
              <p14:xfrm>
                <a:off x="8166469" y="2019142"/>
                <a:ext cx="2141640" cy="219960"/>
              </p14:xfrm>
            </p:contentPart>
          </mc:Choice>
          <mc:Fallback>
            <p:pic>
              <p:nvPicPr>
                <p:cNvPr id="61" name="Freihand 60">
                  <a:extLst>
                    <a:ext uri="{FF2B5EF4-FFF2-40B4-BE49-F238E27FC236}">
                      <a16:creationId xmlns:a16="http://schemas.microsoft.com/office/drawing/2014/main" id="{3F14231E-A243-B9F0-CE4B-C3B59F9DC394}"/>
                    </a:ext>
                  </a:extLst>
                </p:cNvPr>
                <p:cNvPicPr/>
                <p:nvPr/>
              </p:nvPicPr>
              <p:blipFill>
                <a:blip r:embed="rId82"/>
                <a:stretch>
                  <a:fillRect/>
                </a:stretch>
              </p:blipFill>
              <p:spPr>
                <a:xfrm>
                  <a:off x="8157469" y="2010142"/>
                  <a:ext cx="21592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0" name="Freihand 449">
                  <a:extLst>
                    <a:ext uri="{FF2B5EF4-FFF2-40B4-BE49-F238E27FC236}">
                      <a16:creationId xmlns:a16="http://schemas.microsoft.com/office/drawing/2014/main" id="{21DD7B2F-0665-D8D4-2BB5-31AE4F71CAE0}"/>
                    </a:ext>
                  </a:extLst>
                </p14:cNvPr>
                <p14:cNvContentPartPr/>
                <p14:nvPr/>
              </p14:nvContentPartPr>
              <p14:xfrm>
                <a:off x="8241349" y="1826542"/>
                <a:ext cx="192240" cy="225720"/>
              </p14:xfrm>
            </p:contentPart>
          </mc:Choice>
          <mc:Fallback>
            <p:pic>
              <p:nvPicPr>
                <p:cNvPr id="450" name="Freihand 449">
                  <a:extLst>
                    <a:ext uri="{FF2B5EF4-FFF2-40B4-BE49-F238E27FC236}">
                      <a16:creationId xmlns:a16="http://schemas.microsoft.com/office/drawing/2014/main" id="{21DD7B2F-0665-D8D4-2BB5-31AE4F71CAE0}"/>
                    </a:ext>
                  </a:extLst>
                </p:cNvPr>
                <p:cNvPicPr/>
                <p:nvPr/>
              </p:nvPicPr>
              <p:blipFill>
                <a:blip r:embed="rId84"/>
                <a:stretch>
                  <a:fillRect/>
                </a:stretch>
              </p:blipFill>
              <p:spPr>
                <a:xfrm>
                  <a:off x="8232349" y="1817542"/>
                  <a:ext cx="2098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51" name="Freihand 450">
                  <a:extLst>
                    <a:ext uri="{FF2B5EF4-FFF2-40B4-BE49-F238E27FC236}">
                      <a16:creationId xmlns:a16="http://schemas.microsoft.com/office/drawing/2014/main" id="{8859A9DF-2ADC-DF37-8256-77D1B152379A}"/>
                    </a:ext>
                  </a:extLst>
                </p14:cNvPr>
                <p14:cNvContentPartPr/>
                <p14:nvPr/>
              </p14:nvContentPartPr>
              <p14:xfrm>
                <a:off x="8671189" y="1977742"/>
                <a:ext cx="398160" cy="46440"/>
              </p14:xfrm>
            </p:contentPart>
          </mc:Choice>
          <mc:Fallback>
            <p:pic>
              <p:nvPicPr>
                <p:cNvPr id="451" name="Freihand 450">
                  <a:extLst>
                    <a:ext uri="{FF2B5EF4-FFF2-40B4-BE49-F238E27FC236}">
                      <a16:creationId xmlns:a16="http://schemas.microsoft.com/office/drawing/2014/main" id="{8859A9DF-2ADC-DF37-8256-77D1B152379A}"/>
                    </a:ext>
                  </a:extLst>
                </p:cNvPr>
                <p:cNvPicPr/>
                <p:nvPr/>
              </p:nvPicPr>
              <p:blipFill>
                <a:blip r:embed="rId86"/>
                <a:stretch>
                  <a:fillRect/>
                </a:stretch>
              </p:blipFill>
              <p:spPr>
                <a:xfrm>
                  <a:off x="8662189" y="1968742"/>
                  <a:ext cx="415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52" name="Freihand 451">
                  <a:extLst>
                    <a:ext uri="{FF2B5EF4-FFF2-40B4-BE49-F238E27FC236}">
                      <a16:creationId xmlns:a16="http://schemas.microsoft.com/office/drawing/2014/main" id="{749FFE0C-3BBE-1799-BB69-568DAD126E1D}"/>
                    </a:ext>
                  </a:extLst>
                </p14:cNvPr>
                <p14:cNvContentPartPr/>
                <p14:nvPr/>
              </p14:nvContentPartPr>
              <p14:xfrm>
                <a:off x="9552469" y="1947142"/>
                <a:ext cx="369720" cy="43560"/>
              </p14:xfrm>
            </p:contentPart>
          </mc:Choice>
          <mc:Fallback>
            <p:pic>
              <p:nvPicPr>
                <p:cNvPr id="452" name="Freihand 451">
                  <a:extLst>
                    <a:ext uri="{FF2B5EF4-FFF2-40B4-BE49-F238E27FC236}">
                      <a16:creationId xmlns:a16="http://schemas.microsoft.com/office/drawing/2014/main" id="{749FFE0C-3BBE-1799-BB69-568DAD126E1D}"/>
                    </a:ext>
                  </a:extLst>
                </p:cNvPr>
                <p:cNvPicPr/>
                <p:nvPr/>
              </p:nvPicPr>
              <p:blipFill>
                <a:blip r:embed="rId88"/>
                <a:stretch>
                  <a:fillRect/>
                </a:stretch>
              </p:blipFill>
              <p:spPr>
                <a:xfrm>
                  <a:off x="9543469" y="1938502"/>
                  <a:ext cx="3873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3" name="Freihand 452">
                  <a:extLst>
                    <a:ext uri="{FF2B5EF4-FFF2-40B4-BE49-F238E27FC236}">
                      <a16:creationId xmlns:a16="http://schemas.microsoft.com/office/drawing/2014/main" id="{70AB9F62-3414-4CBF-CED3-3A81CE46A093}"/>
                    </a:ext>
                  </a:extLst>
                </p14:cNvPr>
                <p14:cNvContentPartPr/>
                <p14:nvPr/>
              </p14:nvContentPartPr>
              <p14:xfrm>
                <a:off x="10223509" y="1718182"/>
                <a:ext cx="155880" cy="177480"/>
              </p14:xfrm>
            </p:contentPart>
          </mc:Choice>
          <mc:Fallback>
            <p:pic>
              <p:nvPicPr>
                <p:cNvPr id="453" name="Freihand 452">
                  <a:extLst>
                    <a:ext uri="{FF2B5EF4-FFF2-40B4-BE49-F238E27FC236}">
                      <a16:creationId xmlns:a16="http://schemas.microsoft.com/office/drawing/2014/main" id="{70AB9F62-3414-4CBF-CED3-3A81CE46A093}"/>
                    </a:ext>
                  </a:extLst>
                </p:cNvPr>
                <p:cNvPicPr/>
                <p:nvPr/>
              </p:nvPicPr>
              <p:blipFill>
                <a:blip r:embed="rId90"/>
                <a:stretch>
                  <a:fillRect/>
                </a:stretch>
              </p:blipFill>
              <p:spPr>
                <a:xfrm>
                  <a:off x="10214509" y="1709542"/>
                  <a:ext cx="173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57" name="Freihand 456">
                  <a:extLst>
                    <a:ext uri="{FF2B5EF4-FFF2-40B4-BE49-F238E27FC236}">
                      <a16:creationId xmlns:a16="http://schemas.microsoft.com/office/drawing/2014/main" id="{4EC8849C-01D8-A8F1-3125-A260C05FC9FB}"/>
                    </a:ext>
                  </a:extLst>
                </p14:cNvPr>
                <p14:cNvContentPartPr/>
                <p14:nvPr/>
              </p14:nvContentPartPr>
              <p14:xfrm>
                <a:off x="8282029" y="3172582"/>
                <a:ext cx="208440" cy="27720"/>
              </p14:xfrm>
            </p:contentPart>
          </mc:Choice>
          <mc:Fallback>
            <p:pic>
              <p:nvPicPr>
                <p:cNvPr id="457" name="Freihand 456">
                  <a:extLst>
                    <a:ext uri="{FF2B5EF4-FFF2-40B4-BE49-F238E27FC236}">
                      <a16:creationId xmlns:a16="http://schemas.microsoft.com/office/drawing/2014/main" id="{4EC8849C-01D8-A8F1-3125-A260C05FC9FB}"/>
                    </a:ext>
                  </a:extLst>
                </p:cNvPr>
                <p:cNvPicPr/>
                <p:nvPr/>
              </p:nvPicPr>
              <p:blipFill>
                <a:blip r:embed="rId92"/>
                <a:stretch>
                  <a:fillRect/>
                </a:stretch>
              </p:blipFill>
              <p:spPr>
                <a:xfrm>
                  <a:off x="8273029" y="3163942"/>
                  <a:ext cx="226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64" name="Freihand 463">
                  <a:extLst>
                    <a:ext uri="{FF2B5EF4-FFF2-40B4-BE49-F238E27FC236}">
                      <a16:creationId xmlns:a16="http://schemas.microsoft.com/office/drawing/2014/main" id="{66B9F23C-DCE4-29A0-00B6-FC4EE8C59213}"/>
                    </a:ext>
                  </a:extLst>
                </p14:cNvPr>
                <p14:cNvContentPartPr/>
                <p14:nvPr/>
              </p14:nvContentPartPr>
              <p14:xfrm>
                <a:off x="8423149" y="2909422"/>
                <a:ext cx="209520" cy="233640"/>
              </p14:xfrm>
            </p:contentPart>
          </mc:Choice>
          <mc:Fallback>
            <p:pic>
              <p:nvPicPr>
                <p:cNvPr id="464" name="Freihand 463">
                  <a:extLst>
                    <a:ext uri="{FF2B5EF4-FFF2-40B4-BE49-F238E27FC236}">
                      <a16:creationId xmlns:a16="http://schemas.microsoft.com/office/drawing/2014/main" id="{66B9F23C-DCE4-29A0-00B6-FC4EE8C59213}"/>
                    </a:ext>
                  </a:extLst>
                </p:cNvPr>
                <p:cNvPicPr/>
                <p:nvPr/>
              </p:nvPicPr>
              <p:blipFill>
                <a:blip r:embed="rId94"/>
                <a:stretch>
                  <a:fillRect/>
                </a:stretch>
              </p:blipFill>
              <p:spPr>
                <a:xfrm>
                  <a:off x="8414509" y="2900422"/>
                  <a:ext cx="2271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65" name="Freihand 464">
                  <a:extLst>
                    <a:ext uri="{FF2B5EF4-FFF2-40B4-BE49-F238E27FC236}">
                      <a16:creationId xmlns:a16="http://schemas.microsoft.com/office/drawing/2014/main" id="{B920C94F-B8D0-BB1B-23DF-6EC05257484C}"/>
                    </a:ext>
                  </a:extLst>
                </p14:cNvPr>
                <p14:cNvContentPartPr/>
                <p14:nvPr/>
              </p14:nvContentPartPr>
              <p14:xfrm>
                <a:off x="8742829" y="3043702"/>
                <a:ext cx="138600" cy="43200"/>
              </p14:xfrm>
            </p:contentPart>
          </mc:Choice>
          <mc:Fallback>
            <p:pic>
              <p:nvPicPr>
                <p:cNvPr id="465" name="Freihand 464">
                  <a:extLst>
                    <a:ext uri="{FF2B5EF4-FFF2-40B4-BE49-F238E27FC236}">
                      <a16:creationId xmlns:a16="http://schemas.microsoft.com/office/drawing/2014/main" id="{B920C94F-B8D0-BB1B-23DF-6EC05257484C}"/>
                    </a:ext>
                  </a:extLst>
                </p:cNvPr>
                <p:cNvPicPr/>
                <p:nvPr/>
              </p:nvPicPr>
              <p:blipFill>
                <a:blip r:embed="rId96"/>
                <a:stretch>
                  <a:fillRect/>
                </a:stretch>
              </p:blipFill>
              <p:spPr>
                <a:xfrm>
                  <a:off x="8733829" y="3035062"/>
                  <a:ext cx="156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9" name="Freihand 458">
                  <a:extLst>
                    <a:ext uri="{FF2B5EF4-FFF2-40B4-BE49-F238E27FC236}">
                      <a16:creationId xmlns:a16="http://schemas.microsoft.com/office/drawing/2014/main" id="{57354AA1-4A37-4078-6545-4BD50D9B616A}"/>
                    </a:ext>
                  </a:extLst>
                </p14:cNvPr>
                <p14:cNvContentPartPr/>
                <p14:nvPr/>
              </p14:nvContentPartPr>
              <p14:xfrm>
                <a:off x="9527629" y="3093382"/>
                <a:ext cx="158400" cy="31320"/>
              </p14:xfrm>
            </p:contentPart>
          </mc:Choice>
          <mc:Fallback>
            <p:pic>
              <p:nvPicPr>
                <p:cNvPr id="459" name="Freihand 458">
                  <a:extLst>
                    <a:ext uri="{FF2B5EF4-FFF2-40B4-BE49-F238E27FC236}">
                      <a16:creationId xmlns:a16="http://schemas.microsoft.com/office/drawing/2014/main" id="{57354AA1-4A37-4078-6545-4BD50D9B616A}"/>
                    </a:ext>
                  </a:extLst>
                </p:cNvPr>
                <p:cNvPicPr/>
                <p:nvPr/>
              </p:nvPicPr>
              <p:blipFill>
                <a:blip r:embed="rId98"/>
                <a:stretch>
                  <a:fillRect/>
                </a:stretch>
              </p:blipFill>
              <p:spPr>
                <a:xfrm>
                  <a:off x="9518629" y="3084382"/>
                  <a:ext cx="176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0" name="Freihand 459">
                  <a:extLst>
                    <a:ext uri="{FF2B5EF4-FFF2-40B4-BE49-F238E27FC236}">
                      <a16:creationId xmlns:a16="http://schemas.microsoft.com/office/drawing/2014/main" id="{8D175076-8EB0-B29C-DE3A-4FD41A4D448D}"/>
                    </a:ext>
                  </a:extLst>
                </p14:cNvPr>
                <p14:cNvContentPartPr/>
                <p14:nvPr/>
              </p14:nvContentPartPr>
              <p14:xfrm>
                <a:off x="10032709" y="2997262"/>
                <a:ext cx="667080" cy="52200"/>
              </p14:xfrm>
            </p:contentPart>
          </mc:Choice>
          <mc:Fallback>
            <p:pic>
              <p:nvPicPr>
                <p:cNvPr id="460" name="Freihand 459">
                  <a:extLst>
                    <a:ext uri="{FF2B5EF4-FFF2-40B4-BE49-F238E27FC236}">
                      <a16:creationId xmlns:a16="http://schemas.microsoft.com/office/drawing/2014/main" id="{8D175076-8EB0-B29C-DE3A-4FD41A4D448D}"/>
                    </a:ext>
                  </a:extLst>
                </p:cNvPr>
                <p:cNvPicPr/>
                <p:nvPr/>
              </p:nvPicPr>
              <p:blipFill>
                <a:blip r:embed="rId100"/>
                <a:stretch>
                  <a:fillRect/>
                </a:stretch>
              </p:blipFill>
              <p:spPr>
                <a:xfrm>
                  <a:off x="10023709" y="2988262"/>
                  <a:ext cx="684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66" name="Freihand 465">
                  <a:extLst>
                    <a:ext uri="{FF2B5EF4-FFF2-40B4-BE49-F238E27FC236}">
                      <a16:creationId xmlns:a16="http://schemas.microsoft.com/office/drawing/2014/main" id="{812F7C04-34C7-DD7D-3114-0DDBFC769A05}"/>
                    </a:ext>
                  </a:extLst>
                </p14:cNvPr>
                <p14:cNvContentPartPr/>
                <p14:nvPr/>
              </p14:nvContentPartPr>
              <p14:xfrm>
                <a:off x="9182389" y="3017782"/>
                <a:ext cx="576720" cy="26640"/>
              </p14:xfrm>
            </p:contentPart>
          </mc:Choice>
          <mc:Fallback>
            <p:pic>
              <p:nvPicPr>
                <p:cNvPr id="466" name="Freihand 465">
                  <a:extLst>
                    <a:ext uri="{FF2B5EF4-FFF2-40B4-BE49-F238E27FC236}">
                      <a16:creationId xmlns:a16="http://schemas.microsoft.com/office/drawing/2014/main" id="{812F7C04-34C7-DD7D-3114-0DDBFC769A05}"/>
                    </a:ext>
                  </a:extLst>
                </p:cNvPr>
                <p:cNvPicPr/>
                <p:nvPr/>
              </p:nvPicPr>
              <p:blipFill>
                <a:blip r:embed="rId102"/>
                <a:stretch>
                  <a:fillRect/>
                </a:stretch>
              </p:blipFill>
              <p:spPr>
                <a:xfrm>
                  <a:off x="9173389" y="3009142"/>
                  <a:ext cx="594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67" name="Freihand 466">
                  <a:extLst>
                    <a:ext uri="{FF2B5EF4-FFF2-40B4-BE49-F238E27FC236}">
                      <a16:creationId xmlns:a16="http://schemas.microsoft.com/office/drawing/2014/main" id="{D8BE1375-9D3F-518F-38C1-F5E613FA5530}"/>
                    </a:ext>
                  </a:extLst>
                </p14:cNvPr>
                <p14:cNvContentPartPr/>
                <p14:nvPr/>
              </p14:nvContentPartPr>
              <p14:xfrm>
                <a:off x="10249069" y="2754262"/>
                <a:ext cx="207360" cy="231120"/>
              </p14:xfrm>
            </p:contentPart>
          </mc:Choice>
          <mc:Fallback>
            <p:pic>
              <p:nvPicPr>
                <p:cNvPr id="467" name="Freihand 466">
                  <a:extLst>
                    <a:ext uri="{FF2B5EF4-FFF2-40B4-BE49-F238E27FC236}">
                      <a16:creationId xmlns:a16="http://schemas.microsoft.com/office/drawing/2014/main" id="{D8BE1375-9D3F-518F-38C1-F5E613FA5530}"/>
                    </a:ext>
                  </a:extLst>
                </p:cNvPr>
                <p:cNvPicPr/>
                <p:nvPr/>
              </p:nvPicPr>
              <p:blipFill>
                <a:blip r:embed="rId104"/>
                <a:stretch>
                  <a:fillRect/>
                </a:stretch>
              </p:blipFill>
              <p:spPr>
                <a:xfrm>
                  <a:off x="10240069" y="2745262"/>
                  <a:ext cx="225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61" name="Freihand 460">
                  <a:extLst>
                    <a:ext uri="{FF2B5EF4-FFF2-40B4-BE49-F238E27FC236}">
                      <a16:creationId xmlns:a16="http://schemas.microsoft.com/office/drawing/2014/main" id="{BB5007FC-EE7D-6DF6-A7FC-512C1525614F}"/>
                    </a:ext>
                  </a:extLst>
                </p14:cNvPr>
                <p14:cNvContentPartPr/>
                <p14:nvPr/>
              </p14:nvContentPartPr>
              <p14:xfrm>
                <a:off x="9140629" y="3427462"/>
                <a:ext cx="143640" cy="190800"/>
              </p14:xfrm>
            </p:contentPart>
          </mc:Choice>
          <mc:Fallback>
            <p:pic>
              <p:nvPicPr>
                <p:cNvPr id="461" name="Freihand 460">
                  <a:extLst>
                    <a:ext uri="{FF2B5EF4-FFF2-40B4-BE49-F238E27FC236}">
                      <a16:creationId xmlns:a16="http://schemas.microsoft.com/office/drawing/2014/main" id="{BB5007FC-EE7D-6DF6-A7FC-512C1525614F}"/>
                    </a:ext>
                  </a:extLst>
                </p:cNvPr>
                <p:cNvPicPr/>
                <p:nvPr/>
              </p:nvPicPr>
              <p:blipFill>
                <a:blip r:embed="rId106"/>
                <a:stretch>
                  <a:fillRect/>
                </a:stretch>
              </p:blipFill>
              <p:spPr>
                <a:xfrm>
                  <a:off x="9131629" y="3418462"/>
                  <a:ext cx="161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63" name="Freihand 462">
                  <a:extLst>
                    <a:ext uri="{FF2B5EF4-FFF2-40B4-BE49-F238E27FC236}">
                      <a16:creationId xmlns:a16="http://schemas.microsoft.com/office/drawing/2014/main" id="{FB4CFF2A-2166-59A3-8BA9-75248EDC5C95}"/>
                    </a:ext>
                  </a:extLst>
                </p14:cNvPr>
                <p14:cNvContentPartPr/>
                <p14:nvPr/>
              </p14:nvContentPartPr>
              <p14:xfrm>
                <a:off x="9458149" y="3387502"/>
                <a:ext cx="138600" cy="182880"/>
              </p14:xfrm>
            </p:contentPart>
          </mc:Choice>
          <mc:Fallback>
            <p:pic>
              <p:nvPicPr>
                <p:cNvPr id="463" name="Freihand 462">
                  <a:extLst>
                    <a:ext uri="{FF2B5EF4-FFF2-40B4-BE49-F238E27FC236}">
                      <a16:creationId xmlns:a16="http://schemas.microsoft.com/office/drawing/2014/main" id="{FB4CFF2A-2166-59A3-8BA9-75248EDC5C95}"/>
                    </a:ext>
                  </a:extLst>
                </p:cNvPr>
                <p:cNvPicPr/>
                <p:nvPr/>
              </p:nvPicPr>
              <p:blipFill>
                <a:blip r:embed="rId108"/>
                <a:stretch>
                  <a:fillRect/>
                </a:stretch>
              </p:blipFill>
              <p:spPr>
                <a:xfrm>
                  <a:off x="9449149" y="3378502"/>
                  <a:ext cx="1562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72" name="Freihand 471">
                  <a:extLst>
                    <a:ext uri="{FF2B5EF4-FFF2-40B4-BE49-F238E27FC236}">
                      <a16:creationId xmlns:a16="http://schemas.microsoft.com/office/drawing/2014/main" id="{F09DD164-D0FE-7C07-F54F-66439DABF0C9}"/>
                    </a:ext>
                  </a:extLst>
                </p14:cNvPr>
                <p14:cNvContentPartPr/>
                <p14:nvPr/>
              </p14:nvContentPartPr>
              <p14:xfrm>
                <a:off x="8656069" y="3957382"/>
                <a:ext cx="198000" cy="187920"/>
              </p14:xfrm>
            </p:contentPart>
          </mc:Choice>
          <mc:Fallback>
            <p:pic>
              <p:nvPicPr>
                <p:cNvPr id="472" name="Freihand 471">
                  <a:extLst>
                    <a:ext uri="{FF2B5EF4-FFF2-40B4-BE49-F238E27FC236}">
                      <a16:creationId xmlns:a16="http://schemas.microsoft.com/office/drawing/2014/main" id="{F09DD164-D0FE-7C07-F54F-66439DABF0C9}"/>
                    </a:ext>
                  </a:extLst>
                </p:cNvPr>
                <p:cNvPicPr/>
                <p:nvPr/>
              </p:nvPicPr>
              <p:blipFill>
                <a:blip r:embed="rId110"/>
                <a:stretch>
                  <a:fillRect/>
                </a:stretch>
              </p:blipFill>
              <p:spPr>
                <a:xfrm>
                  <a:off x="8647069" y="3948742"/>
                  <a:ext cx="215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73" name="Freihand 472">
                  <a:extLst>
                    <a:ext uri="{FF2B5EF4-FFF2-40B4-BE49-F238E27FC236}">
                      <a16:creationId xmlns:a16="http://schemas.microsoft.com/office/drawing/2014/main" id="{4151894E-1D84-AB49-F8E1-A4E2DA90FCCE}"/>
                    </a:ext>
                  </a:extLst>
                </p14:cNvPr>
                <p14:cNvContentPartPr/>
                <p14:nvPr/>
              </p14:nvContentPartPr>
              <p14:xfrm>
                <a:off x="8638789" y="3962782"/>
                <a:ext cx="175320" cy="230760"/>
              </p14:xfrm>
            </p:contentPart>
          </mc:Choice>
          <mc:Fallback>
            <p:pic>
              <p:nvPicPr>
                <p:cNvPr id="473" name="Freihand 472">
                  <a:extLst>
                    <a:ext uri="{FF2B5EF4-FFF2-40B4-BE49-F238E27FC236}">
                      <a16:creationId xmlns:a16="http://schemas.microsoft.com/office/drawing/2014/main" id="{4151894E-1D84-AB49-F8E1-A4E2DA90FCCE}"/>
                    </a:ext>
                  </a:extLst>
                </p:cNvPr>
                <p:cNvPicPr/>
                <p:nvPr/>
              </p:nvPicPr>
              <p:blipFill>
                <a:blip r:embed="rId112"/>
                <a:stretch>
                  <a:fillRect/>
                </a:stretch>
              </p:blipFill>
              <p:spPr>
                <a:xfrm>
                  <a:off x="8629789" y="3954142"/>
                  <a:ext cx="192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4" name="Freihand 473">
                  <a:extLst>
                    <a:ext uri="{FF2B5EF4-FFF2-40B4-BE49-F238E27FC236}">
                      <a16:creationId xmlns:a16="http://schemas.microsoft.com/office/drawing/2014/main" id="{38526F97-4372-2764-E8CC-CB99DA869122}"/>
                    </a:ext>
                  </a:extLst>
                </p14:cNvPr>
                <p14:cNvContentPartPr/>
                <p14:nvPr/>
              </p14:nvContentPartPr>
              <p14:xfrm>
                <a:off x="8891149" y="4032982"/>
                <a:ext cx="141120" cy="247680"/>
              </p14:xfrm>
            </p:contentPart>
          </mc:Choice>
          <mc:Fallback>
            <p:pic>
              <p:nvPicPr>
                <p:cNvPr id="474" name="Freihand 473">
                  <a:extLst>
                    <a:ext uri="{FF2B5EF4-FFF2-40B4-BE49-F238E27FC236}">
                      <a16:creationId xmlns:a16="http://schemas.microsoft.com/office/drawing/2014/main" id="{38526F97-4372-2764-E8CC-CB99DA869122}"/>
                    </a:ext>
                  </a:extLst>
                </p:cNvPr>
                <p:cNvPicPr/>
                <p:nvPr/>
              </p:nvPicPr>
              <p:blipFill>
                <a:blip r:embed="rId114"/>
                <a:stretch>
                  <a:fillRect/>
                </a:stretch>
              </p:blipFill>
              <p:spPr>
                <a:xfrm>
                  <a:off x="8882149" y="4024342"/>
                  <a:ext cx="1587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6" name="Freihand 475">
                  <a:extLst>
                    <a:ext uri="{FF2B5EF4-FFF2-40B4-BE49-F238E27FC236}">
                      <a16:creationId xmlns:a16="http://schemas.microsoft.com/office/drawing/2014/main" id="{4B5CA299-8DCC-53A8-64A5-5CF95755C484}"/>
                    </a:ext>
                  </a:extLst>
                </p14:cNvPr>
                <p14:cNvContentPartPr/>
                <p14:nvPr/>
              </p14:nvContentPartPr>
              <p14:xfrm>
                <a:off x="9077269" y="4071142"/>
                <a:ext cx="102600" cy="155880"/>
              </p14:xfrm>
            </p:contentPart>
          </mc:Choice>
          <mc:Fallback>
            <p:pic>
              <p:nvPicPr>
                <p:cNvPr id="476" name="Freihand 475">
                  <a:extLst>
                    <a:ext uri="{FF2B5EF4-FFF2-40B4-BE49-F238E27FC236}">
                      <a16:creationId xmlns:a16="http://schemas.microsoft.com/office/drawing/2014/main" id="{4B5CA299-8DCC-53A8-64A5-5CF95755C484}"/>
                    </a:ext>
                  </a:extLst>
                </p:cNvPr>
                <p:cNvPicPr/>
                <p:nvPr/>
              </p:nvPicPr>
              <p:blipFill>
                <a:blip r:embed="rId116"/>
                <a:stretch>
                  <a:fillRect/>
                </a:stretch>
              </p:blipFill>
              <p:spPr>
                <a:xfrm>
                  <a:off x="9068269" y="4062142"/>
                  <a:ext cx="120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77" name="Freihand 476">
                  <a:extLst>
                    <a:ext uri="{FF2B5EF4-FFF2-40B4-BE49-F238E27FC236}">
                      <a16:creationId xmlns:a16="http://schemas.microsoft.com/office/drawing/2014/main" id="{F6B633C1-7743-68B1-5CA4-BFCE2730440F}"/>
                    </a:ext>
                  </a:extLst>
                </p14:cNvPr>
                <p14:cNvContentPartPr/>
                <p14:nvPr/>
              </p14:nvContentPartPr>
              <p14:xfrm>
                <a:off x="9107509" y="4064302"/>
                <a:ext cx="50400" cy="14400"/>
              </p14:xfrm>
            </p:contentPart>
          </mc:Choice>
          <mc:Fallback>
            <p:pic>
              <p:nvPicPr>
                <p:cNvPr id="477" name="Freihand 476">
                  <a:extLst>
                    <a:ext uri="{FF2B5EF4-FFF2-40B4-BE49-F238E27FC236}">
                      <a16:creationId xmlns:a16="http://schemas.microsoft.com/office/drawing/2014/main" id="{F6B633C1-7743-68B1-5CA4-BFCE2730440F}"/>
                    </a:ext>
                  </a:extLst>
                </p:cNvPr>
                <p:cNvPicPr/>
                <p:nvPr/>
              </p:nvPicPr>
              <p:blipFill>
                <a:blip r:embed="rId118"/>
                <a:stretch>
                  <a:fillRect/>
                </a:stretch>
              </p:blipFill>
              <p:spPr>
                <a:xfrm>
                  <a:off x="9098869" y="4055302"/>
                  <a:ext cx="68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78" name="Freihand 477">
                  <a:extLst>
                    <a:ext uri="{FF2B5EF4-FFF2-40B4-BE49-F238E27FC236}">
                      <a16:creationId xmlns:a16="http://schemas.microsoft.com/office/drawing/2014/main" id="{7830CB96-FCBE-BA3C-26B3-56E07BBB09DA}"/>
                    </a:ext>
                  </a:extLst>
                </p14:cNvPr>
                <p14:cNvContentPartPr/>
                <p14:nvPr/>
              </p14:nvContentPartPr>
              <p14:xfrm>
                <a:off x="9249349" y="4039462"/>
                <a:ext cx="103320" cy="119880"/>
              </p14:xfrm>
            </p:contentPart>
          </mc:Choice>
          <mc:Fallback>
            <p:pic>
              <p:nvPicPr>
                <p:cNvPr id="478" name="Freihand 477">
                  <a:extLst>
                    <a:ext uri="{FF2B5EF4-FFF2-40B4-BE49-F238E27FC236}">
                      <a16:creationId xmlns:a16="http://schemas.microsoft.com/office/drawing/2014/main" id="{7830CB96-FCBE-BA3C-26B3-56E07BBB09DA}"/>
                    </a:ext>
                  </a:extLst>
                </p:cNvPr>
                <p:cNvPicPr/>
                <p:nvPr/>
              </p:nvPicPr>
              <p:blipFill>
                <a:blip r:embed="rId120"/>
                <a:stretch>
                  <a:fillRect/>
                </a:stretch>
              </p:blipFill>
              <p:spPr>
                <a:xfrm>
                  <a:off x="9240709" y="4030822"/>
                  <a:ext cx="120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0" name="Freihand 479">
                  <a:extLst>
                    <a:ext uri="{FF2B5EF4-FFF2-40B4-BE49-F238E27FC236}">
                      <a16:creationId xmlns:a16="http://schemas.microsoft.com/office/drawing/2014/main" id="{D9C3698C-DCA8-DC4E-ADD8-EAD15D18F7A9}"/>
                    </a:ext>
                  </a:extLst>
                </p14:cNvPr>
                <p14:cNvContentPartPr/>
                <p14:nvPr/>
              </p14:nvContentPartPr>
              <p14:xfrm>
                <a:off x="9339349" y="3956302"/>
                <a:ext cx="168480" cy="234360"/>
              </p14:xfrm>
            </p:contentPart>
          </mc:Choice>
          <mc:Fallback>
            <p:pic>
              <p:nvPicPr>
                <p:cNvPr id="480" name="Freihand 479">
                  <a:extLst>
                    <a:ext uri="{FF2B5EF4-FFF2-40B4-BE49-F238E27FC236}">
                      <a16:creationId xmlns:a16="http://schemas.microsoft.com/office/drawing/2014/main" id="{D9C3698C-DCA8-DC4E-ADD8-EAD15D18F7A9}"/>
                    </a:ext>
                  </a:extLst>
                </p:cNvPr>
                <p:cNvPicPr/>
                <p:nvPr/>
              </p:nvPicPr>
              <p:blipFill>
                <a:blip r:embed="rId122"/>
                <a:stretch>
                  <a:fillRect/>
                </a:stretch>
              </p:blipFill>
              <p:spPr>
                <a:xfrm>
                  <a:off x="9330349" y="3947662"/>
                  <a:ext cx="186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3" name="Freihand 482">
                  <a:extLst>
                    <a:ext uri="{FF2B5EF4-FFF2-40B4-BE49-F238E27FC236}">
                      <a16:creationId xmlns:a16="http://schemas.microsoft.com/office/drawing/2014/main" id="{F6D803AE-2B3C-511D-9F28-B75C0B6F4811}"/>
                    </a:ext>
                  </a:extLst>
                </p14:cNvPr>
                <p14:cNvContentPartPr/>
                <p14:nvPr/>
              </p14:nvContentPartPr>
              <p14:xfrm>
                <a:off x="9659749" y="3845422"/>
                <a:ext cx="165960" cy="168120"/>
              </p14:xfrm>
            </p:contentPart>
          </mc:Choice>
          <mc:Fallback>
            <p:pic>
              <p:nvPicPr>
                <p:cNvPr id="483" name="Freihand 482">
                  <a:extLst>
                    <a:ext uri="{FF2B5EF4-FFF2-40B4-BE49-F238E27FC236}">
                      <a16:creationId xmlns:a16="http://schemas.microsoft.com/office/drawing/2014/main" id="{F6D803AE-2B3C-511D-9F28-B75C0B6F4811}"/>
                    </a:ext>
                  </a:extLst>
                </p:cNvPr>
                <p:cNvPicPr/>
                <p:nvPr/>
              </p:nvPicPr>
              <p:blipFill>
                <a:blip r:embed="rId124"/>
                <a:stretch>
                  <a:fillRect/>
                </a:stretch>
              </p:blipFill>
              <p:spPr>
                <a:xfrm>
                  <a:off x="9650749" y="3836782"/>
                  <a:ext cx="183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4" name="Freihand 483">
                  <a:extLst>
                    <a:ext uri="{FF2B5EF4-FFF2-40B4-BE49-F238E27FC236}">
                      <a16:creationId xmlns:a16="http://schemas.microsoft.com/office/drawing/2014/main" id="{FA1C8756-23F2-2289-6DA2-3CB31FD3629F}"/>
                    </a:ext>
                  </a:extLst>
                </p14:cNvPr>
                <p14:cNvContentPartPr/>
                <p14:nvPr/>
              </p14:nvContentPartPr>
              <p14:xfrm>
                <a:off x="9970429" y="3717622"/>
                <a:ext cx="142200" cy="223920"/>
              </p14:xfrm>
            </p:contentPart>
          </mc:Choice>
          <mc:Fallback>
            <p:pic>
              <p:nvPicPr>
                <p:cNvPr id="484" name="Freihand 483">
                  <a:extLst>
                    <a:ext uri="{FF2B5EF4-FFF2-40B4-BE49-F238E27FC236}">
                      <a16:creationId xmlns:a16="http://schemas.microsoft.com/office/drawing/2014/main" id="{FA1C8756-23F2-2289-6DA2-3CB31FD3629F}"/>
                    </a:ext>
                  </a:extLst>
                </p:cNvPr>
                <p:cNvPicPr/>
                <p:nvPr/>
              </p:nvPicPr>
              <p:blipFill>
                <a:blip r:embed="rId126"/>
                <a:stretch>
                  <a:fillRect/>
                </a:stretch>
              </p:blipFill>
              <p:spPr>
                <a:xfrm>
                  <a:off x="9961429" y="3708622"/>
                  <a:ext cx="159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5" name="Freihand 484">
                  <a:extLst>
                    <a:ext uri="{FF2B5EF4-FFF2-40B4-BE49-F238E27FC236}">
                      <a16:creationId xmlns:a16="http://schemas.microsoft.com/office/drawing/2014/main" id="{E1CD7ADE-C7E3-13EF-0BB0-674F0BB14351}"/>
                    </a:ext>
                  </a:extLst>
                </p14:cNvPr>
                <p14:cNvContentPartPr/>
                <p14:nvPr/>
              </p14:nvContentPartPr>
              <p14:xfrm>
                <a:off x="9977989" y="3727342"/>
                <a:ext cx="157680" cy="223200"/>
              </p14:xfrm>
            </p:contentPart>
          </mc:Choice>
          <mc:Fallback>
            <p:pic>
              <p:nvPicPr>
                <p:cNvPr id="485" name="Freihand 484">
                  <a:extLst>
                    <a:ext uri="{FF2B5EF4-FFF2-40B4-BE49-F238E27FC236}">
                      <a16:creationId xmlns:a16="http://schemas.microsoft.com/office/drawing/2014/main" id="{E1CD7ADE-C7E3-13EF-0BB0-674F0BB14351}"/>
                    </a:ext>
                  </a:extLst>
                </p:cNvPr>
                <p:cNvPicPr/>
                <p:nvPr/>
              </p:nvPicPr>
              <p:blipFill>
                <a:blip r:embed="rId128"/>
                <a:stretch>
                  <a:fillRect/>
                </a:stretch>
              </p:blipFill>
              <p:spPr>
                <a:xfrm>
                  <a:off x="9969349" y="3718702"/>
                  <a:ext cx="1753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6" name="Freihand 485">
                  <a:extLst>
                    <a:ext uri="{FF2B5EF4-FFF2-40B4-BE49-F238E27FC236}">
                      <a16:creationId xmlns:a16="http://schemas.microsoft.com/office/drawing/2014/main" id="{ECEB754D-0D20-DBF2-60B0-703148E0E454}"/>
                    </a:ext>
                  </a:extLst>
                </p14:cNvPr>
                <p14:cNvContentPartPr/>
                <p14:nvPr/>
              </p14:nvContentPartPr>
              <p14:xfrm>
                <a:off x="10169869" y="3874942"/>
                <a:ext cx="132120" cy="208080"/>
              </p14:xfrm>
            </p:contentPart>
          </mc:Choice>
          <mc:Fallback>
            <p:pic>
              <p:nvPicPr>
                <p:cNvPr id="486" name="Freihand 485">
                  <a:extLst>
                    <a:ext uri="{FF2B5EF4-FFF2-40B4-BE49-F238E27FC236}">
                      <a16:creationId xmlns:a16="http://schemas.microsoft.com/office/drawing/2014/main" id="{ECEB754D-0D20-DBF2-60B0-703148E0E454}"/>
                    </a:ext>
                  </a:extLst>
                </p:cNvPr>
                <p:cNvPicPr/>
                <p:nvPr/>
              </p:nvPicPr>
              <p:blipFill>
                <a:blip r:embed="rId130"/>
                <a:stretch>
                  <a:fillRect/>
                </a:stretch>
              </p:blipFill>
              <p:spPr>
                <a:xfrm>
                  <a:off x="10161229" y="3865942"/>
                  <a:ext cx="1497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8" name="Freihand 487">
                  <a:extLst>
                    <a:ext uri="{FF2B5EF4-FFF2-40B4-BE49-F238E27FC236}">
                      <a16:creationId xmlns:a16="http://schemas.microsoft.com/office/drawing/2014/main" id="{80AA4B2A-322E-543B-1C97-EE176AA0EFB8}"/>
                    </a:ext>
                  </a:extLst>
                </p14:cNvPr>
                <p14:cNvContentPartPr/>
                <p14:nvPr/>
              </p14:nvContentPartPr>
              <p14:xfrm>
                <a:off x="10373629" y="3892582"/>
                <a:ext cx="105480" cy="136800"/>
              </p14:xfrm>
            </p:contentPart>
          </mc:Choice>
          <mc:Fallback>
            <p:pic>
              <p:nvPicPr>
                <p:cNvPr id="488" name="Freihand 487">
                  <a:extLst>
                    <a:ext uri="{FF2B5EF4-FFF2-40B4-BE49-F238E27FC236}">
                      <a16:creationId xmlns:a16="http://schemas.microsoft.com/office/drawing/2014/main" id="{80AA4B2A-322E-543B-1C97-EE176AA0EFB8}"/>
                    </a:ext>
                  </a:extLst>
                </p:cNvPr>
                <p:cNvPicPr/>
                <p:nvPr/>
              </p:nvPicPr>
              <p:blipFill>
                <a:blip r:embed="rId132"/>
                <a:stretch>
                  <a:fillRect/>
                </a:stretch>
              </p:blipFill>
              <p:spPr>
                <a:xfrm>
                  <a:off x="10364989" y="3883942"/>
                  <a:ext cx="123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0" name="Freihand 489">
                  <a:extLst>
                    <a:ext uri="{FF2B5EF4-FFF2-40B4-BE49-F238E27FC236}">
                      <a16:creationId xmlns:a16="http://schemas.microsoft.com/office/drawing/2014/main" id="{0016CF13-5F45-E5A3-48F2-EE2B172BB9BC}"/>
                    </a:ext>
                  </a:extLst>
                </p14:cNvPr>
                <p14:cNvContentPartPr/>
                <p14:nvPr/>
              </p14:nvContentPartPr>
              <p14:xfrm>
                <a:off x="10399909" y="3828862"/>
                <a:ext cx="102600" cy="44640"/>
              </p14:xfrm>
            </p:contentPart>
          </mc:Choice>
          <mc:Fallback>
            <p:pic>
              <p:nvPicPr>
                <p:cNvPr id="490" name="Freihand 489">
                  <a:extLst>
                    <a:ext uri="{FF2B5EF4-FFF2-40B4-BE49-F238E27FC236}">
                      <a16:creationId xmlns:a16="http://schemas.microsoft.com/office/drawing/2014/main" id="{0016CF13-5F45-E5A3-48F2-EE2B172BB9BC}"/>
                    </a:ext>
                  </a:extLst>
                </p:cNvPr>
                <p:cNvPicPr/>
                <p:nvPr/>
              </p:nvPicPr>
              <p:blipFill>
                <a:blip r:embed="rId134"/>
                <a:stretch>
                  <a:fillRect/>
                </a:stretch>
              </p:blipFill>
              <p:spPr>
                <a:xfrm>
                  <a:off x="10391269" y="3820222"/>
                  <a:ext cx="120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2" name="Freihand 491">
                  <a:extLst>
                    <a:ext uri="{FF2B5EF4-FFF2-40B4-BE49-F238E27FC236}">
                      <a16:creationId xmlns:a16="http://schemas.microsoft.com/office/drawing/2014/main" id="{5731DD0C-D584-9943-FE64-0B8C64EEAB61}"/>
                    </a:ext>
                  </a:extLst>
                </p14:cNvPr>
                <p14:cNvContentPartPr/>
                <p14:nvPr/>
              </p14:nvContentPartPr>
              <p14:xfrm>
                <a:off x="10544989" y="3829222"/>
                <a:ext cx="129960" cy="140400"/>
              </p14:xfrm>
            </p:contentPart>
          </mc:Choice>
          <mc:Fallback>
            <p:pic>
              <p:nvPicPr>
                <p:cNvPr id="492" name="Freihand 491">
                  <a:extLst>
                    <a:ext uri="{FF2B5EF4-FFF2-40B4-BE49-F238E27FC236}">
                      <a16:creationId xmlns:a16="http://schemas.microsoft.com/office/drawing/2014/main" id="{5731DD0C-D584-9943-FE64-0B8C64EEAB61}"/>
                    </a:ext>
                  </a:extLst>
                </p:cNvPr>
                <p:cNvPicPr/>
                <p:nvPr/>
              </p:nvPicPr>
              <p:blipFill>
                <a:blip r:embed="rId136"/>
                <a:stretch>
                  <a:fillRect/>
                </a:stretch>
              </p:blipFill>
              <p:spPr>
                <a:xfrm>
                  <a:off x="10535989" y="3820582"/>
                  <a:ext cx="147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4" name="Freihand 493">
                  <a:extLst>
                    <a:ext uri="{FF2B5EF4-FFF2-40B4-BE49-F238E27FC236}">
                      <a16:creationId xmlns:a16="http://schemas.microsoft.com/office/drawing/2014/main" id="{E22A8B0C-AF0A-1B65-35EE-88986815A001}"/>
                    </a:ext>
                  </a:extLst>
                </p14:cNvPr>
                <p14:cNvContentPartPr/>
                <p14:nvPr/>
              </p14:nvContentPartPr>
              <p14:xfrm>
                <a:off x="10681429" y="3796102"/>
                <a:ext cx="153720" cy="259920"/>
              </p14:xfrm>
            </p:contentPart>
          </mc:Choice>
          <mc:Fallback>
            <p:pic>
              <p:nvPicPr>
                <p:cNvPr id="494" name="Freihand 493">
                  <a:extLst>
                    <a:ext uri="{FF2B5EF4-FFF2-40B4-BE49-F238E27FC236}">
                      <a16:creationId xmlns:a16="http://schemas.microsoft.com/office/drawing/2014/main" id="{E22A8B0C-AF0A-1B65-35EE-88986815A001}"/>
                    </a:ext>
                  </a:extLst>
                </p:cNvPr>
                <p:cNvPicPr/>
                <p:nvPr/>
              </p:nvPicPr>
              <p:blipFill>
                <a:blip r:embed="rId138"/>
                <a:stretch>
                  <a:fillRect/>
                </a:stretch>
              </p:blipFill>
              <p:spPr>
                <a:xfrm>
                  <a:off x="10672789" y="3787102"/>
                  <a:ext cx="171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5" name="Freihand 494">
                  <a:extLst>
                    <a:ext uri="{FF2B5EF4-FFF2-40B4-BE49-F238E27FC236}">
                      <a16:creationId xmlns:a16="http://schemas.microsoft.com/office/drawing/2014/main" id="{6B794B89-1C21-3885-D632-412D24948A43}"/>
                    </a:ext>
                  </a:extLst>
                </p14:cNvPr>
                <p14:cNvContentPartPr/>
                <p14:nvPr/>
              </p14:nvContentPartPr>
              <p14:xfrm>
                <a:off x="8689549" y="4193902"/>
                <a:ext cx="2350800" cy="297360"/>
              </p14:xfrm>
            </p:contentPart>
          </mc:Choice>
          <mc:Fallback>
            <p:pic>
              <p:nvPicPr>
                <p:cNvPr id="495" name="Freihand 494">
                  <a:extLst>
                    <a:ext uri="{FF2B5EF4-FFF2-40B4-BE49-F238E27FC236}">
                      <a16:creationId xmlns:a16="http://schemas.microsoft.com/office/drawing/2014/main" id="{6B794B89-1C21-3885-D632-412D24948A43}"/>
                    </a:ext>
                  </a:extLst>
                </p:cNvPr>
                <p:cNvPicPr/>
                <p:nvPr/>
              </p:nvPicPr>
              <p:blipFill>
                <a:blip r:embed="rId140"/>
                <a:stretch>
                  <a:fillRect/>
                </a:stretch>
              </p:blipFill>
              <p:spPr>
                <a:xfrm>
                  <a:off x="8680909" y="4184902"/>
                  <a:ext cx="23684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7" name="Freihand 496">
                  <a:extLst>
                    <a:ext uri="{FF2B5EF4-FFF2-40B4-BE49-F238E27FC236}">
                      <a16:creationId xmlns:a16="http://schemas.microsoft.com/office/drawing/2014/main" id="{304708D0-7F34-D1FA-5406-C1C04169AE02}"/>
                    </a:ext>
                  </a:extLst>
                </p14:cNvPr>
                <p14:cNvContentPartPr/>
                <p14:nvPr/>
              </p14:nvContentPartPr>
              <p14:xfrm>
                <a:off x="9761269" y="4425382"/>
                <a:ext cx="239760" cy="260640"/>
              </p14:xfrm>
            </p:contentPart>
          </mc:Choice>
          <mc:Fallback>
            <p:pic>
              <p:nvPicPr>
                <p:cNvPr id="497" name="Freihand 496">
                  <a:extLst>
                    <a:ext uri="{FF2B5EF4-FFF2-40B4-BE49-F238E27FC236}">
                      <a16:creationId xmlns:a16="http://schemas.microsoft.com/office/drawing/2014/main" id="{304708D0-7F34-D1FA-5406-C1C04169AE02}"/>
                    </a:ext>
                  </a:extLst>
                </p:cNvPr>
                <p:cNvPicPr/>
                <p:nvPr/>
              </p:nvPicPr>
              <p:blipFill>
                <a:blip r:embed="rId142"/>
                <a:stretch>
                  <a:fillRect/>
                </a:stretch>
              </p:blipFill>
              <p:spPr>
                <a:xfrm>
                  <a:off x="9752629" y="4416742"/>
                  <a:ext cx="257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9" name="Freihand 498">
                  <a:extLst>
                    <a:ext uri="{FF2B5EF4-FFF2-40B4-BE49-F238E27FC236}">
                      <a16:creationId xmlns:a16="http://schemas.microsoft.com/office/drawing/2014/main" id="{3B717D7A-7F90-57DF-5B37-B4BB11F7297A}"/>
                    </a:ext>
                  </a:extLst>
                </p14:cNvPr>
                <p14:cNvContentPartPr/>
                <p14:nvPr/>
              </p14:nvContentPartPr>
              <p14:xfrm>
                <a:off x="11122429" y="4077262"/>
                <a:ext cx="160920" cy="7200"/>
              </p14:xfrm>
            </p:contentPart>
          </mc:Choice>
          <mc:Fallback>
            <p:pic>
              <p:nvPicPr>
                <p:cNvPr id="499" name="Freihand 498">
                  <a:extLst>
                    <a:ext uri="{FF2B5EF4-FFF2-40B4-BE49-F238E27FC236}">
                      <a16:creationId xmlns:a16="http://schemas.microsoft.com/office/drawing/2014/main" id="{3B717D7A-7F90-57DF-5B37-B4BB11F7297A}"/>
                    </a:ext>
                  </a:extLst>
                </p:cNvPr>
                <p:cNvPicPr/>
                <p:nvPr/>
              </p:nvPicPr>
              <p:blipFill>
                <a:blip r:embed="rId144"/>
                <a:stretch>
                  <a:fillRect/>
                </a:stretch>
              </p:blipFill>
              <p:spPr>
                <a:xfrm>
                  <a:off x="11113789" y="4068262"/>
                  <a:ext cx="178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00" name="Freihand 499">
                  <a:extLst>
                    <a:ext uri="{FF2B5EF4-FFF2-40B4-BE49-F238E27FC236}">
                      <a16:creationId xmlns:a16="http://schemas.microsoft.com/office/drawing/2014/main" id="{CEB7CE25-81AF-66C6-4B2C-2F1932F77039}"/>
                    </a:ext>
                  </a:extLst>
                </p14:cNvPr>
                <p14:cNvContentPartPr/>
                <p14:nvPr/>
              </p14:nvContentPartPr>
              <p14:xfrm>
                <a:off x="11090389" y="4190302"/>
                <a:ext cx="224280" cy="50760"/>
              </p14:xfrm>
            </p:contentPart>
          </mc:Choice>
          <mc:Fallback>
            <p:pic>
              <p:nvPicPr>
                <p:cNvPr id="500" name="Freihand 499">
                  <a:extLst>
                    <a:ext uri="{FF2B5EF4-FFF2-40B4-BE49-F238E27FC236}">
                      <a16:creationId xmlns:a16="http://schemas.microsoft.com/office/drawing/2014/main" id="{CEB7CE25-81AF-66C6-4B2C-2F1932F77039}"/>
                    </a:ext>
                  </a:extLst>
                </p:cNvPr>
                <p:cNvPicPr/>
                <p:nvPr/>
              </p:nvPicPr>
              <p:blipFill>
                <a:blip r:embed="rId146"/>
                <a:stretch>
                  <a:fillRect/>
                </a:stretch>
              </p:blipFill>
              <p:spPr>
                <a:xfrm>
                  <a:off x="11081749" y="4181302"/>
                  <a:ext cx="241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02" name="Freihand 501">
                  <a:extLst>
                    <a:ext uri="{FF2B5EF4-FFF2-40B4-BE49-F238E27FC236}">
                      <a16:creationId xmlns:a16="http://schemas.microsoft.com/office/drawing/2014/main" id="{87E253CB-DB65-9CD6-8767-17FCAAAE5B5F}"/>
                    </a:ext>
                  </a:extLst>
                </p14:cNvPr>
                <p14:cNvContentPartPr/>
                <p14:nvPr/>
              </p14:nvContentPartPr>
              <p14:xfrm>
                <a:off x="8969269" y="3811942"/>
                <a:ext cx="78840" cy="102960"/>
              </p14:xfrm>
            </p:contentPart>
          </mc:Choice>
          <mc:Fallback>
            <p:pic>
              <p:nvPicPr>
                <p:cNvPr id="502" name="Freihand 501">
                  <a:extLst>
                    <a:ext uri="{FF2B5EF4-FFF2-40B4-BE49-F238E27FC236}">
                      <a16:creationId xmlns:a16="http://schemas.microsoft.com/office/drawing/2014/main" id="{87E253CB-DB65-9CD6-8767-17FCAAAE5B5F}"/>
                    </a:ext>
                  </a:extLst>
                </p:cNvPr>
                <p:cNvPicPr/>
                <p:nvPr/>
              </p:nvPicPr>
              <p:blipFill>
                <a:blip r:embed="rId148"/>
                <a:stretch>
                  <a:fillRect/>
                </a:stretch>
              </p:blipFill>
              <p:spPr>
                <a:xfrm>
                  <a:off x="8960269" y="3802942"/>
                  <a:ext cx="96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03" name="Freihand 502">
                  <a:extLst>
                    <a:ext uri="{FF2B5EF4-FFF2-40B4-BE49-F238E27FC236}">
                      <a16:creationId xmlns:a16="http://schemas.microsoft.com/office/drawing/2014/main" id="{12F7585E-9144-B90E-3939-EA5DC6497E76}"/>
                    </a:ext>
                  </a:extLst>
                </p14:cNvPr>
                <p14:cNvContentPartPr/>
                <p14:nvPr/>
              </p14:nvContentPartPr>
              <p14:xfrm>
                <a:off x="8881789" y="3626182"/>
                <a:ext cx="167760" cy="120240"/>
              </p14:xfrm>
            </p:contentPart>
          </mc:Choice>
          <mc:Fallback>
            <p:pic>
              <p:nvPicPr>
                <p:cNvPr id="503" name="Freihand 502">
                  <a:extLst>
                    <a:ext uri="{FF2B5EF4-FFF2-40B4-BE49-F238E27FC236}">
                      <a16:creationId xmlns:a16="http://schemas.microsoft.com/office/drawing/2014/main" id="{12F7585E-9144-B90E-3939-EA5DC6497E76}"/>
                    </a:ext>
                  </a:extLst>
                </p:cNvPr>
                <p:cNvPicPr/>
                <p:nvPr/>
              </p:nvPicPr>
              <p:blipFill>
                <a:blip r:embed="rId150"/>
                <a:stretch>
                  <a:fillRect/>
                </a:stretch>
              </p:blipFill>
              <p:spPr>
                <a:xfrm>
                  <a:off x="8873149" y="3617182"/>
                  <a:ext cx="185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05" name="Freihand 504">
                  <a:extLst>
                    <a:ext uri="{FF2B5EF4-FFF2-40B4-BE49-F238E27FC236}">
                      <a16:creationId xmlns:a16="http://schemas.microsoft.com/office/drawing/2014/main" id="{D94E7F8F-7AA3-4DDD-CDF3-038E08E1B480}"/>
                    </a:ext>
                  </a:extLst>
                </p14:cNvPr>
                <p14:cNvContentPartPr/>
                <p14:nvPr/>
              </p14:nvContentPartPr>
              <p14:xfrm>
                <a:off x="10315669" y="3526822"/>
                <a:ext cx="106200" cy="151200"/>
              </p14:xfrm>
            </p:contentPart>
          </mc:Choice>
          <mc:Fallback>
            <p:pic>
              <p:nvPicPr>
                <p:cNvPr id="505" name="Freihand 504">
                  <a:extLst>
                    <a:ext uri="{FF2B5EF4-FFF2-40B4-BE49-F238E27FC236}">
                      <a16:creationId xmlns:a16="http://schemas.microsoft.com/office/drawing/2014/main" id="{D94E7F8F-7AA3-4DDD-CDF3-038E08E1B480}"/>
                    </a:ext>
                  </a:extLst>
                </p:cNvPr>
                <p:cNvPicPr/>
                <p:nvPr/>
              </p:nvPicPr>
              <p:blipFill>
                <a:blip r:embed="rId152"/>
                <a:stretch>
                  <a:fillRect/>
                </a:stretch>
              </p:blipFill>
              <p:spPr>
                <a:xfrm>
                  <a:off x="10307029" y="3517822"/>
                  <a:ext cx="123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06" name="Freihand 505">
                  <a:extLst>
                    <a:ext uri="{FF2B5EF4-FFF2-40B4-BE49-F238E27FC236}">
                      <a16:creationId xmlns:a16="http://schemas.microsoft.com/office/drawing/2014/main" id="{CD332701-CE01-4CC7-181F-384C2927C4C1}"/>
                    </a:ext>
                  </a:extLst>
                </p14:cNvPr>
                <p14:cNvContentPartPr/>
                <p14:nvPr/>
              </p14:nvContentPartPr>
              <p14:xfrm>
                <a:off x="10273189" y="3277702"/>
                <a:ext cx="172080" cy="198720"/>
              </p14:xfrm>
            </p:contentPart>
          </mc:Choice>
          <mc:Fallback>
            <p:pic>
              <p:nvPicPr>
                <p:cNvPr id="506" name="Freihand 505">
                  <a:extLst>
                    <a:ext uri="{FF2B5EF4-FFF2-40B4-BE49-F238E27FC236}">
                      <a16:creationId xmlns:a16="http://schemas.microsoft.com/office/drawing/2014/main" id="{CD332701-CE01-4CC7-181F-384C2927C4C1}"/>
                    </a:ext>
                  </a:extLst>
                </p:cNvPr>
                <p:cNvPicPr/>
                <p:nvPr/>
              </p:nvPicPr>
              <p:blipFill>
                <a:blip r:embed="rId154"/>
                <a:stretch>
                  <a:fillRect/>
                </a:stretch>
              </p:blipFill>
              <p:spPr>
                <a:xfrm>
                  <a:off x="10264189" y="3269062"/>
                  <a:ext cx="189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 name="Freihand 17">
                  <a:extLst>
                    <a:ext uri="{FF2B5EF4-FFF2-40B4-BE49-F238E27FC236}">
                      <a16:creationId xmlns:a16="http://schemas.microsoft.com/office/drawing/2014/main" id="{171CA4B5-441B-E7AF-6681-E96E38C8B737}"/>
                    </a:ext>
                  </a:extLst>
                </p14:cNvPr>
                <p14:cNvContentPartPr/>
                <p14:nvPr/>
              </p14:nvContentPartPr>
              <p14:xfrm>
                <a:off x="292549" y="1955062"/>
                <a:ext cx="212400" cy="300240"/>
              </p14:xfrm>
            </p:contentPart>
          </mc:Choice>
          <mc:Fallback>
            <p:pic>
              <p:nvPicPr>
                <p:cNvPr id="18" name="Freihand 17">
                  <a:extLst>
                    <a:ext uri="{FF2B5EF4-FFF2-40B4-BE49-F238E27FC236}">
                      <a16:creationId xmlns:a16="http://schemas.microsoft.com/office/drawing/2014/main" id="{171CA4B5-441B-E7AF-6681-E96E38C8B737}"/>
                    </a:ext>
                  </a:extLst>
                </p:cNvPr>
                <p:cNvPicPr/>
                <p:nvPr/>
              </p:nvPicPr>
              <p:blipFill>
                <a:blip r:embed="rId156"/>
                <a:stretch>
                  <a:fillRect/>
                </a:stretch>
              </p:blipFill>
              <p:spPr>
                <a:xfrm>
                  <a:off x="283909" y="1946422"/>
                  <a:ext cx="2300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 name="Freihand 19">
                  <a:extLst>
                    <a:ext uri="{FF2B5EF4-FFF2-40B4-BE49-F238E27FC236}">
                      <a16:creationId xmlns:a16="http://schemas.microsoft.com/office/drawing/2014/main" id="{BF90252D-C9E1-31D1-133D-725F3B49E659}"/>
                    </a:ext>
                  </a:extLst>
                </p14:cNvPr>
                <p14:cNvContentPartPr/>
                <p14:nvPr/>
              </p14:nvContentPartPr>
              <p14:xfrm>
                <a:off x="560749" y="2065942"/>
                <a:ext cx="105840" cy="104760"/>
              </p14:xfrm>
            </p:contentPart>
          </mc:Choice>
          <mc:Fallback>
            <p:pic>
              <p:nvPicPr>
                <p:cNvPr id="20" name="Freihand 19">
                  <a:extLst>
                    <a:ext uri="{FF2B5EF4-FFF2-40B4-BE49-F238E27FC236}">
                      <a16:creationId xmlns:a16="http://schemas.microsoft.com/office/drawing/2014/main" id="{BF90252D-C9E1-31D1-133D-725F3B49E659}"/>
                    </a:ext>
                  </a:extLst>
                </p:cNvPr>
                <p:cNvPicPr/>
                <p:nvPr/>
              </p:nvPicPr>
              <p:blipFill>
                <a:blip r:embed="rId158"/>
                <a:stretch>
                  <a:fillRect/>
                </a:stretch>
              </p:blipFill>
              <p:spPr>
                <a:xfrm>
                  <a:off x="552109" y="2056942"/>
                  <a:ext cx="123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 name="Freihand 20">
                  <a:extLst>
                    <a:ext uri="{FF2B5EF4-FFF2-40B4-BE49-F238E27FC236}">
                      <a16:creationId xmlns:a16="http://schemas.microsoft.com/office/drawing/2014/main" id="{CA7FAD12-56DA-A5AE-45C9-2CE35F896D00}"/>
                    </a:ext>
                  </a:extLst>
                </p14:cNvPr>
                <p14:cNvContentPartPr/>
                <p14:nvPr/>
              </p14:nvContentPartPr>
              <p14:xfrm>
                <a:off x="720229" y="1932742"/>
                <a:ext cx="187200" cy="240840"/>
              </p14:xfrm>
            </p:contentPart>
          </mc:Choice>
          <mc:Fallback>
            <p:pic>
              <p:nvPicPr>
                <p:cNvPr id="21" name="Freihand 20">
                  <a:extLst>
                    <a:ext uri="{FF2B5EF4-FFF2-40B4-BE49-F238E27FC236}">
                      <a16:creationId xmlns:a16="http://schemas.microsoft.com/office/drawing/2014/main" id="{CA7FAD12-56DA-A5AE-45C9-2CE35F896D00}"/>
                    </a:ext>
                  </a:extLst>
                </p:cNvPr>
                <p:cNvPicPr/>
                <p:nvPr/>
              </p:nvPicPr>
              <p:blipFill>
                <a:blip r:embed="rId160"/>
                <a:stretch>
                  <a:fillRect/>
                </a:stretch>
              </p:blipFill>
              <p:spPr>
                <a:xfrm>
                  <a:off x="711229" y="1924102"/>
                  <a:ext cx="2048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3" name="Freihand 22">
                  <a:extLst>
                    <a:ext uri="{FF2B5EF4-FFF2-40B4-BE49-F238E27FC236}">
                      <a16:creationId xmlns:a16="http://schemas.microsoft.com/office/drawing/2014/main" id="{DBE724EE-820E-7588-27BE-ACA298723561}"/>
                    </a:ext>
                  </a:extLst>
                </p14:cNvPr>
                <p14:cNvContentPartPr/>
                <p14:nvPr/>
              </p14:nvContentPartPr>
              <p14:xfrm>
                <a:off x="990589" y="1931662"/>
                <a:ext cx="42120" cy="194400"/>
              </p14:xfrm>
            </p:contentPart>
          </mc:Choice>
          <mc:Fallback>
            <p:pic>
              <p:nvPicPr>
                <p:cNvPr id="23" name="Freihand 22">
                  <a:extLst>
                    <a:ext uri="{FF2B5EF4-FFF2-40B4-BE49-F238E27FC236}">
                      <a16:creationId xmlns:a16="http://schemas.microsoft.com/office/drawing/2014/main" id="{DBE724EE-820E-7588-27BE-ACA298723561}"/>
                    </a:ext>
                  </a:extLst>
                </p:cNvPr>
                <p:cNvPicPr/>
                <p:nvPr/>
              </p:nvPicPr>
              <p:blipFill>
                <a:blip r:embed="rId162"/>
                <a:stretch>
                  <a:fillRect/>
                </a:stretch>
              </p:blipFill>
              <p:spPr>
                <a:xfrm>
                  <a:off x="981589" y="1923022"/>
                  <a:ext cx="59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4" name="Freihand 23">
                  <a:extLst>
                    <a:ext uri="{FF2B5EF4-FFF2-40B4-BE49-F238E27FC236}">
                      <a16:creationId xmlns:a16="http://schemas.microsoft.com/office/drawing/2014/main" id="{C8846EF5-C188-13F9-4072-A9E086D830BB}"/>
                    </a:ext>
                  </a:extLst>
                </p14:cNvPr>
                <p14:cNvContentPartPr/>
                <p14:nvPr/>
              </p14:nvContentPartPr>
              <p14:xfrm>
                <a:off x="1096069" y="2043262"/>
                <a:ext cx="294120" cy="99720"/>
              </p14:xfrm>
            </p:contentPart>
          </mc:Choice>
          <mc:Fallback>
            <p:pic>
              <p:nvPicPr>
                <p:cNvPr id="24" name="Freihand 23">
                  <a:extLst>
                    <a:ext uri="{FF2B5EF4-FFF2-40B4-BE49-F238E27FC236}">
                      <a16:creationId xmlns:a16="http://schemas.microsoft.com/office/drawing/2014/main" id="{C8846EF5-C188-13F9-4072-A9E086D830BB}"/>
                    </a:ext>
                  </a:extLst>
                </p:cNvPr>
                <p:cNvPicPr/>
                <p:nvPr/>
              </p:nvPicPr>
              <p:blipFill>
                <a:blip r:embed="rId164"/>
                <a:stretch>
                  <a:fillRect/>
                </a:stretch>
              </p:blipFill>
              <p:spPr>
                <a:xfrm>
                  <a:off x="1087069" y="2034262"/>
                  <a:ext cx="311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7" name="Freihand 26">
                  <a:extLst>
                    <a:ext uri="{FF2B5EF4-FFF2-40B4-BE49-F238E27FC236}">
                      <a16:creationId xmlns:a16="http://schemas.microsoft.com/office/drawing/2014/main" id="{D0FC1CA8-7EAF-8449-3CC8-B22EDD91067D}"/>
                    </a:ext>
                  </a:extLst>
                </p14:cNvPr>
                <p14:cNvContentPartPr/>
                <p14:nvPr/>
              </p14:nvContentPartPr>
              <p14:xfrm>
                <a:off x="1489909" y="1893142"/>
                <a:ext cx="110520" cy="284040"/>
              </p14:xfrm>
            </p:contentPart>
          </mc:Choice>
          <mc:Fallback>
            <p:pic>
              <p:nvPicPr>
                <p:cNvPr id="27" name="Freihand 26">
                  <a:extLst>
                    <a:ext uri="{FF2B5EF4-FFF2-40B4-BE49-F238E27FC236}">
                      <a16:creationId xmlns:a16="http://schemas.microsoft.com/office/drawing/2014/main" id="{D0FC1CA8-7EAF-8449-3CC8-B22EDD91067D}"/>
                    </a:ext>
                  </a:extLst>
                </p:cNvPr>
                <p:cNvPicPr/>
                <p:nvPr/>
              </p:nvPicPr>
              <p:blipFill>
                <a:blip r:embed="rId166"/>
                <a:stretch>
                  <a:fillRect/>
                </a:stretch>
              </p:blipFill>
              <p:spPr>
                <a:xfrm>
                  <a:off x="1481269" y="1884502"/>
                  <a:ext cx="1281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8" name="Freihand 27">
                  <a:extLst>
                    <a:ext uri="{FF2B5EF4-FFF2-40B4-BE49-F238E27FC236}">
                      <a16:creationId xmlns:a16="http://schemas.microsoft.com/office/drawing/2014/main" id="{37B4158C-CD25-E7D1-79E0-87E2D37FE696}"/>
                    </a:ext>
                  </a:extLst>
                </p14:cNvPr>
                <p14:cNvContentPartPr/>
                <p14:nvPr/>
              </p14:nvContentPartPr>
              <p14:xfrm>
                <a:off x="1761349" y="1905022"/>
                <a:ext cx="92160" cy="222480"/>
              </p14:xfrm>
            </p:contentPart>
          </mc:Choice>
          <mc:Fallback>
            <p:pic>
              <p:nvPicPr>
                <p:cNvPr id="28" name="Freihand 27">
                  <a:extLst>
                    <a:ext uri="{FF2B5EF4-FFF2-40B4-BE49-F238E27FC236}">
                      <a16:creationId xmlns:a16="http://schemas.microsoft.com/office/drawing/2014/main" id="{37B4158C-CD25-E7D1-79E0-87E2D37FE696}"/>
                    </a:ext>
                  </a:extLst>
                </p:cNvPr>
                <p:cNvPicPr/>
                <p:nvPr/>
              </p:nvPicPr>
              <p:blipFill>
                <a:blip r:embed="rId168"/>
                <a:stretch>
                  <a:fillRect/>
                </a:stretch>
              </p:blipFill>
              <p:spPr>
                <a:xfrm>
                  <a:off x="1752709" y="1896022"/>
                  <a:ext cx="109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9" name="Freihand 28">
                  <a:extLst>
                    <a:ext uri="{FF2B5EF4-FFF2-40B4-BE49-F238E27FC236}">
                      <a16:creationId xmlns:a16="http://schemas.microsoft.com/office/drawing/2014/main" id="{E8678F06-5312-1F30-DC00-57BA65FFE722}"/>
                    </a:ext>
                  </a:extLst>
                </p14:cNvPr>
                <p14:cNvContentPartPr/>
                <p14:nvPr/>
              </p14:nvContentPartPr>
              <p14:xfrm>
                <a:off x="1707349" y="1958662"/>
                <a:ext cx="186480" cy="151920"/>
              </p14:xfrm>
            </p:contentPart>
          </mc:Choice>
          <mc:Fallback>
            <p:pic>
              <p:nvPicPr>
                <p:cNvPr id="29" name="Freihand 28">
                  <a:extLst>
                    <a:ext uri="{FF2B5EF4-FFF2-40B4-BE49-F238E27FC236}">
                      <a16:creationId xmlns:a16="http://schemas.microsoft.com/office/drawing/2014/main" id="{E8678F06-5312-1F30-DC00-57BA65FFE722}"/>
                    </a:ext>
                  </a:extLst>
                </p:cNvPr>
                <p:cNvPicPr/>
                <p:nvPr/>
              </p:nvPicPr>
              <p:blipFill>
                <a:blip r:embed="rId170"/>
                <a:stretch>
                  <a:fillRect/>
                </a:stretch>
              </p:blipFill>
              <p:spPr>
                <a:xfrm>
                  <a:off x="1698349" y="1949662"/>
                  <a:ext cx="204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0" name="Freihand 29">
                  <a:extLst>
                    <a:ext uri="{FF2B5EF4-FFF2-40B4-BE49-F238E27FC236}">
                      <a16:creationId xmlns:a16="http://schemas.microsoft.com/office/drawing/2014/main" id="{DAF565A6-9569-79DF-8821-5D644ABFDF39}"/>
                    </a:ext>
                  </a:extLst>
                </p14:cNvPr>
                <p14:cNvContentPartPr/>
                <p14:nvPr/>
              </p14:nvContentPartPr>
              <p14:xfrm>
                <a:off x="1964389" y="1876222"/>
                <a:ext cx="114480" cy="357840"/>
              </p14:xfrm>
            </p:contentPart>
          </mc:Choice>
          <mc:Fallback>
            <p:pic>
              <p:nvPicPr>
                <p:cNvPr id="30" name="Freihand 29">
                  <a:extLst>
                    <a:ext uri="{FF2B5EF4-FFF2-40B4-BE49-F238E27FC236}">
                      <a16:creationId xmlns:a16="http://schemas.microsoft.com/office/drawing/2014/main" id="{DAF565A6-9569-79DF-8821-5D644ABFDF39}"/>
                    </a:ext>
                  </a:extLst>
                </p:cNvPr>
                <p:cNvPicPr/>
                <p:nvPr/>
              </p:nvPicPr>
              <p:blipFill>
                <a:blip r:embed="rId172"/>
                <a:stretch>
                  <a:fillRect/>
                </a:stretch>
              </p:blipFill>
              <p:spPr>
                <a:xfrm>
                  <a:off x="1955389" y="1867222"/>
                  <a:ext cx="13212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1" name="Freihand 30">
                  <a:extLst>
                    <a:ext uri="{FF2B5EF4-FFF2-40B4-BE49-F238E27FC236}">
                      <a16:creationId xmlns:a16="http://schemas.microsoft.com/office/drawing/2014/main" id="{AF4436AA-1047-0BEF-EE61-50D238EC8AA9}"/>
                    </a:ext>
                  </a:extLst>
                </p14:cNvPr>
                <p14:cNvContentPartPr/>
                <p14:nvPr/>
              </p14:nvContentPartPr>
              <p14:xfrm>
                <a:off x="2313949" y="2006542"/>
                <a:ext cx="214920" cy="95760"/>
              </p14:xfrm>
            </p:contentPart>
          </mc:Choice>
          <mc:Fallback>
            <p:pic>
              <p:nvPicPr>
                <p:cNvPr id="31" name="Freihand 30">
                  <a:extLst>
                    <a:ext uri="{FF2B5EF4-FFF2-40B4-BE49-F238E27FC236}">
                      <a16:creationId xmlns:a16="http://schemas.microsoft.com/office/drawing/2014/main" id="{AF4436AA-1047-0BEF-EE61-50D238EC8AA9}"/>
                    </a:ext>
                  </a:extLst>
                </p:cNvPr>
                <p:cNvPicPr/>
                <p:nvPr/>
              </p:nvPicPr>
              <p:blipFill>
                <a:blip r:embed="rId174"/>
                <a:stretch>
                  <a:fillRect/>
                </a:stretch>
              </p:blipFill>
              <p:spPr>
                <a:xfrm>
                  <a:off x="2305309" y="1997902"/>
                  <a:ext cx="232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09" name="Freihand 508">
                  <a:extLst>
                    <a:ext uri="{FF2B5EF4-FFF2-40B4-BE49-F238E27FC236}">
                      <a16:creationId xmlns:a16="http://schemas.microsoft.com/office/drawing/2014/main" id="{B0510894-9DE0-4A77-C8CD-4D8C693AE787}"/>
                    </a:ext>
                  </a:extLst>
                </p14:cNvPr>
                <p14:cNvContentPartPr/>
                <p14:nvPr/>
              </p14:nvContentPartPr>
              <p14:xfrm>
                <a:off x="495229" y="2681902"/>
                <a:ext cx="244800" cy="129600"/>
              </p14:xfrm>
            </p:contentPart>
          </mc:Choice>
          <mc:Fallback>
            <p:pic>
              <p:nvPicPr>
                <p:cNvPr id="509" name="Freihand 508">
                  <a:extLst>
                    <a:ext uri="{FF2B5EF4-FFF2-40B4-BE49-F238E27FC236}">
                      <a16:creationId xmlns:a16="http://schemas.microsoft.com/office/drawing/2014/main" id="{B0510894-9DE0-4A77-C8CD-4D8C693AE787}"/>
                    </a:ext>
                  </a:extLst>
                </p:cNvPr>
                <p:cNvPicPr/>
                <p:nvPr/>
              </p:nvPicPr>
              <p:blipFill>
                <a:blip r:embed="rId176"/>
                <a:stretch>
                  <a:fillRect/>
                </a:stretch>
              </p:blipFill>
              <p:spPr>
                <a:xfrm>
                  <a:off x="486589" y="2672902"/>
                  <a:ext cx="262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10" name="Freihand 509">
                  <a:extLst>
                    <a:ext uri="{FF2B5EF4-FFF2-40B4-BE49-F238E27FC236}">
                      <a16:creationId xmlns:a16="http://schemas.microsoft.com/office/drawing/2014/main" id="{7A840BA7-DE72-B9EC-5CED-57625BFBE39F}"/>
                    </a:ext>
                  </a:extLst>
                </p14:cNvPr>
                <p14:cNvContentPartPr/>
                <p14:nvPr/>
              </p14:nvContentPartPr>
              <p14:xfrm>
                <a:off x="529429" y="2696302"/>
                <a:ext cx="206640" cy="203760"/>
              </p14:xfrm>
            </p:contentPart>
          </mc:Choice>
          <mc:Fallback>
            <p:pic>
              <p:nvPicPr>
                <p:cNvPr id="510" name="Freihand 509">
                  <a:extLst>
                    <a:ext uri="{FF2B5EF4-FFF2-40B4-BE49-F238E27FC236}">
                      <a16:creationId xmlns:a16="http://schemas.microsoft.com/office/drawing/2014/main" id="{7A840BA7-DE72-B9EC-5CED-57625BFBE39F}"/>
                    </a:ext>
                  </a:extLst>
                </p:cNvPr>
                <p:cNvPicPr/>
                <p:nvPr/>
              </p:nvPicPr>
              <p:blipFill>
                <a:blip r:embed="rId178"/>
                <a:stretch>
                  <a:fillRect/>
                </a:stretch>
              </p:blipFill>
              <p:spPr>
                <a:xfrm>
                  <a:off x="520429" y="2687662"/>
                  <a:ext cx="224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11" name="Freihand 510">
                  <a:extLst>
                    <a:ext uri="{FF2B5EF4-FFF2-40B4-BE49-F238E27FC236}">
                      <a16:creationId xmlns:a16="http://schemas.microsoft.com/office/drawing/2014/main" id="{F19FAD98-F678-0117-618C-7F4779B6FB87}"/>
                    </a:ext>
                  </a:extLst>
                </p14:cNvPr>
                <p14:cNvContentPartPr/>
                <p14:nvPr/>
              </p14:nvContentPartPr>
              <p14:xfrm>
                <a:off x="465349" y="2577142"/>
                <a:ext cx="275040" cy="60840"/>
              </p14:xfrm>
            </p:contentPart>
          </mc:Choice>
          <mc:Fallback>
            <p:pic>
              <p:nvPicPr>
                <p:cNvPr id="511" name="Freihand 510">
                  <a:extLst>
                    <a:ext uri="{FF2B5EF4-FFF2-40B4-BE49-F238E27FC236}">
                      <a16:creationId xmlns:a16="http://schemas.microsoft.com/office/drawing/2014/main" id="{F19FAD98-F678-0117-618C-7F4779B6FB87}"/>
                    </a:ext>
                  </a:extLst>
                </p:cNvPr>
                <p:cNvPicPr/>
                <p:nvPr/>
              </p:nvPicPr>
              <p:blipFill>
                <a:blip r:embed="rId180"/>
                <a:stretch>
                  <a:fillRect/>
                </a:stretch>
              </p:blipFill>
              <p:spPr>
                <a:xfrm>
                  <a:off x="456349" y="2568502"/>
                  <a:ext cx="292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0" name="Freihand 69">
                  <a:extLst>
                    <a:ext uri="{FF2B5EF4-FFF2-40B4-BE49-F238E27FC236}">
                      <a16:creationId xmlns:a16="http://schemas.microsoft.com/office/drawing/2014/main" id="{D4627EC6-F9AE-17A6-9A23-4E82853354B2}"/>
                    </a:ext>
                  </a:extLst>
                </p14:cNvPr>
                <p14:cNvContentPartPr/>
                <p14:nvPr/>
              </p14:nvContentPartPr>
              <p14:xfrm>
                <a:off x="1382269" y="3018862"/>
                <a:ext cx="30240" cy="170280"/>
              </p14:xfrm>
            </p:contentPart>
          </mc:Choice>
          <mc:Fallback>
            <p:pic>
              <p:nvPicPr>
                <p:cNvPr id="70" name="Freihand 69">
                  <a:extLst>
                    <a:ext uri="{FF2B5EF4-FFF2-40B4-BE49-F238E27FC236}">
                      <a16:creationId xmlns:a16="http://schemas.microsoft.com/office/drawing/2014/main" id="{D4627EC6-F9AE-17A6-9A23-4E82853354B2}"/>
                    </a:ext>
                  </a:extLst>
                </p:cNvPr>
                <p:cNvPicPr/>
                <p:nvPr/>
              </p:nvPicPr>
              <p:blipFill>
                <a:blip r:embed="rId182"/>
                <a:stretch>
                  <a:fillRect/>
                </a:stretch>
              </p:blipFill>
              <p:spPr>
                <a:xfrm>
                  <a:off x="1373269" y="3010222"/>
                  <a:ext cx="478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1" name="Freihand 70">
                  <a:extLst>
                    <a:ext uri="{FF2B5EF4-FFF2-40B4-BE49-F238E27FC236}">
                      <a16:creationId xmlns:a16="http://schemas.microsoft.com/office/drawing/2014/main" id="{70F238C7-184B-75CE-8A0C-2CC22B49B116}"/>
                    </a:ext>
                  </a:extLst>
                </p14:cNvPr>
                <p14:cNvContentPartPr/>
                <p14:nvPr/>
              </p14:nvContentPartPr>
              <p14:xfrm>
                <a:off x="1379749" y="2916622"/>
                <a:ext cx="248400" cy="152640"/>
              </p14:xfrm>
            </p:contentPart>
          </mc:Choice>
          <mc:Fallback>
            <p:pic>
              <p:nvPicPr>
                <p:cNvPr id="71" name="Freihand 70">
                  <a:extLst>
                    <a:ext uri="{FF2B5EF4-FFF2-40B4-BE49-F238E27FC236}">
                      <a16:creationId xmlns:a16="http://schemas.microsoft.com/office/drawing/2014/main" id="{70F238C7-184B-75CE-8A0C-2CC22B49B116}"/>
                    </a:ext>
                  </a:extLst>
                </p:cNvPr>
                <p:cNvPicPr/>
                <p:nvPr/>
              </p:nvPicPr>
              <p:blipFill>
                <a:blip r:embed="rId184"/>
                <a:stretch>
                  <a:fillRect/>
                </a:stretch>
              </p:blipFill>
              <p:spPr>
                <a:xfrm>
                  <a:off x="1370749" y="2907982"/>
                  <a:ext cx="266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3" name="Freihand 72">
                  <a:extLst>
                    <a:ext uri="{FF2B5EF4-FFF2-40B4-BE49-F238E27FC236}">
                      <a16:creationId xmlns:a16="http://schemas.microsoft.com/office/drawing/2014/main" id="{F11A1368-340A-62BE-3746-02939618DF93}"/>
                    </a:ext>
                  </a:extLst>
                </p14:cNvPr>
                <p14:cNvContentPartPr/>
                <p14:nvPr/>
              </p14:nvContentPartPr>
              <p14:xfrm>
                <a:off x="1630309" y="3143782"/>
                <a:ext cx="1440" cy="23040"/>
              </p14:xfrm>
            </p:contentPart>
          </mc:Choice>
          <mc:Fallback>
            <p:pic>
              <p:nvPicPr>
                <p:cNvPr id="73" name="Freihand 72">
                  <a:extLst>
                    <a:ext uri="{FF2B5EF4-FFF2-40B4-BE49-F238E27FC236}">
                      <a16:creationId xmlns:a16="http://schemas.microsoft.com/office/drawing/2014/main" id="{F11A1368-340A-62BE-3746-02939618DF93}"/>
                    </a:ext>
                  </a:extLst>
                </p:cNvPr>
                <p:cNvPicPr/>
                <p:nvPr/>
              </p:nvPicPr>
              <p:blipFill>
                <a:blip r:embed="rId186"/>
                <a:stretch>
                  <a:fillRect/>
                </a:stretch>
              </p:blipFill>
              <p:spPr>
                <a:xfrm>
                  <a:off x="1621669" y="3135142"/>
                  <a:ext cx="19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74" name="Freihand 73">
                  <a:extLst>
                    <a:ext uri="{FF2B5EF4-FFF2-40B4-BE49-F238E27FC236}">
                      <a16:creationId xmlns:a16="http://schemas.microsoft.com/office/drawing/2014/main" id="{85154D94-70D7-4128-6038-D3D87171E8B9}"/>
                    </a:ext>
                  </a:extLst>
                </p14:cNvPr>
                <p14:cNvContentPartPr/>
                <p14:nvPr/>
              </p14:nvContentPartPr>
              <p14:xfrm>
                <a:off x="1474429" y="3134422"/>
                <a:ext cx="150120" cy="44640"/>
              </p14:xfrm>
            </p:contentPart>
          </mc:Choice>
          <mc:Fallback>
            <p:pic>
              <p:nvPicPr>
                <p:cNvPr id="74" name="Freihand 73">
                  <a:extLst>
                    <a:ext uri="{FF2B5EF4-FFF2-40B4-BE49-F238E27FC236}">
                      <a16:creationId xmlns:a16="http://schemas.microsoft.com/office/drawing/2014/main" id="{85154D94-70D7-4128-6038-D3D87171E8B9}"/>
                    </a:ext>
                  </a:extLst>
                </p:cNvPr>
                <p:cNvPicPr/>
                <p:nvPr/>
              </p:nvPicPr>
              <p:blipFill>
                <a:blip r:embed="rId188"/>
                <a:stretch>
                  <a:fillRect/>
                </a:stretch>
              </p:blipFill>
              <p:spPr>
                <a:xfrm>
                  <a:off x="1465789" y="3125782"/>
                  <a:ext cx="167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75" name="Freihand 74">
                  <a:extLst>
                    <a:ext uri="{FF2B5EF4-FFF2-40B4-BE49-F238E27FC236}">
                      <a16:creationId xmlns:a16="http://schemas.microsoft.com/office/drawing/2014/main" id="{AED1BF55-4C80-6C15-6625-350C4C0008A5}"/>
                    </a:ext>
                  </a:extLst>
                </p14:cNvPr>
                <p14:cNvContentPartPr/>
                <p14:nvPr/>
              </p14:nvContentPartPr>
              <p14:xfrm>
                <a:off x="1678189" y="2995822"/>
                <a:ext cx="121320" cy="166680"/>
              </p14:xfrm>
            </p:contentPart>
          </mc:Choice>
          <mc:Fallback>
            <p:pic>
              <p:nvPicPr>
                <p:cNvPr id="75" name="Freihand 74">
                  <a:extLst>
                    <a:ext uri="{FF2B5EF4-FFF2-40B4-BE49-F238E27FC236}">
                      <a16:creationId xmlns:a16="http://schemas.microsoft.com/office/drawing/2014/main" id="{AED1BF55-4C80-6C15-6625-350C4C0008A5}"/>
                    </a:ext>
                  </a:extLst>
                </p:cNvPr>
                <p:cNvPicPr/>
                <p:nvPr/>
              </p:nvPicPr>
              <p:blipFill>
                <a:blip r:embed="rId190"/>
                <a:stretch>
                  <a:fillRect/>
                </a:stretch>
              </p:blipFill>
              <p:spPr>
                <a:xfrm>
                  <a:off x="1669549" y="2987182"/>
                  <a:ext cx="138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4" name="Freihand 63">
                  <a:extLst>
                    <a:ext uri="{FF2B5EF4-FFF2-40B4-BE49-F238E27FC236}">
                      <a16:creationId xmlns:a16="http://schemas.microsoft.com/office/drawing/2014/main" id="{9786C2F0-1C9B-32D0-18E0-54329AE49F32}"/>
                    </a:ext>
                  </a:extLst>
                </p14:cNvPr>
                <p14:cNvContentPartPr/>
                <p14:nvPr/>
              </p14:nvContentPartPr>
              <p14:xfrm>
                <a:off x="958549" y="2688382"/>
                <a:ext cx="231120" cy="110880"/>
              </p14:xfrm>
            </p:contentPart>
          </mc:Choice>
          <mc:Fallback>
            <p:pic>
              <p:nvPicPr>
                <p:cNvPr id="64" name="Freihand 63">
                  <a:extLst>
                    <a:ext uri="{FF2B5EF4-FFF2-40B4-BE49-F238E27FC236}">
                      <a16:creationId xmlns:a16="http://schemas.microsoft.com/office/drawing/2014/main" id="{9786C2F0-1C9B-32D0-18E0-54329AE49F32}"/>
                    </a:ext>
                  </a:extLst>
                </p:cNvPr>
                <p:cNvPicPr/>
                <p:nvPr/>
              </p:nvPicPr>
              <p:blipFill>
                <a:blip r:embed="rId192"/>
                <a:stretch>
                  <a:fillRect/>
                </a:stretch>
              </p:blipFill>
              <p:spPr>
                <a:xfrm>
                  <a:off x="949909" y="2679382"/>
                  <a:ext cx="248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8" name="Freihand 67">
                  <a:extLst>
                    <a:ext uri="{FF2B5EF4-FFF2-40B4-BE49-F238E27FC236}">
                      <a16:creationId xmlns:a16="http://schemas.microsoft.com/office/drawing/2014/main" id="{836596F0-A94A-2BC3-5653-A0A58E5A0C9C}"/>
                    </a:ext>
                  </a:extLst>
                </p14:cNvPr>
                <p14:cNvContentPartPr/>
                <p14:nvPr/>
              </p14:nvContentPartPr>
              <p14:xfrm>
                <a:off x="1388029" y="2510182"/>
                <a:ext cx="254160" cy="48960"/>
              </p14:xfrm>
            </p:contentPart>
          </mc:Choice>
          <mc:Fallback>
            <p:pic>
              <p:nvPicPr>
                <p:cNvPr id="68" name="Freihand 67">
                  <a:extLst>
                    <a:ext uri="{FF2B5EF4-FFF2-40B4-BE49-F238E27FC236}">
                      <a16:creationId xmlns:a16="http://schemas.microsoft.com/office/drawing/2014/main" id="{836596F0-A94A-2BC3-5653-A0A58E5A0C9C}"/>
                    </a:ext>
                  </a:extLst>
                </p:cNvPr>
                <p:cNvPicPr/>
                <p:nvPr/>
              </p:nvPicPr>
              <p:blipFill>
                <a:blip r:embed="rId194"/>
                <a:stretch>
                  <a:fillRect/>
                </a:stretch>
              </p:blipFill>
              <p:spPr>
                <a:xfrm>
                  <a:off x="1379389" y="2501182"/>
                  <a:ext cx="271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9" name="Freihand 68">
                  <a:extLst>
                    <a:ext uri="{FF2B5EF4-FFF2-40B4-BE49-F238E27FC236}">
                      <a16:creationId xmlns:a16="http://schemas.microsoft.com/office/drawing/2014/main" id="{F4F6AB7C-EF65-636B-D6D4-4BFE61398F9A}"/>
                    </a:ext>
                  </a:extLst>
                </p14:cNvPr>
                <p14:cNvContentPartPr/>
                <p14:nvPr/>
              </p14:nvContentPartPr>
              <p14:xfrm>
                <a:off x="1403509" y="2572462"/>
                <a:ext cx="259920" cy="250560"/>
              </p14:xfrm>
            </p:contentPart>
          </mc:Choice>
          <mc:Fallback>
            <p:pic>
              <p:nvPicPr>
                <p:cNvPr id="69" name="Freihand 68">
                  <a:extLst>
                    <a:ext uri="{FF2B5EF4-FFF2-40B4-BE49-F238E27FC236}">
                      <a16:creationId xmlns:a16="http://schemas.microsoft.com/office/drawing/2014/main" id="{F4F6AB7C-EF65-636B-D6D4-4BFE61398F9A}"/>
                    </a:ext>
                  </a:extLst>
                </p:cNvPr>
                <p:cNvPicPr/>
                <p:nvPr/>
              </p:nvPicPr>
              <p:blipFill>
                <a:blip r:embed="rId196"/>
                <a:stretch>
                  <a:fillRect/>
                </a:stretch>
              </p:blipFill>
              <p:spPr>
                <a:xfrm>
                  <a:off x="1394509" y="2563822"/>
                  <a:ext cx="277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76" name="Freihand 75">
                  <a:extLst>
                    <a:ext uri="{FF2B5EF4-FFF2-40B4-BE49-F238E27FC236}">
                      <a16:creationId xmlns:a16="http://schemas.microsoft.com/office/drawing/2014/main" id="{DAA92741-0BA0-62AA-AFB9-E6BDB12DEF0A}"/>
                    </a:ext>
                  </a:extLst>
                </p14:cNvPr>
                <p14:cNvContentPartPr/>
                <p14:nvPr/>
              </p14:nvContentPartPr>
              <p14:xfrm>
                <a:off x="1326109" y="2314342"/>
                <a:ext cx="129240" cy="212760"/>
              </p14:xfrm>
            </p:contentPart>
          </mc:Choice>
          <mc:Fallback>
            <p:pic>
              <p:nvPicPr>
                <p:cNvPr id="76" name="Freihand 75">
                  <a:extLst>
                    <a:ext uri="{FF2B5EF4-FFF2-40B4-BE49-F238E27FC236}">
                      <a16:creationId xmlns:a16="http://schemas.microsoft.com/office/drawing/2014/main" id="{DAA92741-0BA0-62AA-AFB9-E6BDB12DEF0A}"/>
                    </a:ext>
                  </a:extLst>
                </p:cNvPr>
                <p:cNvPicPr/>
                <p:nvPr/>
              </p:nvPicPr>
              <p:blipFill>
                <a:blip r:embed="rId198"/>
                <a:stretch>
                  <a:fillRect/>
                </a:stretch>
              </p:blipFill>
              <p:spPr>
                <a:xfrm>
                  <a:off x="1317109" y="2305702"/>
                  <a:ext cx="146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77" name="Freihand 76">
                  <a:extLst>
                    <a:ext uri="{FF2B5EF4-FFF2-40B4-BE49-F238E27FC236}">
                      <a16:creationId xmlns:a16="http://schemas.microsoft.com/office/drawing/2014/main" id="{7E88170D-85B9-B60D-F03D-4B47A46C0D46}"/>
                    </a:ext>
                  </a:extLst>
                </p14:cNvPr>
                <p14:cNvContentPartPr/>
                <p14:nvPr/>
              </p14:nvContentPartPr>
              <p14:xfrm>
                <a:off x="1531309" y="2325502"/>
                <a:ext cx="90360" cy="140040"/>
              </p14:xfrm>
            </p:contentPart>
          </mc:Choice>
          <mc:Fallback>
            <p:pic>
              <p:nvPicPr>
                <p:cNvPr id="77" name="Freihand 76">
                  <a:extLst>
                    <a:ext uri="{FF2B5EF4-FFF2-40B4-BE49-F238E27FC236}">
                      <a16:creationId xmlns:a16="http://schemas.microsoft.com/office/drawing/2014/main" id="{7E88170D-85B9-B60D-F03D-4B47A46C0D46}"/>
                    </a:ext>
                  </a:extLst>
                </p:cNvPr>
                <p:cNvPicPr/>
                <p:nvPr/>
              </p:nvPicPr>
              <p:blipFill>
                <a:blip r:embed="rId200"/>
                <a:stretch>
                  <a:fillRect/>
                </a:stretch>
              </p:blipFill>
              <p:spPr>
                <a:xfrm>
                  <a:off x="1522669" y="2316502"/>
                  <a:ext cx="108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78" name="Freihand 77">
                  <a:extLst>
                    <a:ext uri="{FF2B5EF4-FFF2-40B4-BE49-F238E27FC236}">
                      <a16:creationId xmlns:a16="http://schemas.microsoft.com/office/drawing/2014/main" id="{307A8AC3-25A3-EE7E-97EB-FD6C2BC3749D}"/>
                    </a:ext>
                  </a:extLst>
                </p14:cNvPr>
                <p14:cNvContentPartPr/>
                <p14:nvPr/>
              </p14:nvContentPartPr>
              <p14:xfrm>
                <a:off x="1659829" y="2265742"/>
                <a:ext cx="153000" cy="168840"/>
              </p14:xfrm>
            </p:contentPart>
          </mc:Choice>
          <mc:Fallback>
            <p:pic>
              <p:nvPicPr>
                <p:cNvPr id="78" name="Freihand 77">
                  <a:extLst>
                    <a:ext uri="{FF2B5EF4-FFF2-40B4-BE49-F238E27FC236}">
                      <a16:creationId xmlns:a16="http://schemas.microsoft.com/office/drawing/2014/main" id="{307A8AC3-25A3-EE7E-97EB-FD6C2BC3749D}"/>
                    </a:ext>
                  </a:extLst>
                </p:cNvPr>
                <p:cNvPicPr/>
                <p:nvPr/>
              </p:nvPicPr>
              <p:blipFill>
                <a:blip r:embed="rId202"/>
                <a:stretch>
                  <a:fillRect/>
                </a:stretch>
              </p:blipFill>
              <p:spPr>
                <a:xfrm>
                  <a:off x="1650829" y="2256742"/>
                  <a:ext cx="1706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83" name="Freihand 82">
                  <a:extLst>
                    <a:ext uri="{FF2B5EF4-FFF2-40B4-BE49-F238E27FC236}">
                      <a16:creationId xmlns:a16="http://schemas.microsoft.com/office/drawing/2014/main" id="{CFD545BE-341D-38F6-A9CA-14C0E5B4D012}"/>
                    </a:ext>
                  </a:extLst>
                </p14:cNvPr>
                <p14:cNvContentPartPr/>
                <p14:nvPr/>
              </p14:nvContentPartPr>
              <p14:xfrm>
                <a:off x="1917949" y="2521342"/>
                <a:ext cx="170280" cy="170280"/>
              </p14:xfrm>
            </p:contentPart>
          </mc:Choice>
          <mc:Fallback>
            <p:pic>
              <p:nvPicPr>
                <p:cNvPr id="83" name="Freihand 82">
                  <a:extLst>
                    <a:ext uri="{FF2B5EF4-FFF2-40B4-BE49-F238E27FC236}">
                      <a16:creationId xmlns:a16="http://schemas.microsoft.com/office/drawing/2014/main" id="{CFD545BE-341D-38F6-A9CA-14C0E5B4D012}"/>
                    </a:ext>
                  </a:extLst>
                </p:cNvPr>
                <p:cNvPicPr/>
                <p:nvPr/>
              </p:nvPicPr>
              <p:blipFill>
                <a:blip r:embed="rId204"/>
                <a:stretch>
                  <a:fillRect/>
                </a:stretch>
              </p:blipFill>
              <p:spPr>
                <a:xfrm>
                  <a:off x="1908949" y="2512702"/>
                  <a:ext cx="187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84" name="Freihand 83">
                  <a:extLst>
                    <a:ext uri="{FF2B5EF4-FFF2-40B4-BE49-F238E27FC236}">
                      <a16:creationId xmlns:a16="http://schemas.microsoft.com/office/drawing/2014/main" id="{798A9BC1-4B78-ADAE-9069-FC39220EBFDB}"/>
                    </a:ext>
                  </a:extLst>
                </p14:cNvPr>
                <p14:cNvContentPartPr/>
                <p14:nvPr/>
              </p14:nvContentPartPr>
              <p14:xfrm>
                <a:off x="1899229" y="2574622"/>
                <a:ext cx="181080" cy="125640"/>
              </p14:xfrm>
            </p:contentPart>
          </mc:Choice>
          <mc:Fallback>
            <p:pic>
              <p:nvPicPr>
                <p:cNvPr id="84" name="Freihand 83">
                  <a:extLst>
                    <a:ext uri="{FF2B5EF4-FFF2-40B4-BE49-F238E27FC236}">
                      <a16:creationId xmlns:a16="http://schemas.microsoft.com/office/drawing/2014/main" id="{798A9BC1-4B78-ADAE-9069-FC39220EBFDB}"/>
                    </a:ext>
                  </a:extLst>
                </p:cNvPr>
                <p:cNvPicPr/>
                <p:nvPr/>
              </p:nvPicPr>
              <p:blipFill>
                <a:blip r:embed="rId206"/>
                <a:stretch>
                  <a:fillRect/>
                </a:stretch>
              </p:blipFill>
              <p:spPr>
                <a:xfrm>
                  <a:off x="1890589" y="2565982"/>
                  <a:ext cx="198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86" name="Freihand 85">
                  <a:extLst>
                    <a:ext uri="{FF2B5EF4-FFF2-40B4-BE49-F238E27FC236}">
                      <a16:creationId xmlns:a16="http://schemas.microsoft.com/office/drawing/2014/main" id="{4720985C-9750-A83A-3950-6FD0BDE50142}"/>
                    </a:ext>
                  </a:extLst>
                </p14:cNvPr>
                <p14:cNvContentPartPr/>
                <p14:nvPr/>
              </p14:nvContentPartPr>
              <p14:xfrm>
                <a:off x="2214949" y="2583982"/>
                <a:ext cx="37080" cy="208440"/>
              </p14:xfrm>
            </p:contentPart>
          </mc:Choice>
          <mc:Fallback>
            <p:pic>
              <p:nvPicPr>
                <p:cNvPr id="86" name="Freihand 85">
                  <a:extLst>
                    <a:ext uri="{FF2B5EF4-FFF2-40B4-BE49-F238E27FC236}">
                      <a16:creationId xmlns:a16="http://schemas.microsoft.com/office/drawing/2014/main" id="{4720985C-9750-A83A-3950-6FD0BDE50142}"/>
                    </a:ext>
                  </a:extLst>
                </p:cNvPr>
                <p:cNvPicPr/>
                <p:nvPr/>
              </p:nvPicPr>
              <p:blipFill>
                <a:blip r:embed="rId208"/>
                <a:stretch>
                  <a:fillRect/>
                </a:stretch>
              </p:blipFill>
              <p:spPr>
                <a:xfrm>
                  <a:off x="2206309" y="2575342"/>
                  <a:ext cx="54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92" name="Freihand 91">
                  <a:extLst>
                    <a:ext uri="{FF2B5EF4-FFF2-40B4-BE49-F238E27FC236}">
                      <a16:creationId xmlns:a16="http://schemas.microsoft.com/office/drawing/2014/main" id="{2484CE20-A8C4-8054-02AF-E6CF05645E81}"/>
                    </a:ext>
                  </a:extLst>
                </p14:cNvPr>
                <p14:cNvContentPartPr/>
                <p14:nvPr/>
              </p14:nvContentPartPr>
              <p14:xfrm>
                <a:off x="1172749" y="2499742"/>
                <a:ext cx="136800" cy="198360"/>
              </p14:xfrm>
            </p:contentPart>
          </mc:Choice>
          <mc:Fallback>
            <p:pic>
              <p:nvPicPr>
                <p:cNvPr id="92" name="Freihand 91">
                  <a:extLst>
                    <a:ext uri="{FF2B5EF4-FFF2-40B4-BE49-F238E27FC236}">
                      <a16:creationId xmlns:a16="http://schemas.microsoft.com/office/drawing/2014/main" id="{2484CE20-A8C4-8054-02AF-E6CF05645E81}"/>
                    </a:ext>
                  </a:extLst>
                </p:cNvPr>
                <p:cNvPicPr/>
                <p:nvPr/>
              </p:nvPicPr>
              <p:blipFill>
                <a:blip r:embed="rId210"/>
                <a:stretch>
                  <a:fillRect/>
                </a:stretch>
              </p:blipFill>
              <p:spPr>
                <a:xfrm>
                  <a:off x="1164109" y="2491102"/>
                  <a:ext cx="154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4" name="Freihand 93">
                  <a:extLst>
                    <a:ext uri="{FF2B5EF4-FFF2-40B4-BE49-F238E27FC236}">
                      <a16:creationId xmlns:a16="http://schemas.microsoft.com/office/drawing/2014/main" id="{10B68A5F-1320-0D64-80DC-12A5FEE7CD11}"/>
                    </a:ext>
                  </a:extLst>
                </p14:cNvPr>
                <p14:cNvContentPartPr/>
                <p14:nvPr/>
              </p14:nvContentPartPr>
              <p14:xfrm>
                <a:off x="1167709" y="2696302"/>
                <a:ext cx="207000" cy="96840"/>
              </p14:xfrm>
            </p:contentPart>
          </mc:Choice>
          <mc:Fallback>
            <p:pic>
              <p:nvPicPr>
                <p:cNvPr id="94" name="Freihand 93">
                  <a:extLst>
                    <a:ext uri="{FF2B5EF4-FFF2-40B4-BE49-F238E27FC236}">
                      <a16:creationId xmlns:a16="http://schemas.microsoft.com/office/drawing/2014/main" id="{10B68A5F-1320-0D64-80DC-12A5FEE7CD11}"/>
                    </a:ext>
                  </a:extLst>
                </p:cNvPr>
                <p:cNvPicPr/>
                <p:nvPr/>
              </p:nvPicPr>
              <p:blipFill>
                <a:blip r:embed="rId212"/>
                <a:stretch>
                  <a:fillRect/>
                </a:stretch>
              </p:blipFill>
              <p:spPr>
                <a:xfrm>
                  <a:off x="1158709" y="2687662"/>
                  <a:ext cx="224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5" name="Freihand 94">
                  <a:extLst>
                    <a:ext uri="{FF2B5EF4-FFF2-40B4-BE49-F238E27FC236}">
                      <a16:creationId xmlns:a16="http://schemas.microsoft.com/office/drawing/2014/main" id="{A0E1A782-1E23-3E14-F4D2-FBA61BE760CE}"/>
                    </a:ext>
                  </a:extLst>
                </p14:cNvPr>
                <p14:cNvContentPartPr/>
                <p14:nvPr/>
              </p14:nvContentPartPr>
              <p14:xfrm>
                <a:off x="1025149" y="2865142"/>
                <a:ext cx="155880" cy="248760"/>
              </p14:xfrm>
            </p:contentPart>
          </mc:Choice>
          <mc:Fallback>
            <p:pic>
              <p:nvPicPr>
                <p:cNvPr id="95" name="Freihand 94">
                  <a:extLst>
                    <a:ext uri="{FF2B5EF4-FFF2-40B4-BE49-F238E27FC236}">
                      <a16:creationId xmlns:a16="http://schemas.microsoft.com/office/drawing/2014/main" id="{A0E1A782-1E23-3E14-F4D2-FBA61BE760CE}"/>
                    </a:ext>
                  </a:extLst>
                </p:cNvPr>
                <p:cNvPicPr/>
                <p:nvPr/>
              </p:nvPicPr>
              <p:blipFill>
                <a:blip r:embed="rId214"/>
                <a:stretch>
                  <a:fillRect/>
                </a:stretch>
              </p:blipFill>
              <p:spPr>
                <a:xfrm>
                  <a:off x="1016149" y="2856142"/>
                  <a:ext cx="173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6" name="Freihand 95">
                  <a:extLst>
                    <a:ext uri="{FF2B5EF4-FFF2-40B4-BE49-F238E27FC236}">
                      <a16:creationId xmlns:a16="http://schemas.microsoft.com/office/drawing/2014/main" id="{FC27F030-1061-AF89-81B7-146F37DFE59E}"/>
                    </a:ext>
                  </a:extLst>
                </p14:cNvPr>
                <p14:cNvContentPartPr/>
                <p14:nvPr/>
              </p14:nvContentPartPr>
              <p14:xfrm>
                <a:off x="1171309" y="2919862"/>
                <a:ext cx="156240" cy="141840"/>
              </p14:xfrm>
            </p:contentPart>
          </mc:Choice>
          <mc:Fallback>
            <p:pic>
              <p:nvPicPr>
                <p:cNvPr id="96" name="Freihand 95">
                  <a:extLst>
                    <a:ext uri="{FF2B5EF4-FFF2-40B4-BE49-F238E27FC236}">
                      <a16:creationId xmlns:a16="http://schemas.microsoft.com/office/drawing/2014/main" id="{FC27F030-1061-AF89-81B7-146F37DFE59E}"/>
                    </a:ext>
                  </a:extLst>
                </p:cNvPr>
                <p:cNvPicPr/>
                <p:nvPr/>
              </p:nvPicPr>
              <p:blipFill>
                <a:blip r:embed="rId216"/>
                <a:stretch>
                  <a:fillRect/>
                </a:stretch>
              </p:blipFill>
              <p:spPr>
                <a:xfrm>
                  <a:off x="1162309" y="2911222"/>
                  <a:ext cx="173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7" name="Freihand 96">
                  <a:extLst>
                    <a:ext uri="{FF2B5EF4-FFF2-40B4-BE49-F238E27FC236}">
                      <a16:creationId xmlns:a16="http://schemas.microsoft.com/office/drawing/2014/main" id="{6991D38A-B5B1-592F-49ED-8D9CDB77A094}"/>
                    </a:ext>
                  </a:extLst>
                </p14:cNvPr>
                <p14:cNvContentPartPr/>
                <p14:nvPr/>
              </p14:nvContentPartPr>
              <p14:xfrm>
                <a:off x="1296949" y="2838862"/>
                <a:ext cx="98280" cy="163800"/>
              </p14:xfrm>
            </p:contentPart>
          </mc:Choice>
          <mc:Fallback>
            <p:pic>
              <p:nvPicPr>
                <p:cNvPr id="97" name="Freihand 96">
                  <a:extLst>
                    <a:ext uri="{FF2B5EF4-FFF2-40B4-BE49-F238E27FC236}">
                      <a16:creationId xmlns:a16="http://schemas.microsoft.com/office/drawing/2014/main" id="{6991D38A-B5B1-592F-49ED-8D9CDB77A094}"/>
                    </a:ext>
                  </a:extLst>
                </p:cNvPr>
                <p:cNvPicPr/>
                <p:nvPr/>
              </p:nvPicPr>
              <p:blipFill>
                <a:blip r:embed="rId218"/>
                <a:stretch>
                  <a:fillRect/>
                </a:stretch>
              </p:blipFill>
              <p:spPr>
                <a:xfrm>
                  <a:off x="1288309" y="2830222"/>
                  <a:ext cx="115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19" name="Freihand 518">
                  <a:extLst>
                    <a:ext uri="{FF2B5EF4-FFF2-40B4-BE49-F238E27FC236}">
                      <a16:creationId xmlns:a16="http://schemas.microsoft.com/office/drawing/2014/main" id="{371A78A2-F1E7-1076-5608-F73AE2742BE1}"/>
                    </a:ext>
                  </a:extLst>
                </p14:cNvPr>
                <p14:cNvContentPartPr/>
                <p14:nvPr/>
              </p14:nvContentPartPr>
              <p14:xfrm>
                <a:off x="898069" y="3712942"/>
                <a:ext cx="243000" cy="39960"/>
              </p14:xfrm>
            </p:contentPart>
          </mc:Choice>
          <mc:Fallback>
            <p:pic>
              <p:nvPicPr>
                <p:cNvPr id="519" name="Freihand 518">
                  <a:extLst>
                    <a:ext uri="{FF2B5EF4-FFF2-40B4-BE49-F238E27FC236}">
                      <a16:creationId xmlns:a16="http://schemas.microsoft.com/office/drawing/2014/main" id="{371A78A2-F1E7-1076-5608-F73AE2742BE1}"/>
                    </a:ext>
                  </a:extLst>
                </p:cNvPr>
                <p:cNvPicPr/>
                <p:nvPr/>
              </p:nvPicPr>
              <p:blipFill>
                <a:blip r:embed="rId220"/>
                <a:stretch>
                  <a:fillRect/>
                </a:stretch>
              </p:blipFill>
              <p:spPr>
                <a:xfrm>
                  <a:off x="889429" y="3703942"/>
                  <a:ext cx="2606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20" name="Freihand 519">
                  <a:extLst>
                    <a:ext uri="{FF2B5EF4-FFF2-40B4-BE49-F238E27FC236}">
                      <a16:creationId xmlns:a16="http://schemas.microsoft.com/office/drawing/2014/main" id="{BE90B307-5DD4-CF8B-C033-6B454D6F5409}"/>
                    </a:ext>
                  </a:extLst>
                </p14:cNvPr>
                <p14:cNvContentPartPr/>
                <p14:nvPr/>
              </p14:nvContentPartPr>
              <p14:xfrm>
                <a:off x="949909" y="3791422"/>
                <a:ext cx="199440" cy="61920"/>
              </p14:xfrm>
            </p:contentPart>
          </mc:Choice>
          <mc:Fallback>
            <p:pic>
              <p:nvPicPr>
                <p:cNvPr id="520" name="Freihand 519">
                  <a:extLst>
                    <a:ext uri="{FF2B5EF4-FFF2-40B4-BE49-F238E27FC236}">
                      <a16:creationId xmlns:a16="http://schemas.microsoft.com/office/drawing/2014/main" id="{BE90B307-5DD4-CF8B-C033-6B454D6F5409}"/>
                    </a:ext>
                  </a:extLst>
                </p:cNvPr>
                <p:cNvPicPr/>
                <p:nvPr/>
              </p:nvPicPr>
              <p:blipFill>
                <a:blip r:embed="rId222"/>
                <a:stretch>
                  <a:fillRect/>
                </a:stretch>
              </p:blipFill>
              <p:spPr>
                <a:xfrm>
                  <a:off x="940909" y="3782422"/>
                  <a:ext cx="217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22" name="Freihand 521">
                  <a:extLst>
                    <a:ext uri="{FF2B5EF4-FFF2-40B4-BE49-F238E27FC236}">
                      <a16:creationId xmlns:a16="http://schemas.microsoft.com/office/drawing/2014/main" id="{33EA72EF-292B-285A-4ECD-6C8F1B59A665}"/>
                    </a:ext>
                  </a:extLst>
                </p14:cNvPr>
                <p14:cNvContentPartPr/>
                <p14:nvPr/>
              </p14:nvContentPartPr>
              <p14:xfrm>
                <a:off x="1375069" y="3393622"/>
                <a:ext cx="256680" cy="232200"/>
              </p14:xfrm>
            </p:contentPart>
          </mc:Choice>
          <mc:Fallback>
            <p:pic>
              <p:nvPicPr>
                <p:cNvPr id="522" name="Freihand 521">
                  <a:extLst>
                    <a:ext uri="{FF2B5EF4-FFF2-40B4-BE49-F238E27FC236}">
                      <a16:creationId xmlns:a16="http://schemas.microsoft.com/office/drawing/2014/main" id="{33EA72EF-292B-285A-4ECD-6C8F1B59A665}"/>
                    </a:ext>
                  </a:extLst>
                </p:cNvPr>
                <p:cNvPicPr/>
                <p:nvPr/>
              </p:nvPicPr>
              <p:blipFill>
                <a:blip r:embed="rId224"/>
                <a:stretch>
                  <a:fillRect/>
                </a:stretch>
              </p:blipFill>
              <p:spPr>
                <a:xfrm>
                  <a:off x="1366069" y="3384982"/>
                  <a:ext cx="2743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23" name="Freihand 522">
                  <a:extLst>
                    <a:ext uri="{FF2B5EF4-FFF2-40B4-BE49-F238E27FC236}">
                      <a16:creationId xmlns:a16="http://schemas.microsoft.com/office/drawing/2014/main" id="{C54B8797-4698-C2FA-B571-B7BE935C3DCE}"/>
                    </a:ext>
                  </a:extLst>
                </p14:cNvPr>
                <p14:cNvContentPartPr/>
                <p14:nvPr/>
              </p14:nvContentPartPr>
              <p14:xfrm>
                <a:off x="1381189" y="3631222"/>
                <a:ext cx="298440" cy="98280"/>
              </p14:xfrm>
            </p:contentPart>
          </mc:Choice>
          <mc:Fallback>
            <p:pic>
              <p:nvPicPr>
                <p:cNvPr id="523" name="Freihand 522">
                  <a:extLst>
                    <a:ext uri="{FF2B5EF4-FFF2-40B4-BE49-F238E27FC236}">
                      <a16:creationId xmlns:a16="http://schemas.microsoft.com/office/drawing/2014/main" id="{C54B8797-4698-C2FA-B571-B7BE935C3DCE}"/>
                    </a:ext>
                  </a:extLst>
                </p:cNvPr>
                <p:cNvPicPr/>
                <p:nvPr/>
              </p:nvPicPr>
              <p:blipFill>
                <a:blip r:embed="rId226"/>
                <a:stretch>
                  <a:fillRect/>
                </a:stretch>
              </p:blipFill>
              <p:spPr>
                <a:xfrm>
                  <a:off x="1372549" y="3622582"/>
                  <a:ext cx="316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24" name="Freihand 523">
                  <a:extLst>
                    <a:ext uri="{FF2B5EF4-FFF2-40B4-BE49-F238E27FC236}">
                      <a16:creationId xmlns:a16="http://schemas.microsoft.com/office/drawing/2014/main" id="{16658A75-83B1-9730-FA9A-DA7E32522F88}"/>
                    </a:ext>
                  </a:extLst>
                </p14:cNvPr>
                <p14:cNvContentPartPr/>
                <p14:nvPr/>
              </p14:nvContentPartPr>
              <p14:xfrm>
                <a:off x="1213429" y="3853702"/>
                <a:ext cx="161280" cy="249120"/>
              </p14:xfrm>
            </p:contentPart>
          </mc:Choice>
          <mc:Fallback>
            <p:pic>
              <p:nvPicPr>
                <p:cNvPr id="524" name="Freihand 523">
                  <a:extLst>
                    <a:ext uri="{FF2B5EF4-FFF2-40B4-BE49-F238E27FC236}">
                      <a16:creationId xmlns:a16="http://schemas.microsoft.com/office/drawing/2014/main" id="{16658A75-83B1-9730-FA9A-DA7E32522F88}"/>
                    </a:ext>
                  </a:extLst>
                </p:cNvPr>
                <p:cNvPicPr/>
                <p:nvPr/>
              </p:nvPicPr>
              <p:blipFill>
                <a:blip r:embed="rId228"/>
                <a:stretch>
                  <a:fillRect/>
                </a:stretch>
              </p:blipFill>
              <p:spPr>
                <a:xfrm>
                  <a:off x="1204789" y="3844702"/>
                  <a:ext cx="1789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25" name="Freihand 524">
                  <a:extLst>
                    <a:ext uri="{FF2B5EF4-FFF2-40B4-BE49-F238E27FC236}">
                      <a16:creationId xmlns:a16="http://schemas.microsoft.com/office/drawing/2014/main" id="{823E59E2-FBF0-E26B-DD2A-5FEAE1E545DD}"/>
                    </a:ext>
                  </a:extLst>
                </p14:cNvPr>
                <p14:cNvContentPartPr/>
                <p14:nvPr/>
              </p14:nvContentPartPr>
              <p14:xfrm>
                <a:off x="1404949" y="3834262"/>
                <a:ext cx="341280" cy="216720"/>
              </p14:xfrm>
            </p:contentPart>
          </mc:Choice>
          <mc:Fallback>
            <p:pic>
              <p:nvPicPr>
                <p:cNvPr id="525" name="Freihand 524">
                  <a:extLst>
                    <a:ext uri="{FF2B5EF4-FFF2-40B4-BE49-F238E27FC236}">
                      <a16:creationId xmlns:a16="http://schemas.microsoft.com/office/drawing/2014/main" id="{823E59E2-FBF0-E26B-DD2A-5FEAE1E545DD}"/>
                    </a:ext>
                  </a:extLst>
                </p:cNvPr>
                <p:cNvPicPr/>
                <p:nvPr/>
              </p:nvPicPr>
              <p:blipFill>
                <a:blip r:embed="rId230"/>
                <a:stretch>
                  <a:fillRect/>
                </a:stretch>
              </p:blipFill>
              <p:spPr>
                <a:xfrm>
                  <a:off x="1395949" y="3825262"/>
                  <a:ext cx="358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27" name="Freihand 526">
                  <a:extLst>
                    <a:ext uri="{FF2B5EF4-FFF2-40B4-BE49-F238E27FC236}">
                      <a16:creationId xmlns:a16="http://schemas.microsoft.com/office/drawing/2014/main" id="{BB347330-1BA4-0C73-4A91-6C990FB790B4}"/>
                    </a:ext>
                  </a:extLst>
                </p14:cNvPr>
                <p14:cNvContentPartPr/>
                <p14:nvPr/>
              </p14:nvContentPartPr>
              <p14:xfrm>
                <a:off x="1904629" y="3332422"/>
                <a:ext cx="200880" cy="571320"/>
              </p14:xfrm>
            </p:contentPart>
          </mc:Choice>
          <mc:Fallback>
            <p:pic>
              <p:nvPicPr>
                <p:cNvPr id="527" name="Freihand 526">
                  <a:extLst>
                    <a:ext uri="{FF2B5EF4-FFF2-40B4-BE49-F238E27FC236}">
                      <a16:creationId xmlns:a16="http://schemas.microsoft.com/office/drawing/2014/main" id="{BB347330-1BA4-0C73-4A91-6C990FB790B4}"/>
                    </a:ext>
                  </a:extLst>
                </p:cNvPr>
                <p:cNvPicPr/>
                <p:nvPr/>
              </p:nvPicPr>
              <p:blipFill>
                <a:blip r:embed="rId232"/>
                <a:stretch>
                  <a:fillRect/>
                </a:stretch>
              </p:blipFill>
              <p:spPr>
                <a:xfrm>
                  <a:off x="1895629" y="3323782"/>
                  <a:ext cx="21852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1" name="Freihand 160">
                  <a:extLst>
                    <a:ext uri="{FF2B5EF4-FFF2-40B4-BE49-F238E27FC236}">
                      <a16:creationId xmlns:a16="http://schemas.microsoft.com/office/drawing/2014/main" id="{4A047EE8-3372-1869-6EA6-2F4BBC68FF70}"/>
                    </a:ext>
                  </a:extLst>
                </p14:cNvPr>
                <p14:cNvContentPartPr/>
                <p14:nvPr/>
              </p14:nvContentPartPr>
              <p14:xfrm>
                <a:off x="448429" y="4571542"/>
                <a:ext cx="180000" cy="406440"/>
              </p14:xfrm>
            </p:contentPart>
          </mc:Choice>
          <mc:Fallback>
            <p:pic>
              <p:nvPicPr>
                <p:cNvPr id="161" name="Freihand 160">
                  <a:extLst>
                    <a:ext uri="{FF2B5EF4-FFF2-40B4-BE49-F238E27FC236}">
                      <a16:creationId xmlns:a16="http://schemas.microsoft.com/office/drawing/2014/main" id="{4A047EE8-3372-1869-6EA6-2F4BBC68FF70}"/>
                    </a:ext>
                  </a:extLst>
                </p:cNvPr>
                <p:cNvPicPr/>
                <p:nvPr/>
              </p:nvPicPr>
              <p:blipFill>
                <a:blip r:embed="rId234"/>
                <a:stretch>
                  <a:fillRect/>
                </a:stretch>
              </p:blipFill>
              <p:spPr>
                <a:xfrm>
                  <a:off x="439429" y="4562542"/>
                  <a:ext cx="19764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2" name="Freihand 161">
                  <a:extLst>
                    <a:ext uri="{FF2B5EF4-FFF2-40B4-BE49-F238E27FC236}">
                      <a16:creationId xmlns:a16="http://schemas.microsoft.com/office/drawing/2014/main" id="{9B82E740-F776-6902-D603-1EC6706FACAE}"/>
                    </a:ext>
                  </a:extLst>
                </p14:cNvPr>
                <p14:cNvContentPartPr/>
                <p14:nvPr/>
              </p14:nvContentPartPr>
              <p14:xfrm>
                <a:off x="353389" y="4503142"/>
                <a:ext cx="239400" cy="284400"/>
              </p14:xfrm>
            </p:contentPart>
          </mc:Choice>
          <mc:Fallback>
            <p:pic>
              <p:nvPicPr>
                <p:cNvPr id="162" name="Freihand 161">
                  <a:extLst>
                    <a:ext uri="{FF2B5EF4-FFF2-40B4-BE49-F238E27FC236}">
                      <a16:creationId xmlns:a16="http://schemas.microsoft.com/office/drawing/2014/main" id="{9B82E740-F776-6902-D603-1EC6706FACAE}"/>
                    </a:ext>
                  </a:extLst>
                </p:cNvPr>
                <p:cNvPicPr/>
                <p:nvPr/>
              </p:nvPicPr>
              <p:blipFill>
                <a:blip r:embed="rId236"/>
                <a:stretch>
                  <a:fillRect/>
                </a:stretch>
              </p:blipFill>
              <p:spPr>
                <a:xfrm>
                  <a:off x="344389" y="4494502"/>
                  <a:ext cx="2570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3" name="Freihand 162">
                  <a:extLst>
                    <a:ext uri="{FF2B5EF4-FFF2-40B4-BE49-F238E27FC236}">
                      <a16:creationId xmlns:a16="http://schemas.microsoft.com/office/drawing/2014/main" id="{3DD3843D-9F95-DC21-A928-836D322D1429}"/>
                    </a:ext>
                  </a:extLst>
                </p14:cNvPr>
                <p14:cNvContentPartPr/>
                <p14:nvPr/>
              </p14:nvContentPartPr>
              <p14:xfrm>
                <a:off x="535549" y="4306942"/>
                <a:ext cx="189720" cy="191160"/>
              </p14:xfrm>
            </p:contentPart>
          </mc:Choice>
          <mc:Fallback>
            <p:pic>
              <p:nvPicPr>
                <p:cNvPr id="163" name="Freihand 162">
                  <a:extLst>
                    <a:ext uri="{FF2B5EF4-FFF2-40B4-BE49-F238E27FC236}">
                      <a16:creationId xmlns:a16="http://schemas.microsoft.com/office/drawing/2014/main" id="{3DD3843D-9F95-DC21-A928-836D322D1429}"/>
                    </a:ext>
                  </a:extLst>
                </p:cNvPr>
                <p:cNvPicPr/>
                <p:nvPr/>
              </p:nvPicPr>
              <p:blipFill>
                <a:blip r:embed="rId238"/>
                <a:stretch>
                  <a:fillRect/>
                </a:stretch>
              </p:blipFill>
              <p:spPr>
                <a:xfrm>
                  <a:off x="526549" y="4297942"/>
                  <a:ext cx="207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4" name="Freihand 163">
                  <a:extLst>
                    <a:ext uri="{FF2B5EF4-FFF2-40B4-BE49-F238E27FC236}">
                      <a16:creationId xmlns:a16="http://schemas.microsoft.com/office/drawing/2014/main" id="{6B2D87EC-EB8D-A379-E2F1-826A1B77119D}"/>
                    </a:ext>
                  </a:extLst>
                </p14:cNvPr>
                <p14:cNvContentPartPr/>
                <p14:nvPr/>
              </p14:nvContentPartPr>
              <p14:xfrm>
                <a:off x="925069" y="4704022"/>
                <a:ext cx="201960" cy="28080"/>
              </p14:xfrm>
            </p:contentPart>
          </mc:Choice>
          <mc:Fallback>
            <p:pic>
              <p:nvPicPr>
                <p:cNvPr id="164" name="Freihand 163">
                  <a:extLst>
                    <a:ext uri="{FF2B5EF4-FFF2-40B4-BE49-F238E27FC236}">
                      <a16:creationId xmlns:a16="http://schemas.microsoft.com/office/drawing/2014/main" id="{6B2D87EC-EB8D-A379-E2F1-826A1B77119D}"/>
                    </a:ext>
                  </a:extLst>
                </p:cNvPr>
                <p:cNvPicPr/>
                <p:nvPr/>
              </p:nvPicPr>
              <p:blipFill>
                <a:blip r:embed="rId240"/>
                <a:stretch>
                  <a:fillRect/>
                </a:stretch>
              </p:blipFill>
              <p:spPr>
                <a:xfrm>
                  <a:off x="916069" y="4695382"/>
                  <a:ext cx="219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6" name="Freihand 165">
                  <a:extLst>
                    <a:ext uri="{FF2B5EF4-FFF2-40B4-BE49-F238E27FC236}">
                      <a16:creationId xmlns:a16="http://schemas.microsoft.com/office/drawing/2014/main" id="{7A4B34FF-5ACA-9FC3-3A4B-9C83F0645ABC}"/>
                    </a:ext>
                  </a:extLst>
                </p14:cNvPr>
                <p14:cNvContentPartPr/>
                <p14:nvPr/>
              </p14:nvContentPartPr>
              <p14:xfrm>
                <a:off x="950269" y="4799062"/>
                <a:ext cx="182160" cy="39600"/>
              </p14:xfrm>
            </p:contentPart>
          </mc:Choice>
          <mc:Fallback>
            <p:pic>
              <p:nvPicPr>
                <p:cNvPr id="166" name="Freihand 165">
                  <a:extLst>
                    <a:ext uri="{FF2B5EF4-FFF2-40B4-BE49-F238E27FC236}">
                      <a16:creationId xmlns:a16="http://schemas.microsoft.com/office/drawing/2014/main" id="{7A4B34FF-5ACA-9FC3-3A4B-9C83F0645ABC}"/>
                    </a:ext>
                  </a:extLst>
                </p:cNvPr>
                <p:cNvPicPr/>
                <p:nvPr/>
              </p:nvPicPr>
              <p:blipFill>
                <a:blip r:embed="rId242"/>
                <a:stretch>
                  <a:fillRect/>
                </a:stretch>
              </p:blipFill>
              <p:spPr>
                <a:xfrm>
                  <a:off x="941629" y="4790062"/>
                  <a:ext cx="199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9" name="Freihand 168">
                  <a:extLst>
                    <a:ext uri="{FF2B5EF4-FFF2-40B4-BE49-F238E27FC236}">
                      <a16:creationId xmlns:a16="http://schemas.microsoft.com/office/drawing/2014/main" id="{24879C92-184A-9828-FE50-2C27A42D6B17}"/>
                    </a:ext>
                  </a:extLst>
                </p14:cNvPr>
                <p14:cNvContentPartPr/>
                <p14:nvPr/>
              </p14:nvContentPartPr>
              <p14:xfrm>
                <a:off x="1489189" y="4298662"/>
                <a:ext cx="277200" cy="237960"/>
              </p14:xfrm>
            </p:contentPart>
          </mc:Choice>
          <mc:Fallback>
            <p:pic>
              <p:nvPicPr>
                <p:cNvPr id="169" name="Freihand 168">
                  <a:extLst>
                    <a:ext uri="{FF2B5EF4-FFF2-40B4-BE49-F238E27FC236}">
                      <a16:creationId xmlns:a16="http://schemas.microsoft.com/office/drawing/2014/main" id="{24879C92-184A-9828-FE50-2C27A42D6B17}"/>
                    </a:ext>
                  </a:extLst>
                </p:cNvPr>
                <p:cNvPicPr/>
                <p:nvPr/>
              </p:nvPicPr>
              <p:blipFill>
                <a:blip r:embed="rId244"/>
                <a:stretch>
                  <a:fillRect/>
                </a:stretch>
              </p:blipFill>
              <p:spPr>
                <a:xfrm>
                  <a:off x="1480189" y="4289662"/>
                  <a:ext cx="2948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0" name="Freihand 169">
                  <a:extLst>
                    <a:ext uri="{FF2B5EF4-FFF2-40B4-BE49-F238E27FC236}">
                      <a16:creationId xmlns:a16="http://schemas.microsoft.com/office/drawing/2014/main" id="{F046B257-3985-2D9B-A5B9-26195145BF4A}"/>
                    </a:ext>
                  </a:extLst>
                </p14:cNvPr>
                <p14:cNvContentPartPr/>
                <p14:nvPr/>
              </p14:nvContentPartPr>
              <p14:xfrm>
                <a:off x="1452469" y="4615102"/>
                <a:ext cx="459360" cy="75960"/>
              </p14:xfrm>
            </p:contentPart>
          </mc:Choice>
          <mc:Fallback>
            <p:pic>
              <p:nvPicPr>
                <p:cNvPr id="170" name="Freihand 169">
                  <a:extLst>
                    <a:ext uri="{FF2B5EF4-FFF2-40B4-BE49-F238E27FC236}">
                      <a16:creationId xmlns:a16="http://schemas.microsoft.com/office/drawing/2014/main" id="{F046B257-3985-2D9B-A5B9-26195145BF4A}"/>
                    </a:ext>
                  </a:extLst>
                </p:cNvPr>
                <p:cNvPicPr/>
                <p:nvPr/>
              </p:nvPicPr>
              <p:blipFill>
                <a:blip r:embed="rId246"/>
                <a:stretch>
                  <a:fillRect/>
                </a:stretch>
              </p:blipFill>
              <p:spPr>
                <a:xfrm>
                  <a:off x="1443829" y="4606102"/>
                  <a:ext cx="477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3" name="Freihand 172">
                  <a:extLst>
                    <a:ext uri="{FF2B5EF4-FFF2-40B4-BE49-F238E27FC236}">
                      <a16:creationId xmlns:a16="http://schemas.microsoft.com/office/drawing/2014/main" id="{2FAAC60B-8801-03C7-97D0-6E88BDDF190D}"/>
                    </a:ext>
                  </a:extLst>
                </p14:cNvPr>
                <p14:cNvContentPartPr/>
                <p14:nvPr/>
              </p14:nvContentPartPr>
              <p14:xfrm>
                <a:off x="1261309" y="4874302"/>
                <a:ext cx="117000" cy="227160"/>
              </p14:xfrm>
            </p:contentPart>
          </mc:Choice>
          <mc:Fallback>
            <p:pic>
              <p:nvPicPr>
                <p:cNvPr id="173" name="Freihand 172">
                  <a:extLst>
                    <a:ext uri="{FF2B5EF4-FFF2-40B4-BE49-F238E27FC236}">
                      <a16:creationId xmlns:a16="http://schemas.microsoft.com/office/drawing/2014/main" id="{2FAAC60B-8801-03C7-97D0-6E88BDDF190D}"/>
                    </a:ext>
                  </a:extLst>
                </p:cNvPr>
                <p:cNvPicPr/>
                <p:nvPr/>
              </p:nvPicPr>
              <p:blipFill>
                <a:blip r:embed="rId248"/>
                <a:stretch>
                  <a:fillRect/>
                </a:stretch>
              </p:blipFill>
              <p:spPr>
                <a:xfrm>
                  <a:off x="1252309" y="4865662"/>
                  <a:ext cx="1346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 name="Freihand 173">
                  <a:extLst>
                    <a:ext uri="{FF2B5EF4-FFF2-40B4-BE49-F238E27FC236}">
                      <a16:creationId xmlns:a16="http://schemas.microsoft.com/office/drawing/2014/main" id="{3DAB75CB-7B1C-3E22-78C1-5B4768AB9D68}"/>
                    </a:ext>
                  </a:extLst>
                </p14:cNvPr>
                <p14:cNvContentPartPr/>
                <p14:nvPr/>
              </p14:nvContentPartPr>
              <p14:xfrm>
                <a:off x="1395229" y="4886542"/>
                <a:ext cx="90720" cy="169560"/>
              </p14:xfrm>
            </p:contentPart>
          </mc:Choice>
          <mc:Fallback>
            <p:pic>
              <p:nvPicPr>
                <p:cNvPr id="174" name="Freihand 173">
                  <a:extLst>
                    <a:ext uri="{FF2B5EF4-FFF2-40B4-BE49-F238E27FC236}">
                      <a16:creationId xmlns:a16="http://schemas.microsoft.com/office/drawing/2014/main" id="{3DAB75CB-7B1C-3E22-78C1-5B4768AB9D68}"/>
                    </a:ext>
                  </a:extLst>
                </p:cNvPr>
                <p:cNvPicPr/>
                <p:nvPr/>
              </p:nvPicPr>
              <p:blipFill>
                <a:blip r:embed="rId250"/>
                <a:stretch>
                  <a:fillRect/>
                </a:stretch>
              </p:blipFill>
              <p:spPr>
                <a:xfrm>
                  <a:off x="1386229" y="4877542"/>
                  <a:ext cx="108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6" name="Freihand 175">
                  <a:extLst>
                    <a:ext uri="{FF2B5EF4-FFF2-40B4-BE49-F238E27FC236}">
                      <a16:creationId xmlns:a16="http://schemas.microsoft.com/office/drawing/2014/main" id="{625D56ED-7F95-24EB-2FB6-955295E4AB93}"/>
                    </a:ext>
                  </a:extLst>
                </p14:cNvPr>
                <p14:cNvContentPartPr/>
                <p14:nvPr/>
              </p14:nvContentPartPr>
              <p14:xfrm>
                <a:off x="1543549" y="4876822"/>
                <a:ext cx="69120" cy="144720"/>
              </p14:xfrm>
            </p:contentPart>
          </mc:Choice>
          <mc:Fallback>
            <p:pic>
              <p:nvPicPr>
                <p:cNvPr id="176" name="Freihand 175">
                  <a:extLst>
                    <a:ext uri="{FF2B5EF4-FFF2-40B4-BE49-F238E27FC236}">
                      <a16:creationId xmlns:a16="http://schemas.microsoft.com/office/drawing/2014/main" id="{625D56ED-7F95-24EB-2FB6-955295E4AB93}"/>
                    </a:ext>
                  </a:extLst>
                </p:cNvPr>
                <p:cNvPicPr/>
                <p:nvPr/>
              </p:nvPicPr>
              <p:blipFill>
                <a:blip r:embed="rId252"/>
                <a:stretch>
                  <a:fillRect/>
                </a:stretch>
              </p:blipFill>
              <p:spPr>
                <a:xfrm>
                  <a:off x="1534549" y="4868182"/>
                  <a:ext cx="86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7" name="Freihand 176">
                  <a:extLst>
                    <a:ext uri="{FF2B5EF4-FFF2-40B4-BE49-F238E27FC236}">
                      <a16:creationId xmlns:a16="http://schemas.microsoft.com/office/drawing/2014/main" id="{84BBBE90-6CFF-7D1A-C6DC-F13DE0EA4FD6}"/>
                    </a:ext>
                  </a:extLst>
                </p14:cNvPr>
                <p14:cNvContentPartPr/>
                <p14:nvPr/>
              </p14:nvContentPartPr>
              <p14:xfrm>
                <a:off x="1678549" y="4960342"/>
                <a:ext cx="87120" cy="25560"/>
              </p14:xfrm>
            </p:contentPart>
          </mc:Choice>
          <mc:Fallback>
            <p:pic>
              <p:nvPicPr>
                <p:cNvPr id="177" name="Freihand 176">
                  <a:extLst>
                    <a:ext uri="{FF2B5EF4-FFF2-40B4-BE49-F238E27FC236}">
                      <a16:creationId xmlns:a16="http://schemas.microsoft.com/office/drawing/2014/main" id="{84BBBE90-6CFF-7D1A-C6DC-F13DE0EA4FD6}"/>
                    </a:ext>
                  </a:extLst>
                </p:cNvPr>
                <p:cNvPicPr/>
                <p:nvPr/>
              </p:nvPicPr>
              <p:blipFill>
                <a:blip r:embed="rId254"/>
                <a:stretch>
                  <a:fillRect/>
                </a:stretch>
              </p:blipFill>
              <p:spPr>
                <a:xfrm>
                  <a:off x="1669549" y="4951702"/>
                  <a:ext cx="104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8" name="Freihand 177">
                  <a:extLst>
                    <a:ext uri="{FF2B5EF4-FFF2-40B4-BE49-F238E27FC236}">
                      <a16:creationId xmlns:a16="http://schemas.microsoft.com/office/drawing/2014/main" id="{9B90653A-8675-2251-DE6E-E015809180E7}"/>
                    </a:ext>
                  </a:extLst>
                </p14:cNvPr>
                <p14:cNvContentPartPr/>
                <p14:nvPr/>
              </p14:nvContentPartPr>
              <p14:xfrm>
                <a:off x="1816069" y="4817422"/>
                <a:ext cx="135720" cy="248760"/>
              </p14:xfrm>
            </p:contentPart>
          </mc:Choice>
          <mc:Fallback>
            <p:pic>
              <p:nvPicPr>
                <p:cNvPr id="178" name="Freihand 177">
                  <a:extLst>
                    <a:ext uri="{FF2B5EF4-FFF2-40B4-BE49-F238E27FC236}">
                      <a16:creationId xmlns:a16="http://schemas.microsoft.com/office/drawing/2014/main" id="{9B90653A-8675-2251-DE6E-E015809180E7}"/>
                    </a:ext>
                  </a:extLst>
                </p:cNvPr>
                <p:cNvPicPr/>
                <p:nvPr/>
              </p:nvPicPr>
              <p:blipFill>
                <a:blip r:embed="rId256"/>
                <a:stretch>
                  <a:fillRect/>
                </a:stretch>
              </p:blipFill>
              <p:spPr>
                <a:xfrm>
                  <a:off x="1807429" y="4808422"/>
                  <a:ext cx="1533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0" name="Freihand 179">
                  <a:extLst>
                    <a:ext uri="{FF2B5EF4-FFF2-40B4-BE49-F238E27FC236}">
                      <a16:creationId xmlns:a16="http://schemas.microsoft.com/office/drawing/2014/main" id="{A6775610-048A-E024-50CD-4DEB669FDA05}"/>
                    </a:ext>
                  </a:extLst>
                </p14:cNvPr>
                <p14:cNvContentPartPr/>
                <p14:nvPr/>
              </p14:nvContentPartPr>
              <p14:xfrm>
                <a:off x="2191189" y="4421782"/>
                <a:ext cx="263880" cy="12600"/>
              </p14:xfrm>
            </p:contentPart>
          </mc:Choice>
          <mc:Fallback>
            <p:pic>
              <p:nvPicPr>
                <p:cNvPr id="180" name="Freihand 179">
                  <a:extLst>
                    <a:ext uri="{FF2B5EF4-FFF2-40B4-BE49-F238E27FC236}">
                      <a16:creationId xmlns:a16="http://schemas.microsoft.com/office/drawing/2014/main" id="{A6775610-048A-E024-50CD-4DEB669FDA05}"/>
                    </a:ext>
                  </a:extLst>
                </p:cNvPr>
                <p:cNvPicPr/>
                <p:nvPr/>
              </p:nvPicPr>
              <p:blipFill>
                <a:blip r:embed="rId258"/>
                <a:stretch>
                  <a:fillRect/>
                </a:stretch>
              </p:blipFill>
              <p:spPr>
                <a:xfrm>
                  <a:off x="2182549" y="4412782"/>
                  <a:ext cx="281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1" name="Freihand 180">
                  <a:extLst>
                    <a:ext uri="{FF2B5EF4-FFF2-40B4-BE49-F238E27FC236}">
                      <a16:creationId xmlns:a16="http://schemas.microsoft.com/office/drawing/2014/main" id="{3CCDBA53-451F-F920-EB9B-580315AB0C81}"/>
                    </a:ext>
                  </a:extLst>
                </p14:cNvPr>
                <p14:cNvContentPartPr/>
                <p14:nvPr/>
              </p14:nvContentPartPr>
              <p14:xfrm>
                <a:off x="2220349" y="4468942"/>
                <a:ext cx="188280" cy="288360"/>
              </p14:xfrm>
            </p:contentPart>
          </mc:Choice>
          <mc:Fallback>
            <p:pic>
              <p:nvPicPr>
                <p:cNvPr id="181" name="Freihand 180">
                  <a:extLst>
                    <a:ext uri="{FF2B5EF4-FFF2-40B4-BE49-F238E27FC236}">
                      <a16:creationId xmlns:a16="http://schemas.microsoft.com/office/drawing/2014/main" id="{3CCDBA53-451F-F920-EB9B-580315AB0C81}"/>
                    </a:ext>
                  </a:extLst>
                </p:cNvPr>
                <p:cNvPicPr/>
                <p:nvPr/>
              </p:nvPicPr>
              <p:blipFill>
                <a:blip r:embed="rId260"/>
                <a:stretch>
                  <a:fillRect/>
                </a:stretch>
              </p:blipFill>
              <p:spPr>
                <a:xfrm>
                  <a:off x="2211709" y="4459942"/>
                  <a:ext cx="2059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2" name="Freihand 181">
                  <a:extLst>
                    <a:ext uri="{FF2B5EF4-FFF2-40B4-BE49-F238E27FC236}">
                      <a16:creationId xmlns:a16="http://schemas.microsoft.com/office/drawing/2014/main" id="{50646753-76F8-59A0-33BB-B4A922B8D948}"/>
                    </a:ext>
                  </a:extLst>
                </p14:cNvPr>
                <p14:cNvContentPartPr/>
                <p14:nvPr/>
              </p14:nvContentPartPr>
              <p14:xfrm>
                <a:off x="2223949" y="4956382"/>
                <a:ext cx="42840" cy="120240"/>
              </p14:xfrm>
            </p:contentPart>
          </mc:Choice>
          <mc:Fallback>
            <p:pic>
              <p:nvPicPr>
                <p:cNvPr id="182" name="Freihand 181">
                  <a:extLst>
                    <a:ext uri="{FF2B5EF4-FFF2-40B4-BE49-F238E27FC236}">
                      <a16:creationId xmlns:a16="http://schemas.microsoft.com/office/drawing/2014/main" id="{50646753-76F8-59A0-33BB-B4A922B8D948}"/>
                    </a:ext>
                  </a:extLst>
                </p:cNvPr>
                <p:cNvPicPr/>
                <p:nvPr/>
              </p:nvPicPr>
              <p:blipFill>
                <a:blip r:embed="rId262"/>
                <a:stretch>
                  <a:fillRect/>
                </a:stretch>
              </p:blipFill>
              <p:spPr>
                <a:xfrm>
                  <a:off x="2214949" y="4947742"/>
                  <a:ext cx="604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3" name="Freihand 182">
                  <a:extLst>
                    <a:ext uri="{FF2B5EF4-FFF2-40B4-BE49-F238E27FC236}">
                      <a16:creationId xmlns:a16="http://schemas.microsoft.com/office/drawing/2014/main" id="{E461BD18-393E-2941-751D-E038F132537B}"/>
                    </a:ext>
                  </a:extLst>
                </p14:cNvPr>
                <p14:cNvContentPartPr/>
                <p14:nvPr/>
              </p14:nvContentPartPr>
              <p14:xfrm>
                <a:off x="2213869" y="4881142"/>
                <a:ext cx="36360" cy="12600"/>
              </p14:xfrm>
            </p:contentPart>
          </mc:Choice>
          <mc:Fallback>
            <p:pic>
              <p:nvPicPr>
                <p:cNvPr id="183" name="Freihand 182">
                  <a:extLst>
                    <a:ext uri="{FF2B5EF4-FFF2-40B4-BE49-F238E27FC236}">
                      <a16:creationId xmlns:a16="http://schemas.microsoft.com/office/drawing/2014/main" id="{E461BD18-393E-2941-751D-E038F132537B}"/>
                    </a:ext>
                  </a:extLst>
                </p:cNvPr>
                <p:cNvPicPr/>
                <p:nvPr/>
              </p:nvPicPr>
              <p:blipFill>
                <a:blip r:embed="rId264"/>
                <a:stretch>
                  <a:fillRect/>
                </a:stretch>
              </p:blipFill>
              <p:spPr>
                <a:xfrm>
                  <a:off x="2205229" y="4872142"/>
                  <a:ext cx="54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5" name="Freihand 184">
                  <a:extLst>
                    <a:ext uri="{FF2B5EF4-FFF2-40B4-BE49-F238E27FC236}">
                      <a16:creationId xmlns:a16="http://schemas.microsoft.com/office/drawing/2014/main" id="{C95784A8-FEDE-81BE-ADBC-A61F6F434225}"/>
                    </a:ext>
                  </a:extLst>
                </p14:cNvPr>
                <p14:cNvContentPartPr/>
                <p14:nvPr/>
              </p14:nvContentPartPr>
              <p14:xfrm>
                <a:off x="2313589" y="4979782"/>
                <a:ext cx="105480" cy="106200"/>
              </p14:xfrm>
            </p:contentPart>
          </mc:Choice>
          <mc:Fallback>
            <p:pic>
              <p:nvPicPr>
                <p:cNvPr id="185" name="Freihand 184">
                  <a:extLst>
                    <a:ext uri="{FF2B5EF4-FFF2-40B4-BE49-F238E27FC236}">
                      <a16:creationId xmlns:a16="http://schemas.microsoft.com/office/drawing/2014/main" id="{C95784A8-FEDE-81BE-ADBC-A61F6F434225}"/>
                    </a:ext>
                  </a:extLst>
                </p:cNvPr>
                <p:cNvPicPr/>
                <p:nvPr/>
              </p:nvPicPr>
              <p:blipFill>
                <a:blip r:embed="rId266"/>
                <a:stretch>
                  <a:fillRect/>
                </a:stretch>
              </p:blipFill>
              <p:spPr>
                <a:xfrm>
                  <a:off x="2304589" y="4970782"/>
                  <a:ext cx="12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6" name="Freihand 185">
                  <a:extLst>
                    <a:ext uri="{FF2B5EF4-FFF2-40B4-BE49-F238E27FC236}">
                      <a16:creationId xmlns:a16="http://schemas.microsoft.com/office/drawing/2014/main" id="{98ABAFAB-5DE1-3DA7-FAD5-7FA3E9BE1731}"/>
                    </a:ext>
                  </a:extLst>
                </p14:cNvPr>
                <p14:cNvContentPartPr/>
                <p14:nvPr/>
              </p14:nvContentPartPr>
              <p14:xfrm>
                <a:off x="2484229" y="4925782"/>
                <a:ext cx="80640" cy="167040"/>
              </p14:xfrm>
            </p:contentPart>
          </mc:Choice>
          <mc:Fallback>
            <p:pic>
              <p:nvPicPr>
                <p:cNvPr id="186" name="Freihand 185">
                  <a:extLst>
                    <a:ext uri="{FF2B5EF4-FFF2-40B4-BE49-F238E27FC236}">
                      <a16:creationId xmlns:a16="http://schemas.microsoft.com/office/drawing/2014/main" id="{98ABAFAB-5DE1-3DA7-FAD5-7FA3E9BE1731}"/>
                    </a:ext>
                  </a:extLst>
                </p:cNvPr>
                <p:cNvPicPr/>
                <p:nvPr/>
              </p:nvPicPr>
              <p:blipFill>
                <a:blip r:embed="rId268"/>
                <a:stretch>
                  <a:fillRect/>
                </a:stretch>
              </p:blipFill>
              <p:spPr>
                <a:xfrm>
                  <a:off x="2475589" y="4917142"/>
                  <a:ext cx="98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8" name="Freihand 187">
                  <a:extLst>
                    <a:ext uri="{FF2B5EF4-FFF2-40B4-BE49-F238E27FC236}">
                      <a16:creationId xmlns:a16="http://schemas.microsoft.com/office/drawing/2014/main" id="{2CC2A213-F481-78D5-2CD9-C47E9F192C22}"/>
                    </a:ext>
                  </a:extLst>
                </p14:cNvPr>
                <p14:cNvContentPartPr/>
                <p14:nvPr/>
              </p14:nvContentPartPr>
              <p14:xfrm>
                <a:off x="2277229" y="4183822"/>
                <a:ext cx="120240" cy="106560"/>
              </p14:xfrm>
            </p:contentPart>
          </mc:Choice>
          <mc:Fallback>
            <p:pic>
              <p:nvPicPr>
                <p:cNvPr id="188" name="Freihand 187">
                  <a:extLst>
                    <a:ext uri="{FF2B5EF4-FFF2-40B4-BE49-F238E27FC236}">
                      <a16:creationId xmlns:a16="http://schemas.microsoft.com/office/drawing/2014/main" id="{2CC2A213-F481-78D5-2CD9-C47E9F192C22}"/>
                    </a:ext>
                  </a:extLst>
                </p:cNvPr>
                <p:cNvPicPr/>
                <p:nvPr/>
              </p:nvPicPr>
              <p:blipFill>
                <a:blip r:embed="rId270"/>
                <a:stretch>
                  <a:fillRect/>
                </a:stretch>
              </p:blipFill>
              <p:spPr>
                <a:xfrm>
                  <a:off x="2268589" y="4174822"/>
                  <a:ext cx="137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576" name="Freihand 575">
                  <a:extLst>
                    <a:ext uri="{FF2B5EF4-FFF2-40B4-BE49-F238E27FC236}">
                      <a16:creationId xmlns:a16="http://schemas.microsoft.com/office/drawing/2014/main" id="{B98FEE73-2AB9-C8C8-B707-275585DA8149}"/>
                    </a:ext>
                  </a:extLst>
                </p14:cNvPr>
                <p14:cNvContentPartPr/>
                <p14:nvPr/>
              </p14:nvContentPartPr>
              <p14:xfrm>
                <a:off x="2077429" y="4137742"/>
                <a:ext cx="111600" cy="159840"/>
              </p14:xfrm>
            </p:contentPart>
          </mc:Choice>
          <mc:Fallback>
            <p:pic>
              <p:nvPicPr>
                <p:cNvPr id="576" name="Freihand 575">
                  <a:extLst>
                    <a:ext uri="{FF2B5EF4-FFF2-40B4-BE49-F238E27FC236}">
                      <a16:creationId xmlns:a16="http://schemas.microsoft.com/office/drawing/2014/main" id="{B98FEE73-2AB9-C8C8-B707-275585DA8149}"/>
                    </a:ext>
                  </a:extLst>
                </p:cNvPr>
                <p:cNvPicPr/>
                <p:nvPr/>
              </p:nvPicPr>
              <p:blipFill>
                <a:blip r:embed="rId272"/>
                <a:stretch>
                  <a:fillRect/>
                </a:stretch>
              </p:blipFill>
              <p:spPr>
                <a:xfrm>
                  <a:off x="2068429" y="4128742"/>
                  <a:ext cx="129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78" name="Freihand 577">
                  <a:extLst>
                    <a:ext uri="{FF2B5EF4-FFF2-40B4-BE49-F238E27FC236}">
                      <a16:creationId xmlns:a16="http://schemas.microsoft.com/office/drawing/2014/main" id="{FCBCADCC-3A29-9299-4F1F-77B43E0B1BFF}"/>
                    </a:ext>
                  </a:extLst>
                </p14:cNvPr>
                <p14:cNvContentPartPr/>
                <p14:nvPr/>
              </p14:nvContentPartPr>
              <p14:xfrm>
                <a:off x="2243389" y="4134502"/>
                <a:ext cx="88560" cy="193320"/>
              </p14:xfrm>
            </p:contentPart>
          </mc:Choice>
          <mc:Fallback>
            <p:pic>
              <p:nvPicPr>
                <p:cNvPr id="578" name="Freihand 577">
                  <a:extLst>
                    <a:ext uri="{FF2B5EF4-FFF2-40B4-BE49-F238E27FC236}">
                      <a16:creationId xmlns:a16="http://schemas.microsoft.com/office/drawing/2014/main" id="{FCBCADCC-3A29-9299-4F1F-77B43E0B1BFF}"/>
                    </a:ext>
                  </a:extLst>
                </p:cNvPr>
                <p:cNvPicPr/>
                <p:nvPr/>
              </p:nvPicPr>
              <p:blipFill>
                <a:blip r:embed="rId274"/>
                <a:stretch>
                  <a:fillRect/>
                </a:stretch>
              </p:blipFill>
              <p:spPr>
                <a:xfrm>
                  <a:off x="2234749" y="4125502"/>
                  <a:ext cx="106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80" name="Freihand 579">
                  <a:extLst>
                    <a:ext uri="{FF2B5EF4-FFF2-40B4-BE49-F238E27FC236}">
                      <a16:creationId xmlns:a16="http://schemas.microsoft.com/office/drawing/2014/main" id="{19490F06-80CE-AE38-9BE8-DE2F94459364}"/>
                    </a:ext>
                  </a:extLst>
                </p14:cNvPr>
                <p14:cNvContentPartPr/>
                <p14:nvPr/>
              </p14:nvContentPartPr>
              <p14:xfrm>
                <a:off x="2331949" y="4107142"/>
                <a:ext cx="127800" cy="179640"/>
              </p14:xfrm>
            </p:contentPart>
          </mc:Choice>
          <mc:Fallback>
            <p:pic>
              <p:nvPicPr>
                <p:cNvPr id="580" name="Freihand 579">
                  <a:extLst>
                    <a:ext uri="{FF2B5EF4-FFF2-40B4-BE49-F238E27FC236}">
                      <a16:creationId xmlns:a16="http://schemas.microsoft.com/office/drawing/2014/main" id="{19490F06-80CE-AE38-9BE8-DE2F94459364}"/>
                    </a:ext>
                  </a:extLst>
                </p:cNvPr>
                <p:cNvPicPr/>
                <p:nvPr/>
              </p:nvPicPr>
              <p:blipFill>
                <a:blip r:embed="rId276"/>
                <a:stretch>
                  <a:fillRect/>
                </a:stretch>
              </p:blipFill>
              <p:spPr>
                <a:xfrm>
                  <a:off x="2322949" y="4098142"/>
                  <a:ext cx="145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87" name="Freihand 586">
                  <a:extLst>
                    <a:ext uri="{FF2B5EF4-FFF2-40B4-BE49-F238E27FC236}">
                      <a16:creationId xmlns:a16="http://schemas.microsoft.com/office/drawing/2014/main" id="{E35625E6-F58E-53A5-A9E4-8762DC9BAF26}"/>
                    </a:ext>
                  </a:extLst>
                </p14:cNvPr>
                <p14:cNvContentPartPr/>
                <p14:nvPr/>
              </p14:nvContentPartPr>
              <p14:xfrm>
                <a:off x="2900389" y="4189582"/>
                <a:ext cx="96840" cy="526680"/>
              </p14:xfrm>
            </p:contentPart>
          </mc:Choice>
          <mc:Fallback>
            <p:pic>
              <p:nvPicPr>
                <p:cNvPr id="587" name="Freihand 586">
                  <a:extLst>
                    <a:ext uri="{FF2B5EF4-FFF2-40B4-BE49-F238E27FC236}">
                      <a16:creationId xmlns:a16="http://schemas.microsoft.com/office/drawing/2014/main" id="{E35625E6-F58E-53A5-A9E4-8762DC9BAF26}"/>
                    </a:ext>
                  </a:extLst>
                </p:cNvPr>
                <p:cNvPicPr/>
                <p:nvPr/>
              </p:nvPicPr>
              <p:blipFill>
                <a:blip r:embed="rId278"/>
                <a:stretch>
                  <a:fillRect/>
                </a:stretch>
              </p:blipFill>
              <p:spPr>
                <a:xfrm>
                  <a:off x="2891749" y="4180942"/>
                  <a:ext cx="11448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99" name="Freihand 598">
                  <a:extLst>
                    <a:ext uri="{FF2B5EF4-FFF2-40B4-BE49-F238E27FC236}">
                      <a16:creationId xmlns:a16="http://schemas.microsoft.com/office/drawing/2014/main" id="{814D2CD7-17E2-6B86-73A2-036FD0ED24D6}"/>
                    </a:ext>
                  </a:extLst>
                </p14:cNvPr>
                <p14:cNvContentPartPr/>
                <p14:nvPr/>
              </p14:nvContentPartPr>
              <p14:xfrm>
                <a:off x="3227989" y="4385782"/>
                <a:ext cx="109800" cy="189360"/>
              </p14:xfrm>
            </p:contentPart>
          </mc:Choice>
          <mc:Fallback>
            <p:pic>
              <p:nvPicPr>
                <p:cNvPr id="599" name="Freihand 598">
                  <a:extLst>
                    <a:ext uri="{FF2B5EF4-FFF2-40B4-BE49-F238E27FC236}">
                      <a16:creationId xmlns:a16="http://schemas.microsoft.com/office/drawing/2014/main" id="{814D2CD7-17E2-6B86-73A2-036FD0ED24D6}"/>
                    </a:ext>
                  </a:extLst>
                </p:cNvPr>
                <p:cNvPicPr/>
                <p:nvPr/>
              </p:nvPicPr>
              <p:blipFill>
                <a:blip r:embed="rId280"/>
                <a:stretch>
                  <a:fillRect/>
                </a:stretch>
              </p:blipFill>
              <p:spPr>
                <a:xfrm>
                  <a:off x="3219349" y="4376782"/>
                  <a:ext cx="1274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603" name="Freihand 602">
                  <a:extLst>
                    <a:ext uri="{FF2B5EF4-FFF2-40B4-BE49-F238E27FC236}">
                      <a16:creationId xmlns:a16="http://schemas.microsoft.com/office/drawing/2014/main" id="{C6EE4C94-EC5B-D2DA-D7BD-47A68F36222A}"/>
                    </a:ext>
                  </a:extLst>
                </p14:cNvPr>
                <p14:cNvContentPartPr/>
                <p14:nvPr/>
              </p14:nvContentPartPr>
              <p14:xfrm>
                <a:off x="3206389" y="4414582"/>
                <a:ext cx="153000" cy="174600"/>
              </p14:xfrm>
            </p:contentPart>
          </mc:Choice>
          <mc:Fallback>
            <p:pic>
              <p:nvPicPr>
                <p:cNvPr id="603" name="Freihand 602">
                  <a:extLst>
                    <a:ext uri="{FF2B5EF4-FFF2-40B4-BE49-F238E27FC236}">
                      <a16:creationId xmlns:a16="http://schemas.microsoft.com/office/drawing/2014/main" id="{C6EE4C94-EC5B-D2DA-D7BD-47A68F36222A}"/>
                    </a:ext>
                  </a:extLst>
                </p:cNvPr>
                <p:cNvPicPr/>
                <p:nvPr/>
              </p:nvPicPr>
              <p:blipFill>
                <a:blip r:embed="rId282"/>
                <a:stretch>
                  <a:fillRect/>
                </a:stretch>
              </p:blipFill>
              <p:spPr>
                <a:xfrm>
                  <a:off x="3197389" y="4405942"/>
                  <a:ext cx="170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605" name="Freihand 604">
                  <a:extLst>
                    <a:ext uri="{FF2B5EF4-FFF2-40B4-BE49-F238E27FC236}">
                      <a16:creationId xmlns:a16="http://schemas.microsoft.com/office/drawing/2014/main" id="{FB411228-3B92-4FA5-E3D6-DE7AE2B464DC}"/>
                    </a:ext>
                  </a:extLst>
                </p14:cNvPr>
                <p14:cNvContentPartPr/>
                <p14:nvPr/>
              </p14:nvContentPartPr>
              <p14:xfrm>
                <a:off x="3444709" y="4529782"/>
                <a:ext cx="21960" cy="109080"/>
              </p14:xfrm>
            </p:contentPart>
          </mc:Choice>
          <mc:Fallback>
            <p:pic>
              <p:nvPicPr>
                <p:cNvPr id="605" name="Freihand 604">
                  <a:extLst>
                    <a:ext uri="{FF2B5EF4-FFF2-40B4-BE49-F238E27FC236}">
                      <a16:creationId xmlns:a16="http://schemas.microsoft.com/office/drawing/2014/main" id="{FB411228-3B92-4FA5-E3D6-DE7AE2B464DC}"/>
                    </a:ext>
                  </a:extLst>
                </p:cNvPr>
                <p:cNvPicPr/>
                <p:nvPr/>
              </p:nvPicPr>
              <p:blipFill>
                <a:blip r:embed="rId284"/>
                <a:stretch>
                  <a:fillRect/>
                </a:stretch>
              </p:blipFill>
              <p:spPr>
                <a:xfrm>
                  <a:off x="3435709" y="4520782"/>
                  <a:ext cx="39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609" name="Freihand 608">
                  <a:extLst>
                    <a:ext uri="{FF2B5EF4-FFF2-40B4-BE49-F238E27FC236}">
                      <a16:creationId xmlns:a16="http://schemas.microsoft.com/office/drawing/2014/main" id="{E37DEEE1-2CBC-9455-9918-98F77DCC129A}"/>
                    </a:ext>
                  </a:extLst>
                </p14:cNvPr>
                <p14:cNvContentPartPr/>
                <p14:nvPr/>
              </p14:nvContentPartPr>
              <p14:xfrm>
                <a:off x="3448309" y="4420702"/>
                <a:ext cx="5040" cy="1800"/>
              </p14:xfrm>
            </p:contentPart>
          </mc:Choice>
          <mc:Fallback>
            <p:pic>
              <p:nvPicPr>
                <p:cNvPr id="609" name="Freihand 608">
                  <a:extLst>
                    <a:ext uri="{FF2B5EF4-FFF2-40B4-BE49-F238E27FC236}">
                      <a16:creationId xmlns:a16="http://schemas.microsoft.com/office/drawing/2014/main" id="{E37DEEE1-2CBC-9455-9918-98F77DCC129A}"/>
                    </a:ext>
                  </a:extLst>
                </p:cNvPr>
                <p:cNvPicPr/>
                <p:nvPr/>
              </p:nvPicPr>
              <p:blipFill>
                <a:blip r:embed="rId286"/>
                <a:stretch>
                  <a:fillRect/>
                </a:stretch>
              </p:blipFill>
              <p:spPr>
                <a:xfrm>
                  <a:off x="3439309" y="4412062"/>
                  <a:ext cx="22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610" name="Freihand 609">
                  <a:extLst>
                    <a:ext uri="{FF2B5EF4-FFF2-40B4-BE49-F238E27FC236}">
                      <a16:creationId xmlns:a16="http://schemas.microsoft.com/office/drawing/2014/main" id="{AB71B154-85FE-CF22-A127-A5283515B7FE}"/>
                    </a:ext>
                  </a:extLst>
                </p14:cNvPr>
                <p14:cNvContentPartPr/>
                <p14:nvPr/>
              </p14:nvContentPartPr>
              <p14:xfrm>
                <a:off x="3686269" y="4439422"/>
                <a:ext cx="205560" cy="5400"/>
              </p14:xfrm>
            </p:contentPart>
          </mc:Choice>
          <mc:Fallback>
            <p:pic>
              <p:nvPicPr>
                <p:cNvPr id="610" name="Freihand 609">
                  <a:extLst>
                    <a:ext uri="{FF2B5EF4-FFF2-40B4-BE49-F238E27FC236}">
                      <a16:creationId xmlns:a16="http://schemas.microsoft.com/office/drawing/2014/main" id="{AB71B154-85FE-CF22-A127-A5283515B7FE}"/>
                    </a:ext>
                  </a:extLst>
                </p:cNvPr>
                <p:cNvPicPr/>
                <p:nvPr/>
              </p:nvPicPr>
              <p:blipFill>
                <a:blip r:embed="rId288"/>
                <a:stretch>
                  <a:fillRect/>
                </a:stretch>
              </p:blipFill>
              <p:spPr>
                <a:xfrm>
                  <a:off x="3677269" y="4430422"/>
                  <a:ext cx="223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626" name="Freihand 625">
                  <a:extLst>
                    <a:ext uri="{FF2B5EF4-FFF2-40B4-BE49-F238E27FC236}">
                      <a16:creationId xmlns:a16="http://schemas.microsoft.com/office/drawing/2014/main" id="{149E61B7-5DE7-9275-672F-2CC2BAD84217}"/>
                    </a:ext>
                  </a:extLst>
                </p14:cNvPr>
                <p14:cNvContentPartPr/>
                <p14:nvPr/>
              </p14:nvContentPartPr>
              <p14:xfrm>
                <a:off x="4097389" y="4281382"/>
                <a:ext cx="110520" cy="154440"/>
              </p14:xfrm>
            </p:contentPart>
          </mc:Choice>
          <mc:Fallback>
            <p:pic>
              <p:nvPicPr>
                <p:cNvPr id="626" name="Freihand 625">
                  <a:extLst>
                    <a:ext uri="{FF2B5EF4-FFF2-40B4-BE49-F238E27FC236}">
                      <a16:creationId xmlns:a16="http://schemas.microsoft.com/office/drawing/2014/main" id="{149E61B7-5DE7-9275-672F-2CC2BAD84217}"/>
                    </a:ext>
                  </a:extLst>
                </p:cNvPr>
                <p:cNvPicPr/>
                <p:nvPr/>
              </p:nvPicPr>
              <p:blipFill>
                <a:blip r:embed="rId290"/>
                <a:stretch>
                  <a:fillRect/>
                </a:stretch>
              </p:blipFill>
              <p:spPr>
                <a:xfrm>
                  <a:off x="4088389" y="4272742"/>
                  <a:ext cx="128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627" name="Freihand 626">
                  <a:extLst>
                    <a:ext uri="{FF2B5EF4-FFF2-40B4-BE49-F238E27FC236}">
                      <a16:creationId xmlns:a16="http://schemas.microsoft.com/office/drawing/2014/main" id="{7EC0AADC-14B2-D8B0-D169-BF446A820982}"/>
                    </a:ext>
                  </a:extLst>
                </p14:cNvPr>
                <p14:cNvContentPartPr/>
                <p14:nvPr/>
              </p14:nvContentPartPr>
              <p14:xfrm>
                <a:off x="4076149" y="4356262"/>
                <a:ext cx="151920" cy="171720"/>
              </p14:xfrm>
            </p:contentPart>
          </mc:Choice>
          <mc:Fallback>
            <p:pic>
              <p:nvPicPr>
                <p:cNvPr id="627" name="Freihand 626">
                  <a:extLst>
                    <a:ext uri="{FF2B5EF4-FFF2-40B4-BE49-F238E27FC236}">
                      <a16:creationId xmlns:a16="http://schemas.microsoft.com/office/drawing/2014/main" id="{7EC0AADC-14B2-D8B0-D169-BF446A820982}"/>
                    </a:ext>
                  </a:extLst>
                </p:cNvPr>
                <p:cNvPicPr/>
                <p:nvPr/>
              </p:nvPicPr>
              <p:blipFill>
                <a:blip r:embed="rId292"/>
                <a:stretch>
                  <a:fillRect/>
                </a:stretch>
              </p:blipFill>
              <p:spPr>
                <a:xfrm>
                  <a:off x="4067509" y="4347622"/>
                  <a:ext cx="169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29" name="Freihand 628">
                  <a:extLst>
                    <a:ext uri="{FF2B5EF4-FFF2-40B4-BE49-F238E27FC236}">
                      <a16:creationId xmlns:a16="http://schemas.microsoft.com/office/drawing/2014/main" id="{3EFD51A5-5BF9-D4DE-092C-5D50A9D6A5EA}"/>
                    </a:ext>
                  </a:extLst>
                </p14:cNvPr>
                <p14:cNvContentPartPr/>
                <p14:nvPr/>
              </p14:nvContentPartPr>
              <p14:xfrm>
                <a:off x="4022509" y="4176262"/>
                <a:ext cx="216000" cy="26640"/>
              </p14:xfrm>
            </p:contentPart>
          </mc:Choice>
          <mc:Fallback>
            <p:pic>
              <p:nvPicPr>
                <p:cNvPr id="629" name="Freihand 628">
                  <a:extLst>
                    <a:ext uri="{FF2B5EF4-FFF2-40B4-BE49-F238E27FC236}">
                      <a16:creationId xmlns:a16="http://schemas.microsoft.com/office/drawing/2014/main" id="{3EFD51A5-5BF9-D4DE-092C-5D50A9D6A5EA}"/>
                    </a:ext>
                  </a:extLst>
                </p:cNvPr>
                <p:cNvPicPr/>
                <p:nvPr/>
              </p:nvPicPr>
              <p:blipFill>
                <a:blip r:embed="rId294"/>
                <a:stretch>
                  <a:fillRect/>
                </a:stretch>
              </p:blipFill>
              <p:spPr>
                <a:xfrm>
                  <a:off x="4013869" y="4167262"/>
                  <a:ext cx="233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632" name="Freihand 631">
                  <a:extLst>
                    <a:ext uri="{FF2B5EF4-FFF2-40B4-BE49-F238E27FC236}">
                      <a16:creationId xmlns:a16="http://schemas.microsoft.com/office/drawing/2014/main" id="{728811BB-6029-3629-BA74-C31BE725FA60}"/>
                    </a:ext>
                  </a:extLst>
                </p14:cNvPr>
                <p14:cNvContentPartPr/>
                <p14:nvPr/>
              </p14:nvContentPartPr>
              <p14:xfrm>
                <a:off x="4316629" y="4075462"/>
                <a:ext cx="135000" cy="473760"/>
              </p14:xfrm>
            </p:contentPart>
          </mc:Choice>
          <mc:Fallback>
            <p:pic>
              <p:nvPicPr>
                <p:cNvPr id="632" name="Freihand 631">
                  <a:extLst>
                    <a:ext uri="{FF2B5EF4-FFF2-40B4-BE49-F238E27FC236}">
                      <a16:creationId xmlns:a16="http://schemas.microsoft.com/office/drawing/2014/main" id="{728811BB-6029-3629-BA74-C31BE725FA60}"/>
                    </a:ext>
                  </a:extLst>
                </p:cNvPr>
                <p:cNvPicPr/>
                <p:nvPr/>
              </p:nvPicPr>
              <p:blipFill>
                <a:blip r:embed="rId296"/>
                <a:stretch>
                  <a:fillRect/>
                </a:stretch>
              </p:blipFill>
              <p:spPr>
                <a:xfrm>
                  <a:off x="4307629" y="4066462"/>
                  <a:ext cx="15264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636" name="Freihand 635">
                  <a:extLst>
                    <a:ext uri="{FF2B5EF4-FFF2-40B4-BE49-F238E27FC236}">
                      <a16:creationId xmlns:a16="http://schemas.microsoft.com/office/drawing/2014/main" id="{A318716A-00E2-5415-94CC-56194E0D1BB2}"/>
                    </a:ext>
                  </a:extLst>
                </p14:cNvPr>
                <p14:cNvContentPartPr/>
                <p14:nvPr/>
              </p14:nvContentPartPr>
              <p14:xfrm>
                <a:off x="4431829" y="3829942"/>
                <a:ext cx="198360" cy="227880"/>
              </p14:xfrm>
            </p:contentPart>
          </mc:Choice>
          <mc:Fallback>
            <p:pic>
              <p:nvPicPr>
                <p:cNvPr id="636" name="Freihand 635">
                  <a:extLst>
                    <a:ext uri="{FF2B5EF4-FFF2-40B4-BE49-F238E27FC236}">
                      <a16:creationId xmlns:a16="http://schemas.microsoft.com/office/drawing/2014/main" id="{A318716A-00E2-5415-94CC-56194E0D1BB2}"/>
                    </a:ext>
                  </a:extLst>
                </p:cNvPr>
                <p:cNvPicPr/>
                <p:nvPr/>
              </p:nvPicPr>
              <p:blipFill>
                <a:blip r:embed="rId298"/>
                <a:stretch>
                  <a:fillRect/>
                </a:stretch>
              </p:blipFill>
              <p:spPr>
                <a:xfrm>
                  <a:off x="4422829" y="3820942"/>
                  <a:ext cx="2160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638" name="Freihand 637">
                  <a:extLst>
                    <a:ext uri="{FF2B5EF4-FFF2-40B4-BE49-F238E27FC236}">
                      <a16:creationId xmlns:a16="http://schemas.microsoft.com/office/drawing/2014/main" id="{247308FE-33EC-1AF6-F4B9-CA38BC5FF1BD}"/>
                    </a:ext>
                  </a:extLst>
                </p14:cNvPr>
                <p14:cNvContentPartPr/>
                <p14:nvPr/>
              </p14:nvContentPartPr>
              <p14:xfrm>
                <a:off x="4811989" y="4248622"/>
                <a:ext cx="212400" cy="57600"/>
              </p14:xfrm>
            </p:contentPart>
          </mc:Choice>
          <mc:Fallback>
            <p:pic>
              <p:nvPicPr>
                <p:cNvPr id="638" name="Freihand 637">
                  <a:extLst>
                    <a:ext uri="{FF2B5EF4-FFF2-40B4-BE49-F238E27FC236}">
                      <a16:creationId xmlns:a16="http://schemas.microsoft.com/office/drawing/2014/main" id="{247308FE-33EC-1AF6-F4B9-CA38BC5FF1BD}"/>
                    </a:ext>
                  </a:extLst>
                </p:cNvPr>
                <p:cNvPicPr/>
                <p:nvPr/>
              </p:nvPicPr>
              <p:blipFill>
                <a:blip r:embed="rId300"/>
                <a:stretch>
                  <a:fillRect/>
                </a:stretch>
              </p:blipFill>
              <p:spPr>
                <a:xfrm>
                  <a:off x="4802989" y="4239622"/>
                  <a:ext cx="230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639" name="Freihand 638">
                  <a:extLst>
                    <a:ext uri="{FF2B5EF4-FFF2-40B4-BE49-F238E27FC236}">
                      <a16:creationId xmlns:a16="http://schemas.microsoft.com/office/drawing/2014/main" id="{CFDAFAEE-8AF0-7E14-E126-AC2081462DB9}"/>
                    </a:ext>
                  </a:extLst>
                </p14:cNvPr>
                <p14:cNvContentPartPr/>
                <p14:nvPr/>
              </p14:nvContentPartPr>
              <p14:xfrm>
                <a:off x="4825309" y="4388302"/>
                <a:ext cx="204840" cy="16200"/>
              </p14:xfrm>
            </p:contentPart>
          </mc:Choice>
          <mc:Fallback>
            <p:pic>
              <p:nvPicPr>
                <p:cNvPr id="639" name="Freihand 638">
                  <a:extLst>
                    <a:ext uri="{FF2B5EF4-FFF2-40B4-BE49-F238E27FC236}">
                      <a16:creationId xmlns:a16="http://schemas.microsoft.com/office/drawing/2014/main" id="{CFDAFAEE-8AF0-7E14-E126-AC2081462DB9}"/>
                    </a:ext>
                  </a:extLst>
                </p:cNvPr>
                <p:cNvPicPr/>
                <p:nvPr/>
              </p:nvPicPr>
              <p:blipFill>
                <a:blip r:embed="rId302"/>
                <a:stretch>
                  <a:fillRect/>
                </a:stretch>
              </p:blipFill>
              <p:spPr>
                <a:xfrm>
                  <a:off x="4816669" y="4379662"/>
                  <a:ext cx="222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2" name="Freihand 191">
                  <a:extLst>
                    <a:ext uri="{FF2B5EF4-FFF2-40B4-BE49-F238E27FC236}">
                      <a16:creationId xmlns:a16="http://schemas.microsoft.com/office/drawing/2014/main" id="{8CFA75BE-9911-5C7F-9E35-1B2D319AF348}"/>
                    </a:ext>
                  </a:extLst>
                </p14:cNvPr>
                <p14:cNvContentPartPr/>
                <p14:nvPr/>
              </p14:nvContentPartPr>
              <p14:xfrm>
                <a:off x="5238949" y="4129462"/>
                <a:ext cx="223200" cy="247320"/>
              </p14:xfrm>
            </p:contentPart>
          </mc:Choice>
          <mc:Fallback>
            <p:pic>
              <p:nvPicPr>
                <p:cNvPr id="192" name="Freihand 191">
                  <a:extLst>
                    <a:ext uri="{FF2B5EF4-FFF2-40B4-BE49-F238E27FC236}">
                      <a16:creationId xmlns:a16="http://schemas.microsoft.com/office/drawing/2014/main" id="{8CFA75BE-9911-5C7F-9E35-1B2D319AF348}"/>
                    </a:ext>
                  </a:extLst>
                </p:cNvPr>
                <p:cNvPicPr/>
                <p:nvPr/>
              </p:nvPicPr>
              <p:blipFill>
                <a:blip r:embed="rId304"/>
                <a:stretch>
                  <a:fillRect/>
                </a:stretch>
              </p:blipFill>
              <p:spPr>
                <a:xfrm>
                  <a:off x="5230309" y="4120462"/>
                  <a:ext cx="2408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3" name="Freihand 192">
                  <a:extLst>
                    <a:ext uri="{FF2B5EF4-FFF2-40B4-BE49-F238E27FC236}">
                      <a16:creationId xmlns:a16="http://schemas.microsoft.com/office/drawing/2014/main" id="{7F206A47-C192-E9E6-C64F-1D4B342AAE22}"/>
                    </a:ext>
                  </a:extLst>
                </p14:cNvPr>
                <p14:cNvContentPartPr/>
                <p14:nvPr/>
              </p14:nvContentPartPr>
              <p14:xfrm>
                <a:off x="5537389" y="4371382"/>
                <a:ext cx="9000" cy="176400"/>
              </p14:xfrm>
            </p:contentPart>
          </mc:Choice>
          <mc:Fallback>
            <p:pic>
              <p:nvPicPr>
                <p:cNvPr id="193" name="Freihand 192">
                  <a:extLst>
                    <a:ext uri="{FF2B5EF4-FFF2-40B4-BE49-F238E27FC236}">
                      <a16:creationId xmlns:a16="http://schemas.microsoft.com/office/drawing/2014/main" id="{7F206A47-C192-E9E6-C64F-1D4B342AAE22}"/>
                    </a:ext>
                  </a:extLst>
                </p:cNvPr>
                <p:cNvPicPr/>
                <p:nvPr/>
              </p:nvPicPr>
              <p:blipFill>
                <a:blip r:embed="rId306"/>
                <a:stretch>
                  <a:fillRect/>
                </a:stretch>
              </p:blipFill>
              <p:spPr>
                <a:xfrm>
                  <a:off x="5528749" y="4362382"/>
                  <a:ext cx="26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4" name="Freihand 193">
                  <a:extLst>
                    <a:ext uri="{FF2B5EF4-FFF2-40B4-BE49-F238E27FC236}">
                      <a16:creationId xmlns:a16="http://schemas.microsoft.com/office/drawing/2014/main" id="{2AAB111E-B1ED-C8C0-E07F-4FE28F17F13D}"/>
                    </a:ext>
                  </a:extLst>
                </p14:cNvPr>
                <p14:cNvContentPartPr/>
                <p14:nvPr/>
              </p14:nvContentPartPr>
              <p14:xfrm>
                <a:off x="5641429" y="4081942"/>
                <a:ext cx="279000" cy="271800"/>
              </p14:xfrm>
            </p:contentPart>
          </mc:Choice>
          <mc:Fallback>
            <p:pic>
              <p:nvPicPr>
                <p:cNvPr id="194" name="Freihand 193">
                  <a:extLst>
                    <a:ext uri="{FF2B5EF4-FFF2-40B4-BE49-F238E27FC236}">
                      <a16:creationId xmlns:a16="http://schemas.microsoft.com/office/drawing/2014/main" id="{2AAB111E-B1ED-C8C0-E07F-4FE28F17F13D}"/>
                    </a:ext>
                  </a:extLst>
                </p:cNvPr>
                <p:cNvPicPr/>
                <p:nvPr/>
              </p:nvPicPr>
              <p:blipFill>
                <a:blip r:embed="rId308"/>
                <a:stretch>
                  <a:fillRect/>
                </a:stretch>
              </p:blipFill>
              <p:spPr>
                <a:xfrm>
                  <a:off x="5632789" y="4073302"/>
                  <a:ext cx="2966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5" name="Freihand 194">
                  <a:extLst>
                    <a:ext uri="{FF2B5EF4-FFF2-40B4-BE49-F238E27FC236}">
                      <a16:creationId xmlns:a16="http://schemas.microsoft.com/office/drawing/2014/main" id="{1DC7142B-CADA-7D5D-ADA4-EA47783E161A}"/>
                    </a:ext>
                  </a:extLst>
                </p14:cNvPr>
                <p14:cNvContentPartPr/>
                <p14:nvPr/>
              </p14:nvContentPartPr>
              <p14:xfrm>
                <a:off x="6009349" y="4064302"/>
                <a:ext cx="166320" cy="265680"/>
              </p14:xfrm>
            </p:contentPart>
          </mc:Choice>
          <mc:Fallback>
            <p:pic>
              <p:nvPicPr>
                <p:cNvPr id="195" name="Freihand 194">
                  <a:extLst>
                    <a:ext uri="{FF2B5EF4-FFF2-40B4-BE49-F238E27FC236}">
                      <a16:creationId xmlns:a16="http://schemas.microsoft.com/office/drawing/2014/main" id="{1DC7142B-CADA-7D5D-ADA4-EA47783E161A}"/>
                    </a:ext>
                  </a:extLst>
                </p:cNvPr>
                <p:cNvPicPr/>
                <p:nvPr/>
              </p:nvPicPr>
              <p:blipFill>
                <a:blip r:embed="rId310"/>
                <a:stretch>
                  <a:fillRect/>
                </a:stretch>
              </p:blipFill>
              <p:spPr>
                <a:xfrm>
                  <a:off x="6000709" y="4055302"/>
                  <a:ext cx="1839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6" name="Freihand 195">
                  <a:extLst>
                    <a:ext uri="{FF2B5EF4-FFF2-40B4-BE49-F238E27FC236}">
                      <a16:creationId xmlns:a16="http://schemas.microsoft.com/office/drawing/2014/main" id="{EA3EDFF7-9170-9811-D590-3675CD3EAA76}"/>
                    </a:ext>
                  </a:extLst>
                </p14:cNvPr>
                <p14:cNvContentPartPr/>
                <p14:nvPr/>
              </p14:nvContentPartPr>
              <p14:xfrm>
                <a:off x="5684269" y="3935422"/>
                <a:ext cx="527040" cy="53280"/>
              </p14:xfrm>
            </p:contentPart>
          </mc:Choice>
          <mc:Fallback>
            <p:pic>
              <p:nvPicPr>
                <p:cNvPr id="196" name="Freihand 195">
                  <a:extLst>
                    <a:ext uri="{FF2B5EF4-FFF2-40B4-BE49-F238E27FC236}">
                      <a16:creationId xmlns:a16="http://schemas.microsoft.com/office/drawing/2014/main" id="{EA3EDFF7-9170-9811-D590-3675CD3EAA76}"/>
                    </a:ext>
                  </a:extLst>
                </p:cNvPr>
                <p:cNvPicPr/>
                <p:nvPr/>
              </p:nvPicPr>
              <p:blipFill>
                <a:blip r:embed="rId312"/>
                <a:stretch>
                  <a:fillRect/>
                </a:stretch>
              </p:blipFill>
              <p:spPr>
                <a:xfrm>
                  <a:off x="5675269" y="3926422"/>
                  <a:ext cx="544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7" name="Freihand 196">
                  <a:extLst>
                    <a:ext uri="{FF2B5EF4-FFF2-40B4-BE49-F238E27FC236}">
                      <a16:creationId xmlns:a16="http://schemas.microsoft.com/office/drawing/2014/main" id="{65D785DD-DC36-9FCC-C5D6-952E5EA7D5D2}"/>
                    </a:ext>
                  </a:extLst>
                </p14:cNvPr>
                <p14:cNvContentPartPr/>
                <p14:nvPr/>
              </p14:nvContentPartPr>
              <p14:xfrm>
                <a:off x="6076309" y="4034782"/>
                <a:ext cx="101880" cy="86040"/>
              </p14:xfrm>
            </p:contentPart>
          </mc:Choice>
          <mc:Fallback>
            <p:pic>
              <p:nvPicPr>
                <p:cNvPr id="197" name="Freihand 196">
                  <a:extLst>
                    <a:ext uri="{FF2B5EF4-FFF2-40B4-BE49-F238E27FC236}">
                      <a16:creationId xmlns:a16="http://schemas.microsoft.com/office/drawing/2014/main" id="{65D785DD-DC36-9FCC-C5D6-952E5EA7D5D2}"/>
                    </a:ext>
                  </a:extLst>
                </p:cNvPr>
                <p:cNvPicPr/>
                <p:nvPr/>
              </p:nvPicPr>
              <p:blipFill>
                <a:blip r:embed="rId314"/>
                <a:stretch>
                  <a:fillRect/>
                </a:stretch>
              </p:blipFill>
              <p:spPr>
                <a:xfrm>
                  <a:off x="6067309" y="4026142"/>
                  <a:ext cx="119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1" name="Freihand 200">
                  <a:extLst>
                    <a:ext uri="{FF2B5EF4-FFF2-40B4-BE49-F238E27FC236}">
                      <a16:creationId xmlns:a16="http://schemas.microsoft.com/office/drawing/2014/main" id="{A4AAA8F8-8B2B-CA70-89D5-C7D79B2FE21C}"/>
                    </a:ext>
                  </a:extLst>
                </p14:cNvPr>
                <p14:cNvContentPartPr/>
                <p14:nvPr/>
              </p14:nvContentPartPr>
              <p14:xfrm>
                <a:off x="609349" y="5631382"/>
                <a:ext cx="153000" cy="315360"/>
              </p14:xfrm>
            </p:contentPart>
          </mc:Choice>
          <mc:Fallback>
            <p:pic>
              <p:nvPicPr>
                <p:cNvPr id="201" name="Freihand 200">
                  <a:extLst>
                    <a:ext uri="{FF2B5EF4-FFF2-40B4-BE49-F238E27FC236}">
                      <a16:creationId xmlns:a16="http://schemas.microsoft.com/office/drawing/2014/main" id="{A4AAA8F8-8B2B-CA70-89D5-C7D79B2FE21C}"/>
                    </a:ext>
                  </a:extLst>
                </p:cNvPr>
                <p:cNvPicPr/>
                <p:nvPr/>
              </p:nvPicPr>
              <p:blipFill>
                <a:blip r:embed="rId316"/>
                <a:stretch>
                  <a:fillRect/>
                </a:stretch>
              </p:blipFill>
              <p:spPr>
                <a:xfrm>
                  <a:off x="600349" y="5622742"/>
                  <a:ext cx="1706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2" name="Freihand 201">
                  <a:extLst>
                    <a:ext uri="{FF2B5EF4-FFF2-40B4-BE49-F238E27FC236}">
                      <a16:creationId xmlns:a16="http://schemas.microsoft.com/office/drawing/2014/main" id="{3F4CC9BD-C567-BC04-634C-A74133102C90}"/>
                    </a:ext>
                  </a:extLst>
                </p14:cNvPr>
                <p14:cNvContentPartPr/>
                <p14:nvPr/>
              </p14:nvContentPartPr>
              <p14:xfrm>
                <a:off x="534469" y="5456422"/>
                <a:ext cx="199440" cy="216720"/>
              </p14:xfrm>
            </p:contentPart>
          </mc:Choice>
          <mc:Fallback>
            <p:pic>
              <p:nvPicPr>
                <p:cNvPr id="202" name="Freihand 201">
                  <a:extLst>
                    <a:ext uri="{FF2B5EF4-FFF2-40B4-BE49-F238E27FC236}">
                      <a16:creationId xmlns:a16="http://schemas.microsoft.com/office/drawing/2014/main" id="{3F4CC9BD-C567-BC04-634C-A74133102C90}"/>
                    </a:ext>
                  </a:extLst>
                </p:cNvPr>
                <p:cNvPicPr/>
                <p:nvPr/>
              </p:nvPicPr>
              <p:blipFill>
                <a:blip r:embed="rId318"/>
                <a:stretch>
                  <a:fillRect/>
                </a:stretch>
              </p:blipFill>
              <p:spPr>
                <a:xfrm>
                  <a:off x="525469" y="5447422"/>
                  <a:ext cx="217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4" name="Freihand 203">
                  <a:extLst>
                    <a:ext uri="{FF2B5EF4-FFF2-40B4-BE49-F238E27FC236}">
                      <a16:creationId xmlns:a16="http://schemas.microsoft.com/office/drawing/2014/main" id="{9C01E00E-9FC7-C18B-807D-7BC65652679D}"/>
                    </a:ext>
                  </a:extLst>
                </p14:cNvPr>
                <p14:cNvContentPartPr/>
                <p14:nvPr/>
              </p14:nvContentPartPr>
              <p14:xfrm>
                <a:off x="1071949" y="5698342"/>
                <a:ext cx="188640" cy="50760"/>
              </p14:xfrm>
            </p:contentPart>
          </mc:Choice>
          <mc:Fallback>
            <p:pic>
              <p:nvPicPr>
                <p:cNvPr id="204" name="Freihand 203">
                  <a:extLst>
                    <a:ext uri="{FF2B5EF4-FFF2-40B4-BE49-F238E27FC236}">
                      <a16:creationId xmlns:a16="http://schemas.microsoft.com/office/drawing/2014/main" id="{9C01E00E-9FC7-C18B-807D-7BC65652679D}"/>
                    </a:ext>
                  </a:extLst>
                </p:cNvPr>
                <p:cNvPicPr/>
                <p:nvPr/>
              </p:nvPicPr>
              <p:blipFill>
                <a:blip r:embed="rId320"/>
                <a:stretch>
                  <a:fillRect/>
                </a:stretch>
              </p:blipFill>
              <p:spPr>
                <a:xfrm>
                  <a:off x="1063309" y="5689342"/>
                  <a:ext cx="206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5" name="Freihand 204">
                  <a:extLst>
                    <a:ext uri="{FF2B5EF4-FFF2-40B4-BE49-F238E27FC236}">
                      <a16:creationId xmlns:a16="http://schemas.microsoft.com/office/drawing/2014/main" id="{6228FC5D-EF1C-49BA-762D-71F1452DDF82}"/>
                    </a:ext>
                  </a:extLst>
                </p14:cNvPr>
                <p14:cNvContentPartPr/>
                <p14:nvPr/>
              </p14:nvContentPartPr>
              <p14:xfrm>
                <a:off x="1103629" y="5787982"/>
                <a:ext cx="167040" cy="34920"/>
              </p14:xfrm>
            </p:contentPart>
          </mc:Choice>
          <mc:Fallback>
            <p:pic>
              <p:nvPicPr>
                <p:cNvPr id="205" name="Freihand 204">
                  <a:extLst>
                    <a:ext uri="{FF2B5EF4-FFF2-40B4-BE49-F238E27FC236}">
                      <a16:creationId xmlns:a16="http://schemas.microsoft.com/office/drawing/2014/main" id="{6228FC5D-EF1C-49BA-762D-71F1452DDF82}"/>
                    </a:ext>
                  </a:extLst>
                </p:cNvPr>
                <p:cNvPicPr/>
                <p:nvPr/>
              </p:nvPicPr>
              <p:blipFill>
                <a:blip r:embed="rId322"/>
                <a:stretch>
                  <a:fillRect/>
                </a:stretch>
              </p:blipFill>
              <p:spPr>
                <a:xfrm>
                  <a:off x="1094629" y="5779342"/>
                  <a:ext cx="184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7" name="Freihand 206">
                  <a:extLst>
                    <a:ext uri="{FF2B5EF4-FFF2-40B4-BE49-F238E27FC236}">
                      <a16:creationId xmlns:a16="http://schemas.microsoft.com/office/drawing/2014/main" id="{F5019698-98C8-BC12-6FCE-A5F1AA9A2246}"/>
                    </a:ext>
                  </a:extLst>
                </p14:cNvPr>
                <p14:cNvContentPartPr/>
                <p14:nvPr/>
              </p14:nvContentPartPr>
              <p14:xfrm>
                <a:off x="1535629" y="5309182"/>
                <a:ext cx="856800" cy="624600"/>
              </p14:xfrm>
            </p:contentPart>
          </mc:Choice>
          <mc:Fallback>
            <p:pic>
              <p:nvPicPr>
                <p:cNvPr id="207" name="Freihand 206">
                  <a:extLst>
                    <a:ext uri="{FF2B5EF4-FFF2-40B4-BE49-F238E27FC236}">
                      <a16:creationId xmlns:a16="http://schemas.microsoft.com/office/drawing/2014/main" id="{F5019698-98C8-BC12-6FCE-A5F1AA9A2246}"/>
                    </a:ext>
                  </a:extLst>
                </p:cNvPr>
                <p:cNvPicPr/>
                <p:nvPr/>
              </p:nvPicPr>
              <p:blipFill>
                <a:blip r:embed="rId324"/>
                <a:stretch>
                  <a:fillRect/>
                </a:stretch>
              </p:blipFill>
              <p:spPr>
                <a:xfrm>
                  <a:off x="1526629" y="5300182"/>
                  <a:ext cx="87444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9" name="Freihand 208">
                  <a:extLst>
                    <a:ext uri="{FF2B5EF4-FFF2-40B4-BE49-F238E27FC236}">
                      <a16:creationId xmlns:a16="http://schemas.microsoft.com/office/drawing/2014/main" id="{609F7351-4C98-335A-BD5F-C84E1089517D}"/>
                    </a:ext>
                  </a:extLst>
                </p14:cNvPr>
                <p14:cNvContentPartPr/>
                <p14:nvPr/>
              </p14:nvContentPartPr>
              <p14:xfrm>
                <a:off x="1859269" y="5545342"/>
                <a:ext cx="204840" cy="246960"/>
              </p14:xfrm>
            </p:contentPart>
          </mc:Choice>
          <mc:Fallback>
            <p:pic>
              <p:nvPicPr>
                <p:cNvPr id="209" name="Freihand 208">
                  <a:extLst>
                    <a:ext uri="{FF2B5EF4-FFF2-40B4-BE49-F238E27FC236}">
                      <a16:creationId xmlns:a16="http://schemas.microsoft.com/office/drawing/2014/main" id="{609F7351-4C98-335A-BD5F-C84E1089517D}"/>
                    </a:ext>
                  </a:extLst>
                </p:cNvPr>
                <p:cNvPicPr/>
                <p:nvPr/>
              </p:nvPicPr>
              <p:blipFill>
                <a:blip r:embed="rId326"/>
                <a:stretch>
                  <a:fillRect/>
                </a:stretch>
              </p:blipFill>
              <p:spPr>
                <a:xfrm>
                  <a:off x="1850269" y="5536702"/>
                  <a:ext cx="2224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1" name="Freihand 210">
                  <a:extLst>
                    <a:ext uri="{FF2B5EF4-FFF2-40B4-BE49-F238E27FC236}">
                      <a16:creationId xmlns:a16="http://schemas.microsoft.com/office/drawing/2014/main" id="{866548A9-D1BC-3FDC-2611-B088872F4945}"/>
                    </a:ext>
                  </a:extLst>
                </p14:cNvPr>
                <p14:cNvContentPartPr/>
                <p14:nvPr/>
              </p14:nvContentPartPr>
              <p14:xfrm>
                <a:off x="1826149" y="5409622"/>
                <a:ext cx="192960" cy="190440"/>
              </p14:xfrm>
            </p:contentPart>
          </mc:Choice>
          <mc:Fallback>
            <p:pic>
              <p:nvPicPr>
                <p:cNvPr id="211" name="Freihand 210">
                  <a:extLst>
                    <a:ext uri="{FF2B5EF4-FFF2-40B4-BE49-F238E27FC236}">
                      <a16:creationId xmlns:a16="http://schemas.microsoft.com/office/drawing/2014/main" id="{866548A9-D1BC-3FDC-2611-B088872F4945}"/>
                    </a:ext>
                  </a:extLst>
                </p:cNvPr>
                <p:cNvPicPr/>
                <p:nvPr/>
              </p:nvPicPr>
              <p:blipFill>
                <a:blip r:embed="rId328"/>
                <a:stretch>
                  <a:fillRect/>
                </a:stretch>
              </p:blipFill>
              <p:spPr>
                <a:xfrm>
                  <a:off x="1817509" y="5400622"/>
                  <a:ext cx="210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2" name="Freihand 211">
                  <a:extLst>
                    <a:ext uri="{FF2B5EF4-FFF2-40B4-BE49-F238E27FC236}">
                      <a16:creationId xmlns:a16="http://schemas.microsoft.com/office/drawing/2014/main" id="{711ED0F0-EAA6-02FC-A813-0D55A628C9FE}"/>
                    </a:ext>
                  </a:extLst>
                </p14:cNvPr>
                <p14:cNvContentPartPr/>
                <p14:nvPr/>
              </p14:nvContentPartPr>
              <p14:xfrm>
                <a:off x="2059069" y="5389102"/>
                <a:ext cx="117000" cy="163080"/>
              </p14:xfrm>
            </p:contentPart>
          </mc:Choice>
          <mc:Fallback>
            <p:pic>
              <p:nvPicPr>
                <p:cNvPr id="212" name="Freihand 211">
                  <a:extLst>
                    <a:ext uri="{FF2B5EF4-FFF2-40B4-BE49-F238E27FC236}">
                      <a16:creationId xmlns:a16="http://schemas.microsoft.com/office/drawing/2014/main" id="{711ED0F0-EAA6-02FC-A813-0D55A628C9FE}"/>
                    </a:ext>
                  </a:extLst>
                </p:cNvPr>
                <p:cNvPicPr/>
                <p:nvPr/>
              </p:nvPicPr>
              <p:blipFill>
                <a:blip r:embed="rId330"/>
                <a:stretch>
                  <a:fillRect/>
                </a:stretch>
              </p:blipFill>
              <p:spPr>
                <a:xfrm>
                  <a:off x="2050429" y="5380462"/>
                  <a:ext cx="134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5" name="Freihand 214">
                  <a:extLst>
                    <a:ext uri="{FF2B5EF4-FFF2-40B4-BE49-F238E27FC236}">
                      <a16:creationId xmlns:a16="http://schemas.microsoft.com/office/drawing/2014/main" id="{C271D77D-63EC-4761-BC00-9952A6FD3BA4}"/>
                    </a:ext>
                  </a:extLst>
                </p14:cNvPr>
                <p14:cNvContentPartPr/>
                <p14:nvPr/>
              </p14:nvContentPartPr>
              <p14:xfrm>
                <a:off x="2718229" y="5543542"/>
                <a:ext cx="186120" cy="30960"/>
              </p14:xfrm>
            </p:contentPart>
          </mc:Choice>
          <mc:Fallback>
            <p:pic>
              <p:nvPicPr>
                <p:cNvPr id="215" name="Freihand 214">
                  <a:extLst>
                    <a:ext uri="{FF2B5EF4-FFF2-40B4-BE49-F238E27FC236}">
                      <a16:creationId xmlns:a16="http://schemas.microsoft.com/office/drawing/2014/main" id="{C271D77D-63EC-4761-BC00-9952A6FD3BA4}"/>
                    </a:ext>
                  </a:extLst>
                </p:cNvPr>
                <p:cNvPicPr/>
                <p:nvPr/>
              </p:nvPicPr>
              <p:blipFill>
                <a:blip r:embed="rId332"/>
                <a:stretch>
                  <a:fillRect/>
                </a:stretch>
              </p:blipFill>
              <p:spPr>
                <a:xfrm>
                  <a:off x="2709229" y="5534902"/>
                  <a:ext cx="203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8" name="Freihand 217">
                  <a:extLst>
                    <a:ext uri="{FF2B5EF4-FFF2-40B4-BE49-F238E27FC236}">
                      <a16:creationId xmlns:a16="http://schemas.microsoft.com/office/drawing/2014/main" id="{5938BA4C-FDB1-1504-7882-7FB3E4BA7858}"/>
                    </a:ext>
                  </a:extLst>
                </p14:cNvPr>
                <p14:cNvContentPartPr/>
                <p14:nvPr/>
              </p14:nvContentPartPr>
              <p14:xfrm>
                <a:off x="2733709" y="5632462"/>
                <a:ext cx="209160" cy="50760"/>
              </p14:xfrm>
            </p:contentPart>
          </mc:Choice>
          <mc:Fallback>
            <p:pic>
              <p:nvPicPr>
                <p:cNvPr id="218" name="Freihand 217">
                  <a:extLst>
                    <a:ext uri="{FF2B5EF4-FFF2-40B4-BE49-F238E27FC236}">
                      <a16:creationId xmlns:a16="http://schemas.microsoft.com/office/drawing/2014/main" id="{5938BA4C-FDB1-1504-7882-7FB3E4BA7858}"/>
                    </a:ext>
                  </a:extLst>
                </p:cNvPr>
                <p:cNvPicPr/>
                <p:nvPr/>
              </p:nvPicPr>
              <p:blipFill>
                <a:blip r:embed="rId334"/>
                <a:stretch>
                  <a:fillRect/>
                </a:stretch>
              </p:blipFill>
              <p:spPr>
                <a:xfrm>
                  <a:off x="2724709" y="5623462"/>
                  <a:ext cx="226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21" name="Freihand 220">
                  <a:extLst>
                    <a:ext uri="{FF2B5EF4-FFF2-40B4-BE49-F238E27FC236}">
                      <a16:creationId xmlns:a16="http://schemas.microsoft.com/office/drawing/2014/main" id="{B2DB0263-1036-F321-7944-38FFA7993479}"/>
                    </a:ext>
                  </a:extLst>
                </p14:cNvPr>
                <p14:cNvContentPartPr/>
                <p14:nvPr/>
              </p14:nvContentPartPr>
              <p14:xfrm>
                <a:off x="3196309" y="5425462"/>
                <a:ext cx="115920" cy="197640"/>
              </p14:xfrm>
            </p:contentPart>
          </mc:Choice>
          <mc:Fallback>
            <p:pic>
              <p:nvPicPr>
                <p:cNvPr id="221" name="Freihand 220">
                  <a:extLst>
                    <a:ext uri="{FF2B5EF4-FFF2-40B4-BE49-F238E27FC236}">
                      <a16:creationId xmlns:a16="http://schemas.microsoft.com/office/drawing/2014/main" id="{B2DB0263-1036-F321-7944-38FFA7993479}"/>
                    </a:ext>
                  </a:extLst>
                </p:cNvPr>
                <p:cNvPicPr/>
                <p:nvPr/>
              </p:nvPicPr>
              <p:blipFill>
                <a:blip r:embed="rId336"/>
                <a:stretch>
                  <a:fillRect/>
                </a:stretch>
              </p:blipFill>
              <p:spPr>
                <a:xfrm>
                  <a:off x="3187309" y="5416822"/>
                  <a:ext cx="133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2" name="Freihand 221">
                  <a:extLst>
                    <a:ext uri="{FF2B5EF4-FFF2-40B4-BE49-F238E27FC236}">
                      <a16:creationId xmlns:a16="http://schemas.microsoft.com/office/drawing/2014/main" id="{A31990F6-87D0-D237-0C41-BE738EA25850}"/>
                    </a:ext>
                  </a:extLst>
                </p14:cNvPr>
                <p14:cNvContentPartPr/>
                <p14:nvPr/>
              </p14:nvContentPartPr>
              <p14:xfrm>
                <a:off x="3434629" y="5555422"/>
                <a:ext cx="26280" cy="171720"/>
              </p14:xfrm>
            </p:contentPart>
          </mc:Choice>
          <mc:Fallback>
            <p:pic>
              <p:nvPicPr>
                <p:cNvPr id="222" name="Freihand 221">
                  <a:extLst>
                    <a:ext uri="{FF2B5EF4-FFF2-40B4-BE49-F238E27FC236}">
                      <a16:creationId xmlns:a16="http://schemas.microsoft.com/office/drawing/2014/main" id="{A31990F6-87D0-D237-0C41-BE738EA25850}"/>
                    </a:ext>
                  </a:extLst>
                </p:cNvPr>
                <p:cNvPicPr/>
                <p:nvPr/>
              </p:nvPicPr>
              <p:blipFill>
                <a:blip r:embed="rId338"/>
                <a:stretch>
                  <a:fillRect/>
                </a:stretch>
              </p:blipFill>
              <p:spPr>
                <a:xfrm>
                  <a:off x="3425989" y="5546422"/>
                  <a:ext cx="43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5" name="Freihand 224">
                  <a:extLst>
                    <a:ext uri="{FF2B5EF4-FFF2-40B4-BE49-F238E27FC236}">
                      <a16:creationId xmlns:a16="http://schemas.microsoft.com/office/drawing/2014/main" id="{A241AE90-6CCC-EAE1-F18E-F377616BE71E}"/>
                    </a:ext>
                  </a:extLst>
                </p14:cNvPr>
                <p14:cNvContentPartPr/>
                <p14:nvPr/>
              </p14:nvContentPartPr>
              <p14:xfrm>
                <a:off x="3624709" y="5317462"/>
                <a:ext cx="123480" cy="279720"/>
              </p14:xfrm>
            </p:contentPart>
          </mc:Choice>
          <mc:Fallback>
            <p:pic>
              <p:nvPicPr>
                <p:cNvPr id="225" name="Freihand 224">
                  <a:extLst>
                    <a:ext uri="{FF2B5EF4-FFF2-40B4-BE49-F238E27FC236}">
                      <a16:creationId xmlns:a16="http://schemas.microsoft.com/office/drawing/2014/main" id="{A241AE90-6CCC-EAE1-F18E-F377616BE71E}"/>
                    </a:ext>
                  </a:extLst>
                </p:cNvPr>
                <p:cNvPicPr/>
                <p:nvPr/>
              </p:nvPicPr>
              <p:blipFill>
                <a:blip r:embed="rId340"/>
                <a:stretch>
                  <a:fillRect/>
                </a:stretch>
              </p:blipFill>
              <p:spPr>
                <a:xfrm>
                  <a:off x="3615709" y="5308822"/>
                  <a:ext cx="14112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6" name="Freihand 225">
                  <a:extLst>
                    <a:ext uri="{FF2B5EF4-FFF2-40B4-BE49-F238E27FC236}">
                      <a16:creationId xmlns:a16="http://schemas.microsoft.com/office/drawing/2014/main" id="{82A85A1C-45CF-DFDB-2841-F4245C582854}"/>
                    </a:ext>
                  </a:extLst>
                </p14:cNvPr>
                <p14:cNvContentPartPr/>
                <p14:nvPr/>
              </p14:nvContentPartPr>
              <p14:xfrm>
                <a:off x="3819829" y="5236462"/>
                <a:ext cx="171360" cy="312480"/>
              </p14:xfrm>
            </p:contentPart>
          </mc:Choice>
          <mc:Fallback>
            <p:pic>
              <p:nvPicPr>
                <p:cNvPr id="226" name="Freihand 225">
                  <a:extLst>
                    <a:ext uri="{FF2B5EF4-FFF2-40B4-BE49-F238E27FC236}">
                      <a16:creationId xmlns:a16="http://schemas.microsoft.com/office/drawing/2014/main" id="{82A85A1C-45CF-DFDB-2841-F4245C582854}"/>
                    </a:ext>
                  </a:extLst>
                </p:cNvPr>
                <p:cNvPicPr/>
                <p:nvPr/>
              </p:nvPicPr>
              <p:blipFill>
                <a:blip r:embed="rId342"/>
                <a:stretch>
                  <a:fillRect/>
                </a:stretch>
              </p:blipFill>
              <p:spPr>
                <a:xfrm>
                  <a:off x="3810829" y="5227462"/>
                  <a:ext cx="1890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8" name="Freihand 227">
                  <a:extLst>
                    <a:ext uri="{FF2B5EF4-FFF2-40B4-BE49-F238E27FC236}">
                      <a16:creationId xmlns:a16="http://schemas.microsoft.com/office/drawing/2014/main" id="{77798B7B-E356-FE9E-88A0-C591AE6D1957}"/>
                    </a:ext>
                  </a:extLst>
                </p14:cNvPr>
                <p14:cNvContentPartPr/>
                <p14:nvPr/>
              </p14:nvContentPartPr>
              <p14:xfrm>
                <a:off x="3889309" y="5159062"/>
                <a:ext cx="354600" cy="306000"/>
              </p14:xfrm>
            </p:contentPart>
          </mc:Choice>
          <mc:Fallback>
            <p:pic>
              <p:nvPicPr>
                <p:cNvPr id="228" name="Freihand 227">
                  <a:extLst>
                    <a:ext uri="{FF2B5EF4-FFF2-40B4-BE49-F238E27FC236}">
                      <a16:creationId xmlns:a16="http://schemas.microsoft.com/office/drawing/2014/main" id="{77798B7B-E356-FE9E-88A0-C591AE6D1957}"/>
                    </a:ext>
                  </a:extLst>
                </p:cNvPr>
                <p:cNvPicPr/>
                <p:nvPr/>
              </p:nvPicPr>
              <p:blipFill>
                <a:blip r:embed="rId344"/>
                <a:stretch>
                  <a:fillRect/>
                </a:stretch>
              </p:blipFill>
              <p:spPr>
                <a:xfrm>
                  <a:off x="3880669" y="5150422"/>
                  <a:ext cx="3722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7" name="Freihand 236">
                  <a:extLst>
                    <a:ext uri="{FF2B5EF4-FFF2-40B4-BE49-F238E27FC236}">
                      <a16:creationId xmlns:a16="http://schemas.microsoft.com/office/drawing/2014/main" id="{996B1DB6-4519-3970-B071-C660E31FC824}"/>
                    </a:ext>
                  </a:extLst>
                </p14:cNvPr>
                <p14:cNvContentPartPr/>
                <p14:nvPr/>
              </p14:nvContentPartPr>
              <p14:xfrm>
                <a:off x="7046869" y="5033422"/>
                <a:ext cx="189000" cy="59760"/>
              </p14:xfrm>
            </p:contentPart>
          </mc:Choice>
          <mc:Fallback>
            <p:pic>
              <p:nvPicPr>
                <p:cNvPr id="237" name="Freihand 236">
                  <a:extLst>
                    <a:ext uri="{FF2B5EF4-FFF2-40B4-BE49-F238E27FC236}">
                      <a16:creationId xmlns:a16="http://schemas.microsoft.com/office/drawing/2014/main" id="{996B1DB6-4519-3970-B071-C660E31FC824}"/>
                    </a:ext>
                  </a:extLst>
                </p:cNvPr>
                <p:cNvPicPr/>
                <p:nvPr/>
              </p:nvPicPr>
              <p:blipFill>
                <a:blip r:embed="rId346"/>
                <a:stretch>
                  <a:fillRect/>
                </a:stretch>
              </p:blipFill>
              <p:spPr>
                <a:xfrm>
                  <a:off x="7038229" y="5024422"/>
                  <a:ext cx="206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39" name="Freihand 238">
                  <a:extLst>
                    <a:ext uri="{FF2B5EF4-FFF2-40B4-BE49-F238E27FC236}">
                      <a16:creationId xmlns:a16="http://schemas.microsoft.com/office/drawing/2014/main" id="{8E1C4155-C753-1D18-7C0F-7862DD3D5414}"/>
                    </a:ext>
                  </a:extLst>
                </p14:cNvPr>
                <p14:cNvContentPartPr/>
                <p14:nvPr/>
              </p14:nvContentPartPr>
              <p14:xfrm>
                <a:off x="7055149" y="5155462"/>
                <a:ext cx="201600" cy="117000"/>
              </p14:xfrm>
            </p:contentPart>
          </mc:Choice>
          <mc:Fallback>
            <p:pic>
              <p:nvPicPr>
                <p:cNvPr id="239" name="Freihand 238">
                  <a:extLst>
                    <a:ext uri="{FF2B5EF4-FFF2-40B4-BE49-F238E27FC236}">
                      <a16:creationId xmlns:a16="http://schemas.microsoft.com/office/drawing/2014/main" id="{8E1C4155-C753-1D18-7C0F-7862DD3D5414}"/>
                    </a:ext>
                  </a:extLst>
                </p:cNvPr>
                <p:cNvPicPr/>
                <p:nvPr/>
              </p:nvPicPr>
              <p:blipFill>
                <a:blip r:embed="rId348"/>
                <a:stretch>
                  <a:fillRect/>
                </a:stretch>
              </p:blipFill>
              <p:spPr>
                <a:xfrm>
                  <a:off x="7046149" y="5146462"/>
                  <a:ext cx="219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2" name="Freihand 241">
                  <a:extLst>
                    <a:ext uri="{FF2B5EF4-FFF2-40B4-BE49-F238E27FC236}">
                      <a16:creationId xmlns:a16="http://schemas.microsoft.com/office/drawing/2014/main" id="{F9FAB226-86F3-65D3-F5C3-331F9769CD54}"/>
                    </a:ext>
                  </a:extLst>
                </p14:cNvPr>
                <p14:cNvContentPartPr/>
                <p14:nvPr/>
              </p14:nvContentPartPr>
              <p14:xfrm>
                <a:off x="7459429" y="4956022"/>
                <a:ext cx="182880" cy="236160"/>
              </p14:xfrm>
            </p:contentPart>
          </mc:Choice>
          <mc:Fallback>
            <p:pic>
              <p:nvPicPr>
                <p:cNvPr id="242" name="Freihand 241">
                  <a:extLst>
                    <a:ext uri="{FF2B5EF4-FFF2-40B4-BE49-F238E27FC236}">
                      <a16:creationId xmlns:a16="http://schemas.microsoft.com/office/drawing/2014/main" id="{F9FAB226-86F3-65D3-F5C3-331F9769CD54}"/>
                    </a:ext>
                  </a:extLst>
                </p:cNvPr>
                <p:cNvPicPr/>
                <p:nvPr/>
              </p:nvPicPr>
              <p:blipFill>
                <a:blip r:embed="rId350"/>
                <a:stretch>
                  <a:fillRect/>
                </a:stretch>
              </p:blipFill>
              <p:spPr>
                <a:xfrm>
                  <a:off x="7450789" y="4947382"/>
                  <a:ext cx="2005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3" name="Freihand 242">
                  <a:extLst>
                    <a:ext uri="{FF2B5EF4-FFF2-40B4-BE49-F238E27FC236}">
                      <a16:creationId xmlns:a16="http://schemas.microsoft.com/office/drawing/2014/main" id="{0FFF18BF-D679-3274-EE22-1A5DB26CBCC9}"/>
                    </a:ext>
                  </a:extLst>
                </p14:cNvPr>
                <p14:cNvContentPartPr/>
                <p14:nvPr/>
              </p14:nvContentPartPr>
              <p14:xfrm>
                <a:off x="7754269" y="5105422"/>
                <a:ext cx="11520" cy="153360"/>
              </p14:xfrm>
            </p:contentPart>
          </mc:Choice>
          <mc:Fallback>
            <p:pic>
              <p:nvPicPr>
                <p:cNvPr id="243" name="Freihand 242">
                  <a:extLst>
                    <a:ext uri="{FF2B5EF4-FFF2-40B4-BE49-F238E27FC236}">
                      <a16:creationId xmlns:a16="http://schemas.microsoft.com/office/drawing/2014/main" id="{0FFF18BF-D679-3274-EE22-1A5DB26CBCC9}"/>
                    </a:ext>
                  </a:extLst>
                </p:cNvPr>
                <p:cNvPicPr/>
                <p:nvPr/>
              </p:nvPicPr>
              <p:blipFill>
                <a:blip r:embed="rId352"/>
                <a:stretch>
                  <a:fillRect/>
                </a:stretch>
              </p:blipFill>
              <p:spPr>
                <a:xfrm>
                  <a:off x="7745269" y="5096782"/>
                  <a:ext cx="29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5" name="Freihand 244">
                  <a:extLst>
                    <a:ext uri="{FF2B5EF4-FFF2-40B4-BE49-F238E27FC236}">
                      <a16:creationId xmlns:a16="http://schemas.microsoft.com/office/drawing/2014/main" id="{FC8B631D-B555-D47C-2E38-2C84B9291753}"/>
                    </a:ext>
                  </a:extLst>
                </p14:cNvPr>
                <p14:cNvContentPartPr/>
                <p14:nvPr/>
              </p14:nvContentPartPr>
              <p14:xfrm>
                <a:off x="7321189" y="5086342"/>
                <a:ext cx="78120" cy="19440"/>
              </p14:xfrm>
            </p:contentPart>
          </mc:Choice>
          <mc:Fallback>
            <p:pic>
              <p:nvPicPr>
                <p:cNvPr id="245" name="Freihand 244">
                  <a:extLst>
                    <a:ext uri="{FF2B5EF4-FFF2-40B4-BE49-F238E27FC236}">
                      <a16:creationId xmlns:a16="http://schemas.microsoft.com/office/drawing/2014/main" id="{FC8B631D-B555-D47C-2E38-2C84B9291753}"/>
                    </a:ext>
                  </a:extLst>
                </p:cNvPr>
                <p:cNvPicPr/>
                <p:nvPr/>
              </p:nvPicPr>
              <p:blipFill>
                <a:blip r:embed="rId354"/>
                <a:stretch>
                  <a:fillRect/>
                </a:stretch>
              </p:blipFill>
              <p:spPr>
                <a:xfrm>
                  <a:off x="7312549" y="5077702"/>
                  <a:ext cx="95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7" name="Freihand 246">
                  <a:extLst>
                    <a:ext uri="{FF2B5EF4-FFF2-40B4-BE49-F238E27FC236}">
                      <a16:creationId xmlns:a16="http://schemas.microsoft.com/office/drawing/2014/main" id="{80039C10-56FF-AAE4-9247-678B806B68C3}"/>
                    </a:ext>
                  </a:extLst>
                </p14:cNvPr>
                <p14:cNvContentPartPr/>
                <p14:nvPr/>
              </p14:nvContentPartPr>
              <p14:xfrm>
                <a:off x="7888909" y="4945582"/>
                <a:ext cx="116280" cy="198720"/>
              </p14:xfrm>
            </p:contentPart>
          </mc:Choice>
          <mc:Fallback>
            <p:pic>
              <p:nvPicPr>
                <p:cNvPr id="247" name="Freihand 246">
                  <a:extLst>
                    <a:ext uri="{FF2B5EF4-FFF2-40B4-BE49-F238E27FC236}">
                      <a16:creationId xmlns:a16="http://schemas.microsoft.com/office/drawing/2014/main" id="{80039C10-56FF-AAE4-9247-678B806B68C3}"/>
                    </a:ext>
                  </a:extLst>
                </p:cNvPr>
                <p:cNvPicPr/>
                <p:nvPr/>
              </p:nvPicPr>
              <p:blipFill>
                <a:blip r:embed="rId356"/>
                <a:stretch>
                  <a:fillRect/>
                </a:stretch>
              </p:blipFill>
              <p:spPr>
                <a:xfrm>
                  <a:off x="7879909" y="4936942"/>
                  <a:ext cx="1339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48" name="Freihand 247">
                  <a:extLst>
                    <a:ext uri="{FF2B5EF4-FFF2-40B4-BE49-F238E27FC236}">
                      <a16:creationId xmlns:a16="http://schemas.microsoft.com/office/drawing/2014/main" id="{70D8123E-5795-80D3-084E-B8331FC22B64}"/>
                    </a:ext>
                  </a:extLst>
                </p14:cNvPr>
                <p14:cNvContentPartPr/>
                <p14:nvPr/>
              </p14:nvContentPartPr>
              <p14:xfrm>
                <a:off x="7950109" y="4917862"/>
                <a:ext cx="67320" cy="38160"/>
              </p14:xfrm>
            </p:contentPart>
          </mc:Choice>
          <mc:Fallback>
            <p:pic>
              <p:nvPicPr>
                <p:cNvPr id="248" name="Freihand 247">
                  <a:extLst>
                    <a:ext uri="{FF2B5EF4-FFF2-40B4-BE49-F238E27FC236}">
                      <a16:creationId xmlns:a16="http://schemas.microsoft.com/office/drawing/2014/main" id="{70D8123E-5795-80D3-084E-B8331FC22B64}"/>
                    </a:ext>
                  </a:extLst>
                </p:cNvPr>
                <p:cNvPicPr/>
                <p:nvPr/>
              </p:nvPicPr>
              <p:blipFill>
                <a:blip r:embed="rId358"/>
                <a:stretch>
                  <a:fillRect/>
                </a:stretch>
              </p:blipFill>
              <p:spPr>
                <a:xfrm>
                  <a:off x="7941469" y="4908862"/>
                  <a:ext cx="849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88" name="Freihand 87">
                  <a:extLst>
                    <a:ext uri="{FF2B5EF4-FFF2-40B4-BE49-F238E27FC236}">
                      <a16:creationId xmlns:a16="http://schemas.microsoft.com/office/drawing/2014/main" id="{7163A7AD-E19E-E756-9F45-ED17AC70837B}"/>
                    </a:ext>
                  </a:extLst>
                </p14:cNvPr>
                <p14:cNvContentPartPr/>
                <p14:nvPr/>
              </p14:nvContentPartPr>
              <p14:xfrm>
                <a:off x="2516269" y="2560942"/>
                <a:ext cx="176400" cy="28800"/>
              </p14:xfrm>
            </p:contentPart>
          </mc:Choice>
          <mc:Fallback>
            <p:pic>
              <p:nvPicPr>
                <p:cNvPr id="88" name="Freihand 87">
                  <a:extLst>
                    <a:ext uri="{FF2B5EF4-FFF2-40B4-BE49-F238E27FC236}">
                      <a16:creationId xmlns:a16="http://schemas.microsoft.com/office/drawing/2014/main" id="{7163A7AD-E19E-E756-9F45-ED17AC70837B}"/>
                    </a:ext>
                  </a:extLst>
                </p:cNvPr>
                <p:cNvPicPr/>
                <p:nvPr/>
              </p:nvPicPr>
              <p:blipFill>
                <a:blip r:embed="rId360"/>
                <a:stretch>
                  <a:fillRect/>
                </a:stretch>
              </p:blipFill>
              <p:spPr>
                <a:xfrm>
                  <a:off x="2507629" y="2551942"/>
                  <a:ext cx="194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89" name="Freihand 88">
                  <a:extLst>
                    <a:ext uri="{FF2B5EF4-FFF2-40B4-BE49-F238E27FC236}">
                      <a16:creationId xmlns:a16="http://schemas.microsoft.com/office/drawing/2014/main" id="{5A7DD665-987A-CAEB-01D8-4444C7DD45DB}"/>
                    </a:ext>
                  </a:extLst>
                </p14:cNvPr>
                <p14:cNvContentPartPr/>
                <p14:nvPr/>
              </p14:nvContentPartPr>
              <p14:xfrm>
                <a:off x="2513389" y="2663542"/>
                <a:ext cx="212400" cy="18360"/>
              </p14:xfrm>
            </p:contentPart>
          </mc:Choice>
          <mc:Fallback>
            <p:pic>
              <p:nvPicPr>
                <p:cNvPr id="89" name="Freihand 88">
                  <a:extLst>
                    <a:ext uri="{FF2B5EF4-FFF2-40B4-BE49-F238E27FC236}">
                      <a16:creationId xmlns:a16="http://schemas.microsoft.com/office/drawing/2014/main" id="{5A7DD665-987A-CAEB-01D8-4444C7DD45DB}"/>
                    </a:ext>
                  </a:extLst>
                </p:cNvPr>
                <p:cNvPicPr/>
                <p:nvPr/>
              </p:nvPicPr>
              <p:blipFill>
                <a:blip r:embed="rId362"/>
                <a:stretch>
                  <a:fillRect/>
                </a:stretch>
              </p:blipFill>
              <p:spPr>
                <a:xfrm>
                  <a:off x="2504389" y="2654542"/>
                  <a:ext cx="230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9" name="Freihand 98">
                  <a:extLst>
                    <a:ext uri="{FF2B5EF4-FFF2-40B4-BE49-F238E27FC236}">
                      <a16:creationId xmlns:a16="http://schemas.microsoft.com/office/drawing/2014/main" id="{5B0003A2-61B6-D4FF-616B-B8D8D3884803}"/>
                    </a:ext>
                  </a:extLst>
                </p14:cNvPr>
                <p14:cNvContentPartPr/>
                <p14:nvPr/>
              </p14:nvContentPartPr>
              <p14:xfrm>
                <a:off x="2904709" y="2275102"/>
                <a:ext cx="225000" cy="215640"/>
              </p14:xfrm>
            </p:contentPart>
          </mc:Choice>
          <mc:Fallback>
            <p:pic>
              <p:nvPicPr>
                <p:cNvPr id="99" name="Freihand 98">
                  <a:extLst>
                    <a:ext uri="{FF2B5EF4-FFF2-40B4-BE49-F238E27FC236}">
                      <a16:creationId xmlns:a16="http://schemas.microsoft.com/office/drawing/2014/main" id="{5B0003A2-61B6-D4FF-616B-B8D8D3884803}"/>
                    </a:ext>
                  </a:extLst>
                </p:cNvPr>
                <p:cNvPicPr/>
                <p:nvPr/>
              </p:nvPicPr>
              <p:blipFill>
                <a:blip r:embed="rId364"/>
                <a:stretch>
                  <a:fillRect/>
                </a:stretch>
              </p:blipFill>
              <p:spPr>
                <a:xfrm>
                  <a:off x="2896069" y="2266462"/>
                  <a:ext cx="242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00" name="Freihand 99">
                  <a:extLst>
                    <a:ext uri="{FF2B5EF4-FFF2-40B4-BE49-F238E27FC236}">
                      <a16:creationId xmlns:a16="http://schemas.microsoft.com/office/drawing/2014/main" id="{6F4A207A-E068-EE8C-4F07-37AFE7D3EBD3}"/>
                    </a:ext>
                  </a:extLst>
                </p14:cNvPr>
                <p14:cNvContentPartPr/>
                <p14:nvPr/>
              </p14:nvContentPartPr>
              <p14:xfrm>
                <a:off x="2833789" y="2540782"/>
                <a:ext cx="375480" cy="83520"/>
              </p14:xfrm>
            </p:contentPart>
          </mc:Choice>
          <mc:Fallback>
            <p:pic>
              <p:nvPicPr>
                <p:cNvPr id="100" name="Freihand 99">
                  <a:extLst>
                    <a:ext uri="{FF2B5EF4-FFF2-40B4-BE49-F238E27FC236}">
                      <a16:creationId xmlns:a16="http://schemas.microsoft.com/office/drawing/2014/main" id="{6F4A207A-E068-EE8C-4F07-37AFE7D3EBD3}"/>
                    </a:ext>
                  </a:extLst>
                </p:cNvPr>
                <p:cNvPicPr/>
                <p:nvPr/>
              </p:nvPicPr>
              <p:blipFill>
                <a:blip r:embed="rId366"/>
                <a:stretch>
                  <a:fillRect/>
                </a:stretch>
              </p:blipFill>
              <p:spPr>
                <a:xfrm>
                  <a:off x="2824789" y="2531782"/>
                  <a:ext cx="393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01" name="Freihand 100">
                  <a:extLst>
                    <a:ext uri="{FF2B5EF4-FFF2-40B4-BE49-F238E27FC236}">
                      <a16:creationId xmlns:a16="http://schemas.microsoft.com/office/drawing/2014/main" id="{B06510FB-1699-846A-452C-B4EE44F7C788}"/>
                    </a:ext>
                  </a:extLst>
                </p14:cNvPr>
                <p14:cNvContentPartPr/>
                <p14:nvPr/>
              </p14:nvContentPartPr>
              <p14:xfrm>
                <a:off x="2718949" y="2784502"/>
                <a:ext cx="156600" cy="208440"/>
              </p14:xfrm>
            </p:contentPart>
          </mc:Choice>
          <mc:Fallback>
            <p:pic>
              <p:nvPicPr>
                <p:cNvPr id="101" name="Freihand 100">
                  <a:extLst>
                    <a:ext uri="{FF2B5EF4-FFF2-40B4-BE49-F238E27FC236}">
                      <a16:creationId xmlns:a16="http://schemas.microsoft.com/office/drawing/2014/main" id="{B06510FB-1699-846A-452C-B4EE44F7C788}"/>
                    </a:ext>
                  </a:extLst>
                </p:cNvPr>
                <p:cNvPicPr/>
                <p:nvPr/>
              </p:nvPicPr>
              <p:blipFill>
                <a:blip r:embed="rId368"/>
                <a:stretch>
                  <a:fillRect/>
                </a:stretch>
              </p:blipFill>
              <p:spPr>
                <a:xfrm>
                  <a:off x="2709949" y="2775502"/>
                  <a:ext cx="1742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02" name="Freihand 101">
                  <a:extLst>
                    <a:ext uri="{FF2B5EF4-FFF2-40B4-BE49-F238E27FC236}">
                      <a16:creationId xmlns:a16="http://schemas.microsoft.com/office/drawing/2014/main" id="{9C91BC58-E9B0-B0E4-3EE7-77608DB3E5E9}"/>
                    </a:ext>
                  </a:extLst>
                </p14:cNvPr>
                <p14:cNvContentPartPr/>
                <p14:nvPr/>
              </p14:nvContentPartPr>
              <p14:xfrm>
                <a:off x="2889229" y="2783062"/>
                <a:ext cx="153720" cy="193320"/>
              </p14:xfrm>
            </p:contentPart>
          </mc:Choice>
          <mc:Fallback>
            <p:pic>
              <p:nvPicPr>
                <p:cNvPr id="102" name="Freihand 101">
                  <a:extLst>
                    <a:ext uri="{FF2B5EF4-FFF2-40B4-BE49-F238E27FC236}">
                      <a16:creationId xmlns:a16="http://schemas.microsoft.com/office/drawing/2014/main" id="{9C91BC58-E9B0-B0E4-3EE7-77608DB3E5E9}"/>
                    </a:ext>
                  </a:extLst>
                </p:cNvPr>
                <p:cNvPicPr/>
                <p:nvPr/>
              </p:nvPicPr>
              <p:blipFill>
                <a:blip r:embed="rId370"/>
                <a:stretch>
                  <a:fillRect/>
                </a:stretch>
              </p:blipFill>
              <p:spPr>
                <a:xfrm>
                  <a:off x="2880589" y="2774422"/>
                  <a:ext cx="171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03" name="Freihand 102">
                  <a:extLst>
                    <a:ext uri="{FF2B5EF4-FFF2-40B4-BE49-F238E27FC236}">
                      <a16:creationId xmlns:a16="http://schemas.microsoft.com/office/drawing/2014/main" id="{E4C5219C-8930-7AB3-645D-DB38A59FEB81}"/>
                    </a:ext>
                  </a:extLst>
                </p14:cNvPr>
                <p14:cNvContentPartPr/>
                <p14:nvPr/>
              </p14:nvContentPartPr>
              <p14:xfrm>
                <a:off x="3118189" y="2734102"/>
                <a:ext cx="126360" cy="223200"/>
              </p14:xfrm>
            </p:contentPart>
          </mc:Choice>
          <mc:Fallback>
            <p:pic>
              <p:nvPicPr>
                <p:cNvPr id="103" name="Freihand 102">
                  <a:extLst>
                    <a:ext uri="{FF2B5EF4-FFF2-40B4-BE49-F238E27FC236}">
                      <a16:creationId xmlns:a16="http://schemas.microsoft.com/office/drawing/2014/main" id="{E4C5219C-8930-7AB3-645D-DB38A59FEB81}"/>
                    </a:ext>
                  </a:extLst>
                </p:cNvPr>
                <p:cNvPicPr/>
                <p:nvPr/>
              </p:nvPicPr>
              <p:blipFill>
                <a:blip r:embed="rId372"/>
                <a:stretch>
                  <a:fillRect/>
                </a:stretch>
              </p:blipFill>
              <p:spPr>
                <a:xfrm>
                  <a:off x="3109549" y="2725462"/>
                  <a:ext cx="144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5" name="Freihand 104">
                  <a:extLst>
                    <a:ext uri="{FF2B5EF4-FFF2-40B4-BE49-F238E27FC236}">
                      <a16:creationId xmlns:a16="http://schemas.microsoft.com/office/drawing/2014/main" id="{AD841A4F-CBBD-33A1-B9E3-E464264CB688}"/>
                    </a:ext>
                  </a:extLst>
                </p14:cNvPr>
                <p14:cNvContentPartPr/>
                <p14:nvPr/>
              </p14:nvContentPartPr>
              <p14:xfrm>
                <a:off x="3404749" y="2128222"/>
                <a:ext cx="198360" cy="627480"/>
              </p14:xfrm>
            </p:contentPart>
          </mc:Choice>
          <mc:Fallback>
            <p:pic>
              <p:nvPicPr>
                <p:cNvPr id="105" name="Freihand 104">
                  <a:extLst>
                    <a:ext uri="{FF2B5EF4-FFF2-40B4-BE49-F238E27FC236}">
                      <a16:creationId xmlns:a16="http://schemas.microsoft.com/office/drawing/2014/main" id="{AD841A4F-CBBD-33A1-B9E3-E464264CB688}"/>
                    </a:ext>
                  </a:extLst>
                </p:cNvPr>
                <p:cNvPicPr/>
                <p:nvPr/>
              </p:nvPicPr>
              <p:blipFill>
                <a:blip r:embed="rId374"/>
                <a:stretch>
                  <a:fillRect/>
                </a:stretch>
              </p:blipFill>
              <p:spPr>
                <a:xfrm>
                  <a:off x="3395749" y="2119582"/>
                  <a:ext cx="21600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7" name="Freihand 106">
                  <a:extLst>
                    <a:ext uri="{FF2B5EF4-FFF2-40B4-BE49-F238E27FC236}">
                      <a16:creationId xmlns:a16="http://schemas.microsoft.com/office/drawing/2014/main" id="{44E88408-1C4D-6113-0A1C-FB413F3D2863}"/>
                    </a:ext>
                  </a:extLst>
                </p14:cNvPr>
                <p14:cNvContentPartPr/>
                <p14:nvPr/>
              </p14:nvContentPartPr>
              <p14:xfrm>
                <a:off x="3567109" y="2320822"/>
                <a:ext cx="131400" cy="178920"/>
              </p14:xfrm>
            </p:contentPart>
          </mc:Choice>
          <mc:Fallback>
            <p:pic>
              <p:nvPicPr>
                <p:cNvPr id="107" name="Freihand 106">
                  <a:extLst>
                    <a:ext uri="{FF2B5EF4-FFF2-40B4-BE49-F238E27FC236}">
                      <a16:creationId xmlns:a16="http://schemas.microsoft.com/office/drawing/2014/main" id="{44E88408-1C4D-6113-0A1C-FB413F3D2863}"/>
                    </a:ext>
                  </a:extLst>
                </p:cNvPr>
                <p:cNvPicPr/>
                <p:nvPr/>
              </p:nvPicPr>
              <p:blipFill>
                <a:blip r:embed="rId376"/>
                <a:stretch>
                  <a:fillRect/>
                </a:stretch>
              </p:blipFill>
              <p:spPr>
                <a:xfrm>
                  <a:off x="3558109" y="2311822"/>
                  <a:ext cx="1490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8" name="Freihand 107">
                  <a:extLst>
                    <a:ext uri="{FF2B5EF4-FFF2-40B4-BE49-F238E27FC236}">
                      <a16:creationId xmlns:a16="http://schemas.microsoft.com/office/drawing/2014/main" id="{4FA512B7-7DDA-B91F-4927-91F2A2D0B360}"/>
                    </a:ext>
                  </a:extLst>
                </p14:cNvPr>
                <p14:cNvContentPartPr/>
                <p14:nvPr/>
              </p14:nvContentPartPr>
              <p14:xfrm>
                <a:off x="3746749" y="2325142"/>
                <a:ext cx="135000" cy="135000"/>
              </p14:xfrm>
            </p:contentPart>
          </mc:Choice>
          <mc:Fallback>
            <p:pic>
              <p:nvPicPr>
                <p:cNvPr id="108" name="Freihand 107">
                  <a:extLst>
                    <a:ext uri="{FF2B5EF4-FFF2-40B4-BE49-F238E27FC236}">
                      <a16:creationId xmlns:a16="http://schemas.microsoft.com/office/drawing/2014/main" id="{4FA512B7-7DDA-B91F-4927-91F2A2D0B360}"/>
                    </a:ext>
                  </a:extLst>
                </p:cNvPr>
                <p:cNvPicPr/>
                <p:nvPr/>
              </p:nvPicPr>
              <p:blipFill>
                <a:blip r:embed="rId378"/>
                <a:stretch>
                  <a:fillRect/>
                </a:stretch>
              </p:blipFill>
              <p:spPr>
                <a:xfrm>
                  <a:off x="3738109" y="2316142"/>
                  <a:ext cx="152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9" name="Freihand 108">
                  <a:extLst>
                    <a:ext uri="{FF2B5EF4-FFF2-40B4-BE49-F238E27FC236}">
                      <a16:creationId xmlns:a16="http://schemas.microsoft.com/office/drawing/2014/main" id="{FA1C1667-2766-A895-99B4-6F138C7DB126}"/>
                    </a:ext>
                  </a:extLst>
                </p14:cNvPr>
                <p14:cNvContentPartPr/>
                <p14:nvPr/>
              </p14:nvContentPartPr>
              <p14:xfrm>
                <a:off x="4010989" y="2334142"/>
                <a:ext cx="27720" cy="27360"/>
              </p14:xfrm>
            </p:contentPart>
          </mc:Choice>
          <mc:Fallback>
            <p:pic>
              <p:nvPicPr>
                <p:cNvPr id="109" name="Freihand 108">
                  <a:extLst>
                    <a:ext uri="{FF2B5EF4-FFF2-40B4-BE49-F238E27FC236}">
                      <a16:creationId xmlns:a16="http://schemas.microsoft.com/office/drawing/2014/main" id="{FA1C1667-2766-A895-99B4-6F138C7DB126}"/>
                    </a:ext>
                  </a:extLst>
                </p:cNvPr>
                <p:cNvPicPr/>
                <p:nvPr/>
              </p:nvPicPr>
              <p:blipFill>
                <a:blip r:embed="rId380"/>
                <a:stretch>
                  <a:fillRect/>
                </a:stretch>
              </p:blipFill>
              <p:spPr>
                <a:xfrm>
                  <a:off x="4002349" y="2325502"/>
                  <a:ext cx="45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0" name="Freihand 109">
                  <a:extLst>
                    <a:ext uri="{FF2B5EF4-FFF2-40B4-BE49-F238E27FC236}">
                      <a16:creationId xmlns:a16="http://schemas.microsoft.com/office/drawing/2014/main" id="{CC516478-6257-70F8-D0D7-689BC5179E4E}"/>
                    </a:ext>
                  </a:extLst>
                </p14:cNvPr>
                <p14:cNvContentPartPr/>
                <p14:nvPr/>
              </p14:nvContentPartPr>
              <p14:xfrm>
                <a:off x="4110349" y="2271502"/>
                <a:ext cx="145080" cy="173160"/>
              </p14:xfrm>
            </p:contentPart>
          </mc:Choice>
          <mc:Fallback>
            <p:pic>
              <p:nvPicPr>
                <p:cNvPr id="110" name="Freihand 109">
                  <a:extLst>
                    <a:ext uri="{FF2B5EF4-FFF2-40B4-BE49-F238E27FC236}">
                      <a16:creationId xmlns:a16="http://schemas.microsoft.com/office/drawing/2014/main" id="{CC516478-6257-70F8-D0D7-689BC5179E4E}"/>
                    </a:ext>
                  </a:extLst>
                </p:cNvPr>
                <p:cNvPicPr/>
                <p:nvPr/>
              </p:nvPicPr>
              <p:blipFill>
                <a:blip r:embed="rId382"/>
                <a:stretch>
                  <a:fillRect/>
                </a:stretch>
              </p:blipFill>
              <p:spPr>
                <a:xfrm>
                  <a:off x="4101349" y="2262862"/>
                  <a:ext cx="162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2" name="Freihand 111">
                  <a:extLst>
                    <a:ext uri="{FF2B5EF4-FFF2-40B4-BE49-F238E27FC236}">
                      <a16:creationId xmlns:a16="http://schemas.microsoft.com/office/drawing/2014/main" id="{68FDB744-F522-6162-4908-924357026E81}"/>
                    </a:ext>
                  </a:extLst>
                </p14:cNvPr>
                <p14:cNvContentPartPr/>
                <p14:nvPr/>
              </p14:nvContentPartPr>
              <p14:xfrm>
                <a:off x="4349749" y="2316142"/>
                <a:ext cx="162000" cy="34920"/>
              </p14:xfrm>
            </p:contentPart>
          </mc:Choice>
          <mc:Fallback>
            <p:pic>
              <p:nvPicPr>
                <p:cNvPr id="112" name="Freihand 111">
                  <a:extLst>
                    <a:ext uri="{FF2B5EF4-FFF2-40B4-BE49-F238E27FC236}">
                      <a16:creationId xmlns:a16="http://schemas.microsoft.com/office/drawing/2014/main" id="{68FDB744-F522-6162-4908-924357026E81}"/>
                    </a:ext>
                  </a:extLst>
                </p:cNvPr>
                <p:cNvPicPr/>
                <p:nvPr/>
              </p:nvPicPr>
              <p:blipFill>
                <a:blip r:embed="rId384"/>
                <a:stretch>
                  <a:fillRect/>
                </a:stretch>
              </p:blipFill>
              <p:spPr>
                <a:xfrm>
                  <a:off x="4340749" y="2307502"/>
                  <a:ext cx="179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5" name="Freihand 114">
                  <a:extLst>
                    <a:ext uri="{FF2B5EF4-FFF2-40B4-BE49-F238E27FC236}">
                      <a16:creationId xmlns:a16="http://schemas.microsoft.com/office/drawing/2014/main" id="{8FDB998C-F6A5-BBB9-8240-9A9419DBD3DB}"/>
                    </a:ext>
                  </a:extLst>
                </p14:cNvPr>
                <p14:cNvContentPartPr/>
                <p14:nvPr/>
              </p14:nvContentPartPr>
              <p14:xfrm>
                <a:off x="4401949" y="2285902"/>
                <a:ext cx="30960" cy="214560"/>
              </p14:xfrm>
            </p:contentPart>
          </mc:Choice>
          <mc:Fallback>
            <p:pic>
              <p:nvPicPr>
                <p:cNvPr id="115" name="Freihand 114">
                  <a:extLst>
                    <a:ext uri="{FF2B5EF4-FFF2-40B4-BE49-F238E27FC236}">
                      <a16:creationId xmlns:a16="http://schemas.microsoft.com/office/drawing/2014/main" id="{8FDB998C-F6A5-BBB9-8240-9A9419DBD3DB}"/>
                    </a:ext>
                  </a:extLst>
                </p:cNvPr>
                <p:cNvPicPr/>
                <p:nvPr/>
              </p:nvPicPr>
              <p:blipFill>
                <a:blip r:embed="rId386"/>
                <a:stretch>
                  <a:fillRect/>
                </a:stretch>
              </p:blipFill>
              <p:spPr>
                <a:xfrm>
                  <a:off x="4393309" y="2276902"/>
                  <a:ext cx="48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6" name="Freihand 115">
                  <a:extLst>
                    <a:ext uri="{FF2B5EF4-FFF2-40B4-BE49-F238E27FC236}">
                      <a16:creationId xmlns:a16="http://schemas.microsoft.com/office/drawing/2014/main" id="{34087A97-8C6C-BF55-66BA-B64F8294FDCF}"/>
                    </a:ext>
                  </a:extLst>
                </p14:cNvPr>
                <p14:cNvContentPartPr/>
                <p14:nvPr/>
              </p14:nvContentPartPr>
              <p14:xfrm>
                <a:off x="4579429" y="2190502"/>
                <a:ext cx="94320" cy="242280"/>
              </p14:xfrm>
            </p:contentPart>
          </mc:Choice>
          <mc:Fallback>
            <p:pic>
              <p:nvPicPr>
                <p:cNvPr id="116" name="Freihand 115">
                  <a:extLst>
                    <a:ext uri="{FF2B5EF4-FFF2-40B4-BE49-F238E27FC236}">
                      <a16:creationId xmlns:a16="http://schemas.microsoft.com/office/drawing/2014/main" id="{34087A97-8C6C-BF55-66BA-B64F8294FDCF}"/>
                    </a:ext>
                  </a:extLst>
                </p:cNvPr>
                <p:cNvPicPr/>
                <p:nvPr/>
              </p:nvPicPr>
              <p:blipFill>
                <a:blip r:embed="rId388"/>
                <a:stretch>
                  <a:fillRect/>
                </a:stretch>
              </p:blipFill>
              <p:spPr>
                <a:xfrm>
                  <a:off x="4570429" y="2181502"/>
                  <a:ext cx="111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7" name="Freihand 116">
                  <a:extLst>
                    <a:ext uri="{FF2B5EF4-FFF2-40B4-BE49-F238E27FC236}">
                      <a16:creationId xmlns:a16="http://schemas.microsoft.com/office/drawing/2014/main" id="{3454C033-D7F2-472B-7FBA-3FBE5080C243}"/>
                    </a:ext>
                  </a:extLst>
                </p14:cNvPr>
                <p14:cNvContentPartPr/>
                <p14:nvPr/>
              </p14:nvContentPartPr>
              <p14:xfrm>
                <a:off x="4778149" y="2182942"/>
                <a:ext cx="154080" cy="220680"/>
              </p14:xfrm>
            </p:contentPart>
          </mc:Choice>
          <mc:Fallback>
            <p:pic>
              <p:nvPicPr>
                <p:cNvPr id="117" name="Freihand 116">
                  <a:extLst>
                    <a:ext uri="{FF2B5EF4-FFF2-40B4-BE49-F238E27FC236}">
                      <a16:creationId xmlns:a16="http://schemas.microsoft.com/office/drawing/2014/main" id="{3454C033-D7F2-472B-7FBA-3FBE5080C243}"/>
                    </a:ext>
                  </a:extLst>
                </p:cNvPr>
                <p:cNvPicPr/>
                <p:nvPr/>
              </p:nvPicPr>
              <p:blipFill>
                <a:blip r:embed="rId390"/>
                <a:stretch>
                  <a:fillRect/>
                </a:stretch>
              </p:blipFill>
              <p:spPr>
                <a:xfrm>
                  <a:off x="4769509" y="2174302"/>
                  <a:ext cx="1717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8" name="Freihand 117">
                  <a:extLst>
                    <a:ext uri="{FF2B5EF4-FFF2-40B4-BE49-F238E27FC236}">
                      <a16:creationId xmlns:a16="http://schemas.microsoft.com/office/drawing/2014/main" id="{80DE6864-7F17-7388-8922-45E62E47FBEF}"/>
                    </a:ext>
                  </a:extLst>
                </p14:cNvPr>
                <p14:cNvContentPartPr/>
                <p14:nvPr/>
              </p14:nvContentPartPr>
              <p14:xfrm>
                <a:off x="5024389" y="2098342"/>
                <a:ext cx="260280" cy="211320"/>
              </p14:xfrm>
            </p:contentPart>
          </mc:Choice>
          <mc:Fallback>
            <p:pic>
              <p:nvPicPr>
                <p:cNvPr id="118" name="Freihand 117">
                  <a:extLst>
                    <a:ext uri="{FF2B5EF4-FFF2-40B4-BE49-F238E27FC236}">
                      <a16:creationId xmlns:a16="http://schemas.microsoft.com/office/drawing/2014/main" id="{80DE6864-7F17-7388-8922-45E62E47FBEF}"/>
                    </a:ext>
                  </a:extLst>
                </p:cNvPr>
                <p:cNvPicPr/>
                <p:nvPr/>
              </p:nvPicPr>
              <p:blipFill>
                <a:blip r:embed="rId392"/>
                <a:stretch>
                  <a:fillRect/>
                </a:stretch>
              </p:blipFill>
              <p:spPr>
                <a:xfrm>
                  <a:off x="5015749" y="2089702"/>
                  <a:ext cx="2779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9" name="Freihand 118">
                  <a:extLst>
                    <a:ext uri="{FF2B5EF4-FFF2-40B4-BE49-F238E27FC236}">
                      <a16:creationId xmlns:a16="http://schemas.microsoft.com/office/drawing/2014/main" id="{F9A0AC25-CCA4-7227-E143-8E4390CC329A}"/>
                    </a:ext>
                  </a:extLst>
                </p14:cNvPr>
                <p14:cNvContentPartPr/>
                <p14:nvPr/>
              </p14:nvContentPartPr>
              <p14:xfrm>
                <a:off x="5446669" y="2112022"/>
                <a:ext cx="18000" cy="203760"/>
              </p14:xfrm>
            </p:contentPart>
          </mc:Choice>
          <mc:Fallback>
            <p:pic>
              <p:nvPicPr>
                <p:cNvPr id="119" name="Freihand 118">
                  <a:extLst>
                    <a:ext uri="{FF2B5EF4-FFF2-40B4-BE49-F238E27FC236}">
                      <a16:creationId xmlns:a16="http://schemas.microsoft.com/office/drawing/2014/main" id="{F9A0AC25-CCA4-7227-E143-8E4390CC329A}"/>
                    </a:ext>
                  </a:extLst>
                </p:cNvPr>
                <p:cNvPicPr/>
                <p:nvPr/>
              </p:nvPicPr>
              <p:blipFill>
                <a:blip r:embed="rId394"/>
                <a:stretch>
                  <a:fillRect/>
                </a:stretch>
              </p:blipFill>
              <p:spPr>
                <a:xfrm>
                  <a:off x="5437669" y="2103022"/>
                  <a:ext cx="35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20" name="Freihand 119">
                  <a:extLst>
                    <a:ext uri="{FF2B5EF4-FFF2-40B4-BE49-F238E27FC236}">
                      <a16:creationId xmlns:a16="http://schemas.microsoft.com/office/drawing/2014/main" id="{D5280F0A-9F99-C784-A648-2ABB5DC652E3}"/>
                    </a:ext>
                  </a:extLst>
                </p14:cNvPr>
                <p14:cNvContentPartPr/>
                <p14:nvPr/>
              </p14:nvContentPartPr>
              <p14:xfrm>
                <a:off x="5414629" y="2184022"/>
                <a:ext cx="83880" cy="22680"/>
              </p14:xfrm>
            </p:contentPart>
          </mc:Choice>
          <mc:Fallback>
            <p:pic>
              <p:nvPicPr>
                <p:cNvPr id="120" name="Freihand 119">
                  <a:extLst>
                    <a:ext uri="{FF2B5EF4-FFF2-40B4-BE49-F238E27FC236}">
                      <a16:creationId xmlns:a16="http://schemas.microsoft.com/office/drawing/2014/main" id="{D5280F0A-9F99-C784-A648-2ABB5DC652E3}"/>
                    </a:ext>
                  </a:extLst>
                </p:cNvPr>
                <p:cNvPicPr/>
                <p:nvPr/>
              </p:nvPicPr>
              <p:blipFill>
                <a:blip r:embed="rId396"/>
                <a:stretch>
                  <a:fillRect/>
                </a:stretch>
              </p:blipFill>
              <p:spPr>
                <a:xfrm>
                  <a:off x="5405989" y="2175382"/>
                  <a:ext cx="101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22" name="Freihand 121">
                  <a:extLst>
                    <a:ext uri="{FF2B5EF4-FFF2-40B4-BE49-F238E27FC236}">
                      <a16:creationId xmlns:a16="http://schemas.microsoft.com/office/drawing/2014/main" id="{0468F649-CAC5-5179-6D41-59CFBAC51DC4}"/>
                    </a:ext>
                  </a:extLst>
                </p14:cNvPr>
                <p14:cNvContentPartPr/>
                <p14:nvPr/>
              </p14:nvContentPartPr>
              <p14:xfrm>
                <a:off x="5649349" y="2061982"/>
                <a:ext cx="140040" cy="246600"/>
              </p14:xfrm>
            </p:contentPart>
          </mc:Choice>
          <mc:Fallback>
            <p:pic>
              <p:nvPicPr>
                <p:cNvPr id="122" name="Freihand 121">
                  <a:extLst>
                    <a:ext uri="{FF2B5EF4-FFF2-40B4-BE49-F238E27FC236}">
                      <a16:creationId xmlns:a16="http://schemas.microsoft.com/office/drawing/2014/main" id="{0468F649-CAC5-5179-6D41-59CFBAC51DC4}"/>
                    </a:ext>
                  </a:extLst>
                </p:cNvPr>
                <p:cNvPicPr/>
                <p:nvPr/>
              </p:nvPicPr>
              <p:blipFill>
                <a:blip r:embed="rId398"/>
                <a:stretch>
                  <a:fillRect/>
                </a:stretch>
              </p:blipFill>
              <p:spPr>
                <a:xfrm>
                  <a:off x="5640709" y="2052982"/>
                  <a:ext cx="1576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23" name="Freihand 122">
                  <a:extLst>
                    <a:ext uri="{FF2B5EF4-FFF2-40B4-BE49-F238E27FC236}">
                      <a16:creationId xmlns:a16="http://schemas.microsoft.com/office/drawing/2014/main" id="{CDF699AD-C33A-EF7B-FF15-75D08542AF4D}"/>
                    </a:ext>
                  </a:extLst>
                </p14:cNvPr>
                <p14:cNvContentPartPr/>
                <p14:nvPr/>
              </p14:nvContentPartPr>
              <p14:xfrm>
                <a:off x="5708749" y="2077462"/>
                <a:ext cx="125280" cy="32400"/>
              </p14:xfrm>
            </p:contentPart>
          </mc:Choice>
          <mc:Fallback>
            <p:pic>
              <p:nvPicPr>
                <p:cNvPr id="123" name="Freihand 122">
                  <a:extLst>
                    <a:ext uri="{FF2B5EF4-FFF2-40B4-BE49-F238E27FC236}">
                      <a16:creationId xmlns:a16="http://schemas.microsoft.com/office/drawing/2014/main" id="{CDF699AD-C33A-EF7B-FF15-75D08542AF4D}"/>
                    </a:ext>
                  </a:extLst>
                </p:cNvPr>
                <p:cNvPicPr/>
                <p:nvPr/>
              </p:nvPicPr>
              <p:blipFill>
                <a:blip r:embed="rId400"/>
                <a:stretch>
                  <a:fillRect/>
                </a:stretch>
              </p:blipFill>
              <p:spPr>
                <a:xfrm>
                  <a:off x="5700109" y="2068462"/>
                  <a:ext cx="142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24" name="Freihand 123">
                  <a:extLst>
                    <a:ext uri="{FF2B5EF4-FFF2-40B4-BE49-F238E27FC236}">
                      <a16:creationId xmlns:a16="http://schemas.microsoft.com/office/drawing/2014/main" id="{71B06263-F5B4-675A-9F7D-8069D6B9BA7A}"/>
                    </a:ext>
                  </a:extLst>
                </p14:cNvPr>
                <p14:cNvContentPartPr/>
                <p14:nvPr/>
              </p14:nvContentPartPr>
              <p14:xfrm>
                <a:off x="5870389" y="2063422"/>
                <a:ext cx="262440" cy="185760"/>
              </p14:xfrm>
            </p:contentPart>
          </mc:Choice>
          <mc:Fallback>
            <p:pic>
              <p:nvPicPr>
                <p:cNvPr id="124" name="Freihand 123">
                  <a:extLst>
                    <a:ext uri="{FF2B5EF4-FFF2-40B4-BE49-F238E27FC236}">
                      <a16:creationId xmlns:a16="http://schemas.microsoft.com/office/drawing/2014/main" id="{71B06263-F5B4-675A-9F7D-8069D6B9BA7A}"/>
                    </a:ext>
                  </a:extLst>
                </p:cNvPr>
                <p:cNvPicPr/>
                <p:nvPr/>
              </p:nvPicPr>
              <p:blipFill>
                <a:blip r:embed="rId402"/>
                <a:stretch>
                  <a:fillRect/>
                </a:stretch>
              </p:blipFill>
              <p:spPr>
                <a:xfrm>
                  <a:off x="5861389" y="2054422"/>
                  <a:ext cx="280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5" name="Freihand 124">
                  <a:extLst>
                    <a:ext uri="{FF2B5EF4-FFF2-40B4-BE49-F238E27FC236}">
                      <a16:creationId xmlns:a16="http://schemas.microsoft.com/office/drawing/2014/main" id="{058331F8-11C2-1FFB-A040-E60DF4D7E335}"/>
                    </a:ext>
                  </a:extLst>
                </p14:cNvPr>
                <p14:cNvContentPartPr/>
                <p14:nvPr/>
              </p14:nvContentPartPr>
              <p14:xfrm>
                <a:off x="6203749" y="1982782"/>
                <a:ext cx="107280" cy="235080"/>
              </p14:xfrm>
            </p:contentPart>
          </mc:Choice>
          <mc:Fallback>
            <p:pic>
              <p:nvPicPr>
                <p:cNvPr id="125" name="Freihand 124">
                  <a:extLst>
                    <a:ext uri="{FF2B5EF4-FFF2-40B4-BE49-F238E27FC236}">
                      <a16:creationId xmlns:a16="http://schemas.microsoft.com/office/drawing/2014/main" id="{058331F8-11C2-1FFB-A040-E60DF4D7E335}"/>
                    </a:ext>
                  </a:extLst>
                </p:cNvPr>
                <p:cNvPicPr/>
                <p:nvPr/>
              </p:nvPicPr>
              <p:blipFill>
                <a:blip r:embed="rId404"/>
                <a:stretch>
                  <a:fillRect/>
                </a:stretch>
              </p:blipFill>
              <p:spPr>
                <a:xfrm>
                  <a:off x="6195109" y="1974142"/>
                  <a:ext cx="1249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26" name="Freihand 125">
                  <a:extLst>
                    <a:ext uri="{FF2B5EF4-FFF2-40B4-BE49-F238E27FC236}">
                      <a16:creationId xmlns:a16="http://schemas.microsoft.com/office/drawing/2014/main" id="{C7E5AA0A-C6D0-ACCB-C276-0309A9A7295D}"/>
                    </a:ext>
                  </a:extLst>
                </p14:cNvPr>
                <p14:cNvContentPartPr/>
                <p14:nvPr/>
              </p14:nvContentPartPr>
              <p14:xfrm>
                <a:off x="6413989" y="2033542"/>
                <a:ext cx="146520" cy="203760"/>
              </p14:xfrm>
            </p:contentPart>
          </mc:Choice>
          <mc:Fallback>
            <p:pic>
              <p:nvPicPr>
                <p:cNvPr id="126" name="Freihand 125">
                  <a:extLst>
                    <a:ext uri="{FF2B5EF4-FFF2-40B4-BE49-F238E27FC236}">
                      <a16:creationId xmlns:a16="http://schemas.microsoft.com/office/drawing/2014/main" id="{C7E5AA0A-C6D0-ACCB-C276-0309A9A7295D}"/>
                    </a:ext>
                  </a:extLst>
                </p:cNvPr>
                <p:cNvPicPr/>
                <p:nvPr/>
              </p:nvPicPr>
              <p:blipFill>
                <a:blip r:embed="rId406"/>
                <a:stretch>
                  <a:fillRect/>
                </a:stretch>
              </p:blipFill>
              <p:spPr>
                <a:xfrm>
                  <a:off x="6405349" y="2024542"/>
                  <a:ext cx="164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513" name="Freihand 512">
                  <a:extLst>
                    <a:ext uri="{FF2B5EF4-FFF2-40B4-BE49-F238E27FC236}">
                      <a16:creationId xmlns:a16="http://schemas.microsoft.com/office/drawing/2014/main" id="{355FC6B6-372A-FBAB-5904-1809F38A275E}"/>
                    </a:ext>
                  </a:extLst>
                </p14:cNvPr>
                <p14:cNvContentPartPr/>
                <p14:nvPr/>
              </p14:nvContentPartPr>
              <p14:xfrm>
                <a:off x="6700549" y="1907542"/>
                <a:ext cx="117720" cy="255960"/>
              </p14:xfrm>
            </p:contentPart>
          </mc:Choice>
          <mc:Fallback>
            <p:pic>
              <p:nvPicPr>
                <p:cNvPr id="513" name="Freihand 512">
                  <a:extLst>
                    <a:ext uri="{FF2B5EF4-FFF2-40B4-BE49-F238E27FC236}">
                      <a16:creationId xmlns:a16="http://schemas.microsoft.com/office/drawing/2014/main" id="{355FC6B6-372A-FBAB-5904-1809F38A275E}"/>
                    </a:ext>
                  </a:extLst>
                </p:cNvPr>
                <p:cNvPicPr/>
                <p:nvPr/>
              </p:nvPicPr>
              <p:blipFill>
                <a:blip r:embed="rId408"/>
                <a:stretch>
                  <a:fillRect/>
                </a:stretch>
              </p:blipFill>
              <p:spPr>
                <a:xfrm>
                  <a:off x="6691909" y="1898542"/>
                  <a:ext cx="1353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14" name="Freihand 513">
                  <a:extLst>
                    <a:ext uri="{FF2B5EF4-FFF2-40B4-BE49-F238E27FC236}">
                      <a16:creationId xmlns:a16="http://schemas.microsoft.com/office/drawing/2014/main" id="{A2CC45C7-B8D8-399A-8BE2-71AFDEBBF6A5}"/>
                    </a:ext>
                  </a:extLst>
                </p14:cNvPr>
                <p14:cNvContentPartPr/>
                <p14:nvPr/>
              </p14:nvContentPartPr>
              <p14:xfrm>
                <a:off x="6877669" y="1974142"/>
                <a:ext cx="151560" cy="200880"/>
              </p14:xfrm>
            </p:contentPart>
          </mc:Choice>
          <mc:Fallback>
            <p:pic>
              <p:nvPicPr>
                <p:cNvPr id="514" name="Freihand 513">
                  <a:extLst>
                    <a:ext uri="{FF2B5EF4-FFF2-40B4-BE49-F238E27FC236}">
                      <a16:creationId xmlns:a16="http://schemas.microsoft.com/office/drawing/2014/main" id="{A2CC45C7-B8D8-399A-8BE2-71AFDEBBF6A5}"/>
                    </a:ext>
                  </a:extLst>
                </p:cNvPr>
                <p:cNvPicPr/>
                <p:nvPr/>
              </p:nvPicPr>
              <p:blipFill>
                <a:blip r:embed="rId410"/>
                <a:stretch>
                  <a:fillRect/>
                </a:stretch>
              </p:blipFill>
              <p:spPr>
                <a:xfrm>
                  <a:off x="6869029" y="1965142"/>
                  <a:ext cx="1692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15" name="Freihand 514">
                  <a:extLst>
                    <a:ext uri="{FF2B5EF4-FFF2-40B4-BE49-F238E27FC236}">
                      <a16:creationId xmlns:a16="http://schemas.microsoft.com/office/drawing/2014/main" id="{FBDC85EC-EB92-EEBF-B706-649228D8E516}"/>
                    </a:ext>
                  </a:extLst>
                </p14:cNvPr>
                <p14:cNvContentPartPr/>
                <p14:nvPr/>
              </p14:nvContentPartPr>
              <p14:xfrm>
                <a:off x="7174669" y="2065582"/>
                <a:ext cx="9720" cy="17280"/>
              </p14:xfrm>
            </p:contentPart>
          </mc:Choice>
          <mc:Fallback>
            <p:pic>
              <p:nvPicPr>
                <p:cNvPr id="515" name="Freihand 514">
                  <a:extLst>
                    <a:ext uri="{FF2B5EF4-FFF2-40B4-BE49-F238E27FC236}">
                      <a16:creationId xmlns:a16="http://schemas.microsoft.com/office/drawing/2014/main" id="{FBDC85EC-EB92-EEBF-B706-649228D8E516}"/>
                    </a:ext>
                  </a:extLst>
                </p:cNvPr>
                <p:cNvPicPr/>
                <p:nvPr/>
              </p:nvPicPr>
              <p:blipFill>
                <a:blip r:embed="rId412"/>
                <a:stretch>
                  <a:fillRect/>
                </a:stretch>
              </p:blipFill>
              <p:spPr>
                <a:xfrm>
                  <a:off x="7165669" y="2056582"/>
                  <a:ext cx="27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516" name="Freihand 515">
                  <a:extLst>
                    <a:ext uri="{FF2B5EF4-FFF2-40B4-BE49-F238E27FC236}">
                      <a16:creationId xmlns:a16="http://schemas.microsoft.com/office/drawing/2014/main" id="{8C56F24D-09A7-1A5E-1DDB-42589938ED01}"/>
                    </a:ext>
                  </a:extLst>
                </p14:cNvPr>
                <p14:cNvContentPartPr/>
                <p14:nvPr/>
              </p14:nvContentPartPr>
              <p14:xfrm>
                <a:off x="7275469" y="1892782"/>
                <a:ext cx="118080" cy="247320"/>
              </p14:xfrm>
            </p:contentPart>
          </mc:Choice>
          <mc:Fallback>
            <p:pic>
              <p:nvPicPr>
                <p:cNvPr id="516" name="Freihand 515">
                  <a:extLst>
                    <a:ext uri="{FF2B5EF4-FFF2-40B4-BE49-F238E27FC236}">
                      <a16:creationId xmlns:a16="http://schemas.microsoft.com/office/drawing/2014/main" id="{8C56F24D-09A7-1A5E-1DDB-42589938ED01}"/>
                    </a:ext>
                  </a:extLst>
                </p:cNvPr>
                <p:cNvPicPr/>
                <p:nvPr/>
              </p:nvPicPr>
              <p:blipFill>
                <a:blip r:embed="rId414"/>
                <a:stretch>
                  <a:fillRect/>
                </a:stretch>
              </p:blipFill>
              <p:spPr>
                <a:xfrm>
                  <a:off x="7266829" y="1884142"/>
                  <a:ext cx="1357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517" name="Freihand 516">
                  <a:extLst>
                    <a:ext uri="{FF2B5EF4-FFF2-40B4-BE49-F238E27FC236}">
                      <a16:creationId xmlns:a16="http://schemas.microsoft.com/office/drawing/2014/main" id="{F0F9C34B-787F-0BDF-DAE2-73DD360CFF74}"/>
                    </a:ext>
                  </a:extLst>
                </p14:cNvPr>
                <p14:cNvContentPartPr/>
                <p14:nvPr/>
              </p14:nvContentPartPr>
              <p14:xfrm>
                <a:off x="7353949" y="1795222"/>
                <a:ext cx="307080" cy="509400"/>
              </p14:xfrm>
            </p:contentPart>
          </mc:Choice>
          <mc:Fallback>
            <p:pic>
              <p:nvPicPr>
                <p:cNvPr id="517" name="Freihand 516">
                  <a:extLst>
                    <a:ext uri="{FF2B5EF4-FFF2-40B4-BE49-F238E27FC236}">
                      <a16:creationId xmlns:a16="http://schemas.microsoft.com/office/drawing/2014/main" id="{F0F9C34B-787F-0BDF-DAE2-73DD360CFF74}"/>
                    </a:ext>
                  </a:extLst>
                </p:cNvPr>
                <p:cNvPicPr/>
                <p:nvPr/>
              </p:nvPicPr>
              <p:blipFill>
                <a:blip r:embed="rId416"/>
                <a:stretch>
                  <a:fillRect/>
                </a:stretch>
              </p:blipFill>
              <p:spPr>
                <a:xfrm>
                  <a:off x="7345309" y="1786222"/>
                  <a:ext cx="32472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528" name="Freihand 527">
                  <a:extLst>
                    <a:ext uri="{FF2B5EF4-FFF2-40B4-BE49-F238E27FC236}">
                      <a16:creationId xmlns:a16="http://schemas.microsoft.com/office/drawing/2014/main" id="{8192023E-6AE2-4B3E-DD5C-9EFDAF277869}"/>
                    </a:ext>
                  </a:extLst>
                </p14:cNvPr>
                <p14:cNvContentPartPr/>
                <p14:nvPr/>
              </p14:nvContentPartPr>
              <p14:xfrm>
                <a:off x="2321149" y="3428542"/>
                <a:ext cx="192960" cy="200880"/>
              </p14:xfrm>
            </p:contentPart>
          </mc:Choice>
          <mc:Fallback>
            <p:pic>
              <p:nvPicPr>
                <p:cNvPr id="528" name="Freihand 527">
                  <a:extLst>
                    <a:ext uri="{FF2B5EF4-FFF2-40B4-BE49-F238E27FC236}">
                      <a16:creationId xmlns:a16="http://schemas.microsoft.com/office/drawing/2014/main" id="{8192023E-6AE2-4B3E-DD5C-9EFDAF277869}"/>
                    </a:ext>
                  </a:extLst>
                </p:cNvPr>
                <p:cNvPicPr/>
                <p:nvPr/>
              </p:nvPicPr>
              <p:blipFill>
                <a:blip r:embed="rId418"/>
                <a:stretch>
                  <a:fillRect/>
                </a:stretch>
              </p:blipFill>
              <p:spPr>
                <a:xfrm>
                  <a:off x="2312149" y="3419902"/>
                  <a:ext cx="210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529" name="Freihand 528">
                  <a:extLst>
                    <a:ext uri="{FF2B5EF4-FFF2-40B4-BE49-F238E27FC236}">
                      <a16:creationId xmlns:a16="http://schemas.microsoft.com/office/drawing/2014/main" id="{F4DB7D42-B985-CA02-58A3-3A29C09FFA5B}"/>
                    </a:ext>
                  </a:extLst>
                </p14:cNvPr>
                <p14:cNvContentPartPr/>
                <p14:nvPr/>
              </p14:nvContentPartPr>
              <p14:xfrm>
                <a:off x="2816149" y="3403342"/>
                <a:ext cx="57240" cy="246960"/>
              </p14:xfrm>
            </p:contentPart>
          </mc:Choice>
          <mc:Fallback>
            <p:pic>
              <p:nvPicPr>
                <p:cNvPr id="529" name="Freihand 528">
                  <a:extLst>
                    <a:ext uri="{FF2B5EF4-FFF2-40B4-BE49-F238E27FC236}">
                      <a16:creationId xmlns:a16="http://schemas.microsoft.com/office/drawing/2014/main" id="{F4DB7D42-B985-CA02-58A3-3A29C09FFA5B}"/>
                    </a:ext>
                  </a:extLst>
                </p:cNvPr>
                <p:cNvPicPr/>
                <p:nvPr/>
              </p:nvPicPr>
              <p:blipFill>
                <a:blip r:embed="rId420"/>
                <a:stretch>
                  <a:fillRect/>
                </a:stretch>
              </p:blipFill>
              <p:spPr>
                <a:xfrm>
                  <a:off x="2807149" y="3394342"/>
                  <a:ext cx="74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530" name="Freihand 529">
                  <a:extLst>
                    <a:ext uri="{FF2B5EF4-FFF2-40B4-BE49-F238E27FC236}">
                      <a16:creationId xmlns:a16="http://schemas.microsoft.com/office/drawing/2014/main" id="{9A2587E6-D1B6-53DD-3A6A-C249DF1D0EB7}"/>
                    </a:ext>
                  </a:extLst>
                </p14:cNvPr>
                <p14:cNvContentPartPr/>
                <p14:nvPr/>
              </p14:nvContentPartPr>
              <p14:xfrm>
                <a:off x="2772229" y="3492982"/>
                <a:ext cx="160920" cy="33840"/>
              </p14:xfrm>
            </p:contentPart>
          </mc:Choice>
          <mc:Fallback>
            <p:pic>
              <p:nvPicPr>
                <p:cNvPr id="530" name="Freihand 529">
                  <a:extLst>
                    <a:ext uri="{FF2B5EF4-FFF2-40B4-BE49-F238E27FC236}">
                      <a16:creationId xmlns:a16="http://schemas.microsoft.com/office/drawing/2014/main" id="{9A2587E6-D1B6-53DD-3A6A-C249DF1D0EB7}"/>
                    </a:ext>
                  </a:extLst>
                </p:cNvPr>
                <p:cNvPicPr/>
                <p:nvPr/>
              </p:nvPicPr>
              <p:blipFill>
                <a:blip r:embed="rId422"/>
                <a:stretch>
                  <a:fillRect/>
                </a:stretch>
              </p:blipFill>
              <p:spPr>
                <a:xfrm>
                  <a:off x="2763589" y="3484342"/>
                  <a:ext cx="178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536" name="Freihand 535">
                  <a:extLst>
                    <a:ext uri="{FF2B5EF4-FFF2-40B4-BE49-F238E27FC236}">
                      <a16:creationId xmlns:a16="http://schemas.microsoft.com/office/drawing/2014/main" id="{1E7C7AD7-0996-8182-B0C2-05C12F9D5063}"/>
                    </a:ext>
                  </a:extLst>
                </p14:cNvPr>
                <p14:cNvContentPartPr/>
                <p14:nvPr/>
              </p14:nvContentPartPr>
              <p14:xfrm>
                <a:off x="3179749" y="3273382"/>
                <a:ext cx="88560" cy="216000"/>
              </p14:xfrm>
            </p:contentPart>
          </mc:Choice>
          <mc:Fallback>
            <p:pic>
              <p:nvPicPr>
                <p:cNvPr id="536" name="Freihand 535">
                  <a:extLst>
                    <a:ext uri="{FF2B5EF4-FFF2-40B4-BE49-F238E27FC236}">
                      <a16:creationId xmlns:a16="http://schemas.microsoft.com/office/drawing/2014/main" id="{1E7C7AD7-0996-8182-B0C2-05C12F9D5063}"/>
                    </a:ext>
                  </a:extLst>
                </p:cNvPr>
                <p:cNvPicPr/>
                <p:nvPr/>
              </p:nvPicPr>
              <p:blipFill>
                <a:blip r:embed="rId424"/>
                <a:stretch>
                  <a:fillRect/>
                </a:stretch>
              </p:blipFill>
              <p:spPr>
                <a:xfrm>
                  <a:off x="3171109" y="3264742"/>
                  <a:ext cx="106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538" name="Freihand 537">
                  <a:extLst>
                    <a:ext uri="{FF2B5EF4-FFF2-40B4-BE49-F238E27FC236}">
                      <a16:creationId xmlns:a16="http://schemas.microsoft.com/office/drawing/2014/main" id="{CDD6F310-4C77-892E-A5B5-89F90726D8AB}"/>
                    </a:ext>
                  </a:extLst>
                </p14:cNvPr>
                <p14:cNvContentPartPr/>
                <p14:nvPr/>
              </p14:nvContentPartPr>
              <p14:xfrm>
                <a:off x="3360829" y="3272662"/>
                <a:ext cx="200880" cy="200880"/>
              </p14:xfrm>
            </p:contentPart>
          </mc:Choice>
          <mc:Fallback>
            <p:pic>
              <p:nvPicPr>
                <p:cNvPr id="538" name="Freihand 537">
                  <a:extLst>
                    <a:ext uri="{FF2B5EF4-FFF2-40B4-BE49-F238E27FC236}">
                      <a16:creationId xmlns:a16="http://schemas.microsoft.com/office/drawing/2014/main" id="{CDD6F310-4C77-892E-A5B5-89F90726D8AB}"/>
                    </a:ext>
                  </a:extLst>
                </p:cNvPr>
                <p:cNvPicPr/>
                <p:nvPr/>
              </p:nvPicPr>
              <p:blipFill>
                <a:blip r:embed="rId426"/>
                <a:stretch>
                  <a:fillRect/>
                </a:stretch>
              </p:blipFill>
              <p:spPr>
                <a:xfrm>
                  <a:off x="3352189" y="3263662"/>
                  <a:ext cx="218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558" name="Freihand 557">
                  <a:extLst>
                    <a:ext uri="{FF2B5EF4-FFF2-40B4-BE49-F238E27FC236}">
                      <a16:creationId xmlns:a16="http://schemas.microsoft.com/office/drawing/2014/main" id="{DB5A4D0E-3F4A-D012-3DE2-0D73516E30EF}"/>
                    </a:ext>
                  </a:extLst>
                </p14:cNvPr>
                <p14:cNvContentPartPr/>
                <p14:nvPr/>
              </p14:nvContentPartPr>
              <p14:xfrm>
                <a:off x="3778429" y="3213622"/>
                <a:ext cx="59760" cy="202680"/>
              </p14:xfrm>
            </p:contentPart>
          </mc:Choice>
          <mc:Fallback>
            <p:pic>
              <p:nvPicPr>
                <p:cNvPr id="558" name="Freihand 557">
                  <a:extLst>
                    <a:ext uri="{FF2B5EF4-FFF2-40B4-BE49-F238E27FC236}">
                      <a16:creationId xmlns:a16="http://schemas.microsoft.com/office/drawing/2014/main" id="{DB5A4D0E-3F4A-D012-3DE2-0D73516E30EF}"/>
                    </a:ext>
                  </a:extLst>
                </p:cNvPr>
                <p:cNvPicPr/>
                <p:nvPr/>
              </p:nvPicPr>
              <p:blipFill>
                <a:blip r:embed="rId428"/>
                <a:stretch>
                  <a:fillRect/>
                </a:stretch>
              </p:blipFill>
              <p:spPr>
                <a:xfrm>
                  <a:off x="3769789" y="3204622"/>
                  <a:ext cx="77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560" name="Freihand 559">
                  <a:extLst>
                    <a:ext uri="{FF2B5EF4-FFF2-40B4-BE49-F238E27FC236}">
                      <a16:creationId xmlns:a16="http://schemas.microsoft.com/office/drawing/2014/main" id="{3E4FB79E-BA0D-601E-F0D3-82BFC1F5781A}"/>
                    </a:ext>
                  </a:extLst>
                </p14:cNvPr>
                <p14:cNvContentPartPr/>
                <p14:nvPr/>
              </p14:nvContentPartPr>
              <p14:xfrm>
                <a:off x="3702469" y="3296062"/>
                <a:ext cx="166680" cy="33840"/>
              </p14:xfrm>
            </p:contentPart>
          </mc:Choice>
          <mc:Fallback>
            <p:pic>
              <p:nvPicPr>
                <p:cNvPr id="560" name="Freihand 559">
                  <a:extLst>
                    <a:ext uri="{FF2B5EF4-FFF2-40B4-BE49-F238E27FC236}">
                      <a16:creationId xmlns:a16="http://schemas.microsoft.com/office/drawing/2014/main" id="{3E4FB79E-BA0D-601E-F0D3-82BFC1F5781A}"/>
                    </a:ext>
                  </a:extLst>
                </p:cNvPr>
                <p:cNvPicPr/>
                <p:nvPr/>
              </p:nvPicPr>
              <p:blipFill>
                <a:blip r:embed="rId430"/>
                <a:stretch>
                  <a:fillRect/>
                </a:stretch>
              </p:blipFill>
              <p:spPr>
                <a:xfrm>
                  <a:off x="3693829" y="3287062"/>
                  <a:ext cx="184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28" name="Freihand 127">
                  <a:extLst>
                    <a:ext uri="{FF2B5EF4-FFF2-40B4-BE49-F238E27FC236}">
                      <a16:creationId xmlns:a16="http://schemas.microsoft.com/office/drawing/2014/main" id="{955F1485-951E-00A0-D82B-27D27745CF73}"/>
                    </a:ext>
                  </a:extLst>
                </p14:cNvPr>
                <p14:cNvContentPartPr/>
                <p14:nvPr/>
              </p14:nvContentPartPr>
              <p14:xfrm>
                <a:off x="4018549" y="3183742"/>
                <a:ext cx="137160" cy="184320"/>
              </p14:xfrm>
            </p:contentPart>
          </mc:Choice>
          <mc:Fallback>
            <p:pic>
              <p:nvPicPr>
                <p:cNvPr id="128" name="Freihand 127">
                  <a:extLst>
                    <a:ext uri="{FF2B5EF4-FFF2-40B4-BE49-F238E27FC236}">
                      <a16:creationId xmlns:a16="http://schemas.microsoft.com/office/drawing/2014/main" id="{955F1485-951E-00A0-D82B-27D27745CF73}"/>
                    </a:ext>
                  </a:extLst>
                </p:cNvPr>
                <p:cNvPicPr/>
                <p:nvPr/>
              </p:nvPicPr>
              <p:blipFill>
                <a:blip r:embed="rId432"/>
                <a:stretch>
                  <a:fillRect/>
                </a:stretch>
              </p:blipFill>
              <p:spPr>
                <a:xfrm>
                  <a:off x="4009549" y="3175102"/>
                  <a:ext cx="154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29" name="Freihand 128">
                  <a:extLst>
                    <a:ext uri="{FF2B5EF4-FFF2-40B4-BE49-F238E27FC236}">
                      <a16:creationId xmlns:a16="http://schemas.microsoft.com/office/drawing/2014/main" id="{27157530-F2B7-F50D-FBDD-10640F747A3D}"/>
                    </a:ext>
                  </a:extLst>
                </p14:cNvPr>
                <p14:cNvContentPartPr/>
                <p14:nvPr/>
              </p14:nvContentPartPr>
              <p14:xfrm>
                <a:off x="4212229" y="3132982"/>
                <a:ext cx="358200" cy="186480"/>
              </p14:xfrm>
            </p:contentPart>
          </mc:Choice>
          <mc:Fallback>
            <p:pic>
              <p:nvPicPr>
                <p:cNvPr id="129" name="Freihand 128">
                  <a:extLst>
                    <a:ext uri="{FF2B5EF4-FFF2-40B4-BE49-F238E27FC236}">
                      <a16:creationId xmlns:a16="http://schemas.microsoft.com/office/drawing/2014/main" id="{27157530-F2B7-F50D-FBDD-10640F747A3D}"/>
                    </a:ext>
                  </a:extLst>
                </p:cNvPr>
                <p:cNvPicPr/>
                <p:nvPr/>
              </p:nvPicPr>
              <p:blipFill>
                <a:blip r:embed="rId434"/>
                <a:stretch>
                  <a:fillRect/>
                </a:stretch>
              </p:blipFill>
              <p:spPr>
                <a:xfrm>
                  <a:off x="4203229" y="3123982"/>
                  <a:ext cx="375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3" name="Freihand 132">
                  <a:extLst>
                    <a:ext uri="{FF2B5EF4-FFF2-40B4-BE49-F238E27FC236}">
                      <a16:creationId xmlns:a16="http://schemas.microsoft.com/office/drawing/2014/main" id="{845C84F4-E96E-A1F8-3949-E4196B3542C6}"/>
                    </a:ext>
                  </a:extLst>
                </p14:cNvPr>
                <p14:cNvContentPartPr/>
                <p14:nvPr/>
              </p14:nvContentPartPr>
              <p14:xfrm>
                <a:off x="4833229" y="3109222"/>
                <a:ext cx="18000" cy="194760"/>
              </p14:xfrm>
            </p:contentPart>
          </mc:Choice>
          <mc:Fallback>
            <p:pic>
              <p:nvPicPr>
                <p:cNvPr id="133" name="Freihand 132">
                  <a:extLst>
                    <a:ext uri="{FF2B5EF4-FFF2-40B4-BE49-F238E27FC236}">
                      <a16:creationId xmlns:a16="http://schemas.microsoft.com/office/drawing/2014/main" id="{845C84F4-E96E-A1F8-3949-E4196B3542C6}"/>
                    </a:ext>
                  </a:extLst>
                </p:cNvPr>
                <p:cNvPicPr/>
                <p:nvPr/>
              </p:nvPicPr>
              <p:blipFill>
                <a:blip r:embed="rId436"/>
                <a:stretch>
                  <a:fillRect/>
                </a:stretch>
              </p:blipFill>
              <p:spPr>
                <a:xfrm>
                  <a:off x="4824229" y="3100582"/>
                  <a:ext cx="35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4" name="Freihand 133">
                  <a:extLst>
                    <a:ext uri="{FF2B5EF4-FFF2-40B4-BE49-F238E27FC236}">
                      <a16:creationId xmlns:a16="http://schemas.microsoft.com/office/drawing/2014/main" id="{7898E674-EF9F-828D-035A-A9E52560230D}"/>
                    </a:ext>
                  </a:extLst>
                </p14:cNvPr>
                <p14:cNvContentPartPr/>
                <p14:nvPr/>
              </p14:nvContentPartPr>
              <p14:xfrm>
                <a:off x="4784989" y="3153502"/>
                <a:ext cx="153720" cy="42120"/>
              </p14:xfrm>
            </p:contentPart>
          </mc:Choice>
          <mc:Fallback>
            <p:pic>
              <p:nvPicPr>
                <p:cNvPr id="134" name="Freihand 133">
                  <a:extLst>
                    <a:ext uri="{FF2B5EF4-FFF2-40B4-BE49-F238E27FC236}">
                      <a16:creationId xmlns:a16="http://schemas.microsoft.com/office/drawing/2014/main" id="{7898E674-EF9F-828D-035A-A9E52560230D}"/>
                    </a:ext>
                  </a:extLst>
                </p:cNvPr>
                <p:cNvPicPr/>
                <p:nvPr/>
              </p:nvPicPr>
              <p:blipFill>
                <a:blip r:embed="rId438"/>
                <a:stretch>
                  <a:fillRect/>
                </a:stretch>
              </p:blipFill>
              <p:spPr>
                <a:xfrm>
                  <a:off x="4776349" y="3144862"/>
                  <a:ext cx="171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5" name="Freihand 134">
                  <a:extLst>
                    <a:ext uri="{FF2B5EF4-FFF2-40B4-BE49-F238E27FC236}">
                      <a16:creationId xmlns:a16="http://schemas.microsoft.com/office/drawing/2014/main" id="{D5E7BF60-6BA9-899A-099B-A071040F2E89}"/>
                    </a:ext>
                  </a:extLst>
                </p14:cNvPr>
                <p14:cNvContentPartPr/>
                <p14:nvPr/>
              </p14:nvContentPartPr>
              <p14:xfrm>
                <a:off x="5063629" y="2983942"/>
                <a:ext cx="115560" cy="225720"/>
              </p14:xfrm>
            </p:contentPart>
          </mc:Choice>
          <mc:Fallback>
            <p:pic>
              <p:nvPicPr>
                <p:cNvPr id="135" name="Freihand 134">
                  <a:extLst>
                    <a:ext uri="{FF2B5EF4-FFF2-40B4-BE49-F238E27FC236}">
                      <a16:creationId xmlns:a16="http://schemas.microsoft.com/office/drawing/2014/main" id="{D5E7BF60-6BA9-899A-099B-A071040F2E89}"/>
                    </a:ext>
                  </a:extLst>
                </p:cNvPr>
                <p:cNvPicPr/>
                <p:nvPr/>
              </p:nvPicPr>
              <p:blipFill>
                <a:blip r:embed="rId440"/>
                <a:stretch>
                  <a:fillRect/>
                </a:stretch>
              </p:blipFill>
              <p:spPr>
                <a:xfrm>
                  <a:off x="5054629" y="2974942"/>
                  <a:ext cx="1332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6" name="Freihand 135">
                  <a:extLst>
                    <a:ext uri="{FF2B5EF4-FFF2-40B4-BE49-F238E27FC236}">
                      <a16:creationId xmlns:a16="http://schemas.microsoft.com/office/drawing/2014/main" id="{92D906B2-479A-6748-0147-7FF5B26AB96F}"/>
                    </a:ext>
                  </a:extLst>
                </p14:cNvPr>
                <p14:cNvContentPartPr/>
                <p14:nvPr/>
              </p14:nvContentPartPr>
              <p14:xfrm>
                <a:off x="5278909" y="2974582"/>
                <a:ext cx="207360" cy="225360"/>
              </p14:xfrm>
            </p:contentPart>
          </mc:Choice>
          <mc:Fallback>
            <p:pic>
              <p:nvPicPr>
                <p:cNvPr id="136" name="Freihand 135">
                  <a:extLst>
                    <a:ext uri="{FF2B5EF4-FFF2-40B4-BE49-F238E27FC236}">
                      <a16:creationId xmlns:a16="http://schemas.microsoft.com/office/drawing/2014/main" id="{92D906B2-479A-6748-0147-7FF5B26AB96F}"/>
                    </a:ext>
                  </a:extLst>
                </p:cNvPr>
                <p:cNvPicPr/>
                <p:nvPr/>
              </p:nvPicPr>
              <p:blipFill>
                <a:blip r:embed="rId442"/>
                <a:stretch>
                  <a:fillRect/>
                </a:stretch>
              </p:blipFill>
              <p:spPr>
                <a:xfrm>
                  <a:off x="5270269" y="2965582"/>
                  <a:ext cx="2250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9" name="Freihand 138">
                  <a:extLst>
                    <a:ext uri="{FF2B5EF4-FFF2-40B4-BE49-F238E27FC236}">
                      <a16:creationId xmlns:a16="http://schemas.microsoft.com/office/drawing/2014/main" id="{86840E12-AFF0-2D5E-DEC0-D45E27FB0632}"/>
                    </a:ext>
                  </a:extLst>
                </p14:cNvPr>
                <p14:cNvContentPartPr/>
                <p14:nvPr/>
              </p14:nvContentPartPr>
              <p14:xfrm>
                <a:off x="5474389" y="2860102"/>
                <a:ext cx="192600" cy="389520"/>
              </p14:xfrm>
            </p:contentPart>
          </mc:Choice>
          <mc:Fallback>
            <p:pic>
              <p:nvPicPr>
                <p:cNvPr id="139" name="Freihand 138">
                  <a:extLst>
                    <a:ext uri="{FF2B5EF4-FFF2-40B4-BE49-F238E27FC236}">
                      <a16:creationId xmlns:a16="http://schemas.microsoft.com/office/drawing/2014/main" id="{86840E12-AFF0-2D5E-DEC0-D45E27FB0632}"/>
                    </a:ext>
                  </a:extLst>
                </p:cNvPr>
                <p:cNvPicPr/>
                <p:nvPr/>
              </p:nvPicPr>
              <p:blipFill>
                <a:blip r:embed="rId444"/>
                <a:stretch>
                  <a:fillRect/>
                </a:stretch>
              </p:blipFill>
              <p:spPr>
                <a:xfrm>
                  <a:off x="5465389" y="2851102"/>
                  <a:ext cx="21024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0" name="Freihand 139">
                  <a:extLst>
                    <a:ext uri="{FF2B5EF4-FFF2-40B4-BE49-F238E27FC236}">
                      <a16:creationId xmlns:a16="http://schemas.microsoft.com/office/drawing/2014/main" id="{0F25F3F2-DEDA-D00A-F223-0562BBC9F024}"/>
                    </a:ext>
                  </a:extLst>
                </p14:cNvPr>
                <p14:cNvContentPartPr/>
                <p14:nvPr/>
              </p14:nvContentPartPr>
              <p14:xfrm>
                <a:off x="5875429" y="3038662"/>
                <a:ext cx="248040" cy="19080"/>
              </p14:xfrm>
            </p:contentPart>
          </mc:Choice>
          <mc:Fallback>
            <p:pic>
              <p:nvPicPr>
                <p:cNvPr id="140" name="Freihand 139">
                  <a:extLst>
                    <a:ext uri="{FF2B5EF4-FFF2-40B4-BE49-F238E27FC236}">
                      <a16:creationId xmlns:a16="http://schemas.microsoft.com/office/drawing/2014/main" id="{0F25F3F2-DEDA-D00A-F223-0562BBC9F024}"/>
                    </a:ext>
                  </a:extLst>
                </p:cNvPr>
                <p:cNvPicPr/>
                <p:nvPr/>
              </p:nvPicPr>
              <p:blipFill>
                <a:blip r:embed="rId446"/>
                <a:stretch>
                  <a:fillRect/>
                </a:stretch>
              </p:blipFill>
              <p:spPr>
                <a:xfrm>
                  <a:off x="5866429" y="3029662"/>
                  <a:ext cx="265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1" name="Freihand 140">
                  <a:extLst>
                    <a:ext uri="{FF2B5EF4-FFF2-40B4-BE49-F238E27FC236}">
                      <a16:creationId xmlns:a16="http://schemas.microsoft.com/office/drawing/2014/main" id="{0E654F59-CFC4-A68D-F710-DFA34DE59A67}"/>
                    </a:ext>
                  </a:extLst>
                </p14:cNvPr>
                <p14:cNvContentPartPr/>
                <p14:nvPr/>
              </p14:nvContentPartPr>
              <p14:xfrm>
                <a:off x="5927989" y="3113902"/>
                <a:ext cx="168480" cy="30960"/>
              </p14:xfrm>
            </p:contentPart>
          </mc:Choice>
          <mc:Fallback>
            <p:pic>
              <p:nvPicPr>
                <p:cNvPr id="141" name="Freihand 140">
                  <a:extLst>
                    <a:ext uri="{FF2B5EF4-FFF2-40B4-BE49-F238E27FC236}">
                      <a16:creationId xmlns:a16="http://schemas.microsoft.com/office/drawing/2014/main" id="{0E654F59-CFC4-A68D-F710-DFA34DE59A67}"/>
                    </a:ext>
                  </a:extLst>
                </p:cNvPr>
                <p:cNvPicPr/>
                <p:nvPr/>
              </p:nvPicPr>
              <p:blipFill>
                <a:blip r:embed="rId448"/>
                <a:stretch>
                  <a:fillRect/>
                </a:stretch>
              </p:blipFill>
              <p:spPr>
                <a:xfrm>
                  <a:off x="5919349" y="3104902"/>
                  <a:ext cx="186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46" name="Freihand 145">
                  <a:extLst>
                    <a:ext uri="{FF2B5EF4-FFF2-40B4-BE49-F238E27FC236}">
                      <a16:creationId xmlns:a16="http://schemas.microsoft.com/office/drawing/2014/main" id="{A498D437-7B4A-1059-8E29-59C1B1E836EE}"/>
                    </a:ext>
                  </a:extLst>
                </p14:cNvPr>
                <p14:cNvContentPartPr/>
                <p14:nvPr/>
              </p14:nvContentPartPr>
              <p14:xfrm>
                <a:off x="6329029" y="2800702"/>
                <a:ext cx="171720" cy="222840"/>
              </p14:xfrm>
            </p:contentPart>
          </mc:Choice>
          <mc:Fallback>
            <p:pic>
              <p:nvPicPr>
                <p:cNvPr id="146" name="Freihand 145">
                  <a:extLst>
                    <a:ext uri="{FF2B5EF4-FFF2-40B4-BE49-F238E27FC236}">
                      <a16:creationId xmlns:a16="http://schemas.microsoft.com/office/drawing/2014/main" id="{A498D437-7B4A-1059-8E29-59C1B1E836EE}"/>
                    </a:ext>
                  </a:extLst>
                </p:cNvPr>
                <p:cNvPicPr/>
                <p:nvPr/>
              </p:nvPicPr>
              <p:blipFill>
                <a:blip r:embed="rId450"/>
                <a:stretch>
                  <a:fillRect/>
                </a:stretch>
              </p:blipFill>
              <p:spPr>
                <a:xfrm>
                  <a:off x="6320029" y="2792062"/>
                  <a:ext cx="1893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47" name="Freihand 146">
                  <a:extLst>
                    <a:ext uri="{FF2B5EF4-FFF2-40B4-BE49-F238E27FC236}">
                      <a16:creationId xmlns:a16="http://schemas.microsoft.com/office/drawing/2014/main" id="{4BD3F263-AA7D-35CF-11E9-1C42E1D4874A}"/>
                    </a:ext>
                  </a:extLst>
                </p14:cNvPr>
                <p14:cNvContentPartPr/>
                <p14:nvPr/>
              </p14:nvContentPartPr>
              <p14:xfrm>
                <a:off x="6568789" y="2770462"/>
                <a:ext cx="195480" cy="259920"/>
              </p14:xfrm>
            </p:contentPart>
          </mc:Choice>
          <mc:Fallback>
            <p:pic>
              <p:nvPicPr>
                <p:cNvPr id="147" name="Freihand 146">
                  <a:extLst>
                    <a:ext uri="{FF2B5EF4-FFF2-40B4-BE49-F238E27FC236}">
                      <a16:creationId xmlns:a16="http://schemas.microsoft.com/office/drawing/2014/main" id="{4BD3F263-AA7D-35CF-11E9-1C42E1D4874A}"/>
                    </a:ext>
                  </a:extLst>
                </p:cNvPr>
                <p:cNvPicPr/>
                <p:nvPr/>
              </p:nvPicPr>
              <p:blipFill>
                <a:blip r:embed="rId452"/>
                <a:stretch>
                  <a:fillRect/>
                </a:stretch>
              </p:blipFill>
              <p:spPr>
                <a:xfrm>
                  <a:off x="6559789" y="2761822"/>
                  <a:ext cx="213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48" name="Freihand 147">
                  <a:extLst>
                    <a:ext uri="{FF2B5EF4-FFF2-40B4-BE49-F238E27FC236}">
                      <a16:creationId xmlns:a16="http://schemas.microsoft.com/office/drawing/2014/main" id="{5D0E325F-F966-EEAD-D067-054E555519EA}"/>
                    </a:ext>
                  </a:extLst>
                </p14:cNvPr>
                <p14:cNvContentPartPr/>
                <p14:nvPr/>
              </p14:nvContentPartPr>
              <p14:xfrm>
                <a:off x="6799909" y="2768662"/>
                <a:ext cx="132120" cy="199800"/>
              </p14:xfrm>
            </p:contentPart>
          </mc:Choice>
          <mc:Fallback>
            <p:pic>
              <p:nvPicPr>
                <p:cNvPr id="148" name="Freihand 147">
                  <a:extLst>
                    <a:ext uri="{FF2B5EF4-FFF2-40B4-BE49-F238E27FC236}">
                      <a16:creationId xmlns:a16="http://schemas.microsoft.com/office/drawing/2014/main" id="{5D0E325F-F966-EEAD-D067-054E555519EA}"/>
                    </a:ext>
                  </a:extLst>
                </p:cNvPr>
                <p:cNvPicPr/>
                <p:nvPr/>
              </p:nvPicPr>
              <p:blipFill>
                <a:blip r:embed="rId454"/>
                <a:stretch>
                  <a:fillRect/>
                </a:stretch>
              </p:blipFill>
              <p:spPr>
                <a:xfrm>
                  <a:off x="6791269" y="2759662"/>
                  <a:ext cx="1497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49" name="Freihand 148">
                  <a:extLst>
                    <a:ext uri="{FF2B5EF4-FFF2-40B4-BE49-F238E27FC236}">
                      <a16:creationId xmlns:a16="http://schemas.microsoft.com/office/drawing/2014/main" id="{B5538EF9-3F1B-BC15-B2EB-C23E6234174F}"/>
                    </a:ext>
                  </a:extLst>
                </p14:cNvPr>
                <p14:cNvContentPartPr/>
                <p14:nvPr/>
              </p14:nvContentPartPr>
              <p14:xfrm>
                <a:off x="6302029" y="3041182"/>
                <a:ext cx="629280" cy="135000"/>
              </p14:xfrm>
            </p:contentPart>
          </mc:Choice>
          <mc:Fallback>
            <p:pic>
              <p:nvPicPr>
                <p:cNvPr id="149" name="Freihand 148">
                  <a:extLst>
                    <a:ext uri="{FF2B5EF4-FFF2-40B4-BE49-F238E27FC236}">
                      <a16:creationId xmlns:a16="http://schemas.microsoft.com/office/drawing/2014/main" id="{B5538EF9-3F1B-BC15-B2EB-C23E6234174F}"/>
                    </a:ext>
                  </a:extLst>
                </p:cNvPr>
                <p:cNvPicPr/>
                <p:nvPr/>
              </p:nvPicPr>
              <p:blipFill>
                <a:blip r:embed="rId456"/>
                <a:stretch>
                  <a:fillRect/>
                </a:stretch>
              </p:blipFill>
              <p:spPr>
                <a:xfrm>
                  <a:off x="6293389" y="3032182"/>
                  <a:ext cx="646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51" name="Freihand 150">
                  <a:extLst>
                    <a:ext uri="{FF2B5EF4-FFF2-40B4-BE49-F238E27FC236}">
                      <a16:creationId xmlns:a16="http://schemas.microsoft.com/office/drawing/2014/main" id="{916B44B4-9176-6325-02BC-6972FA34611C}"/>
                    </a:ext>
                  </a:extLst>
                </p14:cNvPr>
                <p14:cNvContentPartPr/>
                <p14:nvPr/>
              </p14:nvContentPartPr>
              <p14:xfrm>
                <a:off x="6268549" y="3273742"/>
                <a:ext cx="158040" cy="261720"/>
              </p14:xfrm>
            </p:contentPart>
          </mc:Choice>
          <mc:Fallback>
            <p:pic>
              <p:nvPicPr>
                <p:cNvPr id="151" name="Freihand 150">
                  <a:extLst>
                    <a:ext uri="{FF2B5EF4-FFF2-40B4-BE49-F238E27FC236}">
                      <a16:creationId xmlns:a16="http://schemas.microsoft.com/office/drawing/2014/main" id="{916B44B4-9176-6325-02BC-6972FA34611C}"/>
                    </a:ext>
                  </a:extLst>
                </p:cNvPr>
                <p:cNvPicPr/>
                <p:nvPr/>
              </p:nvPicPr>
              <p:blipFill>
                <a:blip r:embed="rId458"/>
                <a:stretch>
                  <a:fillRect/>
                </a:stretch>
              </p:blipFill>
              <p:spPr>
                <a:xfrm>
                  <a:off x="6259549" y="3265102"/>
                  <a:ext cx="1756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52" name="Freihand 151">
                  <a:extLst>
                    <a:ext uri="{FF2B5EF4-FFF2-40B4-BE49-F238E27FC236}">
                      <a16:creationId xmlns:a16="http://schemas.microsoft.com/office/drawing/2014/main" id="{75F3E716-7118-960F-1B36-3A267E9F8BD3}"/>
                    </a:ext>
                  </a:extLst>
                </p14:cNvPr>
                <p14:cNvContentPartPr/>
                <p14:nvPr/>
              </p14:nvContentPartPr>
              <p14:xfrm>
                <a:off x="6519469" y="3261142"/>
                <a:ext cx="127440" cy="209520"/>
              </p14:xfrm>
            </p:contentPart>
          </mc:Choice>
          <mc:Fallback>
            <p:pic>
              <p:nvPicPr>
                <p:cNvPr id="152" name="Freihand 151">
                  <a:extLst>
                    <a:ext uri="{FF2B5EF4-FFF2-40B4-BE49-F238E27FC236}">
                      <a16:creationId xmlns:a16="http://schemas.microsoft.com/office/drawing/2014/main" id="{75F3E716-7118-960F-1B36-3A267E9F8BD3}"/>
                    </a:ext>
                  </a:extLst>
                </p:cNvPr>
                <p:cNvPicPr/>
                <p:nvPr/>
              </p:nvPicPr>
              <p:blipFill>
                <a:blip r:embed="rId460"/>
                <a:stretch>
                  <a:fillRect/>
                </a:stretch>
              </p:blipFill>
              <p:spPr>
                <a:xfrm>
                  <a:off x="6510829" y="3252142"/>
                  <a:ext cx="145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53" name="Freihand 152">
                  <a:extLst>
                    <a:ext uri="{FF2B5EF4-FFF2-40B4-BE49-F238E27FC236}">
                      <a16:creationId xmlns:a16="http://schemas.microsoft.com/office/drawing/2014/main" id="{A4330C7D-A73B-54B4-6262-67351E19CAC4}"/>
                    </a:ext>
                  </a:extLst>
                </p14:cNvPr>
                <p14:cNvContentPartPr/>
                <p14:nvPr/>
              </p14:nvContentPartPr>
              <p14:xfrm>
                <a:off x="6698029" y="3230902"/>
                <a:ext cx="150480" cy="196920"/>
              </p14:xfrm>
            </p:contentPart>
          </mc:Choice>
          <mc:Fallback>
            <p:pic>
              <p:nvPicPr>
                <p:cNvPr id="153" name="Freihand 152">
                  <a:extLst>
                    <a:ext uri="{FF2B5EF4-FFF2-40B4-BE49-F238E27FC236}">
                      <a16:creationId xmlns:a16="http://schemas.microsoft.com/office/drawing/2014/main" id="{A4330C7D-A73B-54B4-6262-67351E19CAC4}"/>
                    </a:ext>
                  </a:extLst>
                </p:cNvPr>
                <p:cNvPicPr/>
                <p:nvPr/>
              </p:nvPicPr>
              <p:blipFill>
                <a:blip r:embed="rId462"/>
                <a:stretch>
                  <a:fillRect/>
                </a:stretch>
              </p:blipFill>
              <p:spPr>
                <a:xfrm>
                  <a:off x="6689029" y="3222262"/>
                  <a:ext cx="168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55" name="Freihand 154">
                  <a:extLst>
                    <a:ext uri="{FF2B5EF4-FFF2-40B4-BE49-F238E27FC236}">
                      <a16:creationId xmlns:a16="http://schemas.microsoft.com/office/drawing/2014/main" id="{5E268A07-F93B-BFE8-7A00-14CB0D442C50}"/>
                    </a:ext>
                  </a:extLst>
                </p14:cNvPr>
                <p14:cNvContentPartPr/>
                <p14:nvPr/>
              </p14:nvContentPartPr>
              <p14:xfrm>
                <a:off x="7068469" y="3033982"/>
                <a:ext cx="225360" cy="5040"/>
              </p14:xfrm>
            </p:contentPart>
          </mc:Choice>
          <mc:Fallback>
            <p:pic>
              <p:nvPicPr>
                <p:cNvPr id="155" name="Freihand 154">
                  <a:extLst>
                    <a:ext uri="{FF2B5EF4-FFF2-40B4-BE49-F238E27FC236}">
                      <a16:creationId xmlns:a16="http://schemas.microsoft.com/office/drawing/2014/main" id="{5E268A07-F93B-BFE8-7A00-14CB0D442C50}"/>
                    </a:ext>
                  </a:extLst>
                </p:cNvPr>
                <p:cNvPicPr/>
                <p:nvPr/>
              </p:nvPicPr>
              <p:blipFill>
                <a:blip r:embed="rId464"/>
                <a:stretch>
                  <a:fillRect/>
                </a:stretch>
              </p:blipFill>
              <p:spPr>
                <a:xfrm>
                  <a:off x="7059469" y="3024982"/>
                  <a:ext cx="243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56" name="Freihand 155">
                  <a:extLst>
                    <a:ext uri="{FF2B5EF4-FFF2-40B4-BE49-F238E27FC236}">
                      <a16:creationId xmlns:a16="http://schemas.microsoft.com/office/drawing/2014/main" id="{E0076DE6-A338-D1B1-A32C-30C6775E2FFE}"/>
                    </a:ext>
                  </a:extLst>
                </p14:cNvPr>
                <p14:cNvContentPartPr/>
                <p14:nvPr/>
              </p14:nvContentPartPr>
              <p14:xfrm>
                <a:off x="7101229" y="3089062"/>
                <a:ext cx="190080" cy="69120"/>
              </p14:xfrm>
            </p:contentPart>
          </mc:Choice>
          <mc:Fallback>
            <p:pic>
              <p:nvPicPr>
                <p:cNvPr id="156" name="Freihand 155">
                  <a:extLst>
                    <a:ext uri="{FF2B5EF4-FFF2-40B4-BE49-F238E27FC236}">
                      <a16:creationId xmlns:a16="http://schemas.microsoft.com/office/drawing/2014/main" id="{E0076DE6-A338-D1B1-A32C-30C6775E2FFE}"/>
                    </a:ext>
                  </a:extLst>
                </p:cNvPr>
                <p:cNvPicPr/>
                <p:nvPr/>
              </p:nvPicPr>
              <p:blipFill>
                <a:blip r:embed="rId466"/>
                <a:stretch>
                  <a:fillRect/>
                </a:stretch>
              </p:blipFill>
              <p:spPr>
                <a:xfrm>
                  <a:off x="7092589" y="3080422"/>
                  <a:ext cx="207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57" name="Freihand 156">
                  <a:extLst>
                    <a:ext uri="{FF2B5EF4-FFF2-40B4-BE49-F238E27FC236}">
                      <a16:creationId xmlns:a16="http://schemas.microsoft.com/office/drawing/2014/main" id="{1170EA44-6472-5BC6-B2C0-9D833C294FE1}"/>
                    </a:ext>
                  </a:extLst>
                </p14:cNvPr>
                <p14:cNvContentPartPr/>
                <p14:nvPr/>
              </p14:nvContentPartPr>
              <p14:xfrm>
                <a:off x="7400389" y="2891422"/>
                <a:ext cx="211320" cy="317520"/>
              </p14:xfrm>
            </p:contentPart>
          </mc:Choice>
          <mc:Fallback>
            <p:pic>
              <p:nvPicPr>
                <p:cNvPr id="157" name="Freihand 156">
                  <a:extLst>
                    <a:ext uri="{FF2B5EF4-FFF2-40B4-BE49-F238E27FC236}">
                      <a16:creationId xmlns:a16="http://schemas.microsoft.com/office/drawing/2014/main" id="{1170EA44-6472-5BC6-B2C0-9D833C294FE1}"/>
                    </a:ext>
                  </a:extLst>
                </p:cNvPr>
                <p:cNvPicPr/>
                <p:nvPr/>
              </p:nvPicPr>
              <p:blipFill>
                <a:blip r:embed="rId468"/>
                <a:stretch>
                  <a:fillRect/>
                </a:stretch>
              </p:blipFill>
              <p:spPr>
                <a:xfrm>
                  <a:off x="7391749" y="2882782"/>
                  <a:ext cx="2289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58" name="Freihand 157">
                  <a:extLst>
                    <a:ext uri="{FF2B5EF4-FFF2-40B4-BE49-F238E27FC236}">
                      <a16:creationId xmlns:a16="http://schemas.microsoft.com/office/drawing/2014/main" id="{469DEBC5-E34E-78B9-A17A-0A5432621958}"/>
                    </a:ext>
                  </a:extLst>
                </p14:cNvPr>
                <p14:cNvContentPartPr/>
                <p14:nvPr/>
              </p14:nvContentPartPr>
              <p14:xfrm>
                <a:off x="7586869" y="3158902"/>
                <a:ext cx="27720" cy="96840"/>
              </p14:xfrm>
            </p:contentPart>
          </mc:Choice>
          <mc:Fallback>
            <p:pic>
              <p:nvPicPr>
                <p:cNvPr id="158" name="Freihand 157">
                  <a:extLst>
                    <a:ext uri="{FF2B5EF4-FFF2-40B4-BE49-F238E27FC236}">
                      <a16:creationId xmlns:a16="http://schemas.microsoft.com/office/drawing/2014/main" id="{469DEBC5-E34E-78B9-A17A-0A5432621958}"/>
                    </a:ext>
                  </a:extLst>
                </p:cNvPr>
                <p:cNvPicPr/>
                <p:nvPr/>
              </p:nvPicPr>
              <p:blipFill>
                <a:blip r:embed="rId470"/>
                <a:stretch>
                  <a:fillRect/>
                </a:stretch>
              </p:blipFill>
              <p:spPr>
                <a:xfrm>
                  <a:off x="7578229" y="3149902"/>
                  <a:ext cx="45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59" name="Freihand 158">
                  <a:extLst>
                    <a:ext uri="{FF2B5EF4-FFF2-40B4-BE49-F238E27FC236}">
                      <a16:creationId xmlns:a16="http://schemas.microsoft.com/office/drawing/2014/main" id="{66E0ACA1-ECEA-21BE-F476-FC5D42547F45}"/>
                    </a:ext>
                  </a:extLst>
                </p14:cNvPr>
                <p14:cNvContentPartPr/>
                <p14:nvPr/>
              </p14:nvContentPartPr>
              <p14:xfrm>
                <a:off x="7758949" y="2848942"/>
                <a:ext cx="200160" cy="340920"/>
              </p14:xfrm>
            </p:contentPart>
          </mc:Choice>
          <mc:Fallback>
            <p:pic>
              <p:nvPicPr>
                <p:cNvPr id="159" name="Freihand 158">
                  <a:extLst>
                    <a:ext uri="{FF2B5EF4-FFF2-40B4-BE49-F238E27FC236}">
                      <a16:creationId xmlns:a16="http://schemas.microsoft.com/office/drawing/2014/main" id="{66E0ACA1-ECEA-21BE-F476-FC5D42547F45}"/>
                    </a:ext>
                  </a:extLst>
                </p:cNvPr>
                <p:cNvPicPr/>
                <p:nvPr/>
              </p:nvPicPr>
              <p:blipFill>
                <a:blip r:embed="rId472"/>
                <a:stretch>
                  <a:fillRect/>
                </a:stretch>
              </p:blipFill>
              <p:spPr>
                <a:xfrm>
                  <a:off x="7750309" y="2840302"/>
                  <a:ext cx="21780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6" name="Freihand 275">
                  <a:extLst>
                    <a:ext uri="{FF2B5EF4-FFF2-40B4-BE49-F238E27FC236}">
                      <a16:creationId xmlns:a16="http://schemas.microsoft.com/office/drawing/2014/main" id="{4386AF1D-26FB-9E0F-85AA-E8A11EF02970}"/>
                    </a:ext>
                  </a:extLst>
                </p14:cNvPr>
                <p14:cNvContentPartPr/>
                <p14:nvPr/>
              </p14:nvContentPartPr>
              <p14:xfrm>
                <a:off x="7774789" y="2588662"/>
                <a:ext cx="2520" cy="3600"/>
              </p14:xfrm>
            </p:contentPart>
          </mc:Choice>
          <mc:Fallback>
            <p:pic>
              <p:nvPicPr>
                <p:cNvPr id="276" name="Freihand 275">
                  <a:extLst>
                    <a:ext uri="{FF2B5EF4-FFF2-40B4-BE49-F238E27FC236}">
                      <a16:creationId xmlns:a16="http://schemas.microsoft.com/office/drawing/2014/main" id="{4386AF1D-26FB-9E0F-85AA-E8A11EF02970}"/>
                    </a:ext>
                  </a:extLst>
                </p:cNvPr>
                <p:cNvPicPr/>
                <p:nvPr/>
              </p:nvPicPr>
              <p:blipFill>
                <a:blip r:embed="rId286"/>
                <a:stretch>
                  <a:fillRect/>
                </a:stretch>
              </p:blipFill>
              <p:spPr>
                <a:xfrm>
                  <a:off x="7765789" y="2579662"/>
                  <a:ext cx="201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7" name="Freihand 276">
                  <a:extLst>
                    <a:ext uri="{FF2B5EF4-FFF2-40B4-BE49-F238E27FC236}">
                      <a16:creationId xmlns:a16="http://schemas.microsoft.com/office/drawing/2014/main" id="{08DEA2A2-5187-1F83-23D3-0AB4554FDFB6}"/>
                    </a:ext>
                  </a:extLst>
                </p14:cNvPr>
                <p14:cNvContentPartPr/>
                <p14:nvPr/>
              </p14:nvContentPartPr>
              <p14:xfrm>
                <a:off x="7248829" y="2577142"/>
                <a:ext cx="1212840" cy="1027440"/>
              </p14:xfrm>
            </p:contentPart>
          </mc:Choice>
          <mc:Fallback>
            <p:pic>
              <p:nvPicPr>
                <p:cNvPr id="277" name="Freihand 276">
                  <a:extLst>
                    <a:ext uri="{FF2B5EF4-FFF2-40B4-BE49-F238E27FC236}">
                      <a16:creationId xmlns:a16="http://schemas.microsoft.com/office/drawing/2014/main" id="{08DEA2A2-5187-1F83-23D3-0AB4554FDFB6}"/>
                    </a:ext>
                  </a:extLst>
                </p:cNvPr>
                <p:cNvPicPr/>
                <p:nvPr/>
              </p:nvPicPr>
              <p:blipFill>
                <a:blip r:embed="rId475"/>
                <a:stretch>
                  <a:fillRect/>
                </a:stretch>
              </p:blipFill>
              <p:spPr>
                <a:xfrm>
                  <a:off x="7239829" y="2568502"/>
                  <a:ext cx="1230480" cy="1045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0" name="Freihand 249">
                  <a:extLst>
                    <a:ext uri="{FF2B5EF4-FFF2-40B4-BE49-F238E27FC236}">
                      <a16:creationId xmlns:a16="http://schemas.microsoft.com/office/drawing/2014/main" id="{BFEB349E-E90C-99D7-0A17-32868B5058A0}"/>
                    </a:ext>
                  </a:extLst>
                </p14:cNvPr>
                <p14:cNvContentPartPr/>
                <p14:nvPr/>
              </p14:nvContentPartPr>
              <p14:xfrm>
                <a:off x="6856429" y="6119182"/>
                <a:ext cx="227160" cy="87840"/>
              </p14:xfrm>
            </p:contentPart>
          </mc:Choice>
          <mc:Fallback>
            <p:pic>
              <p:nvPicPr>
                <p:cNvPr id="250" name="Freihand 249">
                  <a:extLst>
                    <a:ext uri="{FF2B5EF4-FFF2-40B4-BE49-F238E27FC236}">
                      <a16:creationId xmlns:a16="http://schemas.microsoft.com/office/drawing/2014/main" id="{BFEB349E-E90C-99D7-0A17-32868B5058A0}"/>
                    </a:ext>
                  </a:extLst>
                </p:cNvPr>
                <p:cNvPicPr/>
                <p:nvPr/>
              </p:nvPicPr>
              <p:blipFill>
                <a:blip r:embed="rId477"/>
                <a:stretch>
                  <a:fillRect/>
                </a:stretch>
              </p:blipFill>
              <p:spPr>
                <a:xfrm>
                  <a:off x="6847789" y="6110542"/>
                  <a:ext cx="244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1" name="Freihand 250">
                  <a:extLst>
                    <a:ext uri="{FF2B5EF4-FFF2-40B4-BE49-F238E27FC236}">
                      <a16:creationId xmlns:a16="http://schemas.microsoft.com/office/drawing/2014/main" id="{19ADF2B7-1474-B04A-A52E-7421338A9957}"/>
                    </a:ext>
                  </a:extLst>
                </p14:cNvPr>
                <p14:cNvContentPartPr/>
                <p14:nvPr/>
              </p14:nvContentPartPr>
              <p14:xfrm>
                <a:off x="6910069" y="6244102"/>
                <a:ext cx="203400" cy="48240"/>
              </p14:xfrm>
            </p:contentPart>
          </mc:Choice>
          <mc:Fallback>
            <p:pic>
              <p:nvPicPr>
                <p:cNvPr id="251" name="Freihand 250">
                  <a:extLst>
                    <a:ext uri="{FF2B5EF4-FFF2-40B4-BE49-F238E27FC236}">
                      <a16:creationId xmlns:a16="http://schemas.microsoft.com/office/drawing/2014/main" id="{19ADF2B7-1474-B04A-A52E-7421338A9957}"/>
                    </a:ext>
                  </a:extLst>
                </p:cNvPr>
                <p:cNvPicPr/>
                <p:nvPr/>
              </p:nvPicPr>
              <p:blipFill>
                <a:blip r:embed="rId479"/>
                <a:stretch>
                  <a:fillRect/>
                </a:stretch>
              </p:blipFill>
              <p:spPr>
                <a:xfrm>
                  <a:off x="6901429" y="6235462"/>
                  <a:ext cx="221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5" name="Freihand 254">
                  <a:extLst>
                    <a:ext uri="{FF2B5EF4-FFF2-40B4-BE49-F238E27FC236}">
                      <a16:creationId xmlns:a16="http://schemas.microsoft.com/office/drawing/2014/main" id="{8F0327F1-1400-C751-14BC-6CA81FDC8671}"/>
                    </a:ext>
                  </a:extLst>
                </p14:cNvPr>
                <p14:cNvContentPartPr/>
                <p14:nvPr/>
              </p14:nvContentPartPr>
              <p14:xfrm>
                <a:off x="7285549" y="6009742"/>
                <a:ext cx="195480" cy="234360"/>
              </p14:xfrm>
            </p:contentPart>
          </mc:Choice>
          <mc:Fallback>
            <p:pic>
              <p:nvPicPr>
                <p:cNvPr id="255" name="Freihand 254">
                  <a:extLst>
                    <a:ext uri="{FF2B5EF4-FFF2-40B4-BE49-F238E27FC236}">
                      <a16:creationId xmlns:a16="http://schemas.microsoft.com/office/drawing/2014/main" id="{8F0327F1-1400-C751-14BC-6CA81FDC8671}"/>
                    </a:ext>
                  </a:extLst>
                </p:cNvPr>
                <p:cNvPicPr/>
                <p:nvPr/>
              </p:nvPicPr>
              <p:blipFill>
                <a:blip r:embed="rId481"/>
                <a:stretch>
                  <a:fillRect/>
                </a:stretch>
              </p:blipFill>
              <p:spPr>
                <a:xfrm>
                  <a:off x="7276549" y="6001102"/>
                  <a:ext cx="213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0" name="Freihand 259">
                  <a:extLst>
                    <a:ext uri="{FF2B5EF4-FFF2-40B4-BE49-F238E27FC236}">
                      <a16:creationId xmlns:a16="http://schemas.microsoft.com/office/drawing/2014/main" id="{9813DAC6-500E-A224-3232-D2B4699C6024}"/>
                    </a:ext>
                  </a:extLst>
                </p14:cNvPr>
                <p14:cNvContentPartPr/>
                <p14:nvPr/>
              </p14:nvContentPartPr>
              <p14:xfrm>
                <a:off x="7596229" y="6179662"/>
                <a:ext cx="20880" cy="159120"/>
              </p14:xfrm>
            </p:contentPart>
          </mc:Choice>
          <mc:Fallback>
            <p:pic>
              <p:nvPicPr>
                <p:cNvPr id="260" name="Freihand 259">
                  <a:extLst>
                    <a:ext uri="{FF2B5EF4-FFF2-40B4-BE49-F238E27FC236}">
                      <a16:creationId xmlns:a16="http://schemas.microsoft.com/office/drawing/2014/main" id="{9813DAC6-500E-A224-3232-D2B4699C6024}"/>
                    </a:ext>
                  </a:extLst>
                </p:cNvPr>
                <p:cNvPicPr/>
                <p:nvPr/>
              </p:nvPicPr>
              <p:blipFill>
                <a:blip r:embed="rId483"/>
                <a:stretch>
                  <a:fillRect/>
                </a:stretch>
              </p:blipFill>
              <p:spPr>
                <a:xfrm>
                  <a:off x="7587229" y="6171022"/>
                  <a:ext cx="38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61" name="Freihand 260">
                  <a:extLst>
                    <a:ext uri="{FF2B5EF4-FFF2-40B4-BE49-F238E27FC236}">
                      <a16:creationId xmlns:a16="http://schemas.microsoft.com/office/drawing/2014/main" id="{8EB51580-8458-8183-A67D-6B5B2E8C8B85}"/>
                    </a:ext>
                  </a:extLst>
                </p14:cNvPr>
                <p14:cNvContentPartPr/>
                <p14:nvPr/>
              </p14:nvContentPartPr>
              <p14:xfrm>
                <a:off x="7717549" y="6024862"/>
                <a:ext cx="94320" cy="233640"/>
              </p14:xfrm>
            </p:contentPart>
          </mc:Choice>
          <mc:Fallback>
            <p:pic>
              <p:nvPicPr>
                <p:cNvPr id="261" name="Freihand 260">
                  <a:extLst>
                    <a:ext uri="{FF2B5EF4-FFF2-40B4-BE49-F238E27FC236}">
                      <a16:creationId xmlns:a16="http://schemas.microsoft.com/office/drawing/2014/main" id="{8EB51580-8458-8183-A67D-6B5B2E8C8B85}"/>
                    </a:ext>
                  </a:extLst>
                </p:cNvPr>
                <p:cNvPicPr/>
                <p:nvPr/>
              </p:nvPicPr>
              <p:blipFill>
                <a:blip r:embed="rId485"/>
                <a:stretch>
                  <a:fillRect/>
                </a:stretch>
              </p:blipFill>
              <p:spPr>
                <a:xfrm>
                  <a:off x="7708549" y="6015862"/>
                  <a:ext cx="1119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2" name="Freihand 261">
                  <a:extLst>
                    <a:ext uri="{FF2B5EF4-FFF2-40B4-BE49-F238E27FC236}">
                      <a16:creationId xmlns:a16="http://schemas.microsoft.com/office/drawing/2014/main" id="{5CF0189B-52F2-F07A-B7D6-27AC6F608AE6}"/>
                    </a:ext>
                  </a:extLst>
                </p14:cNvPr>
                <p14:cNvContentPartPr/>
                <p14:nvPr/>
              </p14:nvContentPartPr>
              <p14:xfrm>
                <a:off x="7941469" y="5991382"/>
                <a:ext cx="156600" cy="217800"/>
              </p14:xfrm>
            </p:contentPart>
          </mc:Choice>
          <mc:Fallback>
            <p:pic>
              <p:nvPicPr>
                <p:cNvPr id="262" name="Freihand 261">
                  <a:extLst>
                    <a:ext uri="{FF2B5EF4-FFF2-40B4-BE49-F238E27FC236}">
                      <a16:creationId xmlns:a16="http://schemas.microsoft.com/office/drawing/2014/main" id="{5CF0189B-52F2-F07A-B7D6-27AC6F608AE6}"/>
                    </a:ext>
                  </a:extLst>
                </p:cNvPr>
                <p:cNvPicPr/>
                <p:nvPr/>
              </p:nvPicPr>
              <p:blipFill>
                <a:blip r:embed="rId487"/>
                <a:stretch>
                  <a:fillRect/>
                </a:stretch>
              </p:blipFill>
              <p:spPr>
                <a:xfrm>
                  <a:off x="7932829" y="5982382"/>
                  <a:ext cx="1742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3" name="Freihand 282">
                  <a:extLst>
                    <a:ext uri="{FF2B5EF4-FFF2-40B4-BE49-F238E27FC236}">
                      <a16:creationId xmlns:a16="http://schemas.microsoft.com/office/drawing/2014/main" id="{67AD85E7-3C43-13F2-8F1C-D214866ECD16}"/>
                    </a:ext>
                  </a:extLst>
                </p14:cNvPr>
                <p14:cNvContentPartPr/>
                <p14:nvPr/>
              </p14:nvContentPartPr>
              <p14:xfrm>
                <a:off x="7566349" y="3973942"/>
                <a:ext cx="1090800" cy="1833480"/>
              </p14:xfrm>
            </p:contentPart>
          </mc:Choice>
          <mc:Fallback>
            <p:pic>
              <p:nvPicPr>
                <p:cNvPr id="283" name="Freihand 282">
                  <a:extLst>
                    <a:ext uri="{FF2B5EF4-FFF2-40B4-BE49-F238E27FC236}">
                      <a16:creationId xmlns:a16="http://schemas.microsoft.com/office/drawing/2014/main" id="{67AD85E7-3C43-13F2-8F1C-D214866ECD16}"/>
                    </a:ext>
                  </a:extLst>
                </p:cNvPr>
                <p:cNvPicPr/>
                <p:nvPr/>
              </p:nvPicPr>
              <p:blipFill>
                <a:blip r:embed="rId489"/>
                <a:stretch>
                  <a:fillRect/>
                </a:stretch>
              </p:blipFill>
              <p:spPr>
                <a:xfrm>
                  <a:off x="7557349" y="3965302"/>
                  <a:ext cx="1108440" cy="18511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4" name="Freihand 283">
                  <a:extLst>
                    <a:ext uri="{FF2B5EF4-FFF2-40B4-BE49-F238E27FC236}">
                      <a16:creationId xmlns:a16="http://schemas.microsoft.com/office/drawing/2014/main" id="{83FEC5F8-652B-4ECC-1EAA-C4C5071F97B3}"/>
                    </a:ext>
                  </a:extLst>
                </p14:cNvPr>
                <p14:cNvContentPartPr/>
                <p14:nvPr/>
              </p14:nvContentPartPr>
              <p14:xfrm>
                <a:off x="8514229" y="5538502"/>
                <a:ext cx="228240" cy="336240"/>
              </p14:xfrm>
            </p:contentPart>
          </mc:Choice>
          <mc:Fallback>
            <p:pic>
              <p:nvPicPr>
                <p:cNvPr id="284" name="Freihand 283">
                  <a:extLst>
                    <a:ext uri="{FF2B5EF4-FFF2-40B4-BE49-F238E27FC236}">
                      <a16:creationId xmlns:a16="http://schemas.microsoft.com/office/drawing/2014/main" id="{83FEC5F8-652B-4ECC-1EAA-C4C5071F97B3}"/>
                    </a:ext>
                  </a:extLst>
                </p:cNvPr>
                <p:cNvPicPr/>
                <p:nvPr/>
              </p:nvPicPr>
              <p:blipFill>
                <a:blip r:embed="rId491"/>
                <a:stretch>
                  <a:fillRect/>
                </a:stretch>
              </p:blipFill>
              <p:spPr>
                <a:xfrm>
                  <a:off x="8505229" y="5529502"/>
                  <a:ext cx="2458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5" name="Freihand 284">
                  <a:extLst>
                    <a:ext uri="{FF2B5EF4-FFF2-40B4-BE49-F238E27FC236}">
                      <a16:creationId xmlns:a16="http://schemas.microsoft.com/office/drawing/2014/main" id="{409CDD13-F716-B84E-5834-089C5BB0BB31}"/>
                    </a:ext>
                  </a:extLst>
                </p14:cNvPr>
                <p14:cNvContentPartPr/>
                <p14:nvPr/>
              </p14:nvContentPartPr>
              <p14:xfrm>
                <a:off x="6614509" y="3736342"/>
                <a:ext cx="127080" cy="312480"/>
              </p14:xfrm>
            </p:contentPart>
          </mc:Choice>
          <mc:Fallback>
            <p:pic>
              <p:nvPicPr>
                <p:cNvPr id="285" name="Freihand 284">
                  <a:extLst>
                    <a:ext uri="{FF2B5EF4-FFF2-40B4-BE49-F238E27FC236}">
                      <a16:creationId xmlns:a16="http://schemas.microsoft.com/office/drawing/2014/main" id="{409CDD13-F716-B84E-5834-089C5BB0BB31}"/>
                    </a:ext>
                  </a:extLst>
                </p:cNvPr>
                <p:cNvPicPr/>
                <p:nvPr/>
              </p:nvPicPr>
              <p:blipFill>
                <a:blip r:embed="rId493"/>
                <a:stretch>
                  <a:fillRect/>
                </a:stretch>
              </p:blipFill>
              <p:spPr>
                <a:xfrm>
                  <a:off x="6605869" y="3727342"/>
                  <a:ext cx="1447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6" name="Freihand 285">
                  <a:extLst>
                    <a:ext uri="{FF2B5EF4-FFF2-40B4-BE49-F238E27FC236}">
                      <a16:creationId xmlns:a16="http://schemas.microsoft.com/office/drawing/2014/main" id="{450D21CA-DB75-FFFC-5999-1B21787A15CB}"/>
                    </a:ext>
                  </a:extLst>
                </p14:cNvPr>
                <p14:cNvContentPartPr/>
                <p14:nvPr/>
              </p14:nvContentPartPr>
              <p14:xfrm>
                <a:off x="6798109" y="3695302"/>
                <a:ext cx="126720" cy="133560"/>
              </p14:xfrm>
            </p:contentPart>
          </mc:Choice>
          <mc:Fallback>
            <p:pic>
              <p:nvPicPr>
                <p:cNvPr id="286" name="Freihand 285">
                  <a:extLst>
                    <a:ext uri="{FF2B5EF4-FFF2-40B4-BE49-F238E27FC236}">
                      <a16:creationId xmlns:a16="http://schemas.microsoft.com/office/drawing/2014/main" id="{450D21CA-DB75-FFFC-5999-1B21787A15CB}"/>
                    </a:ext>
                  </a:extLst>
                </p:cNvPr>
                <p:cNvPicPr/>
                <p:nvPr/>
              </p:nvPicPr>
              <p:blipFill>
                <a:blip r:embed="rId495"/>
                <a:stretch>
                  <a:fillRect/>
                </a:stretch>
              </p:blipFill>
              <p:spPr>
                <a:xfrm>
                  <a:off x="6789469" y="3686302"/>
                  <a:ext cx="1443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7" name="Freihand 286">
                  <a:extLst>
                    <a:ext uri="{FF2B5EF4-FFF2-40B4-BE49-F238E27FC236}">
                      <a16:creationId xmlns:a16="http://schemas.microsoft.com/office/drawing/2014/main" id="{797D7E93-8C68-8079-5180-B71FFDD759BE}"/>
                    </a:ext>
                  </a:extLst>
                </p14:cNvPr>
                <p14:cNvContentPartPr/>
                <p14:nvPr/>
              </p14:nvContentPartPr>
              <p14:xfrm>
                <a:off x="6966589" y="3681982"/>
                <a:ext cx="18000" cy="88200"/>
              </p14:xfrm>
            </p:contentPart>
          </mc:Choice>
          <mc:Fallback>
            <p:pic>
              <p:nvPicPr>
                <p:cNvPr id="287" name="Freihand 286">
                  <a:extLst>
                    <a:ext uri="{FF2B5EF4-FFF2-40B4-BE49-F238E27FC236}">
                      <a16:creationId xmlns:a16="http://schemas.microsoft.com/office/drawing/2014/main" id="{797D7E93-8C68-8079-5180-B71FFDD759BE}"/>
                    </a:ext>
                  </a:extLst>
                </p:cNvPr>
                <p:cNvPicPr/>
                <p:nvPr/>
              </p:nvPicPr>
              <p:blipFill>
                <a:blip r:embed="rId497"/>
                <a:stretch>
                  <a:fillRect/>
                </a:stretch>
              </p:blipFill>
              <p:spPr>
                <a:xfrm>
                  <a:off x="6957949" y="3672982"/>
                  <a:ext cx="35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8" name="Freihand 287">
                  <a:extLst>
                    <a:ext uri="{FF2B5EF4-FFF2-40B4-BE49-F238E27FC236}">
                      <a16:creationId xmlns:a16="http://schemas.microsoft.com/office/drawing/2014/main" id="{30A9167E-4459-BEF7-1740-FFC640822E5C}"/>
                    </a:ext>
                  </a:extLst>
                </p14:cNvPr>
                <p14:cNvContentPartPr/>
                <p14:nvPr/>
              </p14:nvContentPartPr>
              <p14:xfrm>
                <a:off x="7007989" y="3509542"/>
                <a:ext cx="161280" cy="245880"/>
              </p14:xfrm>
            </p:contentPart>
          </mc:Choice>
          <mc:Fallback>
            <p:pic>
              <p:nvPicPr>
                <p:cNvPr id="288" name="Freihand 287">
                  <a:extLst>
                    <a:ext uri="{FF2B5EF4-FFF2-40B4-BE49-F238E27FC236}">
                      <a16:creationId xmlns:a16="http://schemas.microsoft.com/office/drawing/2014/main" id="{30A9167E-4459-BEF7-1740-FFC640822E5C}"/>
                    </a:ext>
                  </a:extLst>
                </p:cNvPr>
                <p:cNvPicPr/>
                <p:nvPr/>
              </p:nvPicPr>
              <p:blipFill>
                <a:blip r:embed="rId499"/>
                <a:stretch>
                  <a:fillRect/>
                </a:stretch>
              </p:blipFill>
              <p:spPr>
                <a:xfrm>
                  <a:off x="6999349" y="3500542"/>
                  <a:ext cx="1789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9" name="Freihand 288">
                  <a:extLst>
                    <a:ext uri="{FF2B5EF4-FFF2-40B4-BE49-F238E27FC236}">
                      <a16:creationId xmlns:a16="http://schemas.microsoft.com/office/drawing/2014/main" id="{9498D684-FFE5-39B3-C42D-2029D537C956}"/>
                    </a:ext>
                  </a:extLst>
                </p14:cNvPr>
                <p14:cNvContentPartPr/>
                <p14:nvPr/>
              </p14:nvContentPartPr>
              <p14:xfrm>
                <a:off x="6916549" y="3522142"/>
                <a:ext cx="13680" cy="41760"/>
              </p14:xfrm>
            </p:contentPart>
          </mc:Choice>
          <mc:Fallback>
            <p:pic>
              <p:nvPicPr>
                <p:cNvPr id="289" name="Freihand 288">
                  <a:extLst>
                    <a:ext uri="{FF2B5EF4-FFF2-40B4-BE49-F238E27FC236}">
                      <a16:creationId xmlns:a16="http://schemas.microsoft.com/office/drawing/2014/main" id="{9498D684-FFE5-39B3-C42D-2029D537C956}"/>
                    </a:ext>
                  </a:extLst>
                </p:cNvPr>
                <p:cNvPicPr/>
                <p:nvPr/>
              </p:nvPicPr>
              <p:blipFill>
                <a:blip r:embed="rId501"/>
                <a:stretch>
                  <a:fillRect/>
                </a:stretch>
              </p:blipFill>
              <p:spPr>
                <a:xfrm>
                  <a:off x="6907909" y="3513142"/>
                  <a:ext cx="31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0" name="Freihand 289">
                  <a:extLst>
                    <a:ext uri="{FF2B5EF4-FFF2-40B4-BE49-F238E27FC236}">
                      <a16:creationId xmlns:a16="http://schemas.microsoft.com/office/drawing/2014/main" id="{1D54A8EB-E095-F736-F3F5-FC72BB79F196}"/>
                    </a:ext>
                  </a:extLst>
                </p14:cNvPr>
                <p14:cNvContentPartPr/>
                <p14:nvPr/>
              </p14:nvContentPartPr>
              <p14:xfrm>
                <a:off x="7293469" y="3599902"/>
                <a:ext cx="110160" cy="143640"/>
              </p14:xfrm>
            </p:contentPart>
          </mc:Choice>
          <mc:Fallback>
            <p:pic>
              <p:nvPicPr>
                <p:cNvPr id="290" name="Freihand 289">
                  <a:extLst>
                    <a:ext uri="{FF2B5EF4-FFF2-40B4-BE49-F238E27FC236}">
                      <a16:creationId xmlns:a16="http://schemas.microsoft.com/office/drawing/2014/main" id="{1D54A8EB-E095-F736-F3F5-FC72BB79F196}"/>
                    </a:ext>
                  </a:extLst>
                </p:cNvPr>
                <p:cNvPicPr/>
                <p:nvPr/>
              </p:nvPicPr>
              <p:blipFill>
                <a:blip r:embed="rId503"/>
                <a:stretch>
                  <a:fillRect/>
                </a:stretch>
              </p:blipFill>
              <p:spPr>
                <a:xfrm>
                  <a:off x="7284469" y="3591262"/>
                  <a:ext cx="127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1" name="Freihand 290">
                  <a:extLst>
                    <a:ext uri="{FF2B5EF4-FFF2-40B4-BE49-F238E27FC236}">
                      <a16:creationId xmlns:a16="http://schemas.microsoft.com/office/drawing/2014/main" id="{1769F98B-9B0A-6FB2-7B5C-50766A1F8CF2}"/>
                    </a:ext>
                  </a:extLst>
                </p14:cNvPr>
                <p14:cNvContentPartPr/>
                <p14:nvPr/>
              </p14:nvContentPartPr>
              <p14:xfrm>
                <a:off x="7423429" y="3462742"/>
                <a:ext cx="65520" cy="234720"/>
              </p14:xfrm>
            </p:contentPart>
          </mc:Choice>
          <mc:Fallback>
            <p:pic>
              <p:nvPicPr>
                <p:cNvPr id="291" name="Freihand 290">
                  <a:extLst>
                    <a:ext uri="{FF2B5EF4-FFF2-40B4-BE49-F238E27FC236}">
                      <a16:creationId xmlns:a16="http://schemas.microsoft.com/office/drawing/2014/main" id="{1769F98B-9B0A-6FB2-7B5C-50766A1F8CF2}"/>
                    </a:ext>
                  </a:extLst>
                </p:cNvPr>
                <p:cNvPicPr/>
                <p:nvPr/>
              </p:nvPicPr>
              <p:blipFill>
                <a:blip r:embed="rId505"/>
                <a:stretch>
                  <a:fillRect/>
                </a:stretch>
              </p:blipFill>
              <p:spPr>
                <a:xfrm>
                  <a:off x="7414429" y="3453742"/>
                  <a:ext cx="83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2" name="Freihand 291">
                  <a:extLst>
                    <a:ext uri="{FF2B5EF4-FFF2-40B4-BE49-F238E27FC236}">
                      <a16:creationId xmlns:a16="http://schemas.microsoft.com/office/drawing/2014/main" id="{48225071-BA90-2ABE-B638-9EE0E57927A6}"/>
                    </a:ext>
                  </a:extLst>
                </p14:cNvPr>
                <p14:cNvContentPartPr/>
                <p14:nvPr/>
              </p14:nvContentPartPr>
              <p14:xfrm>
                <a:off x="7510189" y="3569662"/>
                <a:ext cx="67680" cy="129600"/>
              </p14:xfrm>
            </p:contentPart>
          </mc:Choice>
          <mc:Fallback>
            <p:pic>
              <p:nvPicPr>
                <p:cNvPr id="292" name="Freihand 291">
                  <a:extLst>
                    <a:ext uri="{FF2B5EF4-FFF2-40B4-BE49-F238E27FC236}">
                      <a16:creationId xmlns:a16="http://schemas.microsoft.com/office/drawing/2014/main" id="{48225071-BA90-2ABE-B638-9EE0E57927A6}"/>
                    </a:ext>
                  </a:extLst>
                </p:cNvPr>
                <p:cNvPicPr/>
                <p:nvPr/>
              </p:nvPicPr>
              <p:blipFill>
                <a:blip r:embed="rId507"/>
                <a:stretch>
                  <a:fillRect/>
                </a:stretch>
              </p:blipFill>
              <p:spPr>
                <a:xfrm>
                  <a:off x="7501549" y="3561022"/>
                  <a:ext cx="8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3" name="Freihand 292">
                  <a:extLst>
                    <a:ext uri="{FF2B5EF4-FFF2-40B4-BE49-F238E27FC236}">
                      <a16:creationId xmlns:a16="http://schemas.microsoft.com/office/drawing/2014/main" id="{E2D89E42-C587-9B04-879C-8DBB20FEE1EC}"/>
                    </a:ext>
                  </a:extLst>
                </p14:cNvPr>
                <p14:cNvContentPartPr/>
                <p14:nvPr/>
              </p14:nvContentPartPr>
              <p14:xfrm>
                <a:off x="7636189" y="3474262"/>
                <a:ext cx="240120" cy="210240"/>
              </p14:xfrm>
            </p:contentPart>
          </mc:Choice>
          <mc:Fallback>
            <p:pic>
              <p:nvPicPr>
                <p:cNvPr id="293" name="Freihand 292">
                  <a:extLst>
                    <a:ext uri="{FF2B5EF4-FFF2-40B4-BE49-F238E27FC236}">
                      <a16:creationId xmlns:a16="http://schemas.microsoft.com/office/drawing/2014/main" id="{E2D89E42-C587-9B04-879C-8DBB20FEE1EC}"/>
                    </a:ext>
                  </a:extLst>
                </p:cNvPr>
                <p:cNvPicPr/>
                <p:nvPr/>
              </p:nvPicPr>
              <p:blipFill>
                <a:blip r:embed="rId509"/>
                <a:stretch>
                  <a:fillRect/>
                </a:stretch>
              </p:blipFill>
              <p:spPr>
                <a:xfrm>
                  <a:off x="7627549" y="3465622"/>
                  <a:ext cx="257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4" name="Freihand 293">
                  <a:extLst>
                    <a:ext uri="{FF2B5EF4-FFF2-40B4-BE49-F238E27FC236}">
                      <a16:creationId xmlns:a16="http://schemas.microsoft.com/office/drawing/2014/main" id="{D513E204-CCE3-68BE-D983-0B8E1A5AFA72}"/>
                    </a:ext>
                  </a:extLst>
                </p14:cNvPr>
                <p14:cNvContentPartPr/>
                <p14:nvPr/>
              </p14:nvContentPartPr>
              <p14:xfrm>
                <a:off x="6604789" y="4158622"/>
                <a:ext cx="91800" cy="228600"/>
              </p14:xfrm>
            </p:contentPart>
          </mc:Choice>
          <mc:Fallback>
            <p:pic>
              <p:nvPicPr>
                <p:cNvPr id="294" name="Freihand 293">
                  <a:extLst>
                    <a:ext uri="{FF2B5EF4-FFF2-40B4-BE49-F238E27FC236}">
                      <a16:creationId xmlns:a16="http://schemas.microsoft.com/office/drawing/2014/main" id="{D513E204-CCE3-68BE-D983-0B8E1A5AFA72}"/>
                    </a:ext>
                  </a:extLst>
                </p:cNvPr>
                <p:cNvPicPr/>
                <p:nvPr/>
              </p:nvPicPr>
              <p:blipFill>
                <a:blip r:embed="rId511"/>
                <a:stretch>
                  <a:fillRect/>
                </a:stretch>
              </p:blipFill>
              <p:spPr>
                <a:xfrm>
                  <a:off x="6595789" y="4149982"/>
                  <a:ext cx="109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95" name="Freihand 294">
                  <a:extLst>
                    <a:ext uri="{FF2B5EF4-FFF2-40B4-BE49-F238E27FC236}">
                      <a16:creationId xmlns:a16="http://schemas.microsoft.com/office/drawing/2014/main" id="{9ABF1558-9F75-E4EB-A224-42D81EC6E71C}"/>
                    </a:ext>
                  </a:extLst>
                </p14:cNvPr>
                <p14:cNvContentPartPr/>
                <p14:nvPr/>
              </p14:nvContentPartPr>
              <p14:xfrm>
                <a:off x="6785149" y="4192462"/>
                <a:ext cx="52920" cy="144360"/>
              </p14:xfrm>
            </p:contentPart>
          </mc:Choice>
          <mc:Fallback>
            <p:pic>
              <p:nvPicPr>
                <p:cNvPr id="295" name="Freihand 294">
                  <a:extLst>
                    <a:ext uri="{FF2B5EF4-FFF2-40B4-BE49-F238E27FC236}">
                      <a16:creationId xmlns:a16="http://schemas.microsoft.com/office/drawing/2014/main" id="{9ABF1558-9F75-E4EB-A224-42D81EC6E71C}"/>
                    </a:ext>
                  </a:extLst>
                </p:cNvPr>
                <p:cNvPicPr/>
                <p:nvPr/>
              </p:nvPicPr>
              <p:blipFill>
                <a:blip r:embed="rId513"/>
                <a:stretch>
                  <a:fillRect/>
                </a:stretch>
              </p:blipFill>
              <p:spPr>
                <a:xfrm>
                  <a:off x="6776149" y="4183462"/>
                  <a:ext cx="70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96" name="Freihand 295">
                  <a:extLst>
                    <a:ext uri="{FF2B5EF4-FFF2-40B4-BE49-F238E27FC236}">
                      <a16:creationId xmlns:a16="http://schemas.microsoft.com/office/drawing/2014/main" id="{19E7660C-8BAD-DEBD-216A-DEE6CA8CE5A9}"/>
                    </a:ext>
                  </a:extLst>
                </p14:cNvPr>
                <p14:cNvContentPartPr/>
                <p14:nvPr/>
              </p14:nvContentPartPr>
              <p14:xfrm>
                <a:off x="6919789" y="4129462"/>
                <a:ext cx="139680" cy="117000"/>
              </p14:xfrm>
            </p:contentPart>
          </mc:Choice>
          <mc:Fallback>
            <p:pic>
              <p:nvPicPr>
                <p:cNvPr id="296" name="Freihand 295">
                  <a:extLst>
                    <a:ext uri="{FF2B5EF4-FFF2-40B4-BE49-F238E27FC236}">
                      <a16:creationId xmlns:a16="http://schemas.microsoft.com/office/drawing/2014/main" id="{19E7660C-8BAD-DEBD-216A-DEE6CA8CE5A9}"/>
                    </a:ext>
                  </a:extLst>
                </p:cNvPr>
                <p:cNvPicPr/>
                <p:nvPr/>
              </p:nvPicPr>
              <p:blipFill>
                <a:blip r:embed="rId515"/>
                <a:stretch>
                  <a:fillRect/>
                </a:stretch>
              </p:blipFill>
              <p:spPr>
                <a:xfrm>
                  <a:off x="6910789" y="4120462"/>
                  <a:ext cx="157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7" name="Freihand 296">
                  <a:extLst>
                    <a:ext uri="{FF2B5EF4-FFF2-40B4-BE49-F238E27FC236}">
                      <a16:creationId xmlns:a16="http://schemas.microsoft.com/office/drawing/2014/main" id="{5CF57525-9C16-7B5A-436D-C22BFB3B3B3A}"/>
                    </a:ext>
                  </a:extLst>
                </p14:cNvPr>
                <p14:cNvContentPartPr/>
                <p14:nvPr/>
              </p14:nvContentPartPr>
              <p14:xfrm>
                <a:off x="7089349" y="3813742"/>
                <a:ext cx="564120" cy="371880"/>
              </p14:xfrm>
            </p:contentPart>
          </mc:Choice>
          <mc:Fallback>
            <p:pic>
              <p:nvPicPr>
                <p:cNvPr id="297" name="Freihand 296">
                  <a:extLst>
                    <a:ext uri="{FF2B5EF4-FFF2-40B4-BE49-F238E27FC236}">
                      <a16:creationId xmlns:a16="http://schemas.microsoft.com/office/drawing/2014/main" id="{5CF57525-9C16-7B5A-436D-C22BFB3B3B3A}"/>
                    </a:ext>
                  </a:extLst>
                </p:cNvPr>
                <p:cNvPicPr/>
                <p:nvPr/>
              </p:nvPicPr>
              <p:blipFill>
                <a:blip r:embed="rId517"/>
                <a:stretch>
                  <a:fillRect/>
                </a:stretch>
              </p:blipFill>
              <p:spPr>
                <a:xfrm>
                  <a:off x="7080349" y="3804742"/>
                  <a:ext cx="5817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8" name="Freihand 297">
                  <a:extLst>
                    <a:ext uri="{FF2B5EF4-FFF2-40B4-BE49-F238E27FC236}">
                      <a16:creationId xmlns:a16="http://schemas.microsoft.com/office/drawing/2014/main" id="{11A16012-8869-2586-24EC-815B68FB228A}"/>
                    </a:ext>
                  </a:extLst>
                </p14:cNvPr>
                <p14:cNvContentPartPr/>
                <p14:nvPr/>
              </p14:nvContentPartPr>
              <p14:xfrm>
                <a:off x="6903589" y="4340062"/>
                <a:ext cx="191520" cy="205200"/>
              </p14:xfrm>
            </p:contentPart>
          </mc:Choice>
          <mc:Fallback>
            <p:pic>
              <p:nvPicPr>
                <p:cNvPr id="298" name="Freihand 297">
                  <a:extLst>
                    <a:ext uri="{FF2B5EF4-FFF2-40B4-BE49-F238E27FC236}">
                      <a16:creationId xmlns:a16="http://schemas.microsoft.com/office/drawing/2014/main" id="{11A16012-8869-2586-24EC-815B68FB228A}"/>
                    </a:ext>
                  </a:extLst>
                </p:cNvPr>
                <p:cNvPicPr/>
                <p:nvPr/>
              </p:nvPicPr>
              <p:blipFill>
                <a:blip r:embed="rId519"/>
                <a:stretch>
                  <a:fillRect/>
                </a:stretch>
              </p:blipFill>
              <p:spPr>
                <a:xfrm>
                  <a:off x="6894589" y="4331062"/>
                  <a:ext cx="209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9" name="Freihand 298">
                  <a:extLst>
                    <a:ext uri="{FF2B5EF4-FFF2-40B4-BE49-F238E27FC236}">
                      <a16:creationId xmlns:a16="http://schemas.microsoft.com/office/drawing/2014/main" id="{91F71E6D-2E88-34DF-A589-530990FFE575}"/>
                    </a:ext>
                  </a:extLst>
                </p14:cNvPr>
                <p14:cNvContentPartPr/>
                <p14:nvPr/>
              </p14:nvContentPartPr>
              <p14:xfrm>
                <a:off x="7060909" y="4322782"/>
                <a:ext cx="198360" cy="160920"/>
              </p14:xfrm>
            </p:contentPart>
          </mc:Choice>
          <mc:Fallback>
            <p:pic>
              <p:nvPicPr>
                <p:cNvPr id="299" name="Freihand 298">
                  <a:extLst>
                    <a:ext uri="{FF2B5EF4-FFF2-40B4-BE49-F238E27FC236}">
                      <a16:creationId xmlns:a16="http://schemas.microsoft.com/office/drawing/2014/main" id="{91F71E6D-2E88-34DF-A589-530990FFE575}"/>
                    </a:ext>
                  </a:extLst>
                </p:cNvPr>
                <p:cNvPicPr/>
                <p:nvPr/>
              </p:nvPicPr>
              <p:blipFill>
                <a:blip r:embed="rId521"/>
                <a:stretch>
                  <a:fillRect/>
                </a:stretch>
              </p:blipFill>
              <p:spPr>
                <a:xfrm>
                  <a:off x="7051909" y="4314142"/>
                  <a:ext cx="2160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1" name="Freihand 300">
                  <a:extLst>
                    <a:ext uri="{FF2B5EF4-FFF2-40B4-BE49-F238E27FC236}">
                      <a16:creationId xmlns:a16="http://schemas.microsoft.com/office/drawing/2014/main" id="{BFA06C8B-DF43-A081-31E7-CBEB005E1E43}"/>
                    </a:ext>
                  </a:extLst>
                </p14:cNvPr>
                <p14:cNvContentPartPr/>
                <p14:nvPr/>
              </p14:nvContentPartPr>
              <p14:xfrm>
                <a:off x="7250269" y="4244302"/>
                <a:ext cx="194760" cy="144720"/>
              </p14:xfrm>
            </p:contentPart>
          </mc:Choice>
          <mc:Fallback>
            <p:pic>
              <p:nvPicPr>
                <p:cNvPr id="301" name="Freihand 300">
                  <a:extLst>
                    <a:ext uri="{FF2B5EF4-FFF2-40B4-BE49-F238E27FC236}">
                      <a16:creationId xmlns:a16="http://schemas.microsoft.com/office/drawing/2014/main" id="{BFA06C8B-DF43-A081-31E7-CBEB005E1E43}"/>
                    </a:ext>
                  </a:extLst>
                </p:cNvPr>
                <p:cNvPicPr/>
                <p:nvPr/>
              </p:nvPicPr>
              <p:blipFill>
                <a:blip r:embed="rId523"/>
                <a:stretch>
                  <a:fillRect/>
                </a:stretch>
              </p:blipFill>
              <p:spPr>
                <a:xfrm>
                  <a:off x="7241629" y="4235662"/>
                  <a:ext cx="212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2" name="Freihand 301">
                  <a:extLst>
                    <a:ext uri="{FF2B5EF4-FFF2-40B4-BE49-F238E27FC236}">
                      <a16:creationId xmlns:a16="http://schemas.microsoft.com/office/drawing/2014/main" id="{8F8B6E1C-2A01-1CDD-6470-76A70F10AA01}"/>
                    </a:ext>
                  </a:extLst>
                </p14:cNvPr>
                <p14:cNvContentPartPr/>
                <p14:nvPr/>
              </p14:nvContentPartPr>
              <p14:xfrm>
                <a:off x="7391029" y="4160422"/>
                <a:ext cx="13680" cy="11880"/>
              </p14:xfrm>
            </p:contentPart>
          </mc:Choice>
          <mc:Fallback>
            <p:pic>
              <p:nvPicPr>
                <p:cNvPr id="302" name="Freihand 301">
                  <a:extLst>
                    <a:ext uri="{FF2B5EF4-FFF2-40B4-BE49-F238E27FC236}">
                      <a16:creationId xmlns:a16="http://schemas.microsoft.com/office/drawing/2014/main" id="{8F8B6E1C-2A01-1CDD-6470-76A70F10AA01}"/>
                    </a:ext>
                  </a:extLst>
                </p:cNvPr>
                <p:cNvPicPr/>
                <p:nvPr/>
              </p:nvPicPr>
              <p:blipFill>
                <a:blip r:embed="rId525"/>
                <a:stretch>
                  <a:fillRect/>
                </a:stretch>
              </p:blipFill>
              <p:spPr>
                <a:xfrm>
                  <a:off x="7382029" y="4151422"/>
                  <a:ext cx="31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3" name="Freihand 302">
                  <a:extLst>
                    <a:ext uri="{FF2B5EF4-FFF2-40B4-BE49-F238E27FC236}">
                      <a16:creationId xmlns:a16="http://schemas.microsoft.com/office/drawing/2014/main" id="{EFDAF8D3-8656-921D-750E-90689D358F1E}"/>
                    </a:ext>
                  </a:extLst>
                </p14:cNvPr>
                <p14:cNvContentPartPr/>
                <p14:nvPr/>
              </p14:nvContentPartPr>
              <p14:xfrm>
                <a:off x="7499389" y="4076542"/>
                <a:ext cx="98280" cy="282240"/>
              </p14:xfrm>
            </p:contentPart>
          </mc:Choice>
          <mc:Fallback>
            <p:pic>
              <p:nvPicPr>
                <p:cNvPr id="303" name="Freihand 302">
                  <a:extLst>
                    <a:ext uri="{FF2B5EF4-FFF2-40B4-BE49-F238E27FC236}">
                      <a16:creationId xmlns:a16="http://schemas.microsoft.com/office/drawing/2014/main" id="{EFDAF8D3-8656-921D-750E-90689D358F1E}"/>
                    </a:ext>
                  </a:extLst>
                </p:cNvPr>
                <p:cNvPicPr/>
                <p:nvPr/>
              </p:nvPicPr>
              <p:blipFill>
                <a:blip r:embed="rId527"/>
                <a:stretch>
                  <a:fillRect/>
                </a:stretch>
              </p:blipFill>
              <p:spPr>
                <a:xfrm>
                  <a:off x="7490389" y="4067902"/>
                  <a:ext cx="1159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4" name="Freihand 303">
                  <a:extLst>
                    <a:ext uri="{FF2B5EF4-FFF2-40B4-BE49-F238E27FC236}">
                      <a16:creationId xmlns:a16="http://schemas.microsoft.com/office/drawing/2014/main" id="{97EEC338-83E7-B75C-A1F1-6ECE736D157A}"/>
                    </a:ext>
                  </a:extLst>
                </p14:cNvPr>
                <p14:cNvContentPartPr/>
                <p14:nvPr/>
              </p14:nvContentPartPr>
              <p14:xfrm>
                <a:off x="7643389" y="3959542"/>
                <a:ext cx="327600" cy="325440"/>
              </p14:xfrm>
            </p:contentPart>
          </mc:Choice>
          <mc:Fallback>
            <p:pic>
              <p:nvPicPr>
                <p:cNvPr id="304" name="Freihand 303">
                  <a:extLst>
                    <a:ext uri="{FF2B5EF4-FFF2-40B4-BE49-F238E27FC236}">
                      <a16:creationId xmlns:a16="http://schemas.microsoft.com/office/drawing/2014/main" id="{97EEC338-83E7-B75C-A1F1-6ECE736D157A}"/>
                    </a:ext>
                  </a:extLst>
                </p:cNvPr>
                <p:cNvPicPr/>
                <p:nvPr/>
              </p:nvPicPr>
              <p:blipFill>
                <a:blip r:embed="rId529"/>
                <a:stretch>
                  <a:fillRect/>
                </a:stretch>
              </p:blipFill>
              <p:spPr>
                <a:xfrm>
                  <a:off x="7634749" y="3950902"/>
                  <a:ext cx="3452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5" name="Freihand 304">
                  <a:extLst>
                    <a:ext uri="{FF2B5EF4-FFF2-40B4-BE49-F238E27FC236}">
                      <a16:creationId xmlns:a16="http://schemas.microsoft.com/office/drawing/2014/main" id="{83290917-3191-E49E-5082-073DC438FCE7}"/>
                    </a:ext>
                  </a:extLst>
                </p14:cNvPr>
                <p14:cNvContentPartPr/>
                <p14:nvPr/>
              </p14:nvContentPartPr>
              <p14:xfrm>
                <a:off x="7916989" y="3951262"/>
                <a:ext cx="24480" cy="16200"/>
              </p14:xfrm>
            </p:contentPart>
          </mc:Choice>
          <mc:Fallback>
            <p:pic>
              <p:nvPicPr>
                <p:cNvPr id="305" name="Freihand 304">
                  <a:extLst>
                    <a:ext uri="{FF2B5EF4-FFF2-40B4-BE49-F238E27FC236}">
                      <a16:creationId xmlns:a16="http://schemas.microsoft.com/office/drawing/2014/main" id="{83290917-3191-E49E-5082-073DC438FCE7}"/>
                    </a:ext>
                  </a:extLst>
                </p:cNvPr>
                <p:cNvPicPr/>
                <p:nvPr/>
              </p:nvPicPr>
              <p:blipFill>
                <a:blip r:embed="rId531"/>
                <a:stretch>
                  <a:fillRect/>
                </a:stretch>
              </p:blipFill>
              <p:spPr>
                <a:xfrm>
                  <a:off x="7908349" y="3942622"/>
                  <a:ext cx="42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6" name="Freihand 305">
                  <a:extLst>
                    <a:ext uri="{FF2B5EF4-FFF2-40B4-BE49-F238E27FC236}">
                      <a16:creationId xmlns:a16="http://schemas.microsoft.com/office/drawing/2014/main" id="{59719C42-798B-8F34-A887-7F7631B1867B}"/>
                    </a:ext>
                  </a:extLst>
                </p14:cNvPr>
                <p14:cNvContentPartPr/>
                <p14:nvPr/>
              </p14:nvContentPartPr>
              <p14:xfrm>
                <a:off x="7990069" y="3980422"/>
                <a:ext cx="171360" cy="101160"/>
              </p14:xfrm>
            </p:contentPart>
          </mc:Choice>
          <mc:Fallback>
            <p:pic>
              <p:nvPicPr>
                <p:cNvPr id="306" name="Freihand 305">
                  <a:extLst>
                    <a:ext uri="{FF2B5EF4-FFF2-40B4-BE49-F238E27FC236}">
                      <a16:creationId xmlns:a16="http://schemas.microsoft.com/office/drawing/2014/main" id="{59719C42-798B-8F34-A887-7F7631B1867B}"/>
                    </a:ext>
                  </a:extLst>
                </p:cNvPr>
                <p:cNvPicPr/>
                <p:nvPr/>
              </p:nvPicPr>
              <p:blipFill>
                <a:blip r:embed="rId533"/>
                <a:stretch>
                  <a:fillRect/>
                </a:stretch>
              </p:blipFill>
              <p:spPr>
                <a:xfrm>
                  <a:off x="7981429" y="3971422"/>
                  <a:ext cx="189000" cy="118800"/>
                </a:xfrm>
                <a:prstGeom prst="rect">
                  <a:avLst/>
                </a:prstGeom>
              </p:spPr>
            </p:pic>
          </mc:Fallback>
        </mc:AlternateContent>
      </p:grpSp>
    </p:spTree>
    <p:extLst>
      <p:ext uri="{BB962C8B-B14F-4D97-AF65-F5344CB8AC3E}">
        <p14:creationId xmlns:p14="http://schemas.microsoft.com/office/powerpoint/2010/main" val="69957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9982426" cy="6552728"/>
          </a:xfrm>
          <a:prstGeom prst="rect">
            <a:avLst/>
          </a:prstGeom>
          <a:noFill/>
        </p:spPr>
        <p:txBody>
          <a:bodyPr wrap="square" rtlCol="0">
            <a:noAutofit/>
          </a:bodyPr>
          <a:lstStyle/>
          <a:p>
            <a:pPr algn="ctr"/>
            <a:r>
              <a:rPr lang="de-DE" sz="2400" dirty="0">
                <a:solidFill>
                  <a:srgbClr val="000000"/>
                </a:solidFill>
              </a:rPr>
              <a:t>Prof. Dr. Bernhard Köster</a:t>
            </a:r>
          </a:p>
          <a:p>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Room</a:t>
            </a:r>
            <a:r>
              <a:rPr lang="de-DE" sz="2400" dirty="0">
                <a:solidFill>
                  <a:srgbClr val="000000"/>
                </a:solidFill>
                <a:ea typeface="Droid Sans Fallback"/>
              </a:rPr>
              <a:t>:			S 113</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Street:			Friedrich-</a:t>
            </a:r>
            <a:r>
              <a:rPr lang="de-DE" sz="2400" dirty="0" err="1">
                <a:solidFill>
                  <a:srgbClr val="000000"/>
                </a:solidFill>
                <a:ea typeface="Droid Sans Fallback"/>
              </a:rPr>
              <a:t>Paffrath</a:t>
            </a:r>
            <a:r>
              <a:rPr lang="de-DE" sz="2400" dirty="0">
                <a:solidFill>
                  <a:srgbClr val="000000"/>
                </a:solidFill>
                <a:ea typeface="Droid Sans Fallback"/>
              </a:rPr>
              <a:t>-Straße 101</a:t>
            </a:r>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location</a:t>
            </a:r>
            <a:r>
              <a:rPr lang="de-DE" sz="2400" dirty="0">
                <a:solidFill>
                  <a:srgbClr val="000000"/>
                </a:solidFill>
                <a:ea typeface="Droid Sans Fallback"/>
              </a:rPr>
              <a:t>:		26389 Wilhelmshaven</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Tel.			+49 4421 985-2766</a:t>
            </a:r>
          </a:p>
          <a:p>
            <a:pPr>
              <a:lnSpc>
                <a:spcPct val="100000"/>
              </a:lnSpc>
            </a:pPr>
            <a:endParaRPr lang="de-DE" sz="2400" dirty="0">
              <a:solidFill>
                <a:srgbClr val="000000"/>
              </a:solidFill>
              <a:ea typeface="Droid Sans Fallback"/>
            </a:endParaRPr>
          </a:p>
          <a:p>
            <a:pPr>
              <a:lnSpc>
                <a:spcPct val="100000"/>
              </a:lnSpc>
            </a:pPr>
            <a:r>
              <a:rPr lang="de-DE" sz="2400" dirty="0">
                <a:solidFill>
                  <a:srgbClr val="000000"/>
                </a:solidFill>
                <a:ea typeface="Droid Sans Fallback"/>
              </a:rPr>
              <a:t>Email:			bernhard.koester@jade-hs.de</a:t>
            </a:r>
            <a:endParaRPr lang="de-DE" sz="2400" dirty="0"/>
          </a:p>
          <a:p>
            <a:pPr>
              <a:lnSpc>
                <a:spcPct val="100000"/>
              </a:lnSpc>
            </a:pPr>
            <a:endParaRPr lang="de-DE" sz="2400" dirty="0">
              <a:solidFill>
                <a:srgbClr val="000000"/>
              </a:solidFill>
              <a:ea typeface="Droid Sans Fallback"/>
            </a:endParaRPr>
          </a:p>
          <a:p>
            <a:pPr>
              <a:lnSpc>
                <a:spcPct val="100000"/>
              </a:lnSpc>
            </a:pPr>
            <a:r>
              <a:rPr lang="de-DE" sz="2400" dirty="0" err="1">
                <a:solidFill>
                  <a:srgbClr val="000000"/>
                </a:solidFill>
                <a:ea typeface="Droid Sans Fallback"/>
              </a:rPr>
              <a:t>Consultation</a:t>
            </a:r>
            <a:r>
              <a:rPr lang="de-DE" sz="2400" dirty="0">
                <a:solidFill>
                  <a:srgbClr val="000000"/>
                </a:solidFill>
                <a:ea typeface="Droid Sans Fallback"/>
              </a:rPr>
              <a:t> </a:t>
            </a:r>
            <a:r>
              <a:rPr lang="de-DE" sz="2400" dirty="0" err="1">
                <a:solidFill>
                  <a:srgbClr val="000000"/>
                </a:solidFill>
                <a:ea typeface="Droid Sans Fallback"/>
              </a:rPr>
              <a:t>hour</a:t>
            </a:r>
            <a:r>
              <a:rPr lang="de-DE" sz="2400" dirty="0">
                <a:solidFill>
                  <a:srgbClr val="000000"/>
                </a:solidFill>
                <a:ea typeface="Droid Sans Fallback"/>
              </a:rPr>
              <a:t>:	</a:t>
            </a:r>
            <a:r>
              <a:rPr lang="de-DE" sz="2400" dirty="0" err="1">
                <a:solidFill>
                  <a:srgbClr val="000000"/>
                </a:solidFill>
                <a:ea typeface="Droid Sans Fallback"/>
              </a:rPr>
              <a:t>by</a:t>
            </a:r>
            <a:r>
              <a:rPr lang="de-DE" sz="2400" dirty="0">
                <a:solidFill>
                  <a:srgbClr val="000000"/>
                </a:solidFill>
                <a:ea typeface="Droid Sans Fallback"/>
              </a:rPr>
              <a:t> </a:t>
            </a:r>
            <a:r>
              <a:rPr lang="de-DE" sz="2400" dirty="0" err="1">
                <a:solidFill>
                  <a:srgbClr val="000000"/>
                </a:solidFill>
                <a:ea typeface="Droid Sans Fallback"/>
              </a:rPr>
              <a:t>arrangement</a:t>
            </a:r>
            <a:endParaRPr lang="de-DE" sz="2400" dirty="0"/>
          </a:p>
          <a:p>
            <a:pPr>
              <a:lnSpc>
                <a:spcPct val="100000"/>
              </a:lnSpc>
            </a:pPr>
            <a:r>
              <a:rPr lang="de-DE" sz="2400" dirty="0">
                <a:solidFill>
                  <a:srgbClr val="000000"/>
                </a:solidFill>
                <a:ea typeface="Droid Sans Fallback"/>
              </a:rPr>
              <a:t>			</a:t>
            </a:r>
            <a:r>
              <a:rPr lang="de-DE" sz="2400" dirty="0" err="1">
                <a:solidFill>
                  <a:srgbClr val="000000"/>
                </a:solidFill>
                <a:ea typeface="Droid Sans Fallback"/>
              </a:rPr>
              <a:t>or</a:t>
            </a:r>
            <a:r>
              <a:rPr lang="de-DE" sz="2400" dirty="0">
                <a:solidFill>
                  <a:srgbClr val="000000"/>
                </a:solidFill>
                <a:ea typeface="Droid Sans Fallback"/>
              </a:rPr>
              <a:t> just </a:t>
            </a:r>
            <a:r>
              <a:rPr lang="de-DE" sz="2400" dirty="0" err="1">
                <a:solidFill>
                  <a:srgbClr val="000000"/>
                </a:solidFill>
                <a:ea typeface="Droid Sans Fallback"/>
              </a:rPr>
              <a:t>have</a:t>
            </a:r>
            <a:r>
              <a:rPr lang="de-DE" sz="2400" dirty="0">
                <a:solidFill>
                  <a:srgbClr val="000000"/>
                </a:solidFill>
                <a:ea typeface="Droid Sans Fallback"/>
              </a:rPr>
              <a:t> a </a:t>
            </a:r>
            <a:r>
              <a:rPr lang="de-DE" sz="2400" dirty="0" err="1">
                <a:solidFill>
                  <a:srgbClr val="000000"/>
                </a:solidFill>
                <a:ea typeface="Droid Sans Fallback"/>
              </a:rPr>
              <a:t>look</a:t>
            </a:r>
            <a:r>
              <a:rPr lang="de-DE" sz="2400" dirty="0">
                <a:solidFill>
                  <a:srgbClr val="000000"/>
                </a:solidFill>
                <a:ea typeface="Droid Sans Fallback"/>
              </a:rPr>
              <a:t> </a:t>
            </a:r>
            <a:r>
              <a:rPr lang="de-DE" sz="2400" dirty="0" err="1">
                <a:solidFill>
                  <a:srgbClr val="000000"/>
                </a:solidFill>
                <a:ea typeface="Droid Sans Fallback"/>
              </a:rPr>
              <a:t>into</a:t>
            </a:r>
            <a:r>
              <a:rPr lang="de-DE" sz="2400" dirty="0">
                <a:solidFill>
                  <a:srgbClr val="000000"/>
                </a:solidFill>
                <a:ea typeface="Droid Sans Fallback"/>
              </a:rPr>
              <a:t> </a:t>
            </a:r>
            <a:r>
              <a:rPr lang="de-DE" sz="2400" dirty="0" err="1">
                <a:solidFill>
                  <a:srgbClr val="000000"/>
                </a:solidFill>
                <a:ea typeface="Droid Sans Fallback"/>
              </a:rPr>
              <a:t>my</a:t>
            </a:r>
            <a:r>
              <a:rPr lang="de-DE" sz="2400" dirty="0">
                <a:solidFill>
                  <a:srgbClr val="000000"/>
                </a:solidFill>
                <a:ea typeface="Droid Sans Fallback"/>
              </a:rPr>
              <a:t> </a:t>
            </a:r>
            <a:r>
              <a:rPr lang="de-DE" sz="2400" dirty="0" err="1">
                <a:solidFill>
                  <a:srgbClr val="000000"/>
                </a:solidFill>
                <a:ea typeface="Droid Sans Fallback"/>
              </a:rPr>
              <a:t>office</a:t>
            </a:r>
            <a:r>
              <a:rPr lang="de-DE" sz="2400" dirty="0">
                <a:solidFill>
                  <a:srgbClr val="000000"/>
                </a:solidFill>
                <a:ea typeface="Droid Sans Fallback"/>
              </a:rPr>
              <a:t>!</a:t>
            </a:r>
          </a:p>
          <a:p>
            <a:pPr>
              <a:lnSpc>
                <a:spcPct val="100000"/>
              </a:lnSpc>
            </a:pPr>
            <a:r>
              <a:rPr lang="de-DE" sz="2400" dirty="0">
                <a:solidFill>
                  <a:srgbClr val="000000"/>
                </a:solidFill>
              </a:rPr>
              <a:t>			</a:t>
            </a:r>
            <a:r>
              <a:rPr lang="de-DE" sz="2400" dirty="0" err="1">
                <a:solidFill>
                  <a:srgbClr val="000000"/>
                </a:solidFill>
              </a:rPr>
              <a:t>or</a:t>
            </a:r>
            <a:r>
              <a:rPr lang="de-DE" sz="2400" dirty="0">
                <a:solidFill>
                  <a:srgbClr val="000000"/>
                </a:solidFill>
              </a:rPr>
              <a:t> </a:t>
            </a:r>
            <a:r>
              <a:rPr lang="de-DE" sz="2400" dirty="0" err="1">
                <a:solidFill>
                  <a:srgbClr val="000000"/>
                </a:solidFill>
              </a:rPr>
              <a:t>Webex</a:t>
            </a:r>
            <a:r>
              <a:rPr lang="de-DE" sz="2400" dirty="0">
                <a:solidFill>
                  <a:srgbClr val="000000"/>
                </a:solidFill>
              </a:rPr>
              <a:t>/Zoom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2" name="Rechteck 1">
            <a:extLst>
              <a:ext uri="{FF2B5EF4-FFF2-40B4-BE49-F238E27FC236}">
                <a16:creationId xmlns:a16="http://schemas.microsoft.com/office/drawing/2014/main" id="{8A668FE4-AABC-28D0-1E33-AC6F2DCC29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84741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43689" y="116632"/>
            <a:ext cx="9047147" cy="6552728"/>
          </a:xfrm>
          <a:prstGeom prst="rect">
            <a:avLst/>
          </a:prstGeom>
          <a:noFill/>
        </p:spPr>
        <p:txBody>
          <a:bodyPr wrap="square" rtlCol="0">
            <a:noAutofit/>
          </a:bodyPr>
          <a:lstStyle/>
          <a:p>
            <a:pPr algn="ctr"/>
            <a:r>
              <a:rPr lang="de-DE" sz="2400" dirty="0" err="1">
                <a:solidFill>
                  <a:srgbClr val="000000"/>
                </a:solidFill>
              </a:rPr>
              <a:t>Literature</a:t>
            </a:r>
            <a:endParaRPr lang="de-DE" sz="2400" dirty="0">
              <a:solidFill>
                <a:srgbClr val="000000"/>
              </a:solidFill>
            </a:endParaRPr>
          </a:p>
          <a:p>
            <a:pPr algn="ctr"/>
            <a:endParaRPr lang="de-DE"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a:t>
            </a:r>
            <a:r>
              <a:rPr lang="en-US" dirty="0">
                <a:solidFill>
                  <a:srgbClr val="000000"/>
                </a:solidFill>
              </a:rPr>
              <a:t>, Anderson, Sweeney, Williams, </a:t>
            </a:r>
            <a:r>
              <a:rPr lang="en-US" dirty="0" err="1">
                <a:solidFill>
                  <a:srgbClr val="000000"/>
                </a:solidFill>
              </a:rPr>
              <a:t>Camm</a:t>
            </a:r>
            <a:r>
              <a:rPr lang="en-US" dirty="0">
                <a:solidFill>
                  <a:srgbClr val="000000"/>
                </a:solidFill>
              </a:rPr>
              <a:t>, Cochran</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Mathematical Statistics for Economics and Business</a:t>
            </a:r>
            <a:r>
              <a:rPr lang="en-US" dirty="0">
                <a:solidFill>
                  <a:srgbClr val="000000"/>
                </a:solidFill>
              </a:rPr>
              <a:t>, </a:t>
            </a:r>
            <a:r>
              <a:rPr lang="en-US" dirty="0" err="1">
                <a:solidFill>
                  <a:srgbClr val="000000"/>
                </a:solidFill>
              </a:rPr>
              <a:t>Mittelhammer</a:t>
            </a:r>
            <a:endParaRPr lang="en-US" dirty="0">
              <a:solidFill>
                <a:srgbClr val="000000"/>
              </a:solidFill>
            </a:endParaRP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b="1" dirty="0">
                <a:solidFill>
                  <a:srgbClr val="000000"/>
                </a:solidFill>
              </a:rPr>
              <a:t>Statistics for Business and Economics, Global Edition</a:t>
            </a:r>
            <a:r>
              <a:rPr lang="en-US" dirty="0">
                <a:solidFill>
                  <a:srgbClr val="000000"/>
                </a:solidFill>
              </a:rPr>
              <a:t>, Newbold, Thorne, Carlson</a:t>
            </a:r>
          </a:p>
          <a:p>
            <a:endParaRPr lang="en-US" dirty="0">
              <a:solidFill>
                <a:srgbClr val="000000"/>
              </a:solidFill>
            </a:endParaRPr>
          </a:p>
          <a:p>
            <a:pPr marL="342900" indent="-342900">
              <a:buFont typeface="Arial" panose="020B0604020202020204" pitchFamily="34" charset="0"/>
              <a:buChar char="•"/>
            </a:pPr>
            <a:r>
              <a:rPr lang="de-DE" b="1" dirty="0">
                <a:solidFill>
                  <a:srgbClr val="000000"/>
                </a:solidFill>
              </a:rPr>
              <a:t>A Guide </a:t>
            </a:r>
            <a:r>
              <a:rPr lang="de-DE" b="1" dirty="0" err="1">
                <a:solidFill>
                  <a:srgbClr val="000000"/>
                </a:solidFill>
              </a:rPr>
              <a:t>to</a:t>
            </a:r>
            <a:r>
              <a:rPr lang="de-DE" b="1" dirty="0">
                <a:solidFill>
                  <a:srgbClr val="000000"/>
                </a:solidFill>
              </a:rPr>
              <a:t> Modern </a:t>
            </a:r>
            <a:r>
              <a:rPr lang="de-DE" b="1" dirty="0" err="1">
                <a:solidFill>
                  <a:srgbClr val="000000"/>
                </a:solidFill>
              </a:rPr>
              <a:t>Econometrics</a:t>
            </a:r>
            <a:r>
              <a:rPr lang="de-DE" dirty="0">
                <a:solidFill>
                  <a:srgbClr val="000000"/>
                </a:solidFill>
              </a:rPr>
              <a:t>, Verbeek</a:t>
            </a:r>
          </a:p>
          <a:p>
            <a:pPr marL="342900" indent="-342900">
              <a:buFont typeface="Arial" panose="020B0604020202020204" pitchFamily="34" charset="0"/>
              <a:buChar char="•"/>
            </a:pPr>
            <a:endParaRPr lang="de-DE" dirty="0">
              <a:solidFill>
                <a:srgbClr val="000000"/>
              </a:solidFill>
            </a:endParaRPr>
          </a:p>
          <a:p>
            <a:pPr marL="342900" indent="-342900">
              <a:buFont typeface="Arial" panose="020B0604020202020204" pitchFamily="34" charset="0"/>
              <a:buChar char="•"/>
            </a:pPr>
            <a:r>
              <a:rPr lang="de-DE" b="1" dirty="0">
                <a:solidFill>
                  <a:srgbClr val="000000"/>
                </a:solidFill>
              </a:rPr>
              <a:t>Applied </a:t>
            </a:r>
            <a:r>
              <a:rPr lang="de-DE" b="1" dirty="0" err="1">
                <a:solidFill>
                  <a:srgbClr val="000000"/>
                </a:solidFill>
              </a:rPr>
              <a:t>Econometrics</a:t>
            </a:r>
            <a:r>
              <a:rPr lang="de-DE" b="1" dirty="0">
                <a:solidFill>
                  <a:srgbClr val="000000"/>
                </a:solidFill>
              </a:rPr>
              <a:t>,</a:t>
            </a:r>
            <a:r>
              <a:rPr lang="de-DE" dirty="0">
                <a:solidFill>
                  <a:srgbClr val="000000"/>
                </a:solidFill>
              </a:rPr>
              <a:t> </a:t>
            </a:r>
            <a:r>
              <a:rPr lang="de-DE" dirty="0" err="1">
                <a:solidFill>
                  <a:srgbClr val="000000"/>
                </a:solidFill>
              </a:rPr>
              <a:t>Asteriou</a:t>
            </a:r>
            <a:r>
              <a:rPr lang="de-DE" dirty="0">
                <a:solidFill>
                  <a:srgbClr val="000000"/>
                </a:solidFill>
              </a:rPr>
              <a:t> and Hall</a:t>
            </a:r>
          </a:p>
          <a:p>
            <a:pPr marL="342900" indent="-342900">
              <a:buFont typeface="Arial" panose="020B0604020202020204" pitchFamily="34" charset="0"/>
              <a:buChar char="•"/>
            </a:pPr>
            <a:endParaRPr lang="de-DE" b="1" dirty="0">
              <a:solidFill>
                <a:srgbClr val="000000"/>
              </a:solidFill>
            </a:endParaRPr>
          </a:p>
          <a:p>
            <a:pPr marL="342900" indent="-342900">
              <a:buFont typeface="Arial" panose="020B0604020202020204" pitchFamily="34" charset="0"/>
              <a:buChar char="•"/>
            </a:pPr>
            <a:r>
              <a:rPr lang="de-DE" b="1" dirty="0">
                <a:solidFill>
                  <a:srgbClr val="000000"/>
                </a:solidFill>
              </a:rPr>
              <a:t>Linear Regression Analysis: Theory and Computing</a:t>
            </a:r>
            <a:r>
              <a:rPr lang="de-DE" dirty="0">
                <a:solidFill>
                  <a:srgbClr val="000000"/>
                </a:solidFill>
              </a:rPr>
              <a:t>, Yan and Gang Su</a:t>
            </a:r>
            <a:endParaRPr lang="en-US" dirty="0">
              <a:solidFill>
                <a:srgbClr val="000000"/>
              </a:solidFill>
            </a:endParaRPr>
          </a:p>
          <a:p>
            <a:pPr marL="342900" indent="-342900">
              <a:buFont typeface="Arial" panose="020B0604020202020204" pitchFamily="34" charset="0"/>
              <a:buChar char="•"/>
            </a:pPr>
            <a:endParaRPr lang="de-DE" sz="2000" dirty="0"/>
          </a:p>
          <a:p>
            <a:r>
              <a:rPr lang="de-DE" dirty="0" err="1"/>
              <a:t>Some</a:t>
            </a:r>
            <a:r>
              <a:rPr lang="de-DE" dirty="0"/>
              <a:t> open  </a:t>
            </a:r>
            <a:r>
              <a:rPr lang="de-DE" dirty="0" err="1"/>
              <a:t>access</a:t>
            </a:r>
            <a:r>
              <a:rPr lang="de-DE" dirty="0"/>
              <a:t> </a:t>
            </a:r>
            <a:r>
              <a:rPr lang="de-DE" dirty="0" err="1"/>
              <a:t>resources</a:t>
            </a:r>
            <a:endParaRPr lang="de-DE" dirty="0"/>
          </a:p>
          <a:p>
            <a:pPr lvl="1"/>
            <a:endParaRPr lang="de-DE" dirty="0">
              <a:hlinkClick r:id="rId2"/>
            </a:endParaRPr>
          </a:p>
          <a:p>
            <a:pPr lvl="1"/>
            <a:r>
              <a:rPr lang="de-DE" dirty="0" err="1">
                <a:hlinkClick r:id="rId2"/>
              </a:rPr>
              <a:t>OpenIntro</a:t>
            </a:r>
            <a:r>
              <a:rPr lang="de-DE" dirty="0">
                <a:hlinkClick r:id="rId2"/>
              </a:rPr>
              <a:t> </a:t>
            </a:r>
            <a:r>
              <a:rPr lang="de-DE" dirty="0" err="1">
                <a:hlinkClick r:id="rId2"/>
              </a:rPr>
              <a:t>Statistics</a:t>
            </a:r>
            <a:endParaRPr lang="de-DE" dirty="0"/>
          </a:p>
          <a:p>
            <a:pPr lvl="1"/>
            <a:endParaRPr lang="de-DE" dirty="0"/>
          </a:p>
          <a:p>
            <a:pPr lvl="1"/>
            <a:r>
              <a:rPr lang="en-US" dirty="0">
                <a:hlinkClick r:id="rId3"/>
              </a:rPr>
              <a:t>Statistical Thinking for the 21st Century</a:t>
            </a:r>
            <a:endParaRPr lang="en-US" dirty="0"/>
          </a:p>
          <a:p>
            <a:pPr lvl="1"/>
            <a:endParaRPr lang="en-US" dirty="0"/>
          </a:p>
          <a:p>
            <a:pPr lvl="1"/>
            <a:r>
              <a:rPr lang="en-US" dirty="0">
                <a:hlinkClick r:id="rId4"/>
              </a:rPr>
              <a:t>MIT OPENCOURSEWARE</a:t>
            </a:r>
            <a:endParaRPr lang="de-DE" dirty="0"/>
          </a:p>
          <a:p>
            <a:endParaRPr lang="de-DE" dirty="0"/>
          </a:p>
          <a:p>
            <a:r>
              <a:rPr lang="de-DE" dirty="0"/>
              <a:t>→ </a:t>
            </a:r>
            <a:r>
              <a:rPr lang="de-DE" dirty="0" err="1"/>
              <a:t>there</a:t>
            </a:r>
            <a:r>
              <a:rPr lang="de-DE" dirty="0"/>
              <a:t> </a:t>
            </a:r>
            <a:r>
              <a:rPr lang="de-DE" dirty="0" err="1"/>
              <a:t>is</a:t>
            </a:r>
            <a:r>
              <a:rPr lang="de-DE" dirty="0"/>
              <a:t> </a:t>
            </a:r>
            <a:r>
              <a:rPr lang="de-DE" dirty="0" err="1"/>
              <a:t>much</a:t>
            </a:r>
            <a:r>
              <a:rPr lang="de-DE" dirty="0"/>
              <a:t> </a:t>
            </a:r>
            <a:r>
              <a:rPr lang="de-DE" dirty="0" err="1"/>
              <a:t>more</a:t>
            </a:r>
            <a:r>
              <a:rPr lang="de-DE" dirty="0"/>
              <a:t>! Search </a:t>
            </a:r>
            <a:r>
              <a:rPr lang="de-DE" dirty="0" err="1"/>
              <a:t>the</a:t>
            </a:r>
            <a:r>
              <a:rPr lang="de-DE" dirty="0"/>
              <a:t> </a:t>
            </a:r>
            <a:r>
              <a:rPr lang="de-DE" dirty="0" err="1"/>
              <a:t>net</a:t>
            </a:r>
            <a:r>
              <a:rPr lang="de-DE" dirty="0"/>
              <a:t> in a sensible </a:t>
            </a:r>
            <a:r>
              <a:rPr lang="de-DE" dirty="0" err="1"/>
              <a:t>way</a:t>
            </a:r>
            <a:r>
              <a:rPr lang="de-DE" dirty="0"/>
              <a:t> !</a:t>
            </a:r>
          </a:p>
          <a:p>
            <a:endParaRPr lang="de-DE" sz="2400" dirty="0"/>
          </a:p>
        </p:txBody>
      </p:sp>
      <p:sp>
        <p:nvSpPr>
          <p:cNvPr id="2" name="Rechteck 1">
            <a:extLst>
              <a:ext uri="{FF2B5EF4-FFF2-40B4-BE49-F238E27FC236}">
                <a16:creationId xmlns:a16="http://schemas.microsoft.com/office/drawing/2014/main" id="{C42BEEAF-388C-FC0F-CA5C-F9F29459E5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6102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789499" y="116632"/>
            <a:ext cx="6690167" cy="6552728"/>
          </a:xfrm>
          <a:prstGeom prst="rect">
            <a:avLst/>
          </a:prstGeom>
          <a:noFill/>
        </p:spPr>
        <p:txBody>
          <a:bodyPr wrap="square" rtlCol="0">
            <a:noAutofit/>
          </a:bodyPr>
          <a:lstStyle/>
          <a:p>
            <a:pPr algn="ctr"/>
            <a:r>
              <a:rPr lang="de-DE" sz="2400" b="1" u="sng" dirty="0">
                <a:solidFill>
                  <a:srgbClr val="000000"/>
                </a:solidFill>
              </a:rPr>
              <a:t>Content</a:t>
            </a:r>
          </a:p>
          <a:p>
            <a:endParaRPr lang="de-DE" sz="2000" b="1" dirty="0">
              <a:solidFill>
                <a:srgbClr val="000000"/>
              </a:solidFill>
            </a:endParaRPr>
          </a:p>
          <a:p>
            <a:pPr marL="342900" indent="-342900">
              <a:buFont typeface="Arial" panose="020B0604020202020204" pitchFamily="34" charset="0"/>
              <a:buChar char="•"/>
            </a:pPr>
            <a:r>
              <a:rPr lang="de-DE" sz="2000" b="1" dirty="0">
                <a:solidFill>
                  <a:srgbClr val="000000"/>
                </a:solidFill>
              </a:rPr>
              <a:t>Revision Random Variables</a:t>
            </a:r>
          </a:p>
          <a:p>
            <a:pPr marL="342900" indent="-342900">
              <a:buFont typeface="Arial" panose="020B0604020202020204" pitchFamily="34" charset="0"/>
              <a:buChar char="•"/>
            </a:pPr>
            <a:r>
              <a:rPr lang="de-DE" sz="2000" b="1" dirty="0" err="1">
                <a:solidFill>
                  <a:srgbClr val="000000"/>
                </a:solidFill>
              </a:rPr>
              <a:t>Descriptive</a:t>
            </a:r>
            <a:r>
              <a:rPr lang="de-DE" sz="2000" b="1" dirty="0">
                <a:solidFill>
                  <a:srgbClr val="000000"/>
                </a:solidFill>
              </a:rPr>
              <a:t> </a:t>
            </a:r>
            <a:r>
              <a:rPr lang="de-DE" sz="2000" b="1" dirty="0" err="1">
                <a:solidFill>
                  <a:srgbClr val="000000"/>
                </a:solidFill>
              </a:rPr>
              <a:t>Statistics</a:t>
            </a:r>
            <a:endParaRPr lang="de-DE" sz="2000" b="1" dirty="0">
              <a:solidFill>
                <a:srgbClr val="000000"/>
              </a:solidFill>
            </a:endParaRPr>
          </a:p>
          <a:p>
            <a:pPr marL="800100" lvl="1" indent="-342900">
              <a:buFont typeface="Arial" panose="020B0604020202020204" pitchFamily="34" charset="0"/>
              <a:buChar char="•"/>
            </a:pPr>
            <a:r>
              <a:rPr lang="de-DE" sz="2000" b="1" dirty="0">
                <a:solidFill>
                  <a:srgbClr val="000000"/>
                </a:solidFill>
              </a:rPr>
              <a:t>Parameters </a:t>
            </a:r>
            <a:r>
              <a:rPr lang="de-DE" sz="2000" b="1" dirty="0" err="1">
                <a:solidFill>
                  <a:srgbClr val="000000"/>
                </a:solidFill>
              </a:rPr>
              <a:t>of</a:t>
            </a:r>
            <a:r>
              <a:rPr lang="de-DE" sz="2000" b="1" dirty="0">
                <a:solidFill>
                  <a:srgbClr val="000000"/>
                </a:solidFill>
              </a:rPr>
              <a:t> a </a:t>
            </a:r>
            <a:r>
              <a:rPr lang="de-DE" sz="2000" b="1" dirty="0" err="1">
                <a:solidFill>
                  <a:srgbClr val="000000"/>
                </a:solidFill>
              </a:rPr>
              <a:t>distribtion</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Inequality</a:t>
            </a:r>
            <a:r>
              <a:rPr lang="de-DE" sz="2000" b="1" dirty="0">
                <a:solidFill>
                  <a:srgbClr val="000000"/>
                </a:solidFill>
              </a:rPr>
              <a:t> </a:t>
            </a:r>
            <a:r>
              <a:rPr lang="de-DE" sz="2000" b="1" dirty="0" err="1">
                <a:solidFill>
                  <a:srgbClr val="000000"/>
                </a:solidFill>
              </a:rPr>
              <a:t>metrics</a:t>
            </a:r>
            <a:endParaRPr lang="de-DE" sz="2000" b="1" dirty="0">
              <a:solidFill>
                <a:srgbClr val="000000"/>
              </a:solidFill>
            </a:endParaRPr>
          </a:p>
          <a:p>
            <a:pPr marL="342900" indent="-342900">
              <a:buFont typeface="Arial" panose="020B0604020202020204" pitchFamily="34" charset="0"/>
              <a:buChar char="•"/>
            </a:pPr>
            <a:endParaRPr lang="de-DE" sz="2000" b="1" dirty="0">
              <a:solidFill>
                <a:srgbClr val="000000"/>
              </a:solidFill>
            </a:endParaRPr>
          </a:p>
          <a:p>
            <a:pPr marL="342900" indent="-342900">
              <a:buFont typeface="Arial" panose="020B0604020202020204" pitchFamily="34" charset="0"/>
              <a:buChar char="•"/>
            </a:pPr>
            <a:r>
              <a:rPr lang="de-DE" sz="2000" b="1" dirty="0">
                <a:solidFill>
                  <a:srgbClr val="000000"/>
                </a:solidFill>
              </a:rPr>
              <a:t>Time </a:t>
            </a:r>
            <a:r>
              <a:rPr lang="de-DE" sz="2000" b="1" dirty="0" err="1">
                <a:solidFill>
                  <a:srgbClr val="000000"/>
                </a:solidFill>
              </a:rPr>
              <a:t>series</a:t>
            </a:r>
            <a:r>
              <a:rPr lang="de-DE" sz="2000" b="1" dirty="0">
                <a:solidFill>
                  <a:srgbClr val="000000"/>
                </a:solidFill>
              </a:rPr>
              <a:t> </a:t>
            </a:r>
            <a:r>
              <a:rPr lang="de-DE" sz="2000" b="1" dirty="0" err="1">
                <a:solidFill>
                  <a:srgbClr val="000000"/>
                </a:solidFill>
              </a:rPr>
              <a:t>analysis</a:t>
            </a:r>
            <a:endParaRPr lang="de-DE" sz="2000" b="1" dirty="0">
              <a:solidFill>
                <a:srgbClr val="000000"/>
              </a:solidFill>
            </a:endParaRPr>
          </a:p>
          <a:p>
            <a:pPr marL="800100" lvl="1" indent="-342900">
              <a:buFont typeface="Arial" panose="020B0604020202020204" pitchFamily="34" charset="0"/>
              <a:buChar char="•"/>
            </a:pPr>
            <a:r>
              <a:rPr lang="de-DE" sz="2000" b="1" dirty="0">
                <a:solidFill>
                  <a:srgbClr val="000000"/>
                </a:solidFill>
              </a:rPr>
              <a:t>Price </a:t>
            </a:r>
            <a:r>
              <a:rPr lang="de-DE" sz="2000" b="1" dirty="0" err="1">
                <a:solidFill>
                  <a:srgbClr val="000000"/>
                </a:solidFill>
              </a:rPr>
              <a:t>adjustment</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Forecasting</a:t>
            </a:r>
            <a:endParaRPr lang="de-DE" sz="2000" b="1" dirty="0">
              <a:solidFill>
                <a:srgbClr val="000000"/>
              </a:solidFill>
            </a:endParaRPr>
          </a:p>
          <a:p>
            <a:pPr marL="1257300" lvl="2" indent="-342900">
              <a:buFont typeface="Arial" panose="020B0604020202020204" pitchFamily="34" charset="0"/>
              <a:buChar char="•"/>
            </a:pPr>
            <a:r>
              <a:rPr lang="de-DE" sz="2000" b="1" dirty="0">
                <a:solidFill>
                  <a:srgbClr val="000000"/>
                </a:solidFill>
              </a:rPr>
              <a:t>Moving </a:t>
            </a:r>
            <a:r>
              <a:rPr lang="de-DE" sz="2000" b="1" dirty="0" err="1">
                <a:solidFill>
                  <a:srgbClr val="000000"/>
                </a:solidFill>
              </a:rPr>
              <a:t>average</a:t>
            </a:r>
            <a:endParaRPr lang="de-DE" sz="2000" b="1" dirty="0">
              <a:solidFill>
                <a:srgbClr val="000000"/>
              </a:solidFill>
            </a:endParaRPr>
          </a:p>
          <a:p>
            <a:pPr marL="1257300" lvl="2" indent="-342900">
              <a:buFont typeface="Arial" panose="020B0604020202020204" pitchFamily="34" charset="0"/>
              <a:buChar char="•"/>
            </a:pPr>
            <a:r>
              <a:rPr lang="de-DE" sz="2000" b="1" dirty="0" err="1">
                <a:solidFill>
                  <a:srgbClr val="000000"/>
                </a:solidFill>
              </a:rPr>
              <a:t>Exponential</a:t>
            </a:r>
            <a:r>
              <a:rPr lang="de-DE" sz="2000" b="1" dirty="0">
                <a:solidFill>
                  <a:srgbClr val="000000"/>
                </a:solidFill>
              </a:rPr>
              <a:t> </a:t>
            </a:r>
            <a:r>
              <a:rPr lang="de-DE" sz="2000" b="1" dirty="0" err="1">
                <a:solidFill>
                  <a:srgbClr val="000000"/>
                </a:solidFill>
              </a:rPr>
              <a:t>smoothing</a:t>
            </a:r>
            <a:endParaRPr lang="de-DE" sz="2000" b="1" dirty="0">
              <a:solidFill>
                <a:srgbClr val="000000"/>
              </a:solidFill>
            </a:endParaRPr>
          </a:p>
          <a:p>
            <a:pPr marL="1257300" lvl="2" indent="-342900">
              <a:buFont typeface="Arial" panose="020B0604020202020204" pitchFamily="34" charset="0"/>
              <a:buChar char="•"/>
            </a:pPr>
            <a:r>
              <a:rPr lang="de-DE" sz="2000" b="1" dirty="0">
                <a:solidFill>
                  <a:srgbClr val="000000"/>
                </a:solidFill>
              </a:rPr>
              <a:t>Average </a:t>
            </a:r>
            <a:r>
              <a:rPr lang="de-DE" sz="2000" b="1" dirty="0" err="1">
                <a:solidFill>
                  <a:srgbClr val="000000"/>
                </a:solidFill>
              </a:rPr>
              <a:t>growth</a:t>
            </a:r>
            <a:r>
              <a:rPr lang="de-DE" sz="2000" b="1" dirty="0">
                <a:solidFill>
                  <a:srgbClr val="000000"/>
                </a:solidFill>
              </a:rPr>
              <a:t> rate</a:t>
            </a:r>
          </a:p>
          <a:p>
            <a:pPr marL="1257300" lvl="2" indent="-342900">
              <a:buFont typeface="Arial" panose="020B0604020202020204" pitchFamily="34" charset="0"/>
              <a:buChar char="•"/>
            </a:pPr>
            <a:r>
              <a:rPr lang="de-DE" sz="2000" b="1" dirty="0">
                <a:solidFill>
                  <a:srgbClr val="000000"/>
                </a:solidFill>
              </a:rPr>
              <a:t>Simple linear Regression</a:t>
            </a:r>
          </a:p>
          <a:p>
            <a:pPr marL="1257300" lvl="2" indent="-342900">
              <a:buFont typeface="Arial" panose="020B0604020202020204" pitchFamily="34" charset="0"/>
              <a:buChar char="•"/>
            </a:pPr>
            <a:r>
              <a:rPr lang="de-DE" sz="2000" b="1" dirty="0">
                <a:solidFill>
                  <a:srgbClr val="000000"/>
                </a:solidFill>
              </a:rPr>
              <a:t>Simple </a:t>
            </a:r>
            <a:r>
              <a:rPr lang="de-DE" sz="2000" b="1" dirty="0" err="1">
                <a:solidFill>
                  <a:srgbClr val="000000"/>
                </a:solidFill>
              </a:rPr>
              <a:t>seasonal</a:t>
            </a:r>
            <a:r>
              <a:rPr lang="de-DE" sz="2000" b="1" dirty="0">
                <a:solidFill>
                  <a:srgbClr val="000000"/>
                </a:solidFill>
              </a:rPr>
              <a:t> </a:t>
            </a:r>
            <a:r>
              <a:rPr lang="de-DE" sz="2000" b="1" dirty="0" err="1">
                <a:solidFill>
                  <a:srgbClr val="000000"/>
                </a:solidFill>
              </a:rPr>
              <a:t>adjustment</a:t>
            </a:r>
            <a:endParaRPr lang="de-DE" sz="2000" b="1" dirty="0">
              <a:solidFill>
                <a:srgbClr val="000000"/>
              </a:solidFill>
            </a:endParaRPr>
          </a:p>
          <a:p>
            <a:endParaRPr lang="de-DE" sz="2000" b="1" dirty="0">
              <a:solidFill>
                <a:srgbClr val="000000"/>
              </a:solidFill>
            </a:endParaRPr>
          </a:p>
          <a:p>
            <a:pPr marL="342900" indent="-342900">
              <a:buFont typeface="Arial" panose="020B0604020202020204" pitchFamily="34" charset="0"/>
              <a:buChar char="•"/>
            </a:pPr>
            <a:r>
              <a:rPr lang="de-DE" sz="2000" b="1" dirty="0">
                <a:solidFill>
                  <a:srgbClr val="000000"/>
                </a:solidFill>
              </a:rPr>
              <a:t>Multiple linear Regression</a:t>
            </a:r>
          </a:p>
          <a:p>
            <a:pPr marL="800100" lvl="1" indent="-342900">
              <a:buFont typeface="Arial" panose="020B0604020202020204" pitchFamily="34" charset="0"/>
              <a:buChar char="•"/>
            </a:pPr>
            <a:r>
              <a:rPr lang="de-DE" sz="2000" b="1" dirty="0">
                <a:solidFill>
                  <a:srgbClr val="000000"/>
                </a:solidFill>
              </a:rPr>
              <a:t>Hypothesis </a:t>
            </a:r>
            <a:r>
              <a:rPr lang="de-DE" sz="2000" b="1" dirty="0" err="1">
                <a:solidFill>
                  <a:srgbClr val="000000"/>
                </a:solidFill>
              </a:rPr>
              <a:t>testing</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Multicollinarity</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Heteroskedasticity</a:t>
            </a:r>
            <a:endParaRPr lang="de-DE" sz="2000" b="1" dirty="0">
              <a:solidFill>
                <a:srgbClr val="000000"/>
              </a:solidFill>
            </a:endParaRPr>
          </a:p>
          <a:p>
            <a:pPr marL="800100" lvl="1" indent="-342900">
              <a:buFont typeface="Arial" panose="020B0604020202020204" pitchFamily="34" charset="0"/>
              <a:buChar char="•"/>
            </a:pPr>
            <a:r>
              <a:rPr lang="de-DE" sz="2000" b="1" dirty="0" err="1">
                <a:solidFill>
                  <a:srgbClr val="000000"/>
                </a:solidFill>
              </a:rPr>
              <a:t>Autocorrelation</a:t>
            </a:r>
            <a:endParaRPr lang="de-DE" sz="2000" b="1" dirty="0">
              <a:solidFill>
                <a:srgbClr val="000000"/>
              </a:solidFill>
            </a:endParaRPr>
          </a:p>
          <a:p>
            <a:pPr marL="342900" indent="-342900">
              <a:buFont typeface="Arial" panose="020B0604020202020204" pitchFamily="34" charset="0"/>
              <a:buChar char="•"/>
            </a:pPr>
            <a:endParaRPr lang="de-DE" sz="2000" dirty="0">
              <a:solidFill>
                <a:srgbClr val="000000"/>
              </a:solidFill>
            </a:endParaRPr>
          </a:p>
          <a:p>
            <a:endParaRPr lang="de-DE" sz="2000" dirty="0"/>
          </a:p>
        </p:txBody>
      </p:sp>
      <p:sp>
        <p:nvSpPr>
          <p:cNvPr id="2" name="Rechteck 1">
            <a:extLst>
              <a:ext uri="{FF2B5EF4-FFF2-40B4-BE49-F238E27FC236}">
                <a16:creationId xmlns:a16="http://schemas.microsoft.com/office/drawing/2014/main" id="{ED13C0E4-A611-A29A-6FF3-3CED677D641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8161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88640"/>
            <a:ext cx="8856984" cy="426215"/>
          </a:xfrm>
          <a:prstGeom prst="rect">
            <a:avLst/>
          </a:prstGeom>
          <a:noFill/>
        </p:spPr>
        <p:txBody>
          <a:bodyPr wrap="square" rtlCol="0">
            <a:noAutofit/>
          </a:bodyPr>
          <a:lstStyle/>
          <a:p>
            <a:pPr algn="ctr"/>
            <a:r>
              <a:rPr lang="de-DE" sz="5000" b="1" baseline="30000" dirty="0"/>
              <a:t>Random Variable</a:t>
            </a:r>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3" y="692696"/>
            <a:ext cx="9462165" cy="5976664"/>
          </a:xfrm>
          <a:prstGeom prst="rect">
            <a:avLst/>
          </a:prstGeom>
          <a:noFill/>
        </p:spPr>
        <p:txBody>
          <a:bodyPr wrap="square" rtlCol="0">
            <a:noAutofit/>
          </a:bodyPr>
          <a:lstStyle/>
          <a:p>
            <a:endParaRPr lang="de-DE" sz="2400" b="1" dirty="0"/>
          </a:p>
          <a:p>
            <a:r>
              <a:rPr lang="de-DE" sz="2400" b="1" dirty="0"/>
              <a:t>Definition:</a:t>
            </a:r>
            <a:endParaRPr lang="de-DE" sz="2400" dirty="0"/>
          </a:p>
          <a:p>
            <a:r>
              <a:rPr lang="de-DE" sz="2400" dirty="0"/>
              <a:t>A </a:t>
            </a:r>
            <a:r>
              <a:rPr lang="de-DE" sz="2400" b="1" dirty="0"/>
              <a:t>Random Variable  X</a:t>
            </a:r>
            <a:r>
              <a:rPr lang="de-DE" sz="2400" dirty="0"/>
              <a:t> </a:t>
            </a:r>
            <a:r>
              <a:rPr lang="de-DE" sz="2400" dirty="0" err="1"/>
              <a:t>is</a:t>
            </a:r>
            <a:r>
              <a:rPr lang="de-DE" sz="2400" dirty="0"/>
              <a:t> </a:t>
            </a:r>
            <a:r>
              <a:rPr lang="de-DE" sz="2400" dirty="0" err="1"/>
              <a:t>the</a:t>
            </a:r>
            <a:r>
              <a:rPr lang="de-DE" sz="2400" dirty="0"/>
              <a:t> </a:t>
            </a:r>
            <a:r>
              <a:rPr lang="de-DE" sz="2400" dirty="0" err="1"/>
              <a:t>mapping</a:t>
            </a:r>
            <a:r>
              <a:rPr lang="de-DE" sz="2400" dirty="0"/>
              <a:t> </a:t>
            </a:r>
            <a:r>
              <a:rPr lang="de-DE" sz="2400" dirty="0" err="1"/>
              <a:t>of</a:t>
            </a:r>
            <a:r>
              <a:rPr lang="de-DE" sz="2400" dirty="0"/>
              <a:t> </a:t>
            </a:r>
            <a:r>
              <a:rPr lang="de-DE" sz="2400" dirty="0" err="1"/>
              <a:t>the</a:t>
            </a:r>
            <a:r>
              <a:rPr lang="de-DE" sz="2400" dirty="0"/>
              <a:t> sample </a:t>
            </a:r>
            <a:r>
              <a:rPr lang="de-DE" sz="2400" dirty="0" err="1"/>
              <a:t>space</a:t>
            </a:r>
            <a:r>
              <a:rPr lang="de-DE" sz="2400" dirty="0"/>
              <a:t> </a:t>
            </a:r>
            <a:r>
              <a:rPr lang="el-GR" sz="2400" dirty="0"/>
              <a:t>Ω</a:t>
            </a:r>
            <a:r>
              <a:rPr lang="de-DE" sz="2400" dirty="0"/>
              <a:t> </a:t>
            </a:r>
            <a:r>
              <a:rPr lang="de-DE" sz="2400" dirty="0" err="1"/>
              <a:t>into</a:t>
            </a:r>
            <a:r>
              <a:rPr lang="de-DE" sz="2400" dirty="0"/>
              <a:t> </a:t>
            </a:r>
            <a:r>
              <a:rPr lang="de-DE" sz="2400" dirty="0" err="1"/>
              <a:t>the</a:t>
            </a:r>
            <a:r>
              <a:rPr lang="de-DE" sz="2400" dirty="0"/>
              <a:t> real </a:t>
            </a:r>
            <a:r>
              <a:rPr lang="de-DE" sz="2400" dirty="0" err="1"/>
              <a:t>numbers</a:t>
            </a:r>
            <a:r>
              <a:rPr lang="de-DE" sz="2400" dirty="0"/>
              <a:t> R. </a:t>
            </a:r>
            <a:r>
              <a:rPr lang="de-DE" sz="2400" dirty="0" err="1"/>
              <a:t>That</a:t>
            </a:r>
            <a:r>
              <a:rPr lang="de-DE" sz="2400" dirty="0"/>
              <a:t> </a:t>
            </a:r>
            <a:r>
              <a:rPr lang="de-DE" sz="2400" dirty="0" err="1"/>
              <a:t>means</a:t>
            </a:r>
            <a:r>
              <a:rPr lang="de-DE" sz="2400" dirty="0"/>
              <a:t> </a:t>
            </a:r>
            <a:r>
              <a:rPr lang="de-DE" sz="2400" dirty="0" err="1"/>
              <a:t>every</a:t>
            </a:r>
            <a:r>
              <a:rPr lang="de-DE" sz="2400" dirty="0"/>
              <a:t> </a:t>
            </a:r>
            <a:r>
              <a:rPr lang="de-DE" sz="2400" dirty="0" err="1"/>
              <a:t>elementary</a:t>
            </a:r>
            <a:r>
              <a:rPr lang="de-DE" sz="2400" dirty="0"/>
              <a:t> </a:t>
            </a:r>
            <a:r>
              <a:rPr lang="de-DE" sz="2400" dirty="0" err="1"/>
              <a:t>event</a:t>
            </a:r>
            <a:r>
              <a:rPr lang="de-DE" sz="2400" dirty="0"/>
              <a:t> A</a:t>
            </a:r>
            <a:r>
              <a:rPr lang="de-DE" sz="2400" baseline="-25000" dirty="0"/>
              <a:t>i</a:t>
            </a:r>
            <a:r>
              <a:rPr lang="de-DE" sz="2400" dirty="0"/>
              <a:t> </a:t>
            </a:r>
            <a:r>
              <a:rPr lang="de-DE" sz="2400" dirty="0" err="1"/>
              <a:t>maps</a:t>
            </a:r>
            <a:r>
              <a:rPr lang="de-DE" sz="2400" dirty="0"/>
              <a:t> </a:t>
            </a:r>
            <a:r>
              <a:rPr lang="de-DE" sz="2400" dirty="0" err="1"/>
              <a:t>onto</a:t>
            </a:r>
            <a:r>
              <a:rPr lang="de-DE" sz="2400" dirty="0"/>
              <a:t> a real </a:t>
            </a:r>
            <a:r>
              <a:rPr lang="de-DE" sz="2400" dirty="0" err="1"/>
              <a:t>number</a:t>
            </a:r>
            <a:r>
              <a:rPr lang="de-DE" sz="2400" dirty="0"/>
              <a:t> x</a:t>
            </a:r>
            <a:r>
              <a:rPr lang="de-DE" sz="2400" baseline="-25000" dirty="0"/>
              <a:t>i</a:t>
            </a:r>
            <a:r>
              <a:rPr lang="de-DE" sz="2400" dirty="0"/>
              <a:t> and </a:t>
            </a:r>
            <a:r>
              <a:rPr lang="de-DE" sz="2400" dirty="0" err="1"/>
              <a:t>the</a:t>
            </a:r>
            <a:r>
              <a:rPr lang="de-DE" sz="2400" dirty="0"/>
              <a:t> </a:t>
            </a:r>
            <a:r>
              <a:rPr lang="de-DE" sz="2400" dirty="0" err="1"/>
              <a:t>probability</a:t>
            </a:r>
            <a:r>
              <a:rPr lang="de-DE" sz="2400" dirty="0"/>
              <a:t> </a:t>
            </a:r>
            <a:r>
              <a:rPr lang="de-DE" sz="2400" dirty="0" err="1"/>
              <a:t>p</a:t>
            </a:r>
            <a:r>
              <a:rPr lang="de-DE" sz="2400" baseline="-25000" dirty="0" err="1"/>
              <a:t>i</a:t>
            </a:r>
            <a:r>
              <a:rPr lang="de-DE" sz="2400" dirty="0"/>
              <a:t> = P(A</a:t>
            </a:r>
            <a:r>
              <a:rPr lang="de-DE" sz="2400" baseline="-25000" dirty="0"/>
              <a:t>i</a:t>
            </a:r>
            <a:r>
              <a:rPr lang="de-DE" sz="2400" dirty="0"/>
              <a:t>) = P(X=x</a:t>
            </a:r>
            <a:r>
              <a:rPr lang="de-DE" sz="2400" baseline="-25000" dirty="0"/>
              <a:t>i</a:t>
            </a:r>
            <a:r>
              <a:rPr lang="de-DE" sz="2400" dirty="0"/>
              <a:t>) = p(x</a:t>
            </a:r>
            <a:r>
              <a:rPr lang="de-DE" sz="2400" baseline="-25000" dirty="0"/>
              <a:t>i</a:t>
            </a:r>
            <a:r>
              <a:rPr lang="de-DE" sz="2400" dirty="0"/>
              <a:t>) </a:t>
            </a:r>
            <a:r>
              <a:rPr lang="de-DE" sz="2400" dirty="0" err="1"/>
              <a:t>is</a:t>
            </a:r>
            <a:r>
              <a:rPr lang="de-DE" sz="2400" dirty="0"/>
              <a:t> </a:t>
            </a:r>
            <a:r>
              <a:rPr lang="de-DE" sz="2400" dirty="0" err="1"/>
              <a:t>known</a:t>
            </a:r>
            <a:r>
              <a:rPr lang="de-DE" sz="2400" dirty="0"/>
              <a:t>.</a:t>
            </a:r>
          </a:p>
          <a:p>
            <a:endParaRPr lang="de-DE" sz="2400" dirty="0"/>
          </a:p>
          <a:p>
            <a:endParaRPr lang="de-DE" sz="2400" dirty="0"/>
          </a:p>
          <a:p>
            <a:endParaRPr lang="de-DE" sz="2400" dirty="0"/>
          </a:p>
          <a:p>
            <a:r>
              <a:rPr lang="de-DE" sz="2400" dirty="0"/>
              <a:t>→	</a:t>
            </a:r>
            <a:r>
              <a:rPr lang="de-DE" sz="2400" dirty="0" err="1"/>
              <a:t>p</a:t>
            </a:r>
            <a:r>
              <a:rPr lang="de-DE" sz="2400" baseline="-25000" dirty="0" err="1"/>
              <a:t>i</a:t>
            </a:r>
            <a:r>
              <a:rPr lang="de-DE" sz="2400" dirty="0"/>
              <a:t> ist </a:t>
            </a:r>
            <a:r>
              <a:rPr lang="de-DE" sz="2400" dirty="0" err="1"/>
              <a:t>the</a:t>
            </a:r>
            <a:r>
              <a:rPr lang="de-DE" sz="2400" dirty="0"/>
              <a:t> </a:t>
            </a:r>
            <a:r>
              <a:rPr lang="de-DE" sz="2400" dirty="0" err="1"/>
              <a:t>probality</a:t>
            </a:r>
            <a:r>
              <a:rPr lang="de-DE" sz="2400" dirty="0"/>
              <a:t> </a:t>
            </a:r>
            <a:r>
              <a:rPr lang="de-DE" sz="2400" dirty="0" err="1"/>
              <a:t>that</a:t>
            </a:r>
            <a:r>
              <a:rPr lang="de-DE" sz="2400" dirty="0"/>
              <a:t> </a:t>
            </a:r>
            <a:r>
              <a:rPr lang="de-DE" sz="2400" dirty="0" err="1"/>
              <a:t>random</a:t>
            </a:r>
            <a:r>
              <a:rPr lang="de-DE" sz="2400" dirty="0"/>
              <a:t> variable X </a:t>
            </a:r>
            <a:r>
              <a:rPr lang="de-DE" sz="2400" dirty="0" err="1"/>
              <a:t>equals</a:t>
            </a:r>
            <a:r>
              <a:rPr lang="de-DE" sz="2400" dirty="0"/>
              <a:t> </a:t>
            </a:r>
            <a:r>
              <a:rPr lang="de-DE" sz="2400" dirty="0" err="1"/>
              <a:t>the</a:t>
            </a:r>
            <a:r>
              <a:rPr lang="de-DE" sz="2400" dirty="0"/>
              <a:t> </a:t>
            </a:r>
            <a:r>
              <a:rPr lang="de-DE" sz="2400" dirty="0" err="1"/>
              <a:t>outcome</a:t>
            </a:r>
            <a:r>
              <a:rPr lang="de-DE" sz="2400" dirty="0"/>
              <a:t> x</a:t>
            </a:r>
            <a:r>
              <a:rPr lang="de-DE" sz="2400" baseline="-25000" dirty="0"/>
              <a:t>i</a:t>
            </a:r>
            <a:r>
              <a:rPr lang="de-DE" sz="2400" dirty="0"/>
              <a:t>.</a:t>
            </a:r>
          </a:p>
          <a:p>
            <a:endParaRPr lang="de-DE" sz="2400" b="1" dirty="0"/>
          </a:p>
        </p:txBody>
      </p:sp>
      <p:sp>
        <p:nvSpPr>
          <p:cNvPr id="2" name="Rechteck 1">
            <a:extLst>
              <a:ext uri="{FF2B5EF4-FFF2-40B4-BE49-F238E27FC236}">
                <a16:creationId xmlns:a16="http://schemas.microsoft.com/office/drawing/2014/main" id="{D29F834E-C955-D5A6-06DA-79E68753CE1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2147379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Random Variable – </a:t>
            </a:r>
            <a:r>
              <a:rPr lang="de-DE" sz="3200" dirty="0" err="1"/>
              <a:t>Explainations</a:t>
            </a:r>
            <a:r>
              <a:rPr lang="de-DE" sz="3200" dirty="0"/>
              <a:t> </a:t>
            </a:r>
            <a:endParaRPr lang="de-DE" sz="3200" baseline="30000" dirty="0"/>
          </a:p>
        </p:txBody>
      </p:sp>
      <p:sp>
        <p:nvSpPr>
          <p:cNvPr id="6" name="Textfeld 5"/>
          <p:cNvSpPr txBox="1"/>
          <p:nvPr/>
        </p:nvSpPr>
        <p:spPr>
          <a:xfrm>
            <a:off x="1631504"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1631504" y="692696"/>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Every possible </a:t>
            </a:r>
            <a:r>
              <a:rPr lang="de-DE" sz="2400" dirty="0" err="1"/>
              <a:t>event</a:t>
            </a:r>
            <a:r>
              <a:rPr lang="de-DE" sz="2400" dirty="0"/>
              <a:t> </a:t>
            </a:r>
            <a:r>
              <a:rPr lang="de-DE" sz="2400" dirty="0" err="1"/>
              <a:t>of</a:t>
            </a:r>
            <a:r>
              <a:rPr lang="de-DE" sz="2400" dirty="0"/>
              <a:t> a </a:t>
            </a:r>
            <a:r>
              <a:rPr lang="de-DE" sz="2400" dirty="0" err="1"/>
              <a:t>random</a:t>
            </a:r>
            <a:r>
              <a:rPr lang="de-DE" sz="2400" dirty="0"/>
              <a:t> </a:t>
            </a:r>
            <a:r>
              <a:rPr lang="de-DE" sz="2400" dirty="0" err="1"/>
              <a:t>experiment</a:t>
            </a:r>
            <a:r>
              <a:rPr lang="de-DE" sz="2400" dirty="0"/>
              <a:t> </a:t>
            </a:r>
            <a:r>
              <a:rPr lang="de-DE" sz="2400" dirty="0" err="1"/>
              <a:t>can</a:t>
            </a:r>
            <a:r>
              <a:rPr lang="de-DE" sz="2400" dirty="0"/>
              <a:t> </a:t>
            </a:r>
            <a:r>
              <a:rPr lang="de-DE" sz="2400" dirty="0" err="1"/>
              <a:t>be</a:t>
            </a:r>
            <a:r>
              <a:rPr lang="de-DE" sz="2400" dirty="0"/>
              <a:t> </a:t>
            </a:r>
            <a:r>
              <a:rPr lang="de-DE" sz="2400" dirty="0" err="1"/>
              <a:t>expressed</a:t>
            </a:r>
            <a:r>
              <a:rPr lang="de-DE" sz="2400" dirty="0"/>
              <a:t> via a </a:t>
            </a:r>
            <a:r>
              <a:rPr lang="de-DE" sz="2400" dirty="0" err="1"/>
              <a:t>random</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Random variables </a:t>
            </a:r>
            <a:r>
              <a:rPr lang="de-DE" sz="2400" dirty="0" err="1"/>
              <a:t>are</a:t>
            </a:r>
            <a:r>
              <a:rPr lang="de-DE" sz="2400" dirty="0"/>
              <a:t> </a:t>
            </a:r>
            <a:r>
              <a:rPr lang="de-DE" sz="2400" dirty="0" err="1"/>
              <a:t>expressed</a:t>
            </a:r>
            <a:r>
              <a:rPr lang="de-DE" sz="2400" dirty="0"/>
              <a:t> in </a:t>
            </a:r>
            <a:r>
              <a:rPr lang="de-DE" sz="2400" dirty="0" err="1"/>
              <a:t>capital</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dice</a:t>
            </a:r>
            <a:r>
              <a:rPr lang="de-DE" sz="2400" dirty="0"/>
              <a:t> </a:t>
            </a:r>
            <a:r>
              <a:rPr lang="de-DE" sz="2400" dirty="0" err="1"/>
              <a:t>with</a:t>
            </a:r>
            <a:r>
              <a:rPr lang="de-DE" sz="2400" dirty="0"/>
              <a:t> sample </a:t>
            </a:r>
            <a:r>
              <a:rPr lang="de-DE" sz="2400" dirty="0" err="1"/>
              <a:t>space</a:t>
            </a:r>
            <a:r>
              <a:rPr lang="de-DE" sz="2400" dirty="0"/>
              <a:t> X </a:t>
            </a:r>
            <a:r>
              <a:rPr lang="de-DE" sz="2400" dirty="0" err="1"/>
              <a:t>is</a:t>
            </a:r>
            <a:r>
              <a:rPr lang="de-DE" sz="2400" dirty="0"/>
              <a:t> </a:t>
            </a:r>
            <a:r>
              <a:rPr lang="de-DE" sz="2400" dirty="0" err="1"/>
              <a:t>element</a:t>
            </a:r>
            <a:r>
              <a:rPr lang="de-DE" sz="2400" dirty="0"/>
              <a:t> </a:t>
            </a:r>
            <a:r>
              <a:rPr lang="de-DE" sz="2400" dirty="0" err="1"/>
              <a:t>of</a:t>
            </a:r>
            <a:r>
              <a:rPr lang="de-DE" sz="2400" dirty="0"/>
              <a:t> {1,2,3,4,5,6}</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a:t>
            </a:r>
            <a:r>
              <a:rPr lang="de-DE" sz="2400" dirty="0" err="1"/>
              <a:t>realization</a:t>
            </a:r>
            <a:r>
              <a:rPr lang="de-DE" sz="2400" dirty="0"/>
              <a:t> </a:t>
            </a:r>
            <a:r>
              <a:rPr lang="de-DE" sz="2400" dirty="0" err="1"/>
              <a:t>of</a:t>
            </a:r>
            <a:r>
              <a:rPr lang="de-DE" sz="2400" dirty="0"/>
              <a:t> a </a:t>
            </a:r>
            <a:r>
              <a:rPr lang="de-DE" sz="2400" dirty="0" err="1"/>
              <a:t>random</a:t>
            </a:r>
            <a:r>
              <a:rPr lang="de-DE" sz="2400" dirty="0"/>
              <a:t> variable </a:t>
            </a:r>
            <a:r>
              <a:rPr lang="de-DE" sz="2400" dirty="0" err="1"/>
              <a:t>is</a:t>
            </a:r>
            <a:r>
              <a:rPr lang="de-DE" sz="2400" dirty="0"/>
              <a:t> </a:t>
            </a:r>
            <a:r>
              <a:rPr lang="de-DE" sz="2400" dirty="0" err="1"/>
              <a:t>expressed</a:t>
            </a:r>
            <a:r>
              <a:rPr lang="de-DE" sz="2400" dirty="0"/>
              <a:t> in </a:t>
            </a:r>
            <a:r>
              <a:rPr lang="de-DE" sz="2400" dirty="0" err="1"/>
              <a:t>lowercase</a:t>
            </a:r>
            <a:r>
              <a:rPr lang="de-DE" sz="2400" dirty="0"/>
              <a:t> </a:t>
            </a:r>
            <a:r>
              <a:rPr lang="de-DE" sz="2400" dirty="0" err="1"/>
              <a:t>letters</a:t>
            </a:r>
            <a:r>
              <a:rPr lang="de-DE" sz="2400" dirty="0"/>
              <a:t>:</a:t>
            </a:r>
            <a:br>
              <a:rPr lang="de-DE" sz="2400" dirty="0"/>
            </a:br>
            <a:r>
              <a:rPr lang="de-DE" sz="2400" dirty="0" err="1"/>
              <a:t>Example</a:t>
            </a:r>
            <a:r>
              <a:rPr lang="de-DE" sz="2400" dirty="0"/>
              <a:t> </a:t>
            </a:r>
            <a:r>
              <a:rPr lang="de-DE" sz="2400" dirty="0" err="1"/>
              <a:t>rolling</a:t>
            </a:r>
            <a:r>
              <a:rPr lang="de-DE" sz="2400" dirty="0"/>
              <a:t> </a:t>
            </a:r>
            <a:r>
              <a:rPr lang="de-DE" sz="2400" dirty="0" err="1"/>
              <a:t>dice</a:t>
            </a:r>
            <a:r>
              <a:rPr lang="de-DE" sz="2400" dirty="0"/>
              <a:t>: X </a:t>
            </a:r>
            <a:r>
              <a:rPr lang="de-DE" sz="2400" dirty="0" err="1"/>
              <a:t>realizes</a:t>
            </a:r>
            <a:r>
              <a:rPr lang="de-DE" sz="2400" dirty="0"/>
              <a:t> </a:t>
            </a:r>
            <a:r>
              <a:rPr lang="de-DE" sz="2400" dirty="0" err="1"/>
              <a:t>the</a:t>
            </a:r>
            <a:r>
              <a:rPr lang="de-DE" sz="2400" dirty="0"/>
              <a:t> </a:t>
            </a:r>
            <a:r>
              <a:rPr lang="de-DE" sz="2400" dirty="0" err="1"/>
              <a:t>value</a:t>
            </a:r>
            <a:r>
              <a:rPr lang="de-DE" sz="2400" dirty="0"/>
              <a:t> x = 5</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Probality</a:t>
            </a:r>
            <a:r>
              <a:rPr lang="de-DE" sz="2400" dirty="0"/>
              <a:t> in </a:t>
            </a:r>
            <a:r>
              <a:rPr lang="de-DE" sz="2400" dirty="0" err="1"/>
              <a:t>the</a:t>
            </a:r>
            <a:r>
              <a:rPr lang="de-DE" sz="2400" dirty="0"/>
              <a:t> </a:t>
            </a:r>
            <a:r>
              <a:rPr lang="de-DE" sz="2400" dirty="0" err="1"/>
              <a:t>example</a:t>
            </a:r>
            <a:r>
              <a:rPr lang="de-DE" sz="2400" dirty="0"/>
              <a:t> </a:t>
            </a:r>
            <a:r>
              <a:rPr lang="de-DE" sz="2400" dirty="0" err="1"/>
              <a:t>of</a:t>
            </a:r>
            <a:r>
              <a:rPr lang="de-DE" sz="2400" dirty="0"/>
              <a:t> </a:t>
            </a:r>
            <a:r>
              <a:rPr lang="de-DE" sz="2400" dirty="0" err="1"/>
              <a:t>rolling</a:t>
            </a:r>
            <a:r>
              <a:rPr lang="de-DE" sz="2400" dirty="0"/>
              <a:t> </a:t>
            </a:r>
            <a:r>
              <a:rPr lang="de-DE" sz="2400" dirty="0" err="1"/>
              <a:t>dice</a:t>
            </a:r>
            <a:r>
              <a:rPr lang="de-DE" sz="2400" dirty="0"/>
              <a:t>:</a:t>
            </a:r>
            <a:br>
              <a:rPr lang="de-DE" sz="2400" dirty="0"/>
            </a:br>
            <a:r>
              <a:rPr lang="de-DE" sz="2400" dirty="0"/>
              <a:t> P(x &lt; 5) = ?? </a:t>
            </a:r>
          </a:p>
        </p:txBody>
      </p:sp>
      <p:sp>
        <p:nvSpPr>
          <p:cNvPr id="2" name="Rechteck 1">
            <a:extLst>
              <a:ext uri="{FF2B5EF4-FFF2-40B4-BE49-F238E27FC236}">
                <a16:creationId xmlns:a16="http://schemas.microsoft.com/office/drawing/2014/main" id="{0618C886-CB1D-41B4-ECD9-7E530ABD4C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0572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Discrete</a:t>
            </a:r>
            <a:r>
              <a:rPr lang="de-DE" sz="3200" dirty="0"/>
              <a:t> and </a:t>
            </a:r>
            <a:r>
              <a:rPr lang="de-DE" sz="3200" dirty="0" err="1"/>
              <a:t>continous</a:t>
            </a:r>
            <a:r>
              <a:rPr lang="de-DE" sz="3200" dirty="0"/>
              <a:t> </a:t>
            </a:r>
            <a:r>
              <a:rPr lang="de-DE" sz="3200" dirty="0" err="1"/>
              <a:t>random</a:t>
            </a:r>
            <a:r>
              <a:rPr lang="de-DE" sz="3200" dirty="0"/>
              <a:t> variables (RV)</a:t>
            </a:r>
            <a:endParaRPr lang="de-DE" sz="3200" baseline="30000" dirty="0"/>
          </a:p>
        </p:txBody>
      </p:sp>
      <p:sp>
        <p:nvSpPr>
          <p:cNvPr id="6" name="Textfeld 5"/>
          <p:cNvSpPr txBox="1"/>
          <p:nvPr/>
        </p:nvSpPr>
        <p:spPr>
          <a:xfrm>
            <a:off x="1583818" y="764704"/>
            <a:ext cx="8856984" cy="5976664"/>
          </a:xfrm>
          <a:prstGeom prst="rect">
            <a:avLst/>
          </a:prstGeom>
          <a:noFill/>
        </p:spPr>
        <p:txBody>
          <a:bodyPr wrap="square" rtlCol="0">
            <a:noAutofit/>
          </a:bodyPr>
          <a:lstStyle/>
          <a:p>
            <a:endParaRPr lang="de-DE" sz="2200" dirty="0"/>
          </a:p>
          <a:p>
            <a:endParaRPr lang="de-DE" sz="2200" dirty="0"/>
          </a:p>
          <a:p>
            <a:endParaRPr lang="de-DE" sz="2200" dirty="0"/>
          </a:p>
          <a:p>
            <a:endParaRPr lang="de-DE" sz="2200" dirty="0"/>
          </a:p>
          <a:p>
            <a:endParaRPr lang="de-DE" sz="2400" dirty="0"/>
          </a:p>
          <a:p>
            <a:endParaRPr lang="de-DE" sz="2400" dirty="0"/>
          </a:p>
        </p:txBody>
      </p:sp>
      <p:sp>
        <p:nvSpPr>
          <p:cNvPr id="7" name="Textfeld 6"/>
          <p:cNvSpPr txBox="1"/>
          <p:nvPr/>
        </p:nvSpPr>
        <p:spPr>
          <a:xfrm>
            <a:off x="899984" y="1193357"/>
            <a:ext cx="8856984" cy="3737414"/>
          </a:xfrm>
          <a:prstGeom prst="rect">
            <a:avLst/>
          </a:prstGeom>
          <a:noFill/>
        </p:spPr>
        <p:txBody>
          <a:bodyPr wrap="square" rtlCol="0">
            <a:noAutofit/>
          </a:bodyPr>
          <a:lstStyle/>
          <a:p>
            <a:r>
              <a:rPr lang="de-DE" sz="2400" b="1" dirty="0" err="1"/>
              <a:t>Discrete</a:t>
            </a:r>
            <a:r>
              <a:rPr lang="de-DE" sz="2400" b="1" dirty="0"/>
              <a:t> RV:</a:t>
            </a:r>
          </a:p>
          <a:p>
            <a:endParaRPr lang="de-DE" sz="2400" b="1" dirty="0"/>
          </a:p>
          <a:p>
            <a:r>
              <a:rPr lang="de-DE" sz="2400" dirty="0"/>
              <a:t>RV, </a:t>
            </a:r>
            <a:r>
              <a:rPr lang="de-DE" sz="2400" dirty="0" err="1"/>
              <a:t>which</a:t>
            </a:r>
            <a:r>
              <a:rPr lang="de-DE" sz="2400" dirty="0"/>
              <a:t> </a:t>
            </a:r>
            <a:r>
              <a:rPr lang="de-DE" sz="2400" dirty="0" err="1"/>
              <a:t>have</a:t>
            </a:r>
            <a:r>
              <a:rPr lang="de-DE" sz="2400" dirty="0"/>
              <a:t> </a:t>
            </a:r>
            <a:r>
              <a:rPr lang="de-DE" sz="2400" dirty="0" err="1"/>
              <a:t>only</a:t>
            </a:r>
            <a:r>
              <a:rPr lang="de-DE" sz="2400" dirty="0"/>
              <a:t> a finite </a:t>
            </a:r>
            <a:r>
              <a:rPr lang="de-DE" sz="2400" dirty="0" err="1"/>
              <a:t>or</a:t>
            </a:r>
            <a:r>
              <a:rPr lang="de-DE" sz="2400" dirty="0"/>
              <a:t> </a:t>
            </a:r>
            <a:r>
              <a:rPr lang="de-DE" sz="2400" dirty="0" err="1"/>
              <a:t>countably</a:t>
            </a:r>
            <a:r>
              <a:rPr lang="de-DE" sz="2400" dirty="0"/>
              <a:t> infinite </a:t>
            </a:r>
            <a:r>
              <a:rPr lang="de-DE" sz="2400" dirty="0" err="1"/>
              <a:t>realizations</a:t>
            </a:r>
            <a:r>
              <a:rPr lang="de-DE" sz="2400" dirty="0"/>
              <a:t>.</a:t>
            </a:r>
          </a:p>
          <a:p>
            <a:endParaRPr lang="de-DE" sz="2400" dirty="0"/>
          </a:p>
          <a:p>
            <a:endParaRPr lang="de-DE" sz="2400" dirty="0"/>
          </a:p>
          <a:p>
            <a:r>
              <a:rPr lang="de-DE" sz="2400" b="1" dirty="0" err="1"/>
              <a:t>Continous</a:t>
            </a:r>
            <a:r>
              <a:rPr lang="de-DE" sz="2400" b="1" dirty="0"/>
              <a:t> RV:</a:t>
            </a:r>
          </a:p>
          <a:p>
            <a:endParaRPr lang="de-DE" sz="2400" b="1" dirty="0"/>
          </a:p>
          <a:p>
            <a:r>
              <a:rPr lang="de-DE" sz="2400" dirty="0"/>
              <a:t>RV </a:t>
            </a:r>
            <a:r>
              <a:rPr lang="de-DE" sz="2400" dirty="0" err="1"/>
              <a:t>which</a:t>
            </a:r>
            <a:r>
              <a:rPr lang="de-DE" sz="2400" dirty="0"/>
              <a:t> </a:t>
            </a:r>
            <a:r>
              <a:rPr lang="de-DE" sz="2400" dirty="0" err="1"/>
              <a:t>can</a:t>
            </a:r>
            <a:r>
              <a:rPr lang="de-DE" sz="2400" dirty="0"/>
              <a:t> </a:t>
            </a:r>
            <a:r>
              <a:rPr lang="de-DE" sz="2400" dirty="0" err="1"/>
              <a:t>realize</a:t>
            </a:r>
            <a:r>
              <a:rPr lang="de-DE" sz="2400" dirty="0"/>
              <a:t> </a:t>
            </a:r>
            <a:r>
              <a:rPr lang="de-DE" sz="2400" dirty="0" err="1"/>
              <a:t>within</a:t>
            </a:r>
            <a:r>
              <a:rPr lang="de-DE" sz="2400" dirty="0"/>
              <a:t> an </a:t>
            </a:r>
            <a:r>
              <a:rPr lang="de-DE" sz="2400" dirty="0" err="1"/>
              <a:t>intervall</a:t>
            </a:r>
            <a:r>
              <a:rPr lang="de-DE" sz="2400" dirty="0"/>
              <a:t> </a:t>
            </a:r>
            <a:r>
              <a:rPr lang="de-DE" sz="2400" dirty="0" err="1"/>
              <a:t>every</a:t>
            </a:r>
            <a:r>
              <a:rPr lang="de-DE" sz="2400" dirty="0"/>
              <a:t> possible real </a:t>
            </a:r>
            <a:r>
              <a:rPr lang="de-DE" sz="2400" dirty="0" err="1"/>
              <a:t>number</a:t>
            </a:r>
            <a:r>
              <a:rPr lang="de-DE" sz="2400" dirty="0"/>
              <a:t>. </a:t>
            </a:r>
          </a:p>
        </p:txBody>
      </p:sp>
      <p:sp>
        <p:nvSpPr>
          <p:cNvPr id="2" name="Rechteck 1">
            <a:extLst>
              <a:ext uri="{FF2B5EF4-FFF2-40B4-BE49-F238E27FC236}">
                <a16:creationId xmlns:a16="http://schemas.microsoft.com/office/drawing/2014/main" id="{95E213F9-C1C3-9418-AE58-F4052F1A5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6025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733671" y="23416"/>
            <a:ext cx="5143249" cy="6552728"/>
          </a:xfrm>
          <a:prstGeom prst="rect">
            <a:avLst/>
          </a:prstGeom>
          <a:noFill/>
        </p:spPr>
        <p:txBody>
          <a:bodyPr wrap="square" rtlCol="0">
            <a:noAutofit/>
          </a:bodyPr>
          <a:lstStyle/>
          <a:p>
            <a:pPr algn="ctr"/>
            <a:r>
              <a:rPr lang="de-DE" sz="3200" b="1" dirty="0" err="1"/>
              <a:t>Continous</a:t>
            </a:r>
            <a:endParaRPr lang="de-DE" sz="3200" b="1" dirty="0"/>
          </a:p>
          <a:p>
            <a:pPr algn="ctr"/>
            <a:endParaRPr lang="de-DE" sz="2400" b="1" dirty="0"/>
          </a:p>
          <a:p>
            <a:pPr algn="ctr"/>
            <a:r>
              <a:rPr lang="de-DE" sz="2400" b="1" dirty="0" err="1"/>
              <a:t>Probability</a:t>
            </a:r>
            <a:r>
              <a:rPr lang="de-DE" sz="2400" b="1" dirty="0"/>
              <a:t> </a:t>
            </a:r>
            <a:r>
              <a:rPr lang="de-DE" sz="2400" b="1" dirty="0" err="1"/>
              <a:t>density</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 :</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sp>
        <p:nvSpPr>
          <p:cNvPr id="7" name="Textfeld 6"/>
          <p:cNvSpPr txBox="1"/>
          <p:nvPr/>
        </p:nvSpPr>
        <p:spPr>
          <a:xfrm>
            <a:off x="35560" y="-7064"/>
            <a:ext cx="5257800" cy="6552728"/>
          </a:xfrm>
          <a:prstGeom prst="rect">
            <a:avLst/>
          </a:prstGeom>
          <a:noFill/>
        </p:spPr>
        <p:txBody>
          <a:bodyPr wrap="square" rtlCol="0">
            <a:noAutofit/>
          </a:bodyPr>
          <a:lstStyle/>
          <a:p>
            <a:pPr algn="ctr"/>
            <a:r>
              <a:rPr lang="de-DE" sz="3200" b="1" dirty="0" err="1"/>
              <a:t>Discret</a:t>
            </a:r>
            <a:endParaRPr lang="de-DE" sz="3200" b="1" dirty="0"/>
          </a:p>
          <a:p>
            <a:pPr algn="ctr"/>
            <a:endParaRPr lang="de-DE" sz="2400" b="1" dirty="0"/>
          </a:p>
          <a:p>
            <a:pPr algn="ctr"/>
            <a:r>
              <a:rPr lang="de-DE" sz="2400" b="1" dirty="0" err="1"/>
              <a:t>Probability</a:t>
            </a:r>
            <a:r>
              <a:rPr lang="de-DE" sz="2400" b="1" dirty="0"/>
              <a:t> </a:t>
            </a:r>
            <a:r>
              <a:rPr lang="de-DE" sz="2400" b="1" dirty="0" err="1"/>
              <a:t>mass</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Cumulative</a:t>
            </a:r>
            <a:r>
              <a:rPr lang="de-DE" sz="2400" b="1" dirty="0"/>
              <a:t> </a:t>
            </a:r>
            <a:r>
              <a:rPr lang="de-DE" sz="2400" b="1" dirty="0" err="1"/>
              <a:t>distribution</a:t>
            </a:r>
            <a:r>
              <a:rPr lang="de-DE" sz="2400" b="1" dirty="0"/>
              <a:t> </a:t>
            </a:r>
            <a:r>
              <a:rPr lang="de-DE" sz="2400" b="1" dirty="0" err="1"/>
              <a:t>function</a:t>
            </a:r>
            <a:r>
              <a:rPr lang="de-DE" sz="2400" b="1" dirty="0"/>
              <a:t>:</a:t>
            </a:r>
          </a:p>
          <a:p>
            <a:pPr algn="ctr"/>
            <a:endParaRPr lang="de-DE" sz="2400" b="1" dirty="0"/>
          </a:p>
          <a:p>
            <a:pPr algn="ctr"/>
            <a:endParaRPr lang="de-DE" sz="2400" b="1" dirty="0"/>
          </a:p>
          <a:p>
            <a:pPr algn="ctr"/>
            <a:endParaRPr lang="de-DE" sz="2400" b="1" dirty="0"/>
          </a:p>
          <a:p>
            <a:pPr algn="ctr"/>
            <a:r>
              <a:rPr lang="de-DE" sz="2400" b="1" dirty="0" err="1"/>
              <a:t>Expected</a:t>
            </a:r>
            <a:r>
              <a:rPr lang="de-DE" sz="2400" b="1" dirty="0"/>
              <a:t> </a:t>
            </a:r>
            <a:r>
              <a:rPr lang="de-DE" sz="2400" b="1" dirty="0" err="1"/>
              <a:t>value</a:t>
            </a:r>
            <a:r>
              <a:rPr lang="de-DE" sz="2400" b="1" dirty="0"/>
              <a:t>:</a:t>
            </a:r>
          </a:p>
          <a:p>
            <a:pPr algn="ctr"/>
            <a:endParaRPr lang="de-DE" sz="2400" b="1" dirty="0"/>
          </a:p>
          <a:p>
            <a:pPr algn="ctr"/>
            <a:endParaRPr lang="de-DE" sz="2400" b="1" dirty="0"/>
          </a:p>
          <a:p>
            <a:pPr algn="ctr"/>
            <a:endParaRPr lang="de-DE" sz="2400" b="1" dirty="0"/>
          </a:p>
          <a:p>
            <a:pPr algn="ctr"/>
            <a:r>
              <a:rPr lang="de-DE" sz="2400" b="1" dirty="0" err="1"/>
              <a:t>Variance</a:t>
            </a:r>
            <a:r>
              <a:rPr lang="de-DE" sz="2400" b="1" dirty="0"/>
              <a:t>:</a:t>
            </a:r>
          </a:p>
        </p:txBody>
      </p:sp>
      <p:graphicFrame>
        <p:nvGraphicFramePr>
          <p:cNvPr id="2" name="Objekt 1"/>
          <p:cNvGraphicFramePr>
            <a:graphicFrameLocks noChangeAspect="1"/>
          </p:cNvGraphicFramePr>
          <p:nvPr>
            <p:extLst>
              <p:ext uri="{D42A27DB-BD31-4B8C-83A1-F6EECF244321}">
                <p14:modId xmlns:p14="http://schemas.microsoft.com/office/powerpoint/2010/main" val="2099980229"/>
              </p:ext>
            </p:extLst>
          </p:nvPr>
        </p:nvGraphicFramePr>
        <p:xfrm>
          <a:off x="1781344" y="1527896"/>
          <a:ext cx="1601788" cy="388937"/>
        </p:xfrm>
        <a:graphic>
          <a:graphicData uri="http://schemas.openxmlformats.org/presentationml/2006/ole">
            <mc:AlternateContent xmlns:mc="http://schemas.openxmlformats.org/markup-compatibility/2006">
              <mc:Choice xmlns:v="urn:schemas-microsoft-com:vml" Requires="v">
                <p:oleObj name="Formel" r:id="rId2" imgW="939600" imgH="228600" progId="Equation.3">
                  <p:embed/>
                </p:oleObj>
              </mc:Choice>
              <mc:Fallback>
                <p:oleObj name="Formel" r:id="rId2" imgW="939600" imgH="228600" progId="Equation.3">
                  <p:embed/>
                  <p:pic>
                    <p:nvPicPr>
                      <p:cNvPr id="2" name="Objek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44" y="1527896"/>
                        <a:ext cx="1601788" cy="38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989651457"/>
              </p:ext>
            </p:extLst>
          </p:nvPr>
        </p:nvGraphicFramePr>
        <p:xfrm>
          <a:off x="1489394" y="2849563"/>
          <a:ext cx="2185987" cy="627062"/>
        </p:xfrm>
        <a:graphic>
          <a:graphicData uri="http://schemas.openxmlformats.org/presentationml/2006/ole">
            <mc:AlternateContent xmlns:mc="http://schemas.openxmlformats.org/markup-compatibility/2006">
              <mc:Choice xmlns:v="urn:schemas-microsoft-com:vml" Requires="v">
                <p:oleObj name="Formel" r:id="rId4" imgW="1282680" imgH="368280" progId="Equation.3">
                  <p:embed/>
                </p:oleObj>
              </mc:Choice>
              <mc:Fallback>
                <p:oleObj name="Formel" r:id="rId4" imgW="1282680" imgH="368280" progId="Equation.3">
                  <p:embed/>
                  <p:pic>
                    <p:nvPicPr>
                      <p:cNvPr id="5" name="Objekt 4"/>
                      <p:cNvPicPr>
                        <a:picLocks noChangeAspect="1" noChangeArrowheads="1"/>
                      </p:cNvPicPr>
                      <p:nvPr/>
                    </p:nvPicPr>
                    <p:blipFill>
                      <a:blip r:embed="rId5"/>
                      <a:srcRect/>
                      <a:stretch>
                        <a:fillRect/>
                      </a:stretch>
                    </p:blipFill>
                    <p:spPr bwMode="auto">
                      <a:xfrm>
                        <a:off x="1489394" y="2849563"/>
                        <a:ext cx="2185987" cy="627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52410963"/>
              </p:ext>
            </p:extLst>
          </p:nvPr>
        </p:nvGraphicFramePr>
        <p:xfrm>
          <a:off x="1622744" y="4314826"/>
          <a:ext cx="1971675" cy="627063"/>
        </p:xfrm>
        <a:graphic>
          <a:graphicData uri="http://schemas.openxmlformats.org/presentationml/2006/ole">
            <mc:AlternateContent xmlns:mc="http://schemas.openxmlformats.org/markup-compatibility/2006">
              <mc:Choice xmlns:v="urn:schemas-microsoft-com:vml" Requires="v">
                <p:oleObj name="Formel" r:id="rId6" imgW="1358640" imgH="431640" progId="Equation.3">
                  <p:embed/>
                </p:oleObj>
              </mc:Choice>
              <mc:Fallback>
                <p:oleObj name="Formel" r:id="rId6" imgW="1358640" imgH="431640" progId="Equation.3">
                  <p:embed/>
                  <p:pic>
                    <p:nvPicPr>
                      <p:cNvPr id="8" name="Objekt 7"/>
                      <p:cNvPicPr>
                        <a:picLocks noChangeAspect="1" noChangeArrowheads="1"/>
                      </p:cNvPicPr>
                      <p:nvPr/>
                    </p:nvPicPr>
                    <p:blipFill>
                      <a:blip r:embed="rId7"/>
                      <a:srcRect/>
                      <a:stretch>
                        <a:fillRect/>
                      </a:stretch>
                    </p:blipFill>
                    <p:spPr bwMode="auto">
                      <a:xfrm>
                        <a:off x="1622744" y="4314826"/>
                        <a:ext cx="1971675" cy="627063"/>
                      </a:xfrm>
                      <a:prstGeom prst="rect">
                        <a:avLst/>
                      </a:prstGeom>
                      <a:noFill/>
                      <a:ln>
                        <a:solidFill>
                          <a:schemeClr val="tx1"/>
                        </a:solidFill>
                      </a:ln>
                      <a:effectLst/>
                    </p:spPr>
                  </p:pic>
                </p:oleObj>
              </mc:Fallback>
            </mc:AlternateContent>
          </a:graphicData>
        </a:graphic>
      </p:graphicFrame>
      <p:graphicFrame>
        <p:nvGraphicFramePr>
          <p:cNvPr id="9" name="Objekt 8"/>
          <p:cNvGraphicFramePr>
            <a:graphicFrameLocks/>
          </p:cNvGraphicFramePr>
          <p:nvPr>
            <p:extLst>
              <p:ext uri="{D42A27DB-BD31-4B8C-83A1-F6EECF244321}">
                <p14:modId xmlns:p14="http://schemas.microsoft.com/office/powerpoint/2010/main" val="279796455"/>
              </p:ext>
            </p:extLst>
          </p:nvPr>
        </p:nvGraphicFramePr>
        <p:xfrm>
          <a:off x="1133272" y="5683251"/>
          <a:ext cx="2903538" cy="625475"/>
        </p:xfrm>
        <a:graphic>
          <a:graphicData uri="http://schemas.openxmlformats.org/presentationml/2006/ole">
            <mc:AlternateContent xmlns:mc="http://schemas.openxmlformats.org/markup-compatibility/2006">
              <mc:Choice xmlns:v="urn:schemas-microsoft-com:vml" Requires="v">
                <p:oleObj name="Formel" r:id="rId8" imgW="1981080" imgH="431640" progId="Equation.3">
                  <p:embed/>
                </p:oleObj>
              </mc:Choice>
              <mc:Fallback>
                <p:oleObj name="Formel" r:id="rId8" imgW="1981080" imgH="431640" progId="Equation.3">
                  <p:embed/>
                  <p:pic>
                    <p:nvPicPr>
                      <p:cNvPr id="9" name="Objekt 8"/>
                      <p:cNvPicPr>
                        <a:picLocks noChangeAspect="1" noChangeArrowheads="1"/>
                      </p:cNvPicPr>
                      <p:nvPr/>
                    </p:nvPicPr>
                    <p:blipFill>
                      <a:blip r:embed="rId9"/>
                      <a:srcRect/>
                      <a:stretch>
                        <a:fillRect/>
                      </a:stretch>
                    </p:blipFill>
                    <p:spPr bwMode="auto">
                      <a:xfrm>
                        <a:off x="1133272" y="5683251"/>
                        <a:ext cx="2903538" cy="625475"/>
                      </a:xfrm>
                      <a:prstGeom prst="rect">
                        <a:avLst/>
                      </a:prstGeom>
                      <a:noFill/>
                      <a:ln>
                        <a:solidFill>
                          <a:schemeClr val="tx1"/>
                        </a:solid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65689191"/>
              </p:ext>
            </p:extLst>
          </p:nvPr>
        </p:nvGraphicFramePr>
        <p:xfrm>
          <a:off x="5945505" y="2752725"/>
          <a:ext cx="2012950" cy="820738"/>
        </p:xfrm>
        <a:graphic>
          <a:graphicData uri="http://schemas.openxmlformats.org/presentationml/2006/ole">
            <mc:AlternateContent xmlns:mc="http://schemas.openxmlformats.org/markup-compatibility/2006">
              <mc:Choice xmlns:v="urn:schemas-microsoft-com:vml" Requires="v">
                <p:oleObj name="Formel" r:id="rId10" imgW="1180800" imgH="482400" progId="Equation.3">
                  <p:embed/>
                </p:oleObj>
              </mc:Choice>
              <mc:Fallback>
                <p:oleObj name="Formel" r:id="rId10" imgW="1180800" imgH="482400" progId="Equation.3">
                  <p:embed/>
                  <p:pic>
                    <p:nvPicPr>
                      <p:cNvPr id="12" name="Objekt 11"/>
                      <p:cNvPicPr>
                        <a:picLocks noChangeAspect="1" noChangeArrowheads="1"/>
                      </p:cNvPicPr>
                      <p:nvPr/>
                    </p:nvPicPr>
                    <p:blipFill>
                      <a:blip r:embed="rId11"/>
                      <a:srcRect/>
                      <a:stretch>
                        <a:fillRect/>
                      </a:stretch>
                    </p:blipFill>
                    <p:spPr bwMode="auto">
                      <a:xfrm>
                        <a:off x="5945505" y="2752725"/>
                        <a:ext cx="2012950"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44849944"/>
              </p:ext>
            </p:extLst>
          </p:nvPr>
        </p:nvGraphicFramePr>
        <p:xfrm>
          <a:off x="6658293" y="1547814"/>
          <a:ext cx="584200" cy="346075"/>
        </p:xfrm>
        <a:graphic>
          <a:graphicData uri="http://schemas.openxmlformats.org/presentationml/2006/ole">
            <mc:AlternateContent xmlns:mc="http://schemas.openxmlformats.org/markup-compatibility/2006">
              <mc:Choice xmlns:v="urn:schemas-microsoft-com:vml" Requires="v">
                <p:oleObj name="Formel" r:id="rId12" imgW="342720" imgH="203040" progId="Equation.3">
                  <p:embed/>
                </p:oleObj>
              </mc:Choice>
              <mc:Fallback>
                <p:oleObj name="Formel" r:id="rId12" imgW="342720" imgH="203040" progId="Equation.3">
                  <p:embed/>
                  <p:pic>
                    <p:nvPicPr>
                      <p:cNvPr id="13" name="Objekt 12"/>
                      <p:cNvPicPr>
                        <a:picLocks noChangeAspect="1" noChangeArrowheads="1"/>
                      </p:cNvPicPr>
                      <p:nvPr/>
                    </p:nvPicPr>
                    <p:blipFill>
                      <a:blip r:embed="rId13"/>
                      <a:srcRect/>
                      <a:stretch>
                        <a:fillRect/>
                      </a:stretch>
                    </p:blipFill>
                    <p:spPr bwMode="auto">
                      <a:xfrm>
                        <a:off x="6658293" y="1547814"/>
                        <a:ext cx="5842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2634085379"/>
              </p:ext>
            </p:extLst>
          </p:nvPr>
        </p:nvGraphicFramePr>
        <p:xfrm>
          <a:off x="5710556" y="4264025"/>
          <a:ext cx="2468563" cy="820738"/>
        </p:xfrm>
        <a:graphic>
          <a:graphicData uri="http://schemas.openxmlformats.org/presentationml/2006/ole">
            <mc:AlternateContent xmlns:mc="http://schemas.openxmlformats.org/markup-compatibility/2006">
              <mc:Choice xmlns:v="urn:schemas-microsoft-com:vml" Requires="v">
                <p:oleObj name="Formel" r:id="rId14" imgW="1447560" imgH="482400" progId="Equation.3">
                  <p:embed/>
                </p:oleObj>
              </mc:Choice>
              <mc:Fallback>
                <p:oleObj name="Formel" r:id="rId14" imgW="1447560" imgH="482400" progId="Equation.3">
                  <p:embed/>
                  <p:pic>
                    <p:nvPicPr>
                      <p:cNvPr id="15" name="Objekt 14"/>
                      <p:cNvPicPr>
                        <a:picLocks noChangeAspect="1" noChangeArrowheads="1"/>
                      </p:cNvPicPr>
                      <p:nvPr/>
                    </p:nvPicPr>
                    <p:blipFill>
                      <a:blip r:embed="rId15"/>
                      <a:srcRect/>
                      <a:stretch>
                        <a:fillRect/>
                      </a:stretch>
                    </p:blipFill>
                    <p:spPr bwMode="auto">
                      <a:xfrm>
                        <a:off x="5710556" y="4264025"/>
                        <a:ext cx="2468563" cy="8207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4147825506"/>
              </p:ext>
            </p:extLst>
          </p:nvPr>
        </p:nvGraphicFramePr>
        <p:xfrm>
          <a:off x="5127944" y="5632600"/>
          <a:ext cx="3551237" cy="820737"/>
        </p:xfrm>
        <a:graphic>
          <a:graphicData uri="http://schemas.openxmlformats.org/presentationml/2006/ole">
            <mc:AlternateContent xmlns:mc="http://schemas.openxmlformats.org/markup-compatibility/2006">
              <mc:Choice xmlns:v="urn:schemas-microsoft-com:vml" Requires="v">
                <p:oleObj name="Formel" r:id="rId16" imgW="2082600" imgH="482400" progId="Equation.3">
                  <p:embed/>
                </p:oleObj>
              </mc:Choice>
              <mc:Fallback>
                <p:oleObj name="Formel" r:id="rId16" imgW="2082600" imgH="482400" progId="Equation.3">
                  <p:embed/>
                  <p:pic>
                    <p:nvPicPr>
                      <p:cNvPr id="16" name="Objekt 15"/>
                      <p:cNvPicPr>
                        <a:picLocks noChangeAspect="1" noChangeArrowheads="1"/>
                      </p:cNvPicPr>
                      <p:nvPr/>
                    </p:nvPicPr>
                    <p:blipFill>
                      <a:blip r:embed="rId17"/>
                      <a:srcRect/>
                      <a:stretch>
                        <a:fillRect/>
                      </a:stretch>
                    </p:blipFill>
                    <p:spPr bwMode="auto">
                      <a:xfrm>
                        <a:off x="5127944" y="5632600"/>
                        <a:ext cx="3551237" cy="820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hteck 2">
            <a:extLst>
              <a:ext uri="{FF2B5EF4-FFF2-40B4-BE49-F238E27FC236}">
                <a16:creationId xmlns:a16="http://schemas.microsoft.com/office/drawing/2014/main" id="{A811348F-8DAC-A407-1818-43F491C300E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41916670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Breitbild</PresentationFormat>
  <Paragraphs>320</Paragraphs>
  <Slides>25</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2" baseType="lpstr">
      <vt:lpstr>Arial</vt:lpstr>
      <vt:lpstr>Calibri</vt:lpstr>
      <vt:lpstr>Cambria Math</vt:lpstr>
      <vt:lpstr>Sparkasse Rg</vt:lpstr>
      <vt:lpstr>Times New Roman</vt:lpstr>
      <vt:lpstr>Office</vt:lpstr>
      <vt:lpstr>Formel</vt:lpstr>
      <vt:lpstr>PowerPoint-Präsentation</vt:lpstr>
      <vt:lpstr>(Advanced) Statistics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165</cp:revision>
  <dcterms:created xsi:type="dcterms:W3CDTF">2020-09-20T22:46:24Z</dcterms:created>
  <dcterms:modified xsi:type="dcterms:W3CDTF">2022-10-05T07:37:31Z</dcterms:modified>
</cp:coreProperties>
</file>