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1372" r:id="rId2"/>
    <p:sldId id="257" r:id="rId3"/>
    <p:sldId id="265" r:id="rId4"/>
    <p:sldId id="266" r:id="rId5"/>
    <p:sldId id="267" r:id="rId6"/>
    <p:sldId id="571" r:id="rId7"/>
    <p:sldId id="572" r:id="rId8"/>
    <p:sldId id="573" r:id="rId9"/>
    <p:sldId id="574" r:id="rId10"/>
    <p:sldId id="575" r:id="rId11"/>
    <p:sldId id="268" r:id="rId12"/>
    <p:sldId id="567" r:id="rId13"/>
    <p:sldId id="321" r:id="rId14"/>
    <p:sldId id="325" r:id="rId15"/>
    <p:sldId id="546" r:id="rId16"/>
    <p:sldId id="560" r:id="rId17"/>
    <p:sldId id="568" r:id="rId18"/>
    <p:sldId id="569" r:id="rId19"/>
    <p:sldId id="570" r:id="rId20"/>
    <p:sldId id="1373"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3" autoAdjust="0"/>
    <p:restoredTop sz="94660"/>
  </p:normalViewPr>
  <p:slideViewPr>
    <p:cSldViewPr snapToGrid="0">
      <p:cViewPr varScale="1">
        <p:scale>
          <a:sx n="63" d="100"/>
          <a:sy n="63" d="100"/>
        </p:scale>
        <p:origin x="7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04.248"/>
    </inkml:context>
    <inkml:brush xml:id="br0">
      <inkml:brushProperty name="width" value="0.05" units="cm"/>
      <inkml:brushProperty name="height" value="0.05" units="cm"/>
    </inkml:brush>
  </inkml:definitions>
  <inkml:trace contextRef="#ctx0" brushRef="#br0">5 1816 13059,'-4'7'620,"3"-5"-163,3-3-112,9-10-134,63-56 0,144-136 524,537-598 1284,-625 656-1829,309-335 68,-324 370-497,-104 103-94,-16 17-436,-15 15-261,10-16 774,-4 0-99</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6.234"/>
    </inkml:context>
    <inkml:brush xml:id="br0">
      <inkml:brushProperty name="width" value="0.05" units="cm"/>
      <inkml:brushProperty name="height" value="0.05" units="cm"/>
    </inkml:brush>
  </inkml:definitions>
  <inkml:trace contextRef="#ctx0" brushRef="#br0">0 442 15811,'12'4'1425,"15"-13"-897,10-8-192,19-16 448,4-5-136,10-13-96,1-6-184,-1 1-488,-4-1-352,-16 12-432,-8 5 720,-18 16-176,-5 5-128</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04:40.532"/>
    </inkml:context>
    <inkml:brush xml:id="br0">
      <inkml:brushProperty name="width" value="0.05" units="cm"/>
      <inkml:brushProperty name="height" value="0.05" units="cm"/>
    </inkml:brush>
  </inkml:definitions>
  <inkml:trace contextRef="#ctx0" brushRef="#br0">39 1 16147,'-14'67'5645,"-10"180"-4819,23-233-798,2 35 50,-1-45-67,1-1 0,-1 1 0,1-1 1,0 1-1,0-1 0,0 0 0,1 1 0,-1-1 1,1 0-1,0 0 0,2 3 0,-4-5-7,1-1-1,-1 1 0,1-1 1,-1 1-1,1-1 0,0 1 1,-1-1-1,1 1 0,0-1 1,0 0-1,-1 1 0,1-1 1,0 0-1,0 0 0,0 1 1,-1-1-1,1 0 0,0 0 1,0 0-1,0 0 0,-1 0 1,1 0-1,0 0 0,0 0 1,0 0-1,-1-1 0,1 1 1,0 0-1,0 0 0,-1-1 1,1 1-1,0-1 0,0 1 1,-1-1-1,1 1 0,0-1 1,-1 1-1,1-1 0,-1 1 0,2-2 1,2-2 6,0-1 0,0 1 0,-1-1 0,6-8 0,1-6-379,0-1 0,-1 0 0,-1 0 0,-1-1 0,-1 0 1,-1 0-1,-1 0 0,0-1 0,-2 0 0,0 1 0,-2-1 0,-2-30 0,-6 11-548</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04:40.996"/>
    </inkml:context>
    <inkml:brush xml:id="br0">
      <inkml:brushProperty name="width" value="0.05" units="cm"/>
      <inkml:brushProperty name="height" value="0.05" units="cm"/>
    </inkml:brush>
  </inkml:definitions>
  <inkml:trace contextRef="#ctx0" brushRef="#br0">7 31 17052,'-1'12'1840,"1"-2"-1296,0-6-280,-2 5 1617,0-9-2065,0-14-465,6-9 481,-2-5-160</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04:43.392"/>
    </inkml:context>
    <inkml:brush xml:id="br0">
      <inkml:brushProperty name="width" value="0.05" units="cm"/>
      <inkml:brushProperty name="height" value="0.05" units="cm"/>
    </inkml:brush>
  </inkml:definitions>
  <inkml:trace contextRef="#ctx0" brushRef="#br0">1972 57 12131,'-29'-5'256,"-1"2"0,0 1 1,-52 3-1,-84 11 169,-96 9 839,188-11-843,-109 28-1,83-7-301,1 4-1,2 4 1,2 5 0,2 4-1,1 4 1,-155 117 0,223-150-108,1 1 0,1 1-1,0 0 1,2 2 0,0 1 0,2 0 0,1 1 0,0 1-1,2 1 1,1 0 0,2 1 0,0 0 0,2 1 0,1 0-1,-5 34 1,3 9-11,4 1 0,3-1 0,3 1 0,3 0 0,3 0 0,4 0 0,2-1 0,40 132 0,-38-164-18,2 0 0,2-1 0,1 0 1,2-1-1,1-2 0,53 68 0,-58-85 4,0-1 1,2-1-1,0 0 1,1-1-1,1-1 1,0-1-1,1-1 1,0 0-1,1-2 1,1-1-1,0 0 1,0-2-1,35 8 0,-7-7 10,1-3-1,0-2 0,0-2 0,1-3 0,-1-1 0,76-15 0,-14-6 58,201-69-1,-173 39 19,187-99 0,113-107-39,-337 188-38,-2-6 0,-4-3 0,-4-5 0,105-120 0,-163 163 25,-2-3 0,-2 0 0,-2-2 0,-2-2 0,-2 0-1,33-86 1,-55 119 42,0 0 0,0-1 1,-2 1-1,0-1 0,-1 0 0,-1 0 0,0 0 0,-2 0 0,-3-33 1,0 35 17,0 0 0,0 0 0,-1 1 0,-1-1 1,-1 1-1,0 0 0,-1 1 0,0 0 1,-1 0-1,-19-22 0,3 10 67,-1 1-1,-1 1 0,-1 1 1,0 2-1,-46-24 0,-163-69 154,168 85-500,-2 2 0,-1 3 0,0 4 0,-2 3 0,0 3 0,-96-5 0,134 18 26,-1 1 1,-67 11-1,23 5-146</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04:49.393"/>
    </inkml:context>
    <inkml:brush xml:id="br0">
      <inkml:brushProperty name="width" value="0.05" units="cm"/>
      <inkml:brushProperty name="height" value="0.05" units="cm"/>
    </inkml:brush>
  </inkml:definitions>
  <inkml:trace contextRef="#ctx0" brushRef="#br0">938 52 12595,'-17'0'108,"0"0"-1,-1 1 1,1 1 0,0 0 0,0 1 0,0 1-1,0 1 1,1 0 0,0 1 0,0 1 0,0 0 0,-14 10-1,8-1-27,1 0 0,0 2 0,1 0-1,1 1 1,-18 24 0,-75 114 235,101-141-291,-42 67 68,3 3 1,4 2-1,4 2 1,-60 189 0,62-133 7,7 1 1,-19 184-1,26 306 56,31-498-124,5 0-1,30 141 1,-24-201-22,4 0 0,3-2 0,4-1-1,70 141 1,-77-182-7,1-1 0,2 0 0,1-2 0,2-1 1,34 34-1,-36-44-2,1 0 1,1-1 0,0-1 0,2-2-1,0-1 1,56 24 0,-47-27 5,0-1 0,1-2 0,0-1 0,1-3 0,-1 0 0,46-1 0,-35-6 5,0-1 1,1-3-1,-1-2 1,66-18 0,-42 3 0,-1-4 1,-2-2-1,0-4 1,-3-3-1,0-2 1,83-64-1,-45 23-6,-4-5-1,174-186 1,-218 203 8,-4-2-1,-2-3 1,-3-1-1,-4-3 1,51-117-1,-61 105 40,-4-1 1,-4-2-1,-5-1 0,-3-1 0,-4 0 0,-4-1 1,-4 0-1,-4-1 0,-5 1 0,-3 0 0,-5 0 1,-3 1-1,-5 0 0,-3 1 0,-5 2 1,-3 0-1,-4 2 0,-4 2 0,-58-96 0,57 120-52,-2 2-1,-3 2 1,-93-95 0,97 114-46,-2 2 0,-1 1 0,-2 3 0,-1 1 0,-75-36 0,95 55-24,-1 1 0,-1 2-1,1 0 1,-2 2 0,1 1 0,-1 2 0,1 0-1,-1 2 1,0 1 0,0 2 0,0 0 0,0 2-1,-29 7 1,-57 17-143</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19:43.550"/>
    </inkml:context>
    <inkml:brush xml:id="br0">
      <inkml:brushProperty name="width" value="0.05" units="cm"/>
      <inkml:brushProperty name="height" value="0.05" units="cm"/>
    </inkml:brush>
  </inkml:definitions>
  <inkml:trace contextRef="#ctx0" brushRef="#br0">110 106 22165,'7'-105'80,"-15"189"-56,-1 31 64,-2-1-8,8-21-48,3-13-16,2-13-16,-2 1 24,1-20-24,1-19-144,3-4-160,-10-15-552,-2-4 1112,-17-12-368,-3-6-88,-6-2-73</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19:43.934"/>
    </inkml:context>
    <inkml:brush xml:id="br0">
      <inkml:brushProperty name="width" value="0.05" units="cm"/>
      <inkml:brushProperty name="height" value="0.05" units="cm"/>
    </inkml:brush>
  </inkml:definitions>
  <inkml:trace contextRef="#ctx0" brushRef="#br0">0 184 16916,'16'4'1608,"9"-6"-1168,17-12-160,7-6 680,17 1-528,10-2-24,4 0-15,2 2-65,-1 1-320,-7 4-240,-15 6-609,-10-1-183,-17 2 784,-8 0-216,-13-2-152</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19:44.372"/>
    </inkml:context>
    <inkml:brush xml:id="br0">
      <inkml:brushProperty name="width" value="0.05" units="cm"/>
      <inkml:brushProperty name="height" value="0.05" units="cm"/>
    </inkml:brush>
  </inkml:definitions>
  <inkml:trace contextRef="#ctx0" brushRef="#br0">0 38 17468,'0'-7'1504,"7"3"-1192,7 1-128,7 1 456,13-3-328,4 1-48,8 1-48,1-1-64,2 1-416,0 3-424,0-2 608,0 4-128,-8 1-56</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19:44.815"/>
    </inkml:context>
    <inkml:brush xml:id="br0">
      <inkml:brushProperty name="width" value="0.05" units="cm"/>
      <inkml:brushProperty name="height" value="0.05" units="cm"/>
    </inkml:brush>
  </inkml:definitions>
  <inkml:trace contextRef="#ctx0" brushRef="#br0">103 2 16996,'-3'-1'80,"0"1"0,0-1 0,0 1 0,0 0 0,0 0 0,1 0 0,-1 1 0,0-1 0,0 1 1,0-1-1,0 1 0,1 0 0,-1 0 0,0 0 0,1 1 0,-1-1 0,1 1 0,-4 2 0,2 0-18,1-1-1,0 1 1,0 0-1,0 0 0,0 0 1,1 0-1,-1 0 1,1 0-1,0 1 0,-1 6 1,-2 5-1,2 0 0,0 1 0,1-1 0,0 1 0,2 25 0,1-22-43,1-1-1,0 0 1,2 0 0,0-1 0,13 36-1,-13-43 13,1-1 1,0 0-1,0 0 0,1-1 0,0 0 0,1 0 0,0 0 0,0-1 1,1 0-1,0 0 0,15 11 0,-20-17 2,1 0 1,-1 0-1,1 0 0,0 0 1,-1-1-1,1 1 0,0-1 0,0 0 1,0 0-1,0 0 0,0-1 1,0 0-1,0 1 0,0-1 1,0-1-1,0 1 0,0 0 1,0-1-1,0 0 0,0 0 1,0 0-1,-1-1 0,1 1 1,0-1-1,-1 0 0,1 0 1,-1 0-1,1 0 0,2-4 0,2-2 66,0 0 0,-1 0 1,0-1-1,0 0 0,-1 0 0,0-1 0,-1 0 0,0 0 0,-1 0 0,0 0 0,0-1 0,-1 1 0,-1-1 0,0 0 0,0 0 0,-1 0 0,0-12 0,-1 16-66,0 0 0,-1 0 1,0 0-1,0 0 0,0 1 1,-1-1-1,0 0 0,0 1 1,-1 0-1,0-1 1,0 1-1,-6-9 0,5 11-68,1 0-1,-1 0 0,0 0 0,0 1 0,-1-1 1,1 1-1,-1 0 0,1 0 0,-1 1 1,0 0-1,0-1 0,0 2 0,0-1 1,0 1-1,-1-1 0,1 1 0,-10 0 0,-2 0-244,0 0-1,-1 2 0,1 0 1,-25 5-1,15 1-169</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19:47.014"/>
    </inkml:context>
    <inkml:brush xml:id="br0">
      <inkml:brushProperty name="width" value="0.05" units="cm"/>
      <inkml:brushProperty name="height" value="0.05" units="cm"/>
    </inkml:brush>
  </inkml:definitions>
  <inkml:trace contextRef="#ctx0" brushRef="#br0">22 766 16468,'-17'35'1497,"13"-24"-1167,8-20 235,16-28-217,2 1 1,1 2-1,32-38 0,-15 21-143,152-229 296,5-5 37,-190 278-447,-3 9-21,-5 14 42,-44 176 249,6 53-266,30-167-156,1 90-1,8-154-132,1 1-1,0-1 0,0 1 1,2-1-1,8 28 0,-11-41 147,0 0 0,1 0 0,-1 0 0,1 0 0,-1 0 0,1 0-1,0 0 1,-1 0 0,1 0 0,0 0 0,-1 0 0,1 0 0,0-1 0,0 1 0,0 0 0,0-1 0,0 1-1,1 0 1,-1-1 27,0 0 0,-1 0 0,1 0 0,0 0-1,0 0 1,-1 0 0,1 0 0,0 0 0,-1 0 0,1 0-1,0-1 1,-1 1 0,1 0 0,0-1 0,-1 1 0,1 0-1,0-1 1,-1 1 0,1-1 0,-1 1 0,1-1-1,3-4-46,0 1-1,-1-1 0,1 0 0,-1 0 0,2-6 0,-3 9 18,22-46-532</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19:54.397"/>
    </inkml:context>
    <inkml:brush xml:id="br0">
      <inkml:brushProperty name="width" value="0.05" units="cm"/>
      <inkml:brushProperty name="height" value="0.05" units="cm"/>
    </inkml:brush>
  </inkml:definitions>
  <inkml:trace contextRef="#ctx0" brushRef="#br0">1 97 17380,'0'-3'101,"-1"0"0,1 0 0,0 1 1,0-1-1,1 0 0,-1 0 0,0 0 0,1 1 1,0-1-1,0 0 0,0 1 0,0-1 1,0 0-1,0 1 0,0-1 0,1 1 0,0 0 1,2-4-1,0 2 9,0 1 0,0-1 0,0 1 1,0 0-1,0 0 0,1 0 0,0 1 0,-1-1 0,10-2 0,-8 3-71,-1 0 0,0 1-1,1-1 1,0 1-1,-1 0 1,1 1-1,0-1 1,-1 1-1,1 0 1,0 1-1,-1-1 1,1 1-1,0 1 1,-1-1 0,1 1-1,-1-1 1,0 1-1,1 1 1,8 5-1,-10-5-32,0 0 0,-1 1 0,1 0 0,-1 0 0,1 0 0,-1 0 0,-1 0 0,1 1 0,-1-1 0,1 1 0,-1 0 0,-1-1 0,1 1 0,-1 0-1,2 8 1,-2-5 2,-1 0-1,0 0 1,-1 0-1,1 0 1,-1-1-1,-1 1 1,0 0-1,0-1 1,-4 10-1,-6 9 39,-1 0 0,-2-1 0,0 0-1,-27 31 1,37-49-31,-15 19 80,0 0 0,-28 56-1,44-74-81,0 0 0,1 0 0,0 0 0,0 1 0,1-1 0,0 1 0,1 0 0,0-1 0,0 1 0,1 0 0,0 0 0,1 0 0,-1-1 0,2 1 0,3 16 0,-4-22-12,0 0 0,1 1-1,-1-1 1,1 0 0,-1 0 0,1 0 0,0 0 0,0-1 0,0 1 0,0 0 0,1-1 0,-1 1 0,1-1 0,0 0 0,-1 0-1,1 0 1,0 0 0,4 1 0,-3-1-52,1-1-1,-1 0 0,1 0 1,0 0-1,-1-1 1,1 1-1,0-1 0,0 0 1,-1 0-1,1-1 1,8-1-1,1-2-282,0-1 0,0 0-1,0-1 1,-1 0 0,0-1 0,0 0 0,17-14-1,-3-1-260,30-32-1,-19 14-214</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6.739"/>
    </inkml:context>
    <inkml:brush xml:id="br0">
      <inkml:brushProperty name="width" value="0.05" units="cm"/>
      <inkml:brushProperty name="height" value="0.05" units="cm"/>
    </inkml:brush>
  </inkml:definitions>
  <inkml:trace contextRef="#ctx0" brushRef="#br0">412 1 17348,'-6'24'1288,"-6"12"-1032,-5 13-120,-1 15 384,-7 5-240,-2 11-72,-2 2-24,-1-3-152,3-6 8,6-9-64,2-13-56,3-18-248,3-9-232,-1-24-312,1-10 672,-6-19-136,-2-8-152</inkml:trace>
  <inkml:trace contextRef="#ctx0" brushRef="#br0" timeOffset="1">0 336 15275,'15'-7'1425,"8"9"-833,2-2-192,10 10 664,1 0-216,9 4-328,4 6-56,0 0-368,-2 4-208,-4-6-528,-3 3-192,-7-11 608,2 3-168,-14-7-144</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19:54.889"/>
    </inkml:context>
    <inkml:brush xml:id="br0">
      <inkml:brushProperty name="width" value="0.05" units="cm"/>
      <inkml:brushProperty name="height" value="0.05" units="cm"/>
    </inkml:brush>
  </inkml:definitions>
  <inkml:trace contextRef="#ctx0" brushRef="#br0">264 0 14595,'-12'5'262,"0"0"1,0 0-1,0 1 1,1 1-1,0 0 0,1 0 1,-1 1-1,2 0 0,-1 1 1,1 0-1,-11 14 0,1 2 135,1 1 0,1 0 0,-20 43 0,31-56-308,1 1 0,0-1 0,0 0-1,2 1 1,0 0 0,0 0 0,1 0 0,0 25 0,2-34-76,0 0 0,1-1 0,-1 0 0,1 1 0,0-1 1,0 1-1,0-1 0,0 0 0,1 1 0,0-1 0,0 0 0,0 0 0,0 0 0,1-1 0,-1 1 0,1 0 0,0-1 1,0 0-1,0 0 0,1 0 0,-1 0 0,1 0 0,0-1 0,0 1 0,0-1 0,0 0 0,0 0 0,0-1 1,0 1-1,0-1 0,7 1 0,-2-1 0,0 0 1,0-1-1,0 0 0,0-1 1,0 0-1,0 0 1,0-1-1,0 0 0,0-1 1,0 1-1,-1-2 1,0 1-1,1-2 0,-1 1 1,14-11-1,-9 6 45,0-1 1,-1-1-1,0 0 0,-1 0 0,0-1 1,-1-1-1,0 1 0,9-18 1,-13 18 11,0 0-1,-1-1 1,-1 1 0,0-1 0,-1 0 0,0 0 0,-1 0 0,0-1 0,-1 1 0,-1-21 0,-1 28-37,0-1 0,0 1 0,0 0 0,0 0 0,-1 0-1,0 0 1,-1 0 0,1 0 0,-1 1 0,-6-10 0,7 12-20,-1-1 0,0 1 0,-1 0 0,1 0-1,0 0 1,-1 1 0,0-1 0,1 1 0,-1 0 0,0 0 0,0 0 0,0 0 0,-1 1 0,1 0 0,0-1 0,-7 1-1,5 0-6,0 1-1,1-1 0,-1 2 1,0-1-1,0 1 0,0-1 1,1 2-1,-1-1 0,0 1 1,1-1-1,0 2 0,-1-1 0,1 0 1,0 1-1,0 0 0,0 1 1,0-1-1,-6 7 0,3-3-117,1 1-1,0 0 0,1 0 0,-1 1 0,2-1 1,-1 1-1,1 0 0,1 1 0,-6 15 1,9-23 10,0 0 0,0 1 1,1-1-1,-1 0 1,1 1-1,0-1 1,-1 0-1,1 1 0,0-1 1,0 0-1,1 1 1,-1-1-1,0 0 0,1 1 1,-1-1-1,1 0 1,0 0-1,0 0 0,1 3 1,0-3-6,0 0 1,0 0-1,0 0 0,0 0 1,0 0-1,1 0 0,-1 0 1,1-1-1,-1 1 0,1-1 1,0 0-1,-1 0 0,1 0 1,5 1-1,23 5-774</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19:55.323"/>
    </inkml:context>
    <inkml:brush xml:id="br0">
      <inkml:brushProperty name="width" value="0.05" units="cm"/>
      <inkml:brushProperty name="height" value="0.05" units="cm"/>
    </inkml:brush>
  </inkml:definitions>
  <inkml:trace contextRef="#ctx0" brushRef="#br0">200 6 15507,'-3'10'266,"-2"1"1,1 0-1,-1-1 0,-1 0 0,0 0 0,0-1 0,-1 0 0,0 0 0,-10 9 0,-18 26 590,17-17-82,-27 52 0,38-65-610,1 0 0,1 1 0,1-1 0,0 1 1,0 0-1,0 16 0,3-26-123,1 0 1,0 0-1,0-1 0,0 1 1,1 0-1,-1 0 1,1 0-1,1 0 1,2 9-1,-2-11-29,-1-1 0,1 1 0,0 0 0,0-1 0,0 1 0,0-1 0,0 1 0,0-1 0,1 0-1,-1 0 1,1 0 0,0 0 0,-1-1 0,1 1 0,0-1 0,5 2 0,0 0 5,1-1 0,1-1 0,-1 1 0,0-2 0,0 1 0,0-1-1,1 0 1,-1-1 0,0 0 0,0-1 0,0 0 0,0 0 0,0-1 0,-1 0 0,10-5 0,9-4 62,-2-1 0,0-2 1,36-27-1,-34 22 36,-1-1 1,-2-1-1,39-44 0,-55 58-78,-2-1 1,1-1 0,-1 1-1,0-1 1,-1 0 0,0-1-1,-1 1 1,0-1 0,0 0-1,-1 0 1,-1 0 0,0 0-1,0 0 1,0-19 0,-3 26-28,1 1 0,0 0 0,-1-1 1,1 1-1,-1-1 0,0 1 0,0 0 0,0 0 1,-1 0-1,1 0 0,-1-1 0,0 2 0,1-1 1,-1 0-1,-1 0 0,1 1 0,0-1 0,-1 1 0,-2-3 1,1 3-2,1 0-1,-1 0 1,0 0 0,0 0 0,0 1 0,0-1-1,0 1 1,-1 0 0,1 0 0,0 1 0,-1-1-1,1 1 1,0 0 0,-7 1 0,-1 0-47,1 1-1,-1 0 1,1 1 0,0 0 0,0 1-1,1 0 1,-1 1 0,1 0-1,0 0 1,0 1 0,0 0 0,-14 14-1,2-2-50,21-18 85,1 0-1,-1 0 1,1 1-1,-1-1 1,1 0 0,0-1-1,-1 1 1,1 0-1,-1 0 1,1 0 0,-1 0-1,1 0 1,-1 0-1,1-1 1,-1 1-1,1 0 1,-1 0 0,1-1-1,0 1 1,-1 0-1,1-1 1,0 1 0,-1 0-1,1-1 1,0 1-1,-1 0 1,1-1-1,-1 0 1</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3.887"/>
    </inkml:context>
    <inkml:brush xml:id="br0">
      <inkml:brushProperty name="width" value="0.05" units="cm"/>
      <inkml:brushProperty name="height" value="0.05" units="cm"/>
    </inkml:brush>
  </inkml:definitions>
  <inkml:trace contextRef="#ctx0" brushRef="#br0">118 3 17148,'12'-2'1472,"-2"11"-984,-13 13-168,-13 24 536,6 21-176,-8 10-199,6 7-73,3 9-152,-3-2-56,8-7-112,-3-9-80,5-12-264,2-12-208,2-13-441,-4-8-47,-6-12 680,-3-6-248,-17-9-160</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4.357"/>
    </inkml:context>
    <inkml:brush xml:id="br0">
      <inkml:brushProperty name="width" value="0.05" units="cm"/>
      <inkml:brushProperty name="height" value="0.05" units="cm"/>
    </inkml:brush>
  </inkml:definitions>
  <inkml:trace contextRef="#ctx0" brushRef="#br0">1 1099 14323,'9'21'1152,"8"-16"-776,8-3-64,13-11 369,4-8-33,13-15-80,2-1-48,5-9-128,-5-4-144,-6 1-440,-5 1-280,-18 0 408,-5 9-136,-15 2-56</inkml:trace>
  <inkml:trace contextRef="#ctx0" brushRef="#br0" timeOffset="1">104 99 17052,'14'-2'1256,"4"-2"-976,3-4-72,17-3 240,3 1-104,8-4-104,-2-4-176,2 4-568,-3 0-120,-6 11 512,-2 4-184,-11 8-88</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4.756"/>
    </inkml:context>
    <inkml:brush xml:id="br0">
      <inkml:brushProperty name="width" value="0.05" units="cm"/>
      <inkml:brushProperty name="height" value="0.05" units="cm"/>
    </inkml:brush>
  </inkml:definitions>
  <inkml:trace contextRef="#ctx0" brushRef="#br0">1 464 14579,'7'17'872,"-6"-17"-849,-1 0 0,0 1 0,0-1-1,1 0 1,-1 0 0,0 1 0,1-1 0,-1 0 0,0 0 0,1 0 0,-1 0 0,1 0 0,-1 1 0,0-1 0,1 0 0,-1 0 0,1 0-1,-1 0 1,0 0 0,1 0 0,-1 0 0,0 0 0,1 0 0,-1 0 0,1-1 0,2 0 31,-1-1 1,1 0-1,-1 0 0,1 0 1,-1 0-1,0 0 0,0 0 1,0-1-1,0 1 1,1-4-1,201-293 2136,-160 232-1961,-27 42-235,28-31 0,-34 47-61,-11 9 65,0 0-1,0 0 1,0 0 0,1 0-1,-1 0 1,0 0 0,0 0-1,0 0 1,0 0 0,0 0-1,1 0 1,-1 0 0,0 0-1,0 0 1,0 0 0,0 0-1,0 1 1,0-1 0,1 0-1,-1 0 1,0 0 0,0 0-1,0 0 1,0 0 0,0 0-1,0 0 1,0 1 0,0-1-1,0 0 1,0 0 0,0 0-1,0 0 1,0 0 0,1 1-1,-1-1 1,0 0 0,0 0-1,0 0 1,0 0 0,0 0-1,0 1 1,0-1 0,-1 0-1,-3 23-175,4-21 169,-15 58-453,0 3-101,-33 87 1,27-104 298</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5.204"/>
    </inkml:context>
    <inkml:brush xml:id="br0">
      <inkml:brushProperty name="width" value="0.05" units="cm"/>
      <inkml:brushProperty name="height" value="0.05" units="cm"/>
    </inkml:brush>
  </inkml:definitions>
  <inkml:trace contextRef="#ctx0" brushRef="#br0">15 1 17916,'7'0'1248,"0"16"-1032,-7 12-64,5 15 416,0 5-352,4 17-88,-5-1-16,-1 6 8,1 2-80,-4-7-184,-2-7-136,-2-7-304,-3-6-160,-5-12 552,2-4-176,-13-15-96</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5.604"/>
    </inkml:context>
    <inkml:brush xml:id="br0">
      <inkml:brushProperty name="width" value="0.05" units="cm"/>
      <inkml:brushProperty name="height" value="0.05" units="cm"/>
    </inkml:brush>
  </inkml:definitions>
  <inkml:trace contextRef="#ctx0" brushRef="#br0">0 1148 14859,'23'2'1368,"10"-18"-839,4-10-153,19-11 472,4 0-176,8-7-64,2 1-32,-2 1-360,-3 7-248,-12 10-520,-9 4-192,-23 4 560,-7 1-168,-11 5-88</inkml:trace>
  <inkml:trace contextRef="#ctx0" brushRef="#br0" timeOffset="1">11 197 16772,'14'2'1192,"8"-13"-952,5-5-80,18-3 336,4-2-224,13-3-280,2-3-240,7-1 248,-5 4 0,-8 10-88,-6 0-88</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6.282"/>
    </inkml:context>
    <inkml:brush xml:id="br0">
      <inkml:brushProperty name="width" value="0.05" units="cm"/>
      <inkml:brushProperty name="height" value="0.05" units="cm"/>
    </inkml:brush>
  </inkml:definitions>
  <inkml:trace contextRef="#ctx0" brushRef="#br0">0 104 15179,'21'-18'1475,"-18"15"-1362,0 0 0,1 0-1,-1 0 1,1 0 0,6-3-1,10-4 351,0 1-1,0 1 0,0 1 0,1 0 0,0 2 1,34-5-1,-24 6 38,-26 3-427,1 0 0,-1 0-1,0 0 1,0 1-1,0 0 1,0 0-1,0 0 1,0 0 0,0 1-1,10 3 1,-14-4-61,0 1 1,0-1-1,0 1 1,0-1-1,0 1 1,0 0-1,0-1 1,-1 1-1,1 0 1,0 0-1,-1 0 0,1 0 1,0 0-1,-1 0 1,1-1-1,-1 1 1,0 0-1,1 0 1,-1 1-1,0-1 1,1 0-1,-1 0 1,0 0-1,0 0 1,0 0-1,0 0 1,0 0-1,0 0 1,0 0-1,0 0 1,-1 0-1,1 0 1,0 1-1,-1-1 1,1 0-1,-1 0 1,0 1-1,-3 8 72,-1-1 0,0 0 0,-7 10 0,4-7 9,-14 21 315,-42 49 0,27-36-75,34-43-304,0 0 0,1 1-1,-1 0 1,1-1 0,0 1-1,0 0 1,1 0 0,-1 0 0,1 0-1,0 0 1,0 0 0,0 8 0,1-12-28,0 1 1,0-1 0,0 1 0,0-1-1,0 1 1,1-1 0,-1 1-1,0-1 1,0 1 0,1-1 0,-1 0-1,0 1 1,1-1 0,-1 1 0,1-1-1,-1 0 1,0 1 0,1-1 0,-1 0-1,1 1 1,-1-1 0,1 0 0,-1 0-1,1 0 1,-1 1 0,1-1 0,-1 0-1,1 0 1,-1 0 0,1 0 0,-1 0-1,1 0 1,0 0 0,-1 0 0,1 0-1,-1 0 1,1 0 0,-1 0 0,1-1-1,-1 1 1,1 0 0,-1 0 0,1 0-1,0-1 1,29-10-2,-26 9 10,20-9-9,-18 8-18,-1 0 0,1 0-1,-1 1 1,1-1 0,0 2 0,0-1-1,0 0 1,0 1 0,0 0 0,0 1-1,9-1 1,-13 2 8,-1-1 1,0 0-1,0 1 0,0-1 0,0 1 0,0-1 1,0 1-1,0-1 0,0 1 0,0 0 0,0 0 0,0-1 1,0 1-1,0 0 0,-1 0 0,1 0 0,0 0 1,0 0-1,-1 0 0,1 0 0,-1 0 0,1 0 1,-1 0-1,0 0 0,1 0 0,-1 1 0,0-1 1,0 0-1,1 0 0,-1 0 0,0 0 0,0 1 0,0-1 1,-1 0-1,1 0 0,0 0 0,0 1 0,-1-1 1,0 1-1,0 5 2,-1 0-1,0 0 1,-1-1 0,0 1-1,-4 6 1,-4 6 92,-2-2 0,-27 31 0,30-39-52,1 1-1,0 1 0,1 0 1,0 0-1,0 0 0,2 1 1,-1 0-1,1 1 1,-7 23-1,10-23-29,0-1 1,0 20 0,1-23-60,0-9-301,-1-16-783,8-58-698,-3 40 1242</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6.799"/>
    </inkml:context>
    <inkml:brush xml:id="br0">
      <inkml:brushProperty name="width" value="0.05" units="cm"/>
      <inkml:brushProperty name="height" value="0.05" units="cm"/>
    </inkml:brush>
  </inkml:definitions>
  <inkml:trace contextRef="#ctx0" brushRef="#br0">0 160 14779,'2'-9'325,"0"1"0,0 0 0,1 0 0,0 1 0,0-1 0,1 1-1,0-1 1,0 1 0,1 0 0,-1 0 0,2 1 0,-1 0 0,1 0 0,0 0 0,13-10 0,-14 12-220,0 0 1,1 1 0,-1-1 0,1 1 0,0 0 0,0 0 0,0 1-1,0 0 1,0 0 0,0 0 0,1 1 0,-1 0 0,1 0-1,-1 0 1,1 1 0,-1 0 0,1 0 0,-1 1 0,1 0-1,-1 0 1,7 3 0,-9-3-77,0 1 0,0 0 0,-1 0 0,1 0 0,-1 0 0,0 0 0,1 1 0,-1 0 0,0 0 0,-1 0 0,1 0 0,0 0 1,-1 0-1,4 7 0,-3-4 5,-1 0 0,1 0 0,-1 0 0,-1 1 0,1-1 0,-1 1 0,0-1 0,0 11 0,-2 0 26,0 0 0,-1 0 1,-1-1-1,-1 1 0,0-1 0,-10 25 0,1-11 57,-1-2 0,-28 44 1,-46 52 187,35-52-151,49-67-145,1-1 1,0 1-1,1 0 1,-1 0 0,1 0-1,0 0 1,0 0-1,-2 9 1,4-12-9,0 0 1,0-1 0,0 1 0,0-1-1,0 1 1,0 0 0,1-1 0,-1 1-1,0-1 1,1 1 0,-1-1-1,1 1 1,0-1 0,0 1 0,-1-1-1,1 0 1,0 1 0,0-1-1,0 0 1,0 0 0,0 0 0,1 0-1,-1 0 1,0 0 0,1 0-1,-1 0 1,0 0 0,1 0 0,-1-1-1,1 1 1,-1-1 0,3 2 0,4 0 3,-1-1 1,0 0 0,1 0 0,-1 0-1,1-1 1,-1 1 0,1-2 0,0 1-1,-1-1 1,0-1 0,1 1 0,13-6-1,6-3-37,49-26 0,-75 35 31,24-13-663,0-1 1,0-2-1,41-37 1,-52 41 170</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31.409"/>
    </inkml:context>
    <inkml:brush xml:id="br0">
      <inkml:brushProperty name="width" value="0.05" units="cm"/>
      <inkml:brushProperty name="height" value="0.05" units="cm"/>
    </inkml:brush>
  </inkml:definitions>
  <inkml:trace contextRef="#ctx0" brushRef="#br0">6 475 15027,'-2'-6'379,"1"1"1,0-1-1,0 1 0,1-1 0,-1 0 1,1 1-1,0-1 0,1 0 0,-1 0 0,4-9 1,17-56 1574,-20 67-1810,0 0-43,4-9 232,0 0 1,8-15-1,-12 26-298,1-1 1,-1 1-1,0-1 0,1 1 0,0 0 1,-1 0-1,1 0 0,0 0 0,0 0 0,0 0 1,1 1-1,-1-1 0,0 1 0,1-1 1,-1 1-1,0 0 0,1 0 0,3-1 1,-5 2-27,0 0 0,1 0 0,-1 0 0,0 0 0,0 0 1,0 1-1,1-1 0,-1 0 0,0 1 0,0-1 1,0 1-1,0-1 0,0 1 0,0 0 0,0-1 0,0 1 1,0 0-1,0 0 0,0 0 0,0 0 0,-1-1 0,1 1 1,0 0-1,-1 1 0,1-1 0,0 0 0,-1 0 0,1 2 1,12 38 92,-13-40-98,8 53 80,-2 0 0,-2 105 1,-4-132-6,-1-126 447,-5 0 0,-24-124-1,25 199-349,3 18 35,1 8-133,1 9-21,1-8-56,0 0-1,0-1 1,0 1 0,0-1-1,1 1 1,-1-1 0,1 0-1,-1 1 1,1-1 0,0 0-1,0 0 1,0 0 0,0 0-1,0 0 1,0-1 0,1 1 0,-1-1-1,0 1 1,1-1 0,-1 0-1,1 0 1,0 0 0,-1 0-1,1-1 1,0 1 0,0-1-1,-1 1 1,1-1 0,0 0-1,0 0 1,-1 0 0,1 0 0,0-1-1,0 1 1,-1-1 0,6-2-1,2 0-68,-1 0-1,0-1 0,0 0 1,0-1-1,0 0 0,-1-1 0,1 1 1,-1-1-1,8-9 0,-10 9-93,39-44-1046,-42 46 1176,0 0 0,0 0-1,-1 0 1,1 0 0,-1 0 0,0-1 0,-1 1 0,1-1-1,-1 1 1,0-1 0,1-6 0,-4-6-351,-7 8-82</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7.170"/>
    </inkml:context>
    <inkml:brush xml:id="br0">
      <inkml:brushProperty name="width" value="0.05" units="cm"/>
      <inkml:brushProperty name="height" value="0.05" units="cm"/>
    </inkml:brush>
  </inkml:definitions>
  <inkml:trace contextRef="#ctx0" brushRef="#br0">0 374 16179,'2'2'131,"0"-1"0,0 0 0,1 0 0,-1 0 0,0 0 0,0 0 0,1-1 0,-1 1 0,0-1 0,1 1 0,-1-1 0,1 0 0,-1 0 0,1 0 0,-1 0 0,0 0-1,5-2 1,-3 1-4,0-1 0,0 1 0,-1-1 0,1 0 0,0 0 0,-1-1 0,0 1 0,1-1 0,4-5 0,4-5 118,-1-1-1,0-1 1,15-30 0,-19 34-115,56-120 397,-8 16-430,-46 104-108,-9 11 11,0 0-1,1 0 1,-1 0-1,0 0 1,0 0 0,0 0-1,1 0 1,-1 0 0,0-1-1,0 2 1,0-1 0,1 0-1,-1 0 1,0 0-1,0 0 1,0 0 0,1 0-1,-1 0 1,0 0 0,0 0-1,0 0 1,1 0 0,-1 0-1,0 0 1,0 1-1,0-1 1,0 0 0,1 0-1,-1 0 1,0 0 0,0 1-1,0-1 1,0 0-1,1 0 1,6 29-13,6 100 4,-10-78-309,3 1-1,13 52 1,-12-80 171,4-10-64</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31.901"/>
    </inkml:context>
    <inkml:brush xml:id="br0">
      <inkml:brushProperty name="width" value="0.05" units="cm"/>
      <inkml:brushProperty name="height" value="0.05" units="cm"/>
    </inkml:brush>
  </inkml:definitions>
  <inkml:trace contextRef="#ctx0" brushRef="#br0">1 1 17244,'28'10'1272,"0"1"-936,-2-1-112,9 9 432,5 8-280,0 13-16,-1 7 0,-6 13-71,-6 6-49,-13 25-88,-9 6-32,-16 13-40,-6 6-56,-16-6-352,-4-1-385,-11-13 617,-6-10-104,-2-30-72</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34.723"/>
    </inkml:context>
    <inkml:brush xml:id="br0">
      <inkml:brushProperty name="width" value="0.05" units="cm"/>
      <inkml:brushProperty name="height" value="0.05" units="cm"/>
    </inkml:brush>
  </inkml:definitions>
  <inkml:trace contextRef="#ctx0" brushRef="#br0">2 1 13827,'2'0'75,"-1"1"0,0-1 0,0 1 0,0-1 0,1 1 0,-1 0 0,0-1 0,0 1 0,0 0 0,0 0 1,0-1-1,0 1 0,0 0 0,0 0 0,-1 0 0,1 1 0,1 1 0,15 26 31,-11-18 120,8 17-97,0 0 1,-2 0-1,-2 1 1,0 1-1,-2 0 1,-1 0-1,-1 0 0,-2 1 1,1 48-1,-6-14-106,-2 0 1,-4 0-1,-21 95 0,17-112-135,-3 0-1,-2-1 1,-38 77 0,54-122 19</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35.651"/>
    </inkml:context>
    <inkml:brush xml:id="br0">
      <inkml:brushProperty name="width" value="0.05" units="cm"/>
      <inkml:brushProperty name="height" value="0.05" units="cm"/>
    </inkml:brush>
  </inkml:definitions>
  <inkml:trace contextRef="#ctx0" brushRef="#br0">73 0 12843,'1'0'45,"0"0"0,-1 0 1,1 0-1,0 0 0,-1 0 1,1 0-1,-1 1 0,1-1 1,0 0-1,-1 0 0,1 0 1,-1 1-1,1-1 0,0 0 1,-1 1-1,1-1 1,-1 0-1,1 1 0,-1-1 1,1 0-1,-1 1 0,0-1 1,1 1-1,-1-1 0,1 1 1,-1-1-1,0 1 0,0 0 1,1-1-1,-1 1 0,0-1 1,0 1-1,0 0 0,1-1 1,-1 2-1,9 28 310,-8-27-186,15 71 5,-3 1 0,-3 0 0,-4 0 0,-3 1 0,-12 142 0,3-173-137,-2-1-1,-15 49 0,16-71-46,-1 0 0,-1-1 0,0 0 1,-2-1-1,-26 38 0,24-45-170,7-12 101,5-11 16,5-7-33</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36.347"/>
    </inkml:context>
    <inkml:brush xml:id="br0">
      <inkml:brushProperty name="width" value="0.05" units="cm"/>
      <inkml:brushProperty name="height" value="0.05" units="cm"/>
    </inkml:brush>
  </inkml:definitions>
  <inkml:trace contextRef="#ctx0" brushRef="#br0">1 0 14803,'4'1'117,"0"-1"0,0 1 0,-1 0 0,1 0 0,0 0 0,0 1 0,-1-1 0,1 1 1,-1 0-1,1 0 0,-1 0 0,0 0 0,3 4 0,39 37 236,-43-40-280,10 10-17,-2 1 0,0 0 0,-1 1 1,0-1-1,-1 2 0,-1-1 1,0 1-1,-1 0 0,-1 1 1,0-1-1,-2 1 0,0 0 0,0 0 1,-2 1-1,0-1 0,-1 0 1,-4 29-1,0-13-58,-2 0 1,-2-1 0,-1 0-1,-1 0 1,-2-1-1,-1-1 1,-1 0-1,-24 37 1,30-55-81,0-1 0,0-1 0,-1 1 0,-19 16 0,18-20-28</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37.039"/>
    </inkml:context>
    <inkml:brush xml:id="br0">
      <inkml:brushProperty name="width" value="0.05" units="cm"/>
      <inkml:brushProperty name="height" value="0.05" units="cm"/>
    </inkml:brush>
  </inkml:definitions>
  <inkml:trace contextRef="#ctx0" brushRef="#br0">1 90 13731,'1'-4'131,"0"-1"1,1 0-1,-1 0 1,1 1-1,0-1 1,1 1-1,-1-1 0,1 1 1,0 0-1,0 0 1,0 0-1,0 0 1,1 1-1,-1 0 0,1-1 1,0 1-1,0 0 1,1 1-1,7-5 1,-7 5-54,0 1 1,0 0-1,1-1 1,-1 2-1,1-1 1,-1 1-1,0-1 1,1 1-1,-1 1 1,1-1 0,-1 1-1,0 0 1,1 0-1,-1 1 1,0 0-1,0 0 1,0 0-1,6 3 1,1 2-14,-1 0 1,0 1-1,-1-1 1,0 2-1,0 0 1,0 0-1,-2 1 1,1 0-1,-1 0 1,0 1-1,-1 0 1,-1 0-1,1 1 1,-2 0-1,0 0 1,5 16-1,-5-11-6,-1 1-1,-1-1 1,-1 0 0,0 1 0,-1-1-1,-1 1 1,0-1 0,-2 1-1,0-1 1,-1 1 0,-8 29 0,0-18 8,-1 0 0,-1-1 1,-1-1-1,-1 0 1,-2 0-1,-32 38 1,45-60-74,-1 0 0,1 0 0,-1 0 0,0-1 0,0 1 0,-1-1 0,1-1 0,-1 1 0,-8 3 0,12-6 12,0-1 1,0 1 0,0-1 0,0 1 0,0-1 0,0 0 0,0 0 0,0 0 0,0 0 0,0 0 0,0-1 0,0 1 0,0 0 0,0-1 0,0 0 0,0 1 0,0-1 0,1 0 0,-1 0 0,0 0 0,0 0 0,1 0 0,-1-1 0,0 1 0,1 0 0,0-1 0,-1 1 0,1-1 0,0 0 0,0 1 0,-1-1 0,1 0 0,0-2 0,-15-30-34</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38.676"/>
    </inkml:context>
    <inkml:brush xml:id="br0">
      <inkml:brushProperty name="width" value="0.05" units="cm"/>
      <inkml:brushProperty name="height" value="0.05" units="cm"/>
    </inkml:brush>
  </inkml:definitions>
  <inkml:trace contextRef="#ctx0" brushRef="#br0">66 108 15491,'22'-108'4525,"-45"219"-2732,0-8-1428,-17 196-1,39-292-361,1 5 1,-1 0-1,4 23 1,-3-33-2,0 0 1,1 1-1,-1-1 0,1 0 0,-1 0 0,1 1 0,0-1 0,0 0 0,0 0 0,0 0 0,1 0 0,-1 0 0,0 0 1,1 0-1,-1-1 0,1 1 0,0 0 0,0-1 0,-1 1 0,1-1 0,3 2 0,0-2 4,0 0 0,-1 0 0,1 0 0,0-1-1,-1 0 1,1 0 0,0 0 0,-1-1 0,1 1 0,0-1-1,-1 0 1,1-1 0,-1 1 0,1-1 0,-1 0 0,6-3-1,10-5-10,37-26 1,-28 15-414,-1 0 0,33-32 0,-53 44 198,0 1 1,0-1-1,-1 0 1,-1-1-1,1 0 0,-1 0 1,-1 0-1,0-1 1,0 1-1,5-23 1,-2-24-405,-10 1-239</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39.073"/>
    </inkml:context>
    <inkml:brush xml:id="br0">
      <inkml:brushProperty name="width" value="0.05" units="cm"/>
      <inkml:brushProperty name="height" value="0.05" units="cm"/>
    </inkml:brush>
  </inkml:definitions>
  <inkml:trace contextRef="#ctx0" brushRef="#br0">14 0 16019,'-1'67'1345,"-5"1"-921,1 2-200,3 6 464,2-3-192,4-11-1896,-2-13 1488,1-21-272,2-9-144</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42.230"/>
    </inkml:context>
    <inkml:brush xml:id="br0">
      <inkml:brushProperty name="width" value="0.05" units="cm"/>
      <inkml:brushProperty name="height" value="0.05" units="cm"/>
    </inkml:brush>
  </inkml:definitions>
  <inkml:trace contextRef="#ctx0" brushRef="#br0">23 223 15539,'-17'12'1233,"13"-2"-745,3-1-112,18-14 552,16-13-112,13-4-216,5-6-48,10-4-64,6 0-23,-3 1-337,3 1-176,-11 7-473,-5 4-239,-16 10 1721,-16 4-1081,-24 9-41,-13 1-95</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42.706"/>
    </inkml:context>
    <inkml:brush xml:id="br0">
      <inkml:brushProperty name="width" value="0.05" units="cm"/>
      <inkml:brushProperty name="height" value="0.05" units="cm"/>
    </inkml:brush>
  </inkml:definitions>
  <inkml:trace contextRef="#ctx0" brushRef="#br0">1 211 13675,'0'26'1248,"14"-19"-760,7-9-160,10-12 817,11-3-593,16-10-168,7 1-96,9-4-424,-1-3-232,-1 2 336,-9-3-120,-16 5-96</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43.098"/>
    </inkml:context>
    <inkml:brush xml:id="br0">
      <inkml:brushProperty name="width" value="0.05" units="cm"/>
      <inkml:brushProperty name="height" value="0.05" units="cm"/>
    </inkml:brush>
  </inkml:definitions>
  <inkml:trace contextRef="#ctx0" brushRef="#br0">0 20 16508,'26'-6'828,"-14"2"-509,0 1-1,-1 1 0,1 0 0,24 0 0,-31 2-282,0 1 1,0 0-1,0 0 0,-1 0 0,1 1 0,0-1 1,-1 1-1,1 0 0,-1 1 0,1-1 1,-1 1-1,0 0 0,0 0 0,0 0 1,6 7-1,0 1 17,-1 1-1,-1 0 1,0 0-1,0 1 1,-1 0 0,-1 0-1,0 0 1,-1 1 0,6 28-1,-3-4 20,-1 1 0,1 60-1,-7-32-77,-10 95 1,-22 64-642,19-146 466,5-40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7.946"/>
    </inkml:context>
    <inkml:brush xml:id="br0">
      <inkml:brushProperty name="width" value="0.05" units="cm"/>
      <inkml:brushProperty name="height" value="0.05" units="cm"/>
    </inkml:brush>
  </inkml:definitions>
  <inkml:trace contextRef="#ctx0" brushRef="#br0">1 3 15531,'0'-1'49,"1"1"-1,-1 0 1,1 0-1,-1 0 1,0-1-1,1 1 0,-1 0 1,1 0-1,-1 0 1,1 0-1,-1 0 1,1 0-1,-1 0 1,1 0-1,-1 0 0,0 0 1,1 0-1,-1 0 1,1 0-1,-1 1 1,1-1-1,-1 0 1,1 0-1,-1 0 0,0 1 1,1-1-1,-1 0 1,1 1-1,7 15 617,0 29-179,-7-32-124,5 27 49,37 183 1078,-36-194-1537,2 0-1,1-1 1,2 0 0,0-1-1,25 39 1,-35-63-5,0 0-45,0 1 1,0-1-1,0 0 0,0 0 0,1-1 1,-1 1-1,1 0 0,0-1 1,-1 1-1,1-1 0,4 2 0,-7-4 60,1 1-1,-1-1 0,0 0 1,0 0-1,1 0 1,-1 0-1,0 0 0,0 0 1,1 0-1,-1 0 1,0 0-1,0 0 0,1 0 1,-1 0-1,0 0 0,0 0 1,1 0-1,-1 0 1,0 0-1,0 0 0,1 0 1,-1 0-1,0 0 0,0 0 1,1 0-1,-1 0 1,0-1-1,0 1 0,0 0 1,1 0-1,-1 0 0,0 0 1,0-1-1,0 1 1,1 0-1,-1 0 0,-1-12-1265,-10-13 157,-13-6 294,-8-2-212</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7.445"/>
    </inkml:context>
    <inkml:brush xml:id="br0">
      <inkml:brushProperty name="width" value="0.05" units="cm"/>
      <inkml:brushProperty name="height" value="0.05" units="cm"/>
    </inkml:brush>
  </inkml:definitions>
  <inkml:trace contextRef="#ctx0" brushRef="#br0">1 1 16051,'3'15'1521,"-1"15"-897,3 5-264,-1 11 1280,-3 6-920,3 11-367,-1 6-9,-3-1-40,6 4-104,-3-9-160,-1-5-104,0-13-288,1-6-144,-3-13-329,0-8-135,-3-18 624,-6-9-176,2-10-168</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7.901"/>
    </inkml:context>
    <inkml:brush xml:id="br0">
      <inkml:brushProperty name="width" value="0.05" units="cm"/>
      <inkml:brushProperty name="height" value="0.05" units="cm"/>
    </inkml:brush>
  </inkml:definitions>
  <inkml:trace contextRef="#ctx0" brushRef="#br0">1 412 16299,'16'18'1353,"5"-15"-817,3-6-160,11-18 416,4-9-88,5-5-32,1-4-23,-1-11-321,1 4-200,-10-3-536,-5 5-313,-9 9-775,-3 4 1184,-9 4-280,-2 5-232</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8.380"/>
    </inkml:context>
    <inkml:brush xml:id="br0">
      <inkml:brushProperty name="width" value="0.05" units="cm"/>
      <inkml:brushProperty name="height" value="0.05" units="cm"/>
    </inkml:brush>
  </inkml:definitions>
  <inkml:trace contextRef="#ctx0" brushRef="#br0">0 107 17044,'9'-5'1376,"12"5"-984,0-7-160,11-7 936,8 3-752,7-8-232,6 1-128,5 1-456,1 6-320,-8 8 616,-2 1-144,-9 13-160</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8.841"/>
    </inkml:context>
    <inkml:brush xml:id="br0">
      <inkml:brushProperty name="width" value="0.05" units="cm"/>
      <inkml:brushProperty name="height" value="0.05" units="cm"/>
    </inkml:brush>
  </inkml:definitions>
  <inkml:trace contextRef="#ctx0" brushRef="#br0">1 46 16980,'16'-5'587,"7"-4"-170,0 2 1,0 0-1,1 1 0,0 2 1,0 0-1,29 0 0,-48 4-393,-1 0 0,1 1 0,-1 0-1,0-1 1,1 1 0,-1 1-1,0-1 1,1 1 0,-1-1 0,0 1-1,0 1 1,-1-1 0,1 0-1,0 1 1,-1 0 0,1 0 0,-1 0-1,0 0 1,0 0 0,0 1 0,0-1-1,-1 1 1,0 0 0,1 0-1,-1 0 1,-1 0 0,1 0 0,0 0-1,-1 1 1,0-1 0,0 0-1,0 7 1,3 17 66,-1-1 0,-2 0-1,0 1 1,-2-1 0,-1 1-1,-1-1 1,-8 28 0,10-49-62,0-1-1,0 1 1,0 0 0,0 0 0,1-1 0,1 12 0,-1-16-26,0 0 1,0 0 0,0-1 0,1 1 0,-1 0 0,0 0 0,1 0 0,-1-1 0,0 1 0,1 0 0,-1-1 0,1 1-1,-1 0 1,1-1 0,-1 1 0,1-1 0,0 1 0,-1-1 0,1 1 0,0-1 0,0 1 0,1-1-3,0 1 1,-1-1-1,1 0 1,-1 0-1,1 0 1,0 0-1,-1 0 1,1 0-1,-1 0 0,1-1 1,-1 1-1,1-1 1,-1 1-1,1-1 1,1-1-1,2 0-2,3-1-20,1-1 0,-1 1 0,1 0 0,14-2 1,-20 5 14,-1 0 1,1-1 0,0 1-1,-1 1 1,1-1 0,0 0-1,-1 1 1,1-1 0,-1 1-1,1 0 1,-1 0 0,1 0 0,-1 0-1,1 0 1,-1 0 0,0 1-1,0-1 1,0 1 0,0 0-1,0 0 1,2 2 0,3 4-2,-1 1 0,0 0 0,-1 1 0,0-1 0,-1 1 0,0 0 0,0 0 0,-1 1 0,0-1 0,1 15 0,-1-6 98,-1 1-1,0-1 0,-2 1 0,-4 36 0,2-46 5,0 0 0,0 0 0,-1 0 0,-1 0 0,0-1-1,0 1 1,-1-1 0,0 0 0,0-1 0,-1 1 0,0-1-1,-1 0 1,1 0 0,-2-1 0,1 0 0,-16 11 0,16-13-151,0-1 0,-1 1 1,0-1-1,0-1 1,0 1-1,-1-1 1,1-1-1,-1 0 1,0 0-1,1 0 1,-1-1-1,0-1 0,0 1 1,0-1-1,0-1 1,0 0-1,1 0 1,-1-1-1,-13-3 1,-41-22-659,33 14 223</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9.258"/>
    </inkml:context>
    <inkml:brush xml:id="br0">
      <inkml:brushProperty name="width" value="0.05" units="cm"/>
      <inkml:brushProperty name="height" value="0.05" units="cm"/>
    </inkml:brush>
  </inkml:definitions>
  <inkml:trace contextRef="#ctx0" brushRef="#br0">251 6 17020,'1'-5'1202,"2"7"-317,2 21 160,5 33-255,14 113-570,2 242 0,-26-400-54,-1 34 427,0-43-586,1 0 1,0 0 0,-1 1-1,1-1 1,-1 0 0,0 0-1,0 0 1,0 0 0,0 0-1,0 0 1,0 0 0,-1 0-1,1 0 1,0 0 0,-3 2-1,-7 1 7</inkml:trace>
  <inkml:trace contextRef="#ctx0" brushRef="#br0" timeOffset="1">0 1061 16091,'20'-7'1817,"6"-6"-1185,5-16-144,8-8 928,13-12-703,8-9-17,8-5-88,2-4-160,1 8-392,-5 5-232,-8 13-536,-7 10-240,-18 10 671,-12 10-7,-26 2-232,-13 2-120</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09.640"/>
    </inkml:context>
    <inkml:brush xml:id="br0">
      <inkml:brushProperty name="width" value="0.05" units="cm"/>
      <inkml:brushProperty name="height" value="0.05" units="cm"/>
    </inkml:brush>
  </inkml:definitions>
  <inkml:trace contextRef="#ctx0" brushRef="#br0">0 307 17092,'26'-10'1592,"6"1"-1216,7-10-104,1-6 736,12-8-680,8 0-88,6-8-248,6 6-256,-5 2 1305,-2 3-993,-20 7-40,-1 8 16</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10.165"/>
    </inkml:context>
    <inkml:brush xml:id="br0">
      <inkml:brushProperty name="width" value="0.05" units="cm"/>
      <inkml:brushProperty name="height" value="0.05" units="cm"/>
    </inkml:brush>
  </inkml:definitions>
  <inkml:trace contextRef="#ctx0" brushRef="#br0">51 1 18444,'-6'43'3929,"-4"22"-3074,-20 149 762,27-166-1442,2 0 0,7 69-1,-6-110-160,1 0 0,1 0 0,-1-1 0,1 1 0,4 9 0,-5-14-14,0-1 0,-1 1 0,1-1 0,0 0 0,0 1 0,0-1 0,-1 0-1,1 0 1,1 0 0,-1 0 0,0 0 0,0 0 0,0 0 0,1 0 0,-1 0 0,0 0 0,1 0 0,-1-1 0,0 1 0,1-1 0,-1 1-1,1-1 1,-1 0 0,1 1 0,-1-1 0,1 0 0,0 0 0,-1 0 0,1 0 0,1-1 0,3-1-33,0-1 1,0 0 0,-1 0-1,1-1 1,-1 1 0,0-1-1,0 0 1,0-1 0,-1 1-1,1-1 1,4-7 0,35-42-1269,51-80 0,26-68-4552,-111 188 4916,-10 14 925,0 0-1,0 0 1,0 0 0,0 0-1,0 0 1,0 0 0,0 0-1,0 0 1,0 0 0,0 1-1,0-1 1,0 0 0,0 0-1,0 0 1,0 0 0,0 0-1,0 0 1,0 0 0,0 0-1,0 0 1,0 0 0,0 0-1,0 0 1,1 0 0,-1 0-1,0 0 1,0 0 0,0 0-1,0 0 1,0 0 0,0 0-1,0 0 1,0 0 0,0 0-1,0 0 1,0 0 0,0 0-1,0 0 1,0 0-1,0 0 1,0 0 0,1 0-1,-1 0 1,0 0 0,0 0-1,0 0 1,0 0 0,0 0-1,0 0 1,0 0 0,0 0-1,0 0 1,0 0 0,0 0-1,0 0 1,0 0 0,-7 26-543,1-3 992,-7 35 507,3 0 1,2 0-1,3 1 0,3 1 1,2-1-1,11 93 1,-8-123-837,-3-13-152</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10.772"/>
    </inkml:context>
    <inkml:brush xml:id="br0">
      <inkml:brushProperty name="width" value="0.05" units="cm"/>
      <inkml:brushProperty name="height" value="0.05" units="cm"/>
    </inkml:brush>
  </inkml:definitions>
  <inkml:trace contextRef="#ctx0" brushRef="#br0">1 16 19596,'14'19'1448,"9"-5"-1319,15-16-81,8-3 224,19-9-216,5 9-48,5-4-376,-3 4-249,-6 1-247,-9-1 664,-15 12-152,-7 11-152</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11.309"/>
    </inkml:context>
    <inkml:brush xml:id="br0">
      <inkml:brushProperty name="width" value="0.05" units="cm"/>
      <inkml:brushProperty name="height" value="0.05" units="cm"/>
    </inkml:brush>
  </inkml:definitions>
  <inkml:trace contextRef="#ctx0" brushRef="#br0">1 44 16676,'23'3'1384,"14"1"-968,3-2-144,12-2 392,8-2-192,5-5-520,1-4-152,-10 1 248,2-1-112,-16-1-152</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11.727"/>
    </inkml:context>
    <inkml:brush xml:id="br0">
      <inkml:brushProperty name="width" value="0.05" units="cm"/>
      <inkml:brushProperty name="height" value="0.05" units="cm"/>
    </inkml:brush>
  </inkml:definitions>
  <inkml:trace contextRef="#ctx0" brushRef="#br0">5 883 17764,'-4'7'1076,"8"-10"-534,12-18-197,200-320 1352,-149 229-1435,-38 64-173,143-224 233,-131 217-284,-37 51-32,-1-1 0,1 1 0,0 0 0,1 1 0,-1-1 0,1 1 0,-1 0 0,6-3 0,-9 6-5,-1-1 0,1 1 0,-1 0 1,1 0-1,-1 0 0,1-1 0,-1 1 1,1 0-1,0 0 0,-1 0 0,1 0 1,-1 0-1,1 0 0,-1 0 0,1 0 0,0 0 1,-1 0-1,1 0 0,-1 1 0,1-1 1,-1 0-1,1 0 0,-1 0 0,1 1 1,-1-1-1,1 0 0,-1 1 0,1-1 1,-1 0-1,0 1 0,1-1 0,-1 1 0,1-1 1,-1 1-1,0-1 0,1 0 0,-1 1 1,0-1-1,0 1 0,0 0 0,1 0 1,3 28 24,-6 14 17,-11 66 0,2-25 29,-1 18 24,-15 217 60,27-315-220,0 1 0,0-1 0,0 1 1,1-1-1,0 1 0,1 4 0,-2-9 54,0 0 0,0 0-1,0 0 1,0 1 0,0-1-1,0 0 1,0 0 0,0 0-1,0 0 1,0 0 0,0 0-1,0 1 1,0-1 0,1 0-1,-1 0 1,0 0 0,0 0-1,0 0 1,0 0 0,0 0 0,0 0-1,0 0 1,0 1 0,1-1-1,-1 0 1,0 0 0,0 0-1,0 0 1,0 0 0,0 0-1,1 0 1,-1 0 0,0 0-1,0 0 1,0 0 0,0 0 0,0 0-1,0 0 1,1 0 0,-1 0-1,0 0 1,0 0 0,0 0-1,0 0 1,0 0 0,0 0-1,1 0 1,-1-1 0,0 1-1,0 0 1,0 0 0,0 0-1,8-16-585,-3-6 382,-1 0 0,1-24 1,-4 35 127,5-57-414</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8.396"/>
    </inkml:context>
    <inkml:brush xml:id="br0">
      <inkml:brushProperty name="width" value="0.05" units="cm"/>
      <inkml:brushProperty name="height" value="0.05" units="cm"/>
    </inkml:brush>
  </inkml:definitions>
  <inkml:trace contextRef="#ctx0" brushRef="#br0">8 200 14899,'-7'-2'1360,"7"1"-879,1-2-161,12-1 688,6-3-240,12-5-328,6-2-320,9-6-648,2-3-984,5-7 1344,0-3-256,-2-17-233</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12.113"/>
    </inkml:context>
    <inkml:brush xml:id="br0">
      <inkml:brushProperty name="width" value="0.05" units="cm"/>
      <inkml:brushProperty name="height" value="0.05" units="cm"/>
    </inkml:brush>
  </inkml:definitions>
  <inkml:trace contextRef="#ctx0" brushRef="#br0">92 30 18356,'3'-4'163,"1"1"-1,1 0 1,-1 0-1,0 1 1,1-1-1,0 1 1,-1 0 0,1 1-1,0-1 1,0 1-1,0 0 1,0 0 0,0 0-1,0 1 1,6-1-1,-8 2-82,1-1-1,-1 0 0,0 1 0,0 0 0,0 0 0,1 0 1,-1 0-1,0 0 0,0 1 0,0-1 0,-1 1 1,1 0-1,0 0 0,-1 0 0,1 0 0,-1 0 0,1 0 1,-1 1-1,0-1 0,0 1 0,0 0 0,0 0 1,-1-1-1,3 6 0,-1 2 25,0 0 1,-1 0-1,0 0 1,0 0-1,-1 0 1,0 0-1,-1 0 1,0 0-1,-1 0 1,0 1-1,-1-1 1,-4 17-1,-5 11 228,-31 68-1,37-94-264,1-2-27,-2 6 24,-1 0 0,-1-1 1,0 0-1,-19 26 1,28-43-201,4-2 40,1-1 0,-1 1 0,1 0 0,0 0 0,0 0 0,13-5 0,-14 8 51,0 0 0,0 0 1,0 1-1,0-1 1,0 1-1,0 0 1,0 0-1,1 1 1,-1-1-1,0 1 0,0 0 1,9 4-1,-7-2 0,1 1 0,-1-1 0,0 2 0,0-1 0,0 1 0,-1 0 0,10 9 0,-5-2-9,-1 0-1,0 1 1,-1 0-1,0 1 0,-1 0 1,0 0-1,11 30 0,-17-37 75,0-1-1,0 1 0,-1 0 1,0 0-1,0 0 0,0 0 0,-1 1 1,0-1-1,-1 0 0,0 0 1,0 0-1,0 0 0,-1 0 1,0 0-1,0-1 0,0 1 1,-1-1-1,0 1 0,-1-1 1,1 0-1,-1 0 0,0 0 1,-1-1-1,1 1 0,-1-1 0,0 0 1,-1 0-1,-5 3 0,-8 6 150,-1-2-1,0 0 0,-1-1 1,-34 12-1,-93 21 467,143-43-653,-26 6-119,30-7 68,0 1 0,-1-1 0,1 0 0,0 0 0,0 0 0,-1 0 0,1 0 0,0 0 0,-1 0 0,1 0 0,0-1 0,0 1 0,-1 0 0,1-1 0,0 1 0,0-1 0,0 0 0,-2 0 0,3 0 50,0 0 1,0 1-1,0-1 0,0 1 1,0-1-1,0 1 0,0-1 0,1 1 1,-1-1-1,0 1 0,0-1 1,1 1-1,-1-1 0,0 1 0,1-1 1,-1 1-1,0-1 0,1 1 1,-1 0-1,0-1 0,1 1 0,-1 0 1,1-1-1,-1 1 0,1 0 1,-1 0-1,1-1 0,-1 1 0,1 0 1,-1 0-1,2 0 0,0-1-62,14-9-359</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12.918"/>
    </inkml:context>
    <inkml:brush xml:id="br0">
      <inkml:brushProperty name="width" value="0.05" units="cm"/>
      <inkml:brushProperty name="height" value="0.05" units="cm"/>
    </inkml:brush>
  </inkml:definitions>
  <inkml:trace contextRef="#ctx0" brushRef="#br0">81 1 17380,'-5'11'514,"2"0"1,-1 1 0,2-1-1,-1 1 1,2 0 0,-1 0-1,2 0 1,-1 0 0,2 0-1,3 21 1,-4-27-506,2-1 0,-1 0-1,1 0 1,-1 0 0,1 0-1,1 0 1,-1 0 0,1 0 0,0-1-1,0 1 1,0-1 0,0 0-1,1 0 1,0 0 0,0 0 0,0-1-1,0 1 1,1-1 0,-1 0-1,1 0 1,0-1 0,-1 0 0,1 0-1,1 0 1,7 2 0,25 3-312,52 3 0,-59-8 96,0 1 0,61 16 0,-86-18 213,0 2 0,-1-1 1,1 0-1,-1 1 0,1 0 0,-1 1 1,0-1-1,0 1 0,-1 0 1,1 0-1,-1 0 0,0 1 1,0 0-1,0-1 0,0 1 0,-1 1 1,0-1-1,0 0 0,0 1 1,-1 0-1,0-1 0,0 1 0,-1 0 1,1 0-1,-1 0 0,0 0 1,-1 0-1,0 1 0,0-1 0,0 0 1,-2 9-1,-1 2 100,0 0 0,-2 0 0,0-1 0,-1 1 0,-1-1 0,0 0 0,-1-1-1,-1 0 1,0 0 0,-1-1 0,0 0 0,-2-1 0,-13 13 0,16-17-16,0-1 1,-1 0-1,-1 0 0,1-1 0,-1-1 1,0 0-1,-1 0 0,-14 5 0,17-9-52,1 1-1,0-2 0,-1 1 0,1-1 1,-1 0-1,0-1 0,1 0 0,-1 0 0,1-1 1,-1 0-1,1-1 0,-17-4 0,15 2-128,1-1 0,-1 0 0,1 0 0,0-1 0,0 0-1,1 0 1,0-1 0,0 0 0,0 0 0,1-1 0,0 0 0,1-1-1,-1 1 1,2-1 0,-10-18 0,6 7-161,1 1 0,1-1 1,1-1-1,0 1 0,2-1 0,0 0 0,0-22 1,1-22-470</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13.415"/>
    </inkml:context>
    <inkml:brush xml:id="br0">
      <inkml:brushProperty name="width" value="0.05" units="cm"/>
      <inkml:brushProperty name="height" value="0.05" units="cm"/>
    </inkml:brush>
  </inkml:definitions>
  <inkml:trace contextRef="#ctx0" brushRef="#br0">1 88 17012,'29'-2'1816,"3"-1"-1208,5-4-264,5 0 1041,5 0-809,2-5-112,-3 1-504,-1 2-464,-8 1 496,0-1-160,0-4-96</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13.814"/>
    </inkml:context>
    <inkml:brush xml:id="br0">
      <inkml:brushProperty name="width" value="0.05" units="cm"/>
      <inkml:brushProperty name="height" value="0.05" units="cm"/>
    </inkml:brush>
  </inkml:definitions>
  <inkml:trace contextRef="#ctx0" brushRef="#br0">247 15 17644,'-51'66'1253,"-58"83"452,96-128-1506,2 0-1,0 1 1,1 0-1,1 0 0,-9 39 1,13-42-98,2 0 1,0 0-1,1 1 0,1-1 1,0 0-1,4 27 1,-2-40-88,0 0 1,0-1 0,0 1-1,1 0 1,0 0 0,0-1-1,0 0 1,1 1 0,0-1-1,0 0 1,0 0-1,0 0 1,1-1 0,0 1-1,0-1 1,0 0 0,1 0-1,-1 0 1,1-1 0,0 1-1,0-1 1,0-1 0,1 1-1,-1-1 1,6 3 0,1-3-1,-1 0 1,1 0 0,-1-1-1,1 0 1,0-1 0,0 0-1,-1-1 1,1 0 0,-1-1-1,1 0 1,-1-1 0,1-1-1,-1 0 1,13-6 0,0-1 23,-1-1 1,-1-1 0,-1-1-1,1-1 1,29-27 0,-28 21 26,-2-1 0,0-2 0,33-46 0,-47 59-47,-1 1 0,0-2 0,0 1 0,-1-1-1,0 0 1,-1 0 0,-1 0 0,0-1 0,0 1-1,-1-1 1,-1 0 0,0-16 0,-1 24-31,-1-1 0,0 0-1,1 0 1,-2 1 0,1-1 0,-1 0 0,0 1 0,0 0 0,0-1 0,-1 1-1,0 0 1,0 0 0,0 0 0,-1 1 0,1-1 0,-1 1 0,0 0 0,-1 0 0,-7-6-1,-4 0-72,0 1-1,0 1 0,-1 1 0,-33-10 0,35 12 69,-1 0 0,1-1 0,0 0-1,1-2 1,-1 1 0,-12-11 0,-2-11-93</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22.146"/>
    </inkml:context>
    <inkml:brush xml:id="br0">
      <inkml:brushProperty name="width" value="0.05" units="cm"/>
      <inkml:brushProperty name="height" value="0.05" units="cm"/>
    </inkml:brush>
  </inkml:definitions>
  <inkml:trace contextRef="#ctx0" brushRef="#br0">2 1117 13539,'0'5'418,"-1"-3"-278,1 1 0,0-1 0,0 1 0,0-1 0,0 1 1,0-1-1,1 1 0,-1-1 0,1 0 0,-1 1 0,1-1 0,0 1 0,0-1 0,0 0 0,1 0 0,-1 0 0,3 4 0,-4-6-98,1 1 0,-1-1-1,0 0 1,1 0 0,-1 0-1,0 1 1,1-1 0,-1 0-1,0 0 1,1 0 0,-1 0-1,0 0 1,1 0 0,-1 0-1,1 0 1,-1 0 0,0 0-1,1 0 1,-1 0 0,0 0-1,1 0 1,-1 0 0,1 0-1,-1 0 1,0 0 0,1-1-1,-1 1 1,0 0 0,1 0-1,-1 0 1,0-1 0,0 1-1,1 0 1,-1 0 0,0-1-1,1 1 1,8-15 693,-8 13-637,13-28 741,0-1-1,11-46 1,-9 29-337,24-84 58,-5-2-1,-6-1 1,16-207-1,-43 323-542,1-7 14,-1 0 0,-2 0 1,0 0-1,-2 0 0,-6-34 0,4 49 1,0 11-9,0 21 5,2 25-11,1 0-1,2 0 1,9 55 0,34 137-12,-42-231-33,41 158 33,-37-146-285,1-1 0,0 0 0,2-1 0,0 0 1,1 0-1,19 25 0,-24-38-549,-8-11 431,-12-14-83,-8-6-109</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22.704"/>
    </inkml:context>
    <inkml:brush xml:id="br0">
      <inkml:brushProperty name="width" value="0.05" units="cm"/>
      <inkml:brushProperty name="height" value="0.05" units="cm"/>
    </inkml:brush>
  </inkml:definitions>
  <inkml:trace contextRef="#ctx0" brushRef="#br0">15 163 17724,'-2'-3'107,"0"0"1,1-1 0,-1 1 0,0-1-1,1 1 1,0-1 0,0 1-1,0-1 1,0 0 0,1 0 0,-1 1-1,1-1 1,0 0 0,0 0-1,1 1 1,-1-1 0,1 0-1,-1 0 1,1 1 0,0-1 0,1 0-1,-1 1 1,1 0 0,-1-1-1,1 1 1,0 0 0,0 0-1,1-1 1,-1 2 0,0-1 0,5-3-1,-2 1-1,0 0 0,1 1 0,0-1 0,0 1 0,0 1 0,1-1 0,-1 1 0,1 0 0,0 1 0,0-1 0,-1 1 0,2 1 0,-1-1 0,0 1 0,12 0 0,-14 1-80,0 0-1,0 1 1,0-1-1,0 1 1,0 0 0,0 0-1,-1 1 1,1 0-1,0-1 1,-1 1-1,1 1 1,-1-1-1,0 1 1,0 0-1,0 0 1,5 4 0,-5-2-11,0 0 0,0 1 0,-1-1 0,1 0-1,-1 1 1,-1 0 0,1 0 0,-1 0 0,0 0 0,0 0 0,1 8 0,-1 7 2,0-1 0,-2 1-1,0-1 1,-1 1 0,-1-1-1,-9 39 1,-73 215 563,81-268-557,-6 21 156,-6 30-1,13-50-125,1 0 0,0 0 0,0 0-1,1 0 1,0 0 0,0 1 0,1-1 0,0 0 0,3 11-1,-4-16-50,1 0 0,0 0 0,0 0 0,0 0 0,0 0 0,0-1 0,0 1-1,1 0 1,-1-1 0,0 1 0,1-1 0,0 0 0,-1 1 0,1-1 0,0 0-1,-1 0 1,1 0 0,0 0 0,0 0 0,0 0 0,0-1 0,0 1 0,0-1-1,0 1 1,0-1 0,0 0 0,0 0 0,0 0 0,0 0 0,1 0 0,-1 0-1,0 0 1,0-1 0,0 1 0,2-2 0,7-1-276,0 0 0,0-1 0,0-1 0,18-10-1,0-4-263,0-1-1,-2-1 0,39-38 0,-8 2-180</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23.164"/>
    </inkml:context>
    <inkml:brush xml:id="br0">
      <inkml:brushProperty name="width" value="0.05" units="cm"/>
      <inkml:brushProperty name="height" value="0.05" units="cm"/>
    </inkml:brush>
  </inkml:definitions>
  <inkml:trace contextRef="#ctx0" brushRef="#br0">101 28 16668,'0'-1'53,"0"1"0,-1 0 0,1-1 1,0 1-1,-1 0 0,1-1 1,0 1-1,-1 0 0,1-1 1,-1 1-1,1 0 0,-1 0 0,1 0 1,0-1-1,-1 1 0,1 0 1,-1 0-1,1 0 0,-1 0 1,1 0-1,-1 0 0,1 0 0,-1 0 1,1 0-1,-1 0 0,1 0 1,-1 0-1,1 0 0,0 0 0,-1 1 1,1-1-1,-1 0 0,1 0 1,-1 0-1,1 1 0,0-1 1,-1 0-1,1 1 0,-1-1 0,1 0 1,0 1-1,-1-1 0,1 0 1,0 1-1,-1 0 0,-14 22 228,14-20-151,-9 17 284,1 0 0,1 1 1,1 0-1,1 0 0,-6 35 1,6-9 74,-2 74 0,8-121-488,0 29 187,4 36 0,-3-57-153,0 1 0,1-1-1,0 0 1,1 0 0,0 0 0,0 0 0,0 0 0,9 12 0,-11-18-27,1 0-1,-1 0 1,0 0-1,1 0 1,0-1 0,-1 1-1,1 0 1,0-1-1,0 1 1,0-1 0,0 0-1,0 0 1,0 0-1,0 0 1,0 0-1,1 0 1,-1 0 0,0-1-1,0 1 1,1-1-1,-1 0 1,1 1 0,-1-1-1,0 0 1,1-1-1,-1 1 1,0 0 0,1-1-1,-1 1 1,0-1-1,0 0 1,1 1-1,-1-1 1,4-2 0,3-3 10,0 0 0,0 0 0,0-1 1,-1 0-1,0-1 0,11-11 0,0-3 29,-1-1 0,-1-1-1,0-1 1,-2 0-1,-1 0 1,-1-2-1,-2 0 1,0 0 0,-2-1-1,-1 0 1,6-38-1,-12 55-19,-2 0-1,1 1 1,-2-1-1,1 1 0,-1-1 1,-1 0-1,-4-15 1,5 22-18,0 0 0,-1 0 0,1 1 0,-1-1 0,0 0 0,-1 0 0,1 1 0,0-1 0,-1 1 0,0 0 0,0 0 0,0 0 0,0 0 0,0 0 0,-1 1 0,1 0 0,-1-1 0,1 1 0,-1 0 0,0 1 0,-5-3 0,1 3-17,1-1 1,-1 1-1,0 0 1,0 1-1,0 0 0,0 0 1,0 1-1,0 0 1,1 0-1,-1 1 1,0 0-1,1 0 1,-1 1-1,-8 3 0,5 0-250,1-1-1,-1 1 0,1 1 0,0 0 0,1 0 0,0 1 0,0 1 0,-13 14 1,15-13-155,8-3-117</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23.644"/>
    </inkml:context>
    <inkml:brush xml:id="br0">
      <inkml:brushProperty name="width" value="0.05" units="cm"/>
      <inkml:brushProperty name="height" value="0.05" units="cm"/>
    </inkml:brush>
  </inkml:definitions>
  <inkml:trace contextRef="#ctx0" brushRef="#br0">196 51 17540,'-2'-4'204,"1"0"0,-1 1 0,0-1 0,0 1 1,-1 0-1,1-1 0,-1 1 0,1 0 0,-1 0 0,0 1 1,0-1-1,0 1 0,-5-4 0,5 6-126,1-1 0,0 0 0,0 1 0,0-1 0,0 1 0,-1 0 0,1 0 0,0 0 0,0 0 0,-1 0 0,1 0 0,0 1 0,0-1 0,0 1 0,-1 0 0,1-1 1,0 1-1,0 0 0,0 0 0,0 0 0,0 0 0,1 1 0,-1-1 0,0 1 0,0-1 0,-1 3 0,-6 5 35,0 1 0,1-1 1,0 2-1,1-1 0,0 1 0,0 1 1,1-1-1,1 1 0,0 0 1,1 0-1,0 0 0,-4 22 0,3-6-87,2 0-1,0 0 0,2 0 1,5 51-1,-3-66-10,1-1 0,0 0 0,1 1 0,1-1 0,0 0 0,0 0 0,10 15 0,-12-22-6,1 0 0,0-1 0,0 0 0,0 1 0,1-1 0,-1 0 0,1-1 0,0 1 0,0-1 0,0 0 0,1 0 0,-1 0 0,1 0 0,0-1 0,0 0 0,0 0 0,0 0 0,0 0 0,0-1 0,6 1 0,-4-2 6,1 0 0,0-1 0,-1 0 0,1 0 0,-1 0 0,1-1 0,-1 0 0,1-1 0,-1 0 1,0 0-1,0 0 0,-1-1 0,1 0 0,-1 0 0,10-8 0,7-8 82,-1 0 1,31-37 0,-39 40-36,-1 0 1,-1 0-1,-1-1 1,13-26-1,-19 33-24,-1 0-1,0 0 0,0 0 0,-1 0 0,-1 0 0,0-1 0,0 1 1,-1-1-1,-1-16 0,0 23-27,-1 1 0,1 0 0,-1 0 0,-1 0 1,1 0-1,0 1 0,-1-1 0,0 0 0,0 0 0,0 1 0,0 0 1,-1-1-1,1 1 0,-1 0 0,0 0 0,0 0 0,0 0 0,0 1 1,-1-1-1,1 1 0,-1 0 0,1 0 0,-1 0 0,0 0 1,0 1-1,0 0 0,0-1 0,-7 0 0,3 1-264,1-1 0,-1 2 0,0-1 0,1 1 0,-1 0 0,1 0 0,-1 1 0,0 0 0,1 1 0,0 0 0,-1 0 0,1 0 0,0 1 0,-14 7 0,18-8 52,0 1 0,0-1 0,0 1 0,1-1 0,-1 1 0,0 0 0,-2 5 0,-1-1-757</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24.415"/>
    </inkml:context>
    <inkml:brush xml:id="br0">
      <inkml:brushProperty name="width" value="0.05" units="cm"/>
      <inkml:brushProperty name="height" value="0.05" units="cm"/>
    </inkml:brush>
  </inkml:definitions>
  <inkml:trace contextRef="#ctx0" brushRef="#br0">141 41 16460,'0'0'59,"-1"-5"305,1 1 0,-1 0 0,0-1 0,1 1 0,-3-6 0,2 9-325,1 1-1,0-1 1,0 1-1,-1-1 1,1 1-1,0-1 1,-1 1-1,1-1 1,0 1-1,-1 0 1,1-1-1,-1 1 1,1-1 0,-1 1-1,1 0 1,-1 0-1,1-1 1,-1 1-1,1 0 1,-1 0-1,0-1 1,0 1 18,0 0 1,0 0 0,0 1-1,0-1 1,0 0-1,1 0 1,-1 1-1,0-1 1,0 0-1,0 1 1,0-1 0,0 1-1,1-1 1,-1 1-1,0 0 1,0-1-1,1 1 1,-2 0-1,-2 4 114,0 0-1,1-1 1,-1 1-1,1 1 1,0-1-1,0 0 1,0 1-1,-1 6 1,-15 52 455,16-51-531,-15 62 101,4 1 0,3 1 1,4 0-1,3 0 1,3 1-1,13 105 1,-9-156-169,2 1 0,0-1 0,2 0 0,16 43 1,-20-63-64,0-1 0,0 1 0,0-1 0,1 0 0,0 0 0,1 0 0,-1 0 0,1-1 0,0 1 0,0-1 0,1-1 0,-1 1 0,1-1 0,0 0 1,1 0-1,-1 0 0,0-1 0,1 0 0,0-1 0,0 1 0,0-1 0,0 0 0,8 0 0,-2-1-146,-1-1 1,1 0-1,-1-1 0,1-1 1,-1 0-1,0 0 0,0-2 1,14-4-1,-5 0-73,0-2 0,0 0 0,29-20 0,-7-3-365</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24.923"/>
    </inkml:context>
    <inkml:brush xml:id="br0">
      <inkml:brushProperty name="width" value="0.05" units="cm"/>
      <inkml:brushProperty name="height" value="0.05" units="cm"/>
    </inkml:brush>
  </inkml:definitions>
  <inkml:trace contextRef="#ctx0" brushRef="#br0">0 822 16436,'1'-12'419,"0"0"1,1 0 0,0 0-1,5-16 1,1-3-79,47-170 1634,-14 54-1183,57-214 867,-95 356-1408,-3 14-99,-3 27 5,2-29-117,-9 129-139,7 1 0,18 188 0,-10-285-689,-3-27 145,-1-11 283,-1-7-18,-2-25-55,-1-13-165</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8.812"/>
    </inkml:context>
    <inkml:brush xml:id="br0">
      <inkml:brushProperty name="width" value="0.05" units="cm"/>
      <inkml:brushProperty name="height" value="0.05" units="cm"/>
    </inkml:brush>
  </inkml:definitions>
  <inkml:trace contextRef="#ctx0" brushRef="#br0">0 525 12811,'6'-12'1401,"-1"0"-1,1 0 1,10-14 0,-6 11-839,123-227 1438,-59 101-1841,-41 78-197,-33 63 36,0 0 1,0 0 0,0 0-1,0 0 1,0 0 0,0 0 0,0 1-1,0-1 1,0 0 0,0 0-1,0 0 1,0 0 0,1 0 0,-1 0-1,0 0 1,0 0 0,0 0-1,0 0 1,0 0 0,0 0 0,0 0-1,0 0 1,0 0 0,0 0-1,1 0 1,-1 0 0,0 0 0,0 0-1,0 0 1,0 0 0,0 0 0,0 0-1,0 0 1,0 0 0,0 0-1,0 0 1,1 0 0,-1-1 0,0 1-1,0 0 1,0 0 0,0 0-1,0 0 1,0 0 0,0 0 0,0 0-1,0 0 1,0 0 0,0 0-1,0 0 1,0 0 0,0-1 0,0 1-1,0 0 1,0 0 0,0 0-1,0 0 1,0 0 0,0 0 0,0 0-1,0 12-37,-4 22 0,-26 228-38,29-225 96,2 0 0,1-1 1,1 1-1,2 0 0,12 39 0,-14-65-143,1-1-1,0 1 1,1-1 0,1 0 0,-1-1-1,2 1 1,-1-1 0,1 0-1,0-1 1,1 0 0,11 10 0,-9-8-570,-9-10 677,-1 0-1,0 0 1,1 1 0,-1-1-1,0 0 1,0 0-1,1 0 1,-1 1-1,0-1 1,0 0-1,0 0 1,1 0-1,-1 1 1,0-1 0,0 0-1,0 0 1,0 1-1,0-1 1,1 0-1,-1 1 1,0-1-1,0 0 1,0 0-1,0 1 1,0-1 0,0 0-1,0 1 1,0-1-1,0 0 1,0 1-1,0-1 1,0 0-1,0 0 1,0 1 0,0-1-1,-1 0 1,1 1-1,0-1 1,0 0-1,0 0 1,0 1-1,0-1 1,-1 0-1,1 0 1,0 1 0,-11 2-514</inkml:trace>
  <inkml:trace contextRef="#ctx0" brushRef="#br0" timeOffset="1">125 881 14899,'13'10'1665,"3"-10"-1041,10-12-160,1-4 728,12-7-448,1-1-152,4-9-600,1 2-376,-5-2 440,-3 5-168,-8 8-224</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26.327"/>
    </inkml:context>
    <inkml:brush xml:id="br0">
      <inkml:brushProperty name="width" value="0.05" units="cm"/>
      <inkml:brushProperty name="height" value="0.05" units="cm"/>
    </inkml:brush>
  </inkml:definitions>
  <inkml:trace contextRef="#ctx0" brushRef="#br0">0 0 18572,'4'4'1696,"-1"11"-1328,3 26-128,-3 11 681,2 11-585,-1 6-72,3 6-128,2-7-232,-1-10-464,1-7-265,0-23-215,-2-14 760,-2-19-264,0-11-192</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26.737"/>
    </inkml:context>
    <inkml:brush xml:id="br0">
      <inkml:brushProperty name="width" value="0.05" units="cm"/>
      <inkml:brushProperty name="height" value="0.05" units="cm"/>
    </inkml:brush>
  </inkml:definitions>
  <inkml:trace contextRef="#ctx0" brushRef="#br0">1 167 15371,'1'0'2025,"10"0"-1209,5-9-248,5-3 1721,12-6-1321,4-3-200,5-2-240,5-1-208,-7 3-864,-1 3 144,-18 9 304,-17 8-136,6-10-136</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18.932"/>
    </inkml:context>
    <inkml:brush xml:id="br0">
      <inkml:brushProperty name="width" value="0.05" units="cm"/>
      <inkml:brushProperty name="height" value="0.05" units="cm"/>
    </inkml:brush>
  </inkml:definitions>
  <inkml:trace contextRef="#ctx0" brushRef="#br0">0 1017 15515,'14'28'1313,"-14"-27"-1293,0-1 0,0 1 0,0-1 1,1 1-1,-1 0 0,0-1 0,1 1 0,-1-1 1,0 1-1,1-1 0,-1 1 0,1-1 0,-1 1 1,1-1-1,-1 1 0,1-1 0,-1 0 0,1 1 1,-1-1-1,1 0 0,0 1 0,-1-1 0,1 0 1,-1 0-1,1 0 0,0 1 0,-1-1 0,1 0 0,0 0 1,-1 0-1,1 0 0,0 0 0,-1 0 0,1 0 1,0-1-1,-1 1 0,1 0 0,0 0 0,-1 0 1,2-1-1,1-4 114,0 0 0,-1-1 0,1 1 0,-1-1 0,0 1 1,0-1-1,-1 0 0,2-6 0,2-11 12,105-531 1020,-88 412-949,1-34 328,-14 94-96,-9 80-421,0 1-1,0-1 1,0 0 0,1 0 0,-1 1-1,0-1 1,1 1 0,-1-1 0,1 0-1,0 1 1,1-3 0,-2 4-13,1 1-1,-1-1 1,1 1-1,-1-1 0,0 0 1,1 1-1,-1-1 1,0 1-1,1-1 1,-1 1-1,0-1 1,0 1-1,1-1 1,-1 1-1,0-1 1,0 1-1,0 0 1,0-1-1,0 1 1,0-1-1,0 2 1,8 54 425,8 91 15,30 254 156,25-5-1049,-67-378 196,6 24-200,-9-39 280,0-1 0,0 1 1,0-1-1,0 1 0,0-1 0,1 0 0,-1 1 0,1-1 0,0 0 0,-1 0 0,5 3 0,-6-5 95,0 0 0,0 1-1,0-1 1,1 0 0,-1 0 0,0 0-1,0 0 1,1 0 0,-1 1 0,0-1-1,0 0 1,1 0 0,-1 0 0,0 0-1,1 0 1,-1 0 0,0 0 0,0 0-1,1 0 1,-1 0 0,0 0 0,0 0-1,1 0 1,-1-1 0,0 1 0,1 0-1,-1 0 1,0 0 0,0 0 0,1 0-1,-1 0 1,0-1 0,0 1 0,1 0-1,5-13-792,-1-16 100,-4 28 695,2-40-1068</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19.448"/>
    </inkml:context>
    <inkml:brush xml:id="br0">
      <inkml:brushProperty name="width" value="0.05" units="cm"/>
      <inkml:brushProperty name="height" value="0.05" units="cm"/>
    </inkml:brush>
  </inkml:definitions>
  <inkml:trace contextRef="#ctx0" brushRef="#br0">0 63 19804,'8'-7'232,"-1"1"0,2 0 0,-1 0 0,0 1 0,1 0 0,0 0 0,0 1 0,1 0 0,-1 1 0,1 0-1,0 1 1,-1 0 0,1 0 0,0 1 0,11 0 0,-15 1-197,0 0 0,0 0 0,0 0 0,-1 1 1,1 0-1,0 0 0,-1 1 0,1-1 0,-1 1 0,1 1 0,-1-1 0,0 1 0,0-1 0,0 2 0,0-1 0,-1 0 0,1 1 0,-1 0 1,0 0-1,0 0 0,0 1 0,-1-1 0,1 1 0,-1 0 0,0 0 0,0 0 0,2 8 0,-1-1-12,-2 1-1,1 1 1,-1-1-1,-1 0 1,-1 0-1,1 0 1,-2 1-1,0-1 1,-1 0-1,0 0 0,-1 0 1,-5 15-1,-4 7 60,-1 0-1,-1-1 0,-22 36 1,-16 15 156,54-81-229,8-4-20,11-3-29,-19 3 37,11-3-36,0 0 1,1 1-1,-1 1 0,0 0 1,1 1-1,-1 0 0,0 1 1,1 1-1,-1 0 0,0 1 1,0 0-1,0 1 0,13 6 1,-10-2 7,-1 0 0,0 2 1,0 0-1,-1 0 0,-1 2 1,1-1-1,-2 2 0,0 0 1,0 0-1,-1 1 0,-1 0 1,0 1-1,11 25 0,-18-35 52,-1 1 0,0-1-1,0 0 1,-1 1 0,1-1-1,-1 1 1,0 0 0,-1-1-1,1 1 1,-1 0 0,0-1-1,-1 1 1,0 0 0,1-1-1,-4 9 1,1-6 48,0 0-1,0-1 1,-1 0-1,0 0 1,-1 0-1,1-1 1,-1 1-1,0-1 1,-12 11 0,1-4 97,-1-1 0,0 0 1,-1-1-1,0-1 0,0 0 1,-1-2-1,-33 11 0,47-17-181,-14 4 128,-33 5 1,46-10-283,1 0 0,-1-1 0,1 1 0,-1-1 0,0-1 0,1 1 0,-1-1 0,1 0 0,-1 0 0,1-1 0,-6-2 0,9 3 103,0 0 0,0 0 0,0 0 0,0 0 0,1-1 0,-1 1 0,1-1-1,-1 1 1,1-1 0,-1 0 0,1 1 0,-2-4 0,-5-14-514</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19.955"/>
    </inkml:context>
    <inkml:brush xml:id="br0">
      <inkml:brushProperty name="width" value="0.05" units="cm"/>
      <inkml:brushProperty name="height" value="0.05" units="cm"/>
    </inkml:brush>
  </inkml:definitions>
  <inkml:trace contextRef="#ctx0" brushRef="#br0">41 1 15795,'0'10'3009,"-3"37"-237,-2 134 393,5-175-3115,0 0-1,1 0 1,-1-1-1,1 1 1,1-1-1,2 10 1,-3-14-49,-1 1-1,1-1 1,0 0 0,0 0-1,0 0 1,0 1 0,0-1-1,0 0 1,0 0 0,0 0 0,0-1-1,1 1 1,-1 0 0,0 0-1,1-1 1,-1 1 0,0-1-1,1 1 1,-1-1 0,1 1-1,-1-1 1,0 0 0,1 0 0,-1 0-1,1 1 1,-1-2 0,1 1-1,-1 0 1,1 0 0,1-1-1,64-12-177,-41 8 72,0 0 1,36-2-1,-54 7 86,1 0 0,-1 1 0,0-1 0,0 2 0,0-1 0,0 1 0,0 0 0,0 1-1,0 0 1,-1 0 0,14 9 0,-12-6 7,-1 0 0,0 0 0,0 1 0,-1 1 0,1-1 0,-2 1-1,1 0 1,-1 0 0,-1 1 0,8 14 0,-7-10 31,-1 1-1,0-1 1,-1 1-1,0 0 1,-2 0-1,1 0 1,-1 17-1,-1-13 83,-1 0-1,-1 0 1,-1 0 0,0-1-1,-2 1 1,0-1-1,0 0 1,-2 0 0,0 0-1,-1-1 1,-1 1 0,-17 25-1,21-36-109,-1 1 0,0-1 0,0 0 1,-1-1-1,0 0 0,0 0 0,0 0 0,-1 0 0,1-1 0,-1 0 0,0 0 0,0-1 1,0 0-1,-1 0 0,1-1 0,-1 0 0,0 0 0,0-1 0,1 0 0,-1 0 0,0-1 1,0 0-1,0 0 0,0-1 0,0 0 0,1 0 0,-1-1 0,0 0 0,1-1 0,-1 1 1,1-1-1,0-1 0,0 1 0,0-1 0,-9-8 0,4 3-267,2 0-1,-1-2 1,1 1 0,1-1-1,0 0 1,0-1 0,-11-20-1,9 11-51,1-1-1,1 0 0,-12-43 0,4-9-557</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20.397"/>
    </inkml:context>
    <inkml:brush xml:id="br0">
      <inkml:brushProperty name="width" value="0.05" units="cm"/>
      <inkml:brushProperty name="height" value="0.05" units="cm"/>
    </inkml:brush>
  </inkml:definitions>
  <inkml:trace contextRef="#ctx0" brushRef="#br0">1 216 17332,'18'-25'1840,"3"-1"-1024,1 0-296,8-1 817,9 3-225,-1-1-312,2 6-184,-1 1-688,-2 4-464,-4 7-1976,0 2 2191,-5 5-335,-5 0-256</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20.815"/>
    </inkml:context>
    <inkml:brush xml:id="br0">
      <inkml:brushProperty name="width" value="0.05" units="cm"/>
      <inkml:brushProperty name="height" value="0.05" units="cm"/>
    </inkml:brush>
  </inkml:definitions>
  <inkml:trace contextRef="#ctx0" brushRef="#br0">37 0 17436,'-12'57'1352,"2"1"1,-3 70-1,12-97-1072,1 1 0,2 0-1,1-1 1,1 1 0,14 50 0,-15-71-237,1 0 0,0-1 0,1 1 0,0-1 1,0 0-1,1 0 0,10 11 0,-14-18-37,0-1 0,0 1 0,1-1 0,-1 1 0,1-1 0,0 0-1,-1 0 1,1-1 0,0 1 0,0 0 0,0-1 0,0 0 0,1 0 0,-1 0-1,0 0 1,0 0 0,1 0 0,-1-1 0,1 0 0,-1 0 0,0 0 0,1 0-1,-1 0 1,0-1 0,1 1 0,-1-1 0,0 0 0,6-2 0,0-2 7,1 0 0,-2 0 0,1-1 0,0 0 0,-1 0 0,-1-1-1,1 0 1,9-12 0,1-3 30,29-47 0,-37 52-7,0-1-1,-1 0 0,-1-1 0,0 0 1,-2-1-1,9-39 0,-14 52-21,0 1 0,0-1 0,-1 1 0,0-1 0,0 1 0,-1-1 0,1 1-1,-1-1 1,-1 1 0,1-1 0,-1 1 0,-1 0 0,1 0 0,-1 0 0,0 0 0,0 0 0,0 1-1,-1-1 1,0 1 0,0 0 0,-1 0 0,1 0 0,-1 1 0,0-1 0,-8-5 0,2 4 4,1 1 0,-1-1 1,0 2-1,0-1 0,-1 2 1,1-1-1,-1 1 0,0 1 0,1 0 1,-1 1-1,-18 0 0,19 2-128,1-1-1,0 1 1,-1 1 0,1 0-1,0 1 1,0-1-1,0 2 1,1 0-1,-1 0 1,1 0-1,0 1 1,0 1-1,-11 8 1,18-13 61,1 0 0,0 0 0,0-1 0,0 1 1,0 0-1,0 0 0,0 0 0,0 0 0,0 1 1,0-1-1,0 0 0,1 0 0,-1 0 0,1 1 1,-1-1-1,1 0 0,-1 1 0,1-1 0,-1 0 1,1 1-1,0-1 0,0 1 0,0-1 0,0 0 1,0 1-1,0-1 0,0 1 0,0-1 0,1 0 1,-1 1-1,1 1 0,7 8-468</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21.293"/>
    </inkml:context>
    <inkml:brush xml:id="br0">
      <inkml:brushProperty name="width" value="0.05" units="cm"/>
      <inkml:brushProperty name="height" value="0.05" units="cm"/>
    </inkml:brush>
  </inkml:definitions>
  <inkml:trace contextRef="#ctx0" brushRef="#br0">1 225 19324,'24'3'1648,"2"-3"-1159,6-5-161,8-4 600,6-10-296,6-4-136,6-1-24,0-4-240,-2-2-144,-9 0-368,-5 2-248,-12 11-624,-7 8 1920,-14 5-936,-8 3-128,-8 9-64</inkml:trace>
  <inkml:trace contextRef="#ctx0" brushRef="#br0" timeOffset="1">130 495 17884,'30'0'2000,"3"-4"-1304,8-15-280,2-6 929,13-5-545,0 1-32,4-1-512,-7 0-360,-10 7-824,-8 4 840,-14 14-176,-5 10-160</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46.788"/>
    </inkml:context>
    <inkml:brush xml:id="br0">
      <inkml:brushProperty name="width" value="0.05" units="cm"/>
      <inkml:brushProperty name="height" value="0.05" units="cm"/>
    </inkml:brush>
  </inkml:definitions>
  <inkml:trace contextRef="#ctx0" brushRef="#br0">4 815 12683,'-3'87'2323,"4"-76"-1186,3-12-375,6-16-26,14-48 408,23-100 0,1-73-405,10-173-276,-58 410-461,0 1 0,0-1-1,0 0 1,0 1 0,0-1 0,0 0 0,0 1-1,0-1 1,0 0 0,0 1 0,0-1-1,0 1 1,1-1 0,-1 0 0,0 1-1,0-1 1,1 1 0,-1-1 0,1 1-1,-1-1 1,0 1 0,1-1 0,0 0 0,4 5 11,-2 5-7,-1 0 1,0 0-1,-1 0 0,1 11 0,2 14 10,19 92-36,77 245 0,-92-346-188,0-1 0,2 0 0,1-1 0,18 29 0,-28-51 156,0 1 0,0-1 0,-1 0 0,1 1 0,0-1 0,1 0 0,-1 0 0,0 0 0,0 0 1,0 0-1,1 0 0,1 2 0,4-7-304,-2-11 70,-3-13-123</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47.312"/>
    </inkml:context>
    <inkml:brush xml:id="br0">
      <inkml:brushProperty name="width" value="0.05" units="cm"/>
      <inkml:brushProperty name="height" value="0.05" units="cm"/>
    </inkml:brush>
  </inkml:definitions>
  <inkml:trace contextRef="#ctx0" brushRef="#br0">1 46 18364,'3'-5'139,"1"1"1,0 0-1,0 1 1,1-1-1,-1 1 0,1 0 1,0 0-1,-1 0 1,1 1-1,0-1 1,1 1-1,-1 0 0,0 1 1,9-2-1,-11 2-122,-1 1 0,1 0 0,-1 0 0,0 0 0,1 1 0,-1-1 0,1 1 0,-1-1 0,0 1 0,0 0 0,1-1 0,-1 1 0,0 0 0,0 1 0,0-1 0,0 0 0,0 1 0,0-1 0,0 1-1,0-1 1,-1 1 0,1 0 0,-1 0 0,1 0 0,-1 0 0,0 0 0,0 0 0,0 0 0,0 0 0,0 0 0,0 1 0,0-1 0,-1 0 0,1 1 0,0 4 0,0 6 43,1 0 0,-2 0 0,0 1 0,0-1 0,-1 0 0,-6 26 0,-26 79 398,26-96-359,-9 23 110,-5 23 208,22-62-244,7-10-93,19-17-82,-6 4-20,-15 13 9,0 1 0,0 1 1,0-1-1,0 1 0,0 0 0,0 0 0,1 1 0,-1-1 0,1 2 0,-1-1 1,1 1-1,-1 0 0,1 0 0,0 0 0,-1 1 0,0 0 0,1 1 0,-1-1 0,0 1 1,1 1-1,-1-1 0,0 1 0,10 6 0,-3-1-11,-1 1-1,0 0 1,0 1 0,-1 0 0,-1 1-1,0 0 1,0 1 0,-1 0-1,12 19 1,-19-27 32,1 0-1,-1 1 1,0-1-1,0 1 1,-1-1-1,1 1 1,-1-1-1,0 1 1,0 0-1,0 0 1,-1-1-1,0 1 1,0 0 0,0 0-1,-1 5 1,0-6 33,0 0 0,-1 0 0,0 0 0,1-1 0,-1 1 1,0-1-1,-1 1 0,1-1 0,-1 0 0,1 0 1,-1 0-1,0 0 0,0-1 0,0 1 0,-1-1 0,1 1 1,-1-1-1,-4 2 0,-19 8 257,0-2 0,0-1 0,-1-1 0,0-1 0,-37 3 0,54-11-2876,11 1 2537,-1 0-1,1-1 1,0 1-1,0 0 1,0-1-1,0 1 1,0 0-1,-1-1 1,1 1-1,0 0 0,0-1 1,0 1-1,0 0 1,0-1-1,0 1 1,0-1-1,0 1 1,1 0-1,-1-1 1,0 1-1,0 0 1,0-1-1,0 1 1,0 0-1,0-1 0,1 1 1,2-7-701</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9.260"/>
    </inkml:context>
    <inkml:brush xml:id="br0">
      <inkml:brushProperty name="width" value="0.05" units="cm"/>
      <inkml:brushProperty name="height" value="0.05" units="cm"/>
    </inkml:brush>
  </inkml:definitions>
  <inkml:trace contextRef="#ctx0" brushRef="#br0">188 0 13891,'2'11'1648,"1"4"-984,-3 3-127,0 11 543,-5 6-176,-2 6-32,-1 16-128,-4-5-160,-2 11-223,-1-3-137,0-5-288,-1-5-168,3-10-529,2-7-183,-2-24 728,3-9-200,-5-29-160</inkml:trace>
  <inkml:trace contextRef="#ctx0" brushRef="#br0" timeOffset="1">1 214 16668,'12'2'1680,"6"6"-1176,-1 0-192,3 1 712,10 1-480,6 0-175,3 0-458,2-3-399,1-3 472,-2-4-152,-7 0-128</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47.756"/>
    </inkml:context>
    <inkml:brush xml:id="br0">
      <inkml:brushProperty name="width" value="0.05" units="cm"/>
      <inkml:brushProperty name="height" value="0.05" units="cm"/>
    </inkml:brush>
  </inkml:definitions>
  <inkml:trace contextRef="#ctx0" brushRef="#br0">22 1 18116,'0'0'81,"-1"0"1,0 0 0,0 0-1,0 0 1,1 0 0,-1 0-1,0 0 1,0 1-1,0-1 1,1 0 0,-1 1-1,0-1 1,1 0-1,-1 1 1,0-1 0,1 1-1,-1-1 1,0 1-1,1-1 1,-1 1 0,1 0-1,-1-1 1,1 1 0,-1 0-1,1-1 1,-1 2-1,0 1 31,0-1 0,1 1 0,-1-1 0,1 0 0,0 1 0,0-1 1,0 1-1,0-1 0,0 4 0,2 2 65,-1 1 0,1 0 0,1-1 1,4 11-1,-6-16-167,0 1-1,1-1 1,-1 0-1,1 0 1,0-1-1,0 1 1,0 0-1,0-1 1,1 1 0,-1-1-1,0 0 1,1 1-1,0-1 1,0-1-1,-1 1 1,1 0-1,6 2 1,-4-3-44,-1 0 0,0-1-1,0 1 1,1-1 0,-1 0 0,0 0 0,0-1 0,1 1-1,-1-1 1,0 0 0,0 0 0,0 0 0,8-4-1,6-2-108,-3 0 38,1 1 1,1 0-1,-1 2 0,24-5 1,-36 8 101,0 1 1,0 0-1,0 0 1,0 0 0,1 0-1,-1 0 1,0 1-1,0 0 1,0 0 0,0 0-1,0 0 1,0 1-1,0 0 1,0 0 0,-1 0-1,1 0 1,-1 0 0,1 1-1,-1-1 1,0 1-1,0 0 1,0 0 0,4 5-1,-3-1 47,0 0 0,0 0 0,0 1-1,-1 0 1,0 0 0,0 0 0,-1 0 0,0 0 0,-1 0-1,1 0 1,-2 1 0,1-1 0,-1 0 0,-1 1-1,1-1 1,-1 0 0,-1 1 0,1-1 0,-4 9 0,-1 1 141,0 0 1,-2-1 0,0 0 0,0 0 0,-2 0 0,0-1 0,-18 20-1,24-30-171,-2 0-1,1 0 1,-1-1-1,0 0 1,0 0-1,0-1 1,-8 5-1,12-8-88,0 0-1,0 0 1,0 0-1,0 0 0,0 0 1,0-1-1,-1 1 1,1-1-1,0 0 1,0 0-1,0 1 1,-1-1-1,1 0 1,0-1-1,0 1 1,0 0-1,-1-1 1,1 1-1,0-1 0,0 0 1,0 0-1,0 0 1,0 0-1,0 0 1,0 0-1,1 0 1,-1 0-1,0-1 1,0 1-1,-1-3 1,-3-4-84,0 0 0,1-1 0,0 0 0,1 0 0,0 0 0,-4-12 0,-7-29-629</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48.160"/>
    </inkml:context>
    <inkml:brush xml:id="br0">
      <inkml:brushProperty name="width" value="0.05" units="cm"/>
      <inkml:brushProperty name="height" value="0.05" units="cm"/>
    </inkml:brush>
  </inkml:definitions>
  <inkml:trace contextRef="#ctx0" brushRef="#br0">0 246 17524,'9'-21'1544,"5"3"-1088,3 2-192,8-1 584,5-1-271,5-3-449,1 2-336,3-2-641,1 0-423,-1-4 960,-2 3-248,-4-5-208</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48.595"/>
    </inkml:context>
    <inkml:brush xml:id="br0">
      <inkml:brushProperty name="width" value="0.05" units="cm"/>
      <inkml:brushProperty name="height" value="0.05" units="cm"/>
    </inkml:brush>
  </inkml:definitions>
  <inkml:trace contextRef="#ctx0" brushRef="#br0">134 1 15443,'-9'133'2816,"4"-99"-2278,3 0-1,1 1 0,1-1 0,6 41 1,-4-59-373,2 0 0,0 0-1,1-1 1,0 1 0,2-1 0,12 22 0,-17-33-137,1 0 0,0 1 1,0-2-1,0 1 0,1 0 0,0-1 1,-1 1-1,1-1 0,0 0 1,1 0-1,4 2 0,-6-4-21,0 0-1,0 0 1,0 0 0,1 0 0,-1-1-1,0 1 1,1-1 0,-1 0-1,0 0 1,0 0 0,1 0-1,-1-1 1,0 1 0,1-1-1,-1 0 1,0 0 0,0 0-1,5-3 1,-2 1 3,0-1 0,0 0 0,0-1-1,-1 1 1,1-1 0,-1 0 0,0-1-1,-1 1 1,1-1 0,-1 0 0,0 0 0,0 0-1,-1-1 1,0 1 0,3-11 0,0 0 29,-1 0 1,0 0-1,-2-1 1,0 1-1,1-23 1,-4 22 10,0 0 1,-1-1-1,-1 1 0,-1 0 1,-5-19-1,7 31-35,-1 0 0,0 0 0,0 0 0,-1 0 0,1 0 0,-1 0 0,-1 1-1,1-1 1,-1 1 0,0 0 0,0 0 0,0 0 0,-1 1 0,1-1 0,-1 1 0,-1 0-1,-8-5 1,10 7-13,0 1 0,0 0 0,1-1-1,-1 2 1,0-1 0,0 0 0,0 1-1,0 0 1,-1 0 0,1 0 0,0 0-1,0 0 1,-4 2 0,1 0-214,0 0 0,0 1 1,0 0-1,0 0 0,1 0 0,-11 8 0,-3 4-656,1 2-1,1 0 0,-20 24 0,32-34 740,-34 38-709,-1 2-244</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49.067"/>
    </inkml:context>
    <inkml:brush xml:id="br0">
      <inkml:brushProperty name="width" value="0.05" units="cm"/>
      <inkml:brushProperty name="height" value="0.05" units="cm"/>
    </inkml:brush>
  </inkml:definitions>
  <inkml:trace contextRef="#ctx0" brushRef="#br0">1 1197 16588,'425'-264'5245,"-179"103"-4553,65-26-428,28-17-201,31-12-45,-318 190-17,-2-4 0,88-64 0,-138 94-11,0-1-1,0 1 1,0 0-1,1 0 1,-1 0 0,0 0-1,0 0 1,0-1 0,1 1-1,-1 0 1,0 0-1,0 0 1,0-1 0,0 1-1,0 0 1,0 0 0,1 0-1,-1-1 1,0 1 0,0 0-1,0 0 1,0-1-1,0 1 1,0 0 0,0 0-1,0-1 1,0 1 0,0 0-1,0 0 1,0-1-1,0 1 1,0 0 0,0 0-1,0-1 1,-1 1 0,1 0-1,0 0 1,0-1 0,0 1-1,0 0 1,0 0-1,-1 0 1,1-1 0,0 1-1,0 0 1,0 0 0,0 0-1,-1 0 1,1-1-1,0 1 1,0 0 0,-1 0-1,1 0 1,0 0 0,0 0-1,0 0 1,-1 0-1,1 0 1,0 0 0,0 0-1,-1 0 1,1 0 0,0 0-1,0 0 1,-1 0 0,1 0-1,0 0 1,0 0-1,-1 0 1,-19-1-515,19 1 492,-61-2-508,28 2 185</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49.593"/>
    </inkml:context>
    <inkml:brush xml:id="br0">
      <inkml:brushProperty name="width" value="0.05" units="cm"/>
      <inkml:brushProperty name="height" value="0.05" units="cm"/>
    </inkml:brush>
  </inkml:definitions>
  <inkml:trace contextRef="#ctx0" brushRef="#br0">0 1131 16452,'0'0'28,"0"0"1,1 1-1,-1-1 1,0 0-1,0 0 1,0 0-1,0 1 1,0-1 0,0 0-1,1 0 1,-1 0-1,0 0 1,0 1-1,0-1 1,0 0 0,1 0-1,-1 0 1,0 0-1,0 0 1,0 0-1,1 1 1,-1-1 0,0 0-1,0 0 1,1 0-1,-1 0 1,0 0-1,0 0 1,0 0 0,1 0-1,-1 0 1,0 0-1,0 0 1,1 0-1,-1 0 1,0 0 0,0 0-1,0-1 1,1 1-1,-1 0 1,0 0-1,0 0 1,0 0-1,1 0 1,-1 0 0,0 0-1,0-1 1,0 1-1,1 0 1,-1 0-1,0 0 1,0-1 0,0 1-1,0 0 1,0 0-1,0 0 1,0-1-1,1 1 1,-1 0 0,0 0-1,0 0 1,0-1-1,0 1 1,0 0-1,0-1 1,7-25 303,-3 9-78,113-462 2526,-60 233-2445,-44 207-300,-6 30-4,-1 12-6,1 19 18,-6-18-36,42 191 137,5 18 30,-33-159-380,40 97 0,-54-150 201,2 6-217,0 0 0,1 0 0,7 10 0,-11-17 191,1 1 0,-1 0 0,1-1-1,-1 1 1,1-1 0,-1 1 0,1-1 0,-1 1-1,1-1 1,0 1 0,-1-1 0,1 0 0,0 1-1,0-1 1,-1 0 0,1 0 0,0 1 0,-1-1 0,2 0-1,-1 0 12,0-1-1,-1 1 0,1 0 1,0-1-1,0 1 1,-1-1-1,1 1 0,-1-1 1,1 1-1,0-1 1,-1 1-1,1-1 0,-1 0 1,1 1-1,-1-1 1,0 0-1,1 0 0,-1 1 1,0-1-1,1 0 0,-1 0 1,0 1-1,0-2 1,7-22-442</inkml:trace>
  <inkml:trace contextRef="#ctx0" brushRef="#br0" timeOffset="1">538 80 17620,'4'-9'306,"1"0"0,0 0 0,0 1 0,1 0 0,11-13 0,-16 20-268,0-1 1,1 1-1,-1 0 0,0 0 0,1 0 0,-1-1 0,1 1 0,-1 1 1,1-1-1,0 0 0,-1 0 0,1 1 0,0-1 0,0 0 0,-1 1 1,1 0-1,0-1 0,0 1 0,0 0 0,0 0 0,-1 0 0,1 0 0,0 1 1,0-1-1,0 0 0,-1 1 0,1-1 0,0 1 0,0 0 0,-1-1 1,1 1-1,0 0 0,-1 0 0,1 0 0,-1 0 0,1 0 0,-1 1 1,0-1-1,2 2 0,2 4 55,1-1 1,-2 2-1,1-1 1,-1 0-1,0 1 1,0 0-1,-1 0 1,0 0 0,-1 0-1,1 1 1,1 16-1,0 10 122,0 53 1,-4-74-153,-8 142 460,1 2 33,7-152-530,0 1 0,1-1 0,0 1 0,0-1 0,0 0 0,0 1 0,1-1 0,1 0 0,4 12 0,-5-15-32,0-1-1,0 1 0,1 0 1,-1-1-1,1 0 1,-1 1-1,1-1 1,0 0-1,-1 0 1,1-1-1,0 1 1,0 0-1,0-1 1,1 0-1,-1 0 0,0 0 1,0 0-1,1 0 1,-1-1-1,6 1 1,-1-1-130,0-1-1,0 1 1,-1-1 0,1-1 0,0 1 0,-1-1 0,1-1-1,-1 1 1,0-1 0,0 0 0,0-1 0,0 0-1,-1 0 1,1-1 0,-1 1 0,0-1 0,0-1 0,8-10-1,5-6-253,-1 0-1,-1-2 0,23-42 1,-1-5-400</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49.975"/>
    </inkml:context>
    <inkml:brush xml:id="br0">
      <inkml:brushProperty name="width" value="0.05" units="cm"/>
      <inkml:brushProperty name="height" value="0.05" units="cm"/>
    </inkml:brush>
  </inkml:definitions>
  <inkml:trace contextRef="#ctx0" brushRef="#br0">76 146 15755,'0'0'26,"0"0"-1,1 0 1,-1 0-1,0 0 1,0-1-1,0 1 1,0 0-1,0 0 0,0 0 1,0 0-1,0-1 1,0 1-1,0 0 1,0 0-1,0 0 1,0 0-1,-1 0 1,1-1-1,0 1 0,0 0 1,0 0-1,0 0 1,0 0-1,0 0 1,0 0-1,0-1 1,0 1-1,0 0 1,-1 0-1,1 0 1,0 0-1,0 0 0,0 0 1,0 0-1,0 0 1,0 0-1,-1-1 1,1 1-1,0 0 1,0 0-1,0 0 1,0 0-1,-1 0 0,1 0 1,0 0-1,0 0 1,0 0-1,0 0 1,0 0-1,-1 0 1,1 0-1,0 0 1,0 0-1,0 1 0,0-1 1,0 0-1,-1 0 1,1 0-1,0 0 1,0 0-1,0 0 1,-8 14 549,-5 30-111,-3 24 242,3 1 0,3 1 0,3-1 0,3 128 0,5-187-667,-1 0-1,1 0 0,0 0 0,1-1 0,0 1 0,1 0 1,5 11-1,-8-21-34,0 1 0,0 0-1,1-1 1,-1 1 0,1-1 0,-1 1 0,0-1 0,1 1 0,-1-1 0,1 1 0,-1-1 0,1 1-1,-1-1 1,1 0 0,-1 1 0,1-1 0,0 0 0,-1 0 0,1 1 0,-1-1 0,1 0-1,0 0 1,-1 0 0,1 0 0,0 0 0,-1 0 0,2 0 0,-1 0 1,0 0 0,0-1-1,0 1 1,0-1 0,0 1 0,0-1 0,0 0 0,0 1 0,0-1 0,0 0 0,-1 0-1,1 0 1,0 1 0,0-1 0,-1 0 0,2-2 0,5-12 21,1 0 0,-2 0 0,0-1 0,-1 1-1,4-23 1,12-90 80,-18 104-87,9-62 64,-1-126 1,-14 172-79,3 40-6,0-1 0,0 1 0,0-1 1,0 1-1,-1-1 0,1 1 0,0-1 0,0 1 0,0-1 1,-1 1-1,1-1 0,0 1 0,-1-1 0,1 1 0,0 0 1,-1-1-1,1 1 0,0 0 0,-1-1 0,0 0 1,1 2-3,-1-1 1,1 0 0,-1 0-1,0 0 1,1 1 0,-1-1 0,1 0-1,-1 1 1,1-1 0,-1 0-1,1 1 1,0-1 0,-1 1 0,1-1-1,-1 1 1,1-1 0,0 1 0,-1-1-1,1 1 1,0-1 0,0 1-1,-1-1 1,1 2 0,-6 11-135,0 1 0,1 0 0,0 1 0,1-1 0,-4 25 0,-1 78-1707,10-97 1431,0-20 391,-1 1 1,0-1 0,0 0 0,1 1 0,-1-1 0,0 0 0,0 1 0,1-1 0,-1 0 0,0 0 0,1 1 0,-1-1 0,0 0 0,1 0 0,-1 0 0,1 1 0,-1-1-1,0 0 1,1 0 0,-1 0 0,1 0 0,-1 0 0,1 0 0</inkml:trace>
  <inkml:trace contextRef="#ctx0" brushRef="#br0" timeOffset="1">281 1 15339,'4'22'524,"-2"0"0,0 1 0,-2-1 0,-2 27 0,0 11 280,2-48-640,5 179 1704,-2-161-1623,1-1 1,1 0-1,1 0 1,14 38-1,-18-61-205,1 0 0,-1-1 1,1 1-1,0-1 0,1 1 0,-1-1 1,1 0-1,0 0 0,0 0 0,1-1 0,5 5 1,-8-7-24,0-1 1,1 0-1,-1 1 1,1-1-1,-1 0 1,1 0-1,0-1 1,-1 1-1,1 0 1,0-1-1,0 1 1,-1-1-1,1 0 1,0 0-1,0 0 0,0-1 1,-1 1-1,1-1 1,0 1-1,-1-1 1,1 0-1,0 0 1,-1 0-1,1 0 1,-1-1-1,5-2 1,2-3 26,0 0-1,0 0 1,-1-1 0,0 0-1,-1-1 1,0 0 0,0 0-1,-1 0 1,10-18 0,0-6 154,20-61 0,-24 58-62,-2-1 0,5-38-1,-12 55-76,-1 0-1,0 0 1,-2 0-1,-1 0 0,-4-32 1,4 46-44,0 1 1,-1-1-1,1 1 0,-1 0 1,0 0-1,-1-1 0,1 1 1,-1 1-1,0-1 0,0 0 0,-8-7 1,10 10-17,-1 0 1,-1 1-1,1-1 1,0 1 0,0 0-1,-1-1 1,1 1-1,0 0 1,-1 0-1,1 1 1,-1-1 0,1 0-1,-1 1 1,0-1-1,1 1 1,-1 0-1,1 0 1,-1 0-1,0 0 1,1 1 0,-1-1-1,0 1 1,1-1-1,-1 1 1,1 0-1,-4 2 1,-2 1-134,0 1-1,0 0 1,1 1 0,-1-1 0,-10 13-1,12-12-44,-1 0 0,1 0 0,-1-1 0,0 0 0,0 0 0,-11 5 0,17-10 159,0 0 0,0 1 0,0-1 0,-1 0-1,1 0 1,0 0 0,0 0 0,0 0 0,-1 0 0,1 0 0,0 0 0,0 0 0,0-1 0,0 1 0,0 0 0,-2-2-1,-17-10-441</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52.254"/>
    </inkml:context>
    <inkml:brush xml:id="br0">
      <inkml:brushProperty name="width" value="0.05" units="cm"/>
      <inkml:brushProperty name="height" value="0.05" units="cm"/>
    </inkml:brush>
  </inkml:definitions>
  <inkml:trace contextRef="#ctx0" brushRef="#br0">3 21 12323,'0'-1'47,"-1"1"1,1-1 0,0 1 0,0-1-1,-1 1 1,1-1 0,0 1 0,0-1-1,0 0 1,0 1 0,0-1 0,0 1-1,0-1 1,0 1 0,0-1 0,0 0-1,0 1 1,0-1 0,0 1-1,0-1 1,0 1 0,0-1 0,1 1-1,-1-1 1,0 1 0,1-1 0,-1 1-1,0-1 1,0 1 0,1-1 0,-1 1-1,1 0 1,-1-1 0,1 1 0,-1 0-1,0-1 1,1 1 0,-1 0 0,1-1-1,-1 1 1,1 0 0,-1 0 0,1 0-1,0 0 1,-1-1 0,1 1 0,0 0-1,2 0 114,1 0 0,-1 0 0,1 1 0,-1-1 0,0 1-1,1 0 1,-1 0 0,4 1 0,18 8 194,0 1-1,0 0 1,-1 2-1,0 1 1,-1 1 0,-1 1-1,0 1 1,34 34-1,-26-16-144,-1 1-1,-2 1 0,-1 1 0,-2 1 0,30 66 1,-31-49-34,-2 1 1,-3 1 0,20 104-1,-25-63-80,-4 1 0,-5-1 0,-4 1 0,-4 0 0,-18 101 0,-2-46-728,-7-1-1,-51 149 1,61-247 254</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52.934"/>
    </inkml:context>
    <inkml:brush xml:id="br0">
      <inkml:brushProperty name="width" value="0.05" units="cm"/>
      <inkml:brushProperty name="height" value="0.05" units="cm"/>
    </inkml:brush>
  </inkml:definitions>
  <inkml:trace contextRef="#ctx0" brushRef="#br0">19 81 13283,'14'-71'2988,"-13"61"-1364,-10 50-295,1 9-686,-6 83 0,11 60-330,7-15-81,8 0 1,8 0-1,84 342 1,-7-227-62,-78-247-161,2-2 0,2 0 1,1-1-1,38 47 0,-50-74-43,1 0-1,0-1 0,1-1 0,1 0 0,0-1 0,0 0 0,24 12 1,-30-19-50,0-1 0,0 0 1,0 0-1,1-1 1,0 0-1,0-1 1,0 0-1,0-1 1,0 0-1,0 0 1,0-1-1,0 0 1,0-1-1,0 0 1,14-4-1,-11 1 20,1-1 0,-2 0 1,1-1-1,0-1 0,-1 0 0,-1 0 0,1-1 0,-1-1 0,14-14 0,-10 8-152,22-36 0,-36 51 214</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53.720"/>
    </inkml:context>
    <inkml:brush xml:id="br0">
      <inkml:brushProperty name="width" value="0.05" units="cm"/>
      <inkml:brushProperty name="height" value="0.05" units="cm"/>
    </inkml:brush>
  </inkml:definitions>
  <inkml:trace contextRef="#ctx0" brushRef="#br0">6 663 13779,'-4'23'1967,"2"-18"-675,4-17-21,0-3-709,2-1 0,0 2 0,11-27 0,2-6 46,11-47 168,-4-2 0,22-195 0,-46 275-523,-3-32-1,1 75-202,1 0 0,1 0 0,1 0-1,6 39 1,-5-50-57,22 147-266,-17-129-561,2 1 1,21 53-1,-30-87 783,0 0 21,0 0 0,1 0-1,-1 0 1,0-1 0,0 1-1,1 0 1,-1 0 0,0-1-1,1 1 1,-1 0 0,1-1-1,-1 1 1,1 0 0,-1-1-1,1 1 1,-1-1 0,1 1-1,-1 0 1,1-1 0,0 0-1,0 1 1,-1-1 0,1 1-1,0-1 1,-1 0 0,1 1-1,0-1 1,0 0 0,0 0-1,0 0 1,8-2-601</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54.118"/>
    </inkml:context>
    <inkml:brush xml:id="br0">
      <inkml:brushProperty name="width" value="0.05" units="cm"/>
      <inkml:brushProperty name="height" value="0.05" units="cm"/>
    </inkml:brush>
  </inkml:definitions>
  <inkml:trace contextRef="#ctx0" brushRef="#br0">1 412 18236,'22'-16'1592,"6"2"-1056,1-5-208,9-7 641,6-6-313,5-7-120,5-1-88,-6-2-424,-1 2-240,-14 0 304,-5-1-88,-12 8-104,-6 3-32</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9.714"/>
    </inkml:context>
    <inkml:brush xml:id="br0">
      <inkml:brushProperty name="width" value="0.05" units="cm"/>
      <inkml:brushProperty name="height" value="0.05" units="cm"/>
    </inkml:brush>
  </inkml:definitions>
  <inkml:trace contextRef="#ctx0" brushRef="#br0">0 764 17300,'19'-13'1010,"-12"7"-669,0 1-1,0 1 1,0 0 0,1 0-1,10-5 1,-16 9-288,0-1 1,-1 1 0,1-1-1,0 1 1,0 0 0,0 0-1,-1 0 1,1 0-1,0 0 1,0 0 0,0 0-1,-1 1 1,1-1 0,0 1-1,0-1 1,-1 1 0,1 0-1,-1-1 1,1 1 0,0 0-1,-1 0 1,1 0 0,-1 0-1,0 1 1,1-1-1,-1 0 1,0 1 0,0-1-1,0 0 1,2 4 0,1 2-35,0 1 1,0 0 0,-1 0-1,0 1 1,0-1-1,-1 1 1,1 9 0,5 62 4,-7-35 9,-1-28-14,0-1 1,1 1-1,4 18 1,-5-34-27,0 0 1,0 0 0,0 0 0,1-1-1,-1 1 1,0 0 0,0 0-1,1 0 1,-1 0 0,0 0 0,1-1-1,-1 1 1,1 0 0,-1 0-1,1-1 1,-1 1 0,1 0 0,0-1-1,-1 1 1,1-1 0,0 1-1,-1-1 1,1 1 0,0-1 0,1 1-1,-1-1-27,0 0 0,0 0 0,0 0 1,0-1-1,1 1 0,-1 0 0,0-1 0,-1 1 0,1-1 0,0 1 0,0-1 0,0 0 0,0 1 0,0-1 0,0 0 0,-1 0 1,2-1-1,6-7-241,-1 0 0,11-21 0,-17 28 304,22-43-292,1-11-89</inkml:trace>
  <inkml:trace contextRef="#ctx0" brushRef="#br0" timeOffset="1">262 0 16307,'-1'25'1521,"4"5"-1177,1-1-184,5 5 688,1-3-520,3 8-96,-2-2-464,1 2-264,-5-3 424,0-5-104,-3-9-40</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55.156"/>
    </inkml:context>
    <inkml:brush xml:id="br0">
      <inkml:brushProperty name="width" value="0.05" units="cm"/>
      <inkml:brushProperty name="height" value="0.05" units="cm"/>
    </inkml:brush>
  </inkml:definitions>
  <inkml:trace contextRef="#ctx0" brushRef="#br0">1 30 14939,'13'-26'3100,"-13"26"-3061,0-1 0,0 1 1,0 0-1,0 0 0,0 0 1,0 0-1,1-1 0,-1 1 1,0 0-1,0 0 0,0 0 1,0 0-1,1 0 0,-1-1 1,0 1-1,0 0 0,0 0 1,1 0-1,-1 0 1,0 0-1,0 0 0,1 0 1,-1 0-1,0 0 0,0 0 1,0 0-1,1 0 0,-1 0 1,0 0-1,0 0 0,1 0 1,-1 0-1,0 0 0,0 0 1,0 1-1,1-1 0,-1 0 1,6 16 1277,-3 10-684,-1 0 1,-3 41-1,1-23-360,-4 47 135,2-55-255,1 0 0,7 68-1,-6-101-147,1 0-1,-1 0 0,1 0 1,0 0-1,0 0 0,0 0 1,0 0-1,1 0 0,-1 0 1,1-1-1,-1 1 0,1-1 1,0 1-1,3 2 0,-4-4-1,1 0-1,-1-1 0,1 1 0,-1 0 0,1 0 1,0-1-1,-1 1 0,1-1 0,0 0 1,0 1-1,-1-1 0,1 0 0,0 0 0,0 0 1,-1 0-1,1 0 0,0 0 0,0-1 1,-1 1-1,1-1 0,0 1 0,-1-1 0,1 0 1,0 1-1,1-2 0,9-5-32,0 0-1,-1 0 1,0-1-1,0-1 1,-1 0 0,0 0-1,0-1 1,10-14-1,-7 7-295,0-2-1,-1 1 0,-1-2 1,11-27-1,-18 40 300,-1 0 1,-1-1-1,1 1 1,-1-1-1,-1 0 1,1 1-1,-1-1 0,-1 0 1,1 0-1,-2 0 1,1 0-1,-1 1 0,0-1 1,-4-15-1,-11-19-403</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55.662"/>
    </inkml:context>
    <inkml:brush xml:id="br0">
      <inkml:brushProperty name="width" value="0.05" units="cm"/>
      <inkml:brushProperty name="height" value="0.05" units="cm"/>
    </inkml:brush>
  </inkml:definitions>
  <inkml:trace contextRef="#ctx0" brushRef="#br0">1 1 14867,'15'49'1721,"1"2"-1097,-4 8-240,2 4 768,2 7-376,0 0-88,1 2-768,-6-9-232,-11-23 312,-2-12-120,-12-22-120</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56.765"/>
    </inkml:context>
    <inkml:brush xml:id="br0">
      <inkml:brushProperty name="width" value="0.05" units="cm"/>
      <inkml:brushProperty name="height" value="0.05" units="cm"/>
    </inkml:brush>
  </inkml:definitions>
  <inkml:trace contextRef="#ctx0" brushRef="#br0">1 262 19180,'2'1'1368,"1"-2"-1064,9-6-112,13-9 209,12-5-73,8-7-64,3-2-72,6-3-480,-2 1-376,1 2 560,-9-1-129,-14-2-135</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57.349"/>
    </inkml:context>
    <inkml:brush xml:id="br0">
      <inkml:brushProperty name="width" value="0.05" units="cm"/>
      <inkml:brushProperty name="height" value="0.05" units="cm"/>
    </inkml:brush>
  </inkml:definitions>
  <inkml:trace contextRef="#ctx0" brushRef="#br0">0 1453 17212,'31'-78'1126,"25"-100"-1,-37 113-914,52-207-101,47-353 0,-109 557-110,1-99 1,-10 240 119,11 262 64,6-224-154,4 0-1,6-2 1,3-1-1,67 153 1,-94-253-62,0-1-1,0 0 1,0 0-1,1-1 1,0 1 0,0-1-1,1 0 1,0 0-1,8 8 1,0-11-59</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58.728"/>
    </inkml:context>
    <inkml:brush xml:id="br0">
      <inkml:brushProperty name="width" value="0.05" units="cm"/>
      <inkml:brushProperty name="height" value="0.05" units="cm"/>
    </inkml:brush>
  </inkml:definitions>
  <inkml:trace contextRef="#ctx0" brushRef="#br0">1 551 16468,'3'24'1312,"18"-12"-896,11-13-160,15-24 872,12-17-696,19-17-160,7-12 0,10-7-48,0-3-160,-6 7-440,-10 10-296,-20 15 552,-17 15-104,-24 26-120</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59.227"/>
    </inkml:context>
    <inkml:brush xml:id="br0">
      <inkml:brushProperty name="width" value="0.05" units="cm"/>
      <inkml:brushProperty name="height" value="0.05" units="cm"/>
    </inkml:brush>
  </inkml:definitions>
  <inkml:trace contextRef="#ctx0" brushRef="#br0">0 351 15539,'21'-12'1633,"6"-13"-1009,4-1-272,2-6 1184,8-4-808,4-3-376,1 4-168,-6-2 1169,-7 0-1217,-12 1 48,-5 1 56</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20:59.780"/>
    </inkml:context>
    <inkml:brush xml:id="br0">
      <inkml:brushProperty name="width" value="0.05" units="cm"/>
      <inkml:brushProperty name="height" value="0.05" units="cm"/>
    </inkml:brush>
  </inkml:definitions>
  <inkml:trace contextRef="#ctx0" brushRef="#br0">1 808 16019,'-1'-17'340,"1"0"-1,1-1 0,0 1 0,1 0 0,1 0 0,1 0 0,0 0 0,10-22 0,-11 30-227,0 1 1,1 0-1,0 0 0,1 0 0,0 1 1,0 0-1,0 0 0,1 0 0,0 0 0,0 1 1,1 0-1,0 0 0,0 1 0,1 0 1,-1 0-1,1 0 0,13-5 0,-17 9-79,0 0 0,0 0 0,0 1-1,0-1 1,0 1 0,0 0 0,0 0 0,0 0-1,0 1 1,0-1 0,0 1 0,0 0 0,0 0 0,0 1-1,-1-1 1,1 1 0,0-1 0,-1 1 0,1 1-1,-1-1 1,0 0 0,0 1 0,5 4 0,2 3 14,-1 0 0,-1 0 0,0 1 1,0 0-1,11 22 0,-3 5 36,-1 0-1,-2 1 1,14 67 0,1 5 152,-28-111-233,15 37 160,-15-36-154,1 0 1,-1-1 0,0 1-1,1 0 1,-1 0-1,1-1 1,-1 1 0,0 0-1,1-1 1,0 1 0,-1 0-1,1-1 1,-1 1 0,1-1-1,0 1 1,-1-1 0,1 1-1,0-1 1,-1 0 0,1 1-1,0-1 1,0 0 0,0 0-1,-1 1 1,1-1 0,0 0-1,0 0 1,0 0 0,-1 0-1,1 0 1,0 0-1,0 0 1,0 0 0,-1-1-1,1 1 1,0 0 0,0 0-1,0-1 1,-1 1 0,1 0-1,0-1 1,0 1 0,-1-1-1,2 0 1,1-2 27,0-1 0,0 0 1,0 0-1,0 0 0,-1 0 0,1 0 0,-1-1 1,0 1-1,0-1 0,-1 1 0,1-1 0,0-8 1,1-6 124,2-36 0,-6 21-67,0 0 0,-3 0-1,0 0 1,-3 0 0,0 1-1,-2 0 1,-2 0 0,-1 1-1,-1 0 1,-2 2 0,-1-1-1,-1 2 1,-38-49-1,48 69-77,0 0 0,-1 0 0,1 1 0,-2-1-1,1 2 1,-1 0 0,0 0 0,-1 0-1,0 1 1,0 1 0,-20-9 0,29 13-16,0 1-1,0 0 1,1-1 0,-1 1 0,0 0-1,0-1 1,0 1 0,0 0-1,0 0 1,0 0 0,0 0 0,-1 0-1,1 0 1,0 0 0,0 0 0,0 0-1,0 1 1,0-1 0,1 0 0,-1 1-1,0-1 1,0 1 0,0-1 0,0 1-1,0-1 1,-1 2 0,2-2-1,0 0 0,0 0 0,0 1 0,0-1 0,0 0 0,0 0 0,0 1 0,0-1 0,0 0 0,0 1 0,1-1 0,-1 0 0,0 0 0,0 0 0,0 1 0,0-1 0,0 0 0,1 0 0,-1 1 0,0-1 0,0 0 0,0 0 0,0 0 0,1 0 0,-1 1 0,0-1 0,0 0 0,1 0 0,-1 0 0,1 0 0,17 5-40,-2-5-35,-1-1 1,0 0-1,0-1 0,-1-1 1,1 0-1,27-10 0,87-44-802,-90 36 702,-1-1 0,71-54 0,-25 1-155</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0.157"/>
    </inkml:context>
    <inkml:brush xml:id="br0">
      <inkml:brushProperty name="width" value="0.05" units="cm"/>
      <inkml:brushProperty name="height" value="0.05" units="cm"/>
    </inkml:brush>
  </inkml:definitions>
  <inkml:trace contextRef="#ctx0" brushRef="#br0">0 189 17388,'14'-10'1672,"6"-1"-1272,8-6-192,5-2 552,8-5-1120,5-4-264,0 3 624,-4-3-152,2 1-272</inkml:trace>
  <inkml:trace contextRef="#ctx0" brushRef="#br0" timeOffset="1">798 164 17324,'-5'2'1464,"3"-4"-1280,4-4-248,5-7 712,4-3-968,8-2-1376,2-4 1368,5 3-320,1 2-257</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0.562"/>
    </inkml:context>
    <inkml:brush xml:id="br0">
      <inkml:brushProperty name="width" value="0.05" units="cm"/>
      <inkml:brushProperty name="height" value="0.05" units="cm"/>
    </inkml:brush>
  </inkml:definitions>
  <inkml:trace contextRef="#ctx0" brushRef="#br0">0 165 14643,'7'2'1584,"-1"-2"-951,-3-8-273,4 0 584,3-2-152,0-3-408,1-3-320,2-4-696,-3-4 544,5-9-184,2-2-88</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05.030"/>
    </inkml:context>
    <inkml:brush xml:id="br0">
      <inkml:brushProperty name="width" value="0.05" units="cm"/>
      <inkml:brushProperty name="height" value="0.05" units="cm"/>
    </inkml:brush>
  </inkml:definitions>
  <inkml:trace contextRef="#ctx0" brushRef="#br0">390 11 14059,'-1'-10'840,"-4"12"-384,-6 19-134,-101 321 335,-97 202-74,202-525-547,-26 78 176,30-86-176,0 1 0,1 0 1,1 0-1,-1-1 0,2 1 0,0 14 0,0-23-23,1 0-1,-1 0 0,0 0 1,1 0-1,-1-1 0,1 1 0,0 0 1,0 0-1,0-1 0,0 1 1,1 0-1,-1-1 0,1 1 1,-1-1-1,1 0 0,0 0 0,0 1 1,0-1-1,0 0 0,3 2 1,-2-3-2,0 0 1,-1 0 0,1 0 0,0-1 0,0 1 0,0-1 0,0 1 0,0-1-1,0 0 1,0 0 0,0 0 0,0-1 0,0 1 0,0-1 0,0 1-1,3-2 1,11-5 36,0 0 0,-1-1 0,0-1-1,28-19 1,-42 26-44,376-270-297,-357 256 270,18-12-82</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0.962"/>
    </inkml:context>
    <inkml:brush xml:id="br0">
      <inkml:brushProperty name="width" value="0.05" units="cm"/>
      <inkml:brushProperty name="height" value="0.05" units="cm"/>
    </inkml:brush>
  </inkml:definitions>
  <inkml:trace contextRef="#ctx0" brushRef="#br0">2 742 16371,'-1'-13'384,"0"0"-1,1 0 0,1 0 1,0 0-1,0 0 0,1 0 0,1 1 1,8-25-1,-1 0 195,2-9-287,86-381-182,-93 399-286,3-34-1,-8 62 174,-1 0-1,1 0 1,0 0-1,0 0 1,0 0-1,0 0 1,0 0-1,0 0 0,0 0 1,0 0-1,0 0 1,0 0-1,0 0 1,0 0-1,0 0 1,0 0-1,-1-1 0,1 1 1,0 0-1,0 0 1,0 0-1,0 0 1,0 0-1,0 0 1,0 0-1,0 0 1,0 0-1,0 0 0,0 0 1,0 0-1,0 0 1,0 0-1,0 0 1,0 0-1,0-1 1,0 1-1,-5 13-27,-4 22 74,-20 146 140,26-144-98,1 1-1,6 70 1,-4-101-97,1 0 0,0-1 0,0 1 0,1 0-1,0-1 1,0 1 0,0-1 0,1 0 0,0 1 0,0-1 0,0-1-1,1 1 1,0 0 0,0-1 0,1 0 0,-1 0 0,1 0 0,0 0-1,0-1 1,1 0 0,-1 0 0,1-1 0,0 1 0,0-1 0,0 0 0,11 3-1,41 14-970,-48-16 696</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1.423"/>
    </inkml:context>
    <inkml:brush xml:id="br0">
      <inkml:brushProperty name="width" value="0.05" units="cm"/>
      <inkml:brushProperty name="height" value="0.05" units="cm"/>
    </inkml:brush>
  </inkml:definitions>
  <inkml:trace contextRef="#ctx0" brushRef="#br0">8 457 16732,'-7'0'1504,"17"-3"-920,4-4-192,15-8 952,9-13-519,18-9-377,10-5-40,9-15-448,5-3-368,-4 1-577,-6-1 833,-5 10-224,-9 11-152</inkml:trace>
  <inkml:trace contextRef="#ctx0" brushRef="#br0" timeOffset="1">598 420 14019,'2'14'1360,"-9"16"-800,-8 11-176,-6 16 1257,-4 10-793,-3 14-240,-4 0-56,2 2-72,1 2-40,8-8-151,5-5-137,5-16-384,1-12-233,4-16-359,2-10 1704,-1-19-1008,1-8-64,-5-18-24</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1.916"/>
    </inkml:context>
    <inkml:brush xml:id="br0">
      <inkml:brushProperty name="width" value="0.05" units="cm"/>
      <inkml:brushProperty name="height" value="0.05" units="cm"/>
    </inkml:brush>
  </inkml:definitions>
  <inkml:trace contextRef="#ctx0" brushRef="#br0">0 1 17220,'14'31'1288,"9"-1"-1016,6 3-120,10-3 408,4-5-144,7-9-376,0 2-264,6-11-472,0 2 616,-3-2-120,-6-3-96</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2.358"/>
    </inkml:context>
    <inkml:brush xml:id="br0">
      <inkml:brushProperty name="width" value="0.05" units="cm"/>
      <inkml:brushProperty name="height" value="0.05" units="cm"/>
    </inkml:brush>
  </inkml:definitions>
  <inkml:trace contextRef="#ctx0" brushRef="#br0">3 1724 14731,'-1'17'777,"-1"110"4241,3-109-4582,0 0 0,1-1 1,1 1-1,11 32 1,-14-48-426,1 0 0,-1 0 0,1 0 0,0 0 0,0 0 0,0 0 1,0-1-1,1 1 0,-1 0 0,0-1 0,1 1 0,-1-1 0,1 1 1,-1-1-1,1 0 0,0 1 0,-1-1 0,1 0 0,0 0 0,0 0 1,0-1-1,0 1 0,0 0 0,0-1 0,0 1 0,0-1 0,0 0 1,0 0-1,0 0 0,0 0 0,0 0 0,1 0 0,-1 0 0,0-1 1,0 1-1,0-1 0,0 1 0,0-1 0,2-1 0,6-2-8,-1-1 0,0 0 0,0 0 0,0-1 0,0 0 0,11-11 0,14-18-100,-2-1 0,-2-1 0,-1-2 0,28-51 0,-63 152-10,2-42 80,1 0 0,1 0 1,0 0-1,2 1 0,1-1 0,4 31 0,-5-49-24,1 1-1,-1-1 0,1 0 1,-1-1-1,1 1 1,0 0-1,0 0 0,0 0 1,0 0-1,0-1 0,0 1 1,0 0-1,1-1 1,-1 1-1,1-1 0,-1 1 1,1-1-1,0 0 1,-1 0-1,1 0 0,0 0 1,2 1-1,-2-1 4,0-1 0,0 0 1,0 0-1,-1 0 0,1 0 0,0-1 0,0 1 0,0 0 0,0-1 0,0 1 0,-1-1 0,1 0 0,0 1 1,0-1-1,-1 0 0,1 0 0,-1 0 0,1 0 0,-1-1 0,1 1 0,-1 0 0,1-1 0,-1 1 1,1-2-1,3-4-67,0 1 0,-1 0 1,8-15-1,12-38-464</inkml:trace>
  <inkml:trace contextRef="#ctx0" brushRef="#br0" timeOffset="1">169 21 15643,'5'-3'125,"-1"1"0,0-1-1,1 1 1,0 0 0,0 0 0,-1 1-1,1-1 1,0 1 0,0 0 0,0 1-1,0-1 1,0 1 0,0 0-1,0 0 1,9 2 0,-6 0 2,0 0 1,-1 0-1,1 1 1,-1 1 0,0-1-1,0 1 1,0 0-1,-1 0 1,8 7-1,7 8 123,-1 1-1,-1 1 0,-1 1 0,22 35 0,-3-2-155,-3 2-1,-2 1 0,-2 2 1,-4 1-1,-2 0 0,-2 2 1,-4 1-1,-2 0 0,9 83 1,-17-60-140,-4 0 0,-4 0 0,-4 0 0,-28 158 0,8-133 72,-4-2 0,-6-1-1,-57 127 1,11-65-45,1-9 35</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4.558"/>
    </inkml:context>
    <inkml:brush xml:id="br0">
      <inkml:brushProperty name="width" value="0.05" units="cm"/>
      <inkml:brushProperty name="height" value="0.05" units="cm"/>
    </inkml:brush>
  </inkml:definitions>
  <inkml:trace contextRef="#ctx0" brushRef="#br0">1 1 15507,'35'120'3179,"-27"-85"-2773,2-2 1,1 0-1,19 40 0,-28-69-389,0-1-1,0 1 1,0 0 0,1-1 0,-1 0-1,1 0 1,0 0 0,0 0-1,0 0 1,7 4 0,-8-6-11,0 0 0,0 0 0,0 0 0,0-1 0,0 1 0,0-1 0,0 1 0,0-1 0,1 0 1,-1 0-1,0 0 0,0 0 0,0 0 0,0 0 0,0 0 0,1-1 0,-1 0 0,0 1 0,0-1 0,0 0 0,0 0 0,0 0 0,1-1 0,7-4 25,-2-1 0,1 1 0,-1-2 0,0 1 0,0-1 0,10-14 0,38-60 236,-49 70-224,28-47 178,-18 28 18,29-37 0,-37 60-91,-3 14-46,-4 18-1,-2-20-93,0 48 67,-2-31-220,2 0 1,1 0 0,0-1-1,2 1 1,0 0-1,7 23 1,-10-44 135,0 1 0,0-1 1,0 1-1,1-1 0,-1 1 1,0-1-1,0 1 0,0-1 1,0 0-1,1 1 0,-1-1 1,0 1-1,0-1 0,1 0 1,-1 1-1,0-1 0,0 0 1,1 1-1,-1-1 0,0 0 1,1 0-1,-1 1 0,1-1 1,-1 0-1,0 0 0,1 0 1,-1 1-1,1-1 0,-1 0 1,1 0-1,-1 0 0,0 0 1,1 0-1,-1 0 0,1 0 1,-1 0-1,1 0 0,-1 0 1,1 0-1,-1 0 0,0 0 1,1-1-1,-1 1 0,1 0 1,-1 0-1,0 0 0,1 0 1,-1-1-1,1 1 0,-1 0 1,0-1-1,1 1 0,-1 0 1,0-1-1,1 1 0,-1 0 1,0-1-1,0 1 0,1 0 1,-1-1-1,0 1 0,0-1 1,0 0-1,17-31-295,-1-12-74</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5.039"/>
    </inkml:context>
    <inkml:brush xml:id="br0">
      <inkml:brushProperty name="width" value="0.05" units="cm"/>
      <inkml:brushProperty name="height" value="0.05" units="cm"/>
    </inkml:brush>
  </inkml:definitions>
  <inkml:trace contextRef="#ctx0" brushRef="#br0">1 102 18308,'3'-4'1360,"1"5"-1104,3 0-88,10-2 488,3-6-343,9-7-442,4-2-335,3 0-1544,1 2 1776,-7-1-256,-2-2-248</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5.436"/>
    </inkml:context>
    <inkml:brush xml:id="br0">
      <inkml:brushProperty name="width" value="0.05" units="cm"/>
      <inkml:brushProperty name="height" value="0.05" units="cm"/>
    </inkml:brush>
  </inkml:definitions>
  <inkml:trace contextRef="#ctx0" brushRef="#br0">3 340 14875,'0'3'399,"-3"28"1389,7-21-551,-4-11-1140,1 1-1,-1 0 1,1 0 0,0 0 0,-1-1-1,1 1 1,-1 0 0,1-1 0,0 1-1,-1-1 1,1 1 0,-1-1 0,0 1 0,1-1-1,-1 1 1,1-1 0,-1 1 0,0-1-1,1 1 1,-1-2 0,50-73 1530,34-47-924,-50 76-567,-14 18-127,1 1 0,38-38 0,-58 64-13,0 0 0,0 0 1,0 0-1,0 0 0,0 0 1,0 1-1,1-1 1,-1 0-1,0 1 0,1-1 1,-1 0-1,3 0 0,-4 1 2,1 0 0,-1 1 0,0-1-1,1 0 1,-1 0 0,0 0-1,0 0 1,1 0 0,-1 0 0,0 1-1,0-1 1,1 0 0,-1 0-1,0 0 1,0 1 0,0-1 0,1 0-1,-1 0 1,0 1 0,0-1-1,0 0 1,0 1 0,0-1 0,1 0-1,-1 0 1,0 1 0,0-1-1,0 0 1,0 1 0,0-1-1,0 0 1,0 1 0,0-1 0,0 1-1,-1 5-17,1 1-1,-1-1 0,-1 1 1,-1 6-1,-9 34-106,-7 59-1,16-85-64,2 1 0,0-1-1,1 1 1,1-1 0,5 25 0,0-26-6,-1-16-57</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5.902"/>
    </inkml:context>
    <inkml:brush xml:id="br0">
      <inkml:brushProperty name="width" value="0.05" units="cm"/>
      <inkml:brushProperty name="height" value="0.05" units="cm"/>
    </inkml:brush>
  </inkml:definitions>
  <inkml:trace contextRef="#ctx0" brushRef="#br0">301 1 14195,'-1'2'129,"1"1"0,-1-1 1,0 1-1,0-1 0,0 1 0,-1-1 1,1 0-1,0 0 0,-1 0 0,0 0 0,-3 4 1,-5 5 22,-21 30 490,3 0-1,1 2 1,-42 88 0,42-67-266,3 1 0,-21 92 1,38-125-213,1 0 1,2 0-1,1 1 1,2-1 0,1 1-1,1 0 1,2-1 0,10 51-1,-8-66-118,0-1-1,0 0 0,2 0 1,0 0-1,1-1 1,0 0-1,19 24 0,-19-29-85,1-1 1,0 1-1,1-1 0,0-1 0,0 0 0,1-1 0,0 0 0,0 0 0,0-1 0,1-1 0,15 6 0,-16-8-87,2 1-1,-1-1 1,0-1-1,1 0 1,-1-1-1,1 0 0,-1-1 1,1-1-1,0 0 1,-1 0-1,0-1 1,1-1-1,-1 0 1,0-1-1,18-8 1,12-12-372</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6.331"/>
    </inkml:context>
    <inkml:brush xml:id="br0">
      <inkml:brushProperty name="width" value="0.05" units="cm"/>
      <inkml:brushProperty name="height" value="0.05" units="cm"/>
    </inkml:brush>
  </inkml:definitions>
  <inkml:trace contextRef="#ctx0" brushRef="#br0">416 11 16388,'16'-10'1592,"-22"13"-1104,-14 12-208,-13 23 1096,-8 9-592,-10 19-415,-2 7-145,-1 9-112,2-1 0,11-6-48,6-6-64,12-22-232,6-10-136,13-25-465,2-15-175,2-27 720,2-17-224,1-18-104</inkml:trace>
  <inkml:trace contextRef="#ctx0" brushRef="#br0" timeOffset="1">18 184 14835,'5'22'1488,"10"8"-911,3-1-201,11 2 896,8-2-440,9-9-576,6-4-440,4-15 296,1-8-96,-5-10-96</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6.794"/>
    </inkml:context>
    <inkml:brush xml:id="br0">
      <inkml:brushProperty name="width" value="0.05" units="cm"/>
      <inkml:brushProperty name="height" value="0.05" units="cm"/>
    </inkml:brush>
  </inkml:definitions>
  <inkml:trace contextRef="#ctx0" brushRef="#br0">0 403 16508,'6'-7'1757,"12"-22"-1446,-1-2 0,-2 0 0,-1-1 0,16-54 0,-19 54-219,38-123-33,-47 179 153,-2 29-67,2 89 434,-1-123-623,2 0 0,0 0 1,1-1-1,0 0 0,11 25 0,-14-40-36,0-1-1,0 1 0,0-1 0,1 0 0,-1 1 0,1-1 0,0 0 0,0 0 0,0 0 1,0 0-1,0-1 0,0 1 0,4 2 0,-5-4 59,0 1 1,-1-1-1,1 0 0,0 0 0,0 0 1,0 0-1,0 0 0,0 0 1,0 0-1,0 0 0,0 0 0,0 0 1,0 0-1,0 0 0,0-1 0,0 1 1,0 0-1,-1-1 0,1 1 1,0-1-1,0 1 0,0-1 0,0 1 1,-1-1-1,1 1 0,0-1 0,-1 0 1,1 0-1,0 1 0,-1-1 1,1 0-1,-1 0 0,1 0 0,-1 1 1,0-1-1,1 0 0,-1 0 0,0 0 1,0 0-1,1-1 0,9-30-499</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3.088"/>
    </inkml:context>
    <inkml:brush xml:id="br0">
      <inkml:brushProperty name="width" value="0.05" units="cm"/>
      <inkml:brushProperty name="height" value="0.05" units="cm"/>
    </inkml:brush>
  </inkml:definitions>
  <inkml:trace contextRef="#ctx0" brushRef="#br0">14 16 13955,'-1'-15'1624,"0"32"-686,-1 10-477,-3 14-130,2 1 0,1 0 0,3 0-1,7 50 1,-8-91-319,9 37 233,-9-37-235,0-1 1,1 1-1,-1 0 0,0-1 0,0 1 0,0-1 0,1 1 1,-1 0-1,0-1 0,1 1 0,-1-1 0,0 1 1,1-1-1,-1 1 0,1-1 0,-1 1 0,0-1 1,1 0-1,0 1 0,-1-1 0,1 0 0,-1 1 0,1-1 1,-1 0-1,1 0 0,-1 1 0,1-1 0,0 0 1,-1 0-1,1 0 0,0 0 0,-1 0 0,1 0 1,-1 0-1,1 0 0,0 0 0,-1 0 0,1 0 0,0 0 1,-1 0-1,1-1 0,-1 1 0,1 0 0,0 0 1,-1-1-1,1 1 0,-1 0 0,1-1 0,-1 1 1,1-1-1,-1 1 0,0-1 0,1 1 0,0-1 0,11-14 161,-1 0 0,-1 0 0,0-1 0,13-30 0,-7 14-4,-8 17-95,78-135 534,-85 148-598,0 1 0,0-1 0,0 1 1,0-1-1,0 1 0,0 0 1,0-1-1,1 1 0,-1 0 0,0 0 1,1 0-1,-1 0 0,1 0 0,3-1 1,-5 2-6,1 0 0,0 0 0,-1 0 0,1 0-1,-1 0 1,1 0 0,0 0 0,-1 0 0,1 1 0,-1-1 0,1 0 0,-1 0 0,1 1 0,-1-1 0,1 0 0,-1 1 0,1-1 0,-1 1 0,1-1 0,-1 1 0,0-1 0,1 1 0,-1-1-1,0 1 1,1-1 0,-1 1 0,0-1 0,1 2 0,2 6 13,-1 1 1,1-1-1,-1 1 0,1 14 0,-1-6-8,1 2-3,0 0-14,0 0 1,2 1-1,0-1 1,1-1-1,1 1 1,13 25 0,-20-43-21,0-1 0,0 0 0,0 0 1,0 0-1,0 0 0,0 1 0,1-1 1,-1 0-1,0 0 0,0 0 0,0 0 1,0 1-1,1-1 0,-1 0 0,0 0 1,0 0-1,0 0 0,0 0 0,1 0 1,-1 0-1,0 0 0,0 0 0,0 1 1,1-1-1,-1 0 0,0 0 0,0 0 1,0 0-1,1 0 0,-1 0 0,0 0 1,0 0-1,0 0 0,1-1 1,-1 1-1,0 0 0,0 0 0,0 0 1,1 0-1,-1 0 0,0 0 0,0 0 1,0 0-1,0 0 0,1-1 0,7-11-601,1-14 105,-6 7 62</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7.255"/>
    </inkml:context>
    <inkml:brush xml:id="br0">
      <inkml:brushProperty name="width" value="0.05" units="cm"/>
      <inkml:brushProperty name="height" value="0.05" units="cm"/>
    </inkml:brush>
  </inkml:definitions>
  <inkml:trace contextRef="#ctx0" brushRef="#br0">9 165 17284,'-5'6'1904,"3"-4"-1144,1-2-296,6-9 881,5-4-233,12-4-392,2-3-328,9-4-848,3-2-528,-1 0 832,-5 3-184,-9 9-120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7.643"/>
    </inkml:context>
    <inkml:brush xml:id="br0">
      <inkml:brushProperty name="width" value="0.05" units="cm"/>
      <inkml:brushProperty name="height" value="0.05" units="cm"/>
    </inkml:brush>
  </inkml:definitions>
  <inkml:trace contextRef="#ctx0" brushRef="#br0">9 461 18132,'-8'13'1425,"8"-13"-1406,0 0 0,0 0 0,0 1 0,0-1 1,0 0-1,0 0 0,0 0 0,0 0 0,0 0 1,0 0-1,0 0 0,0 0 0,0 0 0,0 0 1,0 1-1,0-1 0,0 0 0,0 0 0,0 0 1,0 0-1,0 0 0,0 0 0,0 0 1,0 0-1,0 0 0,0 0 0,0 1 0,0-1 1,0 0-1,0 0 0,0 0 0,0 0 0,1 0 1,-1 0-1,0 0 0,0 0 0,0 0 0,0 0 1,0 0-1,0 0 0,0 0 0,0 0 0,0 0 1,0 0-1,1 0 0,-1 0 0,0 0 0,0 0 1,0 0-1,0 0 0,0 0 0,0 0 1,0 0-1,0 0 0,0 0 0,1 0 0,-1 0 1,0 0-1,0 0 0,0 0 0,2-1 103,1-1 0,-1 1 0,0-1 0,0 1 0,0-1 0,0 0 1,0 0-1,0 0 0,2-2 0,18-26 198,-2 0 1,0-1 0,24-55-1,32-107-433,-50 106-159,-36 125 231,1 0 0,-3 51 0,6-45 27,2-16 75,-8 74-491,12-89 485,-1 0 1,2-1-1,0 1 0,0 0 0,6 21 1,0-18-75,0-6-29</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8.052"/>
    </inkml:context>
    <inkml:brush xml:id="br0">
      <inkml:brushProperty name="width" value="0.05" units="cm"/>
      <inkml:brushProperty name="height" value="0.05" units="cm"/>
    </inkml:brush>
  </inkml:definitions>
  <inkml:trace contextRef="#ctx0" brushRef="#br0">1 40 15539,'14'-14'1108,"-10"10"-757,0-1 0,1 1 0,0 0 1,6-4-1,-10 8-306,-1 0 0,0 0 0,1-1 0,-1 1 0,0 0 0,1 0 0,-1 0 0,0 0 0,1 0 0,-1 0 0,0 0 0,0 0 0,1 0 0,-1 0 0,0 0 0,1 1 0,-1-1 0,0 0 0,1 0 0,-1 0 0,0 0 0,1 0 0,-1 1 0,0-1 0,0 0 0,1 0 0,-1 0 0,0 1 0,0-1 0,1 0 0,-1 0 0,0 1 0,0-1 0,0 0 0,0 1 0,1-1 0,-1 0 0,0 0 0,0 1 0,0-1 0,0 0 0,0 1 0,0-1 0,0 0 0,0 1 0,0 0 0,2 18 449,-2-18-395,-3 103 953,-1 5-870,4-98-383,1-1 1,0 1-1,1 0 1,1-1-1,-1 1 1,2-1-1,6 16 0,-3-16-2692,-20-19 1356,-10-1 542</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8.465"/>
    </inkml:context>
    <inkml:brush xml:id="br0">
      <inkml:brushProperty name="width" value="0.05" units="cm"/>
      <inkml:brushProperty name="height" value="0.05" units="cm"/>
    </inkml:brush>
  </inkml:definitions>
  <inkml:trace contextRef="#ctx0" brushRef="#br0">1 302 15067,'16'-14'1473,"11"-1"-817,6-5-200,10-8 680,4-3-312,2-3-432,0-2-352,-4 2 536,0 2-416,-11 1-168,-2 5-104</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8.851"/>
    </inkml:context>
    <inkml:brush xml:id="br0">
      <inkml:brushProperty name="width" value="0.05" units="cm"/>
      <inkml:brushProperty name="height" value="0.05" units="cm"/>
    </inkml:brush>
  </inkml:definitions>
  <inkml:trace contextRef="#ctx0" brushRef="#br0">237 3 13371,'11'-2'1430,"-7"5"150,-14 13 472,6-9-2096,-30 52 799,3 2 0,-44 119 0,62-147-649,-33 120 100,17-51-924,24-93 45,2-14 424,1-17 96,2-15-159,0-15-81</inkml:trace>
  <inkml:trace contextRef="#ctx0" brushRef="#br0" timeOffset="1">26 188 16388,'14'13'1488,"9"0"-960,7 0-208,12 1 504,4-1-120,3 0-408,1-2-376,-6 2 184,-2-6-104,-12-7-128</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9.558"/>
    </inkml:context>
    <inkml:brush xml:id="br0">
      <inkml:brushProperty name="width" value="0.05" units="cm"/>
      <inkml:brushProperty name="height" value="0.05" units="cm"/>
    </inkml:brush>
  </inkml:definitions>
  <inkml:trace contextRef="#ctx0" brushRef="#br0">12 128 14779,'8'-16'989,"28"-47"1687,-33 59-2415,1-1 0,0 1 0,-1-1 1,1 1-1,0 0 0,1 1 0,-1-1 0,1 1 0,0 0 0,5-3 1,-9 5-234,-1 1 0,1 0 0,0-1 1,0 1-1,-1 0 0,1-1 1,0 1-1,0 0 0,0 0 1,-1 0-1,1-1 0,0 1 0,0 0 1,0 0-1,0 0 0,-1 1 1,1-1-1,0 0 0,0 0 1,0 0-1,-1 1 0,1-1 0,0 0 1,0 0-1,-1 1 0,1-1 1,0 1-1,-1-1 0,1 1 0,0-1 1,-1 1-1,1-1 0,-1 1 1,1 0-1,-1-1 0,1 1 1,-1 0-1,1-1 0,-1 1 0,0 0 1,1 0-1,-1 0 0,0-1 1,0 1-1,1 0 0,-1 0 1,0 0-1,0-1 0,0 1 0,0 2 1,0 4 32,0 0-1,0 0 1,0 0 0,-3 13 0,-8 23 25,-1-1 1,-34 75 0,25-66 20,-17 59 0,37-106-98,0 0 0,0 0 0,0-1 0,0 1 0,1 0-1,0 0 1,0 0 0,0 4 0,0-7-5,1 0 1,-1 0-1,1 0 1,-1 0 0,1 0-1,-1 0 1,1 0-1,-1 0 1,1-1-1,0 1 1,-1 0-1,1-1 1,0 1 0,0 0-1,-1-1 1,1 1-1,0-1 1,0 1-1,0-1 1,0 1-1,0-1 1,0 0-1,0 1 1,0-1 0,0 0-1,0 0 1,0 0-1,0 0 1,0 0-1,0 0 1,0 0-1,0 0 1,0 0 0,1-1-1,7 0-28,0 0 0,0-1 0,-1-1 0,1 1 0,-1-2 0,0 1 0,0-1 0,0 0 0,9-6-1,-2-1-303,1 0-1,-2-1 0,18-18 0,-25 22 271,0 0 0,-1-1 0,1 0-1,-2 1 1,1-2 0,-2 1 0,1-1 0,-1 0 0,0 0 0,-1 0 0,0 0 0,2-21 0,-3-22-420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30.020"/>
    </inkml:context>
    <inkml:brush xml:id="br0">
      <inkml:brushProperty name="width" value="0.05" units="cm"/>
      <inkml:brushProperty name="height" value="0.05" units="cm"/>
    </inkml:brush>
  </inkml:definitions>
  <inkml:trace contextRef="#ctx0" brushRef="#br0">0 236 16804,'0'-14'1368,"13"-9"-1072,-3-10-168,6-2 392,4-1-584,0-1 120,2 4-80,-1 9-136</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30.466"/>
    </inkml:context>
    <inkml:brush xml:id="br0">
      <inkml:brushProperty name="width" value="0.05" units="cm"/>
      <inkml:brushProperty name="height" value="0.05" units="cm"/>
    </inkml:brush>
  </inkml:definitions>
  <inkml:trace contextRef="#ctx0" brushRef="#br0">1 463 17108,'8'-8'4373,"13"-25"-3337,-10 17-461,42-63-390,-3-2-1,67-147 1,-112 214-266,-6 10-33,-13 25-33,-1 13 103,1 0 0,2 1 0,2 1 0,1 0 0,1 0 0,-4 61 0,12-87-126,-1 0 1,2 1-1,-1-1 1,2 0 0,-1 1-1,5 12 1,-5-18 64,1 0 0,0-1 0,0 1 0,0-1 1,1 0-1,-1 0 0,1 0 0,0 0 0,0 0 0,1 0 1,-1-1-1,1 0 0,0 1 0,0-1 0,5 3 0,14 6-479</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30.958"/>
    </inkml:context>
    <inkml:brush xml:id="br0">
      <inkml:brushProperty name="width" value="0.05" units="cm"/>
      <inkml:brushProperty name="height" value="0.05" units="cm"/>
    </inkml:brush>
  </inkml:definitions>
  <inkml:trace contextRef="#ctx0" brushRef="#br0">38 1 17828,'5'16'1512,"0"7"-1000,-3 5-176,3 10 657,-2 2-289,4 3-288,0 1-40,-1-4-256,1-4-160,0-12-488,0-6-312,-1-8-1793,0-5 2185,-5-5-360,1 2-304</inkml:trace>
  <inkml:trace contextRef="#ctx0" brushRef="#br0" timeOffset="1">0 280 14611,'33'-23'1272,"7"0"-1024,-1-8-192,3-5 497,-2-1-457,-3-6-32,-8 3-48</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31.390"/>
    </inkml:context>
    <inkml:brush xml:id="br0">
      <inkml:brushProperty name="width" value="0.05" units="cm"/>
      <inkml:brushProperty name="height" value="0.05" units="cm"/>
    </inkml:brush>
  </inkml:definitions>
  <inkml:trace contextRef="#ctx0" brushRef="#br0">0 127 15491,'12'-10'929,"-6"3"-1194,-3 1-63,-1-1 1001,1-2-689,3 8-281</inkml:trace>
  <inkml:trace contextRef="#ctx0" brushRef="#br0" timeOffset="1">142 141 16195,'-1'2'1673,"1"-5"-1153,-2-6-368,4-7 272,2-4-472,6-7 304,2-4-144,2-5-464</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3.509"/>
    </inkml:context>
    <inkml:brush xml:id="br0">
      <inkml:brushProperty name="width" value="0.05" units="cm"/>
      <inkml:brushProperty name="height" value="0.05" units="cm"/>
    </inkml:brush>
  </inkml:definitions>
  <inkml:trace contextRef="#ctx0" brushRef="#br0">18 53 17548,'-9'-1'1600,"5"1"-1072,0 0-256,7-2 720,4-2-247,10-2-265,2-1-104,5-1-312,0-1-176,4 3-408,0-1-320,-3 4 671,1 3-143,-9 0-152</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31.822"/>
    </inkml:context>
    <inkml:brush xml:id="br0">
      <inkml:brushProperty name="width" value="0.05" units="cm"/>
      <inkml:brushProperty name="height" value="0.05" units="cm"/>
    </inkml:brush>
  </inkml:definitions>
  <inkml:trace contextRef="#ctx0" brushRef="#br0">258 75 13771,'2'-4'275,"4"-6"285,-1 0 0,0 0 0,-1-1 0,3-10 0,-5 13 728,-3 12-353,-6 19-53,-84 182 1026,28-69-2383,-47 156 1,103-277-339,4-16 351,0-10 112,1-12-147</inkml:trace>
  <inkml:trace contextRef="#ctx0" brushRef="#br0" timeOffset="1">0 346 16412,'9'7'1456,"8"7"-1008,3-2-168,9 2 520,5-1-248,5-2-520,1-2-408,-1-5 376,-6 2-120,3 0-136</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32.283"/>
    </inkml:context>
    <inkml:brush xml:id="br0">
      <inkml:brushProperty name="width" value="0.05" units="cm"/>
      <inkml:brushProperty name="height" value="0.05" units="cm"/>
    </inkml:brush>
  </inkml:definitions>
  <inkml:trace contextRef="#ctx0" brushRef="#br0">217 70 17244,'10'-9'604,"-3"2"-357,1-1 0,0 1 0,0 1 0,1 0 1,-1 0-1,1 1 0,1 0 0,11-5 0,-9 10 252,-11 7-121,-14 13-12,-70 61-63,58-58-226,1 0 0,-34 42 0,57-64-74,0 0 1,0 0 0,0 1 0,0-1-1,0 0 1,0 0 0,1 0-1,-1 1 1,1-1 0,-1 0 0,1 1-1,-1-1 1,1 1 0,0-1 0,-1 0-1,1 1 1,0-1 0,0 1-1,0-1 1,0 1 0,1 1 0,-1-2-4,1 0 1,0 0 0,0-1-1,-1 1 1,1 0-1,0 0 1,0-1 0,0 1-1,0-1 1,0 1 0,0-1-1,0 1 1,0-1 0,0 0-1,0 1 1,0-1-1,0 0 1,0 0 0,0 1-1,0-1 1,2 0 0,8 0-31,0-1 1,0 0-1,21-4 1,-31 4 21,58-14-171,-39 9 46,0 1 0,29-3 0,-48 7 121,0 1 0,0 0 0,0 0 0,0 0 0,0 0 0,0 0 1,0 0-1,0 0 0,0 1 0,0-1 0,0 0 0,1 1 0,-1-1 1,0 1-1,-1-1 0,1 1 0,0-1 0,0 1 0,0-1 0,0 1 0,0 0 1,0 0-1,-1-1 0,1 1 0,1 1 0,-1 1 0,-1-1-1,1 0 0,0 0 1,0 1-1,-1-1 1,0 0-1,1 1 1,-1-1-1,0 0 0,0 1 1,-1 3-1,-1 7-8,0 1 0,-1 0 0,-7 16 0,8-22 8,-7 18 19,-21 61 218,26-77-168,-1 0 1,0 0-1,-1 0 0,0-1 0,-14 17 0,17-22-52,-1 0 1,0-1-1,0 1 0,-1-1 0,1 0 0,0 0 0,-1-1 1,0 0-1,0 1 0,0-2 0,0 1 0,0 0 0,0-1 1,0 0-1,-1 0 0,1-1 0,0 1 0,-1-1 0,1 0 1,0-1-1,0 1 0,-11-3 0,4-1 68,1 1 0,-1-2 0,1 1 0,0-2 0,0 1-1,1-1 1,0-1 0,-19-15 0,-9-16 19</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32.731"/>
    </inkml:context>
    <inkml:brush xml:id="br0">
      <inkml:brushProperty name="width" value="0.05" units="cm"/>
      <inkml:brushProperty name="height" value="0.05" units="cm"/>
    </inkml:brush>
  </inkml:definitions>
  <inkml:trace contextRef="#ctx0" brushRef="#br0">0 225 15843,'2'0'1785,"6"-2"-1177,11-14-248,7-1 1120,10-6-792,-1-2-167,6-2-345,0 1-304,-5 2-625,-7 0 681,-4 4-152,-2-1-104</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33.240"/>
    </inkml:context>
    <inkml:brush xml:id="br0">
      <inkml:brushProperty name="width" value="0.05" units="cm"/>
      <inkml:brushProperty name="height" value="0.05" units="cm"/>
    </inkml:brush>
  </inkml:definitions>
  <inkml:trace contextRef="#ctx0" brushRef="#br0">24 535 16916,'0'0'33,"-12"17"1330,4-10-573,8-7-772,0 0 1,0 0 0,0 0 0,0 0 0,0 0 0,-1 0 0,1 0 0,0 0 0,0 0-1,0 0 1,0 0 0,0 0 0,0 0 0,0 0 0,-1 0 0,1 0 0,0 0 0,0 0-1,0 0 1,0 0 0,0 0 0,0 0 0,0 0 0,0-1 0,-1 1 0,1 0 0,0 0-1,0 0 1,0 0 0,0 0 0,0 0 0,0 0 0,0 0 0,0 0 0,0 0-1,0-1 1,0 1 0,0 0 0,-1 0 0,1 0 0,0 0 0,0 0 0,0 0 0,0 0-1,0-1 1,0 1 0,0 0 0,0 0 0,0 0 0,0 0 0,0 0 0,0 0 0,0-1-1,1 1 1,0-12 363,1 0 0,0 1-1,1-1 1,0 1-1,1-1 1,1 1 0,8-16-1,1-6-38,31-78-55,63-168-1068,-101 255 565,-43 118-307,29-69 535,2-1 0,1 1 0,1 0 0,0 0 0,2 0 0,1 0 0,5 31 0,1-10-851,3 0 0,27 86 1,-34-127 438,-2-10-57,-4-11-151</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33.629"/>
    </inkml:context>
    <inkml:brush xml:id="br0">
      <inkml:brushProperty name="width" value="0.05" units="cm"/>
      <inkml:brushProperty name="height" value="0.05" units="cm"/>
    </inkml:brush>
  </inkml:definitions>
  <inkml:trace contextRef="#ctx0" brushRef="#br0">204 0 14115,'17'44'729,"-3"1"0,-1 0 0,-2 1 0,-2 0 0,3 60 0,-11 239-177,-19-71-461,-3 73-65,19-248-15,17 147 0,12-93 8,-1 2-5,-22-125-14,-2 1 0,-1-1-1,-3 33 1,0-51-54,0 0 1,0-1-1,-1 1 0,0 0 1,-1-1-1,0 0 0,-1 0 0,0 0 1,-1-1-1,0 1 0,-1-1 1,-15 18-1,11-17-6,-1 0 1,0-1-1,-1-1 0,1 0 1,-2 0-1,1-1 0,-1-1 1,0 0-1,-23 7 0,-52 11-173</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35.898"/>
    </inkml:context>
    <inkml:brush xml:id="br0">
      <inkml:brushProperty name="width" value="0.05" units="cm"/>
      <inkml:brushProperty name="height" value="0.05" units="cm"/>
    </inkml:brush>
  </inkml:definitions>
  <inkml:trace contextRef="#ctx0" brushRef="#br0">6061 5678 11819,'-525'69'1745,"437"-57"-1485,-89 11-3,-274 1 0,365-26-170,1-4-1,0-3 0,0-5 1,1-3-1,-110-36 1,-51-38 132,-165-53-126,335 122-100,-71-20-8,-187-80 1,-244-182 33,295 148-13,-403-250-368,606 347 330,3-3-1,2-3 0,-64-76 0,-174-242 422,40-34 234,194 289-462,12 17-90,5-2-1,-52-134 1,80 158-125,4-2 0,3 0 0,-20-148 0,33 124-33,6 0 0,10-170 0,11 136 2,45-212-1,-31 234 55,43-219-280,-57 254 233,4-166-1,-18 225 122,-1-10 210,2 0 0,2 0 0,8-44 0,-2 64 25,-3 16-113,-4 12-170,-4-4 21,0-1 1,0 0-1,0 1 1,-1-1 0,1 0-1,0 0 1,0-1 0,0 1-1,0 0 1,-1-1 0,-2 0-1,3 0 62,-10 0 231,1-1 326,5-12-359,4 11-293,2 1 24,-1 1 0,0-1 1,1 1-1,-1 0 0,0-1 0,0 1 1,0 0-1,0 0 0,-1-1 0,1 1 0,0 0 1,0 0-1,-1 1 0,1-1 0,0 0 1,-1 0-1,1 1 0,-1-1 0,1 0 1,-1 1-1,1 0 0,-1-1 0,0 1 1,1 0-1,-1 0 0,1 0 0,-1 0 1,0 0-1,-1 0 0,-4 1 5,1 0 0,0 0 1,0 1-1,1 0 0,-1 0 0,-9 4 1,14-5-12,0 0 0,0 0 1,0 0-1,0 0 1,0 0-1,0 0 1,1 0-1,-1 0 1,0 0-1,0 0 0,1 0 1,-1 1-1,1-1 1,0 0-1,-1 1 1,1-1-1,0 0 1,-1 2-1,0 25 53,1-25-38,-12-14-1544,4 1 1348,0 2 0,-1 0-1,-13-11 1,-14-8-220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38.193"/>
    </inkml:context>
    <inkml:brush xml:id="br0">
      <inkml:brushProperty name="width" value="0.05" units="cm"/>
      <inkml:brushProperty name="height" value="0.05" units="cm"/>
    </inkml:brush>
  </inkml:definitions>
  <inkml:trace contextRef="#ctx0" brushRef="#br0">0 2608 13019,'73'-117'435,"87"-109"1,-62 92-450,323-389-149,-265 339 104,-122 144 47,290-320 21,-262 302 11,260-242 129,15 23 35,-239 203-130,106-76 50,-141 109-29,84-44-1,-131 77-61,1 0 0,34-10 0,-47 17-12,0 0-1,0 0 1,-1 0 0,1 1-1,0-1 1,0 1 0,0 0-1,0 0 1,0 1 0,0-1-1,0 1 1,-1 0 0,1 0-1,0 0 1,0 0-1,-1 1 1,1-1 0,-1 1-1,5 3 1,1 1-5,1-7-16</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42.854"/>
    </inkml:context>
    <inkml:brush xml:id="br0">
      <inkml:brushProperty name="width" value="0.05" units="cm"/>
      <inkml:brushProperty name="height" value="0.05" units="cm"/>
    </inkml:brush>
  </inkml:definitions>
  <inkml:trace contextRef="#ctx0" brushRef="#br0">16 196 14043,'-9'10'1040,"5"1"-720,1-4-32,8-7 513,7-4-129,11-5-24,6-5 0,8-3-48,8-3-24,6-5-104,4 1-104,1 1-216,0 0-152,-9 5-520,-4 2-264,-12 1 624,-9 5-128,-22 5-112</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43.271"/>
    </inkml:context>
    <inkml:brush xml:id="br0">
      <inkml:brushProperty name="width" value="0.05" units="cm"/>
      <inkml:brushProperty name="height" value="0.05" units="cm"/>
    </inkml:brush>
  </inkml:definitions>
  <inkml:trace contextRef="#ctx0" brushRef="#br0">8 498 16083,'0'-1'59,"-1"1"0,1 0 0,-1 0 0,1 0 0,0-1 0,-1 1 0,1 0-1,0 0 1,-1-1 0,1 1 0,0 0 0,-1-1 0,1 1 0,0 0 0,-1-1 0,1 1-1,0 0 1,0-1 0,0 1 0,-1-1 0,1 1 0,0 0 0,0-1 0,0 1-1,0-1 1,0 1 0,0-1 0,0 1 0,0-1 0,0 1 0,0 0 0,0-1-1,0 1 1,0-1 0,0 1 0,0-1 0,1 1 0,-1-1 0,9-19 471,-8 18-340,93-171 968,56-109-1453,-147 277 211,-2 6 32,-3 14 18,-10 30 28,12-44 3,-5 15-34,-31 132 117,32-127-312,1 1 1,0 0-1,2 0 1,3 40-1,2-45 71,-4-17 154,0 0 0,0 0 0,0 1 0,0-1 0,0 0 0,0 0 1,0 1-1,0-1 0,0 0 0,0 0 0,0 1 0,0-1 0,0 0 0,0 0 0,0 1 1,0-1-1,0 0 0,0 0 0,1 0 0,-1 1 0,0-1 0,0 0 0,0 0 0,0 0 0,1 1 1,-1-1-1,0 0 0,0 0 0,0 0 0,1 0 0,-1 0 0,0 1 0,0-1 0,0 0 1,1 0-1,-1 0 0,0 0 0,0 0 0,1 0 0,-1 0 0,8-23-294</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43.739"/>
    </inkml:context>
    <inkml:brush xml:id="br0">
      <inkml:brushProperty name="width" value="0.05" units="cm"/>
      <inkml:brushProperty name="height" value="0.05" units="cm"/>
    </inkml:brush>
  </inkml:definitions>
  <inkml:trace contextRef="#ctx0" brushRef="#br0">1 0 13403,'5'5'262,"0"1"1,0-1 0,-1 1-1,1 0 1,-1 0-1,0 0 1,-1 1-1,1-1 1,1 8-1,29 74 44,-33-86-266,19 62 397,21 124 0,-7 71 173,-32-243-574,11 195 167,-13-173-381,-2 1 0,-2-1 1,-13 55-1,10-62 12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3.922"/>
    </inkml:context>
    <inkml:brush xml:id="br0">
      <inkml:brushProperty name="width" value="0.05" units="cm"/>
      <inkml:brushProperty name="height" value="0.05" units="cm"/>
    </inkml:brush>
  </inkml:definitions>
  <inkml:trace contextRef="#ctx0" brushRef="#br0">1 834 13227,'0'0'57,"1"1"0,0 0 1,-1-1-1,1 1 0,-1-1 1,1 1-1,0-1 0,0 1 1,-1-1-1,1 0 0,0 1 1,0-1-1,-1 0 0,1 1 1,0-1-1,0 0 0,0 0 1,-1 0-1,1 0 0,0 0 1,0 0-1,0 0 0,0 0 1,-1 0-1,1 0 0,0 0 1,0-1-1,0 1 0,-1 0 1,1-1-1,0 1 0,0 0 1,-1-1-1,1 1 0,0-1 1,-1 1-1,1-1 0,-1 1 1,1-1-1,0 0 0,-1 1 1,1-1-1,-1 0 0,1 0 1,5-7 122,-1 0 0,0 0 1,6-12-1,-7 12 13,55-108 515,-4-3 1,-6-3-1,-6-1 1,39-176-1,-99 368 35,-14 175-555,29-207-217,2-1 0,1 1 0,2-1 0,13 64 0,-2-60-812,-14-39 793,0 0-1,0-1 1,1 1 0,-1 0 0,0-1-1,1 1 1,-1 0 0,0-1-1,1 1 1,-1-1 0,1 1-1,0-1 1,-1 1 0,1-1-1,-1 1 1,1-1 0,-1 1 0,2 0-1,-1-2 20,0 1-1,-1-1 0,1 1 0,-1-1 1,1 1-1,0-1 0,-1 1 1,1-1-1,-1 1 0,0-1 1,1 1-1,-1-1 0,1 0 1,-1 1-1,0-1 0,1 0 0,-1 1 1,0-1-1,0 0 0,0 0 1,0 1-1,0-1 0,1 0 1,-2-1-1,5-23-458</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44.214"/>
    </inkml:context>
    <inkml:brush xml:id="br0">
      <inkml:brushProperty name="width" value="0.05" units="cm"/>
      <inkml:brushProperty name="height" value="0.05" units="cm"/>
    </inkml:brush>
  </inkml:definitions>
  <inkml:trace contextRef="#ctx0" brushRef="#br0">19 11 13547,'0'-10'968,"0"12"-784,-1 11-64,-4 22 360,0 8-192,0 13-168,3 7-16,2 17-8,1 6-8,9 10-16,3-4-32,10-3-16,4-5-16,9-5-208,3-10 640,-1-16-423,2-13 15,-1-19 16</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0.047"/>
    </inkml:context>
    <inkml:brush xml:id="br0">
      <inkml:brushProperty name="width" value="0.05" units="cm"/>
      <inkml:brushProperty name="height" value="0.05" units="cm"/>
    </inkml:brush>
  </inkml:definitions>
  <inkml:trace contextRef="#ctx0" brushRef="#br0">46 262 14411,'-6'1'770,"0"0"0,0 0-1,-1-1 1,-11-1 0,18 1-741,0-1-1,0 1 1,0 0-1,-1 0 1,1 0 0,0 0-1,0 0 1,0 0-1,0 0 1,0 0 0,0 0-1,0 0 1,-1-1-1,1 1 1,0 0 0,0 0-1,0 0 1,0 0-1,0 0 1,0 0 0,0-1-1,0 1 1,0 0-1,0 0 1,0 0 0,0 0-1,0-1 1,0 1-1,0 0 1,0 0 0,0 0-1,0 0 1,0 0-1,0-1 1,0 1 0,0 0-1,0 0 1,0 0-1,0 0 1,0 0 0,0-1-1,0 1 1,0 0-1,0 0 1,0 0 0,1 0-1,-1 0 1,0 0-1,0 0 1,0-1 0,0 1-1,0 0 1,0 0-1,1 0 1,-1 0 0,0 0-1,0 0 1,8-8 213,-8 8-176,141-115 797,-23 21-1726,-113 90 629,-3 2 163,1 0 0,-1 1 1,1-1-1,-1 0 0,0 0 0,0 0 1,0-1-1,0 1 0,-1 0 1,1-1-1,0 1 0,-1-1 0,2-3 1,-5 4-321</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0.602"/>
    </inkml:context>
    <inkml:brush xml:id="br0">
      <inkml:brushProperty name="width" value="0.05" units="cm"/>
      <inkml:brushProperty name="height" value="0.05" units="cm"/>
    </inkml:brush>
  </inkml:definitions>
  <inkml:trace contextRef="#ctx0" brushRef="#br0">16 655 13587,'-8'2'801,"1"0"832,13-15-932,19-36-214,-1-1 0,30-95 0,-32 81-349,-11 35-90,13-35 184,-3-2 1,21-104 0,-42 162-143,-4 12-16,-5 17 27,3 3-76,0 0-1,1 1 0,1 0 1,2 0-1,0 33 0,4-2-17,12 73-1,-12-112-48,3 14 92,10 38 0,-13-62-124,0 0-1,0 0 1,1-1 0,-1 1 0,2-1 0,-1 0 0,1 1 0,0-2 0,0 1 0,1 0 0,8 8 0,-12-13 56,0-1 0,0 1-1,0 0 1,1 0 0,-1 0 0,0-1-1,0 1 1,1-1 0,-1 1 0,0-1-1,1 1 1,-1-1 0,1 0 0,-1 0-1,0 0 1,1 1 0,-1-1 0,4-1-1,10-2-210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2.834"/>
    </inkml:context>
    <inkml:brush xml:id="br0">
      <inkml:brushProperty name="width" value="0.05" units="cm"/>
      <inkml:brushProperty name="height" value="0.05" units="cm"/>
    </inkml:brush>
  </inkml:definitions>
  <inkml:trace contextRef="#ctx0" brushRef="#br0">39 680 10978,'-2'2'183,"-26"25"413,20-22-223,16-19 342,45-70 133,-3-2-1,47-117 0,23-111-903,-114 301 21,-5 18 3,-2 26 5,-7 63 9,-6 117 155,14-176-167,1 0 0,2 0-1,14 68 1,-16-99 19,1 3 0,-1-1 0,1 1-1,1-1 1,-1 0 0,1 0 0,3 6 0,4 1-44</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3.328"/>
    </inkml:context>
    <inkml:brush xml:id="br0">
      <inkml:brushProperty name="width" value="0.05" units="cm"/>
      <inkml:brushProperty name="height" value="0.05" units="cm"/>
    </inkml:brush>
  </inkml:definitions>
  <inkml:trace contextRef="#ctx0" brushRef="#br0">0 422 13587,'0'0'1224,"10"-7"-976,12-16-16,9-7 392,22-13-232,12-5-55,8-8-281,3-2-120,-3 5-289,-4 4-815,-13 16 960,-11 11-176,-30 28-184</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3.805"/>
    </inkml:context>
    <inkml:brush xml:id="br0">
      <inkml:brushProperty name="width" value="0.05" units="cm"/>
      <inkml:brushProperty name="height" value="0.05" units="cm"/>
    </inkml:brush>
  </inkml:definitions>
  <inkml:trace contextRef="#ctx0" brushRef="#br0">25 40 12387,'-25'35'2914,"30"-39"-2779,-1-1 1,1 0 0,-1 1-1,2 0 1,-1 0 0,0 0 0,1 1-1,11-6 1,-1 2-98,35-10 0,-43 14-35,1 1 0,-1 1 0,1 0 0,0 0 1,-1 0-1,1 1 0,0 0 0,-1 1 0,1 0 0,-1 0 0,1 1 0,-1 0 0,1 1 0,-1-1 0,14 8 0,-14-5-1,0 0 1,-1 1-1,0-1 0,0 1 1,0 1-1,-1-1 1,0 1-1,0 0 0,-1 1 1,0-1-1,0 1 0,0 0 1,-1 0-1,5 16 0,-3-3 32,-1-1 0,-1 1 0,-1 0 1,-1 0-1,-1 0 0,0 0 0,-2 0 0,-5 33 0,6-54-28,0 1-1,-1 0 1,1 0-1,0 0 1,0-1-1,0 1 1,0 0 0,0 0-1,0-1 1,0 1-1,0 0 1,0 0 0,0 0-1,0-1 1,1 1-1,-1 0 1,0 0 0,0-1-1,1 1 1,-1 0-1,0 0 1,1-1-1,0 2 1,0-2 2,0 0 0,-1-1-1,1 1 1,0 0 0,-1 0-1,1-1 1,0 1 0,-1 0 0,1-1-1,0 1 1,-1-1 0,1 1 0,-1 0-1,1-1 1,0 0 0,-1 1 0,0-1-1,2 0 1,24-38 142,69-157-596,-62 122-275,-47 176-778,13-74 1324</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4.320"/>
    </inkml:context>
    <inkml:brush xml:id="br0">
      <inkml:brushProperty name="width" value="0.05" units="cm"/>
      <inkml:brushProperty name="height" value="0.05" units="cm"/>
    </inkml:brush>
  </inkml:definitions>
  <inkml:trace contextRef="#ctx0" brushRef="#br0">143 0 12491,'-56'152'1616,"39"-110"-1330,1 0 0,-14 60 0,21-52-102,2 0 1,2 1-1,3 0 1,1 0-1,3 0 1,2 0 0,2-1-1,3 0 1,26 89-1,-31-126-176,1-1-1,0 0 0,1 0 1,0-1-1,1 1 1,0-1-1,1-1 0,9 11 1,-13-17-42,1 1 0,0-1 1,-1-1-1,2 1 1,-1-1-1,0 1 0,1-2 1,-1 1-1,1 0 1,0-1-1,0 0 0,0-1 1,0 1-1,0-1 1,0 0-1,0-1 0,1 0 1,10 0-1,-6-1-24,0-1-1,0 0 1,0-1-1,0 0 1,0-1-1,-1 0 1,0 0-1,1-1 1,-2-1-1,1 1 1,-1-2-1,1 1 1,12-14-1,-5 3-77,16-23 0</inkml:trace>
  <inkml:trace contextRef="#ctx0" brushRef="#br0" timeOffset="1">783 248 12987,'16'-4'810,"-16"4"-791,0 0 0,0 0 0,0 0 0,0 0 0,1 1 0,-1-1-1,0 0 1,0 0 0,0 0 0,0 0 0,0 1 0,1-1 0,-1 0-1,0 0 1,0 0 0,0 0 0,0 1 0,0-1 0,0 0 0,0 0-1,0 1 1,0-1 0,0 0 0,0 0 0,0 0 0,0 1 0,0-1-1,0 0 1,0 0 0,0 0 0,0 1 0,0-1 0,0 0 0,0 0 0,0 0-1,-1 1 1,-15 29 839,13-25-804,-50 86 673,3 2 0,-45 123 0,38-46-501,24-68-623,21-77 841,12-25-426,0 0-1,0 1 0,0-1 0,0 0 1,0 0-1,0 0 0,0 0 0,0 0 0,0 0 1,-1 0-1,1 1 0,0-1 0,0 0 1,0 0-1,0 0 0,0 0 0,0 0 1,-1 0-1,1 0 0,0 0 0,0 0 1,0 0-1,0 0 0,0 0 0,0 0 0,-1 0 1,1 0-1,0 0 0,0 0 0,0 0 1,0 0-1,0 0 0,-1 0 0,1 0 1,0 0-1,0 0 0,0 0 0,0 0 0,0 0 1,0 0-1,-1 0 0,1 0 0,0-1 1,0 1-1,0 0 0,0 0 0,-4-16 169,1-20-23</inkml:trace>
  <inkml:trace contextRef="#ctx0" brushRef="#br0" timeOffset="2">452 515 15019,'5'0'1016,"5"7"-856,3 4-104,7 8 273,5 1-145,11 7-280,7 2-160,7 1 440,1-1-200,-1-5-48,-2-4 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4.779"/>
    </inkml:context>
    <inkml:brush xml:id="br0">
      <inkml:brushProperty name="width" value="0.05" units="cm"/>
      <inkml:brushProperty name="height" value="0.05" units="cm"/>
    </inkml:brush>
  </inkml:definitions>
  <inkml:trace contextRef="#ctx0" brushRef="#br0">0 430 14403,'56'-83'2625,"132"-244"-2215,-176 308-416,-12 19 6,0 0 0,0 0 0,-1 0-1,1 0 1,0 0 0,0 0 0,0 0-1,0 0 1,0 0 0,0 1-1,0-1 1,0 0 0,0 0 0,0 0-1,0 0 1,0 0 0,0 0 0,0 0-1,0 0 1,0 0 0,0 1 0,0-1-1,0 0 1,0 0 0,0 0 0,0 0-1,0 0 1,0 0 0,0 0 0,0 0-1,0 0 1,0 1 0,0-1 0,0 0-1,0 0 1,0 0 0,0 0 0,1 0-1,-1 0 1,0 0 0,0 0 0,0 0-1,0 0 1,0 0 0,0 0 0,0 0-1,0 0 1,0 0 0,0 1 0,1-1-1,-1 0 1,0 0 0,0 0-1,0 0 1,0 0 0,0 0 0,0 0-1,0 0 1,0 0 0,0 0 0,1 0-1,-1 0 1,0-1 0,-9 39-11,8-34 14,-33 137 93,30-120-145,1 1 0,1-1 1,1 1-1,3 37 0,6-27-523,-8-32 545,0 1 0,0 0 0,0-1 0,0 1 0,0 0 0,1-1 0,-1 1 0,0 0 0,1-1 0,-1 1 0,0 0 0,1-1 0,-1 1 0,0-1 0,1 1 0,-1-1 0,1 1 0,-1-1 0,1 1 0,0-1 0,-1 1 0,1-1 0,-1 0 0,1 1 0,0-1 0,-1 0 0,1 0 0,0 1 0,-1-1 0,1 0 0,0 0 0,-1 0 0,1 0 0,0 0 1,0 0-1,-1 0 0,1 0 0,0 0 0,-1 0 0,1 0 0,0-1 0,-1 1 0,2 0 0,12-19-305,3-10-106</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5.211"/>
    </inkml:context>
    <inkml:brush xml:id="br0">
      <inkml:brushProperty name="width" value="0.05" units="cm"/>
      <inkml:brushProperty name="height" value="0.05" units="cm"/>
    </inkml:brush>
  </inkml:definitions>
  <inkml:trace contextRef="#ctx0" brushRef="#br0">171 320 14075,'-3'6'944,"2"11"-752,-2 5-72,3 8 280,4 3-120,2 7-144,0 0-16,-1 1-16,5-2-7,-1-6-153,-2-3-97,-3-10-207,-1-5-40,-3-17 272,-5-6-64,-11-12-96</inkml:trace>
  <inkml:trace contextRef="#ctx0" brushRef="#br0" timeOffset="1">0 508 14819,'22'-7'1456,"2"0"-1087,11-6-137,3 0 320,11-2-624,1 1-176,3 0 328,-1 1-88,-9 4-232</inkml:trace>
  <inkml:trace contextRef="#ctx0" brushRef="#br0" timeOffset="2">773 1 15499,'6'8'1065,"-22"11"-897,-4 9-80,-3 15 304,0 5-112,0 9-160,3 6-48,0 0 8,3 2-80,4-12-176,1-6-80,4-11-144,-2-9-80,-3-14 311,-2-9-95,3-11-136</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5.639"/>
    </inkml:context>
    <inkml:brush xml:id="br0">
      <inkml:brushProperty name="width" value="0.05" units="cm"/>
      <inkml:brushProperty name="height" value="0.05" units="cm"/>
    </inkml:brush>
  </inkml:definitions>
  <inkml:trace contextRef="#ctx0" brushRef="#br0">0 1 13931,'12'4'1160,"4"5"-1008,4-1-56,3 2 296,11 5-368,6 0-160,0 1 168,-2-1-8,-4-1-104</inkml:trace>
  <inkml:trace contextRef="#ctx0" brushRef="#br0" timeOffset="1">476 57 14755,'4'-5'220,"0"1"0,1 0 0,-1 0-1,1 0 1,0 1 0,0-1 0,0 1 0,11-5 0,-15 8-192,0 0 0,0-1 1,1 1-1,-1 0 1,0 0-1,1 0 1,-1-1-1,0 1 0,1 1 1,-1-1-1,0 0 1,1 0-1,-1 0 1,0 1-1,1-1 1,-1 1-1,0-1 0,2 2 1,-2-1 0,1 0 0,-1 1-1,1-1 1,-1 1 0,1-1 0,-1 1 0,0 0 0,0 0 0,0 0 0,0 0-1,0-1 1,0 1 0,-1 0 0,1 0 0,0 3 0,2 9-4,-1-1 0,0 1 0,-1 0 0,0 25 1,-11 58 25,2-18 9,8-73-49,-1 4-2,0 0 0,2 0 0,-1 0 0,3 15-1,-3-24-7,0 1 0,1 0-1,-1-1 1,1 1 0,-1-1-1,1 1 1,-1-1 0,1 1-1,0-1 1,-1 0-1,1 1 1,0-1 0,0 0-1,0 1 1,0-1 0,1 0-1,-1 0 1,0 0-1,0 0 1,1 0 0,-1 0-1,0 0 1,1-1 0,-1 1-1,1 0 1,-1-1 0,1 1-1,-1-1 1,1 0-1,-1 1 1,1-1 0,0 0-1,-1 0 1,1 0 0,-1 0-1,4-1 1,2-1 153,1-1 1,-1 0 0,1 0-1,-1-1 1,0 0-1,0-1 1,-1 1 0,1-1-1,-1 0 1,0-1-1,7-8 1,18-17 158</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3.614"/>
    </inkml:context>
    <inkml:brush xml:id="br0">
      <inkml:brushProperty name="width" value="0.05" units="cm"/>
      <inkml:brushProperty name="height" value="0.05" units="cm"/>
    </inkml:brush>
  </inkml:definitions>
  <inkml:trace contextRef="#ctx0" brushRef="#br0">1 297 16884,'27'-14'1440,"6"-5"-1176,24-12-144,15-7 608,13-5-584,3-3-136,3 8-312,-2 3-184,-13 14-328,-13 9 616,-32 22-144,-9 10-176</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6.062"/>
    </inkml:context>
    <inkml:brush xml:id="br0">
      <inkml:brushProperty name="width" value="0.05" units="cm"/>
      <inkml:brushProperty name="height" value="0.05" units="cm"/>
    </inkml:brush>
  </inkml:definitions>
  <inkml:trace contextRef="#ctx0" brushRef="#br0">0 13 13211,'1'-13'1931,"1"19"-890,0 24-364,-4 71-140,0-33-521,2 0 1,18 123-1,-1-135-929,-17-56 910,0 0 0,0 0-1,0 0 1,0 0 0,0 0 0,-1 0 0,1 0 0,0 0 0,0 0-1,0 0 1,0 0 0,0 0 0,0 0 0,0 0 0,0 0-1,0 0 1,0 0 0,0 0 0,0 0 0,0 0 0,0 0 0,0 0-1,0 0 1,-1 0 0,1 0 0,0 0 0,0 0 0,0 0 0,0 0-1,0 0 1,0 0 0,0 0 0,0 0 0,0 0 0,0 0-1,0 0 1,0 0 0,0 0 0,0 0 0,0 0 0,0 0 0,0 0-1,0 0 1,0 0 0,0 0 0,0 0 0,-1 0 0,1 0 0,0 1-1,0-1 1,0 0 0,0 0 0,0 0 0,0 0 0,0 0-1,0 0 1,0 0 0,-14-9-248</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6.502"/>
    </inkml:context>
    <inkml:brush xml:id="br0">
      <inkml:brushProperty name="width" value="0.05" units="cm"/>
      <inkml:brushProperty name="height" value="0.05" units="cm"/>
    </inkml:brush>
  </inkml:definitions>
  <inkml:trace contextRef="#ctx0" brushRef="#br0">1 467 15163,'31'-8'1112,"5"-7"-887,0-4-137,8-4-8,2 0-264,3-4 272,-3 3-16,-8 4-216</inkml:trace>
  <inkml:trace contextRef="#ctx0" brushRef="#br0" timeOffset="1">790 27 13867,'8'-6'341,"-5"3"-188,0 0 0,0 1 0,1-1 0,-1 1 0,1 0 0,0 0 1,4-2-1,-8 4-142,1 0 0,-1 0 0,0 0 0,0 0 0,0 1 1,0-1-1,0 0 0,1 0 0,-1 0 0,0 0 0,0 0 1,0 0-1,0 0 0,0 0 0,1 0 0,-1 0 0,0 1 1,0-1-1,0 0 0,0 0 0,0 0 0,0 0 0,0 0 1,0 1-1,0-1 0,1 0 0,-1 0 0,0 0 0,0 0 1,0 1-1,0-1 0,0 0 0,0 0 0,0 0 0,0 0 1,0 0-1,0 1 0,0-1 0,0 0 0,0 0 0,0 0 1,-1 0-1,1 1 0,0-1 0,0 0 0,0 0 0,0 0 1,0 0-1,0 0 0,0 1 0,0-1 0,0 0 0,-1 0 1,1 0-1,0 0 0,0 0 0,0 0 0,0 0 0,-1 1 1,-6 12 431,-47 69 828,-54 92-471,106-170-803,-14 22-186,2 1-1,1 1 0,1 1 1,-10 36-1,23-99-1802,2 16 1553</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7.576"/>
    </inkml:context>
    <inkml:brush xml:id="br0">
      <inkml:brushProperty name="width" value="0.05" units="cm"/>
      <inkml:brushProperty name="height" value="0.05" units="cm"/>
    </inkml:brush>
  </inkml:definitions>
  <inkml:trace contextRef="#ctx0" brushRef="#br0">1 0 13059,'0'2'161,"1"0"1,-1 0 0,1-1-1,-1 1 1,0 0-1,0 0 1,0 0 0,0 0-1,0 0 1,0 0-1,-1 2 1,1 2 234,-1 344 2551,1-347-3001,0 1 0,0 0 0,1 0 0,0 0 0,0-1 0,2 7 0,-3-9-5,0 0 0,1 0 0,-1-1 0,0 1 0,1 0 0,-1-1 0,1 1 0,-1 0 0,0-1 0,1 1 0,0 0 0,-1-1 0,1 1-1,-1-1 1,1 1 0,0-1 0,-1 1 0,1-1 0,0 0 0,0 1 0,-1-1 0,1 0 0,0 0 0,0 1 0,-1-1 0,1 0 0,0 0-1,0 0 1,0 0 0,-1 0 0,1 0 0,0 0 0,0 0 0,0 0 0,-1-1 0,1 1 0,0 0 0,0 0 0,0-1 0,0 0 11,0 1 1,-1 0 0,1-1 0,0 1-1,-1-1 1,1 0 0,0 1 0,-1-1 0,1 1-1,-1-1 1,0 0 0,1 0 0,-1 1-1,1-1 1,-1 0 0,0 1 0,0-1-1,1-1 1,0-11-421</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7.996"/>
    </inkml:context>
    <inkml:brush xml:id="br0">
      <inkml:brushProperty name="width" value="0.05" units="cm"/>
      <inkml:brushProperty name="height" value="0.05" units="cm"/>
    </inkml:brush>
  </inkml:definitions>
  <inkml:trace contextRef="#ctx0" brushRef="#br0">1 0 10402,'34'8'3035,"32"1"-2240,-72-10-728</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8.451"/>
    </inkml:context>
    <inkml:brush xml:id="br0">
      <inkml:brushProperty name="width" value="0.05" units="cm"/>
      <inkml:brushProperty name="height" value="0.05" units="cm"/>
    </inkml:brush>
  </inkml:definitions>
  <inkml:trace contextRef="#ctx0" brushRef="#br0">9 16 15283,'-3'7'1401,"0"-5"-969,0-2-224,3-2 512,4-2-392,8-2-640,1 0 504,-2 1-272,1 3-112,-2 2-104</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8.837"/>
    </inkml:context>
    <inkml:brush xml:id="br0">
      <inkml:brushProperty name="width" value="0.05" units="cm"/>
      <inkml:brushProperty name="height" value="0.05" units="cm"/>
    </inkml:brush>
  </inkml:definitions>
  <inkml:trace contextRef="#ctx0" brushRef="#br0">0 150 14707,'0'0'960,"3"-4"-840,4-4-72,8-3 40,5 0-200,5-5-288,4 0-792,4-1 992,-1 2-168,-4 3-168</inkml:trace>
  <inkml:trace contextRef="#ctx0" brushRef="#br0" timeOffset="1">271 25 12875,'-3'2'888,"2"-1"-816,-3-1-112,-2-10 376,1-7-128</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9.253"/>
    </inkml:context>
    <inkml:brush xml:id="br0">
      <inkml:brushProperty name="width" value="0.05" units="cm"/>
      <inkml:brushProperty name="height" value="0.05" units="cm"/>
    </inkml:brush>
  </inkml:definitions>
  <inkml:trace contextRef="#ctx0" brushRef="#br0">358 29 13019,'3'-23'1976,"-7"17"-1337,-7 13 133,-8 15-142,0 1 0,-26 45 0,20-29-349,-110 181 431,113-178-779,2 0 0,1 2-1,-18 66 1,33-98-629,4-22 178,5-24 45,0 1 32</inkml:trace>
  <inkml:trace contextRef="#ctx0" brushRef="#br0" timeOffset="1">63 173 14883,'1'-4'1160,"8"14"-775,-2 2-161,8 3 472,3 4-176,8 2-248,6 0-16,6-1-56,4-2-216,5-2-480,2-3 2264,0-2-1688,-2 1 96,-10-4 48</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59.763"/>
    </inkml:context>
    <inkml:brush xml:id="br0">
      <inkml:brushProperty name="width" value="0.05" units="cm"/>
      <inkml:brushProperty name="height" value="0.05" units="cm"/>
    </inkml:brush>
  </inkml:definitions>
  <inkml:trace contextRef="#ctx0" brushRef="#br0">0 16 14107,'1'-1'78,"-1"0"-1,1 0 1,0 0 0,-1 0 0,1 0-1,0 0 1,0 1 0,-1-1 0,1 0-1,0 0 1,0 1 0,0-1 0,0 0-1,0 1 1,0-1 0,0 1-1,0-1 1,0 1 0,1 0 0,-1 0-1,0-1 1,2 1 0,-2 0-23,0 1 0,0 0 0,-1-1 0,1 1 0,0-1 0,0 1 0,0 0 0,0 0 0,-1 0 0,1-1 0,0 1 0,-1 0 0,1 0 0,-1 0 0,1 0 0,-1 0 0,0 0 0,1 0 0,-1 0 0,0 0 0,1 0 0,-1 0 0,0 0 0,0 0 0,0 1 0,0 0 0,0 10 100,0 0-1,-1 0 1,0-1 0,-3 16 0,2-18-109,0 0 0,1 1 0,0-1 0,1 1 0,0-1 0,0 1 1,3 12-1,-3-21-44,0 0 1,1 1 0,0-1-1,-1 0 1,1 0-1,0 1 1,-1-1 0,1 0-1,0 0 1,0 0 0,0 0-1,0 0 1,0 0-1,0-1 1,0 1 0,0 0-1,1 0 1,-1-1 0,0 1-1,0-1 1,0 1 0,1-1-1,-1 1 1,0-1-1,1 0 1,-1 0 0,0 0-1,1 1 1,-1-1 0,1-1-1,-1 1 1,0 0 0,1 0-1,-1 0 1,3-1-1,5-2 4,1 0 0,0 0 0,15-7 0,-24 9-6,42-21-78,-2-2-1,43-32 1,46-28-483,-130 85 555,0-1 1,0 0-1,0 0 0,0 0 1,0 0-1,0 0 0,0 0 1,0 0-1,0 0 0,0 0 1,0 0-1,0 0 0,0 0 1,0 0-1,0 0 0,0 0 0,0 0 1,0 0-1,0 1 0,0-1 1,0 0-1,0 0 0,0 0 1,0 0-1,0 0 0,0 0 1,0 0-1,1 0 0,-1 0 0,0 0 1,0 0-1,0 0 0,0 0 1,0 0-1,0 0 0,0 0 1,0 0-1,0 0 0,0 0 1,0 0-1,0 0 0,0 0 1,0 0-1,0 0 0,0 0 0,1 0 1,-1 0-1,0 0 0,0 0 1,0 0-1,0-1 0,-7 10-114,-19 21 150,11-14-17,-7 9 94,1 1 1,1 1 0,1 1 0,-24 49 0,40-71-147,1 1 1,0-1 0,1 1 0,0-1 0,-1 14 0,2-19 17,-1-1 0,1 1 1,0 0-1,1 0 1,-1 0-1,0 0 0,0 0 1,0 0-1,0 0 0,1 0 1,-1 0-1,1 0 1,-1 0-1,1 0 0,-1 0 1,1 0-1,-1-1 0,2 2 1,-1-1 2,0-1 0,-1 0 0,1 0 0,0 0 0,0 1 0,0-1 0,0 0 1,0 0-1,0 0 0,0 0 0,0 0 0,-1-1 0,1 1 0,0 0 0,0 0 0,0-1 0,0 1 1,0 0-1,-1-1 0,1 1 0,0-1 0,0 1 0,0-1 0,0 0 0,18-18-206,2-9-74</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5:00.132"/>
    </inkml:context>
    <inkml:brush xml:id="br0">
      <inkml:brushProperty name="width" value="0.05" units="cm"/>
      <inkml:brushProperty name="height" value="0.05" units="cm"/>
    </inkml:brush>
  </inkml:definitions>
  <inkml:trace contextRef="#ctx0" brushRef="#br0">87 1 13531,'7'0'143,"-1"-1"-1,1 2 1,-1-1 0,1 1-1,-1 0 1,1 0 0,-1 1-1,1 0 1,-1 0 0,0 0 0,0 1-1,0 0 1,0 0 0,-1 1-1,1-1 1,-1 1 0,6 6-1,-3-3-76,-2 1-1,1-1 1,-1 1-1,-1 1 1,1-1-1,-1 1 1,-1 0-1,0 0 1,0 0-1,5 19 1,0 14 13,-2 0 1,-1 0 0,-3 1 0,-1 0 0,-2 0-1,-2 0 1,-10 57 0,-1-35-99,-1-1 0,-4 0 0,-2-1 0,-32 65-1,-56 77-81,54-116 36</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5:03.199"/>
    </inkml:context>
    <inkml:brush xml:id="br0">
      <inkml:brushProperty name="width" value="0.05" units="cm"/>
      <inkml:brushProperty name="height" value="0.05" units="cm"/>
    </inkml:brush>
  </inkml:definitions>
  <inkml:trace contextRef="#ctx0" brushRef="#br0">1167 264 13547,'-116'-15'856,"4"-4"-800,3-4-24,12-1 24,1-2-72,0-3-152,0-1-64,-5 1-120,0 2 248,-16 6-64,-9 1-80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24.002"/>
    </inkml:context>
    <inkml:brush xml:id="br0">
      <inkml:brushProperty name="width" value="0.05" units="cm"/>
      <inkml:brushProperty name="height" value="0.05" units="cm"/>
    </inkml:brush>
  </inkml:definitions>
  <inkml:trace contextRef="#ctx0" brushRef="#br0">1 96 16027,'11'-1'1409,"9"-2"-1065,14-6-112,9-2 568,18-1-440,5-2-296,17-3-504,1 5 512,-9 4-80,-6-1-120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5:04.280"/>
    </inkml:context>
    <inkml:brush xml:id="br0">
      <inkml:brushProperty name="width" value="0.05" units="cm"/>
      <inkml:brushProperty name="height" value="0.05" units="cm"/>
    </inkml:brush>
  </inkml:definitions>
  <inkml:trace contextRef="#ctx0" brushRef="#br0">4357 0 11506,'-1187'147'1455,"549"-23"-856,17 64-112,431-112-480,3 8-1,-332 204 1,198-57-56,250-172 32,4 4-1,-78 91 1,-20 67 3,134-172 13,3 2-1,-39 97 0,40-72 4,4 2-1,3 0 1,-13 107 0,22-84 3,5 1 0,9 126 0,10-80 1,7 0 0,6-2 1,81 259-1,-67-291-6,110 215 0,103 84-7,96 22 36,42-38 13,-176-204-8,472 323 1,-388-330 4,407 187-1,-427-250 62,5-12 0,395 99 0,-334-131 49,615 61 0,244-94-55,-2-132-73,-465-55-9,-528 84-7,297-125 1,-356 115-1,-2-7 1,210-141-1,-248 137 3,-4-5 0,-3-4-1,143-159 1,-165 152-2,-5-3 0,-4-4 0,-4-3 1,-5-2-1,75-174 0,-99 181-10,-3-1 0,-6-2 0,-3-1 0,-5-1 0,-5-1 0,7-185 1,-25 150-2,-7 0 1,-5 1-1,-39-168 1,7 119 153,-123-320 0,115 382-12,-5 2 0,-5 4 0,-96-139-1,90 164-104,-3 3 0,-4 3-1,-4 4 1,-99-82-1,48 62-139,-4 7-1,-155-86 1,-318-120-70,180 124 130,-6 20 0,-460-105 0,677 216-92,-273-24-1,290 58 10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5:07.234"/>
    </inkml:context>
    <inkml:brush xml:id="br0">
      <inkml:brushProperty name="width" value="0.05" units="cm"/>
      <inkml:brushProperty name="height" value="0.05" units="cm"/>
    </inkml:brush>
  </inkml:definitions>
  <inkml:trace contextRef="#ctx0" brushRef="#br0">168 321 12467,'-2'-3'331,"0"-1"1,1 0-1,-1 1 0,1-1 1,0 0-1,0 0 1,0 0-1,1 0 1,-1 0-1,1-7 0,1 5-233,0 1-1,0-1 1,1 0-1,0 1 0,0-1 1,5-9-1,54-88-1,-93 135-52,-76 77 142,24-25 106,83-84-287,0 1 0,1-1 0,-1 1-1,1-1 1,-1 1 0,1-1 0,-1 1 0,1 0 0,-1-1 0,1 1 0,-1 0 0,1-1 0,0 1 0,-1 0 0,1 0 0,0-1 0,0 1 0,-1 1 0,2-2-1,1 0 0,-1 0 1,0-1-1,0 1 1,0 0-1,0 0 1,-1-1-1,1 1 1,0-1-1,0 1 0,0-1 1,0 1-1,0-1 1,0 0-1,-1 1 1,2-3-1,66-54-66,-3-4 0,100-119-1,-124 129-53,-112 115 93,52-47 49,-151 123 401,160-134-556,11-11 175,16-19 684,49-52-352,-26 30-259</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5:07.797"/>
    </inkml:context>
    <inkml:brush xml:id="br0">
      <inkml:brushProperty name="width" value="0.05" units="cm"/>
      <inkml:brushProperty name="height" value="0.05" units="cm"/>
    </inkml:brush>
  </inkml:definitions>
  <inkml:trace contextRef="#ctx0" brushRef="#br0">578 97 9106,'2'-8'293,"0"0"0,-1-1 0,1 1 0,-2-1 0,1-10 1,-1 18-237,0-1 1,0 1 0,0-1-1,0 1 1,0 0 0,-1-1-1,1 1 1,0-1 0,-1 1 0,1 0-1,-1-1 1,1 1 0,-1 0-1,0 0 1,1 0 0,-1-1 0,0 1-1,0 0 1,0 0 0,0 0-1,0 0 1,0 0 0,0 0-1,0 1 1,0-1 0,-1 0 0,1 0-1,0 1 1,-1-1 0,1 1-1,0-1 1,-1 1 0,1 0 0,0-1-1,-1 1 1,1 0 0,-1 0-1,1 0 1,0 0 0,-1 0-1,-1 1 1,-2 0 12,-1 0 0,1 0-1,0 1 1,-1 0 0,1 0-1,0 0 1,0 1 0,-7 5 0,-38 30 267,40-28-275,-25 21 92,2 2 1,1 1-1,-37 53 0,-67 127 333,115-178-401,3 1 0,0 0 0,3 1 0,1 1-1,2 1 1,2 0 0,-7 51 0,15-72-59,1 0 0,1 0 0,1 0 0,0 0 1,1 0-1,2-1 0,8 33 0,-7-37-17,1-1 0,0 0-1,0-1 1,1 1 0,1-1 0,0-1 0,1 1 0,0-1-1,1-1 1,0 0 0,16 13 0,-20-18 3,1 0 0,1-1 1,-1 1-1,0-1 0,1-1 1,0 1-1,0-2 0,0 1 0,0-1 1,0 0-1,1 0 0,9 0 1,-7-2 14,-1 0-1,1-1 1,0 0 0,-1-1 0,1 0 0,-1-1 0,0 0 0,0 0 0,14-7 0,14-10 71,-2-1 0,0-2 1,-1-1-1,-1-2 0,40-39 0,-15 5 98,88-115-1,-143 170-190,151-216 184,-137 191-170,-1 0-1,-2 0 1,-1-2 0,-1 0 0,15-59 0,-26 80-23,0-1 0,0 1 0,-1 0 0,0-1 1,-2-12-1,1 22-3,0-1-1,0 1 1,-1 0 0,1-1 0,-1 1 0,0-1 0,0 1 0,0 0-1,0 0 1,0 0 0,0 0 0,0 0 0,-1 0 0,1 0 0,-1 0-1,0 0 1,1 0 0,-1 1 0,0-1 0,0 1 0,0-1 0,0 1-1,0 0 1,0 0 0,-1 0 0,1 0 0,0 0 0,-1 0 0,-2 0-1,-10 0-53,0 0-1,0 1 1,0 0-1,-1 1 1,1 1-1,0 0 1,-28 9-1,-141 45-490,131-37 613,-2-2-1,0-2 1,-83 10-1,73-23-78</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06.074"/>
    </inkml:context>
    <inkml:brush xml:id="br0">
      <inkml:brushProperty name="width" value="0.05" units="cm"/>
      <inkml:brushProperty name="height" value="0.05" units="cm"/>
    </inkml:brush>
  </inkml:definitions>
  <inkml:trace contextRef="#ctx0" brushRef="#br0">526 11 12747,'12'-11'873,"-12"11"-863,0 0 1,0 0-1,1 0 0,-1 0 1,0 0-1,0 0 0,0 0 1,0 0-1,0 0 0,1 0 1,-1 0-1,0 0 0,0 0 1,0 0-1,0 0 0,0 1 0,0-1 1,1 0-1,-1 0 0,0 0 1,0 0-1,0 0 0,0 0 1,0 0-1,0 0 0,0 1 1,0-1-1,1 0 0,-1 0 1,0 0-1,0 0 0,0 0 1,0 0-1,0 1 0,0-1 1,0 0-1,0 0 0,0 0 1,0 0-1,0 1 0,0-1 0,0 0 1,0 0-1,0 0 0,0 0 1,0 1-1,-5 29 289,3-18-252,-85 792 519,40-280-124,-39 81 135,9-73-305,31 3-187,41-269-72,-14 217 13,10-405-16,-2 0 0,-4-1-1,-4-1 1,-31 84 0,-11-22-360,58-128-25,8-13-328,8-14 20,-8 0 337,-3-1-67</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06.625"/>
    </inkml:context>
    <inkml:brush xml:id="br0">
      <inkml:brushProperty name="width" value="0.05" units="cm"/>
      <inkml:brushProperty name="height" value="0.05" units="cm"/>
    </inkml:brush>
  </inkml:definitions>
  <inkml:trace contextRef="#ctx0" brushRef="#br0">1 0 14763,'23'12'290,"1"-2"-1,1-1 0,44 11 1,79 6-534,-119-21 297,557 46-466,7-47 165,1595-49 1209,-1276 0-682,-312 12-166,-144 25-12,-351 13-121,-1 4 0,141 32 1,-213-34-53,40 9-342,-65-15 358,0 0-1,1 0 0,-1-1 0,1 0 1,-1-1-1,0 0 0,10-2 1,-16 3 45,1 0 1,-1 0-1,0-1 1,0 1-1,0-1 1,0 1 0,0-1-1,0 1 1,1-1-1,-1 0 1,0 0-1,-1 1 1,1-1-1,0 0 1,0 0 0,0 0-1,0-1 1,0-1-21,0 0 0,0 0 1,-1 1-1,1-1 0,-1 0 1,0 0-1,0-5 0</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07.073"/>
    </inkml:context>
    <inkml:brush xml:id="br0">
      <inkml:brushProperty name="width" value="0.05" units="cm"/>
      <inkml:brushProperty name="height" value="0.05" units="cm"/>
    </inkml:brush>
  </inkml:definitions>
  <inkml:trace contextRef="#ctx0" brushRef="#br0">68 47 15171,'57'-9'794,"99"-4"-1,-91 10-753,33-5-74,127-5-36,-180 12 38,0 3 1,86 14 0,-120-14 35,0 1 0,0 0 0,0 1 0,19 9 0,-27-12 9,1 1 0,-1 0-1,-1 0 1,1 0 0,0 1-1,0-1 1,-1 1 0,1-1-1,-1 1 1,0 0 0,0 0-1,0 0 1,0 0 0,0 0-1,-1 0 1,0 0 0,1 1-1,-1-1 1,0 1 0,0 3-1,0 1 31,-1 0 1,-1 1-1,1-1 0,-1 0 0,-1 1 0,1-1 0,-1 0 0,-1 0 0,1 0 0,-1-1 1,-6 11-1,-6 10 173,-30 41 1,-299 355 1363,298-370-1461,28-34-27,-145 157-200,138-153-43,-1-2-1,0 0 1,-2-2-1,-59 32 1,73-45 106,0-1 0,0-1 0,-22 6 0,14-7-97,-40 1 1</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08.418"/>
    </inkml:context>
    <inkml:brush xml:id="br0">
      <inkml:brushProperty name="width" value="0.05" units="cm"/>
      <inkml:brushProperty name="height" value="0.05" units="cm"/>
    </inkml:brush>
  </inkml:definitions>
  <inkml:trace contextRef="#ctx0" brushRef="#br0">0 3114 12867,'14'-3'117,"-1"1"0,0 0 1,1 1-1,-1 1 0,1 0 1,19 3-1,10-1-57,621-39 554,-517 21-438,-1-7 1,-2-5 0,167-56 0,412-177 464,-534 180-565,311-182 0,-437 225-64,215-138 106,-13-22 61,-156 104-77,-5-5 0,-4-5 0,103-138-1,-160 185-81,399-504 187,-361 474-130,4 3-1,4 3 1,163-113 0,-165 138-76,3 4 0,2 4 0,2 4 0,110-36 0,-182 71-4,16-3-59,-36 11 53,0 1 1,0 0-1,1-1 0,-1 1 1,0 0-1,0 1 0,1-1 1,-1 0-1,0 1 1,0-1-1,0 1 0,1-1 1,-1 1-1,4 2 0,62 37-83,128 82 5,-174-106 82,-1 2 1,0 0-1,-1 1 0,-1 2 1,-1 0-1,21 31 0,-4 12-10,-2 0 0,40 114 0,-14-30 132,211 446 529,-174-401-599,8-5 1,8-5 0,183 227-1,-255-361-46,1-2-1,2-2 0,3-2 0,1-2 0,2-2 1,100 61-1,-114-81-42,-1 1 0,48 39-1,-74-52 24,1 0-1,-1 1 0,-1 0 0,0 1 1,0-1-1,0 1 0,-1 1 0,-1-1 1,1 1-1,-2 0 0,1 0 0,-1 0 1,-1 1-1,3 11 0,-5 7-301,-1-28 316,0-1-1,0 1 1,0-1-1,0 1 1,0-1 0,0 1-1,0-1 1,0 1 0,0-1-1,0 1 1,-1-1-1,1 1 1,0-1 0,0 1-1,0-1 1,-1 1 0,1-1-1,0 1 1,-1-1 0,1 0-1,-1 1 1,1-1-1,0 0 1,-1 1 0,1-1-1,-1 0 1,1 1 0,-1-1-1,1 0 1,-1 0 0,1 1-1,-1-1 1,1 0-1,-1 0 1,1 0 0,-1 0-1,1 0 1,-1 0 0,1 0-1,-1 0 1,1 0 0,-1 0-1,1 0 1,-1 0-1,0 0 1,1-1 0,-1 1-1,1 0 1,-1 0 0,1 0-1,0-1 1,-1 1 0,-18-13-191</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09.824"/>
    </inkml:context>
    <inkml:brush xml:id="br0">
      <inkml:brushProperty name="width" value="0.05" units="cm"/>
      <inkml:brushProperty name="height" value="0.05" units="cm"/>
    </inkml:brush>
  </inkml:definitions>
  <inkml:trace contextRef="#ctx0" brushRef="#br0">422 5 13363,'0'-4'668,"-2"7"-467,-3 14-175,-5 68 65,1 88 1,5-71-65,-81 1087 384,82-1161-393,-91 1093 975,90-1030-931,-37 585 193,-49-5-177,59-519-117,18-116-82,13-36 120,0 0 0,0 0 0,0 1 0,0-1 0,0 0 0,-1 1 1,1-1-1,0 0 0,0 0 0,0 1 0,0-1 0,-1 0 0,1 0 0,0 0 1,0 1-1,-1-1 0,1 0 0,0 0 0,0 0 0,-1 1 0,1-1 0,0 0 0,0 0 1,-1 0-1,1 0 0,0 0 0,-1 0 0,1 0 0,0 0 0,0 0 0,-1 0 0,1 0 1,0 0-1,-1 0 0,1 0 0,0 0 0,-1 0 0,1 0 0,0 0 0,0 0 1,-1 0-1,1 0 0,0-1 0,0 1 0,-1 0 0,1 0 0,0 0 0,0 0 0,-1-1 1,1 1-1,0 0 0,0 0 0,0-1 0,-1 1 0,1 0 0,0 0 0,0-1 0,0 1 1,-8-26-24,-1-46-22</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0.314"/>
    </inkml:context>
    <inkml:brush xml:id="br0">
      <inkml:brushProperty name="width" value="0.05" units="cm"/>
      <inkml:brushProperty name="height" value="0.05" units="cm"/>
    </inkml:brush>
  </inkml:definitions>
  <inkml:trace contextRef="#ctx0" brushRef="#br0">1 623 12219,'19'-2'1452,"-10"2"-1394,-1-1 0,0-1 0,0 0-1,0 0 1,0 0 0,0-1 0,-1 0 0,1-1 0,-1 1 0,1-2-1,-2 1 1,9-7 0,12-10 85,38-41 0,-56 54-113,251-295 355,-155 172-299,-98 122-78,-1 2-3,-1 1-1,1-1 1,0 1-1,9-7 1,-14 12-3,0 1 0,-1-1 0,1 1-1,0-1 1,0 1 0,0-1 0,0 1 0,-1 0 0,1 0-1,0-1 1,0 1 0,0 0 0,0 0 0,0 0-1,0 0 1,0 0 0,0 0 0,1 0 0,-1 1 2,0 0-1,0-1 1,0 1 0,0-1 0,0 1-1,-1 0 1,1 0 0,0 0 0,-1-1 0,1 1-1,0 0 1,-1 0 0,1 0 0,-1 0-1,1 0 1,-1 0 0,1 0 0,-1 0-1,0 2 1,4 13 37,-1 1-1,0 0 1,-2 0-1,-1 32 1,0-18 0,29 592 238,-7-421-512,50 212 1,-47-312 58</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0.936"/>
    </inkml:context>
    <inkml:brush xml:id="br0">
      <inkml:brushProperty name="width" value="0.05" units="cm"/>
      <inkml:brushProperty name="height" value="0.05" units="cm"/>
    </inkml:brush>
  </inkml:definitions>
  <inkml:trace contextRef="#ctx0" brushRef="#br0">1 519 13915,'34'-1'1152,"51"-8"0,-11 0-99,713-10-1198,4 66-441,44-6 792,6-64 727,145-79 76,1-31-490,-226 28-436,-310 43-111,171-23-32,0 31 13,-419 50 47,-157 5-218,-1 3-1,63 12 1,-101-14 149,1-1-10,-1 0 1,1 1-1,-1 0 1,0 1-1,0 0 1,0 0-1,10 6 1,-10-1-140,-16-7-84</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4.645"/>
    </inkml:context>
    <inkml:brush xml:id="br0">
      <inkml:brushProperty name="width" value="0.05" units="cm"/>
      <inkml:brushProperty name="height" value="0.05" units="cm"/>
    </inkml:brush>
  </inkml:definitions>
  <inkml:trace contextRef="#ctx0" brushRef="#br0">285 0 14651,'-7'19'406,"-1"-1"-1,-17 28 1,-4 10-271,-2 19 224,3 2-1,-23 99 1,-12 166 408,41-163-340,1 227-1,23-309-368,4 0 0,4-1 0,4-1 0,29 101 0,-30-152-5,37 83-1,-39-104-127,1-1-1,1 0 0,0-1 0,2-1 1,20 22-1,-28-34-60,0-1 0,0-1 0,13 9 1,-18-14 124,-1 0 0,0 0 1,0 0-1,0 0 1,0-1-1,1 1 0,-1-1 1,0 1-1,1-1 1,-1 1-1,0-1 0,1 0 1,-1 0-1,1 1 0,-1-1 1,0 0-1,1 0 1,-1 0-1,1-1 0,-1 1 1,0 0-1,1 0 1,-1-1-1,0 1 0,1-1 1,-1 1-1,0-1 1,0 0-1,1 1 0,-1-1 1,0 0-1,1-1 0,12-19-235</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1.335"/>
    </inkml:context>
    <inkml:brush xml:id="br0">
      <inkml:brushProperty name="width" value="0.05" units="cm"/>
      <inkml:brushProperty name="height" value="0.05" units="cm"/>
    </inkml:brush>
  </inkml:definitions>
  <inkml:trace contextRef="#ctx0" brushRef="#br0">64 1 16179,'-56'32'1285,"55"-32"-1280,1 0 1,0 1 0,-1-1-1,1 0 1,-1 0-1,1 0 1,0 1 0,-1-1-1,1 0 1,0 0-1,-1 1 1,1-1 0,0 0-1,-1 1 1,1-1 0,0 0-1,0 1 1,-1-1-1,1 1 1,0-1 0,0 0-1,0 1 1,0-1-1,-1 1 1,1-1 0,0 1-1,0-1 1,0 0-1,0 1 1,11 6 153,24-1-32,-33-6-137,256 4-65,-159-5 54,-43 0 22,46-1 7,-1 5 1,111 17-1,-191-16 2,0 0-1,0 2 0,33 13 0,-46-15 2,0-1 0,0 2 0,0-1 1,-1 1-1,0 0 0,0 1 0,0 0 0,-1 0 1,0 0-1,0 1 0,8 11 0,-9-8 18,1 1 0,-2-1-1,0 1 1,0 0 0,-1 0 0,0 0-1,-1 0 1,0 0 0,0 13 0,-1 7 81,-2-1 0,-4 38 0,-5-4 66,-2 0 0,-3-1 0,-3-1 0,-36 83 0,44-121-236,-1 0 0,-1-1-1,-1 0 1,-19 25 0,26-40 33,-1-1 0,0 1 0,0-1 0,0 0 0,-1-1 0,0 1 0,0-2 0,-1 1 0,1-1 0,-1 0 0,0-1 0,-1 0 0,-19 5 0,-39 0-149</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2.960"/>
    </inkml:context>
    <inkml:brush xml:id="br0">
      <inkml:brushProperty name="width" value="0.05" units="cm"/>
      <inkml:brushProperty name="height" value="0.05" units="cm"/>
    </inkml:brush>
  </inkml:definitions>
  <inkml:trace contextRef="#ctx0" brushRef="#br0">3 3047 12435,'-1'-6'142,"0"0"1,0 1 0,1-1 0,0 0 0,1 0 0,-1 1-1,1-1 1,0 0 0,0 1 0,3-9 0,5-8-73,12-27-1,-7 20 64,108-219 498,-11 25-270,60-216 67,51-107 539,219-192-716,-400 680-249,4 2 0,1 2 0,64-57 0,-26 37 8,120-82 1,-154 122-26,70-36 0,-97 59 3,0 1 1,0 1-1,1 1 0,0 1 1,49-8-1,-34 11 0,0 1-1,1 2 1,-1 1-1,0 3 1,0 1-1,0 1 1,-1 3 0,0 1-1,0 2 1,-1 1-1,0 2 1,45 25 0,-28-8 10,-2 2 1,-2 3-1,81 73 0,-61-39 49,99 125-1,-68-77 249,150 135-1,-151-157-59,564 545 364,-578-565-581,4-4-1,2-4 0,128 72 1,323 126 194,-414-217-156,2-4 1,185 36 0,278 14 14,105-54-14,0-68 358,541 7 563,-1149 21-79,-181-12-1348,51 6 277</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4.284"/>
    </inkml:context>
    <inkml:brush xml:id="br0">
      <inkml:brushProperty name="width" value="0.05" units="cm"/>
      <inkml:brushProperty name="height" value="0.05" units="cm"/>
    </inkml:brush>
  </inkml:definitions>
  <inkml:trace contextRef="#ctx0" brushRef="#br0">63 762 11522,'-8'5'383,"1"-1"-131,0 0 1,0 0 0,0-1-1,-11 4 1,18-7-240,-1 0 0,1 1 0,0-1 0,0 0 0,0 0 0,0 0 0,-1 0 0,1 0 0,0 0 0,0 0 0,-1 0 0,1 0 0,0 0 0,0 0 0,0 0 0,-1 0 0,1 0 0,0 0 0,0 0 0,-1 0 0,1 0 0,0 0 0,0 0 0,0 0 0,-1 0 0,1 0 0,0 0 0,0 0 0,0-1 0,-1 1 0,1 0 0,0 0 0,0 0 0,0 0 0,0 0 0,0-1 0,-1 1 0,1 0 0,0 0 0,0 0 0,0-1 0,0 1 0,0 0 0,0 0 0,0 0 0,0-1 0,0 1 0,0 0 0,-1 0-1,1-1 1,0 1 0,0 0 0,0 0 0,1 0 0,-1-1 0,0 1 0,0 0 0,0 0 0,0-1 0,0 1 0,0 0 0,0 0 0,0 0 0,0-1 0,0 1 0,1 0 0,-1 0 0,10-19 452,-8 16-402,102-151 1021,222-249 1,-298 372-1094,-1-1-36,2 1-1,1 1 0,41-31 1,-70 59 39,1 0 1,0 1-1,0-1 1,0 1-1,0-1 1,0 1-1,1 0 1,-1 0-1,0 0 1,0 0-1,1 1 1,-1-1-1,0 0 1,1 1-1,-1 0 1,1-1-1,-1 1 1,1 0-1,-1 0 1,5 1-1,-6 0 3,0 0-1,0-1 1,0 1 0,1 0-1,-1 0 1,0 0-1,0 0 1,0 0-1,0 0 1,0 0-1,-1 0 1,1 1 0,0-1-1,0 2 1,9 31-15,4 69 46,8 44-721,-17-128 558,0-1 1,1 0 0,0 0-1,2 0 1,16 28 0,-20-39 106,0-1 1,0 0-1,1 0 0,0 0 1,1 0-1,-1-1 1,9 6-1,-3-4-49,1-1 0,0 0-1,24 7 1</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5.808"/>
    </inkml:context>
    <inkml:brush xml:id="br0">
      <inkml:brushProperty name="width" value="0.05" units="cm"/>
      <inkml:brushProperty name="height" value="0.05" units="cm"/>
    </inkml:brush>
  </inkml:definitions>
  <inkml:trace contextRef="#ctx0" brushRef="#br0">360 98 14339,'1'-8'203,"-1"0"0,-1 0 1,1 0-1,-1 0 0,-1 0 0,-3-11 0,4 17-186,0 0 0,1 0-1,-2 0 1,1 1 0,0-1-1,0 0 1,0 1-1,-1-1 1,1 1 0,-1-1-1,1 1 1,-1 0 0,0 0-1,0 0 1,1-1-1,-1 2 1,0-1 0,0 0-1,0 0 1,0 1 0,0-1-1,0 1 1,0-1-1,0 1 1,0 0 0,0 0-1,0 0 1,0 0 0,0 0-1,-4 1 1,1 0-1,-1 0 0,1 1 0,0 0 0,0-1 0,0 2 0,1-1 0,-1 1 0,0-1 0,1 1 0,0 0 0,0 1 0,0-1 0,0 1 0,0 0 0,-6 8 0,-1 3 0,1 0-1,1 0 0,-11 24 0,4-4 1,2 1 0,2 0 0,1 1 0,2 1-1,1-1 1,2 1 0,-1 64 0,7-47-5,3 0 1,2 0-1,2 0 1,26 92-1,-18-94-11,15 61 23,-26-94-21,-1-1-1,0 1 0,-2 37 0,-1-54-13,0-1 0,0 1-1,-1 0 1,1 0 0,-1-1-1,1 1 1,-1 0 0,0-1-1,0 1 1,-1 0 0,1-1 0,0 0-1,-1 1 1,0-1 0,1 0-1,-4 4 1,4-6-10,-1 1 0,1 0 0,0 0 0,-1-1-1,1 1 1,-1-1 0,1 1 0,-1-1 0,1 1 0,-1-1 0,1 0 0,-1 0-1,1 0 1,-1 0 0,0 0 0,1 0 0,-1 0 0,1-1 0,-1 1 0,1 0 0,-1-1-1,1 1 1,-1-1 0,1 0 0,0 1 0,-1-1 0,1 0 0,0 0 0,0 0 0,-2-1-1,-4-4-70,0-1-1,1 1 0,0-1 1,0 0-1,1 0 0,0 0 1,0-1-1,-6-14 0,0-3-149,-13-42 0,16 38 186,1-1 0,1-1 0,2 1 0,-1-40 0,4 51 87,2 0 1,0 0 0,1 0-1,1 1 1,1-1 0,1 1-1,0 0 1,9-21-1,-9 31-28,0-1 0,0 1-1,0 0 1,1 1 0,0-1-1,0 1 1,1 0 0,14-11-1,-5 6-31,1 1-1,1 0 1,20-8 0,-1 2-49</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6.693"/>
    </inkml:context>
    <inkml:brush xml:id="br0">
      <inkml:brushProperty name="width" value="0.05" units="cm"/>
      <inkml:brushProperty name="height" value="0.05" units="cm"/>
    </inkml:brush>
  </inkml:definitions>
  <inkml:trace contextRef="#ctx0" brushRef="#br0">240 6 12475,'0'0'23,"0"0"0,0 0 0,0-1 0,0 1 1,-1 0-1,1-1 0,0 1 0,0 0 1,0 0-1,0-1 0,-1 1 0,1 0 0,0 0 1,0 0-1,0-1 0,-1 1 0,1 0 0,0 0 1,0 0-1,-1 0 0,1-1 0,0 1 0,0 0 1,-1 0-1,1 0 0,0 0 0,-1 0 0,1 0 1,0 0-1,0 0 0,-1 0 0,1 0 0,0 0 1,-1 0-1,-10 7 196,-7 16-97,17-22-76,-18 29 176,1 2 0,-18 45 0,-21 69 308,57-144-522,-53 161 587,47-141-535,2 0-1,0 0 1,1 0 0,1 1 0,2 35-1,1-55-77,-1 1 0,0-1 0,1 0 0,-1 0-1,1 0 1,0 0 0,0 0 0,1 0 0,-1 0-1,0 0 1,1 0 0,0 0 0,0 0-1,0-1 1,3 4 0,-3-5 0,0 1 0,-1-1 1,1 0-1,0 0 0,0 0 0,1 0 0,-1-1 0,0 1 1,0 0-1,0-1 0,0 0 0,1 1 0,-1-1 0,0 0 1,0 0-1,1 0 0,-1 0 0,0-1 0,0 1 0,0-1 1,1 1-1,2-2 0,27-13-126,3-10-47</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7.138"/>
    </inkml:context>
    <inkml:brush xml:id="br0">
      <inkml:brushProperty name="width" value="0.05" units="cm"/>
      <inkml:brushProperty name="height" value="0.05" units="cm"/>
    </inkml:brush>
  </inkml:definitions>
  <inkml:trace contextRef="#ctx0" brushRef="#br0">389 0 15419,'-33'52'904,"-17"11"-856,-1 5-40,-2 13 89,1 2-89,8-6 0,2-8 8,16-19-72,5-10-89,12-15-167,2-11-64,7-21 280,0-12-64,3-11-88</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7.555"/>
    </inkml:context>
    <inkml:brush xml:id="br0">
      <inkml:brushProperty name="width" value="0.05" units="cm"/>
      <inkml:brushProperty name="height" value="0.05" units="cm"/>
    </inkml:brush>
  </inkml:definitions>
  <inkml:trace contextRef="#ctx0" brushRef="#br0">1 584 13579,'14'11'864,"3"2"-760,5 5-64,9 3 96,5 2-64,10 3-136,-2-3 2361,4-3-2081,-1-5 176,2-9 112</inkml:trace>
  <inkml:trace contextRef="#ctx0" brushRef="#br0" timeOffset="0.49">659 1 13827,'-6'34'1016,"-1"10"-968,-2 17-32,2 10 176,6 17-176,1 3-8,0 5 0,0 2 16,0 8-168,-3 3-32,-7-2 144,0-2-16,-8-13-48</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8.141"/>
    </inkml:context>
    <inkml:brush xml:id="br0">
      <inkml:brushProperty name="width" value="0.05" units="cm"/>
      <inkml:brushProperty name="height" value="0.05" units="cm"/>
    </inkml:brush>
  </inkml:definitions>
  <inkml:trace contextRef="#ctx0" brushRef="#br0">443 1 14395,'-4'15'936,"-26"18"-784,-13 3-48,-9 20 272,-1 9-128,-2 13-104,0 1-7,9 0-9,3-2-80,13-11-272,9-7-145,11-26 297,10-14-72,7-44-72</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8.587"/>
    </inkml:context>
    <inkml:brush xml:id="br0">
      <inkml:brushProperty name="width" value="0.05" units="cm"/>
      <inkml:brushProperty name="height" value="0.05" units="cm"/>
    </inkml:brush>
  </inkml:definitions>
  <inkml:trace contextRef="#ctx0" brushRef="#br0">8 0 14147,'-7'23'1152,"7"8"-976,7 4-80,9 4 280,14 4-248,7 0-136,6 0 1849,-1-6-1665,-11-12 128,-3-8 88</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9.085"/>
    </inkml:context>
    <inkml:brush xml:id="br0">
      <inkml:brushProperty name="width" value="0.05" units="cm"/>
      <inkml:brushProperty name="height" value="0.05" units="cm"/>
    </inkml:brush>
  </inkml:definitions>
  <inkml:trace contextRef="#ctx0" brushRef="#br0">50 41 11586,'6'-7'392,"20"-21"178,-25 27-561,-1 1 1,1-1-1,-1 1 0,0 0 0,1-1 0,-1 1 0,1 0 0,-1-1 0,1 1 0,-1 0 0,1-1 0,-1 1 1,1 0-1,-1 0 0,1 0 0,-1 0 0,1 0 0,0 0 0,-1 0 0,1-1 0,-1 2 0,1-1 0,-1 0 1,1 0-1,-1 0 0,1 0 0,0 0 0,-1 0 0,1 0 0,-1 1 0,1-1 0,-1 0 0,1 0 0,-1 1 1,0-1-1,1 0 0,-1 1 0,1-1 0,-1 1 0,1-1 0,-1 0 0,0 1 0,1-1 0,-1 1 0,0-1 1,0 1-1,1-1 0,-1 1 0,0-1 0,0 1 0,0-1 0,0 1 0,0 0 0,1-1 0,-1 1 0,6 35 157,-1 0-1,-2 1 0,-1 52 0,-1-1-7,29 354 404,-14-307-455,40 166 0,-49-275-105,-6-22-56,-1-6-22,-13-38-249,-136-312-1797,86 210 1710,62 140 441,0 0 1,0 0-1,0 0 0,0 0 1,1 0-1,-1 0 0,1 0 1,-1 0-1,1 0 0,0 0 0,-1 0 1,1 0-1,0 0 0,1 0 1,-1 0-1,0-1 0,2-3 0,-1 5 20,0-1-1,1 1 1,-1-1-1,1 1 1,-1 0-1,1-1 0,0 1 1,-1 0-1,1 0 1,0 0-1,0 0 1,0 1-1,0-1 0,0 0 1,0 1-1,0-1 1,3 1-1,55-11 532,-32 6-487,47-14 1,-65 16-91,0-1-1,-1 0 1,0-1-1,0 0 1,0 0-1,-1-1 1,1 0-1,11-12 1,20-28-6</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4:15.807"/>
    </inkml:context>
    <inkml:brush xml:id="br0">
      <inkml:brushProperty name="width" value="0.05" units="cm"/>
      <inkml:brushProperty name="height" value="0.05" units="cm"/>
    </inkml:brush>
  </inkml:definitions>
  <inkml:trace contextRef="#ctx0" brushRef="#br0">0 850 13699,'36'-71'4183,"33"-78"-3542,-54 114-295,54-113 14,122-289 533,-187 427-632,-4 16-107,-9 29-25,1-5-36,-8 47 12,-9 118 0,22-160-98,3 1-1,1-1 0,1 0 1,2 0-1,15 61 0,-15-82-66,1-1-1,11 24 1,-15-34-27,0-1 0,0 0 0,1 1 0,-1-1-1,1 0 1,-1 0 0,1 0 0,0 0 0,0 0 0,-1 0 0,2 0 0,-1-1-1,0 1 1,0-1 0,0 1 0,1-1 0,-1 0 0,0 0 0,1 0 0,0 0-1,4 1 1,-7-2 64,1 0 0,-1 0-1,1 0 1,-1 0-1,0 0 1,1 0 0,-1 0-1,1 0 1,-1 0-1,1 0 1,-1 0 0,0-1-1,1 1 1,-1 0-1,1 0 1,-1 0 0,0 0-1,1-1 1,-1 1-1,1 0 1,-1-1 0,0 1-1,0 0 1,1 0-1,-1-1 1,0 1 0,1 0-1,-1-1 1,0 1-1,0-1 1,0 1 0,1-1-1,-1-5-509</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19.577"/>
    </inkml:context>
    <inkml:brush xml:id="br0">
      <inkml:brushProperty name="width" value="0.05" units="cm"/>
      <inkml:brushProperty name="height" value="0.05" units="cm"/>
    </inkml:brush>
  </inkml:definitions>
  <inkml:trace contextRef="#ctx0" brushRef="#br0">67 1 12411,'0'1'944,"-4"11"-848,-14 21-40,0 13 248,5 25-184,1 8-8,10 4-16,4-1 0,12-8-16,6-3-24,11-23-104,7-12-80,2-36-1320,-1-17 1304,-4-29-168,0-11-120</inkml:trace>
  <inkml:trace contextRef="#ctx0" brushRef="#br0" timeOffset="1">387 47 12555,'0'13'864,"-3"18"-720,-5 9-56,-1 13 208,0 8-104,2 4-32,0 0-8,-2-3-56,4-2-8,0-10-16,1-7-32,0-10-152,-2-9-104,-1-12 184,-3-7-32,-2-10-40</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20.011"/>
    </inkml:context>
    <inkml:brush xml:id="br0">
      <inkml:brushProperty name="width" value="0.05" units="cm"/>
      <inkml:brushProperty name="height" value="0.05" units="cm"/>
    </inkml:brush>
  </inkml:definitions>
  <inkml:trace contextRef="#ctx0" brushRef="#br0">1 453 12155,'10'-11'1072,"3"6"-880,-2 11-96,5 7 504,8 7-408,2 0-120,4 0-224,0-4-96,-1-13 208,-3-9-40,-2-23-32</inkml:trace>
  <inkml:trace contextRef="#ctx0" brushRef="#br0" timeOffset="1">360 12 12043,'9'-12'888,"1"22"-704,0 7-88,3 12 432,3 5-248,7 15-200,1 10-24,-1 18 8,-3 6 16,-11 5 24,-9 4 8,-15 5-8,-5 8 0,-13 2-96,-3-5-40,3-20 72,5-11-8,12-29-48</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20.552"/>
    </inkml:context>
    <inkml:brush xml:id="br0">
      <inkml:brushProperty name="width" value="0.05" units="cm"/>
      <inkml:brushProperty name="height" value="0.05" units="cm"/>
    </inkml:brush>
  </inkml:definitions>
  <inkml:trace contextRef="#ctx0" brushRef="#br0">639 7 13627,'-1'-1'48,"0"1"-1,0-1 1,1 0-1,-1 1 1,0-1 0,0 1-1,0 0 1,0-1-1,0 1 1,0 0 0,0-1-1,0 1 1,0 0-1,0 0 1,0 0 0,0 0-1,0 0 1,0 0 0,0 0-1,0 0 1,0 0-1,0 0 1,0 1 0,0-1-1,-1 1 1,-29 9 93,19-3-21,-1 1-1,1 0 1,0 0 0,1 1 0,-17 17-1,-50 62 266,40-43-232,-57 69 248,-154 247 0,243-352-414,1-1-43,0-1 0,1 1 0,0-1-1,-5 17 1,9-24 51,0 0-1,0 0 0,0 0 1,0-1-1,1 1 1,-1 0-1,0 0 1,0 0-1,0 0 0,0 0 1,0 0-1,0 0 1,0 0-1,1 0 0,-1 0 1,0 0-1,0 0 1,0 0-1,0 0 0,0 0 1,1 0-1,-1 0 1,0 0-1,0 0 0,0 0 1,0 0-1,0 0 1,0 0-1,0 0 0,1 0 1,-1 0-1,0 1 1,0-1-1,0 0 0,0 0 1,0 0-1,0 0 1,0 0-1,0 0 1,1 0-1,-1 0 0,0 0 1,0 1-1,0-1 1,0 0-1,0 0 0,0 0 1,0 0-1,0 0 1,0 0-1,0 1 0,0-1 1,0 0-1,0 0 1,0 0-1,0 0 0,0 0 1,0 0-1,0 1 1,0-1-1,0 0 0,10-10-71,14-18-50,1-9-41</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6:36:20.985"/>
    </inkml:context>
    <inkml:brush xml:id="br0">
      <inkml:brushProperty name="width" value="0.05" units="cm"/>
      <inkml:brushProperty name="height" value="0.05" units="cm"/>
    </inkml:brush>
  </inkml:definitions>
  <inkml:trace contextRef="#ctx0" brushRef="#br0">0 0 13603,'0'16'1112,"9"1"-904,11 6-64,10 7 272,19 12-192,9 5-32,11 6-32,3 2-128,4 0 40,0 3-40,-9-10-32</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04:33.746"/>
    </inkml:context>
    <inkml:brush xml:id="br0">
      <inkml:brushProperty name="width" value="0.05" units="cm"/>
      <inkml:brushProperty name="height" value="0.05" units="cm"/>
    </inkml:brush>
  </inkml:definitions>
  <inkml:trace contextRef="#ctx0" brushRef="#br0">124 28 12019,'-8'-10'4913,"-6"1"-4721,-6 2-536,-11 5 240,3 2 2096,5 5-2616</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04:35.886"/>
    </inkml:context>
    <inkml:brush xml:id="br0">
      <inkml:brushProperty name="width" value="0.05" units="cm"/>
      <inkml:brushProperty name="height" value="0.05" units="cm"/>
    </inkml:brush>
  </inkml:definitions>
  <inkml:trace contextRef="#ctx0" brushRef="#br0">920 204 10698,'-33'-11'1020,"20"8"-610,-1-1 0,2-1 0,-1 0 0,0-1 0,-20-12 0,10 1 29,8 5-123,0 1 0,-24-12-1,34 20-262,0 1 0,0 0 0,0 0 0,-1 1 0,1-1-1,0 1 1,-1 0 0,1 0 0,-1 1 0,1 0 0,-1 0 0,-9 1-1,2 2-9,1 1 0,-1 0-1,1 1 1,0 0 0,0 0-1,0 2 1,1-1-1,0 1 1,-20 17 0,-2 7-40,-45 53 0,66-70 5,-9 12-5,1 0 0,1 1 1,1 2-1,2-1 0,1 2 1,1 0-1,2 1 0,1 0 1,-10 48-1,-76 256-8,94-325 7,-8 24-1,-50 180 2,54-182-3,3 0-1,1 1 1,0 34-1,11 99-8,-7-161 8,1 20-5,1-1 0,1 1 0,2-1 0,15 44 0,-15-52-2,1-1 0,1 0 0,0-1 0,1 1 0,0-1 0,1-1 0,1 0 0,14 13 0,9 5-4,1-2 0,1-2 1,1-1-1,1-1 0,2-3 1,56 24-1,214 67-32,-258-99 27,0-2 1,2-2 0,-1-3 0,61 1 0,58-8-30,276-37 1,-342 20 27,-1-5 0,-2-4 0,183-73 0,51-65-6,-243 116 19,41-16 3,-75 37 2,-1-2 0,-2-2-1,75-54 1,-119 75 0,0-1-1,-1 0 1,0-1-1,-1 0 1,0-1-1,-1 0 1,0-1-1,-1 0 1,-1 0-1,0-1 0,-1 0 1,6-20-1,-3 5 12,-2-2 0,-1 1-1,-2-1 1,-1 0 0,-1 0 0,-2 0-1,-1-1 1,-1 1 0,-12-64-1,7 68 5,-1 0 1,-2 0-1,-1 0 0,0 1 0,-2 1 1,-2 0-1,0 0 0,-1 2 0,-2 0 0,0 0 1,-26-25-1,10 18 7,-1 1 1,-62-42-1,-84-37-11,105 65-18,5 4-22,-1 2 0,-2 4 1,-1 2-1,-87-23 1,-23 10-22,-228-25 1,263 46-88,-41-5-299,153 26 295,1 1-1,-1 2 1,-45 6-1,48-1 56,1 2 0,0 2 1,1 1-1,-53 24 0,-21 18-225</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04:38.390"/>
    </inkml:context>
    <inkml:brush xml:id="br0">
      <inkml:brushProperty name="width" value="0.05" units="cm"/>
      <inkml:brushProperty name="height" value="0.05" units="cm"/>
    </inkml:brush>
  </inkml:definitions>
  <inkml:trace contextRef="#ctx0" brushRef="#br0">1 27 14731,'8'-12'893,"-7"11"-786,-1 0 1,1 0-1,-1 0 0,1 0 1,-1 0-1,1 0 0,0 0 0,0 0 1,-1 1-1,1-1 0,0 0 0,0 0 1,0 1-1,0-1 0,1 0 1,-1 3-6,0 0-1,-1 0 1,1 0 0,-1 0 0,0 0 0,1 0 0,-1 0 0,0 0 0,0 0 0,0 0 0,-1 2 0,-6 110 769,3-83-832,2 0-1,1 0 1,1 0 0,8 54-1,-8-84-34,0 0-1,0 0 0,0 0 1,0-1-1,1 1 0,-1 0 1,0 0-1,0 0 1,1 0-1,-1 0 0,0-1 1,1 1-1,-1 0 0,1 0 1,-1 0-1,1-1 1,-1 1-1,1 0 0,0-1 1,-1 1-1,1 0 0,0-1 1,0 1-1,-1-1 1,1 1-1,0-1 0,0 0 1,0 1-1,0-1 1,-1 0-1,1 0 0,0 1 1,0-1-1,0 0 0,0 0 1,0 0-1,0 0 1,0 0-1,0 0 0,-1 0 1,1 0-1,0-1 0,0 1 1,2-1-1,1-1 23,0 0-1,0 0 0,0-1 1,0 1-1,0-1 0,-1 0 1,1 0-1,2-4 0,72-91 551,3-3 50,-79 99-616,-1 1 1,1-1 0,-1 0-1,1 1 1,0 0-1,-1-1 1,1 1-1,0 0 1,0 0-1,0 0 1,0 0 0,0 0-1,0 0 1,0 1-1,4-2 1,-5 3-9,1-1 0,-1 0 1,1 1-1,-1-1 0,1 1 0,-1 0 1,1-1-1,-1 1 0,0 0 0,1 0 1,-1 0-1,0 0 0,0 0 0,0 0 1,0 0-1,0 0 0,0 1 1,0-1-1,0 0 0,0 1 0,0 1 1,10 16 79,-1 0 1,-1 1 0,-1 0-1,0 0 1,-2 1 0,-1 0-1,0 0 1,3 43 0,-8-63-70,0 0 1,0-1-1,0 1 0,0-1 1,0 1-1,0 0 1,0-1-1,0 1 0,1-1 1,-1 1-1,0-1 1,0 1-1,0-1 0,1 1 1,-1-1-1,0 1 1,1-1-1,-1 1 0,0-1 1,1 1-1,-1-1 1,1 1-1,0-1-17,-1 0 1,0 0-1,1 0 1,-1-1-1,1 1 0,-1 0 1,0 0-1,1 0 1,-1-1-1,0 1 1,0 0-1,1 0 0,-1-1 1,0 1-1,0 0 1,1-1-1,-1 1 1,0 0-1,0 0 0,1-1 1,-1 1-1,0-1 1,0 1-1,0 0 1,0-1-1,0 1 0,0 0 1,0-1-1,0 1 1,0-1-1,1 0-341,8-7-1836,-1 0 1693</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04:39.099"/>
    </inkml:context>
    <inkml:brush xml:id="br0">
      <inkml:brushProperty name="width" value="0.05" units="cm"/>
      <inkml:brushProperty name="height" value="0.05" units="cm"/>
    </inkml:brush>
  </inkml:definitions>
  <inkml:trace contextRef="#ctx0" brushRef="#br0">22 230 12699,'-21'32'5198,"21"-32"-5132,11-19 883,36-70 272,-29 54-790,42-64 0,-59 97-428,0 1 0,0 0 0,0-1-1,0 1 1,0 0 0,0 0 0,0-1 0,1 1 0,-1 0-1,0 0 1,1 0 0,-1 1 0,1-1 0,-1 0 0,1 0-1,-1 1 1,1-1 0,0 1 0,1-1 0,-2 1-1,1 1 1,-1-1-1,0 0 1,0 0-1,1 1 0,-1-1 1,0 1-1,0-1 1,0 1-1,0 0 1,0 0-1,0-1 1,0 1-1,0 0 1,0 0-1,0 0 0,0 0 1,0 0-1,0 1 1,4 6 5,-1-1 0,0 1 0,-1 0 0,0 0 0,4 14 0,16 102-982,-19-130 1487,0-4-449,-4-8-146,2-5 32</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04:39.535"/>
    </inkml:context>
    <inkml:brush xml:id="br0">
      <inkml:brushProperty name="width" value="0.05" units="cm"/>
      <inkml:brushProperty name="height" value="0.05" units="cm"/>
    </inkml:brush>
  </inkml:definitions>
  <inkml:trace contextRef="#ctx0" brushRef="#br0">46 29 13355,'-1'5'508,"0"-1"0,0 1 0,0-1 0,-1 0 0,1 0 1,-1 0-1,0 0 0,-4 6 0,-10 24-280,12-23-161,2 0 0,-1 0 0,2 0 0,-1 0 1,2 1-1,-1-1 0,1 0 0,1 1 0,0-1 0,1 0 0,4 18 0,-5-28-59,-1 0 0,0 0 0,1 1-1,-1-1 1,1 0 0,-1 0-1,1 0 1,0 0 0,-1 0-1,1 0 1,0 0 0,0 0 0,-1 0-1,1 0 1,0 0 0,0 0-1,0-1 1,0 1 0,1 0 0,-1-1-1,0 1 1,0 0 0,0-1-1,0 0 1,1 1 0,-1-1 0,0 0-1,0 1 1,1-1 0,-1 0-1,0 0 1,0 0 0,1 0 0,-1 0-1,0-1 1,0 1 0,1 0-1,-1-1 1,0 1 0,0 0 0,0-1-1,1 0 1,-1 1 0,0-1-1,0 1 1,0-1 0,0 0 0,0 0-1,1-1 1,4-3 29,0 0 1,0-1-1,-1 0 1,1 0-1,-1-1 1,5-8 0,1-5 96,0-1 0,-2 0 0,7-22 1,-11 30-14,-2 0-1,0 0 1,0-1 0,-1 1 0,-1-1 0,0-17-1,-1 31-115,0-1 0,0 1 0,0 0 0,1 0 0,-1 0 0,0 0-1,0-1 1,0 1 0,0 0 0,0 0 0,0 0 0,0 0-1,0-1 1,0 1 0,0 0 0,0 0 0,0 0 0,0 0 0,0-1-1,0 1 1,0 0 0,0 0 0,0 0 0,-1 0 0,1-1-1,0 1 1,0 0 0,0 0 0,0 0 0,0 0 0,0 0 0,0-1-1,0 1 1,-1 0 0,1 0 0,0 0 0,0 0 0,0 0-1,0 0 1,0 0 0,-1 0 0,1 0 0,0 0 0,0-1 0,0 1-1,0 0 1,-1 0 0,1 0 0,0 0 0,0 0 0,0 0-1,-1 0 1,1 0 0,0 0 0,0 0 0,0 1 0,-9 10 128,-5 19-24,10-13-89,0-1-1,1 0 1,-1 21-1,3-31-42,1 1-1,0-1 1,0 1-1,1-1 1,0 1-1,0-1 1,0 0-1,1 1 1,0-1-1,0 0 1,4 7-1,-6-12-30,1 1 1,0-1-1,0 0 0,0 1 1,0-1-1,0 0 0,0 0 0,0 0 1,1 0-1,-1 0 0,0 0 0,1 0 1,-1 0-1,0-1 0,1 1 0,-1 0 1,1-1-1,-1 0 0,1 1 0,-1-1 1,1 0-1,0 1 0,-1-1 0,1 0 1,-1 0-1,1 0 0,-1-1 0,3 1 1,2-2-228,0 0 0,1 0 0,-1-1-1,0 1 1,8-6 0,-4 2 115,8-3-462</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8T07:04:40.019"/>
    </inkml:context>
    <inkml:brush xml:id="br0">
      <inkml:brushProperty name="width" value="0.05" units="cm"/>
      <inkml:brushProperty name="height" value="0.05" units="cm"/>
    </inkml:brush>
  </inkml:definitions>
  <inkml:trace contextRef="#ctx0" brushRef="#br0">57 526 14635,'-1'-30'2816,"1"29"-2751,0 1 0,0-1 0,-1 1 0,1-1 1,0 1-1,0 0 0,0-1 0,-1 1 0,1-1 0,0 1 0,0-1 0,-1 1 1,1 0-1,0-1 0,-1 1 0,1 0 0,0-1 0,-1 1 0,1 0 0,-1 0 0,0-1 1,0 1-2,1 0 0,-1 0 0,0 0 0,1 0 0,-1 1 1,0-1-1,1 0 0,-1 0 0,1 1 0,-1-1 0,0 0 0,1 1 1,-1-1-1,1 0 0,-1 1 0,1-1 0,-1 1 0,1-1 1,-1 1-1,1-1 0,-1 2 0,-2 2 17,0 0-1,0 0 1,1 1-1,0-1 1,0 1-1,0 0 1,0 0 0,-2 9-1,-5 44-100,9-52 39,-1-3-19,0 5 12,0 0 1,0 0-1,1 0 1,0 0-1,1 0 0,2 15 1,-3-22-8,0 0 0,0-1 0,1 1 0,-1-1 0,0 1 0,0-1 0,1 0 1,-1 1-1,0-1 0,1 1 0,-1-1 0,1 1 0,-1-1 0,0 0 0,1 1 0,-1-1 0,1 0 0,-1 0 1,1 1-1,-1-1 0,1 0 0,-1 0 0,1 0 0,-1 1 0,1-1 0,-1 0 0,1 0 0,-1 0 0,1 0 1,0 0-1,-1 0 0,1 0 0,-1 0 0,1 0 0,-1 0 0,1-1 0,-1 1 0,1 0 0,-1 0 1,1 0-1,-1-1 0,1 1 0,-1 0 0,1-1 0,-1 1 0,1 0 0,-1-1 0,0 1 0,1 0 0,-1-1 1,26-23 191,0-10-31,-2-1 0,-1 0 0,30-64 0,39-121 241,-75 176-350,-2-1 0,-2 0 0,8-53 0,-21 90-41,-2 8-6,-4 11 0,-7 37 24,1 1 0,3 0-1,-5 77 1,12-97 16,1 0 1,1 0-1,8 58 1,-4-66-239,1-1 0,1 0 1,0 1-1,2-2 0,0 1 0,14 22 1,-17-34-142,-2-4 219,-1 1-1,1-1 1,-1 1-1,0 0 1,0 0-1,0 0 1,0 0-1,0 9 1,-2-8-332,-9-5-62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4FFCA2-0A1F-4760-ADFA-59A1765278F7}" type="datetimeFigureOut">
              <a:rPr lang="de-DE" smtClean="0"/>
              <a:t>28.09.2022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826E3-5B33-4C67-9B4E-7CF7ACDD5A48}" type="slidenum">
              <a:rPr lang="de-DE" smtClean="0"/>
              <a:t>‹Nr.›</a:t>
            </a:fld>
            <a:endParaRPr lang="de-DE"/>
          </a:p>
        </p:txBody>
      </p:sp>
    </p:spTree>
    <p:extLst>
      <p:ext uri="{BB962C8B-B14F-4D97-AF65-F5344CB8AC3E}">
        <p14:creationId xmlns:p14="http://schemas.microsoft.com/office/powerpoint/2010/main" val="2517528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28.09.2022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9574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28.09.2022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64577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28.09.2022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7678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69035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5B34C2F-5BEB-4907-856B-1C3F84EA353E}" type="datetimeFigureOut">
              <a:rPr lang="de-DE" smtClean="0"/>
              <a:t>28.09.2022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345972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5B34C2F-5BEB-4907-856B-1C3F84EA353E}" type="datetimeFigureOut">
              <a:rPr lang="de-DE" smtClean="0"/>
              <a:t>28.09.2022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24546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35B34C2F-5BEB-4907-856B-1C3F84EA353E}" type="datetimeFigureOut">
              <a:rPr lang="de-DE" smtClean="0"/>
              <a:t>28.09.2022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032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35B34C2F-5BEB-4907-856B-1C3F84EA353E}" type="datetimeFigureOut">
              <a:rPr lang="de-DE" smtClean="0"/>
              <a:t>28.09.2022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35513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5B34C2F-5BEB-4907-856B-1C3F84EA353E}" type="datetimeFigureOut">
              <a:rPr lang="de-DE" smtClean="0"/>
              <a:t>28.09.2022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1529955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5B34C2F-5BEB-4907-856B-1C3F84EA353E}" type="datetimeFigureOut">
              <a:rPr lang="de-DE" smtClean="0"/>
              <a:t>28.09.2022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527821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28.09.2022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2768441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5B34C2F-5BEB-4907-856B-1C3F84EA353E}" type="datetimeFigureOut">
              <a:rPr lang="de-DE" smtClean="0"/>
              <a:t>28.09.2022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E4AA3D3-442C-4F0A-AAB5-536880712D1F}" type="slidenum">
              <a:rPr lang="de-DE" smtClean="0"/>
              <a:t>‹Nr.›</a:t>
            </a:fld>
            <a:endParaRPr lang="de-DE"/>
          </a:p>
        </p:txBody>
      </p:sp>
    </p:spTree>
    <p:extLst>
      <p:ext uri="{BB962C8B-B14F-4D97-AF65-F5344CB8AC3E}">
        <p14:creationId xmlns:p14="http://schemas.microsoft.com/office/powerpoint/2010/main" val="48413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34C2F-5BEB-4907-856B-1C3F84EA353E}" type="datetimeFigureOut">
              <a:rPr lang="de-DE" smtClean="0"/>
              <a:t>28.09.2022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4AA3D3-442C-4F0A-AAB5-536880712D1F}" type="slidenum">
              <a:rPr lang="de-DE" smtClean="0"/>
              <a:t>‹Nr.›</a:t>
            </a:fld>
            <a:endParaRPr lang="de-DE"/>
          </a:p>
        </p:txBody>
      </p:sp>
    </p:spTree>
    <p:extLst>
      <p:ext uri="{BB962C8B-B14F-4D97-AF65-F5344CB8AC3E}">
        <p14:creationId xmlns:p14="http://schemas.microsoft.com/office/powerpoint/2010/main" val="3433548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support.microsoft.com/en-us/office/excel-functions-translator-f262d0c0-991c-485b-89b6-32cc8d326889" TargetMode="External"/><Relationship Id="rId5" Type="http://schemas.openxmlformats.org/officeDocument/2006/relationships/hyperlink" Target="https://en.excel-translator.de/translator/" TargetMode="Externa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2.bin"/><Relationship Id="rId13" Type="http://schemas.openxmlformats.org/officeDocument/2006/relationships/image" Target="../media/image16.wmf"/><Relationship Id="rId3" Type="http://schemas.openxmlformats.org/officeDocument/2006/relationships/image" Target="../media/image11.wmf"/><Relationship Id="rId7" Type="http://schemas.openxmlformats.org/officeDocument/2006/relationships/image" Target="../media/image13.wmf"/><Relationship Id="rId12" Type="http://schemas.openxmlformats.org/officeDocument/2006/relationships/oleObject" Target="../embeddings/oleObject14.bin"/><Relationship Id="rId2" Type="http://schemas.openxmlformats.org/officeDocument/2006/relationships/oleObject" Target="../embeddings/oleObject9.bin"/><Relationship Id="rId1" Type="http://schemas.openxmlformats.org/officeDocument/2006/relationships/slideLayout" Target="../slideLayouts/slideLayout1.xml"/><Relationship Id="rId6" Type="http://schemas.openxmlformats.org/officeDocument/2006/relationships/oleObject" Target="../embeddings/oleObject11.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17" Type="http://schemas.openxmlformats.org/officeDocument/2006/relationships/image" Target="../media/image76.png"/><Relationship Id="rId21" Type="http://schemas.openxmlformats.org/officeDocument/2006/relationships/image" Target="../media/image28.png"/><Relationship Id="rId42" Type="http://schemas.openxmlformats.org/officeDocument/2006/relationships/customXml" Target="../ink/ink20.xml"/><Relationship Id="rId63" Type="http://schemas.openxmlformats.org/officeDocument/2006/relationships/image" Target="../media/image49.png"/><Relationship Id="rId84" Type="http://schemas.openxmlformats.org/officeDocument/2006/relationships/customXml" Target="../ink/ink41.xml"/><Relationship Id="rId138" Type="http://schemas.openxmlformats.org/officeDocument/2006/relationships/customXml" Target="../ink/ink68.xml"/><Relationship Id="rId107" Type="http://schemas.openxmlformats.org/officeDocument/2006/relationships/image" Target="../media/image71.png"/><Relationship Id="rId11" Type="http://schemas.openxmlformats.org/officeDocument/2006/relationships/image" Target="../media/image23.png"/><Relationship Id="rId32" Type="http://schemas.openxmlformats.org/officeDocument/2006/relationships/customXml" Target="../ink/ink15.xml"/><Relationship Id="rId53" Type="http://schemas.openxmlformats.org/officeDocument/2006/relationships/image" Target="../media/image44.png"/><Relationship Id="rId74" Type="http://schemas.openxmlformats.org/officeDocument/2006/relationships/customXml" Target="../ink/ink36.xml"/><Relationship Id="rId128" Type="http://schemas.openxmlformats.org/officeDocument/2006/relationships/customXml" Target="../ink/ink63.xml"/><Relationship Id="rId5" Type="http://schemas.openxmlformats.org/officeDocument/2006/relationships/image" Target="../media/image20.png"/><Relationship Id="rId90" Type="http://schemas.openxmlformats.org/officeDocument/2006/relationships/customXml" Target="../ink/ink44.xml"/><Relationship Id="rId95" Type="http://schemas.openxmlformats.org/officeDocument/2006/relationships/image" Target="../media/image65.png"/><Relationship Id="rId22" Type="http://schemas.openxmlformats.org/officeDocument/2006/relationships/customXml" Target="../ink/ink10.xml"/><Relationship Id="rId27" Type="http://schemas.openxmlformats.org/officeDocument/2006/relationships/image" Target="../media/image31.png"/><Relationship Id="rId43" Type="http://schemas.openxmlformats.org/officeDocument/2006/relationships/image" Target="../media/image39.png"/><Relationship Id="rId48" Type="http://schemas.openxmlformats.org/officeDocument/2006/relationships/customXml" Target="../ink/ink23.xml"/><Relationship Id="rId64" Type="http://schemas.openxmlformats.org/officeDocument/2006/relationships/customXml" Target="../ink/ink31.xml"/><Relationship Id="rId69" Type="http://schemas.openxmlformats.org/officeDocument/2006/relationships/image" Target="../media/image52.png"/><Relationship Id="rId113" Type="http://schemas.openxmlformats.org/officeDocument/2006/relationships/image" Target="../media/image74.png"/><Relationship Id="rId118" Type="http://schemas.openxmlformats.org/officeDocument/2006/relationships/customXml" Target="../ink/ink58.xml"/><Relationship Id="rId134" Type="http://schemas.openxmlformats.org/officeDocument/2006/relationships/customXml" Target="../ink/ink66.xml"/><Relationship Id="rId139" Type="http://schemas.openxmlformats.org/officeDocument/2006/relationships/image" Target="../media/image87.png"/><Relationship Id="rId80" Type="http://schemas.openxmlformats.org/officeDocument/2006/relationships/customXml" Target="../ink/ink39.xml"/><Relationship Id="rId85" Type="http://schemas.openxmlformats.org/officeDocument/2006/relationships/image" Target="../media/image60.png"/><Relationship Id="rId12" Type="http://schemas.openxmlformats.org/officeDocument/2006/relationships/customXml" Target="../ink/ink5.xml"/><Relationship Id="rId17" Type="http://schemas.openxmlformats.org/officeDocument/2006/relationships/image" Target="../media/image26.png"/><Relationship Id="rId33" Type="http://schemas.openxmlformats.org/officeDocument/2006/relationships/image" Target="../media/image34.png"/><Relationship Id="rId38" Type="http://schemas.openxmlformats.org/officeDocument/2006/relationships/customXml" Target="../ink/ink18.xml"/><Relationship Id="rId59" Type="http://schemas.openxmlformats.org/officeDocument/2006/relationships/image" Target="../media/image47.png"/><Relationship Id="rId103" Type="http://schemas.openxmlformats.org/officeDocument/2006/relationships/image" Target="../media/image69.png"/><Relationship Id="rId108" Type="http://schemas.openxmlformats.org/officeDocument/2006/relationships/customXml" Target="../ink/ink53.xml"/><Relationship Id="rId124" Type="http://schemas.openxmlformats.org/officeDocument/2006/relationships/customXml" Target="../ink/ink61.xml"/><Relationship Id="rId129" Type="http://schemas.openxmlformats.org/officeDocument/2006/relationships/image" Target="../media/image82.png"/><Relationship Id="rId54" Type="http://schemas.openxmlformats.org/officeDocument/2006/relationships/customXml" Target="../ink/ink26.xml"/><Relationship Id="rId70" Type="http://schemas.openxmlformats.org/officeDocument/2006/relationships/customXml" Target="../ink/ink34.xml"/><Relationship Id="rId75" Type="http://schemas.openxmlformats.org/officeDocument/2006/relationships/image" Target="../media/image55.png"/><Relationship Id="rId91" Type="http://schemas.openxmlformats.org/officeDocument/2006/relationships/image" Target="../media/image63.png"/><Relationship Id="rId96" Type="http://schemas.openxmlformats.org/officeDocument/2006/relationships/customXml" Target="../ink/ink47.xml"/><Relationship Id="rId140" Type="http://schemas.openxmlformats.org/officeDocument/2006/relationships/customXml" Target="../ink/ink69.xml"/><Relationship Id="rId145" Type="http://schemas.openxmlformats.org/officeDocument/2006/relationships/image" Target="../media/image90.png"/><Relationship Id="rId1" Type="http://schemas.openxmlformats.org/officeDocument/2006/relationships/slideLayout" Target="../slideLayouts/slideLayout1.xml"/><Relationship Id="rId6" Type="http://schemas.openxmlformats.org/officeDocument/2006/relationships/customXml" Target="../ink/ink2.xml"/><Relationship Id="rId23" Type="http://schemas.openxmlformats.org/officeDocument/2006/relationships/image" Target="../media/image29.png"/><Relationship Id="rId28" Type="http://schemas.openxmlformats.org/officeDocument/2006/relationships/customXml" Target="../ink/ink13.xml"/><Relationship Id="rId49" Type="http://schemas.openxmlformats.org/officeDocument/2006/relationships/image" Target="../media/image42.png"/><Relationship Id="rId114" Type="http://schemas.openxmlformats.org/officeDocument/2006/relationships/customXml" Target="../ink/ink56.xml"/><Relationship Id="rId119" Type="http://schemas.openxmlformats.org/officeDocument/2006/relationships/image" Target="../media/image77.png"/><Relationship Id="rId44" Type="http://schemas.openxmlformats.org/officeDocument/2006/relationships/customXml" Target="../ink/ink21.xml"/><Relationship Id="rId60" Type="http://schemas.openxmlformats.org/officeDocument/2006/relationships/customXml" Target="../ink/ink29.xml"/><Relationship Id="rId65" Type="http://schemas.openxmlformats.org/officeDocument/2006/relationships/image" Target="../media/image50.png"/><Relationship Id="rId81" Type="http://schemas.openxmlformats.org/officeDocument/2006/relationships/image" Target="../media/image58.png"/><Relationship Id="rId86" Type="http://schemas.openxmlformats.org/officeDocument/2006/relationships/customXml" Target="../ink/ink42.xml"/><Relationship Id="rId130" Type="http://schemas.openxmlformats.org/officeDocument/2006/relationships/customXml" Target="../ink/ink64.xml"/><Relationship Id="rId135" Type="http://schemas.openxmlformats.org/officeDocument/2006/relationships/image" Target="../media/image85.png"/><Relationship Id="rId13" Type="http://schemas.openxmlformats.org/officeDocument/2006/relationships/image" Target="../media/image24.png"/><Relationship Id="rId18" Type="http://schemas.openxmlformats.org/officeDocument/2006/relationships/customXml" Target="../ink/ink8.xml"/><Relationship Id="rId39" Type="http://schemas.openxmlformats.org/officeDocument/2006/relationships/image" Target="../media/image37.png"/><Relationship Id="rId109" Type="http://schemas.openxmlformats.org/officeDocument/2006/relationships/image" Target="../media/image72.png"/><Relationship Id="rId34" Type="http://schemas.openxmlformats.org/officeDocument/2006/relationships/customXml" Target="../ink/ink16.xml"/><Relationship Id="rId50" Type="http://schemas.openxmlformats.org/officeDocument/2006/relationships/customXml" Target="../ink/ink24.xml"/><Relationship Id="rId55" Type="http://schemas.openxmlformats.org/officeDocument/2006/relationships/image" Target="../media/image45.png"/><Relationship Id="rId76" Type="http://schemas.openxmlformats.org/officeDocument/2006/relationships/customXml" Target="../ink/ink37.xml"/><Relationship Id="rId97" Type="http://schemas.openxmlformats.org/officeDocument/2006/relationships/image" Target="../media/image66.png"/><Relationship Id="rId104" Type="http://schemas.openxmlformats.org/officeDocument/2006/relationships/customXml" Target="../ink/ink51.xml"/><Relationship Id="rId120" Type="http://schemas.openxmlformats.org/officeDocument/2006/relationships/customXml" Target="../ink/ink59.xml"/><Relationship Id="rId125" Type="http://schemas.openxmlformats.org/officeDocument/2006/relationships/image" Target="../media/image80.png"/><Relationship Id="rId141" Type="http://schemas.openxmlformats.org/officeDocument/2006/relationships/image" Target="../media/image88.png"/><Relationship Id="rId146" Type="http://schemas.openxmlformats.org/officeDocument/2006/relationships/customXml" Target="../ink/ink72.xml"/><Relationship Id="rId7" Type="http://schemas.openxmlformats.org/officeDocument/2006/relationships/image" Target="../media/image21.png"/><Relationship Id="rId71" Type="http://schemas.openxmlformats.org/officeDocument/2006/relationships/image" Target="../media/image53.png"/><Relationship Id="rId92" Type="http://schemas.openxmlformats.org/officeDocument/2006/relationships/customXml" Target="../ink/ink45.xml"/><Relationship Id="rId2" Type="http://schemas.openxmlformats.org/officeDocument/2006/relationships/image" Target="../media/image18.png"/><Relationship Id="rId29" Type="http://schemas.openxmlformats.org/officeDocument/2006/relationships/image" Target="../media/image32.png"/><Relationship Id="rId24" Type="http://schemas.openxmlformats.org/officeDocument/2006/relationships/customXml" Target="../ink/ink11.xml"/><Relationship Id="rId40" Type="http://schemas.openxmlformats.org/officeDocument/2006/relationships/customXml" Target="../ink/ink19.xml"/><Relationship Id="rId45" Type="http://schemas.openxmlformats.org/officeDocument/2006/relationships/image" Target="../media/image40.png"/><Relationship Id="rId66" Type="http://schemas.openxmlformats.org/officeDocument/2006/relationships/customXml" Target="../ink/ink32.xml"/><Relationship Id="rId87" Type="http://schemas.openxmlformats.org/officeDocument/2006/relationships/image" Target="../media/image61.png"/><Relationship Id="rId110" Type="http://schemas.openxmlformats.org/officeDocument/2006/relationships/customXml" Target="../ink/ink54.xml"/><Relationship Id="rId115" Type="http://schemas.openxmlformats.org/officeDocument/2006/relationships/image" Target="../media/image75.png"/><Relationship Id="rId131" Type="http://schemas.openxmlformats.org/officeDocument/2006/relationships/image" Target="../media/image83.png"/><Relationship Id="rId136" Type="http://schemas.openxmlformats.org/officeDocument/2006/relationships/customXml" Target="../ink/ink67.xml"/><Relationship Id="rId61" Type="http://schemas.openxmlformats.org/officeDocument/2006/relationships/image" Target="../media/image48.png"/><Relationship Id="rId82" Type="http://schemas.openxmlformats.org/officeDocument/2006/relationships/customXml" Target="../ink/ink40.xml"/><Relationship Id="rId19" Type="http://schemas.openxmlformats.org/officeDocument/2006/relationships/image" Target="../media/image27.png"/><Relationship Id="rId14" Type="http://schemas.openxmlformats.org/officeDocument/2006/relationships/customXml" Target="../ink/ink6.xml"/><Relationship Id="rId30" Type="http://schemas.openxmlformats.org/officeDocument/2006/relationships/customXml" Target="../ink/ink14.xml"/><Relationship Id="rId35" Type="http://schemas.openxmlformats.org/officeDocument/2006/relationships/image" Target="../media/image35.png"/><Relationship Id="rId56" Type="http://schemas.openxmlformats.org/officeDocument/2006/relationships/customXml" Target="../ink/ink27.xml"/><Relationship Id="rId77" Type="http://schemas.openxmlformats.org/officeDocument/2006/relationships/image" Target="../media/image56.png"/><Relationship Id="rId100" Type="http://schemas.openxmlformats.org/officeDocument/2006/relationships/customXml" Target="../ink/ink49.xml"/><Relationship Id="rId105" Type="http://schemas.openxmlformats.org/officeDocument/2006/relationships/image" Target="../media/image70.png"/><Relationship Id="rId126" Type="http://schemas.openxmlformats.org/officeDocument/2006/relationships/customXml" Target="../ink/ink62.xml"/><Relationship Id="rId147" Type="http://schemas.openxmlformats.org/officeDocument/2006/relationships/image" Target="../media/image91.png"/><Relationship Id="rId8" Type="http://schemas.openxmlformats.org/officeDocument/2006/relationships/customXml" Target="../ink/ink3.xml"/><Relationship Id="rId51" Type="http://schemas.openxmlformats.org/officeDocument/2006/relationships/image" Target="../media/image43.png"/><Relationship Id="rId72" Type="http://schemas.openxmlformats.org/officeDocument/2006/relationships/customXml" Target="../ink/ink35.xml"/><Relationship Id="rId93" Type="http://schemas.openxmlformats.org/officeDocument/2006/relationships/image" Target="../media/image64.png"/><Relationship Id="rId98" Type="http://schemas.openxmlformats.org/officeDocument/2006/relationships/customXml" Target="../ink/ink48.xml"/><Relationship Id="rId121" Type="http://schemas.openxmlformats.org/officeDocument/2006/relationships/image" Target="../media/image78.png"/><Relationship Id="rId142" Type="http://schemas.openxmlformats.org/officeDocument/2006/relationships/customXml" Target="../ink/ink70.xml"/><Relationship Id="rId3" Type="http://schemas.openxmlformats.org/officeDocument/2006/relationships/image" Target="../media/image19.png"/><Relationship Id="rId25" Type="http://schemas.openxmlformats.org/officeDocument/2006/relationships/image" Target="../media/image30.png"/><Relationship Id="rId46" Type="http://schemas.openxmlformats.org/officeDocument/2006/relationships/customXml" Target="../ink/ink22.xml"/><Relationship Id="rId67" Type="http://schemas.openxmlformats.org/officeDocument/2006/relationships/image" Target="../media/image51.png"/><Relationship Id="rId116" Type="http://schemas.openxmlformats.org/officeDocument/2006/relationships/customXml" Target="../ink/ink57.xml"/><Relationship Id="rId137" Type="http://schemas.openxmlformats.org/officeDocument/2006/relationships/image" Target="../media/image86.png"/><Relationship Id="rId20" Type="http://schemas.openxmlformats.org/officeDocument/2006/relationships/customXml" Target="../ink/ink9.xml"/><Relationship Id="rId41" Type="http://schemas.openxmlformats.org/officeDocument/2006/relationships/image" Target="../media/image38.png"/><Relationship Id="rId62" Type="http://schemas.openxmlformats.org/officeDocument/2006/relationships/customXml" Target="../ink/ink30.xml"/><Relationship Id="rId83" Type="http://schemas.openxmlformats.org/officeDocument/2006/relationships/image" Target="../media/image59.png"/><Relationship Id="rId88" Type="http://schemas.openxmlformats.org/officeDocument/2006/relationships/customXml" Target="../ink/ink43.xml"/><Relationship Id="rId111" Type="http://schemas.openxmlformats.org/officeDocument/2006/relationships/image" Target="../media/image73.png"/><Relationship Id="rId132" Type="http://schemas.openxmlformats.org/officeDocument/2006/relationships/customXml" Target="../ink/ink65.xml"/><Relationship Id="rId15" Type="http://schemas.openxmlformats.org/officeDocument/2006/relationships/image" Target="../media/image25.png"/><Relationship Id="rId36" Type="http://schemas.openxmlformats.org/officeDocument/2006/relationships/customXml" Target="../ink/ink17.xml"/><Relationship Id="rId57" Type="http://schemas.openxmlformats.org/officeDocument/2006/relationships/image" Target="../media/image46.png"/><Relationship Id="rId106" Type="http://schemas.openxmlformats.org/officeDocument/2006/relationships/customXml" Target="../ink/ink52.xml"/><Relationship Id="rId127" Type="http://schemas.openxmlformats.org/officeDocument/2006/relationships/image" Target="../media/image81.png"/><Relationship Id="rId10" Type="http://schemas.openxmlformats.org/officeDocument/2006/relationships/customXml" Target="../ink/ink4.xml"/><Relationship Id="rId31" Type="http://schemas.openxmlformats.org/officeDocument/2006/relationships/image" Target="../media/image33.png"/><Relationship Id="rId52" Type="http://schemas.openxmlformats.org/officeDocument/2006/relationships/customXml" Target="../ink/ink25.xml"/><Relationship Id="rId73" Type="http://schemas.openxmlformats.org/officeDocument/2006/relationships/image" Target="../media/image54.png"/><Relationship Id="rId78" Type="http://schemas.openxmlformats.org/officeDocument/2006/relationships/customXml" Target="../ink/ink38.xml"/><Relationship Id="rId94" Type="http://schemas.openxmlformats.org/officeDocument/2006/relationships/customXml" Target="../ink/ink46.xml"/><Relationship Id="rId99" Type="http://schemas.openxmlformats.org/officeDocument/2006/relationships/image" Target="../media/image67.png"/><Relationship Id="rId101" Type="http://schemas.openxmlformats.org/officeDocument/2006/relationships/image" Target="../media/image68.png"/><Relationship Id="rId122" Type="http://schemas.openxmlformats.org/officeDocument/2006/relationships/customXml" Target="../ink/ink60.xml"/><Relationship Id="rId143" Type="http://schemas.openxmlformats.org/officeDocument/2006/relationships/image" Target="../media/image89.png"/><Relationship Id="rId4" Type="http://schemas.openxmlformats.org/officeDocument/2006/relationships/customXml" Target="../ink/ink1.xml"/><Relationship Id="rId9" Type="http://schemas.openxmlformats.org/officeDocument/2006/relationships/image" Target="../media/image22.png"/><Relationship Id="rId26" Type="http://schemas.openxmlformats.org/officeDocument/2006/relationships/customXml" Target="../ink/ink12.xml"/><Relationship Id="rId47" Type="http://schemas.openxmlformats.org/officeDocument/2006/relationships/image" Target="../media/image41.png"/><Relationship Id="rId68" Type="http://schemas.openxmlformats.org/officeDocument/2006/relationships/customXml" Target="../ink/ink33.xml"/><Relationship Id="rId89" Type="http://schemas.openxmlformats.org/officeDocument/2006/relationships/image" Target="../media/image62.png"/><Relationship Id="rId112" Type="http://schemas.openxmlformats.org/officeDocument/2006/relationships/customXml" Target="../ink/ink55.xml"/><Relationship Id="rId133" Type="http://schemas.openxmlformats.org/officeDocument/2006/relationships/image" Target="../media/image84.png"/><Relationship Id="rId16" Type="http://schemas.openxmlformats.org/officeDocument/2006/relationships/customXml" Target="../ink/ink7.xml"/><Relationship Id="rId37" Type="http://schemas.openxmlformats.org/officeDocument/2006/relationships/image" Target="../media/image36.png"/><Relationship Id="rId58" Type="http://schemas.openxmlformats.org/officeDocument/2006/relationships/customXml" Target="../ink/ink28.xml"/><Relationship Id="rId79" Type="http://schemas.openxmlformats.org/officeDocument/2006/relationships/image" Target="../media/image57.png"/><Relationship Id="rId102" Type="http://schemas.openxmlformats.org/officeDocument/2006/relationships/customXml" Target="../ink/ink50.xml"/><Relationship Id="rId123" Type="http://schemas.openxmlformats.org/officeDocument/2006/relationships/image" Target="../media/image79.png"/><Relationship Id="rId144" Type="http://schemas.openxmlformats.org/officeDocument/2006/relationships/customXml" Target="../ink/ink71.xml"/></Relationships>
</file>

<file path=ppt/slides/_rels/slide15.xml.rels><?xml version="1.0" encoding="UTF-8" standalone="yes"?>
<Relationships xmlns="http://schemas.openxmlformats.org/package/2006/relationships"><Relationship Id="rId2" Type="http://schemas.openxmlformats.org/officeDocument/2006/relationships/image" Target="../media/image200.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10.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20.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3" Type="http://schemas.openxmlformats.org/officeDocument/2006/relationships/customXml" Target="../ink/ink78.xml"/><Relationship Id="rId18" Type="http://schemas.openxmlformats.org/officeDocument/2006/relationships/image" Target="../media/image99.png"/><Relationship Id="rId26" Type="http://schemas.openxmlformats.org/officeDocument/2006/relationships/image" Target="../media/image103.png"/><Relationship Id="rId39" Type="http://schemas.openxmlformats.org/officeDocument/2006/relationships/customXml" Target="../ink/ink91.xml"/><Relationship Id="rId21" Type="http://schemas.openxmlformats.org/officeDocument/2006/relationships/customXml" Target="../ink/ink82.xml"/><Relationship Id="rId34" Type="http://schemas.openxmlformats.org/officeDocument/2006/relationships/image" Target="../media/image107.png"/><Relationship Id="rId42" Type="http://schemas.openxmlformats.org/officeDocument/2006/relationships/image" Target="../media/image111.png"/><Relationship Id="rId7" Type="http://schemas.openxmlformats.org/officeDocument/2006/relationships/customXml" Target="../ink/ink75.xml"/><Relationship Id="rId2" Type="http://schemas.openxmlformats.org/officeDocument/2006/relationships/image" Target="../media/image230.png"/><Relationship Id="rId16" Type="http://schemas.openxmlformats.org/officeDocument/2006/relationships/image" Target="../media/image98.png"/><Relationship Id="rId20" Type="http://schemas.openxmlformats.org/officeDocument/2006/relationships/image" Target="../media/image100.png"/><Relationship Id="rId29" Type="http://schemas.openxmlformats.org/officeDocument/2006/relationships/customXml" Target="../ink/ink86.xml"/><Relationship Id="rId41" Type="http://schemas.openxmlformats.org/officeDocument/2006/relationships/customXml" Target="../ink/ink92.xml"/><Relationship Id="rId1" Type="http://schemas.openxmlformats.org/officeDocument/2006/relationships/slideLayout" Target="../slideLayouts/slideLayout1.xml"/><Relationship Id="rId6" Type="http://schemas.openxmlformats.org/officeDocument/2006/relationships/image" Target="../media/image93.png"/><Relationship Id="rId11" Type="http://schemas.openxmlformats.org/officeDocument/2006/relationships/customXml" Target="../ink/ink77.xml"/><Relationship Id="rId24" Type="http://schemas.openxmlformats.org/officeDocument/2006/relationships/image" Target="../media/image102.png"/><Relationship Id="rId32" Type="http://schemas.openxmlformats.org/officeDocument/2006/relationships/image" Target="../media/image106.png"/><Relationship Id="rId37" Type="http://schemas.openxmlformats.org/officeDocument/2006/relationships/customXml" Target="../ink/ink90.xml"/><Relationship Id="rId40" Type="http://schemas.openxmlformats.org/officeDocument/2006/relationships/image" Target="../media/image110.png"/><Relationship Id="rId5" Type="http://schemas.openxmlformats.org/officeDocument/2006/relationships/customXml" Target="../ink/ink74.xml"/><Relationship Id="rId15" Type="http://schemas.openxmlformats.org/officeDocument/2006/relationships/customXml" Target="../ink/ink79.xml"/><Relationship Id="rId23" Type="http://schemas.openxmlformats.org/officeDocument/2006/relationships/customXml" Target="../ink/ink83.xml"/><Relationship Id="rId28" Type="http://schemas.openxmlformats.org/officeDocument/2006/relationships/image" Target="../media/image104.png"/><Relationship Id="rId36" Type="http://schemas.openxmlformats.org/officeDocument/2006/relationships/image" Target="../media/image108.png"/><Relationship Id="rId10" Type="http://schemas.openxmlformats.org/officeDocument/2006/relationships/image" Target="../media/image95.png"/><Relationship Id="rId19" Type="http://schemas.openxmlformats.org/officeDocument/2006/relationships/customXml" Target="../ink/ink81.xml"/><Relationship Id="rId31" Type="http://schemas.openxmlformats.org/officeDocument/2006/relationships/customXml" Target="../ink/ink87.xml"/><Relationship Id="rId44" Type="http://schemas.openxmlformats.org/officeDocument/2006/relationships/image" Target="../media/image112.png"/><Relationship Id="rId4" Type="http://schemas.openxmlformats.org/officeDocument/2006/relationships/image" Target="../media/image92.png"/><Relationship Id="rId9" Type="http://schemas.openxmlformats.org/officeDocument/2006/relationships/customXml" Target="../ink/ink76.xml"/><Relationship Id="rId14" Type="http://schemas.openxmlformats.org/officeDocument/2006/relationships/image" Target="../media/image97.png"/><Relationship Id="rId22" Type="http://schemas.openxmlformats.org/officeDocument/2006/relationships/image" Target="../media/image101.png"/><Relationship Id="rId27" Type="http://schemas.openxmlformats.org/officeDocument/2006/relationships/customXml" Target="../ink/ink85.xml"/><Relationship Id="rId30" Type="http://schemas.openxmlformats.org/officeDocument/2006/relationships/image" Target="../media/image105.png"/><Relationship Id="rId35" Type="http://schemas.openxmlformats.org/officeDocument/2006/relationships/customXml" Target="../ink/ink89.xml"/><Relationship Id="rId43" Type="http://schemas.openxmlformats.org/officeDocument/2006/relationships/customXml" Target="../ink/ink93.xml"/><Relationship Id="rId8" Type="http://schemas.openxmlformats.org/officeDocument/2006/relationships/image" Target="../media/image94.png"/><Relationship Id="rId3" Type="http://schemas.openxmlformats.org/officeDocument/2006/relationships/customXml" Target="../ink/ink73.xml"/><Relationship Id="rId12" Type="http://schemas.openxmlformats.org/officeDocument/2006/relationships/image" Target="../media/image96.png"/><Relationship Id="rId17" Type="http://schemas.openxmlformats.org/officeDocument/2006/relationships/customXml" Target="../ink/ink80.xml"/><Relationship Id="rId25" Type="http://schemas.openxmlformats.org/officeDocument/2006/relationships/customXml" Target="../ink/ink84.xml"/><Relationship Id="rId33" Type="http://schemas.openxmlformats.org/officeDocument/2006/relationships/customXml" Target="../ink/ink88.xml"/><Relationship Id="rId38" Type="http://schemas.openxmlformats.org/officeDocument/2006/relationships/image" Target="../media/image109.png"/></Relationships>
</file>

<file path=ppt/slides/_rels/slide19.xml.rels><?xml version="1.0" encoding="UTF-8" standalone="yes"?>
<Relationships xmlns="http://schemas.openxmlformats.org/package/2006/relationships"><Relationship Id="rId2" Type="http://schemas.openxmlformats.org/officeDocument/2006/relationships/image" Target="../media/image24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17" Type="http://schemas.openxmlformats.org/officeDocument/2006/relationships/image" Target="../media/image171.png"/><Relationship Id="rId21" Type="http://schemas.openxmlformats.org/officeDocument/2006/relationships/image" Target="../media/image123.png"/><Relationship Id="rId42" Type="http://schemas.openxmlformats.org/officeDocument/2006/relationships/customXml" Target="../ink/ink113.xml"/><Relationship Id="rId63" Type="http://schemas.openxmlformats.org/officeDocument/2006/relationships/image" Target="../media/image144.png"/><Relationship Id="rId84" Type="http://schemas.openxmlformats.org/officeDocument/2006/relationships/customXml" Target="../ink/ink134.xml"/><Relationship Id="rId138" Type="http://schemas.openxmlformats.org/officeDocument/2006/relationships/customXml" Target="../ink/ink161.xml"/><Relationship Id="rId159" Type="http://schemas.openxmlformats.org/officeDocument/2006/relationships/image" Target="../media/image192.png"/><Relationship Id="rId107" Type="http://schemas.openxmlformats.org/officeDocument/2006/relationships/image" Target="../media/image166.png"/><Relationship Id="rId11" Type="http://schemas.openxmlformats.org/officeDocument/2006/relationships/image" Target="../media/image118.png"/><Relationship Id="rId32" Type="http://schemas.openxmlformats.org/officeDocument/2006/relationships/customXml" Target="../ink/ink108.xml"/><Relationship Id="rId53" Type="http://schemas.openxmlformats.org/officeDocument/2006/relationships/image" Target="../media/image139.png"/><Relationship Id="rId74" Type="http://schemas.openxmlformats.org/officeDocument/2006/relationships/customXml" Target="../ink/ink129.xml"/><Relationship Id="rId128" Type="http://schemas.openxmlformats.org/officeDocument/2006/relationships/customXml" Target="../ink/ink156.xml"/><Relationship Id="rId149" Type="http://schemas.openxmlformats.org/officeDocument/2006/relationships/image" Target="../media/image187.png"/><Relationship Id="rId5" Type="http://schemas.openxmlformats.org/officeDocument/2006/relationships/image" Target="../media/image115.png"/><Relationship Id="rId95" Type="http://schemas.openxmlformats.org/officeDocument/2006/relationships/image" Target="../media/image160.png"/><Relationship Id="rId160" Type="http://schemas.openxmlformats.org/officeDocument/2006/relationships/customXml" Target="../ink/ink172.xml"/><Relationship Id="rId22" Type="http://schemas.openxmlformats.org/officeDocument/2006/relationships/customXml" Target="../ink/ink103.xml"/><Relationship Id="rId43" Type="http://schemas.openxmlformats.org/officeDocument/2006/relationships/image" Target="../media/image134.png"/><Relationship Id="rId64" Type="http://schemas.openxmlformats.org/officeDocument/2006/relationships/customXml" Target="../ink/ink124.xml"/><Relationship Id="rId118" Type="http://schemas.openxmlformats.org/officeDocument/2006/relationships/customXml" Target="../ink/ink151.xml"/><Relationship Id="rId139" Type="http://schemas.openxmlformats.org/officeDocument/2006/relationships/image" Target="../media/image182.png"/><Relationship Id="rId85" Type="http://schemas.openxmlformats.org/officeDocument/2006/relationships/image" Target="../media/image155.png"/><Relationship Id="rId150" Type="http://schemas.openxmlformats.org/officeDocument/2006/relationships/customXml" Target="../ink/ink167.xml"/><Relationship Id="rId12" Type="http://schemas.openxmlformats.org/officeDocument/2006/relationships/customXml" Target="../ink/ink98.xml"/><Relationship Id="rId33" Type="http://schemas.openxmlformats.org/officeDocument/2006/relationships/image" Target="../media/image129.png"/><Relationship Id="rId108" Type="http://schemas.openxmlformats.org/officeDocument/2006/relationships/customXml" Target="../ink/ink146.xml"/><Relationship Id="rId129" Type="http://schemas.openxmlformats.org/officeDocument/2006/relationships/image" Target="../media/image177.png"/><Relationship Id="rId54" Type="http://schemas.openxmlformats.org/officeDocument/2006/relationships/customXml" Target="../ink/ink119.xml"/><Relationship Id="rId70" Type="http://schemas.openxmlformats.org/officeDocument/2006/relationships/customXml" Target="../ink/ink127.xml"/><Relationship Id="rId75" Type="http://schemas.openxmlformats.org/officeDocument/2006/relationships/image" Target="../media/image150.png"/><Relationship Id="rId91" Type="http://schemas.openxmlformats.org/officeDocument/2006/relationships/image" Target="../media/image158.png"/><Relationship Id="rId96" Type="http://schemas.openxmlformats.org/officeDocument/2006/relationships/customXml" Target="../ink/ink140.xml"/><Relationship Id="rId140" Type="http://schemas.openxmlformats.org/officeDocument/2006/relationships/customXml" Target="../ink/ink162.xml"/><Relationship Id="rId145" Type="http://schemas.openxmlformats.org/officeDocument/2006/relationships/image" Target="../media/image185.png"/><Relationship Id="rId161" Type="http://schemas.openxmlformats.org/officeDocument/2006/relationships/image" Target="../media/image193.png"/><Relationship Id="rId166" Type="http://schemas.openxmlformats.org/officeDocument/2006/relationships/customXml" Target="../ink/ink175.xml"/><Relationship Id="rId1" Type="http://schemas.openxmlformats.org/officeDocument/2006/relationships/slideLayout" Target="../slideLayouts/slideLayout1.xml"/><Relationship Id="rId6" Type="http://schemas.openxmlformats.org/officeDocument/2006/relationships/customXml" Target="../ink/ink95.xml"/><Relationship Id="rId23" Type="http://schemas.openxmlformats.org/officeDocument/2006/relationships/image" Target="../media/image124.png"/><Relationship Id="rId28" Type="http://schemas.openxmlformats.org/officeDocument/2006/relationships/customXml" Target="../ink/ink106.xml"/><Relationship Id="rId49" Type="http://schemas.openxmlformats.org/officeDocument/2006/relationships/image" Target="../media/image137.png"/><Relationship Id="rId114" Type="http://schemas.openxmlformats.org/officeDocument/2006/relationships/customXml" Target="../ink/ink149.xml"/><Relationship Id="rId119" Type="http://schemas.openxmlformats.org/officeDocument/2006/relationships/image" Target="../media/image172.png"/><Relationship Id="rId44" Type="http://schemas.openxmlformats.org/officeDocument/2006/relationships/customXml" Target="../ink/ink114.xml"/><Relationship Id="rId60" Type="http://schemas.openxmlformats.org/officeDocument/2006/relationships/customXml" Target="../ink/ink122.xml"/><Relationship Id="rId65" Type="http://schemas.openxmlformats.org/officeDocument/2006/relationships/image" Target="../media/image145.png"/><Relationship Id="rId81" Type="http://schemas.openxmlformats.org/officeDocument/2006/relationships/image" Target="../media/image153.png"/><Relationship Id="rId86" Type="http://schemas.openxmlformats.org/officeDocument/2006/relationships/customXml" Target="../ink/ink135.xml"/><Relationship Id="rId130" Type="http://schemas.openxmlformats.org/officeDocument/2006/relationships/customXml" Target="../ink/ink157.xml"/><Relationship Id="rId135" Type="http://schemas.openxmlformats.org/officeDocument/2006/relationships/image" Target="../media/image180.png"/><Relationship Id="rId151" Type="http://schemas.openxmlformats.org/officeDocument/2006/relationships/image" Target="../media/image188.png"/><Relationship Id="rId156" Type="http://schemas.openxmlformats.org/officeDocument/2006/relationships/customXml" Target="../ink/ink170.xml"/><Relationship Id="rId13" Type="http://schemas.openxmlformats.org/officeDocument/2006/relationships/image" Target="../media/image119.png"/><Relationship Id="rId18" Type="http://schemas.openxmlformats.org/officeDocument/2006/relationships/customXml" Target="../ink/ink101.xml"/><Relationship Id="rId39" Type="http://schemas.openxmlformats.org/officeDocument/2006/relationships/image" Target="../media/image132.png"/><Relationship Id="rId109" Type="http://schemas.openxmlformats.org/officeDocument/2006/relationships/image" Target="../media/image167.png"/><Relationship Id="rId34" Type="http://schemas.openxmlformats.org/officeDocument/2006/relationships/customXml" Target="../ink/ink109.xml"/><Relationship Id="rId50" Type="http://schemas.openxmlformats.org/officeDocument/2006/relationships/customXml" Target="../ink/ink117.xml"/><Relationship Id="rId55" Type="http://schemas.openxmlformats.org/officeDocument/2006/relationships/image" Target="../media/image140.png"/><Relationship Id="rId76" Type="http://schemas.openxmlformats.org/officeDocument/2006/relationships/customXml" Target="../ink/ink130.xml"/><Relationship Id="rId97" Type="http://schemas.openxmlformats.org/officeDocument/2006/relationships/image" Target="../media/image161.png"/><Relationship Id="rId104" Type="http://schemas.openxmlformats.org/officeDocument/2006/relationships/customXml" Target="../ink/ink144.xml"/><Relationship Id="rId120" Type="http://schemas.openxmlformats.org/officeDocument/2006/relationships/customXml" Target="../ink/ink152.xml"/><Relationship Id="rId125" Type="http://schemas.openxmlformats.org/officeDocument/2006/relationships/image" Target="../media/image175.png"/><Relationship Id="rId141" Type="http://schemas.openxmlformats.org/officeDocument/2006/relationships/image" Target="../media/image183.png"/><Relationship Id="rId146" Type="http://schemas.openxmlformats.org/officeDocument/2006/relationships/customXml" Target="../ink/ink165.xml"/><Relationship Id="rId167" Type="http://schemas.openxmlformats.org/officeDocument/2006/relationships/image" Target="../media/image196.png"/><Relationship Id="rId7" Type="http://schemas.openxmlformats.org/officeDocument/2006/relationships/image" Target="../media/image116.png"/><Relationship Id="rId71" Type="http://schemas.openxmlformats.org/officeDocument/2006/relationships/image" Target="../media/image148.png"/><Relationship Id="rId92" Type="http://schemas.openxmlformats.org/officeDocument/2006/relationships/customXml" Target="../ink/ink138.xml"/><Relationship Id="rId162" Type="http://schemas.openxmlformats.org/officeDocument/2006/relationships/customXml" Target="../ink/ink173.xml"/><Relationship Id="rId2" Type="http://schemas.openxmlformats.org/officeDocument/2006/relationships/image" Target="../media/image113.png"/><Relationship Id="rId29" Type="http://schemas.openxmlformats.org/officeDocument/2006/relationships/image" Target="../media/image127.png"/><Relationship Id="rId24" Type="http://schemas.openxmlformats.org/officeDocument/2006/relationships/customXml" Target="../ink/ink104.xml"/><Relationship Id="rId40" Type="http://schemas.openxmlformats.org/officeDocument/2006/relationships/customXml" Target="../ink/ink112.xml"/><Relationship Id="rId45" Type="http://schemas.openxmlformats.org/officeDocument/2006/relationships/image" Target="../media/image135.png"/><Relationship Id="rId66" Type="http://schemas.openxmlformats.org/officeDocument/2006/relationships/customXml" Target="../ink/ink125.xml"/><Relationship Id="rId87" Type="http://schemas.openxmlformats.org/officeDocument/2006/relationships/image" Target="../media/image156.png"/><Relationship Id="rId110" Type="http://schemas.openxmlformats.org/officeDocument/2006/relationships/customXml" Target="../ink/ink147.xml"/><Relationship Id="rId115" Type="http://schemas.openxmlformats.org/officeDocument/2006/relationships/image" Target="../media/image170.png"/><Relationship Id="rId131" Type="http://schemas.openxmlformats.org/officeDocument/2006/relationships/image" Target="../media/image178.png"/><Relationship Id="rId136" Type="http://schemas.openxmlformats.org/officeDocument/2006/relationships/customXml" Target="../ink/ink160.xml"/><Relationship Id="rId157" Type="http://schemas.openxmlformats.org/officeDocument/2006/relationships/image" Target="../media/image191.png"/><Relationship Id="rId61" Type="http://schemas.openxmlformats.org/officeDocument/2006/relationships/image" Target="../media/image143.png"/><Relationship Id="rId82" Type="http://schemas.openxmlformats.org/officeDocument/2006/relationships/customXml" Target="../ink/ink133.xml"/><Relationship Id="rId152" Type="http://schemas.openxmlformats.org/officeDocument/2006/relationships/customXml" Target="../ink/ink168.xml"/><Relationship Id="rId19" Type="http://schemas.openxmlformats.org/officeDocument/2006/relationships/image" Target="../media/image122.png"/><Relationship Id="rId14" Type="http://schemas.openxmlformats.org/officeDocument/2006/relationships/customXml" Target="../ink/ink99.xml"/><Relationship Id="rId30" Type="http://schemas.openxmlformats.org/officeDocument/2006/relationships/customXml" Target="../ink/ink107.xml"/><Relationship Id="rId35" Type="http://schemas.openxmlformats.org/officeDocument/2006/relationships/image" Target="../media/image130.png"/><Relationship Id="rId56" Type="http://schemas.openxmlformats.org/officeDocument/2006/relationships/customXml" Target="../ink/ink120.xml"/><Relationship Id="rId77" Type="http://schemas.openxmlformats.org/officeDocument/2006/relationships/image" Target="../media/image151.png"/><Relationship Id="rId100" Type="http://schemas.openxmlformats.org/officeDocument/2006/relationships/customXml" Target="../ink/ink142.xml"/><Relationship Id="rId105" Type="http://schemas.openxmlformats.org/officeDocument/2006/relationships/image" Target="../media/image165.png"/><Relationship Id="rId126" Type="http://schemas.openxmlformats.org/officeDocument/2006/relationships/customXml" Target="../ink/ink155.xml"/><Relationship Id="rId147" Type="http://schemas.openxmlformats.org/officeDocument/2006/relationships/image" Target="../media/image186.png"/><Relationship Id="rId168" Type="http://schemas.openxmlformats.org/officeDocument/2006/relationships/customXml" Target="../ink/ink176.xml"/><Relationship Id="rId8" Type="http://schemas.openxmlformats.org/officeDocument/2006/relationships/customXml" Target="../ink/ink96.xml"/><Relationship Id="rId51" Type="http://schemas.openxmlformats.org/officeDocument/2006/relationships/image" Target="../media/image138.png"/><Relationship Id="rId72" Type="http://schemas.openxmlformats.org/officeDocument/2006/relationships/customXml" Target="../ink/ink128.xml"/><Relationship Id="rId93" Type="http://schemas.openxmlformats.org/officeDocument/2006/relationships/image" Target="../media/image159.png"/><Relationship Id="rId98" Type="http://schemas.openxmlformats.org/officeDocument/2006/relationships/customXml" Target="../ink/ink141.xml"/><Relationship Id="rId121" Type="http://schemas.openxmlformats.org/officeDocument/2006/relationships/image" Target="../media/image173.png"/><Relationship Id="rId142" Type="http://schemas.openxmlformats.org/officeDocument/2006/relationships/customXml" Target="../ink/ink163.xml"/><Relationship Id="rId163" Type="http://schemas.openxmlformats.org/officeDocument/2006/relationships/image" Target="../media/image194.png"/><Relationship Id="rId3" Type="http://schemas.openxmlformats.org/officeDocument/2006/relationships/image" Target="../media/image114.png"/><Relationship Id="rId25" Type="http://schemas.openxmlformats.org/officeDocument/2006/relationships/image" Target="../media/image125.png"/><Relationship Id="rId46" Type="http://schemas.openxmlformats.org/officeDocument/2006/relationships/customXml" Target="../ink/ink115.xml"/><Relationship Id="rId67" Type="http://schemas.openxmlformats.org/officeDocument/2006/relationships/image" Target="../media/image146.png"/><Relationship Id="rId116" Type="http://schemas.openxmlformats.org/officeDocument/2006/relationships/customXml" Target="../ink/ink150.xml"/><Relationship Id="rId137" Type="http://schemas.openxmlformats.org/officeDocument/2006/relationships/image" Target="../media/image181.png"/><Relationship Id="rId158" Type="http://schemas.openxmlformats.org/officeDocument/2006/relationships/customXml" Target="../ink/ink171.xml"/><Relationship Id="rId20" Type="http://schemas.openxmlformats.org/officeDocument/2006/relationships/customXml" Target="../ink/ink102.xml"/><Relationship Id="rId41" Type="http://schemas.openxmlformats.org/officeDocument/2006/relationships/image" Target="../media/image133.png"/><Relationship Id="rId62" Type="http://schemas.openxmlformats.org/officeDocument/2006/relationships/customXml" Target="../ink/ink123.xml"/><Relationship Id="rId83" Type="http://schemas.openxmlformats.org/officeDocument/2006/relationships/image" Target="../media/image154.png"/><Relationship Id="rId88" Type="http://schemas.openxmlformats.org/officeDocument/2006/relationships/customXml" Target="../ink/ink136.xml"/><Relationship Id="rId111" Type="http://schemas.openxmlformats.org/officeDocument/2006/relationships/image" Target="../media/image168.png"/><Relationship Id="rId132" Type="http://schemas.openxmlformats.org/officeDocument/2006/relationships/customXml" Target="../ink/ink158.xml"/><Relationship Id="rId153" Type="http://schemas.openxmlformats.org/officeDocument/2006/relationships/image" Target="../media/image189.png"/><Relationship Id="rId15" Type="http://schemas.openxmlformats.org/officeDocument/2006/relationships/image" Target="../media/image120.png"/><Relationship Id="rId36" Type="http://schemas.openxmlformats.org/officeDocument/2006/relationships/customXml" Target="../ink/ink110.xml"/><Relationship Id="rId57" Type="http://schemas.openxmlformats.org/officeDocument/2006/relationships/image" Target="../media/image141.png"/><Relationship Id="rId106" Type="http://schemas.openxmlformats.org/officeDocument/2006/relationships/customXml" Target="../ink/ink145.xml"/><Relationship Id="rId127" Type="http://schemas.openxmlformats.org/officeDocument/2006/relationships/image" Target="../media/image176.png"/><Relationship Id="rId10" Type="http://schemas.openxmlformats.org/officeDocument/2006/relationships/customXml" Target="../ink/ink97.xml"/><Relationship Id="rId31" Type="http://schemas.openxmlformats.org/officeDocument/2006/relationships/image" Target="../media/image128.png"/><Relationship Id="rId52" Type="http://schemas.openxmlformats.org/officeDocument/2006/relationships/customXml" Target="../ink/ink118.xml"/><Relationship Id="rId73" Type="http://schemas.openxmlformats.org/officeDocument/2006/relationships/image" Target="../media/image149.png"/><Relationship Id="rId78" Type="http://schemas.openxmlformats.org/officeDocument/2006/relationships/customXml" Target="../ink/ink131.xml"/><Relationship Id="rId94" Type="http://schemas.openxmlformats.org/officeDocument/2006/relationships/customXml" Target="../ink/ink139.xml"/><Relationship Id="rId99" Type="http://schemas.openxmlformats.org/officeDocument/2006/relationships/image" Target="../media/image162.png"/><Relationship Id="rId101" Type="http://schemas.openxmlformats.org/officeDocument/2006/relationships/image" Target="../media/image163.png"/><Relationship Id="rId122" Type="http://schemas.openxmlformats.org/officeDocument/2006/relationships/customXml" Target="../ink/ink153.xml"/><Relationship Id="rId143" Type="http://schemas.openxmlformats.org/officeDocument/2006/relationships/image" Target="../media/image184.png"/><Relationship Id="rId148" Type="http://schemas.openxmlformats.org/officeDocument/2006/relationships/customXml" Target="../ink/ink166.xml"/><Relationship Id="rId164" Type="http://schemas.openxmlformats.org/officeDocument/2006/relationships/customXml" Target="../ink/ink174.xml"/><Relationship Id="rId169" Type="http://schemas.openxmlformats.org/officeDocument/2006/relationships/image" Target="../media/image197.png"/><Relationship Id="rId4" Type="http://schemas.openxmlformats.org/officeDocument/2006/relationships/customXml" Target="../ink/ink94.xml"/><Relationship Id="rId9" Type="http://schemas.openxmlformats.org/officeDocument/2006/relationships/image" Target="../media/image117.png"/><Relationship Id="rId26" Type="http://schemas.openxmlformats.org/officeDocument/2006/relationships/customXml" Target="../ink/ink105.xml"/><Relationship Id="rId47" Type="http://schemas.openxmlformats.org/officeDocument/2006/relationships/image" Target="../media/image136.png"/><Relationship Id="rId68" Type="http://schemas.openxmlformats.org/officeDocument/2006/relationships/customXml" Target="../ink/ink126.xml"/><Relationship Id="rId89" Type="http://schemas.openxmlformats.org/officeDocument/2006/relationships/image" Target="../media/image157.png"/><Relationship Id="rId112" Type="http://schemas.openxmlformats.org/officeDocument/2006/relationships/customXml" Target="../ink/ink148.xml"/><Relationship Id="rId133" Type="http://schemas.openxmlformats.org/officeDocument/2006/relationships/image" Target="../media/image179.png"/><Relationship Id="rId154" Type="http://schemas.openxmlformats.org/officeDocument/2006/relationships/customXml" Target="../ink/ink169.xml"/><Relationship Id="rId16" Type="http://schemas.openxmlformats.org/officeDocument/2006/relationships/customXml" Target="../ink/ink100.xml"/><Relationship Id="rId37" Type="http://schemas.openxmlformats.org/officeDocument/2006/relationships/image" Target="../media/image131.png"/><Relationship Id="rId58" Type="http://schemas.openxmlformats.org/officeDocument/2006/relationships/customXml" Target="../ink/ink121.xml"/><Relationship Id="rId79" Type="http://schemas.openxmlformats.org/officeDocument/2006/relationships/image" Target="../media/image152.png"/><Relationship Id="rId102" Type="http://schemas.openxmlformats.org/officeDocument/2006/relationships/customXml" Target="../ink/ink143.xml"/><Relationship Id="rId123" Type="http://schemas.openxmlformats.org/officeDocument/2006/relationships/image" Target="../media/image174.png"/><Relationship Id="rId144" Type="http://schemas.openxmlformats.org/officeDocument/2006/relationships/customXml" Target="../ink/ink164.xml"/><Relationship Id="rId90" Type="http://schemas.openxmlformats.org/officeDocument/2006/relationships/customXml" Target="../ink/ink137.xml"/><Relationship Id="rId165" Type="http://schemas.openxmlformats.org/officeDocument/2006/relationships/image" Target="../media/image195.png"/><Relationship Id="rId27" Type="http://schemas.openxmlformats.org/officeDocument/2006/relationships/image" Target="../media/image126.png"/><Relationship Id="rId48" Type="http://schemas.openxmlformats.org/officeDocument/2006/relationships/customXml" Target="../ink/ink116.xml"/><Relationship Id="rId69" Type="http://schemas.openxmlformats.org/officeDocument/2006/relationships/image" Target="../media/image147.png"/><Relationship Id="rId113" Type="http://schemas.openxmlformats.org/officeDocument/2006/relationships/image" Target="../media/image169.png"/><Relationship Id="rId134" Type="http://schemas.openxmlformats.org/officeDocument/2006/relationships/customXml" Target="../ink/ink159.xml"/><Relationship Id="rId80" Type="http://schemas.openxmlformats.org/officeDocument/2006/relationships/customXml" Target="../ink/ink132.xml"/><Relationship Id="rId155" Type="http://schemas.openxmlformats.org/officeDocument/2006/relationships/image" Target="../media/image190.png"/><Relationship Id="rId17" Type="http://schemas.openxmlformats.org/officeDocument/2006/relationships/image" Target="../media/image121.png"/><Relationship Id="rId38" Type="http://schemas.openxmlformats.org/officeDocument/2006/relationships/customXml" Target="../ink/ink111.xml"/><Relationship Id="rId59" Type="http://schemas.openxmlformats.org/officeDocument/2006/relationships/image" Target="../media/image142.png"/><Relationship Id="rId103" Type="http://schemas.openxmlformats.org/officeDocument/2006/relationships/image" Target="../media/image164.png"/><Relationship Id="rId124" Type="http://schemas.openxmlformats.org/officeDocument/2006/relationships/customXml" Target="../ink/ink15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statsthinking21.github.io/statsthinking21-core-site/" TargetMode="External"/><Relationship Id="rId2" Type="http://schemas.openxmlformats.org/officeDocument/2006/relationships/hyperlink" Target="https://www.openintro.org/book/os/" TargetMode="External"/><Relationship Id="rId1" Type="http://schemas.openxmlformats.org/officeDocument/2006/relationships/slideLayout" Target="../slideLayouts/slideLayout1.xml"/><Relationship Id="rId4" Type="http://schemas.openxmlformats.org/officeDocument/2006/relationships/hyperlink" Target="https://ocw.mit.edu/courses/find-by-topic/#cat=mathematics&amp;subcat=probabilityandstatistic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5.wmf"/><Relationship Id="rId12" Type="http://schemas.openxmlformats.org/officeDocument/2006/relationships/oleObject" Target="../embeddings/oleObject6.bin"/><Relationship Id="rId17" Type="http://schemas.openxmlformats.org/officeDocument/2006/relationships/image" Target="../media/image10.wmf"/><Relationship Id="rId2" Type="http://schemas.openxmlformats.org/officeDocument/2006/relationships/oleObject" Target="../embeddings/oleObject1.bin"/><Relationship Id="rId16" Type="http://schemas.openxmlformats.org/officeDocument/2006/relationships/oleObject" Target="../embeddings/oleObject8.bin"/><Relationship Id="rId1" Type="http://schemas.openxmlformats.org/officeDocument/2006/relationships/slideLayout" Target="../slideLayouts/slideLayout1.xml"/><Relationship Id="rId6" Type="http://schemas.openxmlformats.org/officeDocument/2006/relationships/oleObject" Target="../embeddings/oleObject3.bin"/><Relationship Id="rId11" Type="http://schemas.openxmlformats.org/officeDocument/2006/relationships/image" Target="../media/image7.wmf"/><Relationship Id="rId5" Type="http://schemas.openxmlformats.org/officeDocument/2006/relationships/image" Target="../media/image4.wmf"/><Relationship Id="rId15" Type="http://schemas.openxmlformats.org/officeDocument/2006/relationships/image" Target="../media/image9.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6.wmf"/><Relationship Id="rId1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3708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err="1">
                <a:latin typeface="Times New Roman" panose="02020603050405020304" pitchFamily="18" charset="0"/>
                <a:cs typeface="Times New Roman" panose="02020603050405020304" pitchFamily="18" charset="0"/>
              </a:rPr>
              <a:t>Statistics</a:t>
            </a:r>
            <a:r>
              <a:rPr lang="de-DE" sz="2800">
                <a:latin typeface="Times New Roman" panose="02020603050405020304" pitchFamily="18" charset="0"/>
                <a:cs typeface="Times New Roman" panose="02020603050405020304" pitchFamily="18" charset="0"/>
              </a:rPr>
              <a:t> B</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438926" y="1463453"/>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err="1"/>
              <a:t>Subsequently</a:t>
            </a:r>
            <a:r>
              <a:rPr lang="de-DE" sz="2800" b="1" u="sng" dirty="0"/>
              <a:t>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
        <p:nvSpPr>
          <p:cNvPr id="2" name="Rechteck 1">
            <a:extLst>
              <a:ext uri="{FF2B5EF4-FFF2-40B4-BE49-F238E27FC236}">
                <a16:creationId xmlns:a16="http://schemas.microsoft.com/office/drawing/2014/main" id="{85FFAD64-B583-4B1E-A19D-3939289F5BC7}"/>
              </a:ext>
            </a:extLst>
          </p:cNvPr>
          <p:cNvSpPr/>
          <p:nvPr/>
        </p:nvSpPr>
        <p:spPr>
          <a:xfrm>
            <a:off x="434608" y="3577539"/>
            <a:ext cx="2967479" cy="369332"/>
          </a:xfrm>
          <a:prstGeom prst="rect">
            <a:avLst/>
          </a:prstGeom>
        </p:spPr>
        <p:txBody>
          <a:bodyPr wrap="none">
            <a:spAutoFit/>
          </a:bodyPr>
          <a:lstStyle/>
          <a:p>
            <a:r>
              <a:rPr lang="de-DE" dirty="0" err="1">
                <a:hlinkClick r:id="rId5"/>
              </a:rPr>
              <a:t>Function</a:t>
            </a:r>
            <a:r>
              <a:rPr lang="de-DE" dirty="0">
                <a:hlinkClick r:id="rId5"/>
              </a:rPr>
              <a:t> </a:t>
            </a:r>
            <a:r>
              <a:rPr lang="de-DE" dirty="0" err="1">
                <a:hlinkClick r:id="rId5"/>
              </a:rPr>
              <a:t>translator</a:t>
            </a:r>
            <a:r>
              <a:rPr lang="de-DE" dirty="0">
                <a:hlinkClick r:id="rId5"/>
              </a:rPr>
              <a:t> (</a:t>
            </a:r>
            <a:r>
              <a:rPr lang="de-DE" dirty="0" err="1">
                <a:hlinkClick r:id="rId5"/>
              </a:rPr>
              <a:t>webpage</a:t>
            </a:r>
            <a:r>
              <a:rPr lang="de-DE" dirty="0">
                <a:hlinkClick r:id="rId5"/>
              </a:rPr>
              <a:t>)</a:t>
            </a:r>
            <a:endParaRPr lang="de-DE" dirty="0"/>
          </a:p>
        </p:txBody>
      </p:sp>
      <p:sp>
        <p:nvSpPr>
          <p:cNvPr id="3" name="Rechteck 2">
            <a:extLst>
              <a:ext uri="{FF2B5EF4-FFF2-40B4-BE49-F238E27FC236}">
                <a16:creationId xmlns:a16="http://schemas.microsoft.com/office/drawing/2014/main" id="{88AA3A3F-66EB-4B4E-B4A5-B83EA3D1A4B7}"/>
              </a:ext>
            </a:extLst>
          </p:cNvPr>
          <p:cNvSpPr/>
          <p:nvPr/>
        </p:nvSpPr>
        <p:spPr>
          <a:xfrm>
            <a:off x="434608" y="4258703"/>
            <a:ext cx="6096000" cy="369332"/>
          </a:xfrm>
          <a:prstGeom prst="rect">
            <a:avLst/>
          </a:prstGeom>
        </p:spPr>
        <p:txBody>
          <a:bodyPr>
            <a:spAutoFit/>
          </a:bodyPr>
          <a:lstStyle/>
          <a:p>
            <a:r>
              <a:rPr lang="de-DE" dirty="0" err="1">
                <a:hlinkClick r:id="rId6"/>
              </a:rPr>
              <a:t>Function</a:t>
            </a:r>
            <a:r>
              <a:rPr lang="de-DE" dirty="0">
                <a:hlinkClick r:id="rId6"/>
              </a:rPr>
              <a:t> </a:t>
            </a:r>
            <a:r>
              <a:rPr lang="de-DE" dirty="0" err="1">
                <a:hlinkClick r:id="rId6"/>
              </a:rPr>
              <a:t>translator</a:t>
            </a:r>
            <a:r>
              <a:rPr lang="de-DE" dirty="0">
                <a:hlinkClick r:id="rId6"/>
              </a:rPr>
              <a:t> Excel 1 (</a:t>
            </a:r>
            <a:r>
              <a:rPr lang="de-DE" dirty="0" err="1">
                <a:hlinkClick r:id="rId6"/>
              </a:rPr>
              <a:t>add</a:t>
            </a:r>
            <a:r>
              <a:rPr lang="de-DE" dirty="0">
                <a:hlinkClick r:id="rId6"/>
              </a:rPr>
              <a:t> in)</a:t>
            </a:r>
            <a:endParaRPr lang="de-DE"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454783" y="22126"/>
            <a:ext cx="8856984" cy="648072"/>
          </a:xfrm>
          <a:prstGeom prst="rect">
            <a:avLst/>
          </a:prstGeom>
          <a:noFill/>
        </p:spPr>
        <p:txBody>
          <a:bodyPr wrap="square" rtlCol="0">
            <a:noAutofit/>
          </a:bodyPr>
          <a:lstStyle/>
          <a:p>
            <a:pPr algn="ctr"/>
            <a:r>
              <a:rPr lang="de-DE" sz="3200" dirty="0" err="1"/>
              <a:t>Calculating</a:t>
            </a:r>
            <a:r>
              <a:rPr lang="de-DE" sz="3200" dirty="0"/>
              <a:t> </a:t>
            </a:r>
            <a:r>
              <a:rPr lang="de-DE" sz="3200" err="1"/>
              <a:t>with</a:t>
            </a:r>
            <a:r>
              <a:rPr lang="de-DE" sz="3200"/>
              <a:t> Expectated </a:t>
            </a:r>
            <a:r>
              <a:rPr lang="de-DE" sz="3200" dirty="0"/>
              <a:t>Value and </a:t>
            </a:r>
            <a:r>
              <a:rPr lang="de-DE" sz="3200" dirty="0" err="1"/>
              <a:t>Variance</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r>
              <a:rPr lang="de-DE" sz="2400" b="1" dirty="0"/>
              <a:t>Constant:</a:t>
            </a:r>
          </a:p>
          <a:p>
            <a:endParaRPr lang="de-DE" sz="2400" b="1" dirty="0"/>
          </a:p>
          <a:p>
            <a:endParaRPr lang="de-DE" sz="2400" b="1" dirty="0"/>
          </a:p>
          <a:p>
            <a:endParaRPr lang="de-DE" sz="2400" b="1" dirty="0"/>
          </a:p>
          <a:p>
            <a:endParaRPr lang="de-DE" sz="2400" dirty="0"/>
          </a:p>
          <a:p>
            <a:r>
              <a:rPr lang="de-DE" sz="2400" b="1" dirty="0"/>
              <a:t>Constant </a:t>
            </a:r>
            <a:r>
              <a:rPr lang="de-DE" sz="2400" b="1" dirty="0" err="1"/>
              <a:t>factor</a:t>
            </a:r>
            <a:r>
              <a:rPr lang="de-DE" sz="2400" b="1" dirty="0"/>
              <a:t>:</a:t>
            </a:r>
          </a:p>
          <a:p>
            <a:endParaRPr lang="de-DE" sz="2400" b="1" dirty="0"/>
          </a:p>
          <a:p>
            <a:endParaRPr lang="de-DE" sz="2400" b="1" dirty="0"/>
          </a:p>
          <a:p>
            <a:endParaRPr lang="de-DE" sz="2400" b="1" dirty="0"/>
          </a:p>
          <a:p>
            <a:endParaRPr lang="de-DE" sz="2400" b="1" dirty="0"/>
          </a:p>
          <a:p>
            <a:endParaRPr lang="de-DE" sz="2400" b="1" dirty="0"/>
          </a:p>
          <a:p>
            <a:r>
              <a:rPr lang="de-DE" sz="2400" b="1" dirty="0"/>
              <a:t>Linear Transformation:</a:t>
            </a:r>
            <a:endParaRPr lang="de-DE" sz="2400" dirty="0"/>
          </a:p>
        </p:txBody>
      </p:sp>
      <p:graphicFrame>
        <p:nvGraphicFramePr>
          <p:cNvPr id="5" name="Objekt 4"/>
          <p:cNvGraphicFramePr>
            <a:graphicFrameLocks/>
          </p:cNvGraphicFramePr>
          <p:nvPr/>
        </p:nvGraphicFramePr>
        <p:xfrm>
          <a:off x="2423592" y="1343620"/>
          <a:ext cx="1823042" cy="540000"/>
        </p:xfrm>
        <a:graphic>
          <a:graphicData uri="http://schemas.openxmlformats.org/presentationml/2006/ole">
            <mc:AlternateContent xmlns:mc="http://schemas.openxmlformats.org/markup-compatibility/2006">
              <mc:Choice xmlns:v="urn:schemas-microsoft-com:vml" Requires="v">
                <p:oleObj name="Formel" r:id="rId2" imgW="571252" imgH="203112" progId="Equation.3">
                  <p:embed/>
                </p:oleObj>
              </mc:Choice>
              <mc:Fallback>
                <p:oleObj name="Formel" r:id="rId2" imgW="571252" imgH="203112" progId="Equation.3">
                  <p:embed/>
                  <p:pic>
                    <p:nvPicPr>
                      <p:cNvPr id="5" name="Objek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3592" y="1343620"/>
                        <a:ext cx="1823042"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p:cNvGraphicFramePr>
          <p:nvPr/>
        </p:nvGraphicFramePr>
        <p:xfrm>
          <a:off x="2423593" y="1988839"/>
          <a:ext cx="2186399" cy="540000"/>
        </p:xfrm>
        <a:graphic>
          <a:graphicData uri="http://schemas.openxmlformats.org/presentationml/2006/ole">
            <mc:AlternateContent xmlns:mc="http://schemas.openxmlformats.org/markup-compatibility/2006">
              <mc:Choice xmlns:v="urn:schemas-microsoft-com:vml" Requires="v">
                <p:oleObj name="Formel" r:id="rId4" imgW="685800" imgH="203200" progId="Equation.3">
                  <p:embed/>
                </p:oleObj>
              </mc:Choice>
              <mc:Fallback>
                <p:oleObj name="Formel" r:id="rId4" imgW="685800" imgH="203200" progId="Equation.3">
                  <p:embed/>
                  <p:pic>
                    <p:nvPicPr>
                      <p:cNvPr id="8" name="Objek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23593" y="1988839"/>
                        <a:ext cx="2186399"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kt 8"/>
          <p:cNvGraphicFramePr>
            <a:graphicFrameLocks/>
          </p:cNvGraphicFramePr>
          <p:nvPr/>
        </p:nvGraphicFramePr>
        <p:xfrm>
          <a:off x="2239963" y="3127375"/>
          <a:ext cx="3643312" cy="539750"/>
        </p:xfrm>
        <a:graphic>
          <a:graphicData uri="http://schemas.openxmlformats.org/presentationml/2006/ole">
            <mc:AlternateContent xmlns:mc="http://schemas.openxmlformats.org/markup-compatibility/2006">
              <mc:Choice xmlns:v="urn:schemas-microsoft-com:vml" Requires="v">
                <p:oleObj name="Formel" r:id="rId6" imgW="1143000" imgH="203040" progId="Equation.3">
                  <p:embed/>
                </p:oleObj>
              </mc:Choice>
              <mc:Fallback>
                <p:oleObj name="Formel" r:id="rId6" imgW="1143000" imgH="203040" progId="Equation.3">
                  <p:embed/>
                  <p:pic>
                    <p:nvPicPr>
                      <p:cNvPr id="9" name="Objekt 8"/>
                      <p:cNvPicPr>
                        <a:picLocks noChangeAspect="1" noChangeArrowheads="1"/>
                      </p:cNvPicPr>
                      <p:nvPr/>
                    </p:nvPicPr>
                    <p:blipFill>
                      <a:blip r:embed="rId7"/>
                      <a:srcRect/>
                      <a:stretch>
                        <a:fillRect/>
                      </a:stretch>
                    </p:blipFill>
                    <p:spPr bwMode="auto">
                      <a:xfrm>
                        <a:off x="2239963" y="3127375"/>
                        <a:ext cx="3643312"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kt 9"/>
          <p:cNvGraphicFramePr>
            <a:graphicFrameLocks/>
          </p:cNvGraphicFramePr>
          <p:nvPr/>
        </p:nvGraphicFramePr>
        <p:xfrm>
          <a:off x="2207569" y="3936478"/>
          <a:ext cx="3996001" cy="540000"/>
        </p:xfrm>
        <a:graphic>
          <a:graphicData uri="http://schemas.openxmlformats.org/presentationml/2006/ole">
            <mc:AlternateContent xmlns:mc="http://schemas.openxmlformats.org/markup-compatibility/2006">
              <mc:Choice xmlns:v="urn:schemas-microsoft-com:vml" Requires="v">
                <p:oleObj name="Formel" r:id="rId8" imgW="1409400" imgH="228600" progId="Equation.3">
                  <p:embed/>
                </p:oleObj>
              </mc:Choice>
              <mc:Fallback>
                <p:oleObj name="Formel" r:id="rId8" imgW="1409400" imgH="228600" progId="Equation.3">
                  <p:embed/>
                  <p:pic>
                    <p:nvPicPr>
                      <p:cNvPr id="10" name="Objekt 9"/>
                      <p:cNvPicPr>
                        <a:picLocks noChangeAspect="1" noChangeArrowheads="1"/>
                      </p:cNvPicPr>
                      <p:nvPr/>
                    </p:nvPicPr>
                    <p:blipFill>
                      <a:blip r:embed="rId9"/>
                      <a:srcRect/>
                      <a:stretch>
                        <a:fillRect/>
                      </a:stretch>
                    </p:blipFill>
                    <p:spPr bwMode="auto">
                      <a:xfrm>
                        <a:off x="2207569" y="3936478"/>
                        <a:ext cx="3996001" cy="540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kt 10"/>
          <p:cNvGraphicFramePr>
            <a:graphicFrameLocks/>
          </p:cNvGraphicFramePr>
          <p:nvPr/>
        </p:nvGraphicFramePr>
        <p:xfrm>
          <a:off x="2172766" y="5984875"/>
          <a:ext cx="4859338" cy="539750"/>
        </p:xfrm>
        <a:graphic>
          <a:graphicData uri="http://schemas.openxmlformats.org/presentationml/2006/ole">
            <mc:AlternateContent xmlns:mc="http://schemas.openxmlformats.org/markup-compatibility/2006">
              <mc:Choice xmlns:v="urn:schemas-microsoft-com:vml" Requires="v">
                <p:oleObj name="Formel" r:id="rId10" imgW="1714320" imgH="228600" progId="Equation.3">
                  <p:embed/>
                </p:oleObj>
              </mc:Choice>
              <mc:Fallback>
                <p:oleObj name="Formel" r:id="rId10" imgW="1714320" imgH="228600" progId="Equation.3">
                  <p:embed/>
                  <p:pic>
                    <p:nvPicPr>
                      <p:cNvPr id="11" name="Objekt 10"/>
                      <p:cNvPicPr>
                        <a:picLocks noChangeArrowheads="1"/>
                      </p:cNvPicPr>
                      <p:nvPr/>
                    </p:nvPicPr>
                    <p:blipFill>
                      <a:blip r:embed="rId11"/>
                      <a:srcRect/>
                      <a:stretch>
                        <a:fillRect/>
                      </a:stretch>
                    </p:blipFill>
                    <p:spPr bwMode="auto">
                      <a:xfrm>
                        <a:off x="2172766" y="5984875"/>
                        <a:ext cx="485933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kt 11"/>
          <p:cNvGraphicFramePr>
            <a:graphicFrameLocks/>
          </p:cNvGraphicFramePr>
          <p:nvPr/>
        </p:nvGraphicFramePr>
        <p:xfrm>
          <a:off x="2135560" y="5175250"/>
          <a:ext cx="4979988" cy="539750"/>
        </p:xfrm>
        <a:graphic>
          <a:graphicData uri="http://schemas.openxmlformats.org/presentationml/2006/ole">
            <mc:AlternateContent xmlns:mc="http://schemas.openxmlformats.org/markup-compatibility/2006">
              <mc:Choice xmlns:v="urn:schemas-microsoft-com:vml" Requires="v">
                <p:oleObj name="Formel" r:id="rId12" imgW="1562040" imgH="203040" progId="Equation.3">
                  <p:embed/>
                </p:oleObj>
              </mc:Choice>
              <mc:Fallback>
                <p:oleObj name="Formel" r:id="rId12" imgW="1562040" imgH="203040" progId="Equation.3">
                  <p:embed/>
                  <p:pic>
                    <p:nvPicPr>
                      <p:cNvPr id="12" name="Objekt 11"/>
                      <p:cNvPicPr>
                        <a:picLocks noChangeArrowheads="1"/>
                      </p:cNvPicPr>
                      <p:nvPr/>
                    </p:nvPicPr>
                    <p:blipFill>
                      <a:blip r:embed="rId13"/>
                      <a:srcRect/>
                      <a:stretch>
                        <a:fillRect/>
                      </a:stretch>
                    </p:blipFill>
                    <p:spPr bwMode="auto">
                      <a:xfrm>
                        <a:off x="2135560" y="5175250"/>
                        <a:ext cx="4979988" cy="539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Rechteck 1">
            <a:extLst>
              <a:ext uri="{FF2B5EF4-FFF2-40B4-BE49-F238E27FC236}">
                <a16:creationId xmlns:a16="http://schemas.microsoft.com/office/drawing/2014/main" id="{10141CB6-931F-8C87-C340-C95017FEA7D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552388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673752" y="0"/>
            <a:ext cx="6516548" cy="6858000"/>
          </a:xfrm>
          <a:prstGeom prst="rect">
            <a:avLst/>
          </a:prstGeom>
          <a:noFill/>
        </p:spPr>
        <p:txBody>
          <a:bodyPr wrap="square" rtlCol="0">
            <a:noAutofit/>
          </a:bodyPr>
          <a:lstStyle/>
          <a:p>
            <a:pPr algn="ctr"/>
            <a:r>
              <a:rPr lang="de-DE" sz="2400" dirty="0">
                <a:solidFill>
                  <a:srgbClr val="000000"/>
                </a:solidFill>
              </a:rPr>
              <a:t>Sample Parameters</a:t>
            </a:r>
          </a:p>
          <a:p>
            <a:pPr algn="ct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Median</a:t>
            </a:r>
          </a:p>
          <a:p>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Arithmetic</a:t>
            </a:r>
            <a:r>
              <a:rPr lang="de-DE" sz="2000" dirty="0">
                <a:solidFill>
                  <a:srgbClr val="000000"/>
                </a:solidFill>
              </a:rPr>
              <a:t> </a:t>
            </a:r>
            <a:r>
              <a:rPr lang="de-DE" sz="2000" dirty="0" err="1">
                <a:solidFill>
                  <a:srgbClr val="000000"/>
                </a:solidFill>
              </a:rPr>
              <a:t>mean</a:t>
            </a:r>
            <a:r>
              <a:rPr lang="de-DE" sz="2000" dirty="0">
                <a:solidFill>
                  <a:srgbClr val="000000"/>
                </a:solidFill>
              </a:rPr>
              <a:t> (</a:t>
            </a:r>
            <a:r>
              <a:rPr lang="de-DE" sz="2000" dirty="0" err="1">
                <a:solidFill>
                  <a:srgbClr val="000000"/>
                </a:solidFill>
              </a:rPr>
              <a:t>first</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r>
              <a:rPr lang="de-DE" sz="2000" dirty="0" err="1">
                <a:solidFill>
                  <a:srgbClr val="000000"/>
                </a:solidFill>
              </a:rPr>
              <a:t>Geometric</a:t>
            </a:r>
            <a:r>
              <a:rPr lang="de-DE" sz="2000" dirty="0">
                <a:solidFill>
                  <a:srgbClr val="000000"/>
                </a:solidFill>
              </a:rPr>
              <a:t>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Harmonic </a:t>
            </a:r>
            <a:r>
              <a:rPr lang="de-DE" sz="2000" dirty="0" err="1">
                <a:solidFill>
                  <a:srgbClr val="000000"/>
                </a:solidFill>
              </a:rPr>
              <a:t>mean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Range</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Mean absolute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Sample </a:t>
            </a:r>
            <a:r>
              <a:rPr lang="de-DE" sz="2000" dirty="0" err="1">
                <a:solidFill>
                  <a:srgbClr val="000000"/>
                </a:solidFill>
              </a:rPr>
              <a:t>Variance</a:t>
            </a:r>
            <a:r>
              <a:rPr lang="de-DE" sz="2000" dirty="0">
                <a:solidFill>
                  <a:srgbClr val="000000"/>
                </a:solidFill>
              </a:rPr>
              <a:t>: </a:t>
            </a:r>
            <a:r>
              <a:rPr lang="de-DE" sz="2000" dirty="0" err="1">
                <a:solidFill>
                  <a:srgbClr val="000000"/>
                </a:solidFill>
              </a:rPr>
              <a:t>biased</a:t>
            </a:r>
            <a:r>
              <a:rPr lang="de-DE" sz="2000" dirty="0">
                <a:solidFill>
                  <a:srgbClr val="000000"/>
                </a:solidFill>
              </a:rPr>
              <a:t> and </a:t>
            </a:r>
            <a:r>
              <a:rPr lang="de-DE" sz="2000" dirty="0" err="1">
                <a:solidFill>
                  <a:srgbClr val="000000"/>
                </a:solidFill>
              </a:rPr>
              <a:t>unbiased</a:t>
            </a:r>
            <a:r>
              <a:rPr lang="de-DE" sz="2000" dirty="0">
                <a:solidFill>
                  <a:srgbClr val="000000"/>
                </a:solidFill>
              </a:rPr>
              <a:t> (</a:t>
            </a:r>
            <a:r>
              <a:rPr lang="de-DE" sz="2000" dirty="0" err="1">
                <a:solidFill>
                  <a:srgbClr val="000000"/>
                </a:solidFill>
              </a:rPr>
              <a:t>second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a:solidFill>
                  <a:srgbClr val="000000"/>
                </a:solidFill>
              </a:rPr>
              <a:t>Standard </a:t>
            </a:r>
            <a:r>
              <a:rPr lang="de-DE" sz="2000" dirty="0" err="1">
                <a:solidFill>
                  <a:srgbClr val="000000"/>
                </a:solidFill>
              </a:rPr>
              <a:t>deviation</a:t>
            </a:r>
            <a:endParaRPr lang="de-DE" sz="2000"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Skewness</a:t>
            </a:r>
            <a:r>
              <a:rPr lang="de-DE" sz="2000" dirty="0">
                <a:solidFill>
                  <a:srgbClr val="000000"/>
                </a:solidFill>
              </a:rPr>
              <a:t> (</a:t>
            </a:r>
            <a:r>
              <a:rPr lang="de-DE" sz="2000" dirty="0" err="1">
                <a:solidFill>
                  <a:srgbClr val="000000"/>
                </a:solidFill>
              </a:rPr>
              <a:t>third</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pPr marL="342900" indent="-342900">
              <a:buFont typeface="Arial" panose="020B0604020202020204" pitchFamily="34" charset="0"/>
              <a:buChar char="•"/>
            </a:pPr>
            <a:endParaRPr lang="de-DE" sz="2000" dirty="0">
              <a:solidFill>
                <a:srgbClr val="000000"/>
              </a:solidFill>
            </a:endParaRPr>
          </a:p>
          <a:p>
            <a:pPr marL="342900" indent="-342900">
              <a:buFont typeface="Arial" panose="020B0604020202020204" pitchFamily="34" charset="0"/>
              <a:buChar char="•"/>
            </a:pPr>
            <a:r>
              <a:rPr lang="de-DE" sz="2000" dirty="0" err="1">
                <a:solidFill>
                  <a:srgbClr val="000000"/>
                </a:solidFill>
              </a:rPr>
              <a:t>Kurtosis</a:t>
            </a:r>
            <a:r>
              <a:rPr lang="de-DE" sz="2000" dirty="0">
                <a:solidFill>
                  <a:srgbClr val="000000"/>
                </a:solidFill>
              </a:rPr>
              <a:t> (</a:t>
            </a:r>
            <a:r>
              <a:rPr lang="de-DE" sz="2000" dirty="0" err="1">
                <a:solidFill>
                  <a:srgbClr val="000000"/>
                </a:solidFill>
              </a:rPr>
              <a:t>fourth</a:t>
            </a:r>
            <a:r>
              <a:rPr lang="de-DE" sz="2000" dirty="0">
                <a:solidFill>
                  <a:srgbClr val="000000"/>
                </a:solidFill>
              </a:rPr>
              <a:t> </a:t>
            </a:r>
            <a:r>
              <a:rPr lang="de-DE" sz="2000" dirty="0" err="1">
                <a:solidFill>
                  <a:srgbClr val="000000"/>
                </a:solidFill>
              </a:rPr>
              <a:t>moment</a:t>
            </a:r>
            <a:r>
              <a:rPr lang="de-DE" sz="2000" dirty="0">
                <a:solidFill>
                  <a:srgbClr val="000000"/>
                </a:solidFill>
              </a:rPr>
              <a:t>)</a:t>
            </a:r>
          </a:p>
          <a:p>
            <a:endParaRPr lang="de-DE" sz="2400" dirty="0">
              <a:solidFill>
                <a:srgbClr val="000000"/>
              </a:solidFill>
            </a:endParaRPr>
          </a:p>
          <a:p>
            <a:endParaRPr lang="de-DE" sz="2400" dirty="0">
              <a:solidFill>
                <a:srgbClr val="000000"/>
              </a:solidFill>
            </a:endParaRPr>
          </a:p>
          <a:p>
            <a:endParaRPr lang="de-DE" sz="2400" dirty="0">
              <a:solidFill>
                <a:srgbClr val="000000"/>
              </a:solidFill>
            </a:endParaRPr>
          </a:p>
          <a:p>
            <a:pPr algn="ctr"/>
            <a:endParaRPr lang="de-DE" sz="2400" dirty="0">
              <a:solidFill>
                <a:srgbClr val="000000"/>
              </a:solidFill>
            </a:endParaRPr>
          </a:p>
          <a:p>
            <a:endParaRPr lang="de-DE" sz="2000" dirty="0"/>
          </a:p>
        </p:txBody>
      </p:sp>
      <p:sp>
        <p:nvSpPr>
          <p:cNvPr id="2" name="Rechteck 1">
            <a:extLst>
              <a:ext uri="{FF2B5EF4-FFF2-40B4-BE49-F238E27FC236}">
                <a16:creationId xmlns:a16="http://schemas.microsoft.com/office/drawing/2014/main" id="{42373086-DDDB-6DE3-0032-EE1C92F9BF4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68248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feld 5"/>
              <p:cNvSpPr txBox="1"/>
              <p:nvPr/>
            </p:nvSpPr>
            <p:spPr>
              <a:xfrm>
                <a:off x="224175" y="116632"/>
                <a:ext cx="11389756" cy="6552728"/>
              </a:xfrm>
              <a:prstGeom prst="rect">
                <a:avLst/>
              </a:prstGeom>
              <a:noFill/>
            </p:spPr>
            <p:txBody>
              <a:bodyPr wrap="square" rtlCol="0">
                <a:noAutofit/>
              </a:bodyPr>
              <a:lstStyle/>
              <a:p>
                <a:pPr algn="ctr"/>
                <a:r>
                  <a:rPr lang="de-DE" sz="2400" dirty="0">
                    <a:solidFill>
                      <a:srgbClr val="000000"/>
                    </a:solidFill>
                  </a:rPr>
                  <a:t>Median</a:t>
                </a:r>
              </a:p>
              <a:p>
                <a:pPr algn="ctr"/>
                <a:endParaRPr lang="de-DE" sz="2400" dirty="0">
                  <a:solidFill>
                    <a:srgbClr val="000000"/>
                  </a:solidFill>
                </a:endParaRPr>
              </a:p>
              <a:p>
                <a:r>
                  <a:rPr lang="en-US" sz="2400" u="sng" dirty="0">
                    <a:solidFill>
                      <a:srgbClr val="000000"/>
                    </a:solidFill>
                  </a:rPr>
                  <a:t> Definition:</a:t>
                </a:r>
              </a:p>
              <a:p>
                <a:endParaRPr lang="en-US" sz="2400" dirty="0">
                  <a:solidFill>
                    <a:srgbClr val="000000"/>
                  </a:solidFill>
                </a:endParaRPr>
              </a:p>
              <a:p>
                <a:r>
                  <a:rPr lang="en-US" sz="2400" dirty="0">
                    <a:solidFill>
                      <a:srgbClr val="000000"/>
                    </a:solidFill>
                  </a:rPr>
                  <a:t>The Median</a:t>
                </a:r>
                <a14:m>
                  <m:oMath xmlns:m="http://schemas.openxmlformats.org/officeDocument/2006/math">
                    <m:r>
                      <a:rPr lang="de-DE" sz="2400" b="0" i="0"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𝑀</m:t>
                    </m:r>
                  </m:oMath>
                </a14:m>
                <a:r>
                  <a:rPr lang="en-US" sz="2400" dirty="0">
                    <a:solidFill>
                      <a:srgbClr val="000000"/>
                    </a:solidFill>
                  </a:rPr>
                  <a:t>is the middle observation when the data set is sorted in ascending or descending order. If the data set has an even number of observations, the median is the mean of the two middle observations. It separates the  data set into a lower and higher half.</a:t>
                </a:r>
              </a:p>
              <a:p>
                <a:endParaRPr lang="en-US" sz="2400" dirty="0">
                  <a:solidFill>
                    <a:srgbClr val="000000"/>
                  </a:solidFill>
                </a:endParaRPr>
              </a:p>
              <a:p>
                <a:r>
                  <a:rPr lang="en-US" sz="2400" dirty="0">
                    <a:solidFill>
                      <a:srgbClr val="000000"/>
                    </a:solidFill>
                  </a:rPr>
                  <a:t>Suppose you have a data set </a:t>
                </a:r>
                <a14:m>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𝑛</m:t>
                        </m:r>
                      </m:sub>
                    </m:sSub>
                  </m:oMath>
                </a14:m>
                <a:r>
                  <a:rPr lang="de-DE" sz="2400" dirty="0">
                    <a:solidFill>
                      <a:srgbClr val="000000"/>
                    </a:solidFill>
                  </a:rPr>
                  <a:t>, </a:t>
                </a:r>
                <a:r>
                  <a:rPr lang="de-DE" sz="2400" dirty="0" err="1">
                    <a:solidFill>
                      <a:srgbClr val="000000"/>
                    </a:solidFill>
                  </a:rPr>
                  <a:t>then</a:t>
                </a:r>
                <a:r>
                  <a:rPr lang="de-DE" sz="2400" dirty="0">
                    <a:solidFill>
                      <a:srgbClr val="000000"/>
                    </a:solidFill>
                  </a:rPr>
                  <a:t> </a:t>
                </a:r>
                <a:r>
                  <a:rPr lang="de-DE" sz="2400" dirty="0" err="1">
                    <a:solidFill>
                      <a:srgbClr val="000000"/>
                    </a:solidFill>
                  </a:rPr>
                  <a:t>sort</a:t>
                </a:r>
                <a:r>
                  <a:rPr lang="de-DE" sz="2400" dirty="0">
                    <a:solidFill>
                      <a:srgbClr val="000000"/>
                    </a:solidFill>
                  </a:rPr>
                  <a:t> </a:t>
                </a:r>
                <a:r>
                  <a:rPr lang="de-DE" sz="2400" dirty="0" err="1">
                    <a:solidFill>
                      <a:srgbClr val="000000"/>
                    </a:solidFill>
                  </a:rPr>
                  <a:t>the</a:t>
                </a:r>
                <a:r>
                  <a:rPr lang="de-DE" sz="2400" dirty="0">
                    <a:solidFill>
                      <a:srgbClr val="000000"/>
                    </a:solidFill>
                  </a:rPr>
                  <a:t> </a:t>
                </a:r>
                <a:r>
                  <a:rPr lang="de-DE" sz="2400" dirty="0" err="1">
                    <a:solidFill>
                      <a:srgbClr val="000000"/>
                    </a:solidFill>
                  </a:rPr>
                  <a:t>data</a:t>
                </a:r>
                <a:r>
                  <a:rPr lang="de-DE" sz="2400" dirty="0">
                    <a:solidFill>
                      <a:srgbClr val="000000"/>
                    </a:solidFill>
                  </a:rPr>
                  <a:t> </a:t>
                </a:r>
                <a:r>
                  <a:rPr lang="de-DE" sz="2400" dirty="0" err="1">
                    <a:solidFill>
                      <a:srgbClr val="000000"/>
                    </a:solidFill>
                  </a:rPr>
                  <a:t>set</a:t>
                </a:r>
                <a:r>
                  <a:rPr lang="de-DE" sz="2400" dirty="0">
                    <a:solidFill>
                      <a:srgbClr val="000000"/>
                    </a:solidFill>
                  </a:rPr>
                  <a:t> </a:t>
                </a:r>
                <a:r>
                  <a:rPr lang="de-DE" sz="2400" dirty="0" err="1">
                    <a:solidFill>
                      <a:srgbClr val="000000"/>
                    </a:solidFill>
                  </a:rPr>
                  <a:t>into</a:t>
                </a:r>
                <a:r>
                  <a:rPr lang="de-DE" sz="2400" dirty="0">
                    <a:solidFill>
                      <a:srgbClr val="000000"/>
                    </a:solidFill>
                  </a:rPr>
                  <a:t> an </a:t>
                </a:r>
                <a:r>
                  <a:rPr lang="de-DE" sz="2400" dirty="0" err="1">
                    <a:solidFill>
                      <a:srgbClr val="000000"/>
                    </a:solidFill>
                  </a:rPr>
                  <a:t>ascending</a:t>
                </a:r>
                <a:r>
                  <a:rPr lang="de-DE" sz="2400" dirty="0">
                    <a:solidFill>
                      <a:srgbClr val="000000"/>
                    </a:solidFill>
                  </a:rPr>
                  <a:t> </a:t>
                </a:r>
                <a:r>
                  <a:rPr lang="de-DE" sz="2400" dirty="0" err="1">
                    <a:solidFill>
                      <a:srgbClr val="000000"/>
                    </a:solidFill>
                  </a:rPr>
                  <a:t>row</a:t>
                </a:r>
                <a:endParaRPr lang="de-DE" sz="2400" dirty="0">
                  <a:solidFill>
                    <a:srgbClr val="000000"/>
                  </a:solidFill>
                </a:endParaRPr>
              </a:p>
              <a:p>
                <a:pPr algn="ctr"/>
                <a:endParaRPr lang="de-DE" sz="2400" dirty="0">
                  <a:solidFill>
                    <a:srgbClr val="000000"/>
                  </a:solidFill>
                </a:endParaRPr>
              </a:p>
              <a:p>
                <a:pPr algn="ctr"/>
                <a14:m>
                  <m:oMathPara xmlns:m="http://schemas.openxmlformats.org/officeDocument/2006/math">
                    <m:oMathParaPr>
                      <m:jc m:val="centerGroup"/>
                    </m:oMathParaPr>
                    <m:oMath xmlns:m="http://schemas.openxmlformats.org/officeDocument/2006/math">
                      <m:sSub>
                        <m:sSubPr>
                          <m:ctrlPr>
                            <a:rPr lang="en-US" sz="2400" i="1" smtClean="0">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[1]</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[2]</m:t>
                          </m:r>
                        </m:sub>
                      </m:sSub>
                      <m:r>
                        <a:rPr lang="de-DE" sz="2400" i="1">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[3]</m:t>
                          </m:r>
                        </m:sub>
                      </m:sSub>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m:t>
                          </m:r>
                          <m:r>
                            <a:rPr lang="de-DE" sz="2400" i="1">
                              <a:solidFill>
                                <a:srgbClr val="000000"/>
                              </a:solidFill>
                              <a:latin typeface="Cambria Math" panose="02040503050406030204" pitchFamily="18" charset="0"/>
                            </a:rPr>
                            <m:t>𝑥</m:t>
                          </m:r>
                        </m:e>
                        <m:sub>
                          <m:r>
                            <a:rPr lang="de-DE" sz="2400" b="0" i="1" smtClean="0">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m:t>
                          </m:r>
                        </m:sub>
                      </m:sSub>
                    </m:oMath>
                  </m:oMathPara>
                </a14:m>
                <a:endParaRPr lang="de-DE" sz="2400" dirty="0">
                  <a:solidFill>
                    <a:srgbClr val="000000"/>
                  </a:solidFill>
                </a:endParaRPr>
              </a:p>
              <a:p>
                <a:pPr algn="ctr"/>
                <a:endParaRPr lang="de-DE" sz="2400" dirty="0">
                  <a:solidFill>
                    <a:srgbClr val="000000"/>
                  </a:solidFill>
                </a:endParaRPr>
              </a:p>
              <a:p>
                <a:endParaRPr lang="de-DE" sz="2000" dirty="0"/>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𝑥</m:t>
                          </m:r>
                        </m:e>
                        <m:sub>
                          <m:d>
                            <m:dPr>
                              <m:begChr m:val="["/>
                              <m:ctrlPr>
                                <a:rPr lang="de-DE" sz="2400" i="1">
                                  <a:solidFill>
                                    <a:srgbClr val="000000"/>
                                  </a:solidFill>
                                  <a:latin typeface="Cambria Math" panose="02040503050406030204" pitchFamily="18" charset="0"/>
                                </a:rPr>
                              </m:ctrlPr>
                            </m:dPr>
                            <m:e>
                              <m:r>
                                <a:rPr lang="de-DE" sz="2400" i="1">
                                  <a:solidFill>
                                    <a:srgbClr val="000000"/>
                                  </a:solidFill>
                                  <a:latin typeface="Cambria Math" panose="02040503050406030204" pitchFamily="18" charset="0"/>
                                </a:rPr>
                                <m:t>(</m:t>
                              </m:r>
                              <m:r>
                                <a:rPr lang="de-DE" sz="2400" b="0" i="1" smtClean="0">
                                  <a:solidFill>
                                    <a:srgbClr val="000000"/>
                                  </a:solidFill>
                                  <a:latin typeface="Cambria Math" panose="02040503050406030204" pitchFamily="18" charset="0"/>
                                </a:rPr>
                                <m:t>𝑛</m:t>
                              </m:r>
                              <m:r>
                                <a:rPr lang="de-DE" sz="2400" i="1">
                                  <a:solidFill>
                                    <a:srgbClr val="000000"/>
                                  </a:solidFill>
                                  <a:latin typeface="Cambria Math" panose="02040503050406030204" pitchFamily="18" charset="0"/>
                                </a:rPr>
                                <m:t>+1</m:t>
                              </m:r>
                            </m:e>
                          </m:d>
                          <m:r>
                            <a:rPr lang="de-DE" sz="2400" i="1">
                              <a:solidFill>
                                <a:srgbClr val="000000"/>
                              </a:solidFill>
                              <a:latin typeface="Cambria Math" panose="02040503050406030204" pitchFamily="18" charset="0"/>
                            </a:rPr>
                            <m:t>/2]</m:t>
                          </m:r>
                        </m:sub>
                      </m:sSub>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odd</m:t>
                      </m:r>
                    </m:oMath>
                  </m:oMathPara>
                </a14:m>
                <a:endParaRPr lang="de-DE" sz="2400" b="0" dirty="0">
                  <a:solidFill>
                    <a:srgbClr val="000000"/>
                  </a:solidFill>
                </a:endParaRPr>
              </a:p>
              <a:p>
                <a:pPr/>
                <a14:m>
                  <m:oMathPara xmlns:m="http://schemas.openxmlformats.org/officeDocument/2006/math">
                    <m:oMathParaPr>
                      <m:jc m:val="centerGroup"/>
                    </m:oMathParaPr>
                    <m:oMath xmlns:m="http://schemas.openxmlformats.org/officeDocument/2006/math">
                      <m:r>
                        <a:rPr lang="de-DE" sz="2400" b="0" i="1" smtClean="0">
                          <a:solidFill>
                            <a:srgbClr val="000000"/>
                          </a:solidFill>
                          <a:latin typeface="Cambria Math" panose="02040503050406030204" pitchFamily="18" charset="0"/>
                        </a:rPr>
                        <m:t>𝑀</m:t>
                      </m:r>
                      <m:r>
                        <a:rPr lang="de-DE" sz="2400" b="0" i="1" smtClean="0">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r>
                            <a:rPr lang="de-DE" sz="2400" i="1">
                              <a:solidFill>
                                <a:srgbClr val="000000"/>
                              </a:solidFill>
                              <a:latin typeface="Cambria Math" panose="02040503050406030204" pitchFamily="18" charset="0"/>
                            </a:rPr>
                            <m:t>1</m:t>
                          </m:r>
                        </m:num>
                        <m:den>
                          <m:r>
                            <a:rPr lang="de-DE" sz="2400" i="1">
                              <a:solidFill>
                                <a:srgbClr val="000000"/>
                              </a:solidFill>
                              <a:latin typeface="Cambria Math" panose="02040503050406030204" pitchFamily="18" charset="0"/>
                            </a:rPr>
                            <m:t>2</m:t>
                          </m:r>
                        </m:den>
                      </m:f>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b="0" i="1" smtClean="0">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m:t>
                              </m:r>
                            </m:e>
                          </m:d>
                        </m:sub>
                      </m:sSub>
                      <m:r>
                        <a:rPr lang="de-DE" sz="2400" b="0" i="1" smtClean="0">
                          <a:solidFill>
                            <a:srgbClr val="000000"/>
                          </a:solidFill>
                          <a:latin typeface="Cambria Math" panose="02040503050406030204" pitchFamily="18" charset="0"/>
                        </a:rPr>
                        <m:t>+</m:t>
                      </m:r>
                      <m:sSub>
                        <m:sSubPr>
                          <m:ctrlPr>
                            <a:rPr lang="en-US" sz="2400" i="1">
                              <a:solidFill>
                                <a:srgbClr val="000000"/>
                              </a:solidFill>
                              <a:latin typeface="Cambria Math" panose="02040503050406030204" pitchFamily="18" charset="0"/>
                            </a:rPr>
                          </m:ctrlPr>
                        </m:sSubPr>
                        <m:e>
                          <m:r>
                            <a:rPr lang="de-DE" sz="2400" i="1">
                              <a:solidFill>
                                <a:srgbClr val="000000"/>
                              </a:solidFill>
                              <a:latin typeface="Cambria Math" panose="02040503050406030204" pitchFamily="18" charset="0"/>
                            </a:rPr>
                            <m:t> </m:t>
                          </m:r>
                          <m:r>
                            <a:rPr lang="de-DE" sz="2400" i="1">
                              <a:solidFill>
                                <a:srgbClr val="000000"/>
                              </a:solidFill>
                              <a:latin typeface="Cambria Math" panose="02040503050406030204" pitchFamily="18" charset="0"/>
                            </a:rPr>
                            <m:t>𝑥</m:t>
                          </m:r>
                        </m:e>
                        <m:sub>
                          <m:d>
                            <m:dPr>
                              <m:begChr m:val="["/>
                              <m:endChr m:val="]"/>
                              <m:ctrlPr>
                                <a:rPr lang="de-DE" sz="2400" b="0" i="1" smtClean="0">
                                  <a:solidFill>
                                    <a:srgbClr val="000000"/>
                                  </a:solidFill>
                                  <a:latin typeface="Cambria Math" panose="02040503050406030204" pitchFamily="18" charset="0"/>
                                </a:rPr>
                              </m:ctrlPr>
                            </m:dPr>
                            <m:e>
                              <m:r>
                                <a:rPr lang="de-DE" sz="2400" b="0" i="1" smtClean="0">
                                  <a:solidFill>
                                    <a:srgbClr val="000000"/>
                                  </a:solidFill>
                                  <a:latin typeface="Cambria Math" panose="02040503050406030204" pitchFamily="18" charset="0"/>
                                </a:rPr>
                                <m:t>𝑛</m:t>
                              </m:r>
                              <m:r>
                                <a:rPr lang="de-DE" sz="2400" b="0" i="1" smtClean="0">
                                  <a:solidFill>
                                    <a:srgbClr val="000000"/>
                                  </a:solidFill>
                                  <a:latin typeface="Cambria Math" panose="02040503050406030204" pitchFamily="18" charset="0"/>
                                </a:rPr>
                                <m:t>/2+1</m:t>
                              </m:r>
                            </m:e>
                          </m:d>
                        </m:sub>
                      </m:sSub>
                      <m:r>
                        <a:rPr lang="de-DE" sz="2400" b="0" i="1" smtClean="0">
                          <a:solidFill>
                            <a:srgbClr val="000000"/>
                          </a:solidFill>
                          <a:latin typeface="Cambria Math" panose="02040503050406030204" pitchFamily="18" charset="0"/>
                        </a:rPr>
                        <m:t>)</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if</m:t>
                      </m:r>
                      <m:r>
                        <a:rPr lang="de-DE" sz="2400" b="0" i="1" smtClean="0">
                          <a:solidFill>
                            <a:srgbClr val="000000"/>
                          </a:solidFill>
                          <a:latin typeface="Cambria Math" panose="02040503050406030204" pitchFamily="18" charset="0"/>
                        </a:rPr>
                        <m:t> </m:t>
                      </m:r>
                      <m:r>
                        <a:rPr lang="de-DE" sz="2400" b="0" i="1" smtClean="0">
                          <a:solidFill>
                            <a:srgbClr val="000000"/>
                          </a:solidFill>
                          <a:latin typeface="Cambria Math" panose="02040503050406030204" pitchFamily="18" charset="0"/>
                        </a:rPr>
                        <m:t>𝑁</m:t>
                      </m:r>
                      <m:r>
                        <a:rPr lang="de-DE" sz="2400" b="0" i="1"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is</m:t>
                      </m:r>
                      <m:r>
                        <m:rPr>
                          <m:nor/>
                        </m:rPr>
                        <a:rPr lang="de-DE" sz="2400" b="0" i="0" smtClean="0">
                          <a:solidFill>
                            <a:srgbClr val="000000"/>
                          </a:solidFill>
                          <a:latin typeface="Cambria Math" panose="02040503050406030204" pitchFamily="18" charset="0"/>
                        </a:rPr>
                        <m:t> </m:t>
                      </m:r>
                      <m:r>
                        <m:rPr>
                          <m:nor/>
                        </m:rPr>
                        <a:rPr lang="de-DE" sz="2400" b="0" i="0" smtClean="0">
                          <a:solidFill>
                            <a:srgbClr val="000000"/>
                          </a:solidFill>
                          <a:latin typeface="Cambria Math" panose="02040503050406030204" pitchFamily="18" charset="0"/>
                        </a:rPr>
                        <m:t>even</m:t>
                      </m:r>
                    </m:oMath>
                  </m:oMathPara>
                </a14:m>
                <a:endParaRPr lang="de-DE" sz="2400" dirty="0"/>
              </a:p>
              <a:p>
                <a:endParaRPr lang="de-DE" sz="2400" dirty="0"/>
              </a:p>
            </p:txBody>
          </p:sp>
        </mc:Choice>
        <mc:Fallback xmlns="">
          <p:sp>
            <p:nvSpPr>
              <p:cNvPr id="6" name="Textfeld 5"/>
              <p:cNvSpPr txBox="1">
                <a:spLocks noRot="1" noChangeAspect="1" noMove="1" noResize="1" noEditPoints="1" noAdjustHandles="1" noChangeArrowheads="1" noChangeShapeType="1" noTextEdit="1"/>
              </p:cNvSpPr>
              <p:nvPr/>
            </p:nvSpPr>
            <p:spPr>
              <a:xfrm>
                <a:off x="224175" y="116632"/>
                <a:ext cx="11389756" cy="6552728"/>
              </a:xfrm>
              <a:prstGeom prst="rect">
                <a:avLst/>
              </a:prstGeom>
              <a:blipFill>
                <a:blip r:embed="rId2"/>
                <a:stretch>
                  <a:fillRect l="-857" t="-744"/>
                </a:stretch>
              </a:blipFill>
            </p:spPr>
            <p:txBody>
              <a:bodyPr/>
              <a:lstStyle/>
              <a:p>
                <a:r>
                  <a:rPr lang="de-DE">
                    <a:noFill/>
                  </a:rPr>
                  <a:t> </a:t>
                </a:r>
              </a:p>
            </p:txBody>
          </p:sp>
        </mc:Fallback>
      </mc:AlternateContent>
      <p:sp>
        <p:nvSpPr>
          <p:cNvPr id="2" name="Rechteck 1">
            <a:extLst>
              <a:ext uri="{FF2B5EF4-FFF2-40B4-BE49-F238E27FC236}">
                <a16:creationId xmlns:a16="http://schemas.microsoft.com/office/drawing/2014/main" id="{741D331B-319D-3BE4-5CD1-BD165750C6B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844079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feld 1"/>
              <p:cNvSpPr txBox="1"/>
              <p:nvPr/>
            </p:nvSpPr>
            <p:spPr>
              <a:xfrm>
                <a:off x="1631504" y="764704"/>
                <a:ext cx="8856984" cy="5976664"/>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a:rPr>
                        <m:t>=</m:t>
                      </m:r>
                      <m:f>
                        <m:fPr>
                          <m:ctrlPr>
                            <a:rPr lang="de-DE" sz="2400" i="1">
                              <a:latin typeface="Cambria Math" panose="02040503050406030204" pitchFamily="18" charset="0"/>
                            </a:rPr>
                          </m:ctrlPr>
                        </m:fPr>
                        <m:num>
                          <m:r>
                            <a:rPr lang="de-DE" sz="2400" i="1">
                              <a:latin typeface="Cambria Math"/>
                            </a:rPr>
                            <m:t>𝑥</m:t>
                          </m:r>
                          <m:r>
                            <a:rPr lang="de-DE" sz="2400" i="1" baseline="-25000">
                              <a:latin typeface="Cambria Math"/>
                            </a:rPr>
                            <m:t>1</m:t>
                          </m:r>
                          <m:r>
                            <a:rPr lang="de-DE" sz="2400" i="1">
                              <a:latin typeface="Cambria Math"/>
                            </a:rPr>
                            <m:t>+</m:t>
                          </m:r>
                          <m:r>
                            <a:rPr lang="de-DE" sz="2400" i="1">
                              <a:latin typeface="Cambria Math"/>
                            </a:rPr>
                            <m:t>𝑥</m:t>
                          </m:r>
                          <m:r>
                            <a:rPr lang="de-DE" sz="2400" i="1" baseline="-25000">
                              <a:latin typeface="Cambria Math"/>
                            </a:rPr>
                            <m:t>2</m:t>
                          </m:r>
                          <m:r>
                            <a:rPr lang="de-DE" sz="2400" i="1">
                              <a:latin typeface="Cambria Math"/>
                            </a:rPr>
                            <m:t>+…+</m:t>
                          </m:r>
                          <m:r>
                            <a:rPr lang="de-DE" sz="2400" i="1">
                              <a:latin typeface="Cambria Math"/>
                            </a:rPr>
                            <m:t>𝑥</m:t>
                          </m:r>
                          <m:r>
                            <a:rPr lang="de-DE" sz="2400" b="0" i="1" baseline="-25000" smtClean="0">
                              <a:latin typeface="Cambria Math" panose="02040503050406030204" pitchFamily="18" charset="0"/>
                            </a:rPr>
                            <m:t>𝑛</m:t>
                          </m:r>
                        </m:num>
                        <m:den>
                          <m:r>
                            <a:rPr lang="de-DE" sz="2400" i="1">
                              <a:latin typeface="Cambria Math" panose="02040503050406030204" pitchFamily="18" charset="0"/>
                            </a:rPr>
                            <m:t>𝑛</m:t>
                          </m:r>
                        </m:den>
                      </m:f>
                      <m:r>
                        <a:rPr lang="de-DE" sz="2400" i="1">
                          <a:latin typeface="Cambria Math"/>
                        </a:rPr>
                        <m:t>=</m:t>
                      </m:r>
                      <m:f>
                        <m:fPr>
                          <m:ctrlPr>
                            <a:rPr lang="de-DE" sz="2400" i="1">
                              <a:latin typeface="Cambria Math" panose="02040503050406030204" pitchFamily="18" charset="0"/>
                            </a:rPr>
                          </m:ctrlPr>
                        </m:fPr>
                        <m:num>
                          <m:r>
                            <a:rPr lang="de-DE" sz="2400" i="1">
                              <a:latin typeface="Cambria Math" panose="02040503050406030204" pitchFamily="18" charset="0"/>
                            </a:rPr>
                            <m:t>1</m:t>
                          </m:r>
                        </m:num>
                        <m:den>
                          <m:r>
                            <a:rPr lang="de-DE" sz="2400" i="1">
                              <a:latin typeface="Cambria Math" panose="02040503050406030204" pitchFamily="18" charset="0"/>
                            </a:rPr>
                            <m:t>𝑛</m:t>
                          </m:r>
                        </m:den>
                      </m:f>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r>
                            <a:rPr lang="de-DE" sz="2400" i="1">
                              <a:latin typeface="Cambria Math"/>
                            </a:rPr>
                            <m:t>𝑥</m:t>
                          </m:r>
                          <m:r>
                            <a:rPr lang="de-DE" sz="2400" i="1" baseline="-25000">
                              <a:latin typeface="Cambria Math"/>
                            </a:rPr>
                            <m:t>𝑖</m:t>
                          </m:r>
                        </m:e>
                      </m:nary>
                    </m:oMath>
                  </m:oMathPara>
                </a14:m>
                <a:endParaRPr lang="de-DE" sz="2400" dirty="0"/>
              </a:p>
              <a:p>
                <a:endParaRPr lang="de-DE" sz="2400" dirty="0"/>
              </a:p>
              <a:p>
                <a:pPr algn="ctr"/>
                <a:r>
                  <a:rPr lang="de-DE" sz="2400" b="1" u="sng" dirty="0"/>
                  <a:t>Properties </a:t>
                </a:r>
                <a:r>
                  <a:rPr lang="de-DE" sz="2400" b="1" u="sng" dirty="0" err="1"/>
                  <a:t>of</a:t>
                </a:r>
                <a:r>
                  <a:rPr lang="de-DE" sz="2400" b="1" u="sng" dirty="0"/>
                  <a:t> </a:t>
                </a:r>
                <a:r>
                  <a:rPr lang="de-DE" sz="2400" b="1" u="sng" dirty="0" err="1"/>
                  <a:t>the</a:t>
                </a:r>
                <a:r>
                  <a:rPr lang="de-DE" sz="2400" b="1" u="sng" dirty="0"/>
                  <a:t> </a:t>
                </a:r>
                <a:r>
                  <a:rPr lang="de-DE" sz="2400" b="1" u="sng" dirty="0" err="1"/>
                  <a:t>arithemtic</a:t>
                </a:r>
                <a:r>
                  <a:rPr lang="de-DE" sz="2400" b="1" u="sng" dirty="0"/>
                  <a:t> </a:t>
                </a:r>
                <a:r>
                  <a:rPr lang="de-DE" sz="2400" b="1" u="sng" dirty="0" err="1"/>
                  <a:t>mean</a:t>
                </a:r>
                <a:endParaRPr lang="de-DE" sz="2400" b="1" u="sng" dirty="0"/>
              </a:p>
              <a:p>
                <a:endParaRPr lang="de-DE" sz="2400" dirty="0"/>
              </a:p>
              <a:p>
                <a:r>
                  <a:rPr lang="de-DE" sz="2400" dirty="0"/>
                  <a:t>1.	Center </a:t>
                </a:r>
                <a:r>
                  <a:rPr lang="de-DE" sz="2400" dirty="0" err="1"/>
                  <a:t>of</a:t>
                </a:r>
                <a:r>
                  <a:rPr lang="de-DE" sz="2400" dirty="0"/>
                  <a:t> </a:t>
                </a:r>
                <a:r>
                  <a:rPr lang="de-DE" sz="2400" dirty="0" err="1"/>
                  <a:t>gravity</a:t>
                </a:r>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d>
                          <m:dPr>
                            <m:ctrlPr>
                              <a:rPr lang="de-DE" sz="2400" b="0" i="1" smtClean="0">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r>
                          <a:rPr lang="de-DE" sz="2400" b="0" i="1" smtClean="0">
                            <a:latin typeface="Cambria Math" panose="02040503050406030204" pitchFamily="18" charset="0"/>
                          </a:rPr>
                          <m:t>=0</m:t>
                        </m:r>
                      </m:e>
                    </m:nary>
                  </m:oMath>
                </a14:m>
                <a:endParaRPr lang="de-DE" sz="2400" baseline="-25000" dirty="0"/>
              </a:p>
              <a:p>
                <a:endParaRPr lang="de-DE" sz="2400" dirty="0"/>
              </a:p>
              <a:p>
                <a:r>
                  <a:rPr lang="de-DE" sz="2400" dirty="0"/>
                  <a:t>2.	</a:t>
                </a:r>
                <a:r>
                  <a:rPr lang="de-DE" sz="2400" dirty="0" err="1"/>
                  <a:t>Invariance</a:t>
                </a:r>
                <a:r>
                  <a:rPr lang="de-DE" sz="2400" dirty="0"/>
                  <a:t> </a:t>
                </a:r>
                <a:r>
                  <a:rPr lang="de-DE" sz="2400" dirty="0" err="1"/>
                  <a:t>under</a:t>
                </a:r>
                <a:r>
                  <a:rPr lang="de-DE" sz="2400" dirty="0"/>
                  <a:t> linear </a:t>
                </a:r>
                <a:r>
                  <a:rPr lang="de-DE" sz="2400" dirty="0" err="1"/>
                  <a:t>transformation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sSubSup>
                        <m:sSubSupPr>
                          <m:ctrlPr>
                            <a:rPr lang="de-DE" sz="2400" i="1" smtClean="0">
                              <a:latin typeface="Cambria Math" panose="02040503050406030204" pitchFamily="18" charset="0"/>
                            </a:rPr>
                          </m:ctrlPr>
                        </m:sSubSup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up>
                          <m:r>
                            <a:rPr lang="de-DE" sz="2400" b="0" i="1" smtClean="0">
                              <a:latin typeface="Cambria Math" panose="02040503050406030204" pitchFamily="18" charset="0"/>
                            </a:rPr>
                            <m:t>′</m:t>
                          </m:r>
                        </m:sup>
                      </m:sSubSup>
                      <m:r>
                        <a:rPr lang="de-DE" sz="2400" b="0" i="1" smtClean="0">
                          <a:latin typeface="Cambria Math" panose="02040503050406030204" pitchFamily="18" charset="0"/>
                        </a:rPr>
                        <m:t>=</m:t>
                      </m:r>
                      <m:r>
                        <a:rPr lang="de-DE" sz="2400" b="0" i="1" smtClean="0">
                          <a:latin typeface="Cambria Math" panose="02040503050406030204" pitchFamily="18" charset="0"/>
                        </a:rPr>
                        <m:t>𝑎</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r>
                        <a:rPr lang="de-DE" sz="2400" b="0" i="1" smtClean="0">
                          <a:latin typeface="Cambria Math" panose="02040503050406030204" pitchFamily="18" charset="0"/>
                        </a:rPr>
                        <m:t>𝑏</m:t>
                      </m:r>
                      <m:r>
                        <a:rPr lang="de-DE" sz="2400" b="0" i="1" smtClean="0">
                          <a:latin typeface="Cambria Math" panose="02040503050406030204" pitchFamily="18" charset="0"/>
                        </a:rPr>
                        <m:t>→</m:t>
                      </m:r>
                      <m:sSubSup>
                        <m:sSubSupPr>
                          <m:ctrlPr>
                            <a:rPr lang="de-DE" sz="2400" i="1">
                              <a:latin typeface="Cambria Math" panose="02040503050406030204" pitchFamily="18" charset="0"/>
                            </a:rPr>
                          </m:ctrlPr>
                        </m:sSubSup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i="1">
                              <a:latin typeface="Cambria Math" panose="02040503050406030204" pitchFamily="18" charset="0"/>
                            </a:rPr>
                            <m:t>𝑖</m:t>
                          </m:r>
                        </m:sub>
                        <m:sup>
                          <m:r>
                            <a:rPr lang="de-DE" sz="2400" i="1">
                              <a:latin typeface="Cambria Math" panose="02040503050406030204" pitchFamily="18" charset="0"/>
                            </a:rPr>
                            <m:t>′</m:t>
                          </m:r>
                        </m:sup>
                      </m:sSubSup>
                      <m:r>
                        <a:rPr lang="de-DE" sz="2400" i="1">
                          <a:latin typeface="Cambria Math" panose="02040503050406030204" pitchFamily="18" charset="0"/>
                        </a:rPr>
                        <m:t>=</m:t>
                      </m:r>
                      <m:r>
                        <a:rPr lang="de-DE" sz="2400" i="1">
                          <a:latin typeface="Cambria Math" panose="02040503050406030204" pitchFamily="18" charset="0"/>
                        </a:rPr>
                        <m:t>𝑎</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i="1">
                          <a:latin typeface="Cambria Math" panose="02040503050406030204" pitchFamily="18" charset="0"/>
                        </a:rPr>
                        <m:t>+</m:t>
                      </m:r>
                      <m:r>
                        <a:rPr lang="de-DE" sz="2400" i="1">
                          <a:latin typeface="Cambria Math" panose="02040503050406030204" pitchFamily="18" charset="0"/>
                        </a:rPr>
                        <m:t>𝑏</m:t>
                      </m:r>
                    </m:oMath>
                  </m:oMathPara>
                </a14:m>
                <a:endParaRPr lang="de-DE" sz="2400" dirty="0"/>
              </a:p>
              <a:p>
                <a:endParaRPr lang="de-DE" sz="2400" dirty="0"/>
              </a:p>
              <a:p>
                <a:r>
                  <a:rPr lang="de-DE" sz="2400" dirty="0"/>
                  <a:t>3.	Minimum </a:t>
                </a:r>
                <a:r>
                  <a:rPr lang="de-DE" sz="2400" dirty="0" err="1"/>
                  <a:t>of</a:t>
                </a:r>
                <a:r>
                  <a:rPr lang="de-DE" sz="2400" dirty="0"/>
                  <a:t> </a:t>
                </a:r>
                <a:r>
                  <a:rPr lang="de-DE" sz="2400" err="1"/>
                  <a:t>quadratic</a:t>
                </a:r>
                <a:r>
                  <a:rPr lang="de-DE" sz="2400"/>
                  <a:t> deviation (for all </a:t>
                </a:r>
                <a:r>
                  <a:rPr lang="de-DE" sz="2400" i="1"/>
                  <a:t>m</a:t>
                </a:r>
                <a:r>
                  <a:rPr lang="de-DE" sz="2400"/>
                  <a:t>):</a:t>
                </a:r>
                <a:endParaRPr lang="de-DE" sz="2400" dirty="0"/>
              </a:p>
              <a:p>
                <a:r>
                  <a:rPr lang="de-DE" sz="2400" dirty="0"/>
                  <a:t>		</a:t>
                </a:r>
              </a:p>
              <a:p>
                <a:r>
                  <a:rPr lang="de-DE" sz="2400" dirty="0"/>
                  <a:t>		          </a:t>
                </a:r>
                <a14:m>
                  <m:oMath xmlns:m="http://schemas.openxmlformats.org/officeDocument/2006/math">
                    <m:nary>
                      <m:naryPr>
                        <m:chr m:val="∑"/>
                        <m:ctrlPr>
                          <a:rPr lang="de-DE" sz="2400" i="1" smtClean="0">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m:t>
                            </m:r>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sup>
                            <m:r>
                              <a:rPr lang="de-DE" sz="2400" b="0" i="1" smtClean="0">
                                <a:latin typeface="Cambria Math" panose="02040503050406030204" pitchFamily="18" charset="0"/>
                              </a:rPr>
                              <m:t>2</m:t>
                            </m:r>
                          </m:sup>
                        </m:sSup>
                        <m:r>
                          <a:rPr lang="de-DE" sz="2400" i="1">
                            <a:solidFill>
                              <a:srgbClr val="000000"/>
                            </a:solidFill>
                            <a:latin typeface="Cambria Math" panose="02040503050406030204" pitchFamily="18" charset="0"/>
                          </a:rPr>
                          <m:t>≤</m:t>
                        </m:r>
                        <m:nary>
                          <m:naryPr>
                            <m:chr m:val="∑"/>
                            <m:ctrlPr>
                              <a:rPr lang="de-DE" sz="2400" i="1">
                                <a:latin typeface="Cambria Math" panose="02040503050406030204" pitchFamily="18" charset="0"/>
                              </a:rPr>
                            </m:ctrlPr>
                          </m:naryPr>
                          <m:sub>
                            <m:r>
                              <m:rPr>
                                <m:brk m:alnAt="23"/>
                              </m:rPr>
                              <a:rPr lang="de-DE" sz="2400" i="1">
                                <a:latin typeface="Cambria Math"/>
                              </a:rPr>
                              <m:t>𝑖</m:t>
                            </m:r>
                            <m:r>
                              <a:rPr lang="de-DE" sz="2400" i="1">
                                <a:latin typeface="Cambria Math"/>
                              </a:rPr>
                              <m:t>=1</m:t>
                            </m:r>
                          </m:sub>
                          <m:sup>
                            <m:r>
                              <a:rPr lang="de-DE" sz="2400" i="1">
                                <a:latin typeface="Cambria Math" panose="02040503050406030204" pitchFamily="18" charset="0"/>
                              </a:rPr>
                              <m:t>𝑛</m:t>
                            </m:r>
                          </m:sup>
                          <m:e>
                            <m:sSup>
                              <m:sSupPr>
                                <m:ctrlPr>
                                  <a:rPr lang="de-DE" sz="2400" i="1">
                                    <a:latin typeface="Cambria Math" panose="02040503050406030204" pitchFamily="18" charset="0"/>
                                  </a:rPr>
                                </m:ctrlPr>
                              </m:sSupPr>
                              <m:e>
                                <m:d>
                                  <m:dPr>
                                    <m:ctrlPr>
                                      <a:rPr lang="de-DE" sz="2400" i="1">
                                        <a:latin typeface="Cambria Math" panose="02040503050406030204" pitchFamily="18" charset="0"/>
                                      </a:rPr>
                                    </m:ctrlPr>
                                  </m:dPr>
                                  <m:e>
                                    <m:sSub>
                                      <m:sSubPr>
                                        <m:ctrlPr>
                                          <a:rPr lang="de-DE"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𝑖</m:t>
                                        </m:r>
                                      </m:sub>
                                    </m:sSub>
                                    <m:r>
                                      <a:rPr lang="de-DE" sz="2400" i="1">
                                        <a:latin typeface="Cambria Math" panose="02040503050406030204" pitchFamily="18" charset="0"/>
                                      </a:rPr>
                                      <m:t>−</m:t>
                                    </m:r>
                                    <m:r>
                                      <a:rPr lang="de-DE" sz="2400" b="0" i="1" smtClean="0">
                                        <a:latin typeface="Cambria Math" panose="02040503050406030204" pitchFamily="18" charset="0"/>
                                      </a:rPr>
                                      <m:t>𝑚</m:t>
                                    </m:r>
                                  </m:e>
                                </m:d>
                              </m:e>
                              <m:sup>
                                <m:r>
                                  <a:rPr lang="de-DE" sz="2400" i="1">
                                    <a:latin typeface="Cambria Math" panose="02040503050406030204" pitchFamily="18" charset="0"/>
                                  </a:rPr>
                                  <m:t>2</m:t>
                                </m:r>
                              </m:sup>
                            </m:sSup>
                          </m:e>
                        </m:nary>
                        <m:r>
                          <a:rPr lang="de-DE" sz="2400" b="0" i="1" smtClean="0">
                            <a:latin typeface="Cambria Math" panose="02040503050406030204" pitchFamily="18" charset="0"/>
                          </a:rPr>
                          <m:t> </m:t>
                        </m:r>
                      </m:e>
                    </m:nary>
                  </m:oMath>
                </a14:m>
                <a:endParaRPr lang="de-DE" sz="2400" dirty="0"/>
              </a:p>
            </p:txBody>
          </p:sp>
        </mc:Choice>
        <mc:Fallback>
          <p:sp>
            <p:nvSpPr>
              <p:cNvPr id="2" name="Textfeld 1"/>
              <p:cNvSpPr txBox="1">
                <a:spLocks noRot="1" noChangeAspect="1" noMove="1" noResize="1" noEditPoints="1" noAdjustHandles="1" noChangeArrowheads="1" noChangeShapeType="1" noTextEdit="1"/>
              </p:cNvSpPr>
              <p:nvPr/>
            </p:nvSpPr>
            <p:spPr>
              <a:xfrm>
                <a:off x="1631504" y="764704"/>
                <a:ext cx="8856984" cy="5976664"/>
              </a:xfrm>
              <a:prstGeom prst="rect">
                <a:avLst/>
              </a:prstGeom>
              <a:blipFill>
                <a:blip r:embed="rId2"/>
                <a:stretch>
                  <a:fillRect l="-1101" b="-13150"/>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Arithmethic</a:t>
            </a:r>
            <a:r>
              <a:rPr lang="de-DE" sz="3200" dirty="0"/>
              <a:t> Mean</a:t>
            </a:r>
          </a:p>
        </p:txBody>
      </p:sp>
      <p:sp>
        <p:nvSpPr>
          <p:cNvPr id="3" name="Rechteck 2">
            <a:extLst>
              <a:ext uri="{FF2B5EF4-FFF2-40B4-BE49-F238E27FC236}">
                <a16:creationId xmlns:a16="http://schemas.microsoft.com/office/drawing/2014/main" id="{B26CE0CC-D16D-196E-8BB5-9C6E661EC4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22207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04173" y="764704"/>
                <a:ext cx="11933498" cy="1307164"/>
              </a:xfrm>
              <a:prstGeom prst="rect">
                <a:avLst/>
              </a:prstGeom>
              <a:noFill/>
            </p:spPr>
            <p:txBody>
              <a:bodyPr wrap="square" rtlCol="0">
                <a:noAutofit/>
              </a:bodyPr>
              <a:lstStyle/>
              <a:p>
                <a:endParaRPr lang="de-DE" sz="2400" dirty="0"/>
              </a:p>
              <a:p>
                <a:r>
                  <a:rPr lang="de-DE" sz="2400" dirty="0"/>
                  <a:t>		</a:t>
                </a:r>
                <a14:m>
                  <m:oMath xmlns:m="http://schemas.openxmlformats.org/officeDocument/2006/math">
                    <m:sSub>
                      <m:sSubPr>
                        <m:ctrlPr>
                          <a:rPr lang="el-GR" sz="2400" i="1">
                            <a:latin typeface="Cambria Math" panose="02040503050406030204" pitchFamily="18" charset="0"/>
                          </a:rPr>
                        </m:ctrlPr>
                      </m:sSubPr>
                      <m:e>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sub>
                        <m:r>
                          <a:rPr lang="de-DE" sz="2400" b="0" i="1" smtClean="0">
                            <a:latin typeface="Cambria Math" panose="02040503050406030204" pitchFamily="18" charset="0"/>
                          </a:rPr>
                          <m:t>𝑔</m:t>
                        </m:r>
                      </m:sub>
                    </m:sSub>
                    <m:r>
                      <a:rPr lang="de-DE" sz="2400" i="1">
                        <a:latin typeface="Cambria Math" panose="02040503050406030204" pitchFamily="18" charset="0"/>
                      </a:rPr>
                      <m:t>=</m:t>
                    </m:r>
                    <m:rad>
                      <m:radPr>
                        <m:ctrlPr>
                          <a:rPr lang="de-DE" sz="2400" i="1">
                            <a:latin typeface="Cambria Math" panose="02040503050406030204" pitchFamily="18" charset="0"/>
                          </a:rPr>
                        </m:ctrlPr>
                      </m:radPr>
                      <m:deg>
                        <m:r>
                          <m:rPr>
                            <m:brk m:alnAt="7"/>
                          </m:rPr>
                          <a:rPr lang="de-DE" sz="2400" i="1">
                            <a:latin typeface="Cambria Math" panose="02040503050406030204" pitchFamily="18" charset="0"/>
                          </a:rPr>
                          <m:t>𝑛</m:t>
                        </m:r>
                      </m:deg>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smtClean="0">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m:t>
                            </m:r>
                            <m:r>
                              <a:rPr lang="de-DE" sz="2400" b="0" i="1" smtClean="0">
                                <a:latin typeface="Cambria Math" panose="02040503050406030204" pitchFamily="18" charset="0"/>
                              </a:rPr>
                              <m:t> … </m:t>
                            </m:r>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𝑛</m:t>
                            </m:r>
                          </m:sub>
                        </m:sSub>
                      </m:e>
                    </m:rad>
                    <m:r>
                      <a:rPr lang="de-DE" sz="2400" b="0" i="1" smtClean="0">
                        <a:latin typeface="Cambria Math" panose="02040503050406030204" pitchFamily="18" charset="0"/>
                      </a:rPr>
                      <m:t>=(</m:t>
                    </m:r>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sSub>
                              <m:sSubPr>
                                <m:ctrlPr>
                                  <a:rPr lang="el-GR" sz="2400" i="1">
                                    <a:latin typeface="Cambria Math" panose="02040503050406030204" pitchFamily="18" charset="0"/>
                                  </a:rPr>
                                </m:ctrlPr>
                              </m:sSubPr>
                              <m:e>
                                <m:r>
                                  <a:rPr lang="de-DE" sz="2400" i="1">
                                    <a:latin typeface="Cambria Math" panose="02040503050406030204" pitchFamily="18" charset="0"/>
                                  </a:rPr>
                                  <m:t>𝑥</m:t>
                                </m:r>
                              </m:e>
                              <m:sub>
                                <m:r>
                                  <a:rPr lang="de-DE" sz="2400" i="1">
                                    <a:latin typeface="Cambria Math" panose="02040503050406030204" pitchFamily="18" charset="0"/>
                                  </a:rPr>
                                  <m:t>1</m:t>
                                </m:r>
                              </m:sub>
                            </m:sSub>
                            <m:r>
                              <a:rPr lang="de-DE" sz="2400" i="1">
                                <a:latin typeface="Cambria Math" panose="02040503050406030204" pitchFamily="18" charset="0"/>
                              </a:rPr>
                              <m:t>∙</m:t>
                            </m:r>
                            <m:r>
                              <a:rPr lang="de-DE" sz="2400" i="1">
                                <a:latin typeface="Cambria Math" panose="02040503050406030204" pitchFamily="18" charset="0"/>
                              </a:rPr>
                              <m:t>𝑥</m:t>
                            </m:r>
                          </m:e>
                          <m:sub>
                            <m:r>
                              <a:rPr lang="de-DE" sz="2400" i="1">
                                <a:latin typeface="Cambria Math" panose="02040503050406030204" pitchFamily="18" charset="0"/>
                              </a:rPr>
                              <m:t>2</m:t>
                            </m:r>
                          </m:sub>
                        </m:sSub>
                        <m:r>
                          <a:rPr lang="de-DE" sz="2400" i="1">
                            <a:latin typeface="Cambria Math" panose="02040503050406030204" pitchFamily="18" charset="0"/>
                          </a:rPr>
                          <m:t>∙ … ∙</m:t>
                        </m:r>
                        <m:r>
                          <a:rPr lang="de-DE" sz="2400" i="1">
                            <a:latin typeface="Cambria Math" panose="02040503050406030204" pitchFamily="18" charset="0"/>
                          </a:rPr>
                          <m:t>𝑥</m:t>
                        </m:r>
                      </m:e>
                      <m:sub>
                        <m:r>
                          <a:rPr lang="de-DE" sz="2400" i="1">
                            <a:latin typeface="Cambria Math" panose="02040503050406030204" pitchFamily="18" charset="0"/>
                          </a:rPr>
                          <m:t>𝑛</m:t>
                        </m:r>
                      </m:sub>
                    </m:sSub>
                    <m:sSup>
                      <m:sSupPr>
                        <m:ctrlPr>
                          <a:rPr lang="de-DE" sz="2400" b="0" i="1" smtClean="0">
                            <a:latin typeface="Cambria Math" panose="02040503050406030204" pitchFamily="18" charset="0"/>
                          </a:rPr>
                        </m:ctrlPr>
                      </m:sSupPr>
                      <m:e>
                        <m:r>
                          <a:rPr lang="de-DE" sz="2400" b="0" i="1" smtClean="0">
                            <a:latin typeface="Cambria Math" panose="02040503050406030204" pitchFamily="18" charset="0"/>
                          </a:rPr>
                          <m:t>)</m:t>
                        </m:r>
                      </m:e>
                      <m:sup>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sup>
                    </m:sSup>
                    <m:sSub>
                      <m:sSubPr>
                        <m:ctrlPr>
                          <a:rPr lang="el-GR" sz="2400" i="1">
                            <a:latin typeface="Cambria Math" panose="02040503050406030204" pitchFamily="18" charset="0"/>
                          </a:rPr>
                        </m:ctrlPr>
                      </m:sSubPr>
                      <m:e>
                        <m:r>
                          <a:rPr lang="de-DE" sz="2400" b="0" i="1" smtClean="0">
                            <a:latin typeface="Cambria Math" panose="02040503050406030204" pitchFamily="18" charset="0"/>
                          </a:rPr>
                          <m:t>                     </m:t>
                        </m:r>
                        <m:r>
                          <a:rPr lang="de-DE" sz="2400" i="1">
                            <a:latin typeface="Cambria Math" panose="02040503050406030204" pitchFamily="18" charset="0"/>
                          </a:rPr>
                          <m:t>𝑥</m:t>
                        </m:r>
                      </m:e>
                      <m:sub>
                        <m:r>
                          <a:rPr lang="de-DE" sz="2400" b="0" i="1" smtClean="0">
                            <a:latin typeface="Cambria Math" panose="02040503050406030204" pitchFamily="18" charset="0"/>
                          </a:rPr>
                          <m:t>𝑖</m:t>
                        </m:r>
                      </m:sub>
                    </m:sSub>
                    <m:r>
                      <a:rPr lang="de-DE" sz="2400" i="1">
                        <a:latin typeface="Cambria Math" panose="02040503050406030204" pitchFamily="18" charset="0"/>
                      </a:rPr>
                      <m:t>&gt;0</m:t>
                    </m:r>
                  </m:oMath>
                </a14:m>
                <a:r>
                  <a:rPr lang="de-DE" sz="2400" dirty="0"/>
                  <a:t> </a:t>
                </a:r>
              </a:p>
              <a:p>
                <a:endParaRPr lang="de-DE" sz="2400" dirty="0"/>
              </a:p>
              <a:p>
                <a:endParaRPr lang="de-DE" sz="2400" dirty="0"/>
              </a:p>
              <a:p>
                <a:endParaRPr lang="de-DE" sz="2400"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04173" y="764704"/>
                <a:ext cx="11933498" cy="1307164"/>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Geometric</a:t>
            </a:r>
            <a:r>
              <a:rPr lang="de-DE" sz="3200" dirty="0"/>
              <a:t> </a:t>
            </a:r>
            <a:r>
              <a:rPr lang="de-DE" sz="3200" dirty="0" err="1"/>
              <a:t>mean</a:t>
            </a:r>
            <a:endParaRPr lang="de-DE" sz="3200" dirty="0"/>
          </a:p>
        </p:txBody>
      </p:sp>
      <p:sp>
        <p:nvSpPr>
          <p:cNvPr id="5" name="Textfeld 4">
            <a:extLst>
              <a:ext uri="{FF2B5EF4-FFF2-40B4-BE49-F238E27FC236}">
                <a16:creationId xmlns:a16="http://schemas.microsoft.com/office/drawing/2014/main" id="{83E16A9F-0ED4-B0EC-2F72-0741C1E74E03}"/>
              </a:ext>
            </a:extLst>
          </p:cNvPr>
          <p:cNvSpPr txBox="1"/>
          <p:nvPr/>
        </p:nvSpPr>
        <p:spPr>
          <a:xfrm>
            <a:off x="1703512" y="3104964"/>
            <a:ext cx="8856984" cy="648072"/>
          </a:xfrm>
          <a:prstGeom prst="rect">
            <a:avLst/>
          </a:prstGeom>
          <a:noFill/>
        </p:spPr>
        <p:txBody>
          <a:bodyPr wrap="square" rtlCol="0">
            <a:noAutofit/>
          </a:bodyPr>
          <a:lstStyle/>
          <a:p>
            <a:pPr algn="ctr"/>
            <a:r>
              <a:rPr lang="de-DE" sz="3200" dirty="0"/>
              <a:t>Harmonic </a:t>
            </a:r>
            <a:r>
              <a:rPr lang="de-DE" sz="3200" dirty="0" err="1"/>
              <a:t>mean</a:t>
            </a:r>
            <a:endParaRPr lang="de-DE" sz="3200" dirty="0"/>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E7CD54FB-F740-B64D-EC27-37DAFA9A6AB5}"/>
                  </a:ext>
                </a:extLst>
              </p:cNvPr>
              <p:cNvSpPr txBox="1"/>
              <p:nvPr/>
            </p:nvSpPr>
            <p:spPr>
              <a:xfrm>
                <a:off x="4491308" y="4148062"/>
                <a:ext cx="3389005" cy="9492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i="1" smtClean="0">
                              <a:latin typeface="Cambria Math" panose="02040503050406030204" pitchFamily="18" charset="0"/>
                            </a:rPr>
                          </m:ctrlPr>
                        </m:sSubPr>
                        <m:e>
                          <m:acc>
                            <m:accPr>
                              <m:chr m:val="̅"/>
                              <m:ctrlPr>
                                <a:rPr lang="de-DE" sz="2000" i="1">
                                  <a:latin typeface="Cambria Math" panose="02040503050406030204" pitchFamily="18" charset="0"/>
                                </a:rPr>
                              </m:ctrlPr>
                            </m:accPr>
                            <m:e>
                              <m:r>
                                <a:rPr lang="de-DE" sz="2000" i="1">
                                  <a:latin typeface="Cambria Math" panose="02040503050406030204" pitchFamily="18" charset="0"/>
                                </a:rPr>
                                <m:t>𝑥</m:t>
                              </m:r>
                            </m:e>
                          </m:acc>
                        </m:e>
                        <m:sub>
                          <m:r>
                            <a:rPr lang="de-DE" sz="2000" b="0" i="1" smtClean="0">
                              <a:latin typeface="Cambria Math" panose="02040503050406030204" pitchFamily="18" charset="0"/>
                            </a:rPr>
                            <m:t>h</m:t>
                          </m:r>
                        </m:sub>
                      </m:sSub>
                      <m:r>
                        <a:rPr lang="de-DE" sz="2200" b="0" i="1" smtClean="0">
                          <a:latin typeface="Cambria Math" panose="02040503050406030204" pitchFamily="18" charset="0"/>
                        </a:rPr>
                        <m:t>(</m:t>
                      </m:r>
                      <m:sSub>
                        <m:sSubPr>
                          <m:ctrlPr>
                            <a:rPr lang="de-DE" sz="2200" b="0" i="1" smtClean="0">
                              <a:latin typeface="Cambria Math" panose="02040503050406030204" pitchFamily="18" charset="0"/>
                            </a:rPr>
                          </m:ctrlPr>
                        </m:sSubPr>
                        <m:e>
                          <m:r>
                            <a:rPr lang="de-DE" sz="2200" b="0" i="1" smtClean="0">
                              <a:latin typeface="Cambria Math" panose="02040503050406030204" pitchFamily="18" charset="0"/>
                            </a:rPr>
                            <m:t>𝑥</m:t>
                          </m:r>
                        </m:e>
                        <m:sub>
                          <m:r>
                            <a:rPr lang="de-DE" sz="2200" b="0" i="1" smtClean="0">
                              <a:latin typeface="Cambria Math" panose="02040503050406030204" pitchFamily="18" charset="0"/>
                            </a:rPr>
                            <m:t>1</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2</m:t>
                          </m:r>
                        </m:sub>
                      </m:sSub>
                      <m:r>
                        <a:rPr lang="de-DE" sz="2200" b="0" i="1" smtClean="0">
                          <a:latin typeface="Cambria Math" panose="02040503050406030204" pitchFamily="18" charset="0"/>
                        </a:rPr>
                        <m:t>,…</m:t>
                      </m:r>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𝑛</m:t>
                          </m:r>
                        </m:sub>
                      </m:sSub>
                      <m:r>
                        <a:rPr lang="de-DE" sz="2200" b="0" i="1" smtClean="0">
                          <a:latin typeface="Cambria Math" panose="02040503050406030204" pitchFamily="18" charset="0"/>
                        </a:rPr>
                        <m:t>)=</m:t>
                      </m:r>
                      <m:f>
                        <m:fPr>
                          <m:ctrlPr>
                            <a:rPr lang="de-DE" sz="2200" b="0" i="1" smtClean="0">
                              <a:latin typeface="Cambria Math" panose="02040503050406030204" pitchFamily="18" charset="0"/>
                            </a:rPr>
                          </m:ctrlPr>
                        </m:fPr>
                        <m:num>
                          <m:r>
                            <a:rPr lang="de-DE" sz="2200" b="0" i="1" smtClean="0">
                              <a:latin typeface="Cambria Math" panose="02040503050406030204" pitchFamily="18" charset="0"/>
                            </a:rPr>
                            <m:t>𝑛</m:t>
                          </m:r>
                        </m:num>
                        <m:den>
                          <m:nary>
                            <m:naryPr>
                              <m:chr m:val="∑"/>
                              <m:ctrlPr>
                                <a:rPr lang="de-DE" sz="2200" b="0" i="1" smtClean="0">
                                  <a:latin typeface="Cambria Math" panose="02040503050406030204" pitchFamily="18" charset="0"/>
                                </a:rPr>
                              </m:ctrlPr>
                            </m:naryPr>
                            <m:sub>
                              <m:r>
                                <m:rPr>
                                  <m:brk m:alnAt="23"/>
                                </m:rPr>
                                <a:rPr lang="de-DE" sz="2200" b="0" i="1" smtClean="0">
                                  <a:latin typeface="Cambria Math" panose="02040503050406030204" pitchFamily="18" charset="0"/>
                                </a:rPr>
                                <m:t>𝑖</m:t>
                              </m:r>
                              <m:r>
                                <a:rPr lang="de-DE" sz="2200" b="0" i="1" smtClean="0">
                                  <a:latin typeface="Cambria Math" panose="02040503050406030204" pitchFamily="18" charset="0"/>
                                </a:rPr>
                                <m:t>=1</m:t>
                              </m:r>
                            </m:sub>
                            <m:sup>
                              <m:r>
                                <a:rPr lang="de-DE" sz="2200" b="0" i="1" smtClean="0">
                                  <a:latin typeface="Cambria Math" panose="02040503050406030204" pitchFamily="18" charset="0"/>
                                </a:rPr>
                                <m:t>𝑛</m:t>
                              </m:r>
                            </m:sup>
                            <m:e>
                              <m:f>
                                <m:fPr>
                                  <m:ctrlPr>
                                    <a:rPr lang="de-DE" sz="2200" i="1">
                                      <a:latin typeface="Cambria Math" panose="02040503050406030204" pitchFamily="18" charset="0"/>
                                    </a:rPr>
                                  </m:ctrlPr>
                                </m:fPr>
                                <m:num>
                                  <m:r>
                                    <a:rPr lang="de-DE" sz="2200" i="1">
                                      <a:latin typeface="Cambria Math" panose="02040503050406030204" pitchFamily="18" charset="0"/>
                                    </a:rPr>
                                    <m:t>1</m:t>
                                  </m:r>
                                </m:num>
                                <m:den>
                                  <m:sSub>
                                    <m:sSubPr>
                                      <m:ctrlPr>
                                        <a:rPr lang="de-DE" sz="2200" i="1">
                                          <a:latin typeface="Cambria Math" panose="02040503050406030204" pitchFamily="18" charset="0"/>
                                        </a:rPr>
                                      </m:ctrlPr>
                                    </m:sSubPr>
                                    <m:e>
                                      <m:r>
                                        <a:rPr lang="de-DE" sz="2200" i="1">
                                          <a:latin typeface="Cambria Math" panose="02040503050406030204" pitchFamily="18" charset="0"/>
                                        </a:rPr>
                                        <m:t>𝑥</m:t>
                                      </m:r>
                                    </m:e>
                                    <m:sub>
                                      <m:r>
                                        <a:rPr lang="de-DE" sz="2200" b="0" i="1" smtClean="0">
                                          <a:latin typeface="Cambria Math" panose="02040503050406030204" pitchFamily="18" charset="0"/>
                                        </a:rPr>
                                        <m:t>𝑖</m:t>
                                      </m:r>
                                    </m:sub>
                                  </m:sSub>
                                </m:den>
                              </m:f>
                            </m:e>
                          </m:nary>
                        </m:den>
                      </m:f>
                    </m:oMath>
                  </m:oMathPara>
                </a14:m>
                <a:endParaRPr lang="de-DE" sz="2200" dirty="0"/>
              </a:p>
            </p:txBody>
          </p:sp>
        </mc:Choice>
        <mc:Fallback xmlns="">
          <p:sp>
            <p:nvSpPr>
              <p:cNvPr id="6" name="Textfeld 5">
                <a:extLst>
                  <a:ext uri="{FF2B5EF4-FFF2-40B4-BE49-F238E27FC236}">
                    <a16:creationId xmlns:a16="http://schemas.microsoft.com/office/drawing/2014/main" id="{E7CD54FB-F740-B64D-EC27-37DAFA9A6AB5}"/>
                  </a:ext>
                </a:extLst>
              </p:cNvPr>
              <p:cNvSpPr txBox="1">
                <a:spLocks noRot="1" noChangeAspect="1" noMove="1" noResize="1" noEditPoints="1" noAdjustHandles="1" noChangeArrowheads="1" noChangeShapeType="1" noTextEdit="1"/>
              </p:cNvSpPr>
              <p:nvPr/>
            </p:nvSpPr>
            <p:spPr>
              <a:xfrm>
                <a:off x="4491308" y="4148062"/>
                <a:ext cx="3389005" cy="949299"/>
              </a:xfrm>
              <a:prstGeom prst="rect">
                <a:avLst/>
              </a:prstGeom>
              <a:blipFill>
                <a:blip r:embed="rId3"/>
                <a:stretch>
                  <a:fillRect/>
                </a:stretch>
              </a:blipFill>
            </p:spPr>
            <p:txBody>
              <a:bodyPr/>
              <a:lstStyle/>
              <a:p>
                <a:r>
                  <a:rPr lang="de-DE">
                    <a:noFill/>
                  </a:rPr>
                  <a:t> </a:t>
                </a:r>
              </a:p>
            </p:txBody>
          </p:sp>
        </mc:Fallback>
      </mc:AlternateContent>
      <p:sp>
        <p:nvSpPr>
          <p:cNvPr id="3" name="Rechteck 2">
            <a:extLst>
              <a:ext uri="{FF2B5EF4-FFF2-40B4-BE49-F238E27FC236}">
                <a16:creationId xmlns:a16="http://schemas.microsoft.com/office/drawing/2014/main" id="{AA5A4B7B-4D41-3821-F711-242D86DC4D0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grpSp>
        <p:nvGrpSpPr>
          <p:cNvPr id="92" name="Gruppieren 91">
            <a:extLst>
              <a:ext uri="{FF2B5EF4-FFF2-40B4-BE49-F238E27FC236}">
                <a16:creationId xmlns:a16="http://schemas.microsoft.com/office/drawing/2014/main" id="{922219D7-3E0D-EA7A-C368-1055F08E8606}"/>
              </a:ext>
            </a:extLst>
          </p:cNvPr>
          <p:cNvGrpSpPr/>
          <p:nvPr/>
        </p:nvGrpSpPr>
        <p:grpSpPr>
          <a:xfrm>
            <a:off x="4238869" y="251182"/>
            <a:ext cx="8076960" cy="5328720"/>
            <a:chOff x="4238869" y="251182"/>
            <a:chExt cx="8076960" cy="5328720"/>
          </a:xfrm>
        </p:grpSpPr>
        <mc:AlternateContent xmlns:mc="http://schemas.openxmlformats.org/markup-compatibility/2006">
          <mc:Choice xmlns:p14="http://schemas.microsoft.com/office/powerpoint/2010/main" Requires="p14">
            <p:contentPart p14:bwMode="auto" r:id="rId4">
              <p14:nvContentPartPr>
                <p14:cNvPr id="7" name="Freihand 6">
                  <a:extLst>
                    <a:ext uri="{FF2B5EF4-FFF2-40B4-BE49-F238E27FC236}">
                      <a16:creationId xmlns:a16="http://schemas.microsoft.com/office/drawing/2014/main" id="{2B3DE2DF-BFF1-86CE-1F94-58712C0BD914}"/>
                    </a:ext>
                  </a:extLst>
                </p14:cNvPr>
                <p14:cNvContentPartPr/>
                <p14:nvPr/>
              </p14:nvContentPartPr>
              <p14:xfrm>
                <a:off x="8000149" y="3491182"/>
                <a:ext cx="632160" cy="657360"/>
              </p14:xfrm>
            </p:contentPart>
          </mc:Choice>
          <mc:Fallback>
            <p:pic>
              <p:nvPicPr>
                <p:cNvPr id="7" name="Freihand 6">
                  <a:extLst>
                    <a:ext uri="{FF2B5EF4-FFF2-40B4-BE49-F238E27FC236}">
                      <a16:creationId xmlns:a16="http://schemas.microsoft.com/office/drawing/2014/main" id="{2B3DE2DF-BFF1-86CE-1F94-58712C0BD914}"/>
                    </a:ext>
                  </a:extLst>
                </p:cNvPr>
                <p:cNvPicPr/>
                <p:nvPr/>
              </p:nvPicPr>
              <p:blipFill>
                <a:blip r:embed="rId5"/>
                <a:stretch>
                  <a:fillRect/>
                </a:stretch>
              </p:blipFill>
              <p:spPr>
                <a:xfrm>
                  <a:off x="7991149" y="3482182"/>
                  <a:ext cx="649800" cy="6750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8" name="Freihand 7">
                  <a:extLst>
                    <a:ext uri="{FF2B5EF4-FFF2-40B4-BE49-F238E27FC236}">
                      <a16:creationId xmlns:a16="http://schemas.microsoft.com/office/drawing/2014/main" id="{4DAA67C0-1193-775F-F662-1A7256A0522C}"/>
                    </a:ext>
                  </a:extLst>
                </p14:cNvPr>
                <p14:cNvContentPartPr/>
                <p14:nvPr/>
              </p14:nvContentPartPr>
              <p14:xfrm>
                <a:off x="7864789" y="3921742"/>
                <a:ext cx="227520" cy="426240"/>
              </p14:xfrm>
            </p:contentPart>
          </mc:Choice>
          <mc:Fallback>
            <p:pic>
              <p:nvPicPr>
                <p:cNvPr id="8" name="Freihand 7">
                  <a:extLst>
                    <a:ext uri="{FF2B5EF4-FFF2-40B4-BE49-F238E27FC236}">
                      <a16:creationId xmlns:a16="http://schemas.microsoft.com/office/drawing/2014/main" id="{4DAA67C0-1193-775F-F662-1A7256A0522C}"/>
                    </a:ext>
                  </a:extLst>
                </p:cNvPr>
                <p:cNvPicPr/>
                <p:nvPr/>
              </p:nvPicPr>
              <p:blipFill>
                <a:blip r:embed="rId7"/>
                <a:stretch>
                  <a:fillRect/>
                </a:stretch>
              </p:blipFill>
              <p:spPr>
                <a:xfrm>
                  <a:off x="7856149" y="3913102"/>
                  <a:ext cx="245160" cy="4438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0" name="Freihand 9">
                  <a:extLst>
                    <a:ext uri="{FF2B5EF4-FFF2-40B4-BE49-F238E27FC236}">
                      <a16:creationId xmlns:a16="http://schemas.microsoft.com/office/drawing/2014/main" id="{7B36452F-EF09-5B09-1857-B21AACDEE267}"/>
                    </a:ext>
                  </a:extLst>
                </p14:cNvPr>
                <p14:cNvContentPartPr/>
                <p14:nvPr/>
              </p14:nvContentPartPr>
              <p14:xfrm>
                <a:off x="8898349" y="3197062"/>
                <a:ext cx="127080" cy="128520"/>
              </p14:xfrm>
            </p:contentPart>
          </mc:Choice>
          <mc:Fallback>
            <p:pic>
              <p:nvPicPr>
                <p:cNvPr id="10" name="Freihand 9">
                  <a:extLst>
                    <a:ext uri="{FF2B5EF4-FFF2-40B4-BE49-F238E27FC236}">
                      <a16:creationId xmlns:a16="http://schemas.microsoft.com/office/drawing/2014/main" id="{7B36452F-EF09-5B09-1857-B21AACDEE267}"/>
                    </a:ext>
                  </a:extLst>
                </p:cNvPr>
                <p:cNvPicPr/>
                <p:nvPr/>
              </p:nvPicPr>
              <p:blipFill>
                <a:blip r:embed="rId9"/>
                <a:stretch>
                  <a:fillRect/>
                </a:stretch>
              </p:blipFill>
              <p:spPr>
                <a:xfrm>
                  <a:off x="8889349" y="3188422"/>
                  <a:ext cx="144720" cy="14616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1" name="Freihand 10">
                  <a:extLst>
                    <a:ext uri="{FF2B5EF4-FFF2-40B4-BE49-F238E27FC236}">
                      <a16:creationId xmlns:a16="http://schemas.microsoft.com/office/drawing/2014/main" id="{96005A26-474E-BBE9-58A3-1D080B92C3B3}"/>
                    </a:ext>
                  </a:extLst>
                </p14:cNvPr>
                <p14:cNvContentPartPr/>
                <p14:nvPr/>
              </p14:nvContentPartPr>
              <p14:xfrm>
                <a:off x="9047029" y="3006622"/>
                <a:ext cx="78840" cy="19440"/>
              </p14:xfrm>
            </p:contentPart>
          </mc:Choice>
          <mc:Fallback>
            <p:pic>
              <p:nvPicPr>
                <p:cNvPr id="11" name="Freihand 10">
                  <a:extLst>
                    <a:ext uri="{FF2B5EF4-FFF2-40B4-BE49-F238E27FC236}">
                      <a16:creationId xmlns:a16="http://schemas.microsoft.com/office/drawing/2014/main" id="{96005A26-474E-BBE9-58A3-1D080B92C3B3}"/>
                    </a:ext>
                  </a:extLst>
                </p:cNvPr>
                <p:cNvPicPr/>
                <p:nvPr/>
              </p:nvPicPr>
              <p:blipFill>
                <a:blip r:embed="rId11"/>
                <a:stretch>
                  <a:fillRect/>
                </a:stretch>
              </p:blipFill>
              <p:spPr>
                <a:xfrm>
                  <a:off x="9038389" y="2997622"/>
                  <a:ext cx="96480" cy="370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2" name="Freihand 11">
                  <a:extLst>
                    <a:ext uri="{FF2B5EF4-FFF2-40B4-BE49-F238E27FC236}">
                      <a16:creationId xmlns:a16="http://schemas.microsoft.com/office/drawing/2014/main" id="{BF815F12-B528-D17F-D860-87B1B31197A0}"/>
                    </a:ext>
                  </a:extLst>
                </p14:cNvPr>
                <p14:cNvContentPartPr/>
                <p14:nvPr/>
              </p14:nvContentPartPr>
              <p14:xfrm>
                <a:off x="9236389" y="2726182"/>
                <a:ext cx="128880" cy="303120"/>
              </p14:xfrm>
            </p:contentPart>
          </mc:Choice>
          <mc:Fallback>
            <p:pic>
              <p:nvPicPr>
                <p:cNvPr id="12" name="Freihand 11">
                  <a:extLst>
                    <a:ext uri="{FF2B5EF4-FFF2-40B4-BE49-F238E27FC236}">
                      <a16:creationId xmlns:a16="http://schemas.microsoft.com/office/drawing/2014/main" id="{BF815F12-B528-D17F-D860-87B1B31197A0}"/>
                    </a:ext>
                  </a:extLst>
                </p:cNvPr>
                <p:cNvPicPr/>
                <p:nvPr/>
              </p:nvPicPr>
              <p:blipFill>
                <a:blip r:embed="rId13"/>
                <a:stretch>
                  <a:fillRect/>
                </a:stretch>
              </p:blipFill>
              <p:spPr>
                <a:xfrm>
                  <a:off x="9227749" y="2717182"/>
                  <a:ext cx="146520" cy="3207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32" name="Freihand 31">
                  <a:extLst>
                    <a:ext uri="{FF2B5EF4-FFF2-40B4-BE49-F238E27FC236}">
                      <a16:creationId xmlns:a16="http://schemas.microsoft.com/office/drawing/2014/main" id="{2C2A1B64-B69F-CD5B-CF59-9250A20DA44A}"/>
                    </a:ext>
                  </a:extLst>
                </p14:cNvPr>
                <p14:cNvContentPartPr/>
                <p14:nvPr/>
              </p14:nvContentPartPr>
              <p14:xfrm>
                <a:off x="9101749" y="3814102"/>
                <a:ext cx="264600" cy="107280"/>
              </p14:xfrm>
            </p:contentPart>
          </mc:Choice>
          <mc:Fallback>
            <p:pic>
              <p:nvPicPr>
                <p:cNvPr id="32" name="Freihand 31">
                  <a:extLst>
                    <a:ext uri="{FF2B5EF4-FFF2-40B4-BE49-F238E27FC236}">
                      <a16:creationId xmlns:a16="http://schemas.microsoft.com/office/drawing/2014/main" id="{2C2A1B64-B69F-CD5B-CF59-9250A20DA44A}"/>
                    </a:ext>
                  </a:extLst>
                </p:cNvPr>
                <p:cNvPicPr/>
                <p:nvPr/>
              </p:nvPicPr>
              <p:blipFill>
                <a:blip r:embed="rId15"/>
                <a:stretch>
                  <a:fillRect/>
                </a:stretch>
              </p:blipFill>
              <p:spPr>
                <a:xfrm>
                  <a:off x="9093109" y="3805102"/>
                  <a:ext cx="282240" cy="12492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33" name="Freihand 32">
                  <a:extLst>
                    <a:ext uri="{FF2B5EF4-FFF2-40B4-BE49-F238E27FC236}">
                      <a16:creationId xmlns:a16="http://schemas.microsoft.com/office/drawing/2014/main" id="{3E55C98F-51C3-30AE-91B4-AAD5E29ED784}"/>
                    </a:ext>
                  </a:extLst>
                </p14:cNvPr>
                <p14:cNvContentPartPr/>
                <p14:nvPr/>
              </p14:nvContentPartPr>
              <p14:xfrm>
                <a:off x="9181309" y="3912742"/>
                <a:ext cx="196920" cy="34920"/>
              </p14:xfrm>
            </p:contentPart>
          </mc:Choice>
          <mc:Fallback>
            <p:pic>
              <p:nvPicPr>
                <p:cNvPr id="33" name="Freihand 32">
                  <a:extLst>
                    <a:ext uri="{FF2B5EF4-FFF2-40B4-BE49-F238E27FC236}">
                      <a16:creationId xmlns:a16="http://schemas.microsoft.com/office/drawing/2014/main" id="{3E55C98F-51C3-30AE-91B4-AAD5E29ED784}"/>
                    </a:ext>
                  </a:extLst>
                </p:cNvPr>
                <p:cNvPicPr/>
                <p:nvPr/>
              </p:nvPicPr>
              <p:blipFill>
                <a:blip r:embed="rId17"/>
                <a:stretch>
                  <a:fillRect/>
                </a:stretch>
              </p:blipFill>
              <p:spPr>
                <a:xfrm>
                  <a:off x="9172669" y="3903742"/>
                  <a:ext cx="214560" cy="5256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3" name="Freihand 12">
                  <a:extLst>
                    <a:ext uri="{FF2B5EF4-FFF2-40B4-BE49-F238E27FC236}">
                      <a16:creationId xmlns:a16="http://schemas.microsoft.com/office/drawing/2014/main" id="{9DC26357-348E-6530-7D29-AA1AF0E7E3FB}"/>
                    </a:ext>
                  </a:extLst>
                </p14:cNvPr>
                <p14:cNvContentPartPr/>
                <p14:nvPr/>
              </p14:nvContentPartPr>
              <p14:xfrm>
                <a:off x="9548509" y="2559862"/>
                <a:ext cx="121320" cy="843120"/>
              </p14:xfrm>
            </p:contentPart>
          </mc:Choice>
          <mc:Fallback>
            <p:pic>
              <p:nvPicPr>
                <p:cNvPr id="13" name="Freihand 12">
                  <a:extLst>
                    <a:ext uri="{FF2B5EF4-FFF2-40B4-BE49-F238E27FC236}">
                      <a16:creationId xmlns:a16="http://schemas.microsoft.com/office/drawing/2014/main" id="{9DC26357-348E-6530-7D29-AA1AF0E7E3FB}"/>
                    </a:ext>
                  </a:extLst>
                </p:cNvPr>
                <p:cNvPicPr/>
                <p:nvPr/>
              </p:nvPicPr>
              <p:blipFill>
                <a:blip r:embed="rId19"/>
                <a:stretch>
                  <a:fillRect/>
                </a:stretch>
              </p:blipFill>
              <p:spPr>
                <a:xfrm>
                  <a:off x="9539509" y="2550862"/>
                  <a:ext cx="138960" cy="86076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4" name="Freihand 13">
                  <a:extLst>
                    <a:ext uri="{FF2B5EF4-FFF2-40B4-BE49-F238E27FC236}">
                      <a16:creationId xmlns:a16="http://schemas.microsoft.com/office/drawing/2014/main" id="{1F161502-38C6-8997-1291-C74E7E4143F4}"/>
                    </a:ext>
                  </a:extLst>
                </p14:cNvPr>
                <p14:cNvContentPartPr/>
                <p14:nvPr/>
              </p14:nvContentPartPr>
              <p14:xfrm>
                <a:off x="9777829" y="2599102"/>
                <a:ext cx="156240" cy="306360"/>
              </p14:xfrm>
            </p:contentPart>
          </mc:Choice>
          <mc:Fallback>
            <p:pic>
              <p:nvPicPr>
                <p:cNvPr id="14" name="Freihand 13">
                  <a:extLst>
                    <a:ext uri="{FF2B5EF4-FFF2-40B4-BE49-F238E27FC236}">
                      <a16:creationId xmlns:a16="http://schemas.microsoft.com/office/drawing/2014/main" id="{1F161502-38C6-8997-1291-C74E7E4143F4}"/>
                    </a:ext>
                  </a:extLst>
                </p:cNvPr>
                <p:cNvPicPr/>
                <p:nvPr/>
              </p:nvPicPr>
              <p:blipFill>
                <a:blip r:embed="rId21"/>
                <a:stretch>
                  <a:fillRect/>
                </a:stretch>
              </p:blipFill>
              <p:spPr>
                <a:xfrm>
                  <a:off x="9768829" y="2590102"/>
                  <a:ext cx="173880" cy="3240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5" name="Freihand 14">
                  <a:extLst>
                    <a:ext uri="{FF2B5EF4-FFF2-40B4-BE49-F238E27FC236}">
                      <a16:creationId xmlns:a16="http://schemas.microsoft.com/office/drawing/2014/main" id="{465B8CB5-4BD0-A6A8-9529-EE4B18E6429B}"/>
                    </a:ext>
                  </a:extLst>
                </p14:cNvPr>
                <p14:cNvContentPartPr/>
                <p14:nvPr/>
              </p14:nvContentPartPr>
              <p14:xfrm>
                <a:off x="9814549" y="2883862"/>
                <a:ext cx="217440" cy="160920"/>
              </p14:xfrm>
            </p:contentPart>
          </mc:Choice>
          <mc:Fallback>
            <p:pic>
              <p:nvPicPr>
                <p:cNvPr id="15" name="Freihand 14">
                  <a:extLst>
                    <a:ext uri="{FF2B5EF4-FFF2-40B4-BE49-F238E27FC236}">
                      <a16:creationId xmlns:a16="http://schemas.microsoft.com/office/drawing/2014/main" id="{465B8CB5-4BD0-A6A8-9529-EE4B18E6429B}"/>
                    </a:ext>
                  </a:extLst>
                </p:cNvPr>
                <p:cNvPicPr/>
                <p:nvPr/>
              </p:nvPicPr>
              <p:blipFill>
                <a:blip r:embed="rId23"/>
                <a:stretch>
                  <a:fillRect/>
                </a:stretch>
              </p:blipFill>
              <p:spPr>
                <a:xfrm>
                  <a:off x="9805549" y="2874862"/>
                  <a:ext cx="235080" cy="17856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6" name="Freihand 15">
                  <a:extLst>
                    <a:ext uri="{FF2B5EF4-FFF2-40B4-BE49-F238E27FC236}">
                      <a16:creationId xmlns:a16="http://schemas.microsoft.com/office/drawing/2014/main" id="{46ACC085-0628-82D2-4B8D-F00F3014EA0D}"/>
                    </a:ext>
                  </a:extLst>
                </p14:cNvPr>
                <p14:cNvContentPartPr/>
                <p14:nvPr/>
              </p14:nvContentPartPr>
              <p14:xfrm>
                <a:off x="9856309" y="3067822"/>
                <a:ext cx="178920" cy="262440"/>
              </p14:xfrm>
            </p:contentPart>
          </mc:Choice>
          <mc:Fallback>
            <p:pic>
              <p:nvPicPr>
                <p:cNvPr id="16" name="Freihand 15">
                  <a:extLst>
                    <a:ext uri="{FF2B5EF4-FFF2-40B4-BE49-F238E27FC236}">
                      <a16:creationId xmlns:a16="http://schemas.microsoft.com/office/drawing/2014/main" id="{46ACC085-0628-82D2-4B8D-F00F3014EA0D}"/>
                    </a:ext>
                  </a:extLst>
                </p:cNvPr>
                <p:cNvPicPr/>
                <p:nvPr/>
              </p:nvPicPr>
              <p:blipFill>
                <a:blip r:embed="rId25"/>
                <a:stretch>
                  <a:fillRect/>
                </a:stretch>
              </p:blipFill>
              <p:spPr>
                <a:xfrm>
                  <a:off x="9847309" y="3059182"/>
                  <a:ext cx="196560" cy="28008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7" name="Freihand 16">
                  <a:extLst>
                    <a:ext uri="{FF2B5EF4-FFF2-40B4-BE49-F238E27FC236}">
                      <a16:creationId xmlns:a16="http://schemas.microsoft.com/office/drawing/2014/main" id="{900FFBF1-625F-7244-AAB4-E483B766CE8F}"/>
                    </a:ext>
                  </a:extLst>
                </p14:cNvPr>
                <p14:cNvContentPartPr/>
                <p14:nvPr/>
              </p14:nvContentPartPr>
              <p14:xfrm>
                <a:off x="10108669" y="3127942"/>
                <a:ext cx="127800" cy="146160"/>
              </p14:xfrm>
            </p:contentPart>
          </mc:Choice>
          <mc:Fallback>
            <p:pic>
              <p:nvPicPr>
                <p:cNvPr id="17" name="Freihand 16">
                  <a:extLst>
                    <a:ext uri="{FF2B5EF4-FFF2-40B4-BE49-F238E27FC236}">
                      <a16:creationId xmlns:a16="http://schemas.microsoft.com/office/drawing/2014/main" id="{900FFBF1-625F-7244-AAB4-E483B766CE8F}"/>
                    </a:ext>
                  </a:extLst>
                </p:cNvPr>
                <p:cNvPicPr/>
                <p:nvPr/>
              </p:nvPicPr>
              <p:blipFill>
                <a:blip r:embed="rId27"/>
                <a:stretch>
                  <a:fillRect/>
                </a:stretch>
              </p:blipFill>
              <p:spPr>
                <a:xfrm>
                  <a:off x="10099669" y="3118942"/>
                  <a:ext cx="145440" cy="16380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8" name="Freihand 17">
                  <a:extLst>
                    <a:ext uri="{FF2B5EF4-FFF2-40B4-BE49-F238E27FC236}">
                      <a16:creationId xmlns:a16="http://schemas.microsoft.com/office/drawing/2014/main" id="{0B04E59E-DF2D-8488-7813-593DF801A6BB}"/>
                    </a:ext>
                  </a:extLst>
                </p14:cNvPr>
                <p14:cNvContentPartPr/>
                <p14:nvPr/>
              </p14:nvContentPartPr>
              <p14:xfrm>
                <a:off x="10292629" y="2726182"/>
                <a:ext cx="75960" cy="211680"/>
              </p14:xfrm>
            </p:contentPart>
          </mc:Choice>
          <mc:Fallback>
            <p:pic>
              <p:nvPicPr>
                <p:cNvPr id="18" name="Freihand 17">
                  <a:extLst>
                    <a:ext uri="{FF2B5EF4-FFF2-40B4-BE49-F238E27FC236}">
                      <a16:creationId xmlns:a16="http://schemas.microsoft.com/office/drawing/2014/main" id="{0B04E59E-DF2D-8488-7813-593DF801A6BB}"/>
                    </a:ext>
                  </a:extLst>
                </p:cNvPr>
                <p:cNvPicPr/>
                <p:nvPr/>
              </p:nvPicPr>
              <p:blipFill>
                <a:blip r:embed="rId29"/>
                <a:stretch>
                  <a:fillRect/>
                </a:stretch>
              </p:blipFill>
              <p:spPr>
                <a:xfrm>
                  <a:off x="10283989" y="2717542"/>
                  <a:ext cx="93600" cy="22932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9" name="Freihand 18">
                  <a:extLst>
                    <a:ext uri="{FF2B5EF4-FFF2-40B4-BE49-F238E27FC236}">
                      <a16:creationId xmlns:a16="http://schemas.microsoft.com/office/drawing/2014/main" id="{54578F14-B9AB-C9FD-A983-59E6E401210F}"/>
                    </a:ext>
                  </a:extLst>
                </p14:cNvPr>
                <p14:cNvContentPartPr/>
                <p14:nvPr/>
              </p14:nvContentPartPr>
              <p14:xfrm>
                <a:off x="10271029" y="2775862"/>
                <a:ext cx="127440" cy="72000"/>
              </p14:xfrm>
            </p:contentPart>
          </mc:Choice>
          <mc:Fallback>
            <p:pic>
              <p:nvPicPr>
                <p:cNvPr id="19" name="Freihand 18">
                  <a:extLst>
                    <a:ext uri="{FF2B5EF4-FFF2-40B4-BE49-F238E27FC236}">
                      <a16:creationId xmlns:a16="http://schemas.microsoft.com/office/drawing/2014/main" id="{54578F14-B9AB-C9FD-A983-59E6E401210F}"/>
                    </a:ext>
                  </a:extLst>
                </p:cNvPr>
                <p:cNvPicPr/>
                <p:nvPr/>
              </p:nvPicPr>
              <p:blipFill>
                <a:blip r:embed="rId31"/>
                <a:stretch>
                  <a:fillRect/>
                </a:stretch>
              </p:blipFill>
              <p:spPr>
                <a:xfrm>
                  <a:off x="10262389" y="2767222"/>
                  <a:ext cx="145080" cy="8964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20" name="Freihand 19">
                  <a:extLst>
                    <a:ext uri="{FF2B5EF4-FFF2-40B4-BE49-F238E27FC236}">
                      <a16:creationId xmlns:a16="http://schemas.microsoft.com/office/drawing/2014/main" id="{2BC1259E-7DF1-3E03-CD7F-3A129D673E6E}"/>
                    </a:ext>
                  </a:extLst>
                </p14:cNvPr>
                <p14:cNvContentPartPr/>
                <p14:nvPr/>
              </p14:nvContentPartPr>
              <p14:xfrm>
                <a:off x="10497109" y="2351782"/>
                <a:ext cx="173160" cy="320760"/>
              </p14:xfrm>
            </p:contentPart>
          </mc:Choice>
          <mc:Fallback>
            <p:pic>
              <p:nvPicPr>
                <p:cNvPr id="20" name="Freihand 19">
                  <a:extLst>
                    <a:ext uri="{FF2B5EF4-FFF2-40B4-BE49-F238E27FC236}">
                      <a16:creationId xmlns:a16="http://schemas.microsoft.com/office/drawing/2014/main" id="{2BC1259E-7DF1-3E03-CD7F-3A129D673E6E}"/>
                    </a:ext>
                  </a:extLst>
                </p:cNvPr>
                <p:cNvPicPr/>
                <p:nvPr/>
              </p:nvPicPr>
              <p:blipFill>
                <a:blip r:embed="rId33"/>
                <a:stretch>
                  <a:fillRect/>
                </a:stretch>
              </p:blipFill>
              <p:spPr>
                <a:xfrm>
                  <a:off x="10488109" y="2343142"/>
                  <a:ext cx="190800" cy="33840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21" name="Freihand 20">
                  <a:extLst>
                    <a:ext uri="{FF2B5EF4-FFF2-40B4-BE49-F238E27FC236}">
                      <a16:creationId xmlns:a16="http://schemas.microsoft.com/office/drawing/2014/main" id="{057EE506-4D44-EEFA-4BF8-67EC1886ADAA}"/>
                    </a:ext>
                  </a:extLst>
                </p14:cNvPr>
                <p14:cNvContentPartPr/>
                <p14:nvPr/>
              </p14:nvContentPartPr>
              <p14:xfrm>
                <a:off x="10619869" y="2734822"/>
                <a:ext cx="118440" cy="204840"/>
              </p14:xfrm>
            </p:contentPart>
          </mc:Choice>
          <mc:Fallback>
            <p:pic>
              <p:nvPicPr>
                <p:cNvPr id="21" name="Freihand 20">
                  <a:extLst>
                    <a:ext uri="{FF2B5EF4-FFF2-40B4-BE49-F238E27FC236}">
                      <a16:creationId xmlns:a16="http://schemas.microsoft.com/office/drawing/2014/main" id="{057EE506-4D44-EEFA-4BF8-67EC1886ADAA}"/>
                    </a:ext>
                  </a:extLst>
                </p:cNvPr>
                <p:cNvPicPr/>
                <p:nvPr/>
              </p:nvPicPr>
              <p:blipFill>
                <a:blip r:embed="rId35"/>
                <a:stretch>
                  <a:fillRect/>
                </a:stretch>
              </p:blipFill>
              <p:spPr>
                <a:xfrm>
                  <a:off x="10611229" y="2725822"/>
                  <a:ext cx="136080" cy="22248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2" name="Freihand 21">
                  <a:extLst>
                    <a:ext uri="{FF2B5EF4-FFF2-40B4-BE49-F238E27FC236}">
                      <a16:creationId xmlns:a16="http://schemas.microsoft.com/office/drawing/2014/main" id="{4E220768-4B81-F6D2-6F5C-0AD3F44135FF}"/>
                    </a:ext>
                  </a:extLst>
                </p14:cNvPr>
                <p14:cNvContentPartPr/>
                <p14:nvPr/>
              </p14:nvContentPartPr>
              <p14:xfrm>
                <a:off x="10809949" y="2507662"/>
                <a:ext cx="123120" cy="375840"/>
              </p14:xfrm>
            </p:contentPart>
          </mc:Choice>
          <mc:Fallback>
            <p:pic>
              <p:nvPicPr>
                <p:cNvPr id="22" name="Freihand 21">
                  <a:extLst>
                    <a:ext uri="{FF2B5EF4-FFF2-40B4-BE49-F238E27FC236}">
                      <a16:creationId xmlns:a16="http://schemas.microsoft.com/office/drawing/2014/main" id="{4E220768-4B81-F6D2-6F5C-0AD3F44135FF}"/>
                    </a:ext>
                  </a:extLst>
                </p:cNvPr>
                <p:cNvPicPr/>
                <p:nvPr/>
              </p:nvPicPr>
              <p:blipFill>
                <a:blip r:embed="rId37"/>
                <a:stretch>
                  <a:fillRect/>
                </a:stretch>
              </p:blipFill>
              <p:spPr>
                <a:xfrm>
                  <a:off x="10800949" y="2498662"/>
                  <a:ext cx="140760" cy="39348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3" name="Freihand 22">
                  <a:extLst>
                    <a:ext uri="{FF2B5EF4-FFF2-40B4-BE49-F238E27FC236}">
                      <a16:creationId xmlns:a16="http://schemas.microsoft.com/office/drawing/2014/main" id="{5F4054C4-87F2-FA54-BFCC-1604AEB844D5}"/>
                    </a:ext>
                  </a:extLst>
                </p14:cNvPr>
                <p14:cNvContentPartPr/>
                <p14:nvPr/>
              </p14:nvContentPartPr>
              <p14:xfrm>
                <a:off x="10875469" y="2536102"/>
                <a:ext cx="325800" cy="68400"/>
              </p14:xfrm>
            </p:contentPart>
          </mc:Choice>
          <mc:Fallback>
            <p:pic>
              <p:nvPicPr>
                <p:cNvPr id="23" name="Freihand 22">
                  <a:extLst>
                    <a:ext uri="{FF2B5EF4-FFF2-40B4-BE49-F238E27FC236}">
                      <a16:creationId xmlns:a16="http://schemas.microsoft.com/office/drawing/2014/main" id="{5F4054C4-87F2-FA54-BFCC-1604AEB844D5}"/>
                    </a:ext>
                  </a:extLst>
                </p:cNvPr>
                <p:cNvPicPr/>
                <p:nvPr/>
              </p:nvPicPr>
              <p:blipFill>
                <a:blip r:embed="rId39"/>
                <a:stretch>
                  <a:fillRect/>
                </a:stretch>
              </p:blipFill>
              <p:spPr>
                <a:xfrm>
                  <a:off x="10866469" y="2527102"/>
                  <a:ext cx="343440" cy="8604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4" name="Freihand 23">
                  <a:extLst>
                    <a:ext uri="{FF2B5EF4-FFF2-40B4-BE49-F238E27FC236}">
                      <a16:creationId xmlns:a16="http://schemas.microsoft.com/office/drawing/2014/main" id="{17C98E67-CAF3-F1BF-AC12-D58E25661711}"/>
                    </a:ext>
                  </a:extLst>
                </p14:cNvPr>
                <p14:cNvContentPartPr/>
                <p14:nvPr/>
              </p14:nvContentPartPr>
              <p14:xfrm>
                <a:off x="11308909" y="2484982"/>
                <a:ext cx="39600" cy="60120"/>
              </p14:xfrm>
            </p:contentPart>
          </mc:Choice>
          <mc:Fallback>
            <p:pic>
              <p:nvPicPr>
                <p:cNvPr id="24" name="Freihand 23">
                  <a:extLst>
                    <a:ext uri="{FF2B5EF4-FFF2-40B4-BE49-F238E27FC236}">
                      <a16:creationId xmlns:a16="http://schemas.microsoft.com/office/drawing/2014/main" id="{17C98E67-CAF3-F1BF-AC12-D58E25661711}"/>
                    </a:ext>
                  </a:extLst>
                </p:cNvPr>
                <p:cNvPicPr/>
                <p:nvPr/>
              </p:nvPicPr>
              <p:blipFill>
                <a:blip r:embed="rId41"/>
                <a:stretch>
                  <a:fillRect/>
                </a:stretch>
              </p:blipFill>
              <p:spPr>
                <a:xfrm>
                  <a:off x="11299909" y="2475982"/>
                  <a:ext cx="57240" cy="7776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5" name="Freihand 24">
                  <a:extLst>
                    <a:ext uri="{FF2B5EF4-FFF2-40B4-BE49-F238E27FC236}">
                      <a16:creationId xmlns:a16="http://schemas.microsoft.com/office/drawing/2014/main" id="{DA760CD1-622B-CB66-C6E7-F6151905C233}"/>
                    </a:ext>
                  </a:extLst>
                </p14:cNvPr>
                <p14:cNvContentPartPr/>
                <p14:nvPr/>
              </p14:nvContentPartPr>
              <p14:xfrm>
                <a:off x="11309629" y="1938862"/>
                <a:ext cx="102600" cy="267480"/>
              </p14:xfrm>
            </p:contentPart>
          </mc:Choice>
          <mc:Fallback>
            <p:pic>
              <p:nvPicPr>
                <p:cNvPr id="25" name="Freihand 24">
                  <a:extLst>
                    <a:ext uri="{FF2B5EF4-FFF2-40B4-BE49-F238E27FC236}">
                      <a16:creationId xmlns:a16="http://schemas.microsoft.com/office/drawing/2014/main" id="{DA760CD1-622B-CB66-C6E7-F6151905C233}"/>
                    </a:ext>
                  </a:extLst>
                </p:cNvPr>
                <p:cNvPicPr/>
                <p:nvPr/>
              </p:nvPicPr>
              <p:blipFill>
                <a:blip r:embed="rId43"/>
                <a:stretch>
                  <a:fillRect/>
                </a:stretch>
              </p:blipFill>
              <p:spPr>
                <a:xfrm>
                  <a:off x="11300629" y="1929862"/>
                  <a:ext cx="120240" cy="28512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26" name="Freihand 25">
                  <a:extLst>
                    <a:ext uri="{FF2B5EF4-FFF2-40B4-BE49-F238E27FC236}">
                      <a16:creationId xmlns:a16="http://schemas.microsoft.com/office/drawing/2014/main" id="{290CECE3-DBEB-8E16-C1F0-D20955F2C5D3}"/>
                    </a:ext>
                  </a:extLst>
                </p14:cNvPr>
                <p14:cNvContentPartPr/>
                <p14:nvPr/>
              </p14:nvContentPartPr>
              <p14:xfrm>
                <a:off x="11318989" y="2173942"/>
                <a:ext cx="228960" cy="451800"/>
              </p14:xfrm>
            </p:contentPart>
          </mc:Choice>
          <mc:Fallback>
            <p:pic>
              <p:nvPicPr>
                <p:cNvPr id="26" name="Freihand 25">
                  <a:extLst>
                    <a:ext uri="{FF2B5EF4-FFF2-40B4-BE49-F238E27FC236}">
                      <a16:creationId xmlns:a16="http://schemas.microsoft.com/office/drawing/2014/main" id="{290CECE3-DBEB-8E16-C1F0-D20955F2C5D3}"/>
                    </a:ext>
                  </a:extLst>
                </p:cNvPr>
                <p:cNvPicPr/>
                <p:nvPr/>
              </p:nvPicPr>
              <p:blipFill>
                <a:blip r:embed="rId45"/>
                <a:stretch>
                  <a:fillRect/>
                </a:stretch>
              </p:blipFill>
              <p:spPr>
                <a:xfrm>
                  <a:off x="11310349" y="2164942"/>
                  <a:ext cx="246600" cy="46944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27" name="Freihand 26">
                  <a:extLst>
                    <a:ext uri="{FF2B5EF4-FFF2-40B4-BE49-F238E27FC236}">
                      <a16:creationId xmlns:a16="http://schemas.microsoft.com/office/drawing/2014/main" id="{7E892F6F-3265-CB90-A1F6-9F12467B47B1}"/>
                    </a:ext>
                  </a:extLst>
                </p14:cNvPr>
                <p14:cNvContentPartPr/>
                <p14:nvPr/>
              </p14:nvContentPartPr>
              <p14:xfrm>
                <a:off x="11416189" y="2481742"/>
                <a:ext cx="165960" cy="76320"/>
              </p14:xfrm>
            </p:contentPart>
          </mc:Choice>
          <mc:Fallback>
            <p:pic>
              <p:nvPicPr>
                <p:cNvPr id="27" name="Freihand 26">
                  <a:extLst>
                    <a:ext uri="{FF2B5EF4-FFF2-40B4-BE49-F238E27FC236}">
                      <a16:creationId xmlns:a16="http://schemas.microsoft.com/office/drawing/2014/main" id="{7E892F6F-3265-CB90-A1F6-9F12467B47B1}"/>
                    </a:ext>
                  </a:extLst>
                </p:cNvPr>
                <p:cNvPicPr/>
                <p:nvPr/>
              </p:nvPicPr>
              <p:blipFill>
                <a:blip r:embed="rId47"/>
                <a:stretch>
                  <a:fillRect/>
                </a:stretch>
              </p:blipFill>
              <p:spPr>
                <a:xfrm>
                  <a:off x="11407189" y="2473102"/>
                  <a:ext cx="183600" cy="9396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28" name="Freihand 27">
                  <a:extLst>
                    <a:ext uri="{FF2B5EF4-FFF2-40B4-BE49-F238E27FC236}">
                      <a16:creationId xmlns:a16="http://schemas.microsoft.com/office/drawing/2014/main" id="{8D947784-E129-D3F2-065A-694E43176271}"/>
                    </a:ext>
                  </a:extLst>
                </p14:cNvPr>
                <p14:cNvContentPartPr/>
                <p14:nvPr/>
              </p14:nvContentPartPr>
              <p14:xfrm>
                <a:off x="11631829" y="1835182"/>
                <a:ext cx="262080" cy="851040"/>
              </p14:xfrm>
            </p:contentPart>
          </mc:Choice>
          <mc:Fallback>
            <p:pic>
              <p:nvPicPr>
                <p:cNvPr id="28" name="Freihand 27">
                  <a:extLst>
                    <a:ext uri="{FF2B5EF4-FFF2-40B4-BE49-F238E27FC236}">
                      <a16:creationId xmlns:a16="http://schemas.microsoft.com/office/drawing/2014/main" id="{8D947784-E129-D3F2-065A-694E43176271}"/>
                    </a:ext>
                  </a:extLst>
                </p:cNvPr>
                <p:cNvPicPr/>
                <p:nvPr/>
              </p:nvPicPr>
              <p:blipFill>
                <a:blip r:embed="rId49"/>
                <a:stretch>
                  <a:fillRect/>
                </a:stretch>
              </p:blipFill>
              <p:spPr>
                <a:xfrm>
                  <a:off x="11622829" y="1826542"/>
                  <a:ext cx="279720" cy="86868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34" name="Freihand 33">
                  <a:extLst>
                    <a:ext uri="{FF2B5EF4-FFF2-40B4-BE49-F238E27FC236}">
                      <a16:creationId xmlns:a16="http://schemas.microsoft.com/office/drawing/2014/main" id="{D74C20C8-2E66-1541-7249-787BE3C8C28D}"/>
                    </a:ext>
                  </a:extLst>
                </p14:cNvPr>
                <p14:cNvContentPartPr/>
                <p14:nvPr/>
              </p14:nvContentPartPr>
              <p14:xfrm>
                <a:off x="9607909" y="3802582"/>
                <a:ext cx="178920" cy="123120"/>
              </p14:xfrm>
            </p:contentPart>
          </mc:Choice>
          <mc:Fallback>
            <p:pic>
              <p:nvPicPr>
                <p:cNvPr id="34" name="Freihand 33">
                  <a:extLst>
                    <a:ext uri="{FF2B5EF4-FFF2-40B4-BE49-F238E27FC236}">
                      <a16:creationId xmlns:a16="http://schemas.microsoft.com/office/drawing/2014/main" id="{D74C20C8-2E66-1541-7249-787BE3C8C28D}"/>
                    </a:ext>
                  </a:extLst>
                </p:cNvPr>
                <p:cNvPicPr/>
                <p:nvPr/>
              </p:nvPicPr>
              <p:blipFill>
                <a:blip r:embed="rId51"/>
                <a:stretch>
                  <a:fillRect/>
                </a:stretch>
              </p:blipFill>
              <p:spPr>
                <a:xfrm>
                  <a:off x="9599269" y="3793942"/>
                  <a:ext cx="196560" cy="14076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35" name="Freihand 34">
                  <a:extLst>
                    <a:ext uri="{FF2B5EF4-FFF2-40B4-BE49-F238E27FC236}">
                      <a16:creationId xmlns:a16="http://schemas.microsoft.com/office/drawing/2014/main" id="{17109252-F3D4-5F30-212A-2EC2AB2C08C5}"/>
                    </a:ext>
                  </a:extLst>
                </p14:cNvPr>
                <p14:cNvContentPartPr/>
                <p14:nvPr/>
              </p14:nvContentPartPr>
              <p14:xfrm>
                <a:off x="9840109" y="3630502"/>
                <a:ext cx="88200" cy="37080"/>
              </p14:xfrm>
            </p:contentPart>
          </mc:Choice>
          <mc:Fallback>
            <p:pic>
              <p:nvPicPr>
                <p:cNvPr id="35" name="Freihand 34">
                  <a:extLst>
                    <a:ext uri="{FF2B5EF4-FFF2-40B4-BE49-F238E27FC236}">
                      <a16:creationId xmlns:a16="http://schemas.microsoft.com/office/drawing/2014/main" id="{17109252-F3D4-5F30-212A-2EC2AB2C08C5}"/>
                    </a:ext>
                  </a:extLst>
                </p:cNvPr>
                <p:cNvPicPr/>
                <p:nvPr/>
              </p:nvPicPr>
              <p:blipFill>
                <a:blip r:embed="rId53"/>
                <a:stretch>
                  <a:fillRect/>
                </a:stretch>
              </p:blipFill>
              <p:spPr>
                <a:xfrm>
                  <a:off x="9831469" y="3621502"/>
                  <a:ext cx="105840" cy="5472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36" name="Freihand 35">
                  <a:extLst>
                    <a:ext uri="{FF2B5EF4-FFF2-40B4-BE49-F238E27FC236}">
                      <a16:creationId xmlns:a16="http://schemas.microsoft.com/office/drawing/2014/main" id="{BD969AA8-CA49-650A-B204-977842F86B4F}"/>
                    </a:ext>
                  </a:extLst>
                </p14:cNvPr>
                <p14:cNvContentPartPr/>
                <p14:nvPr/>
              </p14:nvContentPartPr>
              <p14:xfrm>
                <a:off x="10020829" y="3454822"/>
                <a:ext cx="110520" cy="138240"/>
              </p14:xfrm>
            </p:contentPart>
          </mc:Choice>
          <mc:Fallback>
            <p:pic>
              <p:nvPicPr>
                <p:cNvPr id="36" name="Freihand 35">
                  <a:extLst>
                    <a:ext uri="{FF2B5EF4-FFF2-40B4-BE49-F238E27FC236}">
                      <a16:creationId xmlns:a16="http://schemas.microsoft.com/office/drawing/2014/main" id="{BD969AA8-CA49-650A-B204-977842F86B4F}"/>
                    </a:ext>
                  </a:extLst>
                </p:cNvPr>
                <p:cNvPicPr/>
                <p:nvPr/>
              </p:nvPicPr>
              <p:blipFill>
                <a:blip r:embed="rId55"/>
                <a:stretch>
                  <a:fillRect/>
                </a:stretch>
              </p:blipFill>
              <p:spPr>
                <a:xfrm>
                  <a:off x="10011829" y="3445822"/>
                  <a:ext cx="128160" cy="15588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37" name="Freihand 36">
                  <a:extLst>
                    <a:ext uri="{FF2B5EF4-FFF2-40B4-BE49-F238E27FC236}">
                      <a16:creationId xmlns:a16="http://schemas.microsoft.com/office/drawing/2014/main" id="{14160F64-4140-4F8E-FCE0-73F32A3F7AD4}"/>
                    </a:ext>
                  </a:extLst>
                </p14:cNvPr>
                <p14:cNvContentPartPr/>
                <p14:nvPr/>
              </p14:nvContentPartPr>
              <p14:xfrm>
                <a:off x="10281109" y="3369142"/>
                <a:ext cx="174960" cy="428400"/>
              </p14:xfrm>
            </p:contentPart>
          </mc:Choice>
          <mc:Fallback>
            <p:pic>
              <p:nvPicPr>
                <p:cNvPr id="37" name="Freihand 36">
                  <a:extLst>
                    <a:ext uri="{FF2B5EF4-FFF2-40B4-BE49-F238E27FC236}">
                      <a16:creationId xmlns:a16="http://schemas.microsoft.com/office/drawing/2014/main" id="{14160F64-4140-4F8E-FCE0-73F32A3F7AD4}"/>
                    </a:ext>
                  </a:extLst>
                </p:cNvPr>
                <p:cNvPicPr/>
                <p:nvPr/>
              </p:nvPicPr>
              <p:blipFill>
                <a:blip r:embed="rId57"/>
                <a:stretch>
                  <a:fillRect/>
                </a:stretch>
              </p:blipFill>
              <p:spPr>
                <a:xfrm>
                  <a:off x="10272469" y="3360502"/>
                  <a:ext cx="192600" cy="44604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38" name="Freihand 37">
                  <a:extLst>
                    <a:ext uri="{FF2B5EF4-FFF2-40B4-BE49-F238E27FC236}">
                      <a16:creationId xmlns:a16="http://schemas.microsoft.com/office/drawing/2014/main" id="{D11FB0E4-B4AC-01BE-B4C4-1884316FF8F1}"/>
                    </a:ext>
                  </a:extLst>
                </p14:cNvPr>
                <p14:cNvContentPartPr/>
                <p14:nvPr/>
              </p14:nvContentPartPr>
              <p14:xfrm>
                <a:off x="10485229" y="3473902"/>
                <a:ext cx="155520" cy="232560"/>
              </p14:xfrm>
            </p:contentPart>
          </mc:Choice>
          <mc:Fallback>
            <p:pic>
              <p:nvPicPr>
                <p:cNvPr id="38" name="Freihand 37">
                  <a:extLst>
                    <a:ext uri="{FF2B5EF4-FFF2-40B4-BE49-F238E27FC236}">
                      <a16:creationId xmlns:a16="http://schemas.microsoft.com/office/drawing/2014/main" id="{D11FB0E4-B4AC-01BE-B4C4-1884316FF8F1}"/>
                    </a:ext>
                  </a:extLst>
                </p:cNvPr>
                <p:cNvPicPr/>
                <p:nvPr/>
              </p:nvPicPr>
              <p:blipFill>
                <a:blip r:embed="rId59"/>
                <a:stretch>
                  <a:fillRect/>
                </a:stretch>
              </p:blipFill>
              <p:spPr>
                <a:xfrm>
                  <a:off x="10476229" y="3465262"/>
                  <a:ext cx="173160" cy="25020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39" name="Freihand 38">
                  <a:extLst>
                    <a:ext uri="{FF2B5EF4-FFF2-40B4-BE49-F238E27FC236}">
                      <a16:creationId xmlns:a16="http://schemas.microsoft.com/office/drawing/2014/main" id="{45161877-AE75-4FE1-D21D-F1C9974C871E}"/>
                    </a:ext>
                  </a:extLst>
                </p14:cNvPr>
                <p14:cNvContentPartPr/>
                <p14:nvPr/>
              </p14:nvContentPartPr>
              <p14:xfrm>
                <a:off x="10688629" y="3575782"/>
                <a:ext cx="94320" cy="145440"/>
              </p14:xfrm>
            </p:contentPart>
          </mc:Choice>
          <mc:Fallback>
            <p:pic>
              <p:nvPicPr>
                <p:cNvPr id="39" name="Freihand 38">
                  <a:extLst>
                    <a:ext uri="{FF2B5EF4-FFF2-40B4-BE49-F238E27FC236}">
                      <a16:creationId xmlns:a16="http://schemas.microsoft.com/office/drawing/2014/main" id="{45161877-AE75-4FE1-D21D-F1C9974C871E}"/>
                    </a:ext>
                  </a:extLst>
                </p:cNvPr>
                <p:cNvPicPr/>
                <p:nvPr/>
              </p:nvPicPr>
              <p:blipFill>
                <a:blip r:embed="rId61"/>
                <a:stretch>
                  <a:fillRect/>
                </a:stretch>
              </p:blipFill>
              <p:spPr>
                <a:xfrm>
                  <a:off x="10679629" y="3566782"/>
                  <a:ext cx="111960" cy="16308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40" name="Freihand 39">
                  <a:extLst>
                    <a:ext uri="{FF2B5EF4-FFF2-40B4-BE49-F238E27FC236}">
                      <a16:creationId xmlns:a16="http://schemas.microsoft.com/office/drawing/2014/main" id="{56AB31A0-CEEB-71F5-3C7D-3CF643641C5F}"/>
                    </a:ext>
                  </a:extLst>
                </p14:cNvPr>
                <p14:cNvContentPartPr/>
                <p14:nvPr/>
              </p14:nvContentPartPr>
              <p14:xfrm>
                <a:off x="10699789" y="3262942"/>
                <a:ext cx="78120" cy="62280"/>
              </p14:xfrm>
            </p:contentPart>
          </mc:Choice>
          <mc:Fallback>
            <p:pic>
              <p:nvPicPr>
                <p:cNvPr id="40" name="Freihand 39">
                  <a:extLst>
                    <a:ext uri="{FF2B5EF4-FFF2-40B4-BE49-F238E27FC236}">
                      <a16:creationId xmlns:a16="http://schemas.microsoft.com/office/drawing/2014/main" id="{56AB31A0-CEEB-71F5-3C7D-3CF643641C5F}"/>
                    </a:ext>
                  </a:extLst>
                </p:cNvPr>
                <p:cNvPicPr/>
                <p:nvPr/>
              </p:nvPicPr>
              <p:blipFill>
                <a:blip r:embed="rId63"/>
                <a:stretch>
                  <a:fillRect/>
                </a:stretch>
              </p:blipFill>
              <p:spPr>
                <a:xfrm>
                  <a:off x="10691149" y="3254302"/>
                  <a:ext cx="95760" cy="7992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41" name="Freihand 40">
                  <a:extLst>
                    <a:ext uri="{FF2B5EF4-FFF2-40B4-BE49-F238E27FC236}">
                      <a16:creationId xmlns:a16="http://schemas.microsoft.com/office/drawing/2014/main" id="{CDC8F69F-79B8-0075-1EBE-814F980CA22F}"/>
                    </a:ext>
                  </a:extLst>
                </p14:cNvPr>
                <p14:cNvContentPartPr/>
                <p14:nvPr/>
              </p14:nvContentPartPr>
              <p14:xfrm>
                <a:off x="10869709" y="3100942"/>
                <a:ext cx="84600" cy="171720"/>
              </p14:xfrm>
            </p:contentPart>
          </mc:Choice>
          <mc:Fallback>
            <p:pic>
              <p:nvPicPr>
                <p:cNvPr id="41" name="Freihand 40">
                  <a:extLst>
                    <a:ext uri="{FF2B5EF4-FFF2-40B4-BE49-F238E27FC236}">
                      <a16:creationId xmlns:a16="http://schemas.microsoft.com/office/drawing/2014/main" id="{CDC8F69F-79B8-0075-1EBE-814F980CA22F}"/>
                    </a:ext>
                  </a:extLst>
                </p:cNvPr>
                <p:cNvPicPr/>
                <p:nvPr/>
              </p:nvPicPr>
              <p:blipFill>
                <a:blip r:embed="rId65"/>
                <a:stretch>
                  <a:fillRect/>
                </a:stretch>
              </p:blipFill>
              <p:spPr>
                <a:xfrm>
                  <a:off x="10861069" y="3092302"/>
                  <a:ext cx="102240" cy="18936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42" name="Freihand 41">
                  <a:extLst>
                    <a:ext uri="{FF2B5EF4-FFF2-40B4-BE49-F238E27FC236}">
                      <a16:creationId xmlns:a16="http://schemas.microsoft.com/office/drawing/2014/main" id="{35A9C3C4-1A0E-0384-D637-8ABF3D4D2ED0}"/>
                    </a:ext>
                  </a:extLst>
                </p14:cNvPr>
                <p14:cNvContentPartPr/>
                <p14:nvPr/>
              </p14:nvContentPartPr>
              <p14:xfrm>
                <a:off x="11025949" y="3384622"/>
                <a:ext cx="29160" cy="127080"/>
              </p14:xfrm>
            </p:contentPart>
          </mc:Choice>
          <mc:Fallback>
            <p:pic>
              <p:nvPicPr>
                <p:cNvPr id="42" name="Freihand 41">
                  <a:extLst>
                    <a:ext uri="{FF2B5EF4-FFF2-40B4-BE49-F238E27FC236}">
                      <a16:creationId xmlns:a16="http://schemas.microsoft.com/office/drawing/2014/main" id="{35A9C3C4-1A0E-0384-D637-8ABF3D4D2ED0}"/>
                    </a:ext>
                  </a:extLst>
                </p:cNvPr>
                <p:cNvPicPr/>
                <p:nvPr/>
              </p:nvPicPr>
              <p:blipFill>
                <a:blip r:embed="rId67"/>
                <a:stretch>
                  <a:fillRect/>
                </a:stretch>
              </p:blipFill>
              <p:spPr>
                <a:xfrm>
                  <a:off x="11017309" y="3375622"/>
                  <a:ext cx="46800" cy="14472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43" name="Freihand 42">
                  <a:extLst>
                    <a:ext uri="{FF2B5EF4-FFF2-40B4-BE49-F238E27FC236}">
                      <a16:creationId xmlns:a16="http://schemas.microsoft.com/office/drawing/2014/main" id="{11727C89-72E7-A8B4-766D-CD2712237E93}"/>
                    </a:ext>
                  </a:extLst>
                </p14:cNvPr>
                <p14:cNvContentPartPr/>
                <p14:nvPr/>
              </p14:nvContentPartPr>
              <p14:xfrm>
                <a:off x="10958269" y="3360862"/>
                <a:ext cx="151560" cy="108720"/>
              </p14:xfrm>
            </p:contentPart>
          </mc:Choice>
          <mc:Fallback>
            <p:pic>
              <p:nvPicPr>
                <p:cNvPr id="43" name="Freihand 42">
                  <a:extLst>
                    <a:ext uri="{FF2B5EF4-FFF2-40B4-BE49-F238E27FC236}">
                      <a16:creationId xmlns:a16="http://schemas.microsoft.com/office/drawing/2014/main" id="{11727C89-72E7-A8B4-766D-CD2712237E93}"/>
                    </a:ext>
                  </a:extLst>
                </p:cNvPr>
                <p:cNvPicPr/>
                <p:nvPr/>
              </p:nvPicPr>
              <p:blipFill>
                <a:blip r:embed="rId69"/>
                <a:stretch>
                  <a:fillRect/>
                </a:stretch>
              </p:blipFill>
              <p:spPr>
                <a:xfrm>
                  <a:off x="10949629" y="3352222"/>
                  <a:ext cx="169200" cy="12636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44" name="Freihand 43">
                  <a:extLst>
                    <a:ext uri="{FF2B5EF4-FFF2-40B4-BE49-F238E27FC236}">
                      <a16:creationId xmlns:a16="http://schemas.microsoft.com/office/drawing/2014/main" id="{DE098E6E-EAC8-002A-4D08-0F51265EE1FC}"/>
                    </a:ext>
                  </a:extLst>
                </p14:cNvPr>
                <p14:cNvContentPartPr/>
                <p14:nvPr/>
              </p14:nvContentPartPr>
              <p14:xfrm>
                <a:off x="11156629" y="3231622"/>
                <a:ext cx="142920" cy="224640"/>
              </p14:xfrm>
            </p:contentPart>
          </mc:Choice>
          <mc:Fallback>
            <p:pic>
              <p:nvPicPr>
                <p:cNvPr id="44" name="Freihand 43">
                  <a:extLst>
                    <a:ext uri="{FF2B5EF4-FFF2-40B4-BE49-F238E27FC236}">
                      <a16:creationId xmlns:a16="http://schemas.microsoft.com/office/drawing/2014/main" id="{DE098E6E-EAC8-002A-4D08-0F51265EE1FC}"/>
                    </a:ext>
                  </a:extLst>
                </p:cNvPr>
                <p:cNvPicPr/>
                <p:nvPr/>
              </p:nvPicPr>
              <p:blipFill>
                <a:blip r:embed="rId71"/>
                <a:stretch>
                  <a:fillRect/>
                </a:stretch>
              </p:blipFill>
              <p:spPr>
                <a:xfrm>
                  <a:off x="11147629" y="3222982"/>
                  <a:ext cx="160560" cy="24228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45" name="Freihand 44">
                  <a:extLst>
                    <a:ext uri="{FF2B5EF4-FFF2-40B4-BE49-F238E27FC236}">
                      <a16:creationId xmlns:a16="http://schemas.microsoft.com/office/drawing/2014/main" id="{BBE82187-EA0D-A745-412C-F5FEE9848DCD}"/>
                    </a:ext>
                  </a:extLst>
                </p14:cNvPr>
                <p14:cNvContentPartPr/>
                <p14:nvPr/>
              </p14:nvContentPartPr>
              <p14:xfrm>
                <a:off x="11362549" y="3310462"/>
                <a:ext cx="96480" cy="176400"/>
              </p14:xfrm>
            </p:contentPart>
          </mc:Choice>
          <mc:Fallback>
            <p:pic>
              <p:nvPicPr>
                <p:cNvPr id="45" name="Freihand 44">
                  <a:extLst>
                    <a:ext uri="{FF2B5EF4-FFF2-40B4-BE49-F238E27FC236}">
                      <a16:creationId xmlns:a16="http://schemas.microsoft.com/office/drawing/2014/main" id="{BBE82187-EA0D-A745-412C-F5FEE9848DCD}"/>
                    </a:ext>
                  </a:extLst>
                </p:cNvPr>
                <p:cNvPicPr/>
                <p:nvPr/>
              </p:nvPicPr>
              <p:blipFill>
                <a:blip r:embed="rId73"/>
                <a:stretch>
                  <a:fillRect/>
                </a:stretch>
              </p:blipFill>
              <p:spPr>
                <a:xfrm>
                  <a:off x="11353909" y="3301462"/>
                  <a:ext cx="114120" cy="19404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46" name="Freihand 45">
                  <a:extLst>
                    <a:ext uri="{FF2B5EF4-FFF2-40B4-BE49-F238E27FC236}">
                      <a16:creationId xmlns:a16="http://schemas.microsoft.com/office/drawing/2014/main" id="{01F67B7E-60A4-BFD9-568B-343072C98A42}"/>
                    </a:ext>
                  </a:extLst>
                </p14:cNvPr>
                <p14:cNvContentPartPr/>
                <p14:nvPr/>
              </p14:nvContentPartPr>
              <p14:xfrm>
                <a:off x="11329429" y="3052342"/>
                <a:ext cx="44280" cy="84960"/>
              </p14:xfrm>
            </p:contentPart>
          </mc:Choice>
          <mc:Fallback>
            <p:pic>
              <p:nvPicPr>
                <p:cNvPr id="46" name="Freihand 45">
                  <a:extLst>
                    <a:ext uri="{FF2B5EF4-FFF2-40B4-BE49-F238E27FC236}">
                      <a16:creationId xmlns:a16="http://schemas.microsoft.com/office/drawing/2014/main" id="{01F67B7E-60A4-BFD9-568B-343072C98A42}"/>
                    </a:ext>
                  </a:extLst>
                </p:cNvPr>
                <p:cNvPicPr/>
                <p:nvPr/>
              </p:nvPicPr>
              <p:blipFill>
                <a:blip r:embed="rId75"/>
                <a:stretch>
                  <a:fillRect/>
                </a:stretch>
              </p:blipFill>
              <p:spPr>
                <a:xfrm>
                  <a:off x="11320429" y="3043702"/>
                  <a:ext cx="61920" cy="10260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47" name="Freihand 46">
                  <a:extLst>
                    <a:ext uri="{FF2B5EF4-FFF2-40B4-BE49-F238E27FC236}">
                      <a16:creationId xmlns:a16="http://schemas.microsoft.com/office/drawing/2014/main" id="{B54050C0-7496-B4F5-175E-116522BDFBE1}"/>
                    </a:ext>
                  </a:extLst>
                </p14:cNvPr>
                <p14:cNvContentPartPr/>
                <p14:nvPr/>
              </p14:nvContentPartPr>
              <p14:xfrm>
                <a:off x="11454709" y="2836342"/>
                <a:ext cx="95760" cy="177480"/>
              </p14:xfrm>
            </p:contentPart>
          </mc:Choice>
          <mc:Fallback>
            <p:pic>
              <p:nvPicPr>
                <p:cNvPr id="47" name="Freihand 46">
                  <a:extLst>
                    <a:ext uri="{FF2B5EF4-FFF2-40B4-BE49-F238E27FC236}">
                      <a16:creationId xmlns:a16="http://schemas.microsoft.com/office/drawing/2014/main" id="{B54050C0-7496-B4F5-175E-116522BDFBE1}"/>
                    </a:ext>
                  </a:extLst>
                </p:cNvPr>
                <p:cNvPicPr/>
                <p:nvPr/>
              </p:nvPicPr>
              <p:blipFill>
                <a:blip r:embed="rId77"/>
                <a:stretch>
                  <a:fillRect/>
                </a:stretch>
              </p:blipFill>
              <p:spPr>
                <a:xfrm>
                  <a:off x="11446069" y="2827342"/>
                  <a:ext cx="113400" cy="19512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48" name="Freihand 47">
                  <a:extLst>
                    <a:ext uri="{FF2B5EF4-FFF2-40B4-BE49-F238E27FC236}">
                      <a16:creationId xmlns:a16="http://schemas.microsoft.com/office/drawing/2014/main" id="{4FAD4B84-9689-E91F-4F8A-C4A573565877}"/>
                    </a:ext>
                  </a:extLst>
                </p14:cNvPr>
                <p14:cNvContentPartPr/>
                <p14:nvPr/>
              </p14:nvContentPartPr>
              <p14:xfrm>
                <a:off x="11542549" y="3129742"/>
                <a:ext cx="93600" cy="132480"/>
              </p14:xfrm>
            </p:contentPart>
          </mc:Choice>
          <mc:Fallback>
            <p:pic>
              <p:nvPicPr>
                <p:cNvPr id="48" name="Freihand 47">
                  <a:extLst>
                    <a:ext uri="{FF2B5EF4-FFF2-40B4-BE49-F238E27FC236}">
                      <a16:creationId xmlns:a16="http://schemas.microsoft.com/office/drawing/2014/main" id="{4FAD4B84-9689-E91F-4F8A-C4A573565877}"/>
                    </a:ext>
                  </a:extLst>
                </p:cNvPr>
                <p:cNvPicPr/>
                <p:nvPr/>
              </p:nvPicPr>
              <p:blipFill>
                <a:blip r:embed="rId79"/>
                <a:stretch>
                  <a:fillRect/>
                </a:stretch>
              </p:blipFill>
              <p:spPr>
                <a:xfrm>
                  <a:off x="11533549" y="3121102"/>
                  <a:ext cx="111240" cy="15012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49" name="Freihand 48">
                  <a:extLst>
                    <a:ext uri="{FF2B5EF4-FFF2-40B4-BE49-F238E27FC236}">
                      <a16:creationId xmlns:a16="http://schemas.microsoft.com/office/drawing/2014/main" id="{F74F866C-2C4F-679C-C9FB-632880D19044}"/>
                    </a:ext>
                  </a:extLst>
                </p14:cNvPr>
                <p14:cNvContentPartPr/>
                <p14:nvPr/>
              </p14:nvContentPartPr>
              <p14:xfrm>
                <a:off x="11730829" y="3149902"/>
                <a:ext cx="65520" cy="51480"/>
              </p14:xfrm>
            </p:contentPart>
          </mc:Choice>
          <mc:Fallback>
            <p:pic>
              <p:nvPicPr>
                <p:cNvPr id="49" name="Freihand 48">
                  <a:extLst>
                    <a:ext uri="{FF2B5EF4-FFF2-40B4-BE49-F238E27FC236}">
                      <a16:creationId xmlns:a16="http://schemas.microsoft.com/office/drawing/2014/main" id="{F74F866C-2C4F-679C-C9FB-632880D19044}"/>
                    </a:ext>
                  </a:extLst>
                </p:cNvPr>
                <p:cNvPicPr/>
                <p:nvPr/>
              </p:nvPicPr>
              <p:blipFill>
                <a:blip r:embed="rId81"/>
                <a:stretch>
                  <a:fillRect/>
                </a:stretch>
              </p:blipFill>
              <p:spPr>
                <a:xfrm>
                  <a:off x="11721829" y="3141262"/>
                  <a:ext cx="83160" cy="6912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50" name="Freihand 49">
                  <a:extLst>
                    <a:ext uri="{FF2B5EF4-FFF2-40B4-BE49-F238E27FC236}">
                      <a16:creationId xmlns:a16="http://schemas.microsoft.com/office/drawing/2014/main" id="{AD67DD93-D049-6815-4B8B-A89DAE50854E}"/>
                    </a:ext>
                  </a:extLst>
                </p14:cNvPr>
                <p14:cNvContentPartPr/>
                <p14:nvPr/>
              </p14:nvContentPartPr>
              <p14:xfrm>
                <a:off x="11820109" y="2861182"/>
                <a:ext cx="106560" cy="243720"/>
              </p14:xfrm>
            </p:contentPart>
          </mc:Choice>
          <mc:Fallback>
            <p:pic>
              <p:nvPicPr>
                <p:cNvPr id="50" name="Freihand 49">
                  <a:extLst>
                    <a:ext uri="{FF2B5EF4-FFF2-40B4-BE49-F238E27FC236}">
                      <a16:creationId xmlns:a16="http://schemas.microsoft.com/office/drawing/2014/main" id="{AD67DD93-D049-6815-4B8B-A89DAE50854E}"/>
                    </a:ext>
                  </a:extLst>
                </p:cNvPr>
                <p:cNvPicPr/>
                <p:nvPr/>
              </p:nvPicPr>
              <p:blipFill>
                <a:blip r:embed="rId83"/>
                <a:stretch>
                  <a:fillRect/>
                </a:stretch>
              </p:blipFill>
              <p:spPr>
                <a:xfrm>
                  <a:off x="11811109" y="2852542"/>
                  <a:ext cx="124200" cy="26136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51" name="Freihand 50">
                  <a:extLst>
                    <a:ext uri="{FF2B5EF4-FFF2-40B4-BE49-F238E27FC236}">
                      <a16:creationId xmlns:a16="http://schemas.microsoft.com/office/drawing/2014/main" id="{5620058D-80E4-2683-F75E-D33609E2C41C}"/>
                    </a:ext>
                  </a:extLst>
                </p14:cNvPr>
                <p14:cNvContentPartPr/>
                <p14:nvPr/>
              </p14:nvContentPartPr>
              <p14:xfrm>
                <a:off x="11947909" y="2966662"/>
                <a:ext cx="137520" cy="204840"/>
              </p14:xfrm>
            </p:contentPart>
          </mc:Choice>
          <mc:Fallback>
            <p:pic>
              <p:nvPicPr>
                <p:cNvPr id="51" name="Freihand 50">
                  <a:extLst>
                    <a:ext uri="{FF2B5EF4-FFF2-40B4-BE49-F238E27FC236}">
                      <a16:creationId xmlns:a16="http://schemas.microsoft.com/office/drawing/2014/main" id="{5620058D-80E4-2683-F75E-D33609E2C41C}"/>
                    </a:ext>
                  </a:extLst>
                </p:cNvPr>
                <p:cNvPicPr/>
                <p:nvPr/>
              </p:nvPicPr>
              <p:blipFill>
                <a:blip r:embed="rId85"/>
                <a:stretch>
                  <a:fillRect/>
                </a:stretch>
              </p:blipFill>
              <p:spPr>
                <a:xfrm>
                  <a:off x="11939269" y="2958022"/>
                  <a:ext cx="155160" cy="22248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52" name="Freihand 51">
                  <a:extLst>
                    <a:ext uri="{FF2B5EF4-FFF2-40B4-BE49-F238E27FC236}">
                      <a16:creationId xmlns:a16="http://schemas.microsoft.com/office/drawing/2014/main" id="{C1A949B9-08DD-C242-48C6-5D7B9AE9FBDD}"/>
                    </a:ext>
                  </a:extLst>
                </p14:cNvPr>
                <p14:cNvContentPartPr/>
                <p14:nvPr/>
              </p14:nvContentPartPr>
              <p14:xfrm>
                <a:off x="11898589" y="2654182"/>
                <a:ext cx="115920" cy="81360"/>
              </p14:xfrm>
            </p:contentPart>
          </mc:Choice>
          <mc:Fallback>
            <p:pic>
              <p:nvPicPr>
                <p:cNvPr id="52" name="Freihand 51">
                  <a:extLst>
                    <a:ext uri="{FF2B5EF4-FFF2-40B4-BE49-F238E27FC236}">
                      <a16:creationId xmlns:a16="http://schemas.microsoft.com/office/drawing/2014/main" id="{C1A949B9-08DD-C242-48C6-5D7B9AE9FBDD}"/>
                    </a:ext>
                  </a:extLst>
                </p:cNvPr>
                <p:cNvPicPr/>
                <p:nvPr/>
              </p:nvPicPr>
              <p:blipFill>
                <a:blip r:embed="rId87"/>
                <a:stretch>
                  <a:fillRect/>
                </a:stretch>
              </p:blipFill>
              <p:spPr>
                <a:xfrm>
                  <a:off x="11889589" y="2645182"/>
                  <a:ext cx="133560" cy="9900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53" name="Freihand 52">
                  <a:extLst>
                    <a:ext uri="{FF2B5EF4-FFF2-40B4-BE49-F238E27FC236}">
                      <a16:creationId xmlns:a16="http://schemas.microsoft.com/office/drawing/2014/main" id="{730070DD-933F-44AD-6203-1EB316BD2F14}"/>
                    </a:ext>
                  </a:extLst>
                </p14:cNvPr>
                <p14:cNvContentPartPr/>
                <p14:nvPr/>
              </p14:nvContentPartPr>
              <p14:xfrm>
                <a:off x="12025669" y="2491102"/>
                <a:ext cx="75240" cy="201600"/>
              </p14:xfrm>
            </p:contentPart>
          </mc:Choice>
          <mc:Fallback>
            <p:pic>
              <p:nvPicPr>
                <p:cNvPr id="53" name="Freihand 52">
                  <a:extLst>
                    <a:ext uri="{FF2B5EF4-FFF2-40B4-BE49-F238E27FC236}">
                      <a16:creationId xmlns:a16="http://schemas.microsoft.com/office/drawing/2014/main" id="{730070DD-933F-44AD-6203-1EB316BD2F14}"/>
                    </a:ext>
                  </a:extLst>
                </p:cNvPr>
                <p:cNvPicPr/>
                <p:nvPr/>
              </p:nvPicPr>
              <p:blipFill>
                <a:blip r:embed="rId89"/>
                <a:stretch>
                  <a:fillRect/>
                </a:stretch>
              </p:blipFill>
              <p:spPr>
                <a:xfrm>
                  <a:off x="12016669" y="2482102"/>
                  <a:ext cx="92880" cy="21924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54" name="Freihand 53">
                  <a:extLst>
                    <a:ext uri="{FF2B5EF4-FFF2-40B4-BE49-F238E27FC236}">
                      <a16:creationId xmlns:a16="http://schemas.microsoft.com/office/drawing/2014/main" id="{F5BC9E44-C739-A7C2-3C6F-554ADA261E77}"/>
                    </a:ext>
                  </a:extLst>
                </p14:cNvPr>
                <p14:cNvContentPartPr/>
                <p14:nvPr/>
              </p14:nvContentPartPr>
              <p14:xfrm>
                <a:off x="12039349" y="2476702"/>
                <a:ext cx="113400" cy="859320"/>
              </p14:xfrm>
            </p:contentPart>
          </mc:Choice>
          <mc:Fallback>
            <p:pic>
              <p:nvPicPr>
                <p:cNvPr id="54" name="Freihand 53">
                  <a:extLst>
                    <a:ext uri="{FF2B5EF4-FFF2-40B4-BE49-F238E27FC236}">
                      <a16:creationId xmlns:a16="http://schemas.microsoft.com/office/drawing/2014/main" id="{F5BC9E44-C739-A7C2-3C6F-554ADA261E77}"/>
                    </a:ext>
                  </a:extLst>
                </p:cNvPr>
                <p:cNvPicPr/>
                <p:nvPr/>
              </p:nvPicPr>
              <p:blipFill>
                <a:blip r:embed="rId91"/>
                <a:stretch>
                  <a:fillRect/>
                </a:stretch>
              </p:blipFill>
              <p:spPr>
                <a:xfrm>
                  <a:off x="12030709" y="2467702"/>
                  <a:ext cx="131040" cy="87696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57" name="Freihand 56">
                  <a:extLst>
                    <a:ext uri="{FF2B5EF4-FFF2-40B4-BE49-F238E27FC236}">
                      <a16:creationId xmlns:a16="http://schemas.microsoft.com/office/drawing/2014/main" id="{ED2D21F1-3B36-5DF5-85EF-FC5269C715B6}"/>
                    </a:ext>
                  </a:extLst>
                </p14:cNvPr>
                <p14:cNvContentPartPr/>
                <p14:nvPr/>
              </p14:nvContentPartPr>
              <p14:xfrm>
                <a:off x="8118229" y="1986382"/>
                <a:ext cx="2181960" cy="2090160"/>
              </p14:xfrm>
            </p:contentPart>
          </mc:Choice>
          <mc:Fallback>
            <p:pic>
              <p:nvPicPr>
                <p:cNvPr id="57" name="Freihand 56">
                  <a:extLst>
                    <a:ext uri="{FF2B5EF4-FFF2-40B4-BE49-F238E27FC236}">
                      <a16:creationId xmlns:a16="http://schemas.microsoft.com/office/drawing/2014/main" id="{ED2D21F1-3B36-5DF5-85EF-FC5269C715B6}"/>
                    </a:ext>
                  </a:extLst>
                </p:cNvPr>
                <p:cNvPicPr/>
                <p:nvPr/>
              </p:nvPicPr>
              <p:blipFill>
                <a:blip r:embed="rId93"/>
                <a:stretch>
                  <a:fillRect/>
                </a:stretch>
              </p:blipFill>
              <p:spPr>
                <a:xfrm>
                  <a:off x="8109589" y="1977742"/>
                  <a:ext cx="2199600" cy="210780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59" name="Freihand 58">
                  <a:extLst>
                    <a:ext uri="{FF2B5EF4-FFF2-40B4-BE49-F238E27FC236}">
                      <a16:creationId xmlns:a16="http://schemas.microsoft.com/office/drawing/2014/main" id="{A04148AF-C43C-B086-3790-45BFC9BC4933}"/>
                    </a:ext>
                  </a:extLst>
                </p14:cNvPr>
                <p14:cNvContentPartPr/>
                <p14:nvPr/>
              </p14:nvContentPartPr>
              <p14:xfrm>
                <a:off x="8199949" y="967942"/>
                <a:ext cx="965880" cy="939240"/>
              </p14:xfrm>
            </p:contentPart>
          </mc:Choice>
          <mc:Fallback>
            <p:pic>
              <p:nvPicPr>
                <p:cNvPr id="59" name="Freihand 58">
                  <a:extLst>
                    <a:ext uri="{FF2B5EF4-FFF2-40B4-BE49-F238E27FC236}">
                      <a16:creationId xmlns:a16="http://schemas.microsoft.com/office/drawing/2014/main" id="{A04148AF-C43C-B086-3790-45BFC9BC4933}"/>
                    </a:ext>
                  </a:extLst>
                </p:cNvPr>
                <p:cNvPicPr/>
                <p:nvPr/>
              </p:nvPicPr>
              <p:blipFill>
                <a:blip r:embed="rId95"/>
                <a:stretch>
                  <a:fillRect/>
                </a:stretch>
              </p:blipFill>
              <p:spPr>
                <a:xfrm>
                  <a:off x="8190949" y="958942"/>
                  <a:ext cx="983520" cy="95688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62" name="Freihand 61">
                  <a:extLst>
                    <a:ext uri="{FF2B5EF4-FFF2-40B4-BE49-F238E27FC236}">
                      <a16:creationId xmlns:a16="http://schemas.microsoft.com/office/drawing/2014/main" id="{9A830B03-B0BE-9F12-24C9-B068B74FDBA5}"/>
                    </a:ext>
                  </a:extLst>
                </p14:cNvPr>
                <p14:cNvContentPartPr/>
                <p14:nvPr/>
              </p14:nvContentPartPr>
              <p14:xfrm>
                <a:off x="9527629" y="3726262"/>
                <a:ext cx="184680" cy="81000"/>
              </p14:xfrm>
            </p:contentPart>
          </mc:Choice>
          <mc:Fallback>
            <p:pic>
              <p:nvPicPr>
                <p:cNvPr id="62" name="Freihand 61">
                  <a:extLst>
                    <a:ext uri="{FF2B5EF4-FFF2-40B4-BE49-F238E27FC236}">
                      <a16:creationId xmlns:a16="http://schemas.microsoft.com/office/drawing/2014/main" id="{9A830B03-B0BE-9F12-24C9-B068B74FDBA5}"/>
                    </a:ext>
                  </a:extLst>
                </p:cNvPr>
                <p:cNvPicPr/>
                <p:nvPr/>
              </p:nvPicPr>
              <p:blipFill>
                <a:blip r:embed="rId97"/>
                <a:stretch>
                  <a:fillRect/>
                </a:stretch>
              </p:blipFill>
              <p:spPr>
                <a:xfrm>
                  <a:off x="9518629" y="3717622"/>
                  <a:ext cx="202320" cy="9864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63" name="Freihand 62">
                  <a:extLst>
                    <a:ext uri="{FF2B5EF4-FFF2-40B4-BE49-F238E27FC236}">
                      <a16:creationId xmlns:a16="http://schemas.microsoft.com/office/drawing/2014/main" id="{2E93AA84-6AC7-18BD-9472-2FE5C2E8811C}"/>
                    </a:ext>
                  </a:extLst>
                </p14:cNvPr>
                <p14:cNvContentPartPr/>
                <p14:nvPr/>
              </p14:nvContentPartPr>
              <p14:xfrm>
                <a:off x="9556789" y="3536542"/>
                <a:ext cx="93960" cy="179280"/>
              </p14:xfrm>
            </p:contentPart>
          </mc:Choice>
          <mc:Fallback>
            <p:pic>
              <p:nvPicPr>
                <p:cNvPr id="63" name="Freihand 62">
                  <a:extLst>
                    <a:ext uri="{FF2B5EF4-FFF2-40B4-BE49-F238E27FC236}">
                      <a16:creationId xmlns:a16="http://schemas.microsoft.com/office/drawing/2014/main" id="{2E93AA84-6AC7-18BD-9472-2FE5C2E8811C}"/>
                    </a:ext>
                  </a:extLst>
                </p:cNvPr>
                <p:cNvPicPr/>
                <p:nvPr/>
              </p:nvPicPr>
              <p:blipFill>
                <a:blip r:embed="rId99"/>
                <a:stretch>
                  <a:fillRect/>
                </a:stretch>
              </p:blipFill>
              <p:spPr>
                <a:xfrm>
                  <a:off x="9548149" y="3527902"/>
                  <a:ext cx="111600" cy="19692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64" name="Freihand 63">
                  <a:extLst>
                    <a:ext uri="{FF2B5EF4-FFF2-40B4-BE49-F238E27FC236}">
                      <a16:creationId xmlns:a16="http://schemas.microsoft.com/office/drawing/2014/main" id="{55D78A61-53CB-2FAF-2528-B2226D8B1CDD}"/>
                    </a:ext>
                  </a:extLst>
                </p14:cNvPr>
                <p14:cNvContentPartPr/>
                <p14:nvPr/>
              </p14:nvContentPartPr>
              <p14:xfrm>
                <a:off x="9742189" y="3543742"/>
                <a:ext cx="68760" cy="408600"/>
              </p14:xfrm>
            </p:contentPart>
          </mc:Choice>
          <mc:Fallback>
            <p:pic>
              <p:nvPicPr>
                <p:cNvPr id="64" name="Freihand 63">
                  <a:extLst>
                    <a:ext uri="{FF2B5EF4-FFF2-40B4-BE49-F238E27FC236}">
                      <a16:creationId xmlns:a16="http://schemas.microsoft.com/office/drawing/2014/main" id="{55D78A61-53CB-2FAF-2528-B2226D8B1CDD}"/>
                    </a:ext>
                  </a:extLst>
                </p:cNvPr>
                <p:cNvPicPr/>
                <p:nvPr/>
              </p:nvPicPr>
              <p:blipFill>
                <a:blip r:embed="rId101"/>
                <a:stretch>
                  <a:fillRect/>
                </a:stretch>
              </p:blipFill>
              <p:spPr>
                <a:xfrm>
                  <a:off x="9733549" y="3534742"/>
                  <a:ext cx="86400" cy="42624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65" name="Freihand 64">
                  <a:extLst>
                    <a:ext uri="{FF2B5EF4-FFF2-40B4-BE49-F238E27FC236}">
                      <a16:creationId xmlns:a16="http://schemas.microsoft.com/office/drawing/2014/main" id="{4A444B57-43BC-5733-F85E-C2EEEA8E98A7}"/>
                    </a:ext>
                  </a:extLst>
                </p14:cNvPr>
                <p14:cNvContentPartPr/>
                <p14:nvPr/>
              </p14:nvContentPartPr>
              <p14:xfrm>
                <a:off x="9513589" y="3584422"/>
                <a:ext cx="96480" cy="361080"/>
              </p14:xfrm>
            </p:contentPart>
          </mc:Choice>
          <mc:Fallback>
            <p:pic>
              <p:nvPicPr>
                <p:cNvPr id="65" name="Freihand 64">
                  <a:extLst>
                    <a:ext uri="{FF2B5EF4-FFF2-40B4-BE49-F238E27FC236}">
                      <a16:creationId xmlns:a16="http://schemas.microsoft.com/office/drawing/2014/main" id="{4A444B57-43BC-5733-F85E-C2EEEA8E98A7}"/>
                    </a:ext>
                  </a:extLst>
                </p:cNvPr>
                <p:cNvPicPr/>
                <p:nvPr/>
              </p:nvPicPr>
              <p:blipFill>
                <a:blip r:embed="rId103"/>
                <a:stretch>
                  <a:fillRect/>
                </a:stretch>
              </p:blipFill>
              <p:spPr>
                <a:xfrm>
                  <a:off x="9504949" y="3575782"/>
                  <a:ext cx="114120" cy="37872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67" name="Freihand 66">
                  <a:extLst>
                    <a:ext uri="{FF2B5EF4-FFF2-40B4-BE49-F238E27FC236}">
                      <a16:creationId xmlns:a16="http://schemas.microsoft.com/office/drawing/2014/main" id="{92E316CF-9D19-C8BA-ABBB-05EE6C85F210}"/>
                    </a:ext>
                  </a:extLst>
                </p14:cNvPr>
                <p14:cNvContentPartPr/>
                <p14:nvPr/>
              </p14:nvContentPartPr>
              <p14:xfrm>
                <a:off x="12008389" y="2332342"/>
                <a:ext cx="109440" cy="95760"/>
              </p14:xfrm>
            </p:contentPart>
          </mc:Choice>
          <mc:Fallback>
            <p:pic>
              <p:nvPicPr>
                <p:cNvPr id="67" name="Freihand 66">
                  <a:extLst>
                    <a:ext uri="{FF2B5EF4-FFF2-40B4-BE49-F238E27FC236}">
                      <a16:creationId xmlns:a16="http://schemas.microsoft.com/office/drawing/2014/main" id="{92E316CF-9D19-C8BA-ABBB-05EE6C85F210}"/>
                    </a:ext>
                  </a:extLst>
                </p:cNvPr>
                <p:cNvPicPr/>
                <p:nvPr/>
              </p:nvPicPr>
              <p:blipFill>
                <a:blip r:embed="rId105"/>
                <a:stretch>
                  <a:fillRect/>
                </a:stretch>
              </p:blipFill>
              <p:spPr>
                <a:xfrm>
                  <a:off x="11999749" y="2323342"/>
                  <a:ext cx="127080" cy="113400"/>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68" name="Freihand 67">
                  <a:extLst>
                    <a:ext uri="{FF2B5EF4-FFF2-40B4-BE49-F238E27FC236}">
                      <a16:creationId xmlns:a16="http://schemas.microsoft.com/office/drawing/2014/main" id="{28C99D1D-0430-1D5D-A591-962398E52A46}"/>
                    </a:ext>
                  </a:extLst>
                </p14:cNvPr>
                <p14:cNvContentPartPr/>
                <p14:nvPr/>
              </p14:nvContentPartPr>
              <p14:xfrm>
                <a:off x="12043669" y="2105902"/>
                <a:ext cx="115920" cy="237240"/>
              </p14:xfrm>
            </p:contentPart>
          </mc:Choice>
          <mc:Fallback>
            <p:pic>
              <p:nvPicPr>
                <p:cNvPr id="68" name="Freihand 67">
                  <a:extLst>
                    <a:ext uri="{FF2B5EF4-FFF2-40B4-BE49-F238E27FC236}">
                      <a16:creationId xmlns:a16="http://schemas.microsoft.com/office/drawing/2014/main" id="{28C99D1D-0430-1D5D-A591-962398E52A46}"/>
                    </a:ext>
                  </a:extLst>
                </p:cNvPr>
                <p:cNvPicPr/>
                <p:nvPr/>
              </p:nvPicPr>
              <p:blipFill>
                <a:blip r:embed="rId107"/>
                <a:stretch>
                  <a:fillRect/>
                </a:stretch>
              </p:blipFill>
              <p:spPr>
                <a:xfrm>
                  <a:off x="12035029" y="2097262"/>
                  <a:ext cx="133560" cy="254880"/>
                </a:xfrm>
                <a:prstGeom prst="rect">
                  <a:avLst/>
                </a:prstGeom>
              </p:spPr>
            </p:pic>
          </mc:Fallback>
        </mc:AlternateContent>
        <mc:AlternateContent xmlns:mc="http://schemas.openxmlformats.org/markup-compatibility/2006">
          <mc:Choice xmlns:p14="http://schemas.microsoft.com/office/powerpoint/2010/main" Requires="p14">
            <p:contentPart p14:bwMode="auto" r:id="rId108">
              <p14:nvContentPartPr>
                <p14:cNvPr id="70" name="Freihand 69">
                  <a:extLst>
                    <a:ext uri="{FF2B5EF4-FFF2-40B4-BE49-F238E27FC236}">
                      <a16:creationId xmlns:a16="http://schemas.microsoft.com/office/drawing/2014/main" id="{35965357-E04A-CB00-3701-AE14FA9DD19F}"/>
                    </a:ext>
                  </a:extLst>
                </p14:cNvPr>
                <p14:cNvContentPartPr/>
                <p14:nvPr/>
              </p14:nvContentPartPr>
              <p14:xfrm>
                <a:off x="9238189" y="595342"/>
                <a:ext cx="131040" cy="257400"/>
              </p14:xfrm>
            </p:contentPart>
          </mc:Choice>
          <mc:Fallback>
            <p:pic>
              <p:nvPicPr>
                <p:cNvPr id="70" name="Freihand 69">
                  <a:extLst>
                    <a:ext uri="{FF2B5EF4-FFF2-40B4-BE49-F238E27FC236}">
                      <a16:creationId xmlns:a16="http://schemas.microsoft.com/office/drawing/2014/main" id="{35965357-E04A-CB00-3701-AE14FA9DD19F}"/>
                    </a:ext>
                  </a:extLst>
                </p:cNvPr>
                <p:cNvPicPr/>
                <p:nvPr/>
              </p:nvPicPr>
              <p:blipFill>
                <a:blip r:embed="rId109"/>
                <a:stretch>
                  <a:fillRect/>
                </a:stretch>
              </p:blipFill>
              <p:spPr>
                <a:xfrm>
                  <a:off x="9229549" y="586342"/>
                  <a:ext cx="148680" cy="275040"/>
                </a:xfrm>
                <a:prstGeom prst="rect">
                  <a:avLst/>
                </a:prstGeom>
              </p:spPr>
            </p:pic>
          </mc:Fallback>
        </mc:AlternateContent>
        <mc:AlternateContent xmlns:mc="http://schemas.openxmlformats.org/markup-compatibility/2006">
          <mc:Choice xmlns:p14="http://schemas.microsoft.com/office/powerpoint/2010/main" Requires="p14">
            <p:contentPart p14:bwMode="auto" r:id="rId110">
              <p14:nvContentPartPr>
                <p14:cNvPr id="71" name="Freihand 70">
                  <a:extLst>
                    <a:ext uri="{FF2B5EF4-FFF2-40B4-BE49-F238E27FC236}">
                      <a16:creationId xmlns:a16="http://schemas.microsoft.com/office/drawing/2014/main" id="{A4F42D1C-C054-E155-2DD8-21AB65E4E502}"/>
                    </a:ext>
                  </a:extLst>
                </p14:cNvPr>
                <p14:cNvContentPartPr/>
                <p14:nvPr/>
              </p14:nvContentPartPr>
              <p14:xfrm>
                <a:off x="9301189" y="830782"/>
                <a:ext cx="212040" cy="151920"/>
              </p14:xfrm>
            </p:contentPart>
          </mc:Choice>
          <mc:Fallback>
            <p:pic>
              <p:nvPicPr>
                <p:cNvPr id="71" name="Freihand 70">
                  <a:extLst>
                    <a:ext uri="{FF2B5EF4-FFF2-40B4-BE49-F238E27FC236}">
                      <a16:creationId xmlns:a16="http://schemas.microsoft.com/office/drawing/2014/main" id="{A4F42D1C-C054-E155-2DD8-21AB65E4E502}"/>
                    </a:ext>
                  </a:extLst>
                </p:cNvPr>
                <p:cNvPicPr/>
                <p:nvPr/>
              </p:nvPicPr>
              <p:blipFill>
                <a:blip r:embed="rId111"/>
                <a:stretch>
                  <a:fillRect/>
                </a:stretch>
              </p:blipFill>
              <p:spPr>
                <a:xfrm>
                  <a:off x="9292189" y="821782"/>
                  <a:ext cx="229680" cy="169560"/>
                </a:xfrm>
                <a:prstGeom prst="rect">
                  <a:avLst/>
                </a:prstGeom>
              </p:spPr>
            </p:pic>
          </mc:Fallback>
        </mc:AlternateContent>
        <mc:AlternateContent xmlns:mc="http://schemas.openxmlformats.org/markup-compatibility/2006">
          <mc:Choice xmlns:p14="http://schemas.microsoft.com/office/powerpoint/2010/main" Requires="p14">
            <p:contentPart p14:bwMode="auto" r:id="rId112">
              <p14:nvContentPartPr>
                <p14:cNvPr id="72" name="Freihand 71">
                  <a:extLst>
                    <a:ext uri="{FF2B5EF4-FFF2-40B4-BE49-F238E27FC236}">
                      <a16:creationId xmlns:a16="http://schemas.microsoft.com/office/drawing/2014/main" id="{BED0CE40-E8FA-7EB2-1E92-C90440C40A06}"/>
                    </a:ext>
                  </a:extLst>
                </p14:cNvPr>
                <p14:cNvContentPartPr/>
                <p14:nvPr/>
              </p14:nvContentPartPr>
              <p14:xfrm>
                <a:off x="9339709" y="1041022"/>
                <a:ext cx="199800" cy="136800"/>
              </p14:xfrm>
            </p:contentPart>
          </mc:Choice>
          <mc:Fallback>
            <p:pic>
              <p:nvPicPr>
                <p:cNvPr id="72" name="Freihand 71">
                  <a:extLst>
                    <a:ext uri="{FF2B5EF4-FFF2-40B4-BE49-F238E27FC236}">
                      <a16:creationId xmlns:a16="http://schemas.microsoft.com/office/drawing/2014/main" id="{BED0CE40-E8FA-7EB2-1E92-C90440C40A06}"/>
                    </a:ext>
                  </a:extLst>
                </p:cNvPr>
                <p:cNvPicPr/>
                <p:nvPr/>
              </p:nvPicPr>
              <p:blipFill>
                <a:blip r:embed="rId113"/>
                <a:stretch>
                  <a:fillRect/>
                </a:stretch>
              </p:blipFill>
              <p:spPr>
                <a:xfrm>
                  <a:off x="9330709" y="1032022"/>
                  <a:ext cx="217440" cy="154440"/>
                </a:xfrm>
                <a:prstGeom prst="rect">
                  <a:avLst/>
                </a:prstGeom>
              </p:spPr>
            </p:pic>
          </mc:Fallback>
        </mc:AlternateContent>
        <mc:AlternateContent xmlns:mc="http://schemas.openxmlformats.org/markup-compatibility/2006">
          <mc:Choice xmlns:p14="http://schemas.microsoft.com/office/powerpoint/2010/main" Requires="p14">
            <p:contentPart p14:bwMode="auto" r:id="rId114">
              <p14:nvContentPartPr>
                <p14:cNvPr id="73" name="Freihand 72">
                  <a:extLst>
                    <a:ext uri="{FF2B5EF4-FFF2-40B4-BE49-F238E27FC236}">
                      <a16:creationId xmlns:a16="http://schemas.microsoft.com/office/drawing/2014/main" id="{66BC9DCE-84C0-1588-1CED-E58F34A4A46A}"/>
                    </a:ext>
                  </a:extLst>
                </p14:cNvPr>
                <p14:cNvContentPartPr/>
                <p14:nvPr/>
              </p14:nvContentPartPr>
              <p14:xfrm>
                <a:off x="9612589" y="599662"/>
                <a:ext cx="289440" cy="392760"/>
              </p14:xfrm>
            </p:contentPart>
          </mc:Choice>
          <mc:Fallback>
            <p:pic>
              <p:nvPicPr>
                <p:cNvPr id="73" name="Freihand 72">
                  <a:extLst>
                    <a:ext uri="{FF2B5EF4-FFF2-40B4-BE49-F238E27FC236}">
                      <a16:creationId xmlns:a16="http://schemas.microsoft.com/office/drawing/2014/main" id="{66BC9DCE-84C0-1588-1CED-E58F34A4A46A}"/>
                    </a:ext>
                  </a:extLst>
                </p:cNvPr>
                <p:cNvPicPr/>
                <p:nvPr/>
              </p:nvPicPr>
              <p:blipFill>
                <a:blip r:embed="rId115"/>
                <a:stretch>
                  <a:fillRect/>
                </a:stretch>
              </p:blipFill>
              <p:spPr>
                <a:xfrm>
                  <a:off x="9603589" y="590662"/>
                  <a:ext cx="307080" cy="410400"/>
                </a:xfrm>
                <a:prstGeom prst="rect">
                  <a:avLst/>
                </a:prstGeom>
              </p:spPr>
            </p:pic>
          </mc:Fallback>
        </mc:AlternateContent>
        <mc:AlternateContent xmlns:mc="http://schemas.openxmlformats.org/markup-compatibility/2006">
          <mc:Choice xmlns:p14="http://schemas.microsoft.com/office/powerpoint/2010/main" Requires="p14">
            <p:contentPart p14:bwMode="auto" r:id="rId116">
              <p14:nvContentPartPr>
                <p14:cNvPr id="74" name="Freihand 73">
                  <a:extLst>
                    <a:ext uri="{FF2B5EF4-FFF2-40B4-BE49-F238E27FC236}">
                      <a16:creationId xmlns:a16="http://schemas.microsoft.com/office/drawing/2014/main" id="{9B5C6003-CD7F-5B81-6352-9C778C999235}"/>
                    </a:ext>
                  </a:extLst>
                </p14:cNvPr>
                <p14:cNvContentPartPr/>
                <p14:nvPr/>
              </p14:nvContentPartPr>
              <p14:xfrm>
                <a:off x="9962149" y="762742"/>
                <a:ext cx="96840" cy="154800"/>
              </p14:xfrm>
            </p:contentPart>
          </mc:Choice>
          <mc:Fallback>
            <p:pic>
              <p:nvPicPr>
                <p:cNvPr id="74" name="Freihand 73">
                  <a:extLst>
                    <a:ext uri="{FF2B5EF4-FFF2-40B4-BE49-F238E27FC236}">
                      <a16:creationId xmlns:a16="http://schemas.microsoft.com/office/drawing/2014/main" id="{9B5C6003-CD7F-5B81-6352-9C778C999235}"/>
                    </a:ext>
                  </a:extLst>
                </p:cNvPr>
                <p:cNvPicPr/>
                <p:nvPr/>
              </p:nvPicPr>
              <p:blipFill>
                <a:blip r:embed="rId117"/>
                <a:stretch>
                  <a:fillRect/>
                </a:stretch>
              </p:blipFill>
              <p:spPr>
                <a:xfrm>
                  <a:off x="9953149" y="754102"/>
                  <a:ext cx="114480" cy="172440"/>
                </a:xfrm>
                <a:prstGeom prst="rect">
                  <a:avLst/>
                </a:prstGeom>
              </p:spPr>
            </p:pic>
          </mc:Fallback>
        </mc:AlternateContent>
        <mc:AlternateContent xmlns:mc="http://schemas.openxmlformats.org/markup-compatibility/2006">
          <mc:Choice xmlns:p14="http://schemas.microsoft.com/office/powerpoint/2010/main" Requires="p14">
            <p:contentPart p14:bwMode="auto" r:id="rId118">
              <p14:nvContentPartPr>
                <p14:cNvPr id="75" name="Freihand 74">
                  <a:extLst>
                    <a:ext uri="{FF2B5EF4-FFF2-40B4-BE49-F238E27FC236}">
                      <a16:creationId xmlns:a16="http://schemas.microsoft.com/office/drawing/2014/main" id="{D4F55EAD-6870-5FA0-50E0-4970E12B607F}"/>
                    </a:ext>
                  </a:extLst>
                </p14:cNvPr>
                <p14:cNvContentPartPr/>
                <p14:nvPr/>
              </p14:nvContentPartPr>
              <p14:xfrm>
                <a:off x="10083829" y="574822"/>
                <a:ext cx="280440" cy="246960"/>
              </p14:xfrm>
            </p:contentPart>
          </mc:Choice>
          <mc:Fallback>
            <p:pic>
              <p:nvPicPr>
                <p:cNvPr id="75" name="Freihand 74">
                  <a:extLst>
                    <a:ext uri="{FF2B5EF4-FFF2-40B4-BE49-F238E27FC236}">
                      <a16:creationId xmlns:a16="http://schemas.microsoft.com/office/drawing/2014/main" id="{D4F55EAD-6870-5FA0-50E0-4970E12B607F}"/>
                    </a:ext>
                  </a:extLst>
                </p:cNvPr>
                <p:cNvPicPr/>
                <p:nvPr/>
              </p:nvPicPr>
              <p:blipFill>
                <a:blip r:embed="rId119"/>
                <a:stretch>
                  <a:fillRect/>
                </a:stretch>
              </p:blipFill>
              <p:spPr>
                <a:xfrm>
                  <a:off x="10074829" y="566182"/>
                  <a:ext cx="298080" cy="264600"/>
                </a:xfrm>
                <a:prstGeom prst="rect">
                  <a:avLst/>
                </a:prstGeom>
              </p:spPr>
            </p:pic>
          </mc:Fallback>
        </mc:AlternateContent>
        <mc:AlternateContent xmlns:mc="http://schemas.openxmlformats.org/markup-compatibility/2006">
          <mc:Choice xmlns:p14="http://schemas.microsoft.com/office/powerpoint/2010/main" Requires="p14">
            <p:contentPart p14:bwMode="auto" r:id="rId120">
              <p14:nvContentPartPr>
                <p14:cNvPr id="76" name="Freihand 75">
                  <a:extLst>
                    <a:ext uri="{FF2B5EF4-FFF2-40B4-BE49-F238E27FC236}">
                      <a16:creationId xmlns:a16="http://schemas.microsoft.com/office/drawing/2014/main" id="{95A86424-5FA9-068F-ADCF-3D82A6D5FAEF}"/>
                    </a:ext>
                  </a:extLst>
                </p14:cNvPr>
                <p14:cNvContentPartPr/>
                <p14:nvPr/>
              </p14:nvContentPartPr>
              <p14:xfrm>
                <a:off x="10264909" y="672742"/>
                <a:ext cx="263160" cy="153360"/>
              </p14:xfrm>
            </p:contentPart>
          </mc:Choice>
          <mc:Fallback>
            <p:pic>
              <p:nvPicPr>
                <p:cNvPr id="76" name="Freihand 75">
                  <a:extLst>
                    <a:ext uri="{FF2B5EF4-FFF2-40B4-BE49-F238E27FC236}">
                      <a16:creationId xmlns:a16="http://schemas.microsoft.com/office/drawing/2014/main" id="{95A86424-5FA9-068F-ADCF-3D82A6D5FAEF}"/>
                    </a:ext>
                  </a:extLst>
                </p:cNvPr>
                <p:cNvPicPr/>
                <p:nvPr/>
              </p:nvPicPr>
              <p:blipFill>
                <a:blip r:embed="rId121"/>
                <a:stretch>
                  <a:fillRect/>
                </a:stretch>
              </p:blipFill>
              <p:spPr>
                <a:xfrm>
                  <a:off x="10255909" y="664102"/>
                  <a:ext cx="280800" cy="171000"/>
                </a:xfrm>
                <a:prstGeom prst="rect">
                  <a:avLst/>
                </a:prstGeom>
              </p:spPr>
            </p:pic>
          </mc:Fallback>
        </mc:AlternateContent>
        <mc:AlternateContent xmlns:mc="http://schemas.openxmlformats.org/markup-compatibility/2006">
          <mc:Choice xmlns:p14="http://schemas.microsoft.com/office/powerpoint/2010/main" Requires="p14">
            <p:contentPart p14:bwMode="auto" r:id="rId122">
              <p14:nvContentPartPr>
                <p14:cNvPr id="77" name="Freihand 76">
                  <a:extLst>
                    <a:ext uri="{FF2B5EF4-FFF2-40B4-BE49-F238E27FC236}">
                      <a16:creationId xmlns:a16="http://schemas.microsoft.com/office/drawing/2014/main" id="{D19B8521-0FC3-3467-5862-2BADA5DC55DD}"/>
                    </a:ext>
                  </a:extLst>
                </p14:cNvPr>
                <p14:cNvContentPartPr/>
                <p14:nvPr/>
              </p14:nvContentPartPr>
              <p14:xfrm>
                <a:off x="10620949" y="522262"/>
                <a:ext cx="12960" cy="187920"/>
              </p14:xfrm>
            </p:contentPart>
          </mc:Choice>
          <mc:Fallback>
            <p:pic>
              <p:nvPicPr>
                <p:cNvPr id="77" name="Freihand 76">
                  <a:extLst>
                    <a:ext uri="{FF2B5EF4-FFF2-40B4-BE49-F238E27FC236}">
                      <a16:creationId xmlns:a16="http://schemas.microsoft.com/office/drawing/2014/main" id="{D19B8521-0FC3-3467-5862-2BADA5DC55DD}"/>
                    </a:ext>
                  </a:extLst>
                </p:cNvPr>
                <p:cNvPicPr/>
                <p:nvPr/>
              </p:nvPicPr>
              <p:blipFill>
                <a:blip r:embed="rId123"/>
                <a:stretch>
                  <a:fillRect/>
                </a:stretch>
              </p:blipFill>
              <p:spPr>
                <a:xfrm>
                  <a:off x="10611949" y="513262"/>
                  <a:ext cx="30600" cy="205560"/>
                </a:xfrm>
                <a:prstGeom prst="rect">
                  <a:avLst/>
                </a:prstGeom>
              </p:spPr>
            </p:pic>
          </mc:Fallback>
        </mc:AlternateContent>
        <mc:AlternateContent xmlns:mc="http://schemas.openxmlformats.org/markup-compatibility/2006">
          <mc:Choice xmlns:p14="http://schemas.microsoft.com/office/powerpoint/2010/main" Requires="p14">
            <p:contentPart p14:bwMode="auto" r:id="rId124">
              <p14:nvContentPartPr>
                <p14:cNvPr id="78" name="Freihand 77">
                  <a:extLst>
                    <a:ext uri="{FF2B5EF4-FFF2-40B4-BE49-F238E27FC236}">
                      <a16:creationId xmlns:a16="http://schemas.microsoft.com/office/drawing/2014/main" id="{77D9E160-2798-5699-4442-03DE1220DB8C}"/>
                    </a:ext>
                  </a:extLst>
                </p14:cNvPr>
                <p14:cNvContentPartPr/>
                <p14:nvPr/>
              </p14:nvContentPartPr>
              <p14:xfrm>
                <a:off x="10573429" y="429742"/>
                <a:ext cx="300240" cy="168120"/>
              </p14:xfrm>
            </p:contentPart>
          </mc:Choice>
          <mc:Fallback>
            <p:pic>
              <p:nvPicPr>
                <p:cNvPr id="78" name="Freihand 77">
                  <a:extLst>
                    <a:ext uri="{FF2B5EF4-FFF2-40B4-BE49-F238E27FC236}">
                      <a16:creationId xmlns:a16="http://schemas.microsoft.com/office/drawing/2014/main" id="{77D9E160-2798-5699-4442-03DE1220DB8C}"/>
                    </a:ext>
                  </a:extLst>
                </p:cNvPr>
                <p:cNvPicPr/>
                <p:nvPr/>
              </p:nvPicPr>
              <p:blipFill>
                <a:blip r:embed="rId125"/>
                <a:stretch>
                  <a:fillRect/>
                </a:stretch>
              </p:blipFill>
              <p:spPr>
                <a:xfrm>
                  <a:off x="10564789" y="420742"/>
                  <a:ext cx="317880" cy="185760"/>
                </a:xfrm>
                <a:prstGeom prst="rect">
                  <a:avLst/>
                </a:prstGeom>
              </p:spPr>
            </p:pic>
          </mc:Fallback>
        </mc:AlternateContent>
        <mc:AlternateContent xmlns:mc="http://schemas.openxmlformats.org/markup-compatibility/2006">
          <mc:Choice xmlns:p14="http://schemas.microsoft.com/office/powerpoint/2010/main" Requires="p14">
            <p:contentPart p14:bwMode="auto" r:id="rId126">
              <p14:nvContentPartPr>
                <p14:cNvPr id="79" name="Freihand 78">
                  <a:extLst>
                    <a:ext uri="{FF2B5EF4-FFF2-40B4-BE49-F238E27FC236}">
                      <a16:creationId xmlns:a16="http://schemas.microsoft.com/office/drawing/2014/main" id="{EA99DA13-8502-959D-8F49-7E31BD799890}"/>
                    </a:ext>
                  </a:extLst>
                </p14:cNvPr>
                <p14:cNvContentPartPr/>
                <p14:nvPr/>
              </p14:nvContentPartPr>
              <p14:xfrm>
                <a:off x="10742629" y="466102"/>
                <a:ext cx="15840" cy="154080"/>
              </p14:xfrm>
            </p:contentPart>
          </mc:Choice>
          <mc:Fallback>
            <p:pic>
              <p:nvPicPr>
                <p:cNvPr id="79" name="Freihand 78">
                  <a:extLst>
                    <a:ext uri="{FF2B5EF4-FFF2-40B4-BE49-F238E27FC236}">
                      <a16:creationId xmlns:a16="http://schemas.microsoft.com/office/drawing/2014/main" id="{EA99DA13-8502-959D-8F49-7E31BD799890}"/>
                    </a:ext>
                  </a:extLst>
                </p:cNvPr>
                <p:cNvPicPr/>
                <p:nvPr/>
              </p:nvPicPr>
              <p:blipFill>
                <a:blip r:embed="rId127"/>
                <a:stretch>
                  <a:fillRect/>
                </a:stretch>
              </p:blipFill>
              <p:spPr>
                <a:xfrm>
                  <a:off x="10733989" y="457102"/>
                  <a:ext cx="3348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128">
              <p14:nvContentPartPr>
                <p14:cNvPr id="80" name="Freihand 79">
                  <a:extLst>
                    <a:ext uri="{FF2B5EF4-FFF2-40B4-BE49-F238E27FC236}">
                      <a16:creationId xmlns:a16="http://schemas.microsoft.com/office/drawing/2014/main" id="{4E349EFC-F964-EA8E-57F9-E58B97109B50}"/>
                    </a:ext>
                  </a:extLst>
                </p14:cNvPr>
                <p14:cNvContentPartPr/>
                <p14:nvPr/>
              </p14:nvContentPartPr>
              <p14:xfrm>
                <a:off x="10722469" y="521182"/>
                <a:ext cx="36720" cy="6480"/>
              </p14:xfrm>
            </p:contentPart>
          </mc:Choice>
          <mc:Fallback>
            <p:pic>
              <p:nvPicPr>
                <p:cNvPr id="80" name="Freihand 79">
                  <a:extLst>
                    <a:ext uri="{FF2B5EF4-FFF2-40B4-BE49-F238E27FC236}">
                      <a16:creationId xmlns:a16="http://schemas.microsoft.com/office/drawing/2014/main" id="{4E349EFC-F964-EA8E-57F9-E58B97109B50}"/>
                    </a:ext>
                  </a:extLst>
                </p:cNvPr>
                <p:cNvPicPr/>
                <p:nvPr/>
              </p:nvPicPr>
              <p:blipFill>
                <a:blip r:embed="rId129"/>
                <a:stretch>
                  <a:fillRect/>
                </a:stretch>
              </p:blipFill>
              <p:spPr>
                <a:xfrm>
                  <a:off x="10713829" y="512182"/>
                  <a:ext cx="54360" cy="24120"/>
                </a:xfrm>
                <a:prstGeom prst="rect">
                  <a:avLst/>
                </a:prstGeom>
              </p:spPr>
            </p:pic>
          </mc:Fallback>
        </mc:AlternateContent>
        <mc:AlternateContent xmlns:mc="http://schemas.openxmlformats.org/markup-compatibility/2006">
          <mc:Choice xmlns:p14="http://schemas.microsoft.com/office/powerpoint/2010/main" Requires="p14">
            <p:contentPart p14:bwMode="auto" r:id="rId130">
              <p14:nvContentPartPr>
                <p14:cNvPr id="81" name="Freihand 80">
                  <a:extLst>
                    <a:ext uri="{FF2B5EF4-FFF2-40B4-BE49-F238E27FC236}">
                      <a16:creationId xmlns:a16="http://schemas.microsoft.com/office/drawing/2014/main" id="{AC7533AE-65A7-BBB5-610C-92567CD5E9BE}"/>
                    </a:ext>
                  </a:extLst>
                </p14:cNvPr>
                <p14:cNvContentPartPr/>
                <p14:nvPr/>
              </p14:nvContentPartPr>
              <p14:xfrm>
                <a:off x="10717069" y="661582"/>
                <a:ext cx="22680" cy="9000"/>
              </p14:xfrm>
            </p:contentPart>
          </mc:Choice>
          <mc:Fallback>
            <p:pic>
              <p:nvPicPr>
                <p:cNvPr id="81" name="Freihand 80">
                  <a:extLst>
                    <a:ext uri="{FF2B5EF4-FFF2-40B4-BE49-F238E27FC236}">
                      <a16:creationId xmlns:a16="http://schemas.microsoft.com/office/drawing/2014/main" id="{AC7533AE-65A7-BBB5-610C-92567CD5E9BE}"/>
                    </a:ext>
                  </a:extLst>
                </p:cNvPr>
                <p:cNvPicPr/>
                <p:nvPr/>
              </p:nvPicPr>
              <p:blipFill>
                <a:blip r:embed="rId131"/>
                <a:stretch>
                  <a:fillRect/>
                </a:stretch>
              </p:blipFill>
              <p:spPr>
                <a:xfrm>
                  <a:off x="10708069" y="652582"/>
                  <a:ext cx="40320" cy="26640"/>
                </a:xfrm>
                <a:prstGeom prst="rect">
                  <a:avLst/>
                </a:prstGeom>
              </p:spPr>
            </p:pic>
          </mc:Fallback>
        </mc:AlternateContent>
        <mc:AlternateContent xmlns:mc="http://schemas.openxmlformats.org/markup-compatibility/2006">
          <mc:Choice xmlns:p14="http://schemas.microsoft.com/office/powerpoint/2010/main" Requires="p14">
            <p:contentPart p14:bwMode="auto" r:id="rId132">
              <p14:nvContentPartPr>
                <p14:cNvPr id="82" name="Freihand 81">
                  <a:extLst>
                    <a:ext uri="{FF2B5EF4-FFF2-40B4-BE49-F238E27FC236}">
                      <a16:creationId xmlns:a16="http://schemas.microsoft.com/office/drawing/2014/main" id="{FF66B19A-40AD-0EF0-5E02-9119F1D43765}"/>
                    </a:ext>
                  </a:extLst>
                </p14:cNvPr>
                <p14:cNvContentPartPr/>
                <p14:nvPr/>
              </p14:nvContentPartPr>
              <p14:xfrm>
                <a:off x="10738669" y="645382"/>
                <a:ext cx="97920" cy="54000"/>
              </p14:xfrm>
            </p:contentPart>
          </mc:Choice>
          <mc:Fallback>
            <p:pic>
              <p:nvPicPr>
                <p:cNvPr id="82" name="Freihand 81">
                  <a:extLst>
                    <a:ext uri="{FF2B5EF4-FFF2-40B4-BE49-F238E27FC236}">
                      <a16:creationId xmlns:a16="http://schemas.microsoft.com/office/drawing/2014/main" id="{FF66B19A-40AD-0EF0-5E02-9119F1D43765}"/>
                    </a:ext>
                  </a:extLst>
                </p:cNvPr>
                <p:cNvPicPr/>
                <p:nvPr/>
              </p:nvPicPr>
              <p:blipFill>
                <a:blip r:embed="rId133"/>
                <a:stretch>
                  <a:fillRect/>
                </a:stretch>
              </p:blipFill>
              <p:spPr>
                <a:xfrm>
                  <a:off x="10729669" y="636742"/>
                  <a:ext cx="115560" cy="71640"/>
                </a:xfrm>
                <a:prstGeom prst="rect">
                  <a:avLst/>
                </a:prstGeom>
              </p:spPr>
            </p:pic>
          </mc:Fallback>
        </mc:AlternateContent>
        <mc:AlternateContent xmlns:mc="http://schemas.openxmlformats.org/markup-compatibility/2006">
          <mc:Choice xmlns:p14="http://schemas.microsoft.com/office/powerpoint/2010/main" Requires="p14">
            <p:contentPart p14:bwMode="auto" r:id="rId134">
              <p14:nvContentPartPr>
                <p14:cNvPr id="83" name="Freihand 82">
                  <a:extLst>
                    <a:ext uri="{FF2B5EF4-FFF2-40B4-BE49-F238E27FC236}">
                      <a16:creationId xmlns:a16="http://schemas.microsoft.com/office/drawing/2014/main" id="{69ABFFAA-9878-E02C-514A-9B9590C3C26E}"/>
                    </a:ext>
                  </a:extLst>
                </p14:cNvPr>
                <p14:cNvContentPartPr/>
                <p14:nvPr/>
              </p14:nvContentPartPr>
              <p14:xfrm>
                <a:off x="10895629" y="370702"/>
                <a:ext cx="172800" cy="226800"/>
              </p14:xfrm>
            </p:contentPart>
          </mc:Choice>
          <mc:Fallback>
            <p:pic>
              <p:nvPicPr>
                <p:cNvPr id="83" name="Freihand 82">
                  <a:extLst>
                    <a:ext uri="{FF2B5EF4-FFF2-40B4-BE49-F238E27FC236}">
                      <a16:creationId xmlns:a16="http://schemas.microsoft.com/office/drawing/2014/main" id="{69ABFFAA-9878-E02C-514A-9B9590C3C26E}"/>
                    </a:ext>
                  </a:extLst>
                </p:cNvPr>
                <p:cNvPicPr/>
                <p:nvPr/>
              </p:nvPicPr>
              <p:blipFill>
                <a:blip r:embed="rId135"/>
                <a:stretch>
                  <a:fillRect/>
                </a:stretch>
              </p:blipFill>
              <p:spPr>
                <a:xfrm>
                  <a:off x="10886989" y="361702"/>
                  <a:ext cx="190440" cy="244440"/>
                </a:xfrm>
                <a:prstGeom prst="rect">
                  <a:avLst/>
                </a:prstGeom>
              </p:spPr>
            </p:pic>
          </mc:Fallback>
        </mc:AlternateContent>
        <mc:AlternateContent xmlns:mc="http://schemas.openxmlformats.org/markup-compatibility/2006">
          <mc:Choice xmlns:p14="http://schemas.microsoft.com/office/powerpoint/2010/main" Requires="p14">
            <p:contentPart p14:bwMode="auto" r:id="rId136">
              <p14:nvContentPartPr>
                <p14:cNvPr id="84" name="Freihand 83">
                  <a:extLst>
                    <a:ext uri="{FF2B5EF4-FFF2-40B4-BE49-F238E27FC236}">
                      <a16:creationId xmlns:a16="http://schemas.microsoft.com/office/drawing/2014/main" id="{18484405-DDAF-0F6B-B7B2-2460D1C72AA1}"/>
                    </a:ext>
                  </a:extLst>
                </p14:cNvPr>
                <p14:cNvContentPartPr/>
                <p14:nvPr/>
              </p14:nvContentPartPr>
              <p14:xfrm>
                <a:off x="11106589" y="463942"/>
                <a:ext cx="153000" cy="113040"/>
              </p14:xfrm>
            </p:contentPart>
          </mc:Choice>
          <mc:Fallback>
            <p:pic>
              <p:nvPicPr>
                <p:cNvPr id="84" name="Freihand 83">
                  <a:extLst>
                    <a:ext uri="{FF2B5EF4-FFF2-40B4-BE49-F238E27FC236}">
                      <a16:creationId xmlns:a16="http://schemas.microsoft.com/office/drawing/2014/main" id="{18484405-DDAF-0F6B-B7B2-2460D1C72AA1}"/>
                    </a:ext>
                  </a:extLst>
                </p:cNvPr>
                <p:cNvPicPr/>
                <p:nvPr/>
              </p:nvPicPr>
              <p:blipFill>
                <a:blip r:embed="rId137"/>
                <a:stretch>
                  <a:fillRect/>
                </a:stretch>
              </p:blipFill>
              <p:spPr>
                <a:xfrm>
                  <a:off x="11097589" y="455302"/>
                  <a:ext cx="170640" cy="130680"/>
                </a:xfrm>
                <a:prstGeom prst="rect">
                  <a:avLst/>
                </a:prstGeom>
              </p:spPr>
            </p:pic>
          </mc:Fallback>
        </mc:AlternateContent>
        <mc:AlternateContent xmlns:mc="http://schemas.openxmlformats.org/markup-compatibility/2006">
          <mc:Choice xmlns:p14="http://schemas.microsoft.com/office/powerpoint/2010/main" Requires="p14">
            <p:contentPart p14:bwMode="auto" r:id="rId138">
              <p14:nvContentPartPr>
                <p14:cNvPr id="85" name="Freihand 84">
                  <a:extLst>
                    <a:ext uri="{FF2B5EF4-FFF2-40B4-BE49-F238E27FC236}">
                      <a16:creationId xmlns:a16="http://schemas.microsoft.com/office/drawing/2014/main" id="{5F4A6629-4847-E8B5-93FA-B887879215D9}"/>
                    </a:ext>
                  </a:extLst>
                </p14:cNvPr>
                <p14:cNvContentPartPr/>
                <p14:nvPr/>
              </p14:nvContentPartPr>
              <p14:xfrm>
                <a:off x="11243029" y="251182"/>
                <a:ext cx="105840" cy="442800"/>
              </p14:xfrm>
            </p:contentPart>
          </mc:Choice>
          <mc:Fallback>
            <p:pic>
              <p:nvPicPr>
                <p:cNvPr id="85" name="Freihand 84">
                  <a:extLst>
                    <a:ext uri="{FF2B5EF4-FFF2-40B4-BE49-F238E27FC236}">
                      <a16:creationId xmlns:a16="http://schemas.microsoft.com/office/drawing/2014/main" id="{5F4A6629-4847-E8B5-93FA-B887879215D9}"/>
                    </a:ext>
                  </a:extLst>
                </p:cNvPr>
                <p:cNvPicPr/>
                <p:nvPr/>
              </p:nvPicPr>
              <p:blipFill>
                <a:blip r:embed="rId139"/>
                <a:stretch>
                  <a:fillRect/>
                </a:stretch>
              </p:blipFill>
              <p:spPr>
                <a:xfrm>
                  <a:off x="11234389" y="242182"/>
                  <a:ext cx="123480" cy="460440"/>
                </a:xfrm>
                <a:prstGeom prst="rect">
                  <a:avLst/>
                </a:prstGeom>
              </p:spPr>
            </p:pic>
          </mc:Fallback>
        </mc:AlternateContent>
        <mc:AlternateContent xmlns:mc="http://schemas.openxmlformats.org/markup-compatibility/2006">
          <mc:Choice xmlns:p14="http://schemas.microsoft.com/office/powerpoint/2010/main" Requires="p14">
            <p:contentPart p14:bwMode="auto" r:id="rId140">
              <p14:nvContentPartPr>
                <p14:cNvPr id="87" name="Freihand 86">
                  <a:extLst>
                    <a:ext uri="{FF2B5EF4-FFF2-40B4-BE49-F238E27FC236}">
                      <a16:creationId xmlns:a16="http://schemas.microsoft.com/office/drawing/2014/main" id="{C3CF213C-0D64-71C5-FC21-FEAD33B96065}"/>
                    </a:ext>
                  </a:extLst>
                </p14:cNvPr>
                <p14:cNvContentPartPr/>
                <p14:nvPr/>
              </p14:nvContentPartPr>
              <p14:xfrm>
                <a:off x="6661309" y="2949742"/>
                <a:ext cx="420480" cy="95400"/>
              </p14:xfrm>
            </p:contentPart>
          </mc:Choice>
          <mc:Fallback>
            <p:pic>
              <p:nvPicPr>
                <p:cNvPr id="87" name="Freihand 86">
                  <a:extLst>
                    <a:ext uri="{FF2B5EF4-FFF2-40B4-BE49-F238E27FC236}">
                      <a16:creationId xmlns:a16="http://schemas.microsoft.com/office/drawing/2014/main" id="{C3CF213C-0D64-71C5-FC21-FEAD33B96065}"/>
                    </a:ext>
                  </a:extLst>
                </p:cNvPr>
                <p:cNvPicPr/>
                <p:nvPr/>
              </p:nvPicPr>
              <p:blipFill>
                <a:blip r:embed="rId141"/>
                <a:stretch>
                  <a:fillRect/>
                </a:stretch>
              </p:blipFill>
              <p:spPr>
                <a:xfrm>
                  <a:off x="6652309" y="2941102"/>
                  <a:ext cx="438120" cy="113040"/>
                </a:xfrm>
                <a:prstGeom prst="rect">
                  <a:avLst/>
                </a:prstGeom>
              </p:spPr>
            </p:pic>
          </mc:Fallback>
        </mc:AlternateContent>
        <mc:AlternateContent xmlns:mc="http://schemas.openxmlformats.org/markup-compatibility/2006">
          <mc:Choice xmlns:p14="http://schemas.microsoft.com/office/powerpoint/2010/main" Requires="p14">
            <p:contentPart p14:bwMode="auto" r:id="rId142">
              <p14:nvContentPartPr>
                <p14:cNvPr id="88" name="Freihand 87">
                  <a:extLst>
                    <a:ext uri="{FF2B5EF4-FFF2-40B4-BE49-F238E27FC236}">
                      <a16:creationId xmlns:a16="http://schemas.microsoft.com/office/drawing/2014/main" id="{8A852C70-ADBC-D134-3937-830F854724C8}"/>
                    </a:ext>
                  </a:extLst>
                </p14:cNvPr>
                <p14:cNvContentPartPr/>
                <p14:nvPr/>
              </p14:nvContentPartPr>
              <p14:xfrm>
                <a:off x="4238869" y="2972062"/>
                <a:ext cx="4168440" cy="2607840"/>
              </p14:xfrm>
            </p:contentPart>
          </mc:Choice>
          <mc:Fallback>
            <p:pic>
              <p:nvPicPr>
                <p:cNvPr id="88" name="Freihand 87">
                  <a:extLst>
                    <a:ext uri="{FF2B5EF4-FFF2-40B4-BE49-F238E27FC236}">
                      <a16:creationId xmlns:a16="http://schemas.microsoft.com/office/drawing/2014/main" id="{8A852C70-ADBC-D134-3937-830F854724C8}"/>
                    </a:ext>
                  </a:extLst>
                </p:cNvPr>
                <p:cNvPicPr/>
                <p:nvPr/>
              </p:nvPicPr>
              <p:blipFill>
                <a:blip r:embed="rId143"/>
                <a:stretch>
                  <a:fillRect/>
                </a:stretch>
              </p:blipFill>
              <p:spPr>
                <a:xfrm>
                  <a:off x="4229869" y="2963062"/>
                  <a:ext cx="4186080" cy="2625480"/>
                </a:xfrm>
                <a:prstGeom prst="rect">
                  <a:avLst/>
                </a:prstGeom>
              </p:spPr>
            </p:pic>
          </mc:Fallback>
        </mc:AlternateContent>
        <mc:AlternateContent xmlns:mc="http://schemas.openxmlformats.org/markup-compatibility/2006">
          <mc:Choice xmlns:p14="http://schemas.microsoft.com/office/powerpoint/2010/main" Requires="p14">
            <p:contentPart p14:bwMode="auto" r:id="rId144">
              <p14:nvContentPartPr>
                <p14:cNvPr id="90" name="Freihand 89">
                  <a:extLst>
                    <a:ext uri="{FF2B5EF4-FFF2-40B4-BE49-F238E27FC236}">
                      <a16:creationId xmlns:a16="http://schemas.microsoft.com/office/drawing/2014/main" id="{4F27C25D-D54D-314C-9227-AAC408B6AF30}"/>
                    </a:ext>
                  </a:extLst>
                </p14:cNvPr>
                <p14:cNvContentPartPr/>
                <p14:nvPr/>
              </p14:nvContentPartPr>
              <p14:xfrm>
                <a:off x="11952229" y="2374102"/>
                <a:ext cx="128160" cy="129240"/>
              </p14:xfrm>
            </p:contentPart>
          </mc:Choice>
          <mc:Fallback>
            <p:pic>
              <p:nvPicPr>
                <p:cNvPr id="90" name="Freihand 89">
                  <a:extLst>
                    <a:ext uri="{FF2B5EF4-FFF2-40B4-BE49-F238E27FC236}">
                      <a16:creationId xmlns:a16="http://schemas.microsoft.com/office/drawing/2014/main" id="{4F27C25D-D54D-314C-9227-AAC408B6AF30}"/>
                    </a:ext>
                  </a:extLst>
                </p:cNvPr>
                <p:cNvPicPr/>
                <p:nvPr/>
              </p:nvPicPr>
              <p:blipFill>
                <a:blip r:embed="rId145"/>
                <a:stretch>
                  <a:fillRect/>
                </a:stretch>
              </p:blipFill>
              <p:spPr>
                <a:xfrm>
                  <a:off x="11943229" y="2365102"/>
                  <a:ext cx="14580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146">
              <p14:nvContentPartPr>
                <p14:cNvPr id="91" name="Freihand 90">
                  <a:extLst>
                    <a:ext uri="{FF2B5EF4-FFF2-40B4-BE49-F238E27FC236}">
                      <a16:creationId xmlns:a16="http://schemas.microsoft.com/office/drawing/2014/main" id="{CFCDD9CB-A364-B561-079E-CAB0A5CA1FC3}"/>
                    </a:ext>
                  </a:extLst>
                </p14:cNvPr>
                <p14:cNvContentPartPr/>
                <p14:nvPr/>
              </p14:nvContentPartPr>
              <p14:xfrm>
                <a:off x="11923429" y="2065222"/>
                <a:ext cx="392400" cy="435240"/>
              </p14:xfrm>
            </p:contentPart>
          </mc:Choice>
          <mc:Fallback>
            <p:pic>
              <p:nvPicPr>
                <p:cNvPr id="91" name="Freihand 90">
                  <a:extLst>
                    <a:ext uri="{FF2B5EF4-FFF2-40B4-BE49-F238E27FC236}">
                      <a16:creationId xmlns:a16="http://schemas.microsoft.com/office/drawing/2014/main" id="{CFCDD9CB-A364-B561-079E-CAB0A5CA1FC3}"/>
                    </a:ext>
                  </a:extLst>
                </p:cNvPr>
                <p:cNvPicPr/>
                <p:nvPr/>
              </p:nvPicPr>
              <p:blipFill>
                <a:blip r:embed="rId147"/>
                <a:stretch>
                  <a:fillRect/>
                </a:stretch>
              </p:blipFill>
              <p:spPr>
                <a:xfrm>
                  <a:off x="11914429" y="2056222"/>
                  <a:ext cx="410040" cy="452880"/>
                </a:xfrm>
                <a:prstGeom prst="rect">
                  <a:avLst/>
                </a:prstGeom>
              </p:spPr>
            </p:pic>
          </mc:Fallback>
        </mc:AlternateContent>
      </p:grpSp>
      <p:graphicFrame>
        <p:nvGraphicFramePr>
          <p:cNvPr id="93" name="Tabelle 92">
            <a:extLst>
              <a:ext uri="{FF2B5EF4-FFF2-40B4-BE49-F238E27FC236}">
                <a16:creationId xmlns:a16="http://schemas.microsoft.com/office/drawing/2014/main" id="{27EDC813-8D0E-1BA8-6114-489489E90B8C}"/>
              </a:ext>
            </a:extLst>
          </p:cNvPr>
          <p:cNvGraphicFramePr>
            <a:graphicFrameLocks noGrp="1"/>
          </p:cNvGraphicFramePr>
          <p:nvPr>
            <p:extLst>
              <p:ext uri="{D42A27DB-BD31-4B8C-83A1-F6EECF244321}">
                <p14:modId xmlns:p14="http://schemas.microsoft.com/office/powerpoint/2010/main" val="1793170736"/>
              </p:ext>
            </p:extLst>
          </p:nvPr>
        </p:nvGraphicFramePr>
        <p:xfrm>
          <a:off x="333428" y="2813277"/>
          <a:ext cx="3048000" cy="1446530"/>
        </p:xfrm>
        <a:graphic>
          <a:graphicData uri="http://schemas.openxmlformats.org/drawingml/2006/table">
            <a:tbl>
              <a:tblPr>
                <a:tableStyleId>{5C22544A-7EE6-4342-B048-85BDC9FD1C3A}</a:tableStyleId>
              </a:tblPr>
              <a:tblGrid>
                <a:gridCol w="762000">
                  <a:extLst>
                    <a:ext uri="{9D8B030D-6E8A-4147-A177-3AD203B41FA5}">
                      <a16:colId xmlns:a16="http://schemas.microsoft.com/office/drawing/2014/main" val="1606997444"/>
                    </a:ext>
                  </a:extLst>
                </a:gridCol>
                <a:gridCol w="762000">
                  <a:extLst>
                    <a:ext uri="{9D8B030D-6E8A-4147-A177-3AD203B41FA5}">
                      <a16:colId xmlns:a16="http://schemas.microsoft.com/office/drawing/2014/main" val="970868213"/>
                    </a:ext>
                  </a:extLst>
                </a:gridCol>
                <a:gridCol w="762000">
                  <a:extLst>
                    <a:ext uri="{9D8B030D-6E8A-4147-A177-3AD203B41FA5}">
                      <a16:colId xmlns:a16="http://schemas.microsoft.com/office/drawing/2014/main" val="751820513"/>
                    </a:ext>
                  </a:extLst>
                </a:gridCol>
                <a:gridCol w="762000">
                  <a:extLst>
                    <a:ext uri="{9D8B030D-6E8A-4147-A177-3AD203B41FA5}">
                      <a16:colId xmlns:a16="http://schemas.microsoft.com/office/drawing/2014/main" val="3077482570"/>
                    </a:ext>
                  </a:extLst>
                </a:gridCol>
              </a:tblGrid>
              <a:tr h="184150">
                <a:tc>
                  <a:txBody>
                    <a:bodyPr/>
                    <a:lstStyle/>
                    <a:p>
                      <a:pPr algn="l" fontAlgn="b"/>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e-DE" sz="1100" u="none" strike="noStrike">
                          <a:effectLst/>
                        </a:rPr>
                        <a:t>A</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e-DE" sz="1100" u="none" strike="noStrike">
                          <a:effectLst/>
                        </a:rPr>
                        <a:t>B</a:t>
                      </a:r>
                      <a:endParaRPr lang="de-D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4105384074"/>
                  </a:ext>
                </a:extLst>
              </a:tr>
              <a:tr h="184150">
                <a:tc>
                  <a:txBody>
                    <a:bodyPr/>
                    <a:lstStyle/>
                    <a:p>
                      <a:pPr algn="l" fontAlgn="b"/>
                      <a:r>
                        <a:rPr lang="de-DE" sz="1100" u="none" strike="noStrike">
                          <a:effectLst/>
                        </a:rPr>
                        <a:t>P</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e-DE" sz="1100" u="none" strike="noStrike">
                          <a:effectLst/>
                        </a:rPr>
                        <a:t>200000</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e-DE" sz="1100" u="none" strike="noStrike">
                          <a:effectLst/>
                        </a:rPr>
                        <a:t>P</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e-DE" sz="1100" u="none" strike="noStrike">
                          <a:effectLst/>
                        </a:rPr>
                        <a:t>800</a:t>
                      </a:r>
                      <a:endParaRPr lang="de-D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577458005"/>
                  </a:ext>
                </a:extLst>
              </a:tr>
              <a:tr h="184150">
                <a:tc>
                  <a:txBody>
                    <a:bodyPr/>
                    <a:lstStyle/>
                    <a:p>
                      <a:pPr algn="l" fontAlgn="b"/>
                      <a:r>
                        <a:rPr lang="de-DE" sz="1100" u="none" strike="noStrike">
                          <a:effectLst/>
                        </a:rPr>
                        <a:t>E</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e-DE" sz="1100" u="none" strike="noStrike">
                          <a:effectLst/>
                        </a:rPr>
                        <a:t>8000</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e-DE" sz="1100" u="none" strike="noStrike">
                          <a:effectLst/>
                        </a:rPr>
                        <a:t>E</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e-DE" sz="1100" u="none" strike="noStrike">
                          <a:effectLst/>
                        </a:rPr>
                        <a:t>4</a:t>
                      </a:r>
                      <a:endParaRPr lang="de-D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715664884"/>
                  </a:ext>
                </a:extLst>
              </a:tr>
              <a:tr h="184150">
                <a:tc>
                  <a:txBody>
                    <a:bodyPr/>
                    <a:lstStyle/>
                    <a:p>
                      <a:pPr algn="l" fontAlgn="b"/>
                      <a:r>
                        <a:rPr lang="de-DE" sz="1100" u="none" strike="noStrike">
                          <a:effectLst/>
                        </a:rPr>
                        <a:t>P/E</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e-DE" sz="1100" u="none" strike="noStrike">
                          <a:effectLst/>
                        </a:rPr>
                        <a:t>25</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e-DE" sz="1100" u="none" strike="noStrike">
                          <a:effectLst/>
                        </a:rPr>
                        <a:t>200</a:t>
                      </a:r>
                      <a:endParaRPr lang="de-D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131632453"/>
                  </a:ext>
                </a:extLst>
              </a:tr>
              <a:tr h="184150">
                <a:tc>
                  <a:txBody>
                    <a:bodyPr/>
                    <a:lstStyle/>
                    <a:p>
                      <a:pPr algn="l" fontAlgn="b"/>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e-DE" sz="1100" u="none" strike="noStrike">
                          <a:effectLst/>
                        </a:rPr>
                        <a:t>0,04</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e-DE" sz="1100" u="none" strike="noStrike">
                          <a:effectLst/>
                        </a:rPr>
                        <a:t>0,005</a:t>
                      </a:r>
                      <a:endParaRPr lang="de-D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205171223"/>
                  </a:ext>
                </a:extLst>
              </a:tr>
              <a:tr h="184150">
                <a:tc>
                  <a:txBody>
                    <a:bodyPr/>
                    <a:lstStyle/>
                    <a:p>
                      <a:pPr algn="l" fontAlgn="b"/>
                      <a:r>
                        <a:rPr lang="de-DE" sz="1100" u="none" strike="noStrike">
                          <a:effectLst/>
                        </a:rPr>
                        <a:t>xbar</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e-DE" sz="1100" u="none" strike="noStrike">
                          <a:effectLst/>
                        </a:rPr>
                        <a:t>112,5</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e-DE" sz="1100" u="none" strike="noStrike">
                          <a:effectLst/>
                        </a:rPr>
                        <a:t>harmonic mean</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de-DE" sz="1100" u="none" strike="noStrike">
                          <a:effectLst/>
                        </a:rPr>
                        <a:t>44,4444444</a:t>
                      </a:r>
                      <a:endParaRPr lang="de-D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624157965"/>
                  </a:ext>
                </a:extLst>
              </a:tr>
              <a:tr h="184150">
                <a:tc>
                  <a:txBody>
                    <a:bodyPr/>
                    <a:lstStyle/>
                    <a:p>
                      <a:pPr algn="l" fontAlgn="b"/>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de-DE" sz="1100" u="none" strike="noStrike">
                          <a:effectLst/>
                        </a:rPr>
                        <a:t>wrong</a:t>
                      </a:r>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de-DE" sz="110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endParaRPr lang="de-DE" sz="110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612266713"/>
                  </a:ext>
                </a:extLst>
              </a:tr>
            </a:tbl>
          </a:graphicData>
        </a:graphic>
      </p:graphicFrame>
    </p:spTree>
    <p:extLst>
      <p:ext uri="{BB962C8B-B14F-4D97-AF65-F5344CB8AC3E}">
        <p14:creationId xmlns:p14="http://schemas.microsoft.com/office/powerpoint/2010/main" val="2546313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31504" y="1019348"/>
            <a:ext cx="8856984" cy="1422911"/>
          </a:xfrm>
          <a:prstGeom prst="rect">
            <a:avLst/>
          </a:prstGeom>
          <a:noFill/>
        </p:spPr>
        <p:txBody>
          <a:bodyPr wrap="square" rtlCol="0">
            <a:noAutofit/>
          </a:bodyPr>
          <a:lstStyle/>
          <a:p>
            <a:r>
              <a:rPr lang="de-DE" sz="2400" u="sng" dirty="0"/>
              <a:t>Definition:</a:t>
            </a:r>
          </a:p>
          <a:p>
            <a:endParaRPr lang="de-DE" sz="2400" u="sng" dirty="0"/>
          </a:p>
          <a:p>
            <a:r>
              <a:rPr lang="en-US" sz="2400" dirty="0"/>
              <a:t>The difference between the lowest and highest values of a data set</a:t>
            </a:r>
          </a:p>
        </p:txBody>
      </p:sp>
      <p:sp>
        <p:nvSpPr>
          <p:cNvPr id="4" name="Textfeld 3"/>
          <p:cNvSpPr txBox="1"/>
          <p:nvPr/>
        </p:nvSpPr>
        <p:spPr>
          <a:xfrm>
            <a:off x="1631504" y="116632"/>
            <a:ext cx="8856984" cy="648072"/>
          </a:xfrm>
          <a:prstGeom prst="rect">
            <a:avLst/>
          </a:prstGeom>
          <a:noFill/>
        </p:spPr>
        <p:txBody>
          <a:bodyPr wrap="square" rtlCol="0">
            <a:noAutofit/>
          </a:bodyPr>
          <a:lstStyle/>
          <a:p>
            <a:pPr algn="ctr"/>
            <a:r>
              <a:rPr lang="de-DE" sz="3200" dirty="0"/>
              <a:t>Range</a:t>
            </a:r>
          </a:p>
        </p:txBody>
      </p:sp>
      <p:sp>
        <p:nvSpPr>
          <p:cNvPr id="3" name="Textfeld 2">
            <a:extLst>
              <a:ext uri="{FF2B5EF4-FFF2-40B4-BE49-F238E27FC236}">
                <a16:creationId xmlns:a16="http://schemas.microsoft.com/office/drawing/2014/main" id="{77976EB9-E837-E460-5BCA-D9B34F54CA3C}"/>
              </a:ext>
            </a:extLst>
          </p:cNvPr>
          <p:cNvSpPr txBox="1"/>
          <p:nvPr/>
        </p:nvSpPr>
        <p:spPr>
          <a:xfrm>
            <a:off x="1573629" y="3449147"/>
            <a:ext cx="8856984" cy="648072"/>
          </a:xfrm>
          <a:prstGeom prst="rect">
            <a:avLst/>
          </a:prstGeom>
          <a:noFill/>
        </p:spPr>
        <p:txBody>
          <a:bodyPr wrap="square" rtlCol="0">
            <a:noAutofit/>
          </a:bodyPr>
          <a:lstStyle/>
          <a:p>
            <a:pPr algn="ctr"/>
            <a:r>
              <a:rPr lang="de-DE" sz="3200" dirty="0"/>
              <a:t>Mean absolute </a:t>
            </a:r>
            <a:r>
              <a:rPr lang="de-DE" sz="3200" dirty="0" err="1"/>
              <a:t>deviation</a:t>
            </a:r>
            <a:endParaRPr lang="de-DE" sz="3200" dirty="0"/>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378BFF4F-8D73-7668-BDF3-9F96467AA0C8}"/>
                  </a:ext>
                </a:extLst>
              </p:cNvPr>
              <p:cNvSpPr txBox="1"/>
              <p:nvPr/>
            </p:nvSpPr>
            <p:spPr>
              <a:xfrm>
                <a:off x="4392254" y="4721452"/>
                <a:ext cx="2955296" cy="523541"/>
              </a:xfrm>
              <a:prstGeom prst="rect">
                <a:avLst/>
              </a:prstGeom>
              <a:noFill/>
            </p:spPr>
            <p:txBody>
              <a:bodyPr wrap="none" lIns="0" tIns="0" rIns="0" bIns="0" rtlCol="0">
                <a:spAutoFit/>
              </a:bodyPr>
              <a:lstStyle/>
              <a:p>
                <a:r>
                  <a:rPr lang="de-DE" sz="2400" b="0" dirty="0"/>
                  <a:t>MAD </a:t>
                </a:r>
                <a14:m>
                  <m:oMath xmlns:m="http://schemas.openxmlformats.org/officeDocument/2006/math">
                    <m:r>
                      <a:rPr lang="de-DE" sz="2400" b="0" i="1" smtClean="0">
                        <a:latin typeface="Cambria Math" panose="02040503050406030204" pitchFamily="18" charset="0"/>
                      </a:rPr>
                      <m:t>=</m:t>
                    </m:r>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nary>
                      <m:naryPr>
                        <m:chr m:val="∑"/>
                        <m:ctrlPr>
                          <a:rPr lang="de-DE" sz="2400" b="0" i="1" smtClean="0">
                            <a:latin typeface="Cambria Math" panose="02040503050406030204" pitchFamily="18" charset="0"/>
                          </a:rPr>
                        </m:ctrlPr>
                      </m:naryPr>
                      <m:sub>
                        <m:r>
                          <m:rPr>
                            <m:brk m:alnAt="23"/>
                          </m:rPr>
                          <a:rPr lang="de-DE" sz="2400" b="0" i="1" smtClean="0">
                            <a:latin typeface="Cambria Math" panose="02040503050406030204" pitchFamily="18" charset="0"/>
                          </a:rPr>
                          <m:t>𝑖</m:t>
                        </m:r>
                        <m:r>
                          <a:rPr lang="de-DE" sz="2400" b="0" i="1" smtClean="0">
                            <a:latin typeface="Cambria Math" panose="02040503050406030204" pitchFamily="18" charset="0"/>
                          </a:rPr>
                          <m:t>=1</m:t>
                        </m:r>
                      </m:sub>
                      <m:sup>
                        <m:r>
                          <a:rPr lang="de-DE" sz="2400" b="0" i="1" smtClean="0">
                            <a:latin typeface="Cambria Math" panose="02040503050406030204" pitchFamily="18" charset="0"/>
                          </a:rPr>
                          <m:t>𝑛</m:t>
                        </m:r>
                      </m:sup>
                      <m:e>
                        <m:r>
                          <a:rPr lang="de-DE" sz="2400" b="0" i="1" smtClean="0">
                            <a:latin typeface="Cambria Math" panose="02040503050406030204" pitchFamily="18" charset="0"/>
                          </a:rPr>
                          <m:t>|</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nary>
                  </m:oMath>
                </a14:m>
                <a:endParaRPr lang="de-DE" sz="2400" dirty="0"/>
              </a:p>
            </p:txBody>
          </p:sp>
        </mc:Choice>
        <mc:Fallback xmlns="">
          <p:sp>
            <p:nvSpPr>
              <p:cNvPr id="5" name="Textfeld 4">
                <a:extLst>
                  <a:ext uri="{FF2B5EF4-FFF2-40B4-BE49-F238E27FC236}">
                    <a16:creationId xmlns:a16="http://schemas.microsoft.com/office/drawing/2014/main" id="{378BFF4F-8D73-7668-BDF3-9F96467AA0C8}"/>
                  </a:ext>
                </a:extLst>
              </p:cNvPr>
              <p:cNvSpPr txBox="1">
                <a:spLocks noRot="1" noChangeAspect="1" noMove="1" noResize="1" noEditPoints="1" noAdjustHandles="1" noChangeArrowheads="1" noChangeShapeType="1" noTextEdit="1"/>
              </p:cNvSpPr>
              <p:nvPr/>
            </p:nvSpPr>
            <p:spPr>
              <a:xfrm>
                <a:off x="4392254" y="4721452"/>
                <a:ext cx="2955296" cy="523541"/>
              </a:xfrm>
              <a:prstGeom prst="rect">
                <a:avLst/>
              </a:prstGeom>
              <a:blipFill>
                <a:blip r:embed="rId2"/>
                <a:stretch>
                  <a:fillRect l="-6405" t="-4706" b="-20000"/>
                </a:stretch>
              </a:blipFill>
            </p:spPr>
            <p:txBody>
              <a:bodyPr/>
              <a:lstStyle/>
              <a:p>
                <a:r>
                  <a:rPr lang="de-DE">
                    <a:noFill/>
                  </a:rPr>
                  <a:t> </a:t>
                </a:r>
              </a:p>
            </p:txBody>
          </p:sp>
        </mc:Fallback>
      </mc:AlternateContent>
      <p:sp>
        <p:nvSpPr>
          <p:cNvPr id="6" name="Rechteck 5">
            <a:extLst>
              <a:ext uri="{FF2B5EF4-FFF2-40B4-BE49-F238E27FC236}">
                <a16:creationId xmlns:a16="http://schemas.microsoft.com/office/drawing/2014/main" id="{B8129A5D-CE06-DF56-1B84-19AAD5FAD3F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256554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55933" y="1197232"/>
                <a:ext cx="8856984" cy="5041523"/>
              </a:xfrm>
              <a:prstGeom prst="rect">
                <a:avLst/>
              </a:prstGeom>
              <a:noFill/>
            </p:spPr>
            <p:txBody>
              <a:bodyPr wrap="square" rtlCol="0">
                <a:noAutofit/>
              </a:bodyPr>
              <a:lstStyle/>
              <a:p>
                <a:endParaRPr lang="de-DE" sz="2400" dirty="0"/>
              </a:p>
              <a:p>
                <a:pPr lvl="1"/>
                <a:r>
                  <a:rPr lang="de-DE" sz="2400" dirty="0" err="1"/>
                  <a:t>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pPr lvl="1"/>
                <a:r>
                  <a:rPr lang="de-DE" sz="2400" dirty="0" err="1"/>
                  <a:t>Unbiased</a:t>
                </a:r>
                <a:r>
                  <a:rPr lang="de-DE" sz="2400" dirty="0"/>
                  <a:t> </a:t>
                </a:r>
                <a:r>
                  <a:rPr lang="de-DE" sz="2400" dirty="0" err="1"/>
                  <a:t>Variance</a:t>
                </a:r>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55933" y="1197232"/>
                <a:ext cx="8856984" cy="5041523"/>
              </a:xfrm>
              <a:prstGeom prst="rect">
                <a:avLst/>
              </a:prstGeom>
              <a:blipFill>
                <a:blip r:embed="rId2"/>
                <a:stretch>
                  <a:fillRect/>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err="1"/>
              <a:t>Variance</a:t>
            </a:r>
            <a:endParaRPr lang="de-DE" sz="3200" dirty="0"/>
          </a:p>
        </p:txBody>
      </p:sp>
      <p:sp>
        <p:nvSpPr>
          <p:cNvPr id="3" name="Rechteck 2">
            <a:extLst>
              <a:ext uri="{FF2B5EF4-FFF2-40B4-BE49-F238E27FC236}">
                <a16:creationId xmlns:a16="http://schemas.microsoft.com/office/drawing/2014/main" id="{4533BE56-9D32-C051-57D2-4A1F68418A5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794490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667508" y="1104634"/>
                <a:ext cx="8856984" cy="5180419"/>
              </a:xfrm>
              <a:prstGeom prst="rect">
                <a:avLst/>
              </a:prstGeom>
              <a:noFill/>
            </p:spPr>
            <p:txBody>
              <a:bodyPr wrap="square" rtlCol="0">
                <a:noAutofit/>
              </a:bodyPr>
              <a:lstStyle/>
              <a:p>
                <a:r>
                  <a:rPr lang="de-DE" sz="2400" dirty="0"/>
                  <a:t>Uncorrected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a:p>
                <a:endParaRPr lang="de-DE" sz="2400" dirty="0"/>
              </a:p>
              <a:p>
                <a:endParaRPr lang="de-DE" sz="2400" dirty="0"/>
              </a:p>
              <a:p>
                <a:r>
                  <a:rPr lang="de-DE" sz="2400" dirty="0" err="1"/>
                  <a:t>Corrected</a:t>
                </a:r>
                <a:r>
                  <a:rPr lang="de-DE" sz="2400" dirty="0"/>
                  <a:t> </a:t>
                </a:r>
                <a:r>
                  <a:rPr lang="de-DE" sz="2400" dirty="0" err="1"/>
                  <a:t>standard</a:t>
                </a:r>
                <a:r>
                  <a:rPr lang="de-DE" sz="2400" dirty="0"/>
                  <a:t> </a:t>
                </a:r>
                <a:r>
                  <a:rPr lang="de-DE" sz="2400" dirty="0" err="1"/>
                  <a:t>deviation</a:t>
                </a:r>
                <a:r>
                  <a:rPr lang="de-DE" sz="2400" dirty="0"/>
                  <a:t>:</a:t>
                </a:r>
              </a:p>
              <a:p>
                <a:endParaRPr lang="de-DE" sz="2400" dirty="0"/>
              </a:p>
              <a:p>
                <a:pPr/>
                <a14:m>
                  <m:oMathPara xmlns:m="http://schemas.openxmlformats.org/officeDocument/2006/math">
                    <m:oMathParaPr>
                      <m:jc m:val="centerGroup"/>
                    </m:oMathParaPr>
                    <m:oMath xmlns:m="http://schemas.openxmlformats.org/officeDocument/2006/math">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r>
                        <a:rPr lang="de-DE" sz="2400" i="1">
                          <a:latin typeface="Cambria Math" panose="02040503050406030204" pitchFamily="18" charset="0"/>
                        </a:rPr>
                        <m:t>=</m:t>
                      </m:r>
                      <m:rad>
                        <m:radPr>
                          <m:degHide m:val="on"/>
                          <m:ctrlPr>
                            <a:rPr lang="de-DE" sz="2400" i="1" smtClean="0">
                              <a:latin typeface="Cambria Math" panose="02040503050406030204" pitchFamily="18" charset="0"/>
                            </a:rPr>
                          </m:ctrlPr>
                        </m:radPr>
                        <m:deg/>
                        <m:e>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e>
                      </m:rad>
                    </m:oMath>
                  </m:oMathPara>
                </a14:m>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667508" y="1104634"/>
                <a:ext cx="8856984" cy="5180419"/>
              </a:xfrm>
              <a:prstGeom prst="rect">
                <a:avLst/>
              </a:prstGeom>
              <a:blipFill>
                <a:blip r:embed="rId2"/>
                <a:stretch>
                  <a:fillRect l="-1102" t="-941"/>
                </a:stretch>
              </a:blipFill>
            </p:spPr>
            <p:txBody>
              <a:bodyPr/>
              <a:lstStyle/>
              <a:p>
                <a:r>
                  <a:rPr lang="de-DE">
                    <a:noFill/>
                  </a:rPr>
                  <a:t> </a:t>
                </a:r>
              </a:p>
            </p:txBody>
          </p:sp>
        </mc:Fallback>
      </mc:AlternateContent>
      <p:sp>
        <p:nvSpPr>
          <p:cNvPr id="4" name="Textfeld 3"/>
          <p:cNvSpPr txBox="1"/>
          <p:nvPr/>
        </p:nvSpPr>
        <p:spPr>
          <a:xfrm>
            <a:off x="1524000" y="116639"/>
            <a:ext cx="8856984" cy="648072"/>
          </a:xfrm>
          <a:prstGeom prst="rect">
            <a:avLst/>
          </a:prstGeom>
          <a:noFill/>
        </p:spPr>
        <p:txBody>
          <a:bodyPr wrap="square" rtlCol="0">
            <a:noAutofit/>
          </a:bodyPr>
          <a:lstStyle/>
          <a:p>
            <a:pPr algn="ctr"/>
            <a:r>
              <a:rPr lang="de-DE" sz="3200" dirty="0"/>
              <a:t>Standard </a:t>
            </a:r>
            <a:r>
              <a:rPr lang="de-DE" sz="3200" dirty="0" err="1"/>
              <a:t>deviation</a:t>
            </a:r>
            <a:endParaRPr lang="de-DE" sz="3200" dirty="0"/>
          </a:p>
        </p:txBody>
      </p:sp>
      <p:sp>
        <p:nvSpPr>
          <p:cNvPr id="3" name="Rechteck 2">
            <a:extLst>
              <a:ext uri="{FF2B5EF4-FFF2-40B4-BE49-F238E27FC236}">
                <a16:creationId xmlns:a16="http://schemas.microsoft.com/office/drawing/2014/main" id="{68847B0F-BE5A-8AA2-A8C2-BFC1DBC290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42356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82548" y="190234"/>
                <a:ext cx="8856984" cy="5180419"/>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a:rPr lang="de-DE" sz="2400" i="1" smtClean="0">
                          <a:latin typeface="Cambria Math" panose="02040503050406030204" pitchFamily="18" charset="0"/>
                          <a:ea typeface="Cambria Math" panose="02040503050406030204" pitchFamily="18" charset="0"/>
                        </a:rPr>
                        <m:t>𝛾</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3</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3</m:t>
                                  </m:r>
                                </m:sup>
                              </m:sSup>
                            </m:den>
                          </m:f>
                        </m:e>
                      </m:nary>
                    </m:oMath>
                  </m:oMathPara>
                </a14:m>
                <a:endParaRPr lang="de-DE" sz="2400" dirty="0"/>
              </a:p>
              <a:p>
                <a:endParaRPr lang="de-DE" sz="2400" dirty="0"/>
              </a:p>
              <a:p>
                <a:endParaRPr lang="de-DE" sz="2400" dirty="0"/>
              </a:p>
              <a:p>
                <a:r>
                  <a:rPr lang="de-DE" sz="2400" dirty="0"/>
                  <a:t>1. </a:t>
                </a:r>
                <a:r>
                  <a:rPr lang="de-DE" sz="2400" u="sng" dirty="0"/>
                  <a:t>Negative </a:t>
                </a:r>
                <a:r>
                  <a:rPr lang="de-DE" sz="2400" u="sng" dirty="0" err="1"/>
                  <a:t>skew</a:t>
                </a:r>
                <a:r>
                  <a:rPr lang="de-DE" sz="2400" u="sng" dirty="0"/>
                  <a:t>:</a:t>
                </a:r>
                <a:r>
                  <a:rPr lang="de-DE" sz="2400" dirty="0"/>
                  <a:t> </a:t>
                </a:r>
                <a:r>
                  <a:rPr lang="en-US" sz="2400" dirty="0"/>
                  <a:t> The left tail of a distribution is longer or the mass 	of the distribution is concentrated on the right side</a:t>
                </a:r>
              </a:p>
              <a:p>
                <a:r>
                  <a:rPr lang="en-US" sz="2400" dirty="0"/>
                  <a:t>	→	The distribution is called left-skewed or left-tailed</a:t>
                </a:r>
              </a:p>
              <a:p>
                <a:endParaRPr lang="en-US" sz="2400" dirty="0"/>
              </a:p>
              <a:p>
                <a:r>
                  <a:rPr lang="de-DE" sz="2400" dirty="0"/>
                  <a:t>2. </a:t>
                </a:r>
                <a:r>
                  <a:rPr lang="de-DE" sz="2400" u="sng" dirty="0"/>
                  <a:t>Positive </a:t>
                </a:r>
                <a:r>
                  <a:rPr lang="de-DE" sz="2400" u="sng" dirty="0" err="1"/>
                  <a:t>skew</a:t>
                </a:r>
                <a:r>
                  <a:rPr lang="de-DE" sz="2400" u="sng" dirty="0"/>
                  <a:t>:</a:t>
                </a:r>
                <a:r>
                  <a:rPr lang="de-DE" sz="2400" dirty="0"/>
                  <a:t> </a:t>
                </a:r>
                <a:r>
                  <a:rPr lang="en-US" sz="2400" dirty="0"/>
                  <a:t> The right tail of a distribution is longer or the mass 	of the distribution is concentrated on the left side</a:t>
                </a:r>
              </a:p>
              <a:p>
                <a:r>
                  <a:rPr lang="en-US" sz="2400" dirty="0"/>
                  <a:t>	→	The distribution is called right-skewed or right-tailed, </a:t>
                </a:r>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82548" y="190234"/>
                <a:ext cx="8856984" cy="5180419"/>
              </a:xfrm>
              <a:prstGeom prst="rect">
                <a:avLst/>
              </a:prstGeom>
              <a:blipFill>
                <a:blip r:embed="rId2"/>
                <a:stretch>
                  <a:fillRect l="-1102"/>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2653DA3F-0ABF-9007-B6D0-66F410A96C7B}"/>
              </a:ext>
            </a:extLst>
          </p:cNvPr>
          <p:cNvSpPr txBox="1"/>
          <p:nvPr/>
        </p:nvSpPr>
        <p:spPr>
          <a:xfrm>
            <a:off x="955040" y="0"/>
            <a:ext cx="8856984" cy="648072"/>
          </a:xfrm>
          <a:prstGeom prst="rect">
            <a:avLst/>
          </a:prstGeom>
          <a:noFill/>
        </p:spPr>
        <p:txBody>
          <a:bodyPr wrap="square" rtlCol="0">
            <a:noAutofit/>
          </a:bodyPr>
          <a:lstStyle/>
          <a:p>
            <a:pPr algn="ctr"/>
            <a:r>
              <a:rPr lang="de-DE" sz="3200" dirty="0" err="1"/>
              <a:t>Skewness</a:t>
            </a:r>
            <a:r>
              <a:rPr lang="de-DE" sz="3200" dirty="0"/>
              <a:t> (</a:t>
            </a:r>
            <a:r>
              <a:rPr lang="de-DE" sz="3200" dirty="0" err="1"/>
              <a:t>third</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1335E6C8-9B47-E634-F0AC-58E97EC7BA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grpSp>
        <p:nvGrpSpPr>
          <p:cNvPr id="30" name="Gruppieren 29">
            <a:extLst>
              <a:ext uri="{FF2B5EF4-FFF2-40B4-BE49-F238E27FC236}">
                <a16:creationId xmlns:a16="http://schemas.microsoft.com/office/drawing/2014/main" id="{60AC0633-936E-DDEE-F865-6D6627B4D2A7}"/>
              </a:ext>
            </a:extLst>
          </p:cNvPr>
          <p:cNvGrpSpPr/>
          <p:nvPr/>
        </p:nvGrpSpPr>
        <p:grpSpPr>
          <a:xfrm>
            <a:off x="8617909" y="-41956"/>
            <a:ext cx="3337200" cy="4249440"/>
            <a:chOff x="8617909" y="-41956"/>
            <a:chExt cx="3337200" cy="4249440"/>
          </a:xfrm>
        </p:grpSpPr>
        <mc:AlternateContent xmlns:mc="http://schemas.openxmlformats.org/markup-compatibility/2006">
          <mc:Choice xmlns:p14="http://schemas.microsoft.com/office/powerpoint/2010/main" Requires="p14">
            <p:contentPart p14:bwMode="auto" r:id="rId3">
              <p14:nvContentPartPr>
                <p14:cNvPr id="5" name="Freihand 4">
                  <a:extLst>
                    <a:ext uri="{FF2B5EF4-FFF2-40B4-BE49-F238E27FC236}">
                      <a16:creationId xmlns:a16="http://schemas.microsoft.com/office/drawing/2014/main" id="{BE767C72-9E67-9859-2B53-30EDD31DAD59}"/>
                    </a:ext>
                  </a:extLst>
                </p14:cNvPr>
                <p14:cNvContentPartPr/>
                <p14:nvPr/>
              </p14:nvContentPartPr>
              <p14:xfrm>
                <a:off x="9215509" y="305084"/>
                <a:ext cx="195480" cy="1589040"/>
              </p14:xfrm>
            </p:contentPart>
          </mc:Choice>
          <mc:Fallback>
            <p:pic>
              <p:nvPicPr>
                <p:cNvPr id="5" name="Freihand 4">
                  <a:extLst>
                    <a:ext uri="{FF2B5EF4-FFF2-40B4-BE49-F238E27FC236}">
                      <a16:creationId xmlns:a16="http://schemas.microsoft.com/office/drawing/2014/main" id="{BE767C72-9E67-9859-2B53-30EDD31DAD59}"/>
                    </a:ext>
                  </a:extLst>
                </p:cNvPr>
                <p:cNvPicPr/>
                <p:nvPr/>
              </p:nvPicPr>
              <p:blipFill>
                <a:blip r:embed="rId4"/>
                <a:stretch>
                  <a:fillRect/>
                </a:stretch>
              </p:blipFill>
              <p:spPr>
                <a:xfrm>
                  <a:off x="9206509" y="296084"/>
                  <a:ext cx="213120" cy="160668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6" name="Freihand 5">
                  <a:extLst>
                    <a:ext uri="{FF2B5EF4-FFF2-40B4-BE49-F238E27FC236}">
                      <a16:creationId xmlns:a16="http://schemas.microsoft.com/office/drawing/2014/main" id="{FFBC2244-58DC-2A5D-5F20-655F18BB99CF}"/>
                    </a:ext>
                  </a:extLst>
                </p14:cNvPr>
                <p14:cNvContentPartPr/>
                <p14:nvPr/>
              </p14:nvContentPartPr>
              <p14:xfrm>
                <a:off x="9012469" y="1760924"/>
                <a:ext cx="2269080" cy="49680"/>
              </p14:xfrm>
            </p:contentPart>
          </mc:Choice>
          <mc:Fallback>
            <p:pic>
              <p:nvPicPr>
                <p:cNvPr id="6" name="Freihand 5">
                  <a:extLst>
                    <a:ext uri="{FF2B5EF4-FFF2-40B4-BE49-F238E27FC236}">
                      <a16:creationId xmlns:a16="http://schemas.microsoft.com/office/drawing/2014/main" id="{FFBC2244-58DC-2A5D-5F20-655F18BB99CF}"/>
                    </a:ext>
                  </a:extLst>
                </p:cNvPr>
                <p:cNvPicPr/>
                <p:nvPr/>
              </p:nvPicPr>
              <p:blipFill>
                <a:blip r:embed="rId6"/>
                <a:stretch>
                  <a:fillRect/>
                </a:stretch>
              </p:blipFill>
              <p:spPr>
                <a:xfrm>
                  <a:off x="9003829" y="1751924"/>
                  <a:ext cx="2286720" cy="673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7" name="Freihand 6">
                  <a:extLst>
                    <a:ext uri="{FF2B5EF4-FFF2-40B4-BE49-F238E27FC236}">
                      <a16:creationId xmlns:a16="http://schemas.microsoft.com/office/drawing/2014/main" id="{7341F7EF-B866-9361-5114-EC5CB69FAD22}"/>
                    </a:ext>
                  </a:extLst>
                </p14:cNvPr>
                <p14:cNvContentPartPr/>
                <p14:nvPr/>
              </p14:nvContentPartPr>
              <p14:xfrm>
                <a:off x="11233309" y="1569044"/>
                <a:ext cx="363600" cy="418320"/>
              </p14:xfrm>
            </p:contentPart>
          </mc:Choice>
          <mc:Fallback>
            <p:pic>
              <p:nvPicPr>
                <p:cNvPr id="7" name="Freihand 6">
                  <a:extLst>
                    <a:ext uri="{FF2B5EF4-FFF2-40B4-BE49-F238E27FC236}">
                      <a16:creationId xmlns:a16="http://schemas.microsoft.com/office/drawing/2014/main" id="{7341F7EF-B866-9361-5114-EC5CB69FAD22}"/>
                    </a:ext>
                  </a:extLst>
                </p:cNvPr>
                <p:cNvPicPr/>
                <p:nvPr/>
              </p:nvPicPr>
              <p:blipFill>
                <a:blip r:embed="rId8"/>
                <a:stretch>
                  <a:fillRect/>
                </a:stretch>
              </p:blipFill>
              <p:spPr>
                <a:xfrm>
                  <a:off x="11224669" y="1560044"/>
                  <a:ext cx="381240" cy="43596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8" name="Freihand 7">
                  <a:extLst>
                    <a:ext uri="{FF2B5EF4-FFF2-40B4-BE49-F238E27FC236}">
                      <a16:creationId xmlns:a16="http://schemas.microsoft.com/office/drawing/2014/main" id="{8BF1645E-E758-8E70-11A6-E49DBFF4BF07}"/>
                    </a:ext>
                  </a:extLst>
                </p14:cNvPr>
                <p14:cNvContentPartPr/>
                <p14:nvPr/>
              </p14:nvContentPartPr>
              <p14:xfrm>
                <a:off x="8617909" y="658604"/>
                <a:ext cx="2851200" cy="1121400"/>
              </p14:xfrm>
            </p:contentPart>
          </mc:Choice>
          <mc:Fallback>
            <p:pic>
              <p:nvPicPr>
                <p:cNvPr id="8" name="Freihand 7">
                  <a:extLst>
                    <a:ext uri="{FF2B5EF4-FFF2-40B4-BE49-F238E27FC236}">
                      <a16:creationId xmlns:a16="http://schemas.microsoft.com/office/drawing/2014/main" id="{8BF1645E-E758-8E70-11A6-E49DBFF4BF07}"/>
                    </a:ext>
                  </a:extLst>
                </p:cNvPr>
                <p:cNvPicPr/>
                <p:nvPr/>
              </p:nvPicPr>
              <p:blipFill>
                <a:blip r:embed="rId10"/>
                <a:stretch>
                  <a:fillRect/>
                </a:stretch>
              </p:blipFill>
              <p:spPr>
                <a:xfrm>
                  <a:off x="8608909" y="649604"/>
                  <a:ext cx="2868840" cy="113904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0" name="Freihand 9">
                  <a:extLst>
                    <a:ext uri="{FF2B5EF4-FFF2-40B4-BE49-F238E27FC236}">
                      <a16:creationId xmlns:a16="http://schemas.microsoft.com/office/drawing/2014/main" id="{2D23CC4C-FAF3-C9AE-C371-2B7B19A3B98E}"/>
                    </a:ext>
                  </a:extLst>
                </p14:cNvPr>
                <p14:cNvContentPartPr/>
                <p14:nvPr/>
              </p14:nvContentPartPr>
              <p14:xfrm>
                <a:off x="9118309" y="2410724"/>
                <a:ext cx="152280" cy="1566000"/>
              </p14:xfrm>
            </p:contentPart>
          </mc:Choice>
          <mc:Fallback>
            <p:pic>
              <p:nvPicPr>
                <p:cNvPr id="10" name="Freihand 9">
                  <a:extLst>
                    <a:ext uri="{FF2B5EF4-FFF2-40B4-BE49-F238E27FC236}">
                      <a16:creationId xmlns:a16="http://schemas.microsoft.com/office/drawing/2014/main" id="{2D23CC4C-FAF3-C9AE-C371-2B7B19A3B98E}"/>
                    </a:ext>
                  </a:extLst>
                </p:cNvPr>
                <p:cNvPicPr/>
                <p:nvPr/>
              </p:nvPicPr>
              <p:blipFill>
                <a:blip r:embed="rId12"/>
                <a:stretch>
                  <a:fillRect/>
                </a:stretch>
              </p:blipFill>
              <p:spPr>
                <a:xfrm>
                  <a:off x="9109669" y="2402084"/>
                  <a:ext cx="169920" cy="158364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1" name="Freihand 10">
                  <a:extLst>
                    <a:ext uri="{FF2B5EF4-FFF2-40B4-BE49-F238E27FC236}">
                      <a16:creationId xmlns:a16="http://schemas.microsoft.com/office/drawing/2014/main" id="{4961C492-4E36-D197-B6A5-B411C01AE6F0}"/>
                    </a:ext>
                  </a:extLst>
                </p14:cNvPr>
                <p14:cNvContentPartPr/>
                <p14:nvPr/>
              </p14:nvContentPartPr>
              <p14:xfrm>
                <a:off x="9095629" y="2294804"/>
                <a:ext cx="298440" cy="543240"/>
              </p14:xfrm>
            </p:contentPart>
          </mc:Choice>
          <mc:Fallback>
            <p:pic>
              <p:nvPicPr>
                <p:cNvPr id="11" name="Freihand 10">
                  <a:extLst>
                    <a:ext uri="{FF2B5EF4-FFF2-40B4-BE49-F238E27FC236}">
                      <a16:creationId xmlns:a16="http://schemas.microsoft.com/office/drawing/2014/main" id="{4961C492-4E36-D197-B6A5-B411C01AE6F0}"/>
                    </a:ext>
                  </a:extLst>
                </p:cNvPr>
                <p:cNvPicPr/>
                <p:nvPr/>
              </p:nvPicPr>
              <p:blipFill>
                <a:blip r:embed="rId14"/>
                <a:stretch>
                  <a:fillRect/>
                </a:stretch>
              </p:blipFill>
              <p:spPr>
                <a:xfrm>
                  <a:off x="9086989" y="2286164"/>
                  <a:ext cx="316080" cy="56088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2" name="Freihand 11">
                  <a:extLst>
                    <a:ext uri="{FF2B5EF4-FFF2-40B4-BE49-F238E27FC236}">
                      <a16:creationId xmlns:a16="http://schemas.microsoft.com/office/drawing/2014/main" id="{5AF0D127-5B11-2040-57EC-B4376CBEE16F}"/>
                    </a:ext>
                  </a:extLst>
                </p14:cNvPr>
                <p14:cNvContentPartPr/>
                <p14:nvPr/>
              </p14:nvContentPartPr>
              <p14:xfrm>
                <a:off x="8681269" y="3734084"/>
                <a:ext cx="3009960" cy="205200"/>
              </p14:xfrm>
            </p:contentPart>
          </mc:Choice>
          <mc:Fallback>
            <p:pic>
              <p:nvPicPr>
                <p:cNvPr id="12" name="Freihand 11">
                  <a:extLst>
                    <a:ext uri="{FF2B5EF4-FFF2-40B4-BE49-F238E27FC236}">
                      <a16:creationId xmlns:a16="http://schemas.microsoft.com/office/drawing/2014/main" id="{5AF0D127-5B11-2040-57EC-B4376CBEE16F}"/>
                    </a:ext>
                  </a:extLst>
                </p:cNvPr>
                <p:cNvPicPr/>
                <p:nvPr/>
              </p:nvPicPr>
              <p:blipFill>
                <a:blip r:embed="rId16"/>
                <a:stretch>
                  <a:fillRect/>
                </a:stretch>
              </p:blipFill>
              <p:spPr>
                <a:xfrm>
                  <a:off x="8672629" y="3725444"/>
                  <a:ext cx="3027600" cy="22284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3" name="Freihand 12">
                  <a:extLst>
                    <a:ext uri="{FF2B5EF4-FFF2-40B4-BE49-F238E27FC236}">
                      <a16:creationId xmlns:a16="http://schemas.microsoft.com/office/drawing/2014/main" id="{01A7F7EC-1D2F-43B1-39D8-FF3FBEB01FDE}"/>
                    </a:ext>
                  </a:extLst>
                </p14:cNvPr>
                <p14:cNvContentPartPr/>
                <p14:nvPr/>
              </p14:nvContentPartPr>
              <p14:xfrm>
                <a:off x="11413309" y="3618164"/>
                <a:ext cx="403560" cy="386640"/>
              </p14:xfrm>
            </p:contentPart>
          </mc:Choice>
          <mc:Fallback>
            <p:pic>
              <p:nvPicPr>
                <p:cNvPr id="13" name="Freihand 12">
                  <a:extLst>
                    <a:ext uri="{FF2B5EF4-FFF2-40B4-BE49-F238E27FC236}">
                      <a16:creationId xmlns:a16="http://schemas.microsoft.com/office/drawing/2014/main" id="{01A7F7EC-1D2F-43B1-39D8-FF3FBEB01FDE}"/>
                    </a:ext>
                  </a:extLst>
                </p:cNvPr>
                <p:cNvPicPr/>
                <p:nvPr/>
              </p:nvPicPr>
              <p:blipFill>
                <a:blip r:embed="rId18"/>
                <a:stretch>
                  <a:fillRect/>
                </a:stretch>
              </p:blipFill>
              <p:spPr>
                <a:xfrm>
                  <a:off x="11404309" y="3609524"/>
                  <a:ext cx="421200" cy="40428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4" name="Freihand 13">
                  <a:extLst>
                    <a:ext uri="{FF2B5EF4-FFF2-40B4-BE49-F238E27FC236}">
                      <a16:creationId xmlns:a16="http://schemas.microsoft.com/office/drawing/2014/main" id="{8515C0EA-F262-29B7-482B-7F5D4AE0FB28}"/>
                    </a:ext>
                  </a:extLst>
                </p14:cNvPr>
                <p14:cNvContentPartPr/>
                <p14:nvPr/>
              </p14:nvContentPartPr>
              <p14:xfrm>
                <a:off x="8669749" y="2770364"/>
                <a:ext cx="3285360" cy="1096920"/>
              </p14:xfrm>
            </p:contentPart>
          </mc:Choice>
          <mc:Fallback>
            <p:pic>
              <p:nvPicPr>
                <p:cNvPr id="14" name="Freihand 13">
                  <a:extLst>
                    <a:ext uri="{FF2B5EF4-FFF2-40B4-BE49-F238E27FC236}">
                      <a16:creationId xmlns:a16="http://schemas.microsoft.com/office/drawing/2014/main" id="{8515C0EA-F262-29B7-482B-7F5D4AE0FB28}"/>
                    </a:ext>
                  </a:extLst>
                </p:cNvPr>
                <p:cNvPicPr/>
                <p:nvPr/>
              </p:nvPicPr>
              <p:blipFill>
                <a:blip r:embed="rId20"/>
                <a:stretch>
                  <a:fillRect/>
                </a:stretch>
              </p:blipFill>
              <p:spPr>
                <a:xfrm>
                  <a:off x="8660749" y="2761724"/>
                  <a:ext cx="3303000" cy="111456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6" name="Freihand 15">
                  <a:extLst>
                    <a:ext uri="{FF2B5EF4-FFF2-40B4-BE49-F238E27FC236}">
                      <a16:creationId xmlns:a16="http://schemas.microsoft.com/office/drawing/2014/main" id="{088E310B-1179-12C0-F67B-B6556897AA35}"/>
                    </a:ext>
                  </a:extLst>
                </p14:cNvPr>
                <p14:cNvContentPartPr/>
                <p14:nvPr/>
              </p14:nvContentPartPr>
              <p14:xfrm>
                <a:off x="9255469" y="102764"/>
                <a:ext cx="328680" cy="284760"/>
              </p14:xfrm>
            </p:contentPart>
          </mc:Choice>
          <mc:Fallback>
            <p:pic>
              <p:nvPicPr>
                <p:cNvPr id="16" name="Freihand 15">
                  <a:extLst>
                    <a:ext uri="{FF2B5EF4-FFF2-40B4-BE49-F238E27FC236}">
                      <a16:creationId xmlns:a16="http://schemas.microsoft.com/office/drawing/2014/main" id="{088E310B-1179-12C0-F67B-B6556897AA35}"/>
                    </a:ext>
                  </a:extLst>
                </p:cNvPr>
                <p:cNvPicPr/>
                <p:nvPr/>
              </p:nvPicPr>
              <p:blipFill>
                <a:blip r:embed="rId22"/>
                <a:stretch>
                  <a:fillRect/>
                </a:stretch>
              </p:blipFill>
              <p:spPr>
                <a:xfrm>
                  <a:off x="9246469" y="93764"/>
                  <a:ext cx="346320" cy="30240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8" name="Freihand 17">
                  <a:extLst>
                    <a:ext uri="{FF2B5EF4-FFF2-40B4-BE49-F238E27FC236}">
                      <a16:creationId xmlns:a16="http://schemas.microsoft.com/office/drawing/2014/main" id="{C5BE2D3F-2BEE-FCC4-5A60-80258908DDF4}"/>
                    </a:ext>
                  </a:extLst>
                </p14:cNvPr>
                <p14:cNvContentPartPr/>
                <p14:nvPr/>
              </p14:nvContentPartPr>
              <p14:xfrm>
                <a:off x="8797909" y="51284"/>
                <a:ext cx="129960" cy="431640"/>
              </p14:xfrm>
            </p:contentPart>
          </mc:Choice>
          <mc:Fallback>
            <p:pic>
              <p:nvPicPr>
                <p:cNvPr id="18" name="Freihand 17">
                  <a:extLst>
                    <a:ext uri="{FF2B5EF4-FFF2-40B4-BE49-F238E27FC236}">
                      <a16:creationId xmlns:a16="http://schemas.microsoft.com/office/drawing/2014/main" id="{C5BE2D3F-2BEE-FCC4-5A60-80258908DDF4}"/>
                    </a:ext>
                  </a:extLst>
                </p:cNvPr>
                <p:cNvPicPr/>
                <p:nvPr/>
              </p:nvPicPr>
              <p:blipFill>
                <a:blip r:embed="rId24"/>
                <a:stretch>
                  <a:fillRect/>
                </a:stretch>
              </p:blipFill>
              <p:spPr>
                <a:xfrm>
                  <a:off x="8788909" y="42644"/>
                  <a:ext cx="147600" cy="44928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20" name="Freihand 19">
                  <a:extLst>
                    <a:ext uri="{FF2B5EF4-FFF2-40B4-BE49-F238E27FC236}">
                      <a16:creationId xmlns:a16="http://schemas.microsoft.com/office/drawing/2014/main" id="{9418E8CF-E54B-0808-67DA-E011B84B13B4}"/>
                    </a:ext>
                  </a:extLst>
                </p14:cNvPr>
                <p14:cNvContentPartPr/>
                <p14:nvPr/>
              </p14:nvContentPartPr>
              <p14:xfrm>
                <a:off x="9018229" y="23564"/>
                <a:ext cx="86760" cy="256680"/>
              </p14:xfrm>
            </p:contentPart>
          </mc:Choice>
          <mc:Fallback>
            <p:pic>
              <p:nvPicPr>
                <p:cNvPr id="20" name="Freihand 19">
                  <a:extLst>
                    <a:ext uri="{FF2B5EF4-FFF2-40B4-BE49-F238E27FC236}">
                      <a16:creationId xmlns:a16="http://schemas.microsoft.com/office/drawing/2014/main" id="{9418E8CF-E54B-0808-67DA-E011B84B13B4}"/>
                    </a:ext>
                  </a:extLst>
                </p:cNvPr>
                <p:cNvPicPr/>
                <p:nvPr/>
              </p:nvPicPr>
              <p:blipFill>
                <a:blip r:embed="rId26"/>
                <a:stretch>
                  <a:fillRect/>
                </a:stretch>
              </p:blipFill>
              <p:spPr>
                <a:xfrm>
                  <a:off x="9009229" y="14924"/>
                  <a:ext cx="104400" cy="27432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21" name="Freihand 20">
                  <a:extLst>
                    <a:ext uri="{FF2B5EF4-FFF2-40B4-BE49-F238E27FC236}">
                      <a16:creationId xmlns:a16="http://schemas.microsoft.com/office/drawing/2014/main" id="{1415254E-203F-FF78-4CC6-F3A38036792E}"/>
                    </a:ext>
                  </a:extLst>
                </p14:cNvPr>
                <p14:cNvContentPartPr/>
                <p14:nvPr/>
              </p14:nvContentPartPr>
              <p14:xfrm>
                <a:off x="9104269" y="98084"/>
                <a:ext cx="140040" cy="224280"/>
              </p14:xfrm>
            </p:contentPart>
          </mc:Choice>
          <mc:Fallback>
            <p:pic>
              <p:nvPicPr>
                <p:cNvPr id="21" name="Freihand 20">
                  <a:extLst>
                    <a:ext uri="{FF2B5EF4-FFF2-40B4-BE49-F238E27FC236}">
                      <a16:creationId xmlns:a16="http://schemas.microsoft.com/office/drawing/2014/main" id="{1415254E-203F-FF78-4CC6-F3A38036792E}"/>
                    </a:ext>
                  </a:extLst>
                </p:cNvPr>
                <p:cNvPicPr/>
                <p:nvPr/>
              </p:nvPicPr>
              <p:blipFill>
                <a:blip r:embed="rId28"/>
                <a:stretch>
                  <a:fillRect/>
                </a:stretch>
              </p:blipFill>
              <p:spPr>
                <a:xfrm>
                  <a:off x="9095629" y="89084"/>
                  <a:ext cx="157680" cy="24192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22" name="Freihand 21">
                  <a:extLst>
                    <a:ext uri="{FF2B5EF4-FFF2-40B4-BE49-F238E27FC236}">
                      <a16:creationId xmlns:a16="http://schemas.microsoft.com/office/drawing/2014/main" id="{3761091F-A24D-454F-A59B-DE73F9ED90ED}"/>
                    </a:ext>
                  </a:extLst>
                </p14:cNvPr>
                <p14:cNvContentPartPr/>
                <p14:nvPr/>
              </p14:nvContentPartPr>
              <p14:xfrm>
                <a:off x="9137389" y="-41956"/>
                <a:ext cx="237240" cy="397080"/>
              </p14:xfrm>
            </p:contentPart>
          </mc:Choice>
          <mc:Fallback>
            <p:pic>
              <p:nvPicPr>
                <p:cNvPr id="22" name="Freihand 21">
                  <a:extLst>
                    <a:ext uri="{FF2B5EF4-FFF2-40B4-BE49-F238E27FC236}">
                      <a16:creationId xmlns:a16="http://schemas.microsoft.com/office/drawing/2014/main" id="{3761091F-A24D-454F-A59B-DE73F9ED90ED}"/>
                    </a:ext>
                  </a:extLst>
                </p:cNvPr>
                <p:cNvPicPr/>
                <p:nvPr/>
              </p:nvPicPr>
              <p:blipFill>
                <a:blip r:embed="rId30"/>
                <a:stretch>
                  <a:fillRect/>
                </a:stretch>
              </p:blipFill>
              <p:spPr>
                <a:xfrm>
                  <a:off x="9128749" y="-50596"/>
                  <a:ext cx="254880" cy="41472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3" name="Freihand 22">
                  <a:extLst>
                    <a:ext uri="{FF2B5EF4-FFF2-40B4-BE49-F238E27FC236}">
                      <a16:creationId xmlns:a16="http://schemas.microsoft.com/office/drawing/2014/main" id="{A83117B2-2189-C57A-A7B0-304B625D11D0}"/>
                    </a:ext>
                  </a:extLst>
                </p14:cNvPr>
                <p14:cNvContentPartPr/>
                <p14:nvPr/>
              </p14:nvContentPartPr>
              <p14:xfrm>
                <a:off x="11304589" y="2005364"/>
                <a:ext cx="159840" cy="250560"/>
              </p14:xfrm>
            </p:contentPart>
          </mc:Choice>
          <mc:Fallback>
            <p:pic>
              <p:nvPicPr>
                <p:cNvPr id="23" name="Freihand 22">
                  <a:extLst>
                    <a:ext uri="{FF2B5EF4-FFF2-40B4-BE49-F238E27FC236}">
                      <a16:creationId xmlns:a16="http://schemas.microsoft.com/office/drawing/2014/main" id="{A83117B2-2189-C57A-A7B0-304B625D11D0}"/>
                    </a:ext>
                  </a:extLst>
                </p:cNvPr>
                <p:cNvPicPr/>
                <p:nvPr/>
              </p:nvPicPr>
              <p:blipFill>
                <a:blip r:embed="rId32"/>
                <a:stretch>
                  <a:fillRect/>
                </a:stretch>
              </p:blipFill>
              <p:spPr>
                <a:xfrm>
                  <a:off x="11295949" y="1996724"/>
                  <a:ext cx="177480" cy="26820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4" name="Freihand 23">
                  <a:extLst>
                    <a:ext uri="{FF2B5EF4-FFF2-40B4-BE49-F238E27FC236}">
                      <a16:creationId xmlns:a16="http://schemas.microsoft.com/office/drawing/2014/main" id="{74A0665F-0D8C-2941-55EF-232205FA1DF6}"/>
                    </a:ext>
                  </a:extLst>
                </p14:cNvPr>
                <p14:cNvContentPartPr/>
                <p14:nvPr/>
              </p14:nvContentPartPr>
              <p14:xfrm>
                <a:off x="11328709" y="2080244"/>
                <a:ext cx="84600" cy="120960"/>
              </p14:xfrm>
            </p:contentPart>
          </mc:Choice>
          <mc:Fallback>
            <p:pic>
              <p:nvPicPr>
                <p:cNvPr id="24" name="Freihand 23">
                  <a:extLst>
                    <a:ext uri="{FF2B5EF4-FFF2-40B4-BE49-F238E27FC236}">
                      <a16:creationId xmlns:a16="http://schemas.microsoft.com/office/drawing/2014/main" id="{74A0665F-0D8C-2941-55EF-232205FA1DF6}"/>
                    </a:ext>
                  </a:extLst>
                </p:cNvPr>
                <p:cNvPicPr/>
                <p:nvPr/>
              </p:nvPicPr>
              <p:blipFill>
                <a:blip r:embed="rId34"/>
                <a:stretch>
                  <a:fillRect/>
                </a:stretch>
              </p:blipFill>
              <p:spPr>
                <a:xfrm>
                  <a:off x="11320069" y="2071244"/>
                  <a:ext cx="102240" cy="13860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5" name="Freihand 24">
                  <a:extLst>
                    <a:ext uri="{FF2B5EF4-FFF2-40B4-BE49-F238E27FC236}">
                      <a16:creationId xmlns:a16="http://schemas.microsoft.com/office/drawing/2014/main" id="{E0E82D6C-4D2F-9C4B-C3FC-95FE58826BC2}"/>
                    </a:ext>
                  </a:extLst>
                </p14:cNvPr>
                <p14:cNvContentPartPr/>
                <p14:nvPr/>
              </p14:nvContentPartPr>
              <p14:xfrm>
                <a:off x="8760469" y="2342324"/>
                <a:ext cx="119880" cy="434520"/>
              </p14:xfrm>
            </p:contentPart>
          </mc:Choice>
          <mc:Fallback>
            <p:pic>
              <p:nvPicPr>
                <p:cNvPr id="25" name="Freihand 24">
                  <a:extLst>
                    <a:ext uri="{FF2B5EF4-FFF2-40B4-BE49-F238E27FC236}">
                      <a16:creationId xmlns:a16="http://schemas.microsoft.com/office/drawing/2014/main" id="{E0E82D6C-4D2F-9C4B-C3FC-95FE58826BC2}"/>
                    </a:ext>
                  </a:extLst>
                </p:cNvPr>
                <p:cNvPicPr/>
                <p:nvPr/>
              </p:nvPicPr>
              <p:blipFill>
                <a:blip r:embed="rId36"/>
                <a:stretch>
                  <a:fillRect/>
                </a:stretch>
              </p:blipFill>
              <p:spPr>
                <a:xfrm>
                  <a:off x="8751469" y="2333324"/>
                  <a:ext cx="137520" cy="45216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6" name="Freihand 25">
                  <a:extLst>
                    <a:ext uri="{FF2B5EF4-FFF2-40B4-BE49-F238E27FC236}">
                      <a16:creationId xmlns:a16="http://schemas.microsoft.com/office/drawing/2014/main" id="{E2BFBD41-4AF9-0C79-2F84-C2C3C7E47618}"/>
                    </a:ext>
                  </a:extLst>
                </p14:cNvPr>
                <p14:cNvContentPartPr/>
                <p14:nvPr/>
              </p14:nvContentPartPr>
              <p14:xfrm>
                <a:off x="8941549" y="2300924"/>
                <a:ext cx="139680" cy="239400"/>
              </p14:xfrm>
            </p:contentPart>
          </mc:Choice>
          <mc:Fallback>
            <p:pic>
              <p:nvPicPr>
                <p:cNvPr id="26" name="Freihand 25">
                  <a:extLst>
                    <a:ext uri="{FF2B5EF4-FFF2-40B4-BE49-F238E27FC236}">
                      <a16:creationId xmlns:a16="http://schemas.microsoft.com/office/drawing/2014/main" id="{E2BFBD41-4AF9-0C79-2F84-C2C3C7E47618}"/>
                    </a:ext>
                  </a:extLst>
                </p:cNvPr>
                <p:cNvPicPr/>
                <p:nvPr/>
              </p:nvPicPr>
              <p:blipFill>
                <a:blip r:embed="rId38"/>
                <a:stretch>
                  <a:fillRect/>
                </a:stretch>
              </p:blipFill>
              <p:spPr>
                <a:xfrm>
                  <a:off x="8932549" y="2292284"/>
                  <a:ext cx="157320" cy="25704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27" name="Freihand 26">
                  <a:extLst>
                    <a:ext uri="{FF2B5EF4-FFF2-40B4-BE49-F238E27FC236}">
                      <a16:creationId xmlns:a16="http://schemas.microsoft.com/office/drawing/2014/main" id="{F96C5577-E2D4-356D-0D5F-F3204A51D512}"/>
                    </a:ext>
                  </a:extLst>
                </p14:cNvPr>
                <p14:cNvContentPartPr/>
                <p14:nvPr/>
              </p14:nvContentPartPr>
              <p14:xfrm>
                <a:off x="9030109" y="2245484"/>
                <a:ext cx="186120" cy="412200"/>
              </p14:xfrm>
            </p:contentPart>
          </mc:Choice>
          <mc:Fallback>
            <p:pic>
              <p:nvPicPr>
                <p:cNvPr id="27" name="Freihand 26">
                  <a:extLst>
                    <a:ext uri="{FF2B5EF4-FFF2-40B4-BE49-F238E27FC236}">
                      <a16:creationId xmlns:a16="http://schemas.microsoft.com/office/drawing/2014/main" id="{F96C5577-E2D4-356D-0D5F-F3204A51D512}"/>
                    </a:ext>
                  </a:extLst>
                </p:cNvPr>
                <p:cNvPicPr/>
                <p:nvPr/>
              </p:nvPicPr>
              <p:blipFill>
                <a:blip r:embed="rId40"/>
                <a:stretch>
                  <a:fillRect/>
                </a:stretch>
              </p:blipFill>
              <p:spPr>
                <a:xfrm>
                  <a:off x="9021469" y="2236484"/>
                  <a:ext cx="203760" cy="42984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28" name="Freihand 27">
                  <a:extLst>
                    <a:ext uri="{FF2B5EF4-FFF2-40B4-BE49-F238E27FC236}">
                      <a16:creationId xmlns:a16="http://schemas.microsoft.com/office/drawing/2014/main" id="{46EEEE66-59FA-5D7A-AFF6-55D5FD1A7C8A}"/>
                    </a:ext>
                  </a:extLst>
                </p14:cNvPr>
                <p14:cNvContentPartPr/>
                <p14:nvPr/>
              </p14:nvContentPartPr>
              <p14:xfrm>
                <a:off x="11529949" y="3936404"/>
                <a:ext cx="230040" cy="271080"/>
              </p14:xfrm>
            </p:contentPart>
          </mc:Choice>
          <mc:Fallback>
            <p:pic>
              <p:nvPicPr>
                <p:cNvPr id="28" name="Freihand 27">
                  <a:extLst>
                    <a:ext uri="{FF2B5EF4-FFF2-40B4-BE49-F238E27FC236}">
                      <a16:creationId xmlns:a16="http://schemas.microsoft.com/office/drawing/2014/main" id="{46EEEE66-59FA-5D7A-AFF6-55D5FD1A7C8A}"/>
                    </a:ext>
                  </a:extLst>
                </p:cNvPr>
                <p:cNvPicPr/>
                <p:nvPr/>
              </p:nvPicPr>
              <p:blipFill>
                <a:blip r:embed="rId42"/>
                <a:stretch>
                  <a:fillRect/>
                </a:stretch>
              </p:blipFill>
              <p:spPr>
                <a:xfrm>
                  <a:off x="11521309" y="3927764"/>
                  <a:ext cx="247680" cy="28872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29" name="Freihand 28">
                  <a:extLst>
                    <a:ext uri="{FF2B5EF4-FFF2-40B4-BE49-F238E27FC236}">
                      <a16:creationId xmlns:a16="http://schemas.microsoft.com/office/drawing/2014/main" id="{F4D45444-D9ED-8B55-8A7D-8EE10B675792}"/>
                    </a:ext>
                  </a:extLst>
                </p14:cNvPr>
                <p14:cNvContentPartPr/>
                <p14:nvPr/>
              </p14:nvContentPartPr>
              <p14:xfrm>
                <a:off x="11570989" y="3976004"/>
                <a:ext cx="189720" cy="160200"/>
              </p14:xfrm>
            </p:contentPart>
          </mc:Choice>
          <mc:Fallback>
            <p:pic>
              <p:nvPicPr>
                <p:cNvPr id="29" name="Freihand 28">
                  <a:extLst>
                    <a:ext uri="{FF2B5EF4-FFF2-40B4-BE49-F238E27FC236}">
                      <a16:creationId xmlns:a16="http://schemas.microsoft.com/office/drawing/2014/main" id="{F4D45444-D9ED-8B55-8A7D-8EE10B675792}"/>
                    </a:ext>
                  </a:extLst>
                </p:cNvPr>
                <p:cNvPicPr/>
                <p:nvPr/>
              </p:nvPicPr>
              <p:blipFill>
                <a:blip r:embed="rId44"/>
                <a:stretch>
                  <a:fillRect/>
                </a:stretch>
              </p:blipFill>
              <p:spPr>
                <a:xfrm>
                  <a:off x="11561989" y="3967004"/>
                  <a:ext cx="207360" cy="177840"/>
                </a:xfrm>
                <a:prstGeom prst="rect">
                  <a:avLst/>
                </a:prstGeom>
              </p:spPr>
            </p:pic>
          </mc:Fallback>
        </mc:AlternateContent>
      </p:grpSp>
    </p:spTree>
    <p:extLst>
      <p:ext uri="{BB962C8B-B14F-4D97-AF65-F5344CB8AC3E}">
        <p14:creationId xmlns:p14="http://schemas.microsoft.com/office/powerpoint/2010/main" val="1156670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feld 1"/>
              <p:cNvSpPr txBox="1"/>
              <p:nvPr/>
            </p:nvSpPr>
            <p:spPr>
              <a:xfrm>
                <a:off x="1169668" y="838790"/>
                <a:ext cx="8856984" cy="5902571"/>
              </a:xfrm>
              <a:prstGeom prst="rect">
                <a:avLst/>
              </a:prstGeom>
              <a:noFill/>
            </p:spPr>
            <p:txBody>
              <a:bodyPr wrap="square" rtlCol="0">
                <a:noAutofit/>
              </a:bodyPr>
              <a:lstStyle/>
              <a:p>
                <a:endParaRPr lang="de-DE" sz="2400" dirty="0"/>
              </a:p>
              <a:p>
                <a:pPr/>
                <a14:m>
                  <m:oMathPara xmlns:m="http://schemas.openxmlformats.org/officeDocument/2006/math">
                    <m:oMathParaPr>
                      <m:jc m:val="centerGroup"/>
                    </m:oMathParaPr>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f>
                            <m:fPr>
                              <m:ctrlPr>
                                <a:rPr lang="pt-BR" sz="2400" i="1" dirty="0">
                                  <a:latin typeface="Cambria Math" panose="02040503050406030204" pitchFamily="18" charset="0"/>
                                </a:rPr>
                              </m:ctrlPr>
                            </m:fPr>
                            <m:num>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b="0" i="1" smtClean="0">
                                      <a:latin typeface="Cambria Math" panose="02040503050406030204" pitchFamily="18" charset="0"/>
                                    </a:rPr>
                                    <m:t>4</m:t>
                                  </m:r>
                                </m:sup>
                              </m:sSup>
                            </m:num>
                            <m:den>
                              <m:sSup>
                                <m:sSupPr>
                                  <m:ctrlPr>
                                    <a:rPr lang="de-DE" sz="2400" i="1">
                                      <a:latin typeface="Cambria Math" panose="02040503050406030204" pitchFamily="18" charset="0"/>
                                    </a:rPr>
                                  </m:ctrlPr>
                                </m:sSupPr>
                                <m:e>
                                  <m:acc>
                                    <m:accPr>
                                      <m:chr m:val="̂"/>
                                      <m:ctrlPr>
                                        <a:rPr lang="de-DE" sz="2400" i="1">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b="0" i="1" smtClean="0">
                                      <a:latin typeface="Cambria Math" panose="02040503050406030204" pitchFamily="18" charset="0"/>
                                      <a:ea typeface="Cambria Math" panose="02040503050406030204" pitchFamily="18" charset="0"/>
                                    </a:rPr>
                                    <m:t>4</m:t>
                                  </m:r>
                                </m:sup>
                              </m:sSup>
                            </m:den>
                          </m:f>
                        </m:e>
                      </m:nary>
                    </m:oMath>
                  </m:oMathPara>
                </a14:m>
                <a:endParaRPr lang="de-DE" sz="2400" dirty="0"/>
              </a:p>
              <a:p>
                <a:endParaRPr lang="de-DE" sz="2400" dirty="0"/>
              </a:p>
              <a:p>
                <a:r>
                  <a:rPr lang="de-DE" sz="2400" dirty="0" err="1"/>
                  <a:t>Roughly</a:t>
                </a:r>
                <a:r>
                  <a:rPr lang="de-DE" sz="2400" dirty="0"/>
                  <a:t> spoken, </a:t>
                </a:r>
                <a:r>
                  <a:rPr lang="de-DE" sz="2400" dirty="0" err="1"/>
                  <a:t>the</a:t>
                </a:r>
                <a:r>
                  <a:rPr lang="de-DE" sz="2400" dirty="0"/>
                  <a:t> </a:t>
                </a:r>
                <a:r>
                  <a:rPr lang="de-DE" sz="2400" dirty="0" err="1"/>
                  <a:t>kurtosis</a:t>
                </a:r>
                <a:r>
                  <a:rPr lang="de-DE" sz="2400" dirty="0"/>
                  <a:t> </a:t>
                </a:r>
                <a:r>
                  <a:rPr lang="de-DE" sz="2400" dirty="0" err="1"/>
                  <a:t>is</a:t>
                </a:r>
                <a:r>
                  <a:rPr lang="de-DE" sz="2400" dirty="0"/>
                  <a:t> a </a:t>
                </a:r>
                <a:r>
                  <a:rPr lang="de-DE" sz="2400" dirty="0" err="1"/>
                  <a:t>measure</a:t>
                </a:r>
                <a:r>
                  <a:rPr lang="de-DE" sz="2400" dirty="0"/>
                  <a:t> </a:t>
                </a:r>
                <a:r>
                  <a:rPr lang="de-DE" sz="2400" dirty="0" err="1"/>
                  <a:t>of</a:t>
                </a:r>
                <a:r>
                  <a:rPr lang="de-DE" sz="2400" dirty="0"/>
                  <a:t> „</a:t>
                </a:r>
                <a:r>
                  <a:rPr lang="de-DE" sz="2400" dirty="0" err="1"/>
                  <a:t>peakness</a:t>
                </a:r>
                <a:r>
                  <a:rPr lang="de-DE" sz="2400" dirty="0"/>
                  <a:t>“ </a:t>
                </a:r>
                <a:r>
                  <a:rPr lang="de-DE" sz="2400" dirty="0" err="1"/>
                  <a:t>of</a:t>
                </a:r>
                <a:r>
                  <a:rPr lang="de-DE" sz="2400" dirty="0"/>
                  <a:t> a </a:t>
                </a:r>
                <a:r>
                  <a:rPr lang="de-DE" sz="2400" dirty="0" err="1"/>
                  <a:t>distribution</a:t>
                </a:r>
                <a:endParaRPr lang="de-DE" sz="2400" dirty="0"/>
              </a:p>
              <a:p>
                <a:endParaRPr lang="de-DE" sz="2400" dirty="0"/>
              </a:p>
              <a:p>
                <a:r>
                  <a:rPr lang="de-DE" sz="2400" dirty="0" err="1"/>
                  <a:t>Since</a:t>
                </a:r>
                <a:r>
                  <a:rPr lang="de-DE" sz="2400" dirty="0"/>
                  <a:t> </a:t>
                </a:r>
                <a:r>
                  <a:rPr lang="de-DE" sz="2400" dirty="0" err="1"/>
                  <a:t>the</a:t>
                </a:r>
                <a:r>
                  <a:rPr lang="de-DE" sz="2400" dirty="0"/>
                  <a:t> </a:t>
                </a:r>
                <a:r>
                  <a:rPr lang="de-DE" sz="2400" dirty="0" err="1"/>
                  <a:t>standard</a:t>
                </a:r>
                <a:r>
                  <a:rPr lang="de-DE" sz="2400" dirty="0"/>
                  <a:t> normal </a:t>
                </a:r>
                <a:r>
                  <a:rPr lang="de-DE" sz="2400" dirty="0" err="1"/>
                  <a:t>distribution</a:t>
                </a:r>
                <a:r>
                  <a:rPr lang="de-DE" sz="2400" dirty="0"/>
                  <a:t> </a:t>
                </a:r>
                <a:r>
                  <a:rPr lang="de-DE" sz="2400" dirty="0" err="1"/>
                  <a:t>has</a:t>
                </a:r>
                <a:r>
                  <a:rPr lang="de-DE" sz="2400" dirty="0"/>
                  <a:t> a </a:t>
                </a:r>
                <a:r>
                  <a:rPr lang="de-DE" sz="2400" dirty="0" err="1"/>
                  <a:t>kurtosis</a:t>
                </a:r>
                <a:r>
                  <a:rPr lang="de-DE" sz="2400" dirty="0"/>
                  <a:t> </a:t>
                </a:r>
                <a:r>
                  <a:rPr lang="de-DE" sz="2400" dirty="0" err="1"/>
                  <a:t>of</a:t>
                </a:r>
                <a:r>
                  <a:rPr lang="de-DE" sz="2400" dirty="0"/>
                  <a:t> </a:t>
                </a:r>
                <a14:m>
                  <m:oMath xmlns:m="http://schemas.openxmlformats.org/officeDocument/2006/math">
                    <m:r>
                      <m:rPr>
                        <m:sty m:val="p"/>
                      </m:rPr>
                      <a:rPr lang="el-GR" sz="2400" i="1">
                        <a:latin typeface="Cambria Math" panose="02040503050406030204" pitchFamily="18" charset="0"/>
                        <a:ea typeface="Cambria Math" panose="02040503050406030204" pitchFamily="18" charset="0"/>
                      </a:rPr>
                      <m:t>κ</m:t>
                    </m:r>
                    <m:r>
                      <a:rPr lang="de-DE" sz="2400" i="1">
                        <a:latin typeface="Cambria Math" panose="02040503050406030204" pitchFamily="18" charset="0"/>
                      </a:rPr>
                      <m:t>=</m:t>
                    </m:r>
                    <m:r>
                      <a:rPr lang="de-DE" sz="2400" b="0" i="1" smtClean="0">
                        <a:latin typeface="Cambria Math" panose="02040503050406030204" pitchFamily="18" charset="0"/>
                      </a:rPr>
                      <m:t>3</m:t>
                    </m:r>
                  </m:oMath>
                </a14:m>
                <a:r>
                  <a:rPr lang="de-DE" sz="2400" dirty="0"/>
                  <a:t> </a:t>
                </a:r>
                <a:r>
                  <a:rPr lang="de-DE" sz="2400" dirty="0" err="1"/>
                  <a:t>the</a:t>
                </a:r>
                <a:r>
                  <a:rPr lang="de-DE" sz="2400" dirty="0"/>
                  <a:t> </a:t>
                </a:r>
                <a:r>
                  <a:rPr lang="de-DE" sz="2400" dirty="0" err="1"/>
                  <a:t>following</a:t>
                </a:r>
                <a:r>
                  <a:rPr lang="de-DE" sz="2400" dirty="0"/>
                  <a:t> </a:t>
                </a:r>
                <a:r>
                  <a:rPr lang="de-DE" sz="2400" dirty="0" err="1"/>
                  <a:t>classification</a:t>
                </a:r>
                <a:r>
                  <a:rPr lang="de-DE" sz="2400" dirty="0"/>
                  <a:t> </a:t>
                </a:r>
                <a:r>
                  <a:rPr lang="de-DE" sz="2400" dirty="0" err="1"/>
                  <a:t>is</a:t>
                </a:r>
                <a:r>
                  <a:rPr lang="de-DE" sz="2400" dirty="0"/>
                  <a:t> </a:t>
                </a:r>
                <a:r>
                  <a:rPr lang="de-DE" sz="2400" dirty="0" err="1"/>
                  <a:t>made</a:t>
                </a:r>
                <a:r>
                  <a:rPr lang="de-DE" sz="2400" dirty="0"/>
                  <a:t>:</a:t>
                </a:r>
              </a:p>
              <a:p>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&gt;</m:t>
                    </m:r>
                    <m:r>
                      <a:rPr lang="de-DE" sz="2400" b="0" i="1" smtClean="0">
                        <a:latin typeface="Cambria Math" panose="02040503050406030204" pitchFamily="18" charset="0"/>
                      </a:rPr>
                      <m:t>3</m:t>
                    </m:r>
                  </m:oMath>
                </a14:m>
                <a:r>
                  <a:rPr lang="de-DE" sz="2400" dirty="0"/>
                  <a:t>	</a:t>
                </a:r>
                <a:r>
                  <a:rPr lang="de-DE" sz="2400" dirty="0" err="1"/>
                  <a:t>leptokurtic</a:t>
                </a:r>
                <a:r>
                  <a:rPr lang="de-DE" sz="2400" dirty="0"/>
                  <a:t>; „heavy </a:t>
                </a:r>
                <a:r>
                  <a:rPr lang="de-DE" sz="2400" dirty="0" err="1"/>
                  <a:t>tailed</a:t>
                </a:r>
                <a:r>
                  <a:rPr lang="de-DE" sz="2400" dirty="0"/>
                  <a:t>“; </a:t>
                </a:r>
                <a:r>
                  <a:rPr lang="de-DE" sz="2400" dirty="0" err="1"/>
                  <a:t>many</a:t>
                </a:r>
                <a:r>
                  <a:rPr lang="de-DE" sz="2400" dirty="0"/>
                  <a:t> </a:t>
                </a:r>
                <a:r>
                  <a:rPr lang="de-DE" sz="2400" dirty="0" err="1"/>
                  <a:t>outliers</a:t>
                </a:r>
                <a:r>
                  <a:rPr lang="de-DE" sz="2400" dirty="0"/>
                  <a:t> </a:t>
                </a:r>
              </a:p>
              <a:p>
                <a:r>
                  <a:rPr lang="de-DE" sz="2400"/>
                  <a:t>					</a:t>
                </a:r>
                <a:endParaRPr lang="de-DE" sz="2400" dirty="0"/>
              </a:p>
              <a:p>
                <a14:m>
                  <m:oMath xmlns:m="http://schemas.openxmlformats.org/officeDocument/2006/math">
                    <m:r>
                      <m:rPr>
                        <m:sty m:val="p"/>
                      </m:rPr>
                      <a:rPr lang="el-GR" sz="2400" i="1" smtClean="0">
                        <a:latin typeface="Cambria Math" panose="02040503050406030204" pitchFamily="18" charset="0"/>
                        <a:ea typeface="Cambria Math" panose="02040503050406030204" pitchFamily="18" charset="0"/>
                      </a:rPr>
                      <m:t>κ</m:t>
                    </m:r>
                    <m:r>
                      <a:rPr lang="de-DE" sz="2400" b="0" i="1" smtClean="0">
                        <a:latin typeface="Cambria Math" panose="02040503050406030204" pitchFamily="18" charset="0"/>
                        <a:ea typeface="Cambria Math" panose="02040503050406030204" pitchFamily="18" charset="0"/>
                      </a:rPr>
                      <m:t>&lt;</m:t>
                    </m:r>
                    <m:r>
                      <a:rPr lang="de-DE" sz="2400" b="0" i="1" smtClean="0">
                        <a:latin typeface="Cambria Math" panose="02040503050406030204" pitchFamily="18" charset="0"/>
                      </a:rPr>
                      <m:t>3</m:t>
                    </m:r>
                  </m:oMath>
                </a14:m>
                <a:r>
                  <a:rPr lang="de-DE" sz="2400" dirty="0"/>
                  <a:t>	</a:t>
                </a:r>
                <a:r>
                  <a:rPr lang="de-DE" sz="2400" dirty="0" err="1"/>
                  <a:t>platykurtic</a:t>
                </a:r>
                <a:r>
                  <a:rPr lang="de-DE" sz="2400" dirty="0"/>
                  <a:t>; „flat-</a:t>
                </a:r>
                <a:r>
                  <a:rPr lang="de-DE" sz="2400" dirty="0" err="1"/>
                  <a:t>topped</a:t>
                </a:r>
                <a:r>
                  <a:rPr lang="de-DE" sz="2400" dirty="0"/>
                  <a:t>“; </a:t>
                </a:r>
                <a:r>
                  <a:rPr lang="de-DE" sz="2400" err="1"/>
                  <a:t>few</a:t>
                </a:r>
                <a:r>
                  <a:rPr lang="de-DE" sz="2400"/>
                  <a:t> outliers</a:t>
                </a:r>
              </a:p>
              <a:p>
                <a:endParaRPr lang="de-DE" sz="2400"/>
              </a:p>
              <a:p>
                <a:r>
                  <a:rPr lang="de-DE" sz="2400"/>
                  <a:t>			→ </a:t>
                </a:r>
                <a:r>
                  <a:rPr lang="de-DE" sz="2400" u="sng"/>
                  <a:t>be careful with the interpretation!</a:t>
                </a:r>
                <a:endParaRPr lang="de-DE" sz="2400" u="sng" dirty="0"/>
              </a:p>
              <a:p>
                <a:endParaRPr lang="de-DE" sz="2400" dirty="0"/>
              </a:p>
              <a:p>
                <a:endParaRPr lang="de-DE" sz="2400" dirty="0"/>
              </a:p>
            </p:txBody>
          </p:sp>
        </mc:Choice>
        <mc:Fallback xmlns="">
          <p:sp>
            <p:nvSpPr>
              <p:cNvPr id="2" name="Textfeld 1"/>
              <p:cNvSpPr txBox="1">
                <a:spLocks noRot="1" noChangeAspect="1" noMove="1" noResize="1" noEditPoints="1" noAdjustHandles="1" noChangeArrowheads="1" noChangeShapeType="1" noTextEdit="1"/>
              </p:cNvSpPr>
              <p:nvPr/>
            </p:nvSpPr>
            <p:spPr>
              <a:xfrm>
                <a:off x="1169668" y="838790"/>
                <a:ext cx="8856984" cy="5902571"/>
              </a:xfrm>
              <a:prstGeom prst="rect">
                <a:avLst/>
              </a:prstGeom>
              <a:blipFill>
                <a:blip r:embed="rId2"/>
                <a:stretch>
                  <a:fillRect l="-1101" b="-1446"/>
                </a:stretch>
              </a:blipFill>
            </p:spPr>
            <p:txBody>
              <a:bodyPr/>
              <a:lstStyle/>
              <a:p>
                <a:r>
                  <a:rPr lang="de-DE">
                    <a:noFill/>
                  </a:rPr>
                  <a:t> </a:t>
                </a:r>
              </a:p>
            </p:txBody>
          </p:sp>
        </mc:Fallback>
      </mc:AlternateContent>
      <p:sp>
        <p:nvSpPr>
          <p:cNvPr id="3" name="Textfeld 2">
            <a:extLst>
              <a:ext uri="{FF2B5EF4-FFF2-40B4-BE49-F238E27FC236}">
                <a16:creationId xmlns:a16="http://schemas.microsoft.com/office/drawing/2014/main" id="{152AC4C0-BC00-8861-9D5C-50F25469D4D3}"/>
              </a:ext>
            </a:extLst>
          </p:cNvPr>
          <p:cNvSpPr txBox="1"/>
          <p:nvPr/>
        </p:nvSpPr>
        <p:spPr>
          <a:xfrm>
            <a:off x="1524000" y="116639"/>
            <a:ext cx="8856984" cy="648072"/>
          </a:xfrm>
          <a:prstGeom prst="rect">
            <a:avLst/>
          </a:prstGeom>
          <a:noFill/>
        </p:spPr>
        <p:txBody>
          <a:bodyPr wrap="square" rtlCol="0">
            <a:noAutofit/>
          </a:bodyPr>
          <a:lstStyle/>
          <a:p>
            <a:pPr algn="ctr"/>
            <a:r>
              <a:rPr lang="de-DE" sz="3200" dirty="0" err="1"/>
              <a:t>Kurtosis</a:t>
            </a:r>
            <a:r>
              <a:rPr lang="de-DE" sz="3200" dirty="0"/>
              <a:t> (</a:t>
            </a:r>
            <a:r>
              <a:rPr lang="de-DE" sz="3200" dirty="0" err="1"/>
              <a:t>fourth</a:t>
            </a:r>
            <a:r>
              <a:rPr lang="de-DE" sz="3200" dirty="0"/>
              <a:t> </a:t>
            </a:r>
            <a:r>
              <a:rPr lang="de-DE" sz="3200" dirty="0" err="1"/>
              <a:t>moment</a:t>
            </a:r>
            <a:r>
              <a:rPr lang="de-DE" sz="3200" dirty="0"/>
              <a:t>)</a:t>
            </a:r>
          </a:p>
        </p:txBody>
      </p:sp>
      <p:sp>
        <p:nvSpPr>
          <p:cNvPr id="4" name="Rechteck 3">
            <a:extLst>
              <a:ext uri="{FF2B5EF4-FFF2-40B4-BE49-F238E27FC236}">
                <a16:creationId xmlns:a16="http://schemas.microsoft.com/office/drawing/2014/main" id="{F4404772-6F64-40FB-EA2C-BCFB71924CC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192642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9554" y="2265082"/>
            <a:ext cx="9149918" cy="1309430"/>
          </a:xfrm>
        </p:spPr>
        <p:txBody>
          <a:bodyPr>
            <a:noAutofit/>
          </a:bodyPr>
          <a:lstStyle/>
          <a:p>
            <a:r>
              <a:rPr lang="de-DE" sz="5000" dirty="0">
                <a:latin typeface="Times New Roman" panose="02020603050405020304" pitchFamily="18" charset="0"/>
                <a:cs typeface="Times New Roman" panose="02020603050405020304" pitchFamily="18" charset="0"/>
              </a:rPr>
              <a:t>(</a:t>
            </a:r>
            <a:r>
              <a:rPr lang="de-DE" sz="5000" dirty="0" err="1">
                <a:latin typeface="Times New Roman" panose="02020603050405020304" pitchFamily="18" charset="0"/>
                <a:cs typeface="Times New Roman" panose="02020603050405020304" pitchFamily="18" charset="0"/>
              </a:rPr>
              <a:t>Advanced</a:t>
            </a:r>
            <a:r>
              <a:rPr lang="de-DE" sz="5000" dirty="0">
                <a:latin typeface="Times New Roman" panose="02020603050405020304" pitchFamily="18" charset="0"/>
                <a:cs typeface="Times New Roman" panose="02020603050405020304" pitchFamily="18" charset="0"/>
              </a:rPr>
              <a:t>) </a:t>
            </a:r>
            <a:r>
              <a:rPr lang="de-DE" sz="5000" dirty="0" err="1">
                <a:latin typeface="Times New Roman" panose="02020603050405020304" pitchFamily="18" charset="0"/>
                <a:cs typeface="Times New Roman" panose="02020603050405020304" pitchFamily="18" charset="0"/>
              </a:rPr>
              <a:t>Statistics</a:t>
            </a:r>
            <a:r>
              <a:rPr lang="de-DE" sz="5000" dirty="0">
                <a:latin typeface="Times New Roman" panose="02020603050405020304" pitchFamily="18" charset="0"/>
                <a:cs typeface="Times New Roman" panose="02020603050405020304" pitchFamily="18" charset="0"/>
              </a:rPr>
              <a:t> B</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2147" y="4747574"/>
            <a:ext cx="9077325" cy="438788"/>
          </a:xfrm>
        </p:spPr>
        <p:txBody>
          <a:bodyPr>
            <a:noAutofit/>
          </a:bodyPr>
          <a:lstStyle/>
          <a:p>
            <a:r>
              <a:rPr lang="de-DE" dirty="0">
                <a:latin typeface="Times New Roman" panose="02020603050405020304" pitchFamily="18" charset="0"/>
                <a:cs typeface="Times New Roman" panose="02020603050405020304" pitchFamily="18" charset="0"/>
              </a:rPr>
              <a:t>Winter Term 2022</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1411" y="54702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253071"/>
            <a:ext cx="2581275" cy="1771650"/>
          </a:xfrm>
          <a:prstGeom prst="rect">
            <a:avLst/>
          </a:prstGeom>
        </p:spPr>
      </p:pic>
      <p:sp>
        <p:nvSpPr>
          <p:cNvPr id="5" name="Rechteck 4">
            <a:extLst>
              <a:ext uri="{FF2B5EF4-FFF2-40B4-BE49-F238E27FC236}">
                <a16:creationId xmlns:a16="http://schemas.microsoft.com/office/drawing/2014/main" id="{694C0AA6-E357-8038-DDB3-126EA90866F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071565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152AC4C0-BC00-8861-9D5C-50F25469D4D3}"/>
              </a:ext>
            </a:extLst>
          </p:cNvPr>
          <p:cNvSpPr txBox="1"/>
          <p:nvPr/>
        </p:nvSpPr>
        <p:spPr>
          <a:xfrm>
            <a:off x="1149927" y="49816"/>
            <a:ext cx="8856984" cy="648072"/>
          </a:xfrm>
          <a:prstGeom prst="rect">
            <a:avLst/>
          </a:prstGeom>
          <a:noFill/>
        </p:spPr>
        <p:txBody>
          <a:bodyPr wrap="square" rtlCol="0">
            <a:noAutofit/>
          </a:bodyPr>
          <a:lstStyle/>
          <a:p>
            <a:pPr algn="ctr"/>
            <a:r>
              <a:rPr lang="de-DE" sz="3200"/>
              <a:t>Excercise</a:t>
            </a:r>
            <a:endParaRPr lang="de-DE" sz="3200" dirty="0"/>
          </a:p>
        </p:txBody>
      </p:sp>
      <p:sp>
        <p:nvSpPr>
          <p:cNvPr id="4" name="Rechteck 3">
            <a:extLst>
              <a:ext uri="{FF2B5EF4-FFF2-40B4-BE49-F238E27FC236}">
                <a16:creationId xmlns:a16="http://schemas.microsoft.com/office/drawing/2014/main" id="{F4404772-6F64-40FB-EA2C-BCFB71924CC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mc:AlternateContent xmlns:mc="http://schemas.openxmlformats.org/markup-compatibility/2006">
        <mc:Choice xmlns:a14="http://schemas.microsoft.com/office/drawing/2010/main" Requires="a14">
          <p:sp>
            <p:nvSpPr>
              <p:cNvPr id="2" name="Textfeld 1">
                <a:extLst>
                  <a:ext uri="{FF2B5EF4-FFF2-40B4-BE49-F238E27FC236}">
                    <a16:creationId xmlns:a16="http://schemas.microsoft.com/office/drawing/2014/main" id="{C097F699-9D79-4103-6D62-0E21BF08E7F8}"/>
                  </a:ext>
                </a:extLst>
              </p:cNvPr>
              <p:cNvSpPr txBox="1"/>
              <p:nvPr/>
            </p:nvSpPr>
            <p:spPr>
              <a:xfrm>
                <a:off x="543462" y="764711"/>
                <a:ext cx="2955296" cy="523541"/>
              </a:xfrm>
              <a:prstGeom prst="rect">
                <a:avLst/>
              </a:prstGeom>
              <a:noFill/>
            </p:spPr>
            <p:txBody>
              <a:bodyPr wrap="none" lIns="0" tIns="0" rIns="0" bIns="0" rtlCol="0">
                <a:spAutoFit/>
              </a:bodyPr>
              <a:lstStyle/>
              <a:p>
                <a:r>
                  <a:rPr lang="de-DE" sz="2400" b="0" dirty="0"/>
                  <a:t>MAD </a:t>
                </a:r>
                <a14:m>
                  <m:oMath xmlns:m="http://schemas.openxmlformats.org/officeDocument/2006/math">
                    <m:r>
                      <a:rPr lang="de-DE" sz="2400" b="0" i="1" smtClean="0">
                        <a:latin typeface="Cambria Math" panose="02040503050406030204" pitchFamily="18" charset="0"/>
                      </a:rPr>
                      <m:t>=</m:t>
                    </m:r>
                    <m:f>
                      <m:fPr>
                        <m:ctrlPr>
                          <a:rPr lang="de-DE" sz="2400" b="0" i="1" smtClean="0">
                            <a:latin typeface="Cambria Math" panose="02040503050406030204" pitchFamily="18" charset="0"/>
                          </a:rPr>
                        </m:ctrlPr>
                      </m:fPr>
                      <m:num>
                        <m:r>
                          <a:rPr lang="de-DE" sz="2400" b="0" i="1" smtClean="0">
                            <a:latin typeface="Cambria Math" panose="02040503050406030204" pitchFamily="18" charset="0"/>
                          </a:rPr>
                          <m:t>1</m:t>
                        </m:r>
                      </m:num>
                      <m:den>
                        <m:r>
                          <a:rPr lang="de-DE" sz="2400" b="0" i="1" smtClean="0">
                            <a:latin typeface="Cambria Math" panose="02040503050406030204" pitchFamily="18" charset="0"/>
                          </a:rPr>
                          <m:t>𝑛</m:t>
                        </m:r>
                      </m:den>
                    </m:f>
                    <m:nary>
                      <m:naryPr>
                        <m:chr m:val="∑"/>
                        <m:ctrlPr>
                          <a:rPr lang="de-DE" sz="2400" b="0" i="1" smtClean="0">
                            <a:latin typeface="Cambria Math" panose="02040503050406030204" pitchFamily="18" charset="0"/>
                          </a:rPr>
                        </m:ctrlPr>
                      </m:naryPr>
                      <m:sub>
                        <m:r>
                          <m:rPr>
                            <m:brk m:alnAt="23"/>
                          </m:rPr>
                          <a:rPr lang="de-DE" sz="2400" b="0" i="1" smtClean="0">
                            <a:latin typeface="Cambria Math" panose="02040503050406030204" pitchFamily="18" charset="0"/>
                          </a:rPr>
                          <m:t>𝑖</m:t>
                        </m:r>
                        <m:r>
                          <a:rPr lang="de-DE" sz="2400" b="0" i="1" smtClean="0">
                            <a:latin typeface="Cambria Math" panose="02040503050406030204" pitchFamily="18" charset="0"/>
                          </a:rPr>
                          <m:t>=1</m:t>
                        </m:r>
                      </m:sub>
                      <m:sup>
                        <m:r>
                          <a:rPr lang="de-DE" sz="2400" b="0" i="1" smtClean="0">
                            <a:latin typeface="Cambria Math" panose="02040503050406030204" pitchFamily="18" charset="0"/>
                          </a:rPr>
                          <m:t>𝑛</m:t>
                        </m:r>
                      </m:sup>
                      <m:e>
                        <m:r>
                          <a:rPr lang="de-DE" sz="2400" b="0" i="1" smtClean="0">
                            <a:latin typeface="Cambria Math" panose="02040503050406030204" pitchFamily="18" charset="0"/>
                          </a:rPr>
                          <m:t>|</m:t>
                        </m:r>
                        <m:sSub>
                          <m:sSubPr>
                            <m:ctrlPr>
                              <a:rPr lang="de-DE" sz="2400" b="0" i="1" smtClean="0">
                                <a:latin typeface="Cambria Math" panose="02040503050406030204" pitchFamily="18" charset="0"/>
                              </a:rPr>
                            </m:ctrlPr>
                          </m:sSubPr>
                          <m:e>
                            <m:r>
                              <a:rPr lang="de-DE" sz="2400" b="0" i="1" smtClean="0">
                                <a:latin typeface="Cambria Math" panose="02040503050406030204" pitchFamily="18" charset="0"/>
                              </a:rPr>
                              <m:t>𝑥</m:t>
                            </m:r>
                          </m:e>
                          <m:sub>
                            <m:r>
                              <a:rPr lang="de-DE" sz="2400" b="0" i="1" smtClean="0">
                                <a:latin typeface="Cambria Math" panose="02040503050406030204" pitchFamily="18" charset="0"/>
                              </a:rPr>
                              <m:t>𝑖</m:t>
                            </m:r>
                          </m:sub>
                        </m:sSub>
                        <m:r>
                          <a:rPr lang="de-DE" sz="2400" b="0" i="1" smtClean="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r>
                          <a:rPr lang="de-DE" sz="2400" b="0" i="1" smtClean="0">
                            <a:latin typeface="Cambria Math" panose="02040503050406030204" pitchFamily="18" charset="0"/>
                          </a:rPr>
                          <m:t>|</m:t>
                        </m:r>
                      </m:e>
                    </m:nary>
                  </m:oMath>
                </a14:m>
                <a:endParaRPr lang="de-DE" sz="2400" dirty="0"/>
              </a:p>
            </p:txBody>
          </p:sp>
        </mc:Choice>
        <mc:Fallback>
          <p:sp>
            <p:nvSpPr>
              <p:cNvPr id="2" name="Textfeld 1">
                <a:extLst>
                  <a:ext uri="{FF2B5EF4-FFF2-40B4-BE49-F238E27FC236}">
                    <a16:creationId xmlns:a16="http://schemas.microsoft.com/office/drawing/2014/main" id="{C097F699-9D79-4103-6D62-0E21BF08E7F8}"/>
                  </a:ext>
                </a:extLst>
              </p:cNvPr>
              <p:cNvSpPr txBox="1">
                <a:spLocks noRot="1" noChangeAspect="1" noMove="1" noResize="1" noEditPoints="1" noAdjustHandles="1" noChangeArrowheads="1" noChangeShapeType="1" noTextEdit="1"/>
              </p:cNvSpPr>
              <p:nvPr/>
            </p:nvSpPr>
            <p:spPr>
              <a:xfrm>
                <a:off x="543462" y="764711"/>
                <a:ext cx="2955296" cy="523541"/>
              </a:xfrm>
              <a:prstGeom prst="rect">
                <a:avLst/>
              </a:prstGeom>
              <a:blipFill>
                <a:blip r:embed="rId2"/>
                <a:stretch>
                  <a:fillRect l="-6186" t="-3488" b="-19767"/>
                </a:stretch>
              </a:blipFill>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5" name="Textfeld 4">
                <a:extLst>
                  <a:ext uri="{FF2B5EF4-FFF2-40B4-BE49-F238E27FC236}">
                    <a16:creationId xmlns:a16="http://schemas.microsoft.com/office/drawing/2014/main" id="{F8FF44D4-E4D5-2C41-D550-78ADF0AC01F7}"/>
                  </a:ext>
                </a:extLst>
              </p:cNvPr>
              <p:cNvSpPr txBox="1"/>
              <p:nvPr/>
            </p:nvSpPr>
            <p:spPr>
              <a:xfrm>
                <a:off x="-100654" y="1288252"/>
                <a:ext cx="4786349" cy="5041523"/>
              </a:xfrm>
              <a:prstGeom prst="rect">
                <a:avLst/>
              </a:prstGeom>
              <a:noFill/>
            </p:spPr>
            <p:txBody>
              <a:bodyPr wrap="square" rtlCol="0">
                <a:noAutofit/>
              </a:bodyPr>
              <a:lstStyle/>
              <a:p>
                <a:pPr lvl="1"/>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pPr lvl="1"/>
                <a14:m>
                  <m:oMathPara xmlns:m="http://schemas.openxmlformats.org/officeDocument/2006/math">
                    <m:oMathParaPr>
                      <m:jc m:val="centerGroup"/>
                    </m:oMathParaPr>
                    <m:oMath xmlns:m="http://schemas.openxmlformats.org/officeDocument/2006/math">
                      <m:sSup>
                        <m:sSupPr>
                          <m:ctrlPr>
                            <a:rPr lang="de-DE" sz="2400" i="1">
                              <a:latin typeface="Cambria Math" panose="02040503050406030204" pitchFamily="18" charset="0"/>
                            </a:rPr>
                          </m:ctrlPr>
                        </m:sSupPr>
                        <m:e>
                          <m:acc>
                            <m:accPr>
                              <m:chr m:val="̂"/>
                              <m:ctrlPr>
                                <a:rPr lang="de-DE" sz="2400" i="1" smtClean="0">
                                  <a:latin typeface="Cambria Math" panose="02040503050406030204" pitchFamily="18" charset="0"/>
                                  <a:ea typeface="Cambria Math" panose="02040503050406030204" pitchFamily="18" charset="0"/>
                                </a:rPr>
                              </m:ctrlPr>
                            </m:accPr>
                            <m:e>
                              <m:r>
                                <m:rPr>
                                  <m:sty m:val="p"/>
                                </m:rPr>
                                <a:rPr lang="el-GR" sz="2400" i="1">
                                  <a:latin typeface="Cambria Math" panose="02040503050406030204" pitchFamily="18" charset="0"/>
                                  <a:ea typeface="Cambria Math" panose="02040503050406030204" pitchFamily="18" charset="0"/>
                                </a:rPr>
                                <m:t>σ</m:t>
                              </m:r>
                            </m:e>
                          </m:acc>
                        </m:e>
                        <m:sup>
                          <m:r>
                            <a:rPr lang="de-DE" sz="2400" i="1">
                              <a:latin typeface="Cambria Math" panose="02040503050406030204" pitchFamily="18" charset="0"/>
                            </a:rPr>
                            <m:t>2</m:t>
                          </m:r>
                        </m:sup>
                      </m:sSup>
                      <m:r>
                        <a:rPr lang="de-DE" sz="2400" i="1">
                          <a:latin typeface="Cambria Math" panose="02040503050406030204" pitchFamily="18" charset="0"/>
                        </a:rPr>
                        <m:t>=</m:t>
                      </m:r>
                      <m:f>
                        <m:fPr>
                          <m:ctrlPr>
                            <a:rPr lang="de-DE" sz="2400" i="1" dirty="0">
                              <a:latin typeface="Cambria Math" panose="02040503050406030204" pitchFamily="18" charset="0"/>
                            </a:rPr>
                          </m:ctrlPr>
                        </m:fPr>
                        <m:num>
                          <m:r>
                            <a:rPr lang="de-DE" sz="2400" i="1" dirty="0">
                              <a:latin typeface="Cambria Math" panose="02040503050406030204" pitchFamily="18" charset="0"/>
                            </a:rPr>
                            <m:t>1</m:t>
                          </m:r>
                        </m:num>
                        <m:den>
                          <m:r>
                            <a:rPr lang="de-DE" sz="2400" i="1" dirty="0">
                              <a:latin typeface="Cambria Math" panose="02040503050406030204" pitchFamily="18" charset="0"/>
                            </a:rPr>
                            <m:t>𝑛</m:t>
                          </m:r>
                          <m:r>
                            <a:rPr lang="de-DE" sz="2400" b="0" i="1" dirty="0" smtClean="0">
                              <a:latin typeface="Cambria Math" panose="02040503050406030204" pitchFamily="18" charset="0"/>
                            </a:rPr>
                            <m:t>−1</m:t>
                          </m:r>
                        </m:den>
                      </m:f>
                      <m:nary>
                        <m:naryPr>
                          <m:chr m:val="∑"/>
                          <m:ctrlPr>
                            <a:rPr lang="pt-BR" sz="2400" i="1" dirty="0">
                              <a:latin typeface="Cambria Math" panose="02040503050406030204" pitchFamily="18" charset="0"/>
                            </a:rPr>
                          </m:ctrlPr>
                        </m:naryPr>
                        <m:sub>
                          <m:r>
                            <m:rPr>
                              <m:brk m:alnAt="23"/>
                            </m:rPr>
                            <a:rPr lang="de-DE" sz="2400" i="1" dirty="0">
                              <a:latin typeface="Cambria Math" panose="02040503050406030204" pitchFamily="18" charset="0"/>
                            </a:rPr>
                            <m:t>𝑖</m:t>
                          </m:r>
                          <m:r>
                            <a:rPr lang="pt-BR" sz="2400" i="1" dirty="0">
                              <a:latin typeface="Cambria Math" panose="02040503050406030204" pitchFamily="18" charset="0"/>
                            </a:rPr>
                            <m:t>=</m:t>
                          </m:r>
                          <m:r>
                            <a:rPr lang="de-DE" sz="2400" i="1" dirty="0">
                              <a:latin typeface="Cambria Math" panose="02040503050406030204" pitchFamily="18" charset="0"/>
                            </a:rPr>
                            <m:t>1</m:t>
                          </m:r>
                        </m:sub>
                        <m:sup>
                          <m:r>
                            <a:rPr lang="pt-BR" sz="2400" i="1" dirty="0">
                              <a:latin typeface="Cambria Math" panose="02040503050406030204" pitchFamily="18" charset="0"/>
                            </a:rPr>
                            <m:t>𝑛</m:t>
                          </m:r>
                        </m:sup>
                        <m:e>
                          <m:sSup>
                            <m:sSupPr>
                              <m:ctrlPr>
                                <a:rPr lang="el-GR" sz="2400" i="1" dirty="0">
                                  <a:latin typeface="Cambria Math" panose="02040503050406030204" pitchFamily="18" charset="0"/>
                                </a:rPr>
                              </m:ctrlPr>
                            </m:sSupPr>
                            <m:e>
                              <m:d>
                                <m:dPr>
                                  <m:ctrlPr>
                                    <a:rPr lang="el-GR" sz="2400" i="1" dirty="0">
                                      <a:latin typeface="Cambria Math" panose="02040503050406030204" pitchFamily="18" charset="0"/>
                                    </a:rPr>
                                  </m:ctrlPr>
                                </m:dPr>
                                <m:e>
                                  <m:sSub>
                                    <m:sSubPr>
                                      <m:ctrlPr>
                                        <a:rPr lang="pt-BR" sz="2400" i="1" dirty="0">
                                          <a:latin typeface="Cambria Math" panose="02040503050406030204" pitchFamily="18" charset="0"/>
                                        </a:rPr>
                                      </m:ctrlPr>
                                    </m:sSubPr>
                                    <m:e>
                                      <m:r>
                                        <a:rPr lang="de-DE" sz="2400" i="1" dirty="0">
                                          <a:latin typeface="Cambria Math" panose="02040503050406030204" pitchFamily="18" charset="0"/>
                                        </a:rPr>
                                        <m:t>𝑥</m:t>
                                      </m:r>
                                    </m:e>
                                    <m:sub>
                                      <m:r>
                                        <a:rPr lang="de-DE" sz="2400" i="1" dirty="0">
                                          <a:latin typeface="Cambria Math" panose="02040503050406030204" pitchFamily="18" charset="0"/>
                                        </a:rPr>
                                        <m:t>𝑖</m:t>
                                      </m:r>
                                    </m:sub>
                                  </m:sSub>
                                  <m:r>
                                    <a:rPr lang="de-DE" sz="2400" i="1" dirty="0">
                                      <a:latin typeface="Cambria Math" panose="02040503050406030204" pitchFamily="18" charset="0"/>
                                    </a:rPr>
                                    <m:t>−</m:t>
                                  </m:r>
                                  <m:acc>
                                    <m:accPr>
                                      <m:chr m:val="̅"/>
                                      <m:ctrlPr>
                                        <a:rPr lang="de-DE" sz="2400" i="1">
                                          <a:latin typeface="Cambria Math" panose="02040503050406030204" pitchFamily="18" charset="0"/>
                                        </a:rPr>
                                      </m:ctrlPr>
                                    </m:accPr>
                                    <m:e>
                                      <m:r>
                                        <a:rPr lang="de-DE" sz="2400" i="1">
                                          <a:latin typeface="Cambria Math" panose="02040503050406030204" pitchFamily="18" charset="0"/>
                                        </a:rPr>
                                        <m:t>𝑥</m:t>
                                      </m:r>
                                    </m:e>
                                  </m:acc>
                                </m:e>
                              </m:d>
                            </m:e>
                            <m:sup>
                              <m:r>
                                <a:rPr lang="de-DE" sz="2400" i="1" dirty="0">
                                  <a:latin typeface="Cambria Math" panose="02040503050406030204" pitchFamily="18" charset="0"/>
                                </a:rPr>
                                <m:t>2</m:t>
                              </m:r>
                            </m:sup>
                          </m:sSup>
                        </m:e>
                      </m:nary>
                    </m:oMath>
                  </m:oMathPara>
                </a14:m>
                <a:endParaRPr lang="de-DE" sz="2400" dirty="0"/>
              </a:p>
              <a:p>
                <a:pPr lvl="1"/>
                <a:endParaRPr lang="de-DE" sz="2400" dirty="0"/>
              </a:p>
              <a:p>
                <a:endParaRPr lang="de-DE" sz="2400" dirty="0"/>
              </a:p>
            </p:txBody>
          </p:sp>
        </mc:Choice>
        <mc:Fallback>
          <p:sp>
            <p:nvSpPr>
              <p:cNvPr id="5" name="Textfeld 4">
                <a:extLst>
                  <a:ext uri="{FF2B5EF4-FFF2-40B4-BE49-F238E27FC236}">
                    <a16:creationId xmlns:a16="http://schemas.microsoft.com/office/drawing/2014/main" id="{F8FF44D4-E4D5-2C41-D550-78ADF0AC01F7}"/>
                  </a:ext>
                </a:extLst>
              </p:cNvPr>
              <p:cNvSpPr txBox="1">
                <a:spLocks noRot="1" noChangeAspect="1" noMove="1" noResize="1" noEditPoints="1" noAdjustHandles="1" noChangeArrowheads="1" noChangeShapeType="1" noTextEdit="1"/>
              </p:cNvSpPr>
              <p:nvPr/>
            </p:nvSpPr>
            <p:spPr>
              <a:xfrm>
                <a:off x="-100654" y="1288252"/>
                <a:ext cx="4786349" cy="5041523"/>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mc:Choice xmlns:p14="http://schemas.microsoft.com/office/powerpoint/2010/main" Requires="p14">
          <p:contentPart p14:bwMode="auto" r:id="rId4">
            <p14:nvContentPartPr>
              <p14:cNvPr id="6" name="Freihand 5">
                <a:extLst>
                  <a:ext uri="{FF2B5EF4-FFF2-40B4-BE49-F238E27FC236}">
                    <a16:creationId xmlns:a16="http://schemas.microsoft.com/office/drawing/2014/main" id="{611A7DBB-51DB-5E83-216D-A614FC84FFEB}"/>
                  </a:ext>
                </a:extLst>
              </p14:cNvPr>
              <p14:cNvContentPartPr/>
              <p14:nvPr/>
            </p14:nvContentPartPr>
            <p14:xfrm>
              <a:off x="4281680" y="1061240"/>
              <a:ext cx="45000" cy="10440"/>
            </p14:xfrm>
          </p:contentPart>
        </mc:Choice>
        <mc:Fallback>
          <p:pic>
            <p:nvPicPr>
              <p:cNvPr id="6" name="Freihand 5">
                <a:extLst>
                  <a:ext uri="{FF2B5EF4-FFF2-40B4-BE49-F238E27FC236}">
                    <a16:creationId xmlns:a16="http://schemas.microsoft.com/office/drawing/2014/main" id="{611A7DBB-51DB-5E83-216D-A614FC84FFEB}"/>
                  </a:ext>
                </a:extLst>
              </p:cNvPr>
              <p:cNvPicPr/>
              <p:nvPr/>
            </p:nvPicPr>
            <p:blipFill>
              <a:blip r:embed="rId5"/>
              <a:stretch>
                <a:fillRect/>
              </a:stretch>
            </p:blipFill>
            <p:spPr>
              <a:xfrm>
                <a:off x="4272680" y="1052240"/>
                <a:ext cx="62640" cy="28080"/>
              </a:xfrm>
              <a:prstGeom prst="rect">
                <a:avLst/>
              </a:prstGeom>
            </p:spPr>
          </p:pic>
        </mc:Fallback>
      </mc:AlternateContent>
      <p:grpSp>
        <p:nvGrpSpPr>
          <p:cNvPr id="19" name="Gruppieren 18">
            <a:extLst>
              <a:ext uri="{FF2B5EF4-FFF2-40B4-BE49-F238E27FC236}">
                <a16:creationId xmlns:a16="http://schemas.microsoft.com/office/drawing/2014/main" id="{F4A6CA62-7A91-AE19-53BF-A94FBD2D2414}"/>
              </a:ext>
            </a:extLst>
          </p:cNvPr>
          <p:cNvGrpSpPr/>
          <p:nvPr/>
        </p:nvGrpSpPr>
        <p:grpSpPr>
          <a:xfrm>
            <a:off x="1524800" y="174920"/>
            <a:ext cx="2248200" cy="1669680"/>
            <a:chOff x="1524800" y="174920"/>
            <a:chExt cx="2248200" cy="1669680"/>
          </a:xfrm>
        </p:grpSpPr>
        <mc:AlternateContent xmlns:mc="http://schemas.openxmlformats.org/markup-compatibility/2006">
          <mc:Choice xmlns:p14="http://schemas.microsoft.com/office/powerpoint/2010/main" Requires="p14">
            <p:contentPart p14:bwMode="auto" r:id="rId6">
              <p14:nvContentPartPr>
                <p14:cNvPr id="7" name="Freihand 6">
                  <a:extLst>
                    <a:ext uri="{FF2B5EF4-FFF2-40B4-BE49-F238E27FC236}">
                      <a16:creationId xmlns:a16="http://schemas.microsoft.com/office/drawing/2014/main" id="{8B968F29-4468-6684-1E1E-3AD706157D49}"/>
                    </a:ext>
                  </a:extLst>
                </p14:cNvPr>
                <p14:cNvContentPartPr/>
                <p14:nvPr/>
              </p14:nvContentPartPr>
              <p14:xfrm>
                <a:off x="2475560" y="633560"/>
                <a:ext cx="1209240" cy="798120"/>
              </p14:xfrm>
            </p:contentPart>
          </mc:Choice>
          <mc:Fallback>
            <p:pic>
              <p:nvPicPr>
                <p:cNvPr id="7" name="Freihand 6">
                  <a:extLst>
                    <a:ext uri="{FF2B5EF4-FFF2-40B4-BE49-F238E27FC236}">
                      <a16:creationId xmlns:a16="http://schemas.microsoft.com/office/drawing/2014/main" id="{8B968F29-4468-6684-1E1E-3AD706157D49}"/>
                    </a:ext>
                  </a:extLst>
                </p:cNvPr>
                <p:cNvPicPr/>
                <p:nvPr/>
              </p:nvPicPr>
              <p:blipFill>
                <a:blip r:embed="rId7"/>
                <a:stretch>
                  <a:fillRect/>
                </a:stretch>
              </p:blipFill>
              <p:spPr>
                <a:xfrm>
                  <a:off x="2466560" y="624560"/>
                  <a:ext cx="1226880" cy="81576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9" name="Freihand 8">
                  <a:extLst>
                    <a:ext uri="{FF2B5EF4-FFF2-40B4-BE49-F238E27FC236}">
                      <a16:creationId xmlns:a16="http://schemas.microsoft.com/office/drawing/2014/main" id="{54C26BA1-FB49-0256-CD73-50C16752217D}"/>
                    </a:ext>
                  </a:extLst>
                </p14:cNvPr>
                <p14:cNvContentPartPr/>
                <p14:nvPr/>
              </p14:nvContentPartPr>
              <p14:xfrm>
                <a:off x="2692280" y="455720"/>
                <a:ext cx="146160" cy="138240"/>
              </p14:xfrm>
            </p:contentPart>
          </mc:Choice>
          <mc:Fallback>
            <p:pic>
              <p:nvPicPr>
                <p:cNvPr id="9" name="Freihand 8">
                  <a:extLst>
                    <a:ext uri="{FF2B5EF4-FFF2-40B4-BE49-F238E27FC236}">
                      <a16:creationId xmlns:a16="http://schemas.microsoft.com/office/drawing/2014/main" id="{54C26BA1-FB49-0256-CD73-50C16752217D}"/>
                    </a:ext>
                  </a:extLst>
                </p:cNvPr>
                <p:cNvPicPr/>
                <p:nvPr/>
              </p:nvPicPr>
              <p:blipFill>
                <a:blip r:embed="rId9"/>
                <a:stretch>
                  <a:fillRect/>
                </a:stretch>
              </p:blipFill>
              <p:spPr>
                <a:xfrm>
                  <a:off x="2683640" y="447080"/>
                  <a:ext cx="163800" cy="1558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0" name="Freihand 9">
                  <a:extLst>
                    <a:ext uri="{FF2B5EF4-FFF2-40B4-BE49-F238E27FC236}">
                      <a16:creationId xmlns:a16="http://schemas.microsoft.com/office/drawing/2014/main" id="{902830FA-6487-FE06-8D10-5A364FB7B606}"/>
                    </a:ext>
                  </a:extLst>
                </p14:cNvPr>
                <p14:cNvContentPartPr/>
                <p14:nvPr/>
              </p14:nvContentPartPr>
              <p14:xfrm>
                <a:off x="2851760" y="497480"/>
                <a:ext cx="88560" cy="94680"/>
              </p14:xfrm>
            </p:contentPart>
          </mc:Choice>
          <mc:Fallback>
            <p:pic>
              <p:nvPicPr>
                <p:cNvPr id="10" name="Freihand 9">
                  <a:extLst>
                    <a:ext uri="{FF2B5EF4-FFF2-40B4-BE49-F238E27FC236}">
                      <a16:creationId xmlns:a16="http://schemas.microsoft.com/office/drawing/2014/main" id="{902830FA-6487-FE06-8D10-5A364FB7B606}"/>
                    </a:ext>
                  </a:extLst>
                </p:cNvPr>
                <p:cNvPicPr/>
                <p:nvPr/>
              </p:nvPicPr>
              <p:blipFill>
                <a:blip r:embed="rId11"/>
                <a:stretch>
                  <a:fillRect/>
                </a:stretch>
              </p:blipFill>
              <p:spPr>
                <a:xfrm>
                  <a:off x="2843120" y="488480"/>
                  <a:ext cx="106200" cy="1123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1" name="Freihand 10">
                  <a:extLst>
                    <a:ext uri="{FF2B5EF4-FFF2-40B4-BE49-F238E27FC236}">
                      <a16:creationId xmlns:a16="http://schemas.microsoft.com/office/drawing/2014/main" id="{C10DA56F-C61D-C5D4-746C-CC3FF2392C18}"/>
                    </a:ext>
                  </a:extLst>
                </p14:cNvPr>
                <p14:cNvContentPartPr/>
                <p14:nvPr/>
              </p14:nvContentPartPr>
              <p14:xfrm>
                <a:off x="3027800" y="462920"/>
                <a:ext cx="92520" cy="101880"/>
              </p14:xfrm>
            </p:contentPart>
          </mc:Choice>
          <mc:Fallback>
            <p:pic>
              <p:nvPicPr>
                <p:cNvPr id="11" name="Freihand 10">
                  <a:extLst>
                    <a:ext uri="{FF2B5EF4-FFF2-40B4-BE49-F238E27FC236}">
                      <a16:creationId xmlns:a16="http://schemas.microsoft.com/office/drawing/2014/main" id="{C10DA56F-C61D-C5D4-746C-CC3FF2392C18}"/>
                    </a:ext>
                  </a:extLst>
                </p:cNvPr>
                <p:cNvPicPr/>
                <p:nvPr/>
              </p:nvPicPr>
              <p:blipFill>
                <a:blip r:embed="rId13"/>
                <a:stretch>
                  <a:fillRect/>
                </a:stretch>
              </p:blipFill>
              <p:spPr>
                <a:xfrm>
                  <a:off x="3018800" y="453920"/>
                  <a:ext cx="110160" cy="11952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2" name="Freihand 11">
                  <a:extLst>
                    <a:ext uri="{FF2B5EF4-FFF2-40B4-BE49-F238E27FC236}">
                      <a16:creationId xmlns:a16="http://schemas.microsoft.com/office/drawing/2014/main" id="{6B2C71D1-641B-DE92-CA7C-35369D8D9B60}"/>
                    </a:ext>
                  </a:extLst>
                </p14:cNvPr>
                <p14:cNvContentPartPr/>
                <p14:nvPr/>
              </p14:nvContentPartPr>
              <p14:xfrm>
                <a:off x="3154880" y="304520"/>
                <a:ext cx="133200" cy="249480"/>
              </p14:xfrm>
            </p:contentPart>
          </mc:Choice>
          <mc:Fallback>
            <p:pic>
              <p:nvPicPr>
                <p:cNvPr id="12" name="Freihand 11">
                  <a:extLst>
                    <a:ext uri="{FF2B5EF4-FFF2-40B4-BE49-F238E27FC236}">
                      <a16:creationId xmlns:a16="http://schemas.microsoft.com/office/drawing/2014/main" id="{6B2C71D1-641B-DE92-CA7C-35369D8D9B60}"/>
                    </a:ext>
                  </a:extLst>
                </p:cNvPr>
                <p:cNvPicPr/>
                <p:nvPr/>
              </p:nvPicPr>
              <p:blipFill>
                <a:blip r:embed="rId15"/>
                <a:stretch>
                  <a:fillRect/>
                </a:stretch>
              </p:blipFill>
              <p:spPr>
                <a:xfrm>
                  <a:off x="3145880" y="295880"/>
                  <a:ext cx="150840" cy="26712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3" name="Freihand 12">
                  <a:extLst>
                    <a:ext uri="{FF2B5EF4-FFF2-40B4-BE49-F238E27FC236}">
                      <a16:creationId xmlns:a16="http://schemas.microsoft.com/office/drawing/2014/main" id="{8802F8FD-4789-C9AB-C397-B947960273F2}"/>
                    </a:ext>
                  </a:extLst>
                </p14:cNvPr>
                <p14:cNvContentPartPr/>
                <p14:nvPr/>
              </p14:nvContentPartPr>
              <p14:xfrm>
                <a:off x="3386720" y="495320"/>
                <a:ext cx="50040" cy="154080"/>
              </p14:xfrm>
            </p:contentPart>
          </mc:Choice>
          <mc:Fallback>
            <p:pic>
              <p:nvPicPr>
                <p:cNvPr id="13" name="Freihand 12">
                  <a:extLst>
                    <a:ext uri="{FF2B5EF4-FFF2-40B4-BE49-F238E27FC236}">
                      <a16:creationId xmlns:a16="http://schemas.microsoft.com/office/drawing/2014/main" id="{8802F8FD-4789-C9AB-C397-B947960273F2}"/>
                    </a:ext>
                  </a:extLst>
                </p:cNvPr>
                <p:cNvPicPr/>
                <p:nvPr/>
              </p:nvPicPr>
              <p:blipFill>
                <a:blip r:embed="rId17"/>
                <a:stretch>
                  <a:fillRect/>
                </a:stretch>
              </p:blipFill>
              <p:spPr>
                <a:xfrm>
                  <a:off x="3377720" y="486680"/>
                  <a:ext cx="6768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4" name="Freihand 13">
                  <a:extLst>
                    <a:ext uri="{FF2B5EF4-FFF2-40B4-BE49-F238E27FC236}">
                      <a16:creationId xmlns:a16="http://schemas.microsoft.com/office/drawing/2014/main" id="{CE3F48F8-6BF0-8AE3-3CAD-78FD8DB2CDA3}"/>
                    </a:ext>
                  </a:extLst>
                </p14:cNvPr>
                <p14:cNvContentPartPr/>
                <p14:nvPr/>
              </p14:nvContentPartPr>
              <p14:xfrm>
                <a:off x="3391760" y="347720"/>
                <a:ext cx="2880" cy="23760"/>
              </p14:xfrm>
            </p:contentPart>
          </mc:Choice>
          <mc:Fallback>
            <p:pic>
              <p:nvPicPr>
                <p:cNvPr id="14" name="Freihand 13">
                  <a:extLst>
                    <a:ext uri="{FF2B5EF4-FFF2-40B4-BE49-F238E27FC236}">
                      <a16:creationId xmlns:a16="http://schemas.microsoft.com/office/drawing/2014/main" id="{CE3F48F8-6BF0-8AE3-3CAD-78FD8DB2CDA3}"/>
                    </a:ext>
                  </a:extLst>
                </p:cNvPr>
                <p:cNvPicPr/>
                <p:nvPr/>
              </p:nvPicPr>
              <p:blipFill>
                <a:blip r:embed="rId19"/>
                <a:stretch>
                  <a:fillRect/>
                </a:stretch>
              </p:blipFill>
              <p:spPr>
                <a:xfrm>
                  <a:off x="3382760" y="339080"/>
                  <a:ext cx="20520" cy="414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16" name="Freihand 15">
                  <a:extLst>
                    <a:ext uri="{FF2B5EF4-FFF2-40B4-BE49-F238E27FC236}">
                      <a16:creationId xmlns:a16="http://schemas.microsoft.com/office/drawing/2014/main" id="{7CBC237E-29EA-3E55-4139-944E7A68A6CB}"/>
                    </a:ext>
                  </a:extLst>
                </p14:cNvPr>
                <p14:cNvContentPartPr/>
                <p14:nvPr/>
              </p14:nvContentPartPr>
              <p14:xfrm>
                <a:off x="2608040" y="174920"/>
                <a:ext cx="1164960" cy="835200"/>
              </p14:xfrm>
            </p:contentPart>
          </mc:Choice>
          <mc:Fallback>
            <p:pic>
              <p:nvPicPr>
                <p:cNvPr id="16" name="Freihand 15">
                  <a:extLst>
                    <a:ext uri="{FF2B5EF4-FFF2-40B4-BE49-F238E27FC236}">
                      <a16:creationId xmlns:a16="http://schemas.microsoft.com/office/drawing/2014/main" id="{7CBC237E-29EA-3E55-4139-944E7A68A6CB}"/>
                    </a:ext>
                  </a:extLst>
                </p:cNvPr>
                <p:cNvPicPr/>
                <p:nvPr/>
              </p:nvPicPr>
              <p:blipFill>
                <a:blip r:embed="rId21"/>
                <a:stretch>
                  <a:fillRect/>
                </a:stretch>
              </p:blipFill>
              <p:spPr>
                <a:xfrm>
                  <a:off x="2599400" y="166280"/>
                  <a:ext cx="1182600" cy="85284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8" name="Freihand 17">
                  <a:extLst>
                    <a:ext uri="{FF2B5EF4-FFF2-40B4-BE49-F238E27FC236}">
                      <a16:creationId xmlns:a16="http://schemas.microsoft.com/office/drawing/2014/main" id="{82380D2A-EA1A-5BC7-DDFB-F8867C7CEF89}"/>
                    </a:ext>
                  </a:extLst>
                </p14:cNvPr>
                <p14:cNvContentPartPr/>
                <p14:nvPr/>
              </p14:nvContentPartPr>
              <p14:xfrm>
                <a:off x="1524800" y="464720"/>
                <a:ext cx="1020600" cy="1379880"/>
              </p14:xfrm>
            </p:contentPart>
          </mc:Choice>
          <mc:Fallback>
            <p:pic>
              <p:nvPicPr>
                <p:cNvPr id="18" name="Freihand 17">
                  <a:extLst>
                    <a:ext uri="{FF2B5EF4-FFF2-40B4-BE49-F238E27FC236}">
                      <a16:creationId xmlns:a16="http://schemas.microsoft.com/office/drawing/2014/main" id="{82380D2A-EA1A-5BC7-DDFB-F8867C7CEF89}"/>
                    </a:ext>
                  </a:extLst>
                </p:cNvPr>
                <p:cNvPicPr/>
                <p:nvPr/>
              </p:nvPicPr>
              <p:blipFill>
                <a:blip r:embed="rId23"/>
                <a:stretch>
                  <a:fillRect/>
                </a:stretch>
              </p:blipFill>
              <p:spPr>
                <a:xfrm>
                  <a:off x="1515800" y="455720"/>
                  <a:ext cx="1038240" cy="1397520"/>
                </a:xfrm>
                <a:prstGeom prst="rect">
                  <a:avLst/>
                </a:prstGeom>
              </p:spPr>
            </p:pic>
          </mc:Fallback>
        </mc:AlternateContent>
      </p:grpSp>
      <p:grpSp>
        <p:nvGrpSpPr>
          <p:cNvPr id="24" name="Gruppieren 23">
            <a:extLst>
              <a:ext uri="{FF2B5EF4-FFF2-40B4-BE49-F238E27FC236}">
                <a16:creationId xmlns:a16="http://schemas.microsoft.com/office/drawing/2014/main" id="{B89F3682-075A-99E6-A025-F2B170AC1ED6}"/>
              </a:ext>
            </a:extLst>
          </p:cNvPr>
          <p:cNvGrpSpPr/>
          <p:nvPr/>
        </p:nvGrpSpPr>
        <p:grpSpPr>
          <a:xfrm>
            <a:off x="6468680" y="764600"/>
            <a:ext cx="524880" cy="464400"/>
            <a:chOff x="6468680" y="764600"/>
            <a:chExt cx="524880" cy="464400"/>
          </a:xfrm>
        </p:grpSpPr>
        <mc:AlternateContent xmlns:mc="http://schemas.openxmlformats.org/markup-compatibility/2006">
          <mc:Choice xmlns:p14="http://schemas.microsoft.com/office/powerpoint/2010/main" Requires="p14">
            <p:contentPart p14:bwMode="auto" r:id="rId24">
              <p14:nvContentPartPr>
                <p14:cNvPr id="20" name="Freihand 19">
                  <a:extLst>
                    <a:ext uri="{FF2B5EF4-FFF2-40B4-BE49-F238E27FC236}">
                      <a16:creationId xmlns:a16="http://schemas.microsoft.com/office/drawing/2014/main" id="{5BFEDA60-D33A-72F9-9745-9F9D45C333E0}"/>
                    </a:ext>
                  </a:extLst>
                </p14:cNvPr>
                <p14:cNvContentPartPr/>
                <p14:nvPr/>
              </p14:nvContentPartPr>
              <p14:xfrm>
                <a:off x="6550760" y="856760"/>
                <a:ext cx="42480" cy="266400"/>
              </p14:xfrm>
            </p:contentPart>
          </mc:Choice>
          <mc:Fallback>
            <p:pic>
              <p:nvPicPr>
                <p:cNvPr id="20" name="Freihand 19">
                  <a:extLst>
                    <a:ext uri="{FF2B5EF4-FFF2-40B4-BE49-F238E27FC236}">
                      <a16:creationId xmlns:a16="http://schemas.microsoft.com/office/drawing/2014/main" id="{5BFEDA60-D33A-72F9-9745-9F9D45C333E0}"/>
                    </a:ext>
                  </a:extLst>
                </p:cNvPr>
                <p:cNvPicPr/>
                <p:nvPr/>
              </p:nvPicPr>
              <p:blipFill>
                <a:blip r:embed="rId25"/>
                <a:stretch>
                  <a:fillRect/>
                </a:stretch>
              </p:blipFill>
              <p:spPr>
                <a:xfrm>
                  <a:off x="6541760" y="848120"/>
                  <a:ext cx="60120" cy="2840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21" name="Freihand 20">
                  <a:extLst>
                    <a:ext uri="{FF2B5EF4-FFF2-40B4-BE49-F238E27FC236}">
                      <a16:creationId xmlns:a16="http://schemas.microsoft.com/office/drawing/2014/main" id="{5AE8A420-D94D-D353-AB8A-83B83682DE10}"/>
                    </a:ext>
                  </a:extLst>
                </p14:cNvPr>
                <p14:cNvContentPartPr/>
                <p14:nvPr/>
              </p14:nvContentPartPr>
              <p14:xfrm>
                <a:off x="6468680" y="1066280"/>
                <a:ext cx="276120" cy="67680"/>
              </p14:xfrm>
            </p:contentPart>
          </mc:Choice>
          <mc:Fallback>
            <p:pic>
              <p:nvPicPr>
                <p:cNvPr id="21" name="Freihand 20">
                  <a:extLst>
                    <a:ext uri="{FF2B5EF4-FFF2-40B4-BE49-F238E27FC236}">
                      <a16:creationId xmlns:a16="http://schemas.microsoft.com/office/drawing/2014/main" id="{5AE8A420-D94D-D353-AB8A-83B83682DE10}"/>
                    </a:ext>
                  </a:extLst>
                </p:cNvPr>
                <p:cNvPicPr/>
                <p:nvPr/>
              </p:nvPicPr>
              <p:blipFill>
                <a:blip r:embed="rId27"/>
                <a:stretch>
                  <a:fillRect/>
                </a:stretch>
              </p:blipFill>
              <p:spPr>
                <a:xfrm>
                  <a:off x="6459680" y="1057280"/>
                  <a:ext cx="293760" cy="8532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22" name="Freihand 21">
                  <a:extLst>
                    <a:ext uri="{FF2B5EF4-FFF2-40B4-BE49-F238E27FC236}">
                      <a16:creationId xmlns:a16="http://schemas.microsoft.com/office/drawing/2014/main" id="{9C9E1FF2-FC70-3A18-170B-8FE91A648D4E}"/>
                    </a:ext>
                  </a:extLst>
                </p14:cNvPr>
                <p14:cNvContentPartPr/>
                <p14:nvPr/>
              </p14:nvContentPartPr>
              <p14:xfrm>
                <a:off x="6486320" y="764600"/>
                <a:ext cx="159840" cy="13680"/>
              </p14:xfrm>
            </p:contentPart>
          </mc:Choice>
          <mc:Fallback>
            <p:pic>
              <p:nvPicPr>
                <p:cNvPr id="22" name="Freihand 21">
                  <a:extLst>
                    <a:ext uri="{FF2B5EF4-FFF2-40B4-BE49-F238E27FC236}">
                      <a16:creationId xmlns:a16="http://schemas.microsoft.com/office/drawing/2014/main" id="{9C9E1FF2-FC70-3A18-170B-8FE91A648D4E}"/>
                    </a:ext>
                  </a:extLst>
                </p:cNvPr>
                <p:cNvPicPr/>
                <p:nvPr/>
              </p:nvPicPr>
              <p:blipFill>
                <a:blip r:embed="rId29"/>
                <a:stretch>
                  <a:fillRect/>
                </a:stretch>
              </p:blipFill>
              <p:spPr>
                <a:xfrm>
                  <a:off x="6477320" y="755960"/>
                  <a:ext cx="177480" cy="3132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23" name="Freihand 22">
                  <a:extLst>
                    <a:ext uri="{FF2B5EF4-FFF2-40B4-BE49-F238E27FC236}">
                      <a16:creationId xmlns:a16="http://schemas.microsoft.com/office/drawing/2014/main" id="{3CF71BDB-2E13-95F9-81EE-E995FF8016A7}"/>
                    </a:ext>
                  </a:extLst>
                </p14:cNvPr>
                <p14:cNvContentPartPr/>
                <p14:nvPr/>
              </p14:nvContentPartPr>
              <p14:xfrm>
                <a:off x="6878360" y="1056920"/>
                <a:ext cx="115200" cy="172080"/>
              </p14:xfrm>
            </p:contentPart>
          </mc:Choice>
          <mc:Fallback>
            <p:pic>
              <p:nvPicPr>
                <p:cNvPr id="23" name="Freihand 22">
                  <a:extLst>
                    <a:ext uri="{FF2B5EF4-FFF2-40B4-BE49-F238E27FC236}">
                      <a16:creationId xmlns:a16="http://schemas.microsoft.com/office/drawing/2014/main" id="{3CF71BDB-2E13-95F9-81EE-E995FF8016A7}"/>
                    </a:ext>
                  </a:extLst>
                </p:cNvPr>
                <p:cNvPicPr/>
                <p:nvPr/>
              </p:nvPicPr>
              <p:blipFill>
                <a:blip r:embed="rId31"/>
                <a:stretch>
                  <a:fillRect/>
                </a:stretch>
              </p:blipFill>
              <p:spPr>
                <a:xfrm>
                  <a:off x="6869720" y="1047920"/>
                  <a:ext cx="132840" cy="1897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32">
            <p14:nvContentPartPr>
              <p14:cNvPr id="25" name="Freihand 24">
                <a:extLst>
                  <a:ext uri="{FF2B5EF4-FFF2-40B4-BE49-F238E27FC236}">
                    <a16:creationId xmlns:a16="http://schemas.microsoft.com/office/drawing/2014/main" id="{770FCF51-16AF-C793-4ED6-E4669E68A39B}"/>
                  </a:ext>
                </a:extLst>
              </p14:cNvPr>
              <p14:cNvContentPartPr/>
              <p14:nvPr/>
            </p14:nvContentPartPr>
            <p14:xfrm>
              <a:off x="7574600" y="682160"/>
              <a:ext cx="203400" cy="300240"/>
            </p14:xfrm>
          </p:contentPart>
        </mc:Choice>
        <mc:Fallback>
          <p:pic>
            <p:nvPicPr>
              <p:cNvPr id="25" name="Freihand 24">
                <a:extLst>
                  <a:ext uri="{FF2B5EF4-FFF2-40B4-BE49-F238E27FC236}">
                    <a16:creationId xmlns:a16="http://schemas.microsoft.com/office/drawing/2014/main" id="{770FCF51-16AF-C793-4ED6-E4669E68A39B}"/>
                  </a:ext>
                </a:extLst>
              </p:cNvPr>
              <p:cNvPicPr/>
              <p:nvPr/>
            </p:nvPicPr>
            <p:blipFill>
              <a:blip r:embed="rId33"/>
              <a:stretch>
                <a:fillRect/>
              </a:stretch>
            </p:blipFill>
            <p:spPr>
              <a:xfrm>
                <a:off x="7565960" y="673520"/>
                <a:ext cx="221040" cy="317880"/>
              </a:xfrm>
              <a:prstGeom prst="rect">
                <a:avLst/>
              </a:prstGeom>
            </p:spPr>
          </p:pic>
        </mc:Fallback>
      </mc:AlternateContent>
      <p:grpSp>
        <p:nvGrpSpPr>
          <p:cNvPr id="31" name="Gruppieren 30">
            <a:extLst>
              <a:ext uri="{FF2B5EF4-FFF2-40B4-BE49-F238E27FC236}">
                <a16:creationId xmlns:a16="http://schemas.microsoft.com/office/drawing/2014/main" id="{358FDDF5-957B-22AE-1A65-035D48521EE9}"/>
              </a:ext>
            </a:extLst>
          </p:cNvPr>
          <p:cNvGrpSpPr/>
          <p:nvPr/>
        </p:nvGrpSpPr>
        <p:grpSpPr>
          <a:xfrm>
            <a:off x="8019200" y="669560"/>
            <a:ext cx="696960" cy="269640"/>
            <a:chOff x="8019200" y="669560"/>
            <a:chExt cx="696960" cy="269640"/>
          </a:xfrm>
        </p:grpSpPr>
        <mc:AlternateContent xmlns:mc="http://schemas.openxmlformats.org/markup-compatibility/2006">
          <mc:Choice xmlns:p14="http://schemas.microsoft.com/office/powerpoint/2010/main" Requires="p14">
            <p:contentPart p14:bwMode="auto" r:id="rId34">
              <p14:nvContentPartPr>
                <p14:cNvPr id="28" name="Freihand 27">
                  <a:extLst>
                    <a:ext uri="{FF2B5EF4-FFF2-40B4-BE49-F238E27FC236}">
                      <a16:creationId xmlns:a16="http://schemas.microsoft.com/office/drawing/2014/main" id="{50E7A1FA-7178-B0D7-8C81-69CA495912BB}"/>
                    </a:ext>
                  </a:extLst>
                </p14:cNvPr>
                <p14:cNvContentPartPr/>
                <p14:nvPr/>
              </p14:nvContentPartPr>
              <p14:xfrm>
                <a:off x="8019200" y="689000"/>
                <a:ext cx="133200" cy="250200"/>
              </p14:xfrm>
            </p:contentPart>
          </mc:Choice>
          <mc:Fallback>
            <p:pic>
              <p:nvPicPr>
                <p:cNvPr id="28" name="Freihand 27">
                  <a:extLst>
                    <a:ext uri="{FF2B5EF4-FFF2-40B4-BE49-F238E27FC236}">
                      <a16:creationId xmlns:a16="http://schemas.microsoft.com/office/drawing/2014/main" id="{50E7A1FA-7178-B0D7-8C81-69CA495912BB}"/>
                    </a:ext>
                  </a:extLst>
                </p:cNvPr>
                <p:cNvPicPr/>
                <p:nvPr/>
              </p:nvPicPr>
              <p:blipFill>
                <a:blip r:embed="rId35"/>
                <a:stretch>
                  <a:fillRect/>
                </a:stretch>
              </p:blipFill>
              <p:spPr>
                <a:xfrm>
                  <a:off x="8010200" y="680000"/>
                  <a:ext cx="150840" cy="26784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29" name="Freihand 28">
                  <a:extLst>
                    <a:ext uri="{FF2B5EF4-FFF2-40B4-BE49-F238E27FC236}">
                      <a16:creationId xmlns:a16="http://schemas.microsoft.com/office/drawing/2014/main" id="{192A4295-F847-B13B-BFB9-0ADC0B1FBEF6}"/>
                    </a:ext>
                  </a:extLst>
                </p14:cNvPr>
                <p14:cNvContentPartPr/>
                <p14:nvPr/>
              </p14:nvContentPartPr>
              <p14:xfrm>
                <a:off x="8291000" y="669560"/>
                <a:ext cx="139680" cy="181080"/>
              </p14:xfrm>
            </p:contentPart>
          </mc:Choice>
          <mc:Fallback>
            <p:pic>
              <p:nvPicPr>
                <p:cNvPr id="29" name="Freihand 28">
                  <a:extLst>
                    <a:ext uri="{FF2B5EF4-FFF2-40B4-BE49-F238E27FC236}">
                      <a16:creationId xmlns:a16="http://schemas.microsoft.com/office/drawing/2014/main" id="{192A4295-F847-B13B-BFB9-0ADC0B1FBEF6}"/>
                    </a:ext>
                  </a:extLst>
                </p:cNvPr>
                <p:cNvPicPr/>
                <p:nvPr/>
              </p:nvPicPr>
              <p:blipFill>
                <a:blip r:embed="rId37"/>
                <a:stretch>
                  <a:fillRect/>
                </a:stretch>
              </p:blipFill>
              <p:spPr>
                <a:xfrm>
                  <a:off x="8282000" y="660560"/>
                  <a:ext cx="157320" cy="19872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30" name="Freihand 29">
                  <a:extLst>
                    <a:ext uri="{FF2B5EF4-FFF2-40B4-BE49-F238E27FC236}">
                      <a16:creationId xmlns:a16="http://schemas.microsoft.com/office/drawing/2014/main" id="{EDB31129-1952-8D28-283F-737B11F4196D}"/>
                    </a:ext>
                  </a:extLst>
                </p14:cNvPr>
                <p14:cNvContentPartPr/>
                <p14:nvPr/>
              </p14:nvContentPartPr>
              <p14:xfrm>
                <a:off x="8518160" y="697280"/>
                <a:ext cx="198000" cy="175320"/>
              </p14:xfrm>
            </p:contentPart>
          </mc:Choice>
          <mc:Fallback>
            <p:pic>
              <p:nvPicPr>
                <p:cNvPr id="30" name="Freihand 29">
                  <a:extLst>
                    <a:ext uri="{FF2B5EF4-FFF2-40B4-BE49-F238E27FC236}">
                      <a16:creationId xmlns:a16="http://schemas.microsoft.com/office/drawing/2014/main" id="{EDB31129-1952-8D28-283F-737B11F4196D}"/>
                    </a:ext>
                  </a:extLst>
                </p:cNvPr>
                <p:cNvPicPr/>
                <p:nvPr/>
              </p:nvPicPr>
              <p:blipFill>
                <a:blip r:embed="rId39"/>
                <a:stretch>
                  <a:fillRect/>
                </a:stretch>
              </p:blipFill>
              <p:spPr>
                <a:xfrm>
                  <a:off x="8509520" y="688280"/>
                  <a:ext cx="215640" cy="192960"/>
                </a:xfrm>
                <a:prstGeom prst="rect">
                  <a:avLst/>
                </a:prstGeom>
              </p:spPr>
            </p:pic>
          </mc:Fallback>
        </mc:AlternateContent>
      </p:grpSp>
      <p:grpSp>
        <p:nvGrpSpPr>
          <p:cNvPr id="57" name="Gruppieren 56">
            <a:extLst>
              <a:ext uri="{FF2B5EF4-FFF2-40B4-BE49-F238E27FC236}">
                <a16:creationId xmlns:a16="http://schemas.microsoft.com/office/drawing/2014/main" id="{7CF29CFE-F8C0-DF5E-A54F-BC6EF8C34166}"/>
              </a:ext>
            </a:extLst>
          </p:cNvPr>
          <p:cNvGrpSpPr/>
          <p:nvPr/>
        </p:nvGrpSpPr>
        <p:grpSpPr>
          <a:xfrm>
            <a:off x="6502520" y="1329080"/>
            <a:ext cx="377640" cy="436680"/>
            <a:chOff x="6502520" y="1329080"/>
            <a:chExt cx="377640" cy="436680"/>
          </a:xfrm>
        </p:grpSpPr>
        <mc:AlternateContent xmlns:mc="http://schemas.openxmlformats.org/markup-compatibility/2006">
          <mc:Choice xmlns:p14="http://schemas.microsoft.com/office/powerpoint/2010/main" Requires="p14">
            <p:contentPart p14:bwMode="auto" r:id="rId40">
              <p14:nvContentPartPr>
                <p14:cNvPr id="32" name="Freihand 31">
                  <a:extLst>
                    <a:ext uri="{FF2B5EF4-FFF2-40B4-BE49-F238E27FC236}">
                      <a16:creationId xmlns:a16="http://schemas.microsoft.com/office/drawing/2014/main" id="{3D4B3B7B-84CC-1BFC-701A-45400BA5E078}"/>
                    </a:ext>
                  </a:extLst>
                </p14:cNvPr>
                <p14:cNvContentPartPr/>
                <p14:nvPr/>
              </p14:nvContentPartPr>
              <p14:xfrm>
                <a:off x="6613760" y="1351040"/>
                <a:ext cx="50760" cy="311400"/>
              </p14:xfrm>
            </p:contentPart>
          </mc:Choice>
          <mc:Fallback>
            <p:pic>
              <p:nvPicPr>
                <p:cNvPr id="32" name="Freihand 31">
                  <a:extLst>
                    <a:ext uri="{FF2B5EF4-FFF2-40B4-BE49-F238E27FC236}">
                      <a16:creationId xmlns:a16="http://schemas.microsoft.com/office/drawing/2014/main" id="{3D4B3B7B-84CC-1BFC-701A-45400BA5E078}"/>
                    </a:ext>
                  </a:extLst>
                </p:cNvPr>
                <p:cNvPicPr/>
                <p:nvPr/>
              </p:nvPicPr>
              <p:blipFill>
                <a:blip r:embed="rId41"/>
                <a:stretch>
                  <a:fillRect/>
                </a:stretch>
              </p:blipFill>
              <p:spPr>
                <a:xfrm>
                  <a:off x="6604760" y="1342400"/>
                  <a:ext cx="68400" cy="32904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33" name="Freihand 32">
                  <a:extLst>
                    <a:ext uri="{FF2B5EF4-FFF2-40B4-BE49-F238E27FC236}">
                      <a16:creationId xmlns:a16="http://schemas.microsoft.com/office/drawing/2014/main" id="{636D9763-D242-E693-D8BA-02D08E8E2C6E}"/>
                    </a:ext>
                  </a:extLst>
                </p14:cNvPr>
                <p14:cNvContentPartPr/>
                <p14:nvPr/>
              </p14:nvContentPartPr>
              <p14:xfrm>
                <a:off x="6502520" y="1329080"/>
                <a:ext cx="191520" cy="405720"/>
              </p14:xfrm>
            </p:contentPart>
          </mc:Choice>
          <mc:Fallback>
            <p:pic>
              <p:nvPicPr>
                <p:cNvPr id="33" name="Freihand 32">
                  <a:extLst>
                    <a:ext uri="{FF2B5EF4-FFF2-40B4-BE49-F238E27FC236}">
                      <a16:creationId xmlns:a16="http://schemas.microsoft.com/office/drawing/2014/main" id="{636D9763-D242-E693-D8BA-02D08E8E2C6E}"/>
                    </a:ext>
                  </a:extLst>
                </p:cNvPr>
                <p:cNvPicPr/>
                <p:nvPr/>
              </p:nvPicPr>
              <p:blipFill>
                <a:blip r:embed="rId43"/>
                <a:stretch>
                  <a:fillRect/>
                </a:stretch>
              </p:blipFill>
              <p:spPr>
                <a:xfrm>
                  <a:off x="6493880" y="1320440"/>
                  <a:ext cx="209160" cy="42336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34" name="Freihand 33">
                  <a:extLst>
                    <a:ext uri="{FF2B5EF4-FFF2-40B4-BE49-F238E27FC236}">
                      <a16:creationId xmlns:a16="http://schemas.microsoft.com/office/drawing/2014/main" id="{BD7D4675-C6D7-6487-6C47-59D5A862A5A5}"/>
                    </a:ext>
                  </a:extLst>
                </p14:cNvPr>
                <p14:cNvContentPartPr/>
                <p14:nvPr/>
              </p14:nvContentPartPr>
              <p14:xfrm>
                <a:off x="6747320" y="1591520"/>
                <a:ext cx="132840" cy="174240"/>
              </p14:xfrm>
            </p:contentPart>
          </mc:Choice>
          <mc:Fallback>
            <p:pic>
              <p:nvPicPr>
                <p:cNvPr id="34" name="Freihand 33">
                  <a:extLst>
                    <a:ext uri="{FF2B5EF4-FFF2-40B4-BE49-F238E27FC236}">
                      <a16:creationId xmlns:a16="http://schemas.microsoft.com/office/drawing/2014/main" id="{BD7D4675-C6D7-6487-6C47-59D5A862A5A5}"/>
                    </a:ext>
                  </a:extLst>
                </p:cNvPr>
                <p:cNvPicPr/>
                <p:nvPr/>
              </p:nvPicPr>
              <p:blipFill>
                <a:blip r:embed="rId45"/>
                <a:stretch>
                  <a:fillRect/>
                </a:stretch>
              </p:blipFill>
              <p:spPr>
                <a:xfrm>
                  <a:off x="6738680" y="1582880"/>
                  <a:ext cx="150480" cy="191880"/>
                </a:xfrm>
                <a:prstGeom prst="rect">
                  <a:avLst/>
                </a:prstGeom>
              </p:spPr>
            </p:pic>
          </mc:Fallback>
        </mc:AlternateContent>
      </p:grpSp>
      <p:grpSp>
        <p:nvGrpSpPr>
          <p:cNvPr id="56" name="Gruppieren 55">
            <a:extLst>
              <a:ext uri="{FF2B5EF4-FFF2-40B4-BE49-F238E27FC236}">
                <a16:creationId xmlns:a16="http://schemas.microsoft.com/office/drawing/2014/main" id="{4BF8C829-336E-578F-527B-FB4EEB828D21}"/>
              </a:ext>
            </a:extLst>
          </p:cNvPr>
          <p:cNvGrpSpPr/>
          <p:nvPr/>
        </p:nvGrpSpPr>
        <p:grpSpPr>
          <a:xfrm>
            <a:off x="6519800" y="1940720"/>
            <a:ext cx="482040" cy="414000"/>
            <a:chOff x="6519800" y="1940720"/>
            <a:chExt cx="482040" cy="414000"/>
          </a:xfrm>
        </p:grpSpPr>
        <mc:AlternateContent xmlns:mc="http://schemas.openxmlformats.org/markup-compatibility/2006">
          <mc:Choice xmlns:p14="http://schemas.microsoft.com/office/powerpoint/2010/main" Requires="p14">
            <p:contentPart p14:bwMode="auto" r:id="rId46">
              <p14:nvContentPartPr>
                <p14:cNvPr id="35" name="Freihand 34">
                  <a:extLst>
                    <a:ext uri="{FF2B5EF4-FFF2-40B4-BE49-F238E27FC236}">
                      <a16:creationId xmlns:a16="http://schemas.microsoft.com/office/drawing/2014/main" id="{7A62D4FF-2F6F-3D13-9755-35D6FA29EBB2}"/>
                    </a:ext>
                  </a:extLst>
                </p14:cNvPr>
                <p14:cNvContentPartPr/>
                <p14:nvPr/>
              </p14:nvContentPartPr>
              <p14:xfrm>
                <a:off x="6635000" y="1986080"/>
                <a:ext cx="21240" cy="252720"/>
              </p14:xfrm>
            </p:contentPart>
          </mc:Choice>
          <mc:Fallback>
            <p:pic>
              <p:nvPicPr>
                <p:cNvPr id="35" name="Freihand 34">
                  <a:extLst>
                    <a:ext uri="{FF2B5EF4-FFF2-40B4-BE49-F238E27FC236}">
                      <a16:creationId xmlns:a16="http://schemas.microsoft.com/office/drawing/2014/main" id="{7A62D4FF-2F6F-3D13-9755-35D6FA29EBB2}"/>
                    </a:ext>
                  </a:extLst>
                </p:cNvPr>
                <p:cNvPicPr/>
                <p:nvPr/>
              </p:nvPicPr>
              <p:blipFill>
                <a:blip r:embed="rId47"/>
                <a:stretch>
                  <a:fillRect/>
                </a:stretch>
              </p:blipFill>
              <p:spPr>
                <a:xfrm>
                  <a:off x="6626360" y="1977440"/>
                  <a:ext cx="38880" cy="27036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36" name="Freihand 35">
                  <a:extLst>
                    <a:ext uri="{FF2B5EF4-FFF2-40B4-BE49-F238E27FC236}">
                      <a16:creationId xmlns:a16="http://schemas.microsoft.com/office/drawing/2014/main" id="{38A96936-369D-96F9-E52E-3CB3466A806F}"/>
                    </a:ext>
                  </a:extLst>
                </p14:cNvPr>
                <p14:cNvContentPartPr/>
                <p14:nvPr/>
              </p14:nvContentPartPr>
              <p14:xfrm>
                <a:off x="6519800" y="1940720"/>
                <a:ext cx="221760" cy="414000"/>
              </p14:xfrm>
            </p:contentPart>
          </mc:Choice>
          <mc:Fallback>
            <p:pic>
              <p:nvPicPr>
                <p:cNvPr id="36" name="Freihand 35">
                  <a:extLst>
                    <a:ext uri="{FF2B5EF4-FFF2-40B4-BE49-F238E27FC236}">
                      <a16:creationId xmlns:a16="http://schemas.microsoft.com/office/drawing/2014/main" id="{38A96936-369D-96F9-E52E-3CB3466A806F}"/>
                    </a:ext>
                  </a:extLst>
                </p:cNvPr>
                <p:cNvPicPr/>
                <p:nvPr/>
              </p:nvPicPr>
              <p:blipFill>
                <a:blip r:embed="rId49"/>
                <a:stretch>
                  <a:fillRect/>
                </a:stretch>
              </p:blipFill>
              <p:spPr>
                <a:xfrm>
                  <a:off x="6510800" y="1932080"/>
                  <a:ext cx="239400" cy="43164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37" name="Freihand 36">
                  <a:extLst>
                    <a:ext uri="{FF2B5EF4-FFF2-40B4-BE49-F238E27FC236}">
                      <a16:creationId xmlns:a16="http://schemas.microsoft.com/office/drawing/2014/main" id="{B1B6D9CD-AA6B-631D-99A7-5543A34DA03E}"/>
                    </a:ext>
                  </a:extLst>
                </p14:cNvPr>
                <p14:cNvContentPartPr/>
                <p14:nvPr/>
              </p14:nvContentPartPr>
              <p14:xfrm>
                <a:off x="6834440" y="2088320"/>
                <a:ext cx="121680" cy="234720"/>
              </p14:xfrm>
            </p:contentPart>
          </mc:Choice>
          <mc:Fallback>
            <p:pic>
              <p:nvPicPr>
                <p:cNvPr id="37" name="Freihand 36">
                  <a:extLst>
                    <a:ext uri="{FF2B5EF4-FFF2-40B4-BE49-F238E27FC236}">
                      <a16:creationId xmlns:a16="http://schemas.microsoft.com/office/drawing/2014/main" id="{B1B6D9CD-AA6B-631D-99A7-5543A34DA03E}"/>
                    </a:ext>
                  </a:extLst>
                </p:cNvPr>
                <p:cNvPicPr/>
                <p:nvPr/>
              </p:nvPicPr>
              <p:blipFill>
                <a:blip r:embed="rId51"/>
                <a:stretch>
                  <a:fillRect/>
                </a:stretch>
              </p:blipFill>
              <p:spPr>
                <a:xfrm>
                  <a:off x="6825440" y="2079680"/>
                  <a:ext cx="139320" cy="25236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38" name="Freihand 37">
                  <a:extLst>
                    <a:ext uri="{FF2B5EF4-FFF2-40B4-BE49-F238E27FC236}">
                      <a16:creationId xmlns:a16="http://schemas.microsoft.com/office/drawing/2014/main" id="{EA4E0C3E-2738-41B8-C418-88377627BED4}"/>
                    </a:ext>
                  </a:extLst>
                </p14:cNvPr>
                <p14:cNvContentPartPr/>
                <p14:nvPr/>
              </p14:nvContentPartPr>
              <p14:xfrm>
                <a:off x="6850280" y="2104880"/>
                <a:ext cx="151560" cy="247320"/>
              </p14:xfrm>
            </p:contentPart>
          </mc:Choice>
          <mc:Fallback>
            <p:pic>
              <p:nvPicPr>
                <p:cNvPr id="38" name="Freihand 37">
                  <a:extLst>
                    <a:ext uri="{FF2B5EF4-FFF2-40B4-BE49-F238E27FC236}">
                      <a16:creationId xmlns:a16="http://schemas.microsoft.com/office/drawing/2014/main" id="{EA4E0C3E-2738-41B8-C418-88377627BED4}"/>
                    </a:ext>
                  </a:extLst>
                </p:cNvPr>
                <p:cNvPicPr/>
                <p:nvPr/>
              </p:nvPicPr>
              <p:blipFill>
                <a:blip r:embed="rId53"/>
                <a:stretch>
                  <a:fillRect/>
                </a:stretch>
              </p:blipFill>
              <p:spPr>
                <a:xfrm>
                  <a:off x="6841280" y="2095880"/>
                  <a:ext cx="169200" cy="264960"/>
                </a:xfrm>
                <a:prstGeom prst="rect">
                  <a:avLst/>
                </a:prstGeom>
              </p:spPr>
            </p:pic>
          </mc:Fallback>
        </mc:AlternateContent>
      </p:grpSp>
      <p:grpSp>
        <p:nvGrpSpPr>
          <p:cNvPr id="78" name="Gruppieren 77">
            <a:extLst>
              <a:ext uri="{FF2B5EF4-FFF2-40B4-BE49-F238E27FC236}">
                <a16:creationId xmlns:a16="http://schemas.microsoft.com/office/drawing/2014/main" id="{DD2CBF37-D4A5-0B7E-BF2C-B16DC0F5CC64}"/>
              </a:ext>
            </a:extLst>
          </p:cNvPr>
          <p:cNvGrpSpPr/>
          <p:nvPr/>
        </p:nvGrpSpPr>
        <p:grpSpPr>
          <a:xfrm>
            <a:off x="9191000" y="3150320"/>
            <a:ext cx="284760" cy="418320"/>
            <a:chOff x="9191000" y="3150320"/>
            <a:chExt cx="284760" cy="418320"/>
          </a:xfrm>
        </p:grpSpPr>
        <mc:AlternateContent xmlns:mc="http://schemas.openxmlformats.org/markup-compatibility/2006">
          <mc:Choice xmlns:p14="http://schemas.microsoft.com/office/powerpoint/2010/main" Requires="p14">
            <p:contentPart p14:bwMode="auto" r:id="rId54">
              <p14:nvContentPartPr>
                <p14:cNvPr id="76" name="Freihand 75">
                  <a:extLst>
                    <a:ext uri="{FF2B5EF4-FFF2-40B4-BE49-F238E27FC236}">
                      <a16:creationId xmlns:a16="http://schemas.microsoft.com/office/drawing/2014/main" id="{BFD72B19-8BFA-3465-86CA-FF0BD7668478}"/>
                    </a:ext>
                  </a:extLst>
                </p14:cNvPr>
                <p14:cNvContentPartPr/>
                <p14:nvPr/>
              </p14:nvContentPartPr>
              <p14:xfrm>
                <a:off x="9191000" y="3301160"/>
                <a:ext cx="131400" cy="213120"/>
              </p14:xfrm>
            </p:contentPart>
          </mc:Choice>
          <mc:Fallback>
            <p:pic>
              <p:nvPicPr>
                <p:cNvPr id="76" name="Freihand 75">
                  <a:extLst>
                    <a:ext uri="{FF2B5EF4-FFF2-40B4-BE49-F238E27FC236}">
                      <a16:creationId xmlns:a16="http://schemas.microsoft.com/office/drawing/2014/main" id="{BFD72B19-8BFA-3465-86CA-FF0BD7668478}"/>
                    </a:ext>
                  </a:extLst>
                </p:cNvPr>
                <p:cNvPicPr/>
                <p:nvPr/>
              </p:nvPicPr>
              <p:blipFill>
                <a:blip r:embed="rId55"/>
                <a:stretch>
                  <a:fillRect/>
                </a:stretch>
              </p:blipFill>
              <p:spPr>
                <a:xfrm>
                  <a:off x="9182000" y="3292160"/>
                  <a:ext cx="149040" cy="23076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77" name="Freihand 76">
                  <a:extLst>
                    <a:ext uri="{FF2B5EF4-FFF2-40B4-BE49-F238E27FC236}">
                      <a16:creationId xmlns:a16="http://schemas.microsoft.com/office/drawing/2014/main" id="{B5CC325B-8E45-19A6-F1CB-6A3F100A1BA2}"/>
                    </a:ext>
                  </a:extLst>
                </p14:cNvPr>
                <p14:cNvContentPartPr/>
                <p14:nvPr/>
              </p14:nvContentPartPr>
              <p14:xfrm>
                <a:off x="9362000" y="3150320"/>
                <a:ext cx="113760" cy="418320"/>
              </p14:xfrm>
            </p:contentPart>
          </mc:Choice>
          <mc:Fallback>
            <p:pic>
              <p:nvPicPr>
                <p:cNvPr id="77" name="Freihand 76">
                  <a:extLst>
                    <a:ext uri="{FF2B5EF4-FFF2-40B4-BE49-F238E27FC236}">
                      <a16:creationId xmlns:a16="http://schemas.microsoft.com/office/drawing/2014/main" id="{B5CC325B-8E45-19A6-F1CB-6A3F100A1BA2}"/>
                    </a:ext>
                  </a:extLst>
                </p:cNvPr>
                <p:cNvPicPr/>
                <p:nvPr/>
              </p:nvPicPr>
              <p:blipFill>
                <a:blip r:embed="rId57"/>
                <a:stretch>
                  <a:fillRect/>
                </a:stretch>
              </p:blipFill>
              <p:spPr>
                <a:xfrm>
                  <a:off x="9353360" y="3141680"/>
                  <a:ext cx="131400" cy="4359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58">
            <p14:nvContentPartPr>
              <p14:cNvPr id="79" name="Freihand 78">
                <a:extLst>
                  <a:ext uri="{FF2B5EF4-FFF2-40B4-BE49-F238E27FC236}">
                    <a16:creationId xmlns:a16="http://schemas.microsoft.com/office/drawing/2014/main" id="{6E21A142-7BC4-338E-FB25-716C64972BCE}"/>
                  </a:ext>
                </a:extLst>
              </p14:cNvPr>
              <p14:cNvContentPartPr/>
              <p14:nvPr/>
            </p14:nvContentPartPr>
            <p14:xfrm>
              <a:off x="9201800" y="761360"/>
              <a:ext cx="48600" cy="368640"/>
            </p14:xfrm>
          </p:contentPart>
        </mc:Choice>
        <mc:Fallback>
          <p:pic>
            <p:nvPicPr>
              <p:cNvPr id="79" name="Freihand 78">
                <a:extLst>
                  <a:ext uri="{FF2B5EF4-FFF2-40B4-BE49-F238E27FC236}">
                    <a16:creationId xmlns:a16="http://schemas.microsoft.com/office/drawing/2014/main" id="{6E21A142-7BC4-338E-FB25-716C64972BCE}"/>
                  </a:ext>
                </a:extLst>
              </p:cNvPr>
              <p:cNvPicPr/>
              <p:nvPr/>
            </p:nvPicPr>
            <p:blipFill>
              <a:blip r:embed="rId59"/>
              <a:stretch>
                <a:fillRect/>
              </a:stretch>
            </p:blipFill>
            <p:spPr>
              <a:xfrm>
                <a:off x="9193160" y="752720"/>
                <a:ext cx="66240" cy="38628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80" name="Freihand 79">
                <a:extLst>
                  <a:ext uri="{FF2B5EF4-FFF2-40B4-BE49-F238E27FC236}">
                    <a16:creationId xmlns:a16="http://schemas.microsoft.com/office/drawing/2014/main" id="{FED6272F-C2D2-F5DD-15F1-7411A17B9B7E}"/>
                  </a:ext>
                </a:extLst>
              </p14:cNvPr>
              <p14:cNvContentPartPr/>
              <p14:nvPr/>
            </p14:nvContentPartPr>
            <p14:xfrm>
              <a:off x="9191360" y="1375160"/>
              <a:ext cx="53280" cy="360000"/>
            </p14:xfrm>
          </p:contentPart>
        </mc:Choice>
        <mc:Fallback>
          <p:pic>
            <p:nvPicPr>
              <p:cNvPr id="80" name="Freihand 79">
                <a:extLst>
                  <a:ext uri="{FF2B5EF4-FFF2-40B4-BE49-F238E27FC236}">
                    <a16:creationId xmlns:a16="http://schemas.microsoft.com/office/drawing/2014/main" id="{FED6272F-C2D2-F5DD-15F1-7411A17B9B7E}"/>
                  </a:ext>
                </a:extLst>
              </p:cNvPr>
              <p:cNvPicPr/>
              <p:nvPr/>
            </p:nvPicPr>
            <p:blipFill>
              <a:blip r:embed="rId61"/>
              <a:stretch>
                <a:fillRect/>
              </a:stretch>
            </p:blipFill>
            <p:spPr>
              <a:xfrm>
                <a:off x="9182720" y="1366160"/>
                <a:ext cx="70920" cy="37764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81" name="Freihand 80">
                <a:extLst>
                  <a:ext uri="{FF2B5EF4-FFF2-40B4-BE49-F238E27FC236}">
                    <a16:creationId xmlns:a16="http://schemas.microsoft.com/office/drawing/2014/main" id="{4D6D62FC-3553-DD7F-6BF9-73A4024DFF7E}"/>
                  </a:ext>
                </a:extLst>
              </p14:cNvPr>
              <p14:cNvContentPartPr/>
              <p14:nvPr/>
            </p14:nvContentPartPr>
            <p14:xfrm>
              <a:off x="9248960" y="1888520"/>
              <a:ext cx="72000" cy="282240"/>
            </p14:xfrm>
          </p:contentPart>
        </mc:Choice>
        <mc:Fallback>
          <p:pic>
            <p:nvPicPr>
              <p:cNvPr id="81" name="Freihand 80">
                <a:extLst>
                  <a:ext uri="{FF2B5EF4-FFF2-40B4-BE49-F238E27FC236}">
                    <a16:creationId xmlns:a16="http://schemas.microsoft.com/office/drawing/2014/main" id="{4D6D62FC-3553-DD7F-6BF9-73A4024DFF7E}"/>
                  </a:ext>
                </a:extLst>
              </p:cNvPr>
              <p:cNvPicPr/>
              <p:nvPr/>
            </p:nvPicPr>
            <p:blipFill>
              <a:blip r:embed="rId63"/>
              <a:stretch>
                <a:fillRect/>
              </a:stretch>
            </p:blipFill>
            <p:spPr>
              <a:xfrm>
                <a:off x="9240320" y="1879520"/>
                <a:ext cx="89640" cy="29988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82" name="Freihand 81">
                <a:extLst>
                  <a:ext uri="{FF2B5EF4-FFF2-40B4-BE49-F238E27FC236}">
                    <a16:creationId xmlns:a16="http://schemas.microsoft.com/office/drawing/2014/main" id="{B5A64B86-6DC1-C57C-4370-AE23BA5F9B30}"/>
                  </a:ext>
                </a:extLst>
              </p14:cNvPr>
              <p14:cNvContentPartPr/>
              <p14:nvPr/>
            </p14:nvContentPartPr>
            <p14:xfrm>
              <a:off x="9227000" y="2356160"/>
              <a:ext cx="121320" cy="259920"/>
            </p14:xfrm>
          </p:contentPart>
        </mc:Choice>
        <mc:Fallback>
          <p:pic>
            <p:nvPicPr>
              <p:cNvPr id="82" name="Freihand 81">
                <a:extLst>
                  <a:ext uri="{FF2B5EF4-FFF2-40B4-BE49-F238E27FC236}">
                    <a16:creationId xmlns:a16="http://schemas.microsoft.com/office/drawing/2014/main" id="{B5A64B86-6DC1-C57C-4370-AE23BA5F9B30}"/>
                  </a:ext>
                </a:extLst>
              </p:cNvPr>
              <p:cNvPicPr/>
              <p:nvPr/>
            </p:nvPicPr>
            <p:blipFill>
              <a:blip r:embed="rId65"/>
              <a:stretch>
                <a:fillRect/>
              </a:stretch>
            </p:blipFill>
            <p:spPr>
              <a:xfrm>
                <a:off x="9218360" y="2347160"/>
                <a:ext cx="138960" cy="277560"/>
              </a:xfrm>
              <a:prstGeom prst="rect">
                <a:avLst/>
              </a:prstGeom>
            </p:spPr>
          </p:pic>
        </mc:Fallback>
      </mc:AlternateContent>
      <p:grpSp>
        <p:nvGrpSpPr>
          <p:cNvPr id="85" name="Gruppieren 84">
            <a:extLst>
              <a:ext uri="{FF2B5EF4-FFF2-40B4-BE49-F238E27FC236}">
                <a16:creationId xmlns:a16="http://schemas.microsoft.com/office/drawing/2014/main" id="{5D190790-8352-F425-7E45-DAFD3F289A0F}"/>
              </a:ext>
            </a:extLst>
          </p:cNvPr>
          <p:cNvGrpSpPr/>
          <p:nvPr/>
        </p:nvGrpSpPr>
        <p:grpSpPr>
          <a:xfrm>
            <a:off x="9457760" y="2822720"/>
            <a:ext cx="141480" cy="261360"/>
            <a:chOff x="9457760" y="2822720"/>
            <a:chExt cx="141480" cy="261360"/>
          </a:xfrm>
        </p:grpSpPr>
        <mc:AlternateContent xmlns:mc="http://schemas.openxmlformats.org/markup-compatibility/2006">
          <mc:Choice xmlns:p14="http://schemas.microsoft.com/office/powerpoint/2010/main" Requires="p14">
            <p:contentPart p14:bwMode="auto" r:id="rId66">
              <p14:nvContentPartPr>
                <p14:cNvPr id="83" name="Freihand 82">
                  <a:extLst>
                    <a:ext uri="{FF2B5EF4-FFF2-40B4-BE49-F238E27FC236}">
                      <a16:creationId xmlns:a16="http://schemas.microsoft.com/office/drawing/2014/main" id="{F22AE666-FAB9-57BB-1696-E1E6BA2A411C}"/>
                    </a:ext>
                  </a:extLst>
                </p14:cNvPr>
                <p14:cNvContentPartPr/>
                <p14:nvPr/>
              </p14:nvContentPartPr>
              <p14:xfrm>
                <a:off x="9457760" y="2822720"/>
                <a:ext cx="141480" cy="226080"/>
              </p14:xfrm>
            </p:contentPart>
          </mc:Choice>
          <mc:Fallback>
            <p:pic>
              <p:nvPicPr>
                <p:cNvPr id="83" name="Freihand 82">
                  <a:extLst>
                    <a:ext uri="{FF2B5EF4-FFF2-40B4-BE49-F238E27FC236}">
                      <a16:creationId xmlns:a16="http://schemas.microsoft.com/office/drawing/2014/main" id="{F22AE666-FAB9-57BB-1696-E1E6BA2A411C}"/>
                    </a:ext>
                  </a:extLst>
                </p:cNvPr>
                <p:cNvPicPr/>
                <p:nvPr/>
              </p:nvPicPr>
              <p:blipFill>
                <a:blip r:embed="rId67"/>
                <a:stretch>
                  <a:fillRect/>
                </a:stretch>
              </p:blipFill>
              <p:spPr>
                <a:xfrm>
                  <a:off x="9448760" y="2813720"/>
                  <a:ext cx="159120" cy="24372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84" name="Freihand 83">
                  <a:extLst>
                    <a:ext uri="{FF2B5EF4-FFF2-40B4-BE49-F238E27FC236}">
                      <a16:creationId xmlns:a16="http://schemas.microsoft.com/office/drawing/2014/main" id="{15488917-A90B-04D2-AEC7-B960CA52C126}"/>
                    </a:ext>
                  </a:extLst>
                </p14:cNvPr>
                <p14:cNvContentPartPr/>
                <p14:nvPr/>
              </p14:nvContentPartPr>
              <p14:xfrm>
                <a:off x="9560720" y="2899400"/>
                <a:ext cx="5400" cy="184680"/>
              </p14:xfrm>
            </p:contentPart>
          </mc:Choice>
          <mc:Fallback>
            <p:pic>
              <p:nvPicPr>
                <p:cNvPr id="84" name="Freihand 83">
                  <a:extLst>
                    <a:ext uri="{FF2B5EF4-FFF2-40B4-BE49-F238E27FC236}">
                      <a16:creationId xmlns:a16="http://schemas.microsoft.com/office/drawing/2014/main" id="{15488917-A90B-04D2-AEC7-B960CA52C126}"/>
                    </a:ext>
                  </a:extLst>
                </p:cNvPr>
                <p:cNvPicPr/>
                <p:nvPr/>
              </p:nvPicPr>
              <p:blipFill>
                <a:blip r:embed="rId69"/>
                <a:stretch>
                  <a:fillRect/>
                </a:stretch>
              </p:blipFill>
              <p:spPr>
                <a:xfrm>
                  <a:off x="9551720" y="2890400"/>
                  <a:ext cx="23040" cy="202320"/>
                </a:xfrm>
                <a:prstGeom prst="rect">
                  <a:avLst/>
                </a:prstGeom>
              </p:spPr>
            </p:pic>
          </mc:Fallback>
        </mc:AlternateContent>
      </p:grpSp>
      <p:grpSp>
        <p:nvGrpSpPr>
          <p:cNvPr id="89" name="Gruppieren 88">
            <a:extLst>
              <a:ext uri="{FF2B5EF4-FFF2-40B4-BE49-F238E27FC236}">
                <a16:creationId xmlns:a16="http://schemas.microsoft.com/office/drawing/2014/main" id="{0B581E1F-FBBE-252C-BF0B-88A0CA3B2CB9}"/>
              </a:ext>
            </a:extLst>
          </p:cNvPr>
          <p:cNvGrpSpPr/>
          <p:nvPr/>
        </p:nvGrpSpPr>
        <p:grpSpPr>
          <a:xfrm>
            <a:off x="4976480" y="5628560"/>
            <a:ext cx="397800" cy="347760"/>
            <a:chOff x="4976480" y="5628560"/>
            <a:chExt cx="397800" cy="347760"/>
          </a:xfrm>
        </p:grpSpPr>
        <mc:AlternateContent xmlns:mc="http://schemas.openxmlformats.org/markup-compatibility/2006">
          <mc:Choice xmlns:p14="http://schemas.microsoft.com/office/powerpoint/2010/main" Requires="p14">
            <p:contentPart p14:bwMode="auto" r:id="rId70">
              <p14:nvContentPartPr>
                <p14:cNvPr id="86" name="Freihand 85">
                  <a:extLst>
                    <a:ext uri="{FF2B5EF4-FFF2-40B4-BE49-F238E27FC236}">
                      <a16:creationId xmlns:a16="http://schemas.microsoft.com/office/drawing/2014/main" id="{79070DFF-A956-0B52-1EF5-8B243BFA1779}"/>
                    </a:ext>
                  </a:extLst>
                </p14:cNvPr>
                <p14:cNvContentPartPr/>
                <p14:nvPr/>
              </p14:nvContentPartPr>
              <p14:xfrm>
                <a:off x="4976480" y="5838800"/>
                <a:ext cx="204840" cy="91800"/>
              </p14:xfrm>
            </p:contentPart>
          </mc:Choice>
          <mc:Fallback>
            <p:pic>
              <p:nvPicPr>
                <p:cNvPr id="86" name="Freihand 85">
                  <a:extLst>
                    <a:ext uri="{FF2B5EF4-FFF2-40B4-BE49-F238E27FC236}">
                      <a16:creationId xmlns:a16="http://schemas.microsoft.com/office/drawing/2014/main" id="{79070DFF-A956-0B52-1EF5-8B243BFA1779}"/>
                    </a:ext>
                  </a:extLst>
                </p:cNvPr>
                <p:cNvPicPr/>
                <p:nvPr/>
              </p:nvPicPr>
              <p:blipFill>
                <a:blip r:embed="rId71"/>
                <a:stretch>
                  <a:fillRect/>
                </a:stretch>
              </p:blipFill>
              <p:spPr>
                <a:xfrm>
                  <a:off x="4967840" y="5829800"/>
                  <a:ext cx="222480" cy="10944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87" name="Freihand 86">
                  <a:extLst>
                    <a:ext uri="{FF2B5EF4-FFF2-40B4-BE49-F238E27FC236}">
                      <a16:creationId xmlns:a16="http://schemas.microsoft.com/office/drawing/2014/main" id="{09C43682-431B-1E91-883A-BCB5F9DD9FFE}"/>
                    </a:ext>
                  </a:extLst>
                </p14:cNvPr>
                <p14:cNvContentPartPr/>
                <p14:nvPr/>
              </p14:nvContentPartPr>
              <p14:xfrm>
                <a:off x="5036960" y="5888480"/>
                <a:ext cx="202320" cy="87840"/>
              </p14:xfrm>
            </p:contentPart>
          </mc:Choice>
          <mc:Fallback>
            <p:pic>
              <p:nvPicPr>
                <p:cNvPr id="87" name="Freihand 86">
                  <a:extLst>
                    <a:ext uri="{FF2B5EF4-FFF2-40B4-BE49-F238E27FC236}">
                      <a16:creationId xmlns:a16="http://schemas.microsoft.com/office/drawing/2014/main" id="{09C43682-431B-1E91-883A-BCB5F9DD9FFE}"/>
                    </a:ext>
                  </a:extLst>
                </p:cNvPr>
                <p:cNvPicPr/>
                <p:nvPr/>
              </p:nvPicPr>
              <p:blipFill>
                <a:blip r:embed="rId73"/>
                <a:stretch>
                  <a:fillRect/>
                </a:stretch>
              </p:blipFill>
              <p:spPr>
                <a:xfrm>
                  <a:off x="5028320" y="5879840"/>
                  <a:ext cx="219960" cy="10548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88" name="Freihand 87">
                  <a:extLst>
                    <a:ext uri="{FF2B5EF4-FFF2-40B4-BE49-F238E27FC236}">
                      <a16:creationId xmlns:a16="http://schemas.microsoft.com/office/drawing/2014/main" id="{1DBCFB42-2800-1BDF-CF66-799763F8936C}"/>
                    </a:ext>
                  </a:extLst>
                </p14:cNvPr>
                <p14:cNvContentPartPr/>
                <p14:nvPr/>
              </p14:nvContentPartPr>
              <p14:xfrm>
                <a:off x="5269880" y="5628560"/>
                <a:ext cx="104400" cy="340200"/>
              </p14:xfrm>
            </p:contentPart>
          </mc:Choice>
          <mc:Fallback>
            <p:pic>
              <p:nvPicPr>
                <p:cNvPr id="88" name="Freihand 87">
                  <a:extLst>
                    <a:ext uri="{FF2B5EF4-FFF2-40B4-BE49-F238E27FC236}">
                      <a16:creationId xmlns:a16="http://schemas.microsoft.com/office/drawing/2014/main" id="{1DBCFB42-2800-1BDF-CF66-799763F8936C}"/>
                    </a:ext>
                  </a:extLst>
                </p:cNvPr>
                <p:cNvPicPr/>
                <p:nvPr/>
              </p:nvPicPr>
              <p:blipFill>
                <a:blip r:embed="rId75"/>
                <a:stretch>
                  <a:fillRect/>
                </a:stretch>
              </p:blipFill>
              <p:spPr>
                <a:xfrm>
                  <a:off x="5260880" y="5619920"/>
                  <a:ext cx="122040" cy="357840"/>
                </a:xfrm>
                <a:prstGeom prst="rect">
                  <a:avLst/>
                </a:prstGeom>
              </p:spPr>
            </p:pic>
          </mc:Fallback>
        </mc:AlternateContent>
      </p:grpSp>
      <p:grpSp>
        <p:nvGrpSpPr>
          <p:cNvPr id="113" name="Gruppieren 112">
            <a:extLst>
              <a:ext uri="{FF2B5EF4-FFF2-40B4-BE49-F238E27FC236}">
                <a16:creationId xmlns:a16="http://schemas.microsoft.com/office/drawing/2014/main" id="{565EC71C-8277-3CD0-61D3-EBCBB63719CE}"/>
              </a:ext>
            </a:extLst>
          </p:cNvPr>
          <p:cNvGrpSpPr/>
          <p:nvPr/>
        </p:nvGrpSpPr>
        <p:grpSpPr>
          <a:xfrm>
            <a:off x="5564000" y="2565680"/>
            <a:ext cx="3441240" cy="3672000"/>
            <a:chOff x="5564000" y="2565680"/>
            <a:chExt cx="3441240" cy="3672000"/>
          </a:xfrm>
        </p:grpSpPr>
        <mc:AlternateContent xmlns:mc="http://schemas.openxmlformats.org/markup-compatibility/2006">
          <mc:Choice xmlns:p14="http://schemas.microsoft.com/office/powerpoint/2010/main" Requires="p14">
            <p:contentPart p14:bwMode="auto" r:id="rId76">
              <p14:nvContentPartPr>
                <p14:cNvPr id="39" name="Freihand 38">
                  <a:extLst>
                    <a:ext uri="{FF2B5EF4-FFF2-40B4-BE49-F238E27FC236}">
                      <a16:creationId xmlns:a16="http://schemas.microsoft.com/office/drawing/2014/main" id="{7307A0BD-D7D8-52E9-40BD-0BFE1A63D5CD}"/>
                    </a:ext>
                  </a:extLst>
                </p14:cNvPr>
                <p14:cNvContentPartPr/>
                <p14:nvPr/>
              </p14:nvContentPartPr>
              <p14:xfrm>
                <a:off x="6691160" y="2565680"/>
                <a:ext cx="14400" cy="252000"/>
              </p14:xfrm>
            </p:contentPart>
          </mc:Choice>
          <mc:Fallback>
            <p:pic>
              <p:nvPicPr>
                <p:cNvPr id="39" name="Freihand 38">
                  <a:extLst>
                    <a:ext uri="{FF2B5EF4-FFF2-40B4-BE49-F238E27FC236}">
                      <a16:creationId xmlns:a16="http://schemas.microsoft.com/office/drawing/2014/main" id="{7307A0BD-D7D8-52E9-40BD-0BFE1A63D5CD}"/>
                    </a:ext>
                  </a:extLst>
                </p:cNvPr>
                <p:cNvPicPr/>
                <p:nvPr/>
              </p:nvPicPr>
              <p:blipFill>
                <a:blip r:embed="rId77"/>
                <a:stretch>
                  <a:fillRect/>
                </a:stretch>
              </p:blipFill>
              <p:spPr>
                <a:xfrm>
                  <a:off x="6682520" y="2557040"/>
                  <a:ext cx="32040" cy="26964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40" name="Freihand 39">
                  <a:extLst>
                    <a:ext uri="{FF2B5EF4-FFF2-40B4-BE49-F238E27FC236}">
                      <a16:creationId xmlns:a16="http://schemas.microsoft.com/office/drawing/2014/main" id="{1A33261F-DA4A-8F81-DE35-2B947BA09C58}"/>
                    </a:ext>
                  </a:extLst>
                </p14:cNvPr>
                <p14:cNvContentPartPr/>
                <p14:nvPr/>
              </p14:nvContentPartPr>
              <p14:xfrm>
                <a:off x="6581360" y="2804720"/>
                <a:ext cx="156240" cy="156240"/>
              </p14:xfrm>
            </p:contentPart>
          </mc:Choice>
          <mc:Fallback>
            <p:pic>
              <p:nvPicPr>
                <p:cNvPr id="40" name="Freihand 39">
                  <a:extLst>
                    <a:ext uri="{FF2B5EF4-FFF2-40B4-BE49-F238E27FC236}">
                      <a16:creationId xmlns:a16="http://schemas.microsoft.com/office/drawing/2014/main" id="{1A33261F-DA4A-8F81-DE35-2B947BA09C58}"/>
                    </a:ext>
                  </a:extLst>
                </p:cNvPr>
                <p:cNvPicPr/>
                <p:nvPr/>
              </p:nvPicPr>
              <p:blipFill>
                <a:blip r:embed="rId79"/>
                <a:stretch>
                  <a:fillRect/>
                </a:stretch>
              </p:blipFill>
              <p:spPr>
                <a:xfrm>
                  <a:off x="6572720" y="2796080"/>
                  <a:ext cx="173880" cy="17388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41" name="Freihand 40">
                  <a:extLst>
                    <a:ext uri="{FF2B5EF4-FFF2-40B4-BE49-F238E27FC236}">
                      <a16:creationId xmlns:a16="http://schemas.microsoft.com/office/drawing/2014/main" id="{044EBD2C-60C6-FC35-EF7C-6B98D06CF3D9}"/>
                    </a:ext>
                  </a:extLst>
                </p14:cNvPr>
                <p14:cNvContentPartPr/>
                <p14:nvPr/>
              </p14:nvContentPartPr>
              <p14:xfrm>
                <a:off x="6582800" y="2572160"/>
                <a:ext cx="173160" cy="38880"/>
              </p14:xfrm>
            </p:contentPart>
          </mc:Choice>
          <mc:Fallback>
            <p:pic>
              <p:nvPicPr>
                <p:cNvPr id="41" name="Freihand 40">
                  <a:extLst>
                    <a:ext uri="{FF2B5EF4-FFF2-40B4-BE49-F238E27FC236}">
                      <a16:creationId xmlns:a16="http://schemas.microsoft.com/office/drawing/2014/main" id="{044EBD2C-60C6-FC35-EF7C-6B98D06CF3D9}"/>
                    </a:ext>
                  </a:extLst>
                </p:cNvPr>
                <p:cNvPicPr/>
                <p:nvPr/>
              </p:nvPicPr>
              <p:blipFill>
                <a:blip r:embed="rId81"/>
                <a:stretch>
                  <a:fillRect/>
                </a:stretch>
              </p:blipFill>
              <p:spPr>
                <a:xfrm>
                  <a:off x="6573800" y="2563160"/>
                  <a:ext cx="190800" cy="5652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42" name="Freihand 41">
                  <a:extLst>
                    <a:ext uri="{FF2B5EF4-FFF2-40B4-BE49-F238E27FC236}">
                      <a16:creationId xmlns:a16="http://schemas.microsoft.com/office/drawing/2014/main" id="{9BB535F7-60F0-6AE9-0371-C65284D4D7D7}"/>
                    </a:ext>
                  </a:extLst>
                </p14:cNvPr>
                <p14:cNvContentPartPr/>
                <p14:nvPr/>
              </p14:nvContentPartPr>
              <p14:xfrm>
                <a:off x="6802040" y="2751080"/>
                <a:ext cx="185040" cy="309240"/>
              </p14:xfrm>
            </p:contentPart>
          </mc:Choice>
          <mc:Fallback>
            <p:pic>
              <p:nvPicPr>
                <p:cNvPr id="42" name="Freihand 41">
                  <a:extLst>
                    <a:ext uri="{FF2B5EF4-FFF2-40B4-BE49-F238E27FC236}">
                      <a16:creationId xmlns:a16="http://schemas.microsoft.com/office/drawing/2014/main" id="{9BB535F7-60F0-6AE9-0371-C65284D4D7D7}"/>
                    </a:ext>
                  </a:extLst>
                </p:cNvPr>
                <p:cNvPicPr/>
                <p:nvPr/>
              </p:nvPicPr>
              <p:blipFill>
                <a:blip r:embed="rId83"/>
                <a:stretch>
                  <a:fillRect/>
                </a:stretch>
              </p:blipFill>
              <p:spPr>
                <a:xfrm>
                  <a:off x="6793400" y="2742080"/>
                  <a:ext cx="202680" cy="32688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43" name="Freihand 42">
                  <a:extLst>
                    <a:ext uri="{FF2B5EF4-FFF2-40B4-BE49-F238E27FC236}">
                      <a16:creationId xmlns:a16="http://schemas.microsoft.com/office/drawing/2014/main" id="{18A5C7F5-E653-A70D-1065-19395890DBAA}"/>
                    </a:ext>
                  </a:extLst>
                </p14:cNvPr>
                <p14:cNvContentPartPr/>
                <p14:nvPr/>
              </p14:nvContentPartPr>
              <p14:xfrm>
                <a:off x="6654080" y="3202520"/>
                <a:ext cx="240120" cy="381960"/>
              </p14:xfrm>
            </p:contentPart>
          </mc:Choice>
          <mc:Fallback>
            <p:pic>
              <p:nvPicPr>
                <p:cNvPr id="43" name="Freihand 42">
                  <a:extLst>
                    <a:ext uri="{FF2B5EF4-FFF2-40B4-BE49-F238E27FC236}">
                      <a16:creationId xmlns:a16="http://schemas.microsoft.com/office/drawing/2014/main" id="{18A5C7F5-E653-A70D-1065-19395890DBAA}"/>
                    </a:ext>
                  </a:extLst>
                </p:cNvPr>
                <p:cNvPicPr/>
                <p:nvPr/>
              </p:nvPicPr>
              <p:blipFill>
                <a:blip r:embed="rId85"/>
                <a:stretch>
                  <a:fillRect/>
                </a:stretch>
              </p:blipFill>
              <p:spPr>
                <a:xfrm>
                  <a:off x="6645080" y="3193880"/>
                  <a:ext cx="257760" cy="39960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44" name="Freihand 43">
                  <a:extLst>
                    <a:ext uri="{FF2B5EF4-FFF2-40B4-BE49-F238E27FC236}">
                      <a16:creationId xmlns:a16="http://schemas.microsoft.com/office/drawing/2014/main" id="{155D58E3-13B8-6DFD-567D-79105906A0BC}"/>
                    </a:ext>
                  </a:extLst>
                </p14:cNvPr>
                <p14:cNvContentPartPr/>
                <p14:nvPr/>
              </p14:nvContentPartPr>
              <p14:xfrm>
                <a:off x="6603680" y="3104240"/>
                <a:ext cx="219240" cy="110880"/>
              </p14:xfrm>
            </p:contentPart>
          </mc:Choice>
          <mc:Fallback>
            <p:pic>
              <p:nvPicPr>
                <p:cNvPr id="44" name="Freihand 43">
                  <a:extLst>
                    <a:ext uri="{FF2B5EF4-FFF2-40B4-BE49-F238E27FC236}">
                      <a16:creationId xmlns:a16="http://schemas.microsoft.com/office/drawing/2014/main" id="{155D58E3-13B8-6DFD-567D-79105906A0BC}"/>
                    </a:ext>
                  </a:extLst>
                </p:cNvPr>
                <p:cNvPicPr/>
                <p:nvPr/>
              </p:nvPicPr>
              <p:blipFill>
                <a:blip r:embed="rId87"/>
                <a:stretch>
                  <a:fillRect/>
                </a:stretch>
              </p:blipFill>
              <p:spPr>
                <a:xfrm>
                  <a:off x="6594680" y="3095600"/>
                  <a:ext cx="236880" cy="12852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45" name="Freihand 44">
                  <a:extLst>
                    <a:ext uri="{FF2B5EF4-FFF2-40B4-BE49-F238E27FC236}">
                      <a16:creationId xmlns:a16="http://schemas.microsoft.com/office/drawing/2014/main" id="{1163CC8B-A03D-A07F-D261-D98F9F618E35}"/>
                    </a:ext>
                  </a:extLst>
                </p14:cNvPr>
                <p14:cNvContentPartPr/>
                <p14:nvPr/>
              </p14:nvContentPartPr>
              <p14:xfrm>
                <a:off x="6983840" y="3314120"/>
                <a:ext cx="143280" cy="270720"/>
              </p14:xfrm>
            </p:contentPart>
          </mc:Choice>
          <mc:Fallback>
            <p:pic>
              <p:nvPicPr>
                <p:cNvPr id="45" name="Freihand 44">
                  <a:extLst>
                    <a:ext uri="{FF2B5EF4-FFF2-40B4-BE49-F238E27FC236}">
                      <a16:creationId xmlns:a16="http://schemas.microsoft.com/office/drawing/2014/main" id="{1163CC8B-A03D-A07F-D261-D98F9F618E35}"/>
                    </a:ext>
                  </a:extLst>
                </p:cNvPr>
                <p:cNvPicPr/>
                <p:nvPr/>
              </p:nvPicPr>
              <p:blipFill>
                <a:blip r:embed="rId89"/>
                <a:stretch>
                  <a:fillRect/>
                </a:stretch>
              </p:blipFill>
              <p:spPr>
                <a:xfrm>
                  <a:off x="6975200" y="3305480"/>
                  <a:ext cx="160920" cy="28836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46" name="Freihand 45">
                  <a:extLst>
                    <a:ext uri="{FF2B5EF4-FFF2-40B4-BE49-F238E27FC236}">
                      <a16:creationId xmlns:a16="http://schemas.microsoft.com/office/drawing/2014/main" id="{E5182FC9-F801-7B49-8649-0AE259B28EF3}"/>
                    </a:ext>
                  </a:extLst>
                </p14:cNvPr>
                <p14:cNvContentPartPr/>
                <p14:nvPr/>
              </p14:nvContentPartPr>
              <p14:xfrm>
                <a:off x="7322960" y="3194600"/>
                <a:ext cx="217440" cy="18000"/>
              </p14:xfrm>
            </p:contentPart>
          </mc:Choice>
          <mc:Fallback>
            <p:pic>
              <p:nvPicPr>
                <p:cNvPr id="46" name="Freihand 45">
                  <a:extLst>
                    <a:ext uri="{FF2B5EF4-FFF2-40B4-BE49-F238E27FC236}">
                      <a16:creationId xmlns:a16="http://schemas.microsoft.com/office/drawing/2014/main" id="{E5182FC9-F801-7B49-8649-0AE259B28EF3}"/>
                    </a:ext>
                  </a:extLst>
                </p:cNvPr>
                <p:cNvPicPr/>
                <p:nvPr/>
              </p:nvPicPr>
              <p:blipFill>
                <a:blip r:embed="rId91"/>
                <a:stretch>
                  <a:fillRect/>
                </a:stretch>
              </p:blipFill>
              <p:spPr>
                <a:xfrm>
                  <a:off x="7314320" y="3185600"/>
                  <a:ext cx="235080" cy="3564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47" name="Freihand 46">
                  <a:extLst>
                    <a:ext uri="{FF2B5EF4-FFF2-40B4-BE49-F238E27FC236}">
                      <a16:creationId xmlns:a16="http://schemas.microsoft.com/office/drawing/2014/main" id="{8EB809CF-E159-BC53-D50C-60183649F30A}"/>
                    </a:ext>
                  </a:extLst>
                </p14:cNvPr>
                <p14:cNvContentPartPr/>
                <p14:nvPr/>
              </p14:nvContentPartPr>
              <p14:xfrm>
                <a:off x="7404320" y="3286040"/>
                <a:ext cx="180000" cy="19440"/>
              </p14:xfrm>
            </p:contentPart>
          </mc:Choice>
          <mc:Fallback>
            <p:pic>
              <p:nvPicPr>
                <p:cNvPr id="47" name="Freihand 46">
                  <a:extLst>
                    <a:ext uri="{FF2B5EF4-FFF2-40B4-BE49-F238E27FC236}">
                      <a16:creationId xmlns:a16="http://schemas.microsoft.com/office/drawing/2014/main" id="{8EB809CF-E159-BC53-D50C-60183649F30A}"/>
                    </a:ext>
                  </a:extLst>
                </p:cNvPr>
                <p:cNvPicPr/>
                <p:nvPr/>
              </p:nvPicPr>
              <p:blipFill>
                <a:blip r:embed="rId93"/>
                <a:stretch>
                  <a:fillRect/>
                </a:stretch>
              </p:blipFill>
              <p:spPr>
                <a:xfrm>
                  <a:off x="7395680" y="3277040"/>
                  <a:ext cx="197640" cy="3708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48" name="Freihand 47">
                  <a:extLst>
                    <a:ext uri="{FF2B5EF4-FFF2-40B4-BE49-F238E27FC236}">
                      <a16:creationId xmlns:a16="http://schemas.microsoft.com/office/drawing/2014/main" id="{6A841FC4-A468-51D4-772D-0C1CEA4DB7B5}"/>
                    </a:ext>
                  </a:extLst>
                </p14:cNvPr>
                <p14:cNvContentPartPr/>
                <p14:nvPr/>
              </p14:nvContentPartPr>
              <p14:xfrm>
                <a:off x="7780160" y="2995160"/>
                <a:ext cx="220680" cy="320760"/>
              </p14:xfrm>
            </p:contentPart>
          </mc:Choice>
          <mc:Fallback>
            <p:pic>
              <p:nvPicPr>
                <p:cNvPr id="48" name="Freihand 47">
                  <a:extLst>
                    <a:ext uri="{FF2B5EF4-FFF2-40B4-BE49-F238E27FC236}">
                      <a16:creationId xmlns:a16="http://schemas.microsoft.com/office/drawing/2014/main" id="{6A841FC4-A468-51D4-772D-0C1CEA4DB7B5}"/>
                    </a:ext>
                  </a:extLst>
                </p:cNvPr>
                <p:cNvPicPr/>
                <p:nvPr/>
              </p:nvPicPr>
              <p:blipFill>
                <a:blip r:embed="rId95"/>
                <a:stretch>
                  <a:fillRect/>
                </a:stretch>
              </p:blipFill>
              <p:spPr>
                <a:xfrm>
                  <a:off x="7771520" y="2986160"/>
                  <a:ext cx="238320" cy="33840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49" name="Freihand 48">
                  <a:extLst>
                    <a:ext uri="{FF2B5EF4-FFF2-40B4-BE49-F238E27FC236}">
                      <a16:creationId xmlns:a16="http://schemas.microsoft.com/office/drawing/2014/main" id="{0C33DF94-372C-C2DA-2528-5470F128FEC7}"/>
                    </a:ext>
                  </a:extLst>
                </p14:cNvPr>
                <p14:cNvContentPartPr/>
                <p14:nvPr/>
              </p14:nvContentPartPr>
              <p14:xfrm>
                <a:off x="8096960" y="2951960"/>
                <a:ext cx="149040" cy="333720"/>
              </p14:xfrm>
            </p:contentPart>
          </mc:Choice>
          <mc:Fallback>
            <p:pic>
              <p:nvPicPr>
                <p:cNvPr id="49" name="Freihand 48">
                  <a:extLst>
                    <a:ext uri="{FF2B5EF4-FFF2-40B4-BE49-F238E27FC236}">
                      <a16:creationId xmlns:a16="http://schemas.microsoft.com/office/drawing/2014/main" id="{0C33DF94-372C-C2DA-2528-5470F128FEC7}"/>
                    </a:ext>
                  </a:extLst>
                </p:cNvPr>
                <p:cNvPicPr/>
                <p:nvPr/>
              </p:nvPicPr>
              <p:blipFill>
                <a:blip r:embed="rId97"/>
                <a:stretch>
                  <a:fillRect/>
                </a:stretch>
              </p:blipFill>
              <p:spPr>
                <a:xfrm>
                  <a:off x="8088320" y="2942960"/>
                  <a:ext cx="166680" cy="35136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50" name="Freihand 49">
                  <a:extLst>
                    <a:ext uri="{FF2B5EF4-FFF2-40B4-BE49-F238E27FC236}">
                      <a16:creationId xmlns:a16="http://schemas.microsoft.com/office/drawing/2014/main" id="{FC249F7E-F78C-0E2D-5790-74C2F0B0204E}"/>
                    </a:ext>
                  </a:extLst>
                </p14:cNvPr>
                <p14:cNvContentPartPr/>
                <p14:nvPr/>
              </p14:nvContentPartPr>
              <p14:xfrm>
                <a:off x="8392880" y="2903000"/>
                <a:ext cx="195840" cy="273960"/>
              </p14:xfrm>
            </p:contentPart>
          </mc:Choice>
          <mc:Fallback>
            <p:pic>
              <p:nvPicPr>
                <p:cNvPr id="50" name="Freihand 49">
                  <a:extLst>
                    <a:ext uri="{FF2B5EF4-FFF2-40B4-BE49-F238E27FC236}">
                      <a16:creationId xmlns:a16="http://schemas.microsoft.com/office/drawing/2014/main" id="{FC249F7E-F78C-0E2D-5790-74C2F0B0204E}"/>
                    </a:ext>
                  </a:extLst>
                </p:cNvPr>
                <p:cNvPicPr/>
                <p:nvPr/>
              </p:nvPicPr>
              <p:blipFill>
                <a:blip r:embed="rId99"/>
                <a:stretch>
                  <a:fillRect/>
                </a:stretch>
              </p:blipFill>
              <p:spPr>
                <a:xfrm>
                  <a:off x="8383880" y="2894360"/>
                  <a:ext cx="213480" cy="29160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51" name="Freihand 50">
                  <a:extLst>
                    <a:ext uri="{FF2B5EF4-FFF2-40B4-BE49-F238E27FC236}">
                      <a16:creationId xmlns:a16="http://schemas.microsoft.com/office/drawing/2014/main" id="{E45B419F-EF96-AB8D-ED15-7C24CE4E0242}"/>
                    </a:ext>
                  </a:extLst>
                </p14:cNvPr>
                <p14:cNvContentPartPr/>
                <p14:nvPr/>
              </p14:nvContentPartPr>
              <p14:xfrm>
                <a:off x="8446880" y="2860880"/>
                <a:ext cx="158040" cy="32040"/>
              </p14:xfrm>
            </p:contentPart>
          </mc:Choice>
          <mc:Fallback>
            <p:pic>
              <p:nvPicPr>
                <p:cNvPr id="51" name="Freihand 50">
                  <a:extLst>
                    <a:ext uri="{FF2B5EF4-FFF2-40B4-BE49-F238E27FC236}">
                      <a16:creationId xmlns:a16="http://schemas.microsoft.com/office/drawing/2014/main" id="{E45B419F-EF96-AB8D-ED15-7C24CE4E0242}"/>
                    </a:ext>
                  </a:extLst>
                </p:cNvPr>
                <p:cNvPicPr/>
                <p:nvPr/>
              </p:nvPicPr>
              <p:blipFill>
                <a:blip r:embed="rId101"/>
                <a:stretch>
                  <a:fillRect/>
                </a:stretch>
              </p:blipFill>
              <p:spPr>
                <a:xfrm>
                  <a:off x="8438240" y="2851880"/>
                  <a:ext cx="175680" cy="4968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52" name="Freihand 51">
                  <a:extLst>
                    <a:ext uri="{FF2B5EF4-FFF2-40B4-BE49-F238E27FC236}">
                      <a16:creationId xmlns:a16="http://schemas.microsoft.com/office/drawing/2014/main" id="{102F1BD5-9E12-ECDC-B7B4-29EA59704A3E}"/>
                    </a:ext>
                  </a:extLst>
                </p14:cNvPr>
                <p14:cNvContentPartPr/>
                <p14:nvPr/>
              </p14:nvContentPartPr>
              <p14:xfrm>
                <a:off x="8708240" y="2870960"/>
                <a:ext cx="222120" cy="247320"/>
              </p14:xfrm>
            </p:contentPart>
          </mc:Choice>
          <mc:Fallback>
            <p:pic>
              <p:nvPicPr>
                <p:cNvPr id="52" name="Freihand 51">
                  <a:extLst>
                    <a:ext uri="{FF2B5EF4-FFF2-40B4-BE49-F238E27FC236}">
                      <a16:creationId xmlns:a16="http://schemas.microsoft.com/office/drawing/2014/main" id="{102F1BD5-9E12-ECDC-B7B4-29EA59704A3E}"/>
                    </a:ext>
                  </a:extLst>
                </p:cNvPr>
                <p:cNvPicPr/>
                <p:nvPr/>
              </p:nvPicPr>
              <p:blipFill>
                <a:blip r:embed="rId103"/>
                <a:stretch>
                  <a:fillRect/>
                </a:stretch>
              </p:blipFill>
              <p:spPr>
                <a:xfrm>
                  <a:off x="8699240" y="2862320"/>
                  <a:ext cx="239760" cy="26496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64" name="Freihand 63">
                  <a:extLst>
                    <a:ext uri="{FF2B5EF4-FFF2-40B4-BE49-F238E27FC236}">
                      <a16:creationId xmlns:a16="http://schemas.microsoft.com/office/drawing/2014/main" id="{E0887AAF-6CBB-D28F-5B33-70275A3F325A}"/>
                    </a:ext>
                  </a:extLst>
                </p14:cNvPr>
                <p14:cNvContentPartPr/>
                <p14:nvPr/>
              </p14:nvContentPartPr>
              <p14:xfrm>
                <a:off x="7280480" y="3954920"/>
                <a:ext cx="150840" cy="421560"/>
              </p14:xfrm>
            </p:contentPart>
          </mc:Choice>
          <mc:Fallback>
            <p:pic>
              <p:nvPicPr>
                <p:cNvPr id="64" name="Freihand 63">
                  <a:extLst>
                    <a:ext uri="{FF2B5EF4-FFF2-40B4-BE49-F238E27FC236}">
                      <a16:creationId xmlns:a16="http://schemas.microsoft.com/office/drawing/2014/main" id="{E0887AAF-6CBB-D28F-5B33-70275A3F325A}"/>
                    </a:ext>
                  </a:extLst>
                </p:cNvPr>
                <p:cNvPicPr/>
                <p:nvPr/>
              </p:nvPicPr>
              <p:blipFill>
                <a:blip r:embed="rId105"/>
                <a:stretch>
                  <a:fillRect/>
                </a:stretch>
              </p:blipFill>
              <p:spPr>
                <a:xfrm>
                  <a:off x="7271840" y="3946280"/>
                  <a:ext cx="168480" cy="439200"/>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65" name="Freihand 64">
                  <a:extLst>
                    <a:ext uri="{FF2B5EF4-FFF2-40B4-BE49-F238E27FC236}">
                      <a16:creationId xmlns:a16="http://schemas.microsoft.com/office/drawing/2014/main" id="{6E053F71-18E6-3EA5-0509-4B3C3578E7F0}"/>
                    </a:ext>
                  </a:extLst>
                </p14:cNvPr>
                <p14:cNvContentPartPr/>
                <p14:nvPr/>
              </p14:nvContentPartPr>
              <p14:xfrm>
                <a:off x="7542920" y="3908480"/>
                <a:ext cx="176040" cy="277200"/>
              </p14:xfrm>
            </p:contentPart>
          </mc:Choice>
          <mc:Fallback>
            <p:pic>
              <p:nvPicPr>
                <p:cNvPr id="65" name="Freihand 64">
                  <a:extLst>
                    <a:ext uri="{FF2B5EF4-FFF2-40B4-BE49-F238E27FC236}">
                      <a16:creationId xmlns:a16="http://schemas.microsoft.com/office/drawing/2014/main" id="{6E053F71-18E6-3EA5-0509-4B3C3578E7F0}"/>
                    </a:ext>
                  </a:extLst>
                </p:cNvPr>
                <p:cNvPicPr/>
                <p:nvPr/>
              </p:nvPicPr>
              <p:blipFill>
                <a:blip r:embed="rId107"/>
                <a:stretch>
                  <a:fillRect/>
                </a:stretch>
              </p:blipFill>
              <p:spPr>
                <a:xfrm>
                  <a:off x="7533920" y="3899840"/>
                  <a:ext cx="193680" cy="294840"/>
                </a:xfrm>
                <a:prstGeom prst="rect">
                  <a:avLst/>
                </a:prstGeom>
              </p:spPr>
            </p:pic>
          </mc:Fallback>
        </mc:AlternateContent>
        <mc:AlternateContent xmlns:mc="http://schemas.openxmlformats.org/markup-compatibility/2006">
          <mc:Choice xmlns:p14="http://schemas.microsoft.com/office/powerpoint/2010/main" Requires="p14">
            <p:contentPart p14:bwMode="auto" r:id="rId108">
              <p14:nvContentPartPr>
                <p14:cNvPr id="66" name="Freihand 65">
                  <a:extLst>
                    <a:ext uri="{FF2B5EF4-FFF2-40B4-BE49-F238E27FC236}">
                      <a16:creationId xmlns:a16="http://schemas.microsoft.com/office/drawing/2014/main" id="{94F75981-1417-FAA9-F0AE-E0207FBEA6DC}"/>
                    </a:ext>
                  </a:extLst>
                </p14:cNvPr>
                <p14:cNvContentPartPr/>
                <p14:nvPr/>
              </p14:nvContentPartPr>
              <p14:xfrm>
                <a:off x="7807160" y="3853760"/>
                <a:ext cx="126360" cy="212040"/>
              </p14:xfrm>
            </p:contentPart>
          </mc:Choice>
          <mc:Fallback>
            <p:pic>
              <p:nvPicPr>
                <p:cNvPr id="66" name="Freihand 65">
                  <a:extLst>
                    <a:ext uri="{FF2B5EF4-FFF2-40B4-BE49-F238E27FC236}">
                      <a16:creationId xmlns:a16="http://schemas.microsoft.com/office/drawing/2014/main" id="{94F75981-1417-FAA9-F0AE-E0207FBEA6DC}"/>
                    </a:ext>
                  </a:extLst>
                </p:cNvPr>
                <p:cNvPicPr/>
                <p:nvPr/>
              </p:nvPicPr>
              <p:blipFill>
                <a:blip r:embed="rId109"/>
                <a:stretch>
                  <a:fillRect/>
                </a:stretch>
              </p:blipFill>
              <p:spPr>
                <a:xfrm>
                  <a:off x="7798160" y="3845120"/>
                  <a:ext cx="144000" cy="229680"/>
                </a:xfrm>
                <a:prstGeom prst="rect">
                  <a:avLst/>
                </a:prstGeom>
              </p:spPr>
            </p:pic>
          </mc:Fallback>
        </mc:AlternateContent>
        <mc:AlternateContent xmlns:mc="http://schemas.openxmlformats.org/markup-compatibility/2006">
          <mc:Choice xmlns:p14="http://schemas.microsoft.com/office/powerpoint/2010/main" Requires="p14">
            <p:contentPart p14:bwMode="auto" r:id="rId110">
              <p14:nvContentPartPr>
                <p14:cNvPr id="67" name="Freihand 66">
                  <a:extLst>
                    <a:ext uri="{FF2B5EF4-FFF2-40B4-BE49-F238E27FC236}">
                      <a16:creationId xmlns:a16="http://schemas.microsoft.com/office/drawing/2014/main" id="{08A8DD2B-C509-BE64-88C4-E0570D38C1EC}"/>
                    </a:ext>
                  </a:extLst>
                </p14:cNvPr>
                <p14:cNvContentPartPr/>
                <p14:nvPr/>
              </p14:nvContentPartPr>
              <p14:xfrm>
                <a:off x="8022800" y="3806960"/>
                <a:ext cx="163440" cy="199440"/>
              </p14:xfrm>
            </p:contentPart>
          </mc:Choice>
          <mc:Fallback>
            <p:pic>
              <p:nvPicPr>
                <p:cNvPr id="67" name="Freihand 66">
                  <a:extLst>
                    <a:ext uri="{FF2B5EF4-FFF2-40B4-BE49-F238E27FC236}">
                      <a16:creationId xmlns:a16="http://schemas.microsoft.com/office/drawing/2014/main" id="{08A8DD2B-C509-BE64-88C4-E0570D38C1EC}"/>
                    </a:ext>
                  </a:extLst>
                </p:cNvPr>
                <p:cNvPicPr/>
                <p:nvPr/>
              </p:nvPicPr>
              <p:blipFill>
                <a:blip r:embed="rId111"/>
                <a:stretch>
                  <a:fillRect/>
                </a:stretch>
              </p:blipFill>
              <p:spPr>
                <a:xfrm>
                  <a:off x="8013800" y="3798320"/>
                  <a:ext cx="181080" cy="217080"/>
                </a:xfrm>
                <a:prstGeom prst="rect">
                  <a:avLst/>
                </a:prstGeom>
              </p:spPr>
            </p:pic>
          </mc:Fallback>
        </mc:AlternateContent>
        <mc:AlternateContent xmlns:mc="http://schemas.openxmlformats.org/markup-compatibility/2006">
          <mc:Choice xmlns:p14="http://schemas.microsoft.com/office/powerpoint/2010/main" Requires="p14">
            <p:contentPart p14:bwMode="auto" r:id="rId112">
              <p14:nvContentPartPr>
                <p14:cNvPr id="70" name="Freihand 69">
                  <a:extLst>
                    <a:ext uri="{FF2B5EF4-FFF2-40B4-BE49-F238E27FC236}">
                      <a16:creationId xmlns:a16="http://schemas.microsoft.com/office/drawing/2014/main" id="{B970509F-DEAD-18FE-3442-5B55CA650CF8}"/>
                    </a:ext>
                  </a:extLst>
                </p14:cNvPr>
                <p14:cNvContentPartPr/>
                <p14:nvPr/>
              </p14:nvContentPartPr>
              <p14:xfrm>
                <a:off x="8351120" y="3539840"/>
                <a:ext cx="169920" cy="385200"/>
              </p14:xfrm>
            </p:contentPart>
          </mc:Choice>
          <mc:Fallback>
            <p:pic>
              <p:nvPicPr>
                <p:cNvPr id="70" name="Freihand 69">
                  <a:extLst>
                    <a:ext uri="{FF2B5EF4-FFF2-40B4-BE49-F238E27FC236}">
                      <a16:creationId xmlns:a16="http://schemas.microsoft.com/office/drawing/2014/main" id="{B970509F-DEAD-18FE-3442-5B55CA650CF8}"/>
                    </a:ext>
                  </a:extLst>
                </p:cNvPr>
                <p:cNvPicPr/>
                <p:nvPr/>
              </p:nvPicPr>
              <p:blipFill>
                <a:blip r:embed="rId113"/>
                <a:stretch>
                  <a:fillRect/>
                </a:stretch>
              </p:blipFill>
              <p:spPr>
                <a:xfrm>
                  <a:off x="8342120" y="3530840"/>
                  <a:ext cx="187560" cy="402840"/>
                </a:xfrm>
                <a:prstGeom prst="rect">
                  <a:avLst/>
                </a:prstGeom>
              </p:spPr>
            </p:pic>
          </mc:Fallback>
        </mc:AlternateContent>
        <mc:AlternateContent xmlns:mc="http://schemas.openxmlformats.org/markup-compatibility/2006">
          <mc:Choice xmlns:p14="http://schemas.microsoft.com/office/powerpoint/2010/main" Requires="p14">
            <p:contentPart p14:bwMode="auto" r:id="rId114">
              <p14:nvContentPartPr>
                <p14:cNvPr id="71" name="Freihand 70">
                  <a:extLst>
                    <a:ext uri="{FF2B5EF4-FFF2-40B4-BE49-F238E27FC236}">
                      <a16:creationId xmlns:a16="http://schemas.microsoft.com/office/drawing/2014/main" id="{ABF42CEA-41C5-C397-9ED3-A766AB6FF04B}"/>
                    </a:ext>
                  </a:extLst>
                </p14:cNvPr>
                <p14:cNvContentPartPr/>
                <p14:nvPr/>
              </p14:nvContentPartPr>
              <p14:xfrm>
                <a:off x="8623640" y="3500240"/>
                <a:ext cx="81000" cy="296280"/>
              </p14:xfrm>
            </p:contentPart>
          </mc:Choice>
          <mc:Fallback>
            <p:pic>
              <p:nvPicPr>
                <p:cNvPr id="71" name="Freihand 70">
                  <a:extLst>
                    <a:ext uri="{FF2B5EF4-FFF2-40B4-BE49-F238E27FC236}">
                      <a16:creationId xmlns:a16="http://schemas.microsoft.com/office/drawing/2014/main" id="{ABF42CEA-41C5-C397-9ED3-A766AB6FF04B}"/>
                    </a:ext>
                  </a:extLst>
                </p:cNvPr>
                <p:cNvPicPr/>
                <p:nvPr/>
              </p:nvPicPr>
              <p:blipFill>
                <a:blip r:embed="rId115"/>
                <a:stretch>
                  <a:fillRect/>
                </a:stretch>
              </p:blipFill>
              <p:spPr>
                <a:xfrm>
                  <a:off x="8614640" y="3491600"/>
                  <a:ext cx="98640" cy="313920"/>
                </a:xfrm>
                <a:prstGeom prst="rect">
                  <a:avLst/>
                </a:prstGeom>
              </p:spPr>
            </p:pic>
          </mc:Fallback>
        </mc:AlternateContent>
        <mc:AlternateContent xmlns:mc="http://schemas.openxmlformats.org/markup-compatibility/2006">
          <mc:Choice xmlns:p14="http://schemas.microsoft.com/office/powerpoint/2010/main" Requires="p14">
            <p:contentPart p14:bwMode="auto" r:id="rId116">
              <p14:nvContentPartPr>
                <p14:cNvPr id="73" name="Freihand 72">
                  <a:extLst>
                    <a:ext uri="{FF2B5EF4-FFF2-40B4-BE49-F238E27FC236}">
                      <a16:creationId xmlns:a16="http://schemas.microsoft.com/office/drawing/2014/main" id="{CA1AEB0F-79E4-19C0-844D-3B12F75CEC81}"/>
                    </a:ext>
                  </a:extLst>
                </p14:cNvPr>
                <p14:cNvContentPartPr/>
                <p14:nvPr/>
              </p14:nvContentPartPr>
              <p14:xfrm>
                <a:off x="8933240" y="3476480"/>
                <a:ext cx="30600" cy="194040"/>
              </p14:xfrm>
            </p:contentPart>
          </mc:Choice>
          <mc:Fallback>
            <p:pic>
              <p:nvPicPr>
                <p:cNvPr id="73" name="Freihand 72">
                  <a:extLst>
                    <a:ext uri="{FF2B5EF4-FFF2-40B4-BE49-F238E27FC236}">
                      <a16:creationId xmlns:a16="http://schemas.microsoft.com/office/drawing/2014/main" id="{CA1AEB0F-79E4-19C0-844D-3B12F75CEC81}"/>
                    </a:ext>
                  </a:extLst>
                </p:cNvPr>
                <p:cNvPicPr/>
                <p:nvPr/>
              </p:nvPicPr>
              <p:blipFill>
                <a:blip r:embed="rId117"/>
                <a:stretch>
                  <a:fillRect/>
                </a:stretch>
              </p:blipFill>
              <p:spPr>
                <a:xfrm>
                  <a:off x="8924240" y="3467480"/>
                  <a:ext cx="48240" cy="211680"/>
                </a:xfrm>
                <a:prstGeom prst="rect">
                  <a:avLst/>
                </a:prstGeom>
              </p:spPr>
            </p:pic>
          </mc:Fallback>
        </mc:AlternateContent>
        <mc:AlternateContent xmlns:mc="http://schemas.openxmlformats.org/markup-compatibility/2006">
          <mc:Choice xmlns:p14="http://schemas.microsoft.com/office/powerpoint/2010/main" Requires="p14">
            <p:contentPart p14:bwMode="auto" r:id="rId118">
              <p14:nvContentPartPr>
                <p14:cNvPr id="74" name="Freihand 73">
                  <a:extLst>
                    <a:ext uri="{FF2B5EF4-FFF2-40B4-BE49-F238E27FC236}">
                      <a16:creationId xmlns:a16="http://schemas.microsoft.com/office/drawing/2014/main" id="{A3BC508F-9171-04D0-C7D9-88963044ABB4}"/>
                    </a:ext>
                  </a:extLst>
                </p14:cNvPr>
                <p14:cNvContentPartPr/>
                <p14:nvPr/>
              </p14:nvContentPartPr>
              <p14:xfrm>
                <a:off x="8888960" y="3550280"/>
                <a:ext cx="116280" cy="60120"/>
              </p14:xfrm>
            </p:contentPart>
          </mc:Choice>
          <mc:Fallback>
            <p:pic>
              <p:nvPicPr>
                <p:cNvPr id="74" name="Freihand 73">
                  <a:extLst>
                    <a:ext uri="{FF2B5EF4-FFF2-40B4-BE49-F238E27FC236}">
                      <a16:creationId xmlns:a16="http://schemas.microsoft.com/office/drawing/2014/main" id="{A3BC508F-9171-04D0-C7D9-88963044ABB4}"/>
                    </a:ext>
                  </a:extLst>
                </p:cNvPr>
                <p:cNvPicPr/>
                <p:nvPr/>
              </p:nvPicPr>
              <p:blipFill>
                <a:blip r:embed="rId119"/>
                <a:stretch>
                  <a:fillRect/>
                </a:stretch>
              </p:blipFill>
              <p:spPr>
                <a:xfrm>
                  <a:off x="8880320" y="3541280"/>
                  <a:ext cx="133920" cy="77760"/>
                </a:xfrm>
                <a:prstGeom prst="rect">
                  <a:avLst/>
                </a:prstGeom>
              </p:spPr>
            </p:pic>
          </mc:Fallback>
        </mc:AlternateContent>
        <mc:AlternateContent xmlns:mc="http://schemas.openxmlformats.org/markup-compatibility/2006">
          <mc:Choice xmlns:p14="http://schemas.microsoft.com/office/powerpoint/2010/main" Requires="p14">
            <p:contentPart p14:bwMode="auto" r:id="rId120">
              <p14:nvContentPartPr>
                <p14:cNvPr id="58" name="Freihand 57">
                  <a:extLst>
                    <a:ext uri="{FF2B5EF4-FFF2-40B4-BE49-F238E27FC236}">
                      <a16:creationId xmlns:a16="http://schemas.microsoft.com/office/drawing/2014/main" id="{4ED302B2-9010-D6FD-081C-FDA053CBB698}"/>
                    </a:ext>
                  </a:extLst>
                </p14:cNvPr>
                <p14:cNvContentPartPr/>
                <p14:nvPr/>
              </p14:nvContentPartPr>
              <p14:xfrm>
                <a:off x="5724560" y="4512200"/>
                <a:ext cx="157320" cy="398160"/>
              </p14:xfrm>
            </p:contentPart>
          </mc:Choice>
          <mc:Fallback>
            <p:pic>
              <p:nvPicPr>
                <p:cNvPr id="58" name="Freihand 57">
                  <a:extLst>
                    <a:ext uri="{FF2B5EF4-FFF2-40B4-BE49-F238E27FC236}">
                      <a16:creationId xmlns:a16="http://schemas.microsoft.com/office/drawing/2014/main" id="{4ED302B2-9010-D6FD-081C-FDA053CBB698}"/>
                    </a:ext>
                  </a:extLst>
                </p:cNvPr>
                <p:cNvPicPr/>
                <p:nvPr/>
              </p:nvPicPr>
              <p:blipFill>
                <a:blip r:embed="rId121"/>
                <a:stretch>
                  <a:fillRect/>
                </a:stretch>
              </p:blipFill>
              <p:spPr>
                <a:xfrm>
                  <a:off x="5715560" y="4503200"/>
                  <a:ext cx="174960" cy="415800"/>
                </a:xfrm>
                <a:prstGeom prst="rect">
                  <a:avLst/>
                </a:prstGeom>
              </p:spPr>
            </p:pic>
          </mc:Fallback>
        </mc:AlternateContent>
        <mc:AlternateContent xmlns:mc="http://schemas.openxmlformats.org/markup-compatibility/2006">
          <mc:Choice xmlns:p14="http://schemas.microsoft.com/office/powerpoint/2010/main" Requires="p14">
            <p:contentPart p14:bwMode="auto" r:id="rId122">
              <p14:nvContentPartPr>
                <p14:cNvPr id="59" name="Freihand 58">
                  <a:extLst>
                    <a:ext uri="{FF2B5EF4-FFF2-40B4-BE49-F238E27FC236}">
                      <a16:creationId xmlns:a16="http://schemas.microsoft.com/office/drawing/2014/main" id="{C2EA8273-FA78-5652-9F5B-8A7532794F51}"/>
                    </a:ext>
                  </a:extLst>
                </p14:cNvPr>
                <p14:cNvContentPartPr/>
                <p14:nvPr/>
              </p14:nvContentPartPr>
              <p14:xfrm>
                <a:off x="5902400" y="4478720"/>
                <a:ext cx="215280" cy="371520"/>
              </p14:xfrm>
            </p:contentPart>
          </mc:Choice>
          <mc:Fallback>
            <p:pic>
              <p:nvPicPr>
                <p:cNvPr id="59" name="Freihand 58">
                  <a:extLst>
                    <a:ext uri="{FF2B5EF4-FFF2-40B4-BE49-F238E27FC236}">
                      <a16:creationId xmlns:a16="http://schemas.microsoft.com/office/drawing/2014/main" id="{C2EA8273-FA78-5652-9F5B-8A7532794F51}"/>
                    </a:ext>
                  </a:extLst>
                </p:cNvPr>
                <p:cNvPicPr/>
                <p:nvPr/>
              </p:nvPicPr>
              <p:blipFill>
                <a:blip r:embed="rId123"/>
                <a:stretch>
                  <a:fillRect/>
                </a:stretch>
              </p:blipFill>
              <p:spPr>
                <a:xfrm>
                  <a:off x="5893400" y="4470080"/>
                  <a:ext cx="232920" cy="389160"/>
                </a:xfrm>
                <a:prstGeom prst="rect">
                  <a:avLst/>
                </a:prstGeom>
              </p:spPr>
            </p:pic>
          </mc:Fallback>
        </mc:AlternateContent>
        <mc:AlternateContent xmlns:mc="http://schemas.openxmlformats.org/markup-compatibility/2006">
          <mc:Choice xmlns:p14="http://schemas.microsoft.com/office/powerpoint/2010/main" Requires="p14">
            <p:contentPart p14:bwMode="auto" r:id="rId124">
              <p14:nvContentPartPr>
                <p14:cNvPr id="60" name="Freihand 59">
                  <a:extLst>
                    <a:ext uri="{FF2B5EF4-FFF2-40B4-BE49-F238E27FC236}">
                      <a16:creationId xmlns:a16="http://schemas.microsoft.com/office/drawing/2014/main" id="{99BB8B88-4369-9E47-C279-8DEF9C9C05C9}"/>
                    </a:ext>
                  </a:extLst>
                </p14:cNvPr>
                <p14:cNvContentPartPr/>
                <p14:nvPr/>
              </p14:nvContentPartPr>
              <p14:xfrm>
                <a:off x="6177800" y="4434800"/>
                <a:ext cx="175680" cy="308880"/>
              </p14:xfrm>
            </p:contentPart>
          </mc:Choice>
          <mc:Fallback>
            <p:pic>
              <p:nvPicPr>
                <p:cNvPr id="60" name="Freihand 59">
                  <a:extLst>
                    <a:ext uri="{FF2B5EF4-FFF2-40B4-BE49-F238E27FC236}">
                      <a16:creationId xmlns:a16="http://schemas.microsoft.com/office/drawing/2014/main" id="{99BB8B88-4369-9E47-C279-8DEF9C9C05C9}"/>
                    </a:ext>
                  </a:extLst>
                </p:cNvPr>
                <p:cNvPicPr/>
                <p:nvPr/>
              </p:nvPicPr>
              <p:blipFill>
                <a:blip r:embed="rId125"/>
                <a:stretch>
                  <a:fillRect/>
                </a:stretch>
              </p:blipFill>
              <p:spPr>
                <a:xfrm>
                  <a:off x="6169160" y="4426160"/>
                  <a:ext cx="193320" cy="326520"/>
                </a:xfrm>
                <a:prstGeom prst="rect">
                  <a:avLst/>
                </a:prstGeom>
              </p:spPr>
            </p:pic>
          </mc:Fallback>
        </mc:AlternateContent>
        <mc:AlternateContent xmlns:mc="http://schemas.openxmlformats.org/markup-compatibility/2006">
          <mc:Choice xmlns:p14="http://schemas.microsoft.com/office/powerpoint/2010/main" Requires="p14">
            <p:contentPart p14:bwMode="auto" r:id="rId126">
              <p14:nvContentPartPr>
                <p14:cNvPr id="61" name="Freihand 60">
                  <a:extLst>
                    <a:ext uri="{FF2B5EF4-FFF2-40B4-BE49-F238E27FC236}">
                      <a16:creationId xmlns:a16="http://schemas.microsoft.com/office/drawing/2014/main" id="{FEEBF226-A22F-7DF4-58C1-824C8C6E75DA}"/>
                    </a:ext>
                  </a:extLst>
                </p14:cNvPr>
                <p14:cNvContentPartPr/>
                <p14:nvPr/>
              </p14:nvContentPartPr>
              <p14:xfrm>
                <a:off x="6192200" y="4390880"/>
                <a:ext cx="144720" cy="77760"/>
              </p14:xfrm>
            </p:contentPart>
          </mc:Choice>
          <mc:Fallback>
            <p:pic>
              <p:nvPicPr>
                <p:cNvPr id="61" name="Freihand 60">
                  <a:extLst>
                    <a:ext uri="{FF2B5EF4-FFF2-40B4-BE49-F238E27FC236}">
                      <a16:creationId xmlns:a16="http://schemas.microsoft.com/office/drawing/2014/main" id="{FEEBF226-A22F-7DF4-58C1-824C8C6E75DA}"/>
                    </a:ext>
                  </a:extLst>
                </p:cNvPr>
                <p:cNvPicPr/>
                <p:nvPr/>
              </p:nvPicPr>
              <p:blipFill>
                <a:blip r:embed="rId127"/>
                <a:stretch>
                  <a:fillRect/>
                </a:stretch>
              </p:blipFill>
              <p:spPr>
                <a:xfrm>
                  <a:off x="6183560" y="4381880"/>
                  <a:ext cx="162360" cy="95400"/>
                </a:xfrm>
                <a:prstGeom prst="rect">
                  <a:avLst/>
                </a:prstGeom>
              </p:spPr>
            </p:pic>
          </mc:Fallback>
        </mc:AlternateContent>
        <mc:AlternateContent xmlns:mc="http://schemas.openxmlformats.org/markup-compatibility/2006">
          <mc:Choice xmlns:p14="http://schemas.microsoft.com/office/powerpoint/2010/main" Requires="p14">
            <p:contentPart p14:bwMode="auto" r:id="rId128">
              <p14:nvContentPartPr>
                <p14:cNvPr id="62" name="Freihand 61">
                  <a:extLst>
                    <a:ext uri="{FF2B5EF4-FFF2-40B4-BE49-F238E27FC236}">
                      <a16:creationId xmlns:a16="http://schemas.microsoft.com/office/drawing/2014/main" id="{BCF13730-FF23-7E27-6C57-7AFF9AECECCC}"/>
                    </a:ext>
                  </a:extLst>
                </p14:cNvPr>
                <p14:cNvContentPartPr/>
                <p14:nvPr/>
              </p14:nvContentPartPr>
              <p14:xfrm>
                <a:off x="6422600" y="4345520"/>
                <a:ext cx="139680" cy="219240"/>
              </p14:xfrm>
            </p:contentPart>
          </mc:Choice>
          <mc:Fallback>
            <p:pic>
              <p:nvPicPr>
                <p:cNvPr id="62" name="Freihand 61">
                  <a:extLst>
                    <a:ext uri="{FF2B5EF4-FFF2-40B4-BE49-F238E27FC236}">
                      <a16:creationId xmlns:a16="http://schemas.microsoft.com/office/drawing/2014/main" id="{BCF13730-FF23-7E27-6C57-7AFF9AECECCC}"/>
                    </a:ext>
                  </a:extLst>
                </p:cNvPr>
                <p:cNvPicPr/>
                <p:nvPr/>
              </p:nvPicPr>
              <p:blipFill>
                <a:blip r:embed="rId129"/>
                <a:stretch>
                  <a:fillRect/>
                </a:stretch>
              </p:blipFill>
              <p:spPr>
                <a:xfrm>
                  <a:off x="6413960" y="4336520"/>
                  <a:ext cx="157320" cy="236880"/>
                </a:xfrm>
                <a:prstGeom prst="rect">
                  <a:avLst/>
                </a:prstGeom>
              </p:spPr>
            </p:pic>
          </mc:Fallback>
        </mc:AlternateContent>
        <mc:AlternateContent xmlns:mc="http://schemas.openxmlformats.org/markup-compatibility/2006">
          <mc:Choice xmlns:p14="http://schemas.microsoft.com/office/powerpoint/2010/main" Requires="p14">
            <p:contentPart p14:bwMode="auto" r:id="rId130">
              <p14:nvContentPartPr>
                <p14:cNvPr id="63" name="Freihand 62">
                  <a:extLst>
                    <a:ext uri="{FF2B5EF4-FFF2-40B4-BE49-F238E27FC236}">
                      <a16:creationId xmlns:a16="http://schemas.microsoft.com/office/drawing/2014/main" id="{9ABC80CE-8C92-A35D-BC39-331A20FE89A0}"/>
                    </a:ext>
                  </a:extLst>
                </p14:cNvPr>
                <p14:cNvContentPartPr/>
                <p14:nvPr/>
              </p14:nvContentPartPr>
              <p14:xfrm>
                <a:off x="6833720" y="4247600"/>
                <a:ext cx="222480" cy="178200"/>
              </p14:xfrm>
            </p:contentPart>
          </mc:Choice>
          <mc:Fallback>
            <p:pic>
              <p:nvPicPr>
                <p:cNvPr id="63" name="Freihand 62">
                  <a:extLst>
                    <a:ext uri="{FF2B5EF4-FFF2-40B4-BE49-F238E27FC236}">
                      <a16:creationId xmlns:a16="http://schemas.microsoft.com/office/drawing/2014/main" id="{9ABC80CE-8C92-A35D-BC39-331A20FE89A0}"/>
                    </a:ext>
                  </a:extLst>
                </p:cNvPr>
                <p:cNvPicPr/>
                <p:nvPr/>
              </p:nvPicPr>
              <p:blipFill>
                <a:blip r:embed="rId131"/>
                <a:stretch>
                  <a:fillRect/>
                </a:stretch>
              </p:blipFill>
              <p:spPr>
                <a:xfrm>
                  <a:off x="6825080" y="4238960"/>
                  <a:ext cx="240120" cy="195840"/>
                </a:xfrm>
                <a:prstGeom prst="rect">
                  <a:avLst/>
                </a:prstGeom>
              </p:spPr>
            </p:pic>
          </mc:Fallback>
        </mc:AlternateContent>
        <mc:AlternateContent xmlns:mc="http://schemas.openxmlformats.org/markup-compatibility/2006">
          <mc:Choice xmlns:p14="http://schemas.microsoft.com/office/powerpoint/2010/main" Requires="p14">
            <p:contentPart p14:bwMode="auto" r:id="rId132">
              <p14:nvContentPartPr>
                <p14:cNvPr id="90" name="Freihand 89">
                  <a:extLst>
                    <a:ext uri="{FF2B5EF4-FFF2-40B4-BE49-F238E27FC236}">
                      <a16:creationId xmlns:a16="http://schemas.microsoft.com/office/drawing/2014/main" id="{E1635282-8E86-85A4-DD01-AC823C17D630}"/>
                    </a:ext>
                  </a:extLst>
                </p14:cNvPr>
                <p14:cNvContentPartPr/>
                <p14:nvPr/>
              </p14:nvContentPartPr>
              <p14:xfrm>
                <a:off x="5668400" y="5387720"/>
                <a:ext cx="157320" cy="328680"/>
              </p14:xfrm>
            </p:contentPart>
          </mc:Choice>
          <mc:Fallback>
            <p:pic>
              <p:nvPicPr>
                <p:cNvPr id="90" name="Freihand 89">
                  <a:extLst>
                    <a:ext uri="{FF2B5EF4-FFF2-40B4-BE49-F238E27FC236}">
                      <a16:creationId xmlns:a16="http://schemas.microsoft.com/office/drawing/2014/main" id="{E1635282-8E86-85A4-DD01-AC823C17D630}"/>
                    </a:ext>
                  </a:extLst>
                </p:cNvPr>
                <p:cNvPicPr/>
                <p:nvPr/>
              </p:nvPicPr>
              <p:blipFill>
                <a:blip r:embed="rId133"/>
                <a:stretch>
                  <a:fillRect/>
                </a:stretch>
              </p:blipFill>
              <p:spPr>
                <a:xfrm>
                  <a:off x="5659760" y="5379080"/>
                  <a:ext cx="174960" cy="346320"/>
                </a:xfrm>
                <a:prstGeom prst="rect">
                  <a:avLst/>
                </a:prstGeom>
              </p:spPr>
            </p:pic>
          </mc:Fallback>
        </mc:AlternateContent>
        <mc:AlternateContent xmlns:mc="http://schemas.openxmlformats.org/markup-compatibility/2006">
          <mc:Choice xmlns:p14="http://schemas.microsoft.com/office/powerpoint/2010/main" Requires="p14">
            <p:contentPart p14:bwMode="auto" r:id="rId134">
              <p14:nvContentPartPr>
                <p14:cNvPr id="91" name="Freihand 90">
                  <a:extLst>
                    <a:ext uri="{FF2B5EF4-FFF2-40B4-BE49-F238E27FC236}">
                      <a16:creationId xmlns:a16="http://schemas.microsoft.com/office/drawing/2014/main" id="{03E930FD-95BE-3498-C734-FC15504E007B}"/>
                    </a:ext>
                  </a:extLst>
                </p14:cNvPr>
                <p14:cNvContentPartPr/>
                <p14:nvPr/>
              </p14:nvContentPartPr>
              <p14:xfrm>
                <a:off x="5880080" y="5323640"/>
                <a:ext cx="150120" cy="255600"/>
              </p14:xfrm>
            </p:contentPart>
          </mc:Choice>
          <mc:Fallback>
            <p:pic>
              <p:nvPicPr>
                <p:cNvPr id="91" name="Freihand 90">
                  <a:extLst>
                    <a:ext uri="{FF2B5EF4-FFF2-40B4-BE49-F238E27FC236}">
                      <a16:creationId xmlns:a16="http://schemas.microsoft.com/office/drawing/2014/main" id="{03E930FD-95BE-3498-C734-FC15504E007B}"/>
                    </a:ext>
                  </a:extLst>
                </p:cNvPr>
                <p:cNvPicPr/>
                <p:nvPr/>
              </p:nvPicPr>
              <p:blipFill>
                <a:blip r:embed="rId135"/>
                <a:stretch>
                  <a:fillRect/>
                </a:stretch>
              </p:blipFill>
              <p:spPr>
                <a:xfrm>
                  <a:off x="5871440" y="5314640"/>
                  <a:ext cx="167760" cy="273240"/>
                </a:xfrm>
                <a:prstGeom prst="rect">
                  <a:avLst/>
                </a:prstGeom>
              </p:spPr>
            </p:pic>
          </mc:Fallback>
        </mc:AlternateContent>
        <mc:AlternateContent xmlns:mc="http://schemas.openxmlformats.org/markup-compatibility/2006">
          <mc:Choice xmlns:p14="http://schemas.microsoft.com/office/powerpoint/2010/main" Requires="p14">
            <p:contentPart p14:bwMode="auto" r:id="rId136">
              <p14:nvContentPartPr>
                <p14:cNvPr id="92" name="Freihand 91">
                  <a:extLst>
                    <a:ext uri="{FF2B5EF4-FFF2-40B4-BE49-F238E27FC236}">
                      <a16:creationId xmlns:a16="http://schemas.microsoft.com/office/drawing/2014/main" id="{3A29D6E6-47FB-7FA8-3CCE-1617880D3EFE}"/>
                    </a:ext>
                  </a:extLst>
                </p14:cNvPr>
                <p14:cNvContentPartPr/>
                <p14:nvPr/>
              </p14:nvContentPartPr>
              <p14:xfrm>
                <a:off x="6086720" y="5245160"/>
                <a:ext cx="135720" cy="183960"/>
              </p14:xfrm>
            </p:contentPart>
          </mc:Choice>
          <mc:Fallback>
            <p:pic>
              <p:nvPicPr>
                <p:cNvPr id="92" name="Freihand 91">
                  <a:extLst>
                    <a:ext uri="{FF2B5EF4-FFF2-40B4-BE49-F238E27FC236}">
                      <a16:creationId xmlns:a16="http://schemas.microsoft.com/office/drawing/2014/main" id="{3A29D6E6-47FB-7FA8-3CCE-1617880D3EFE}"/>
                    </a:ext>
                  </a:extLst>
                </p:cNvPr>
                <p:cNvPicPr/>
                <p:nvPr/>
              </p:nvPicPr>
              <p:blipFill>
                <a:blip r:embed="rId137"/>
                <a:stretch>
                  <a:fillRect/>
                </a:stretch>
              </p:blipFill>
              <p:spPr>
                <a:xfrm>
                  <a:off x="6078080" y="5236520"/>
                  <a:ext cx="153360" cy="201600"/>
                </a:xfrm>
                <a:prstGeom prst="rect">
                  <a:avLst/>
                </a:prstGeom>
              </p:spPr>
            </p:pic>
          </mc:Fallback>
        </mc:AlternateContent>
        <mc:AlternateContent xmlns:mc="http://schemas.openxmlformats.org/markup-compatibility/2006">
          <mc:Choice xmlns:p14="http://schemas.microsoft.com/office/powerpoint/2010/main" Requires="p14">
            <p:contentPart p14:bwMode="auto" r:id="rId138">
              <p14:nvContentPartPr>
                <p14:cNvPr id="93" name="Freihand 92">
                  <a:extLst>
                    <a:ext uri="{FF2B5EF4-FFF2-40B4-BE49-F238E27FC236}">
                      <a16:creationId xmlns:a16="http://schemas.microsoft.com/office/drawing/2014/main" id="{55BC1E3E-7438-6FC7-FDFE-FACE45BE5EA7}"/>
                    </a:ext>
                  </a:extLst>
                </p14:cNvPr>
                <p14:cNvContentPartPr/>
                <p14:nvPr/>
              </p14:nvContentPartPr>
              <p14:xfrm>
                <a:off x="6121280" y="5129240"/>
                <a:ext cx="127800" cy="88560"/>
              </p14:xfrm>
            </p:contentPart>
          </mc:Choice>
          <mc:Fallback>
            <p:pic>
              <p:nvPicPr>
                <p:cNvPr id="93" name="Freihand 92">
                  <a:extLst>
                    <a:ext uri="{FF2B5EF4-FFF2-40B4-BE49-F238E27FC236}">
                      <a16:creationId xmlns:a16="http://schemas.microsoft.com/office/drawing/2014/main" id="{55BC1E3E-7438-6FC7-FDFE-FACE45BE5EA7}"/>
                    </a:ext>
                  </a:extLst>
                </p:cNvPr>
                <p:cNvPicPr/>
                <p:nvPr/>
              </p:nvPicPr>
              <p:blipFill>
                <a:blip r:embed="rId139"/>
                <a:stretch>
                  <a:fillRect/>
                </a:stretch>
              </p:blipFill>
              <p:spPr>
                <a:xfrm>
                  <a:off x="6112280" y="5120240"/>
                  <a:ext cx="145440" cy="106200"/>
                </a:xfrm>
                <a:prstGeom prst="rect">
                  <a:avLst/>
                </a:prstGeom>
              </p:spPr>
            </p:pic>
          </mc:Fallback>
        </mc:AlternateContent>
        <mc:AlternateContent xmlns:mc="http://schemas.openxmlformats.org/markup-compatibility/2006">
          <mc:Choice xmlns:p14="http://schemas.microsoft.com/office/powerpoint/2010/main" Requires="p14">
            <p:contentPart p14:bwMode="auto" r:id="rId140">
              <p14:nvContentPartPr>
                <p14:cNvPr id="94" name="Freihand 93">
                  <a:extLst>
                    <a:ext uri="{FF2B5EF4-FFF2-40B4-BE49-F238E27FC236}">
                      <a16:creationId xmlns:a16="http://schemas.microsoft.com/office/drawing/2014/main" id="{91D3239F-09AC-A931-50B4-1C1FB96C58B7}"/>
                    </a:ext>
                  </a:extLst>
                </p14:cNvPr>
                <p14:cNvContentPartPr/>
                <p14:nvPr/>
              </p14:nvContentPartPr>
              <p14:xfrm>
                <a:off x="6280040" y="5090000"/>
                <a:ext cx="139320" cy="190080"/>
              </p14:xfrm>
            </p:contentPart>
          </mc:Choice>
          <mc:Fallback>
            <p:pic>
              <p:nvPicPr>
                <p:cNvPr id="94" name="Freihand 93">
                  <a:extLst>
                    <a:ext uri="{FF2B5EF4-FFF2-40B4-BE49-F238E27FC236}">
                      <a16:creationId xmlns:a16="http://schemas.microsoft.com/office/drawing/2014/main" id="{91D3239F-09AC-A931-50B4-1C1FB96C58B7}"/>
                    </a:ext>
                  </a:extLst>
                </p:cNvPr>
                <p:cNvPicPr/>
                <p:nvPr/>
              </p:nvPicPr>
              <p:blipFill>
                <a:blip r:embed="rId141"/>
                <a:stretch>
                  <a:fillRect/>
                </a:stretch>
              </p:blipFill>
              <p:spPr>
                <a:xfrm>
                  <a:off x="6271040" y="5081360"/>
                  <a:ext cx="156960" cy="207720"/>
                </a:xfrm>
                <a:prstGeom prst="rect">
                  <a:avLst/>
                </a:prstGeom>
              </p:spPr>
            </p:pic>
          </mc:Fallback>
        </mc:AlternateContent>
        <mc:AlternateContent xmlns:mc="http://schemas.openxmlformats.org/markup-compatibility/2006">
          <mc:Choice xmlns:p14="http://schemas.microsoft.com/office/powerpoint/2010/main" Requires="p14">
            <p:contentPart p14:bwMode="auto" r:id="rId142">
              <p14:nvContentPartPr>
                <p14:cNvPr id="95" name="Freihand 94">
                  <a:extLst>
                    <a:ext uri="{FF2B5EF4-FFF2-40B4-BE49-F238E27FC236}">
                      <a16:creationId xmlns:a16="http://schemas.microsoft.com/office/drawing/2014/main" id="{D8A02F6D-3575-9700-ECF1-DF759EFB461C}"/>
                    </a:ext>
                  </a:extLst>
                </p14:cNvPr>
                <p14:cNvContentPartPr/>
                <p14:nvPr/>
              </p14:nvContentPartPr>
              <p14:xfrm>
                <a:off x="5839760" y="5422280"/>
                <a:ext cx="696600" cy="430920"/>
              </p14:xfrm>
            </p:contentPart>
          </mc:Choice>
          <mc:Fallback>
            <p:pic>
              <p:nvPicPr>
                <p:cNvPr id="95" name="Freihand 94">
                  <a:extLst>
                    <a:ext uri="{FF2B5EF4-FFF2-40B4-BE49-F238E27FC236}">
                      <a16:creationId xmlns:a16="http://schemas.microsoft.com/office/drawing/2014/main" id="{D8A02F6D-3575-9700-ECF1-DF759EFB461C}"/>
                    </a:ext>
                  </a:extLst>
                </p:cNvPr>
                <p:cNvPicPr/>
                <p:nvPr/>
              </p:nvPicPr>
              <p:blipFill>
                <a:blip r:embed="rId143"/>
                <a:stretch>
                  <a:fillRect/>
                </a:stretch>
              </p:blipFill>
              <p:spPr>
                <a:xfrm>
                  <a:off x="5831120" y="5413640"/>
                  <a:ext cx="714240" cy="448560"/>
                </a:xfrm>
                <a:prstGeom prst="rect">
                  <a:avLst/>
                </a:prstGeom>
              </p:spPr>
            </p:pic>
          </mc:Fallback>
        </mc:AlternateContent>
        <mc:AlternateContent xmlns:mc="http://schemas.openxmlformats.org/markup-compatibility/2006">
          <mc:Choice xmlns:p14="http://schemas.microsoft.com/office/powerpoint/2010/main" Requires="p14">
            <p:contentPart p14:bwMode="auto" r:id="rId144">
              <p14:nvContentPartPr>
                <p14:cNvPr id="96" name="Freihand 95">
                  <a:extLst>
                    <a:ext uri="{FF2B5EF4-FFF2-40B4-BE49-F238E27FC236}">
                      <a16:creationId xmlns:a16="http://schemas.microsoft.com/office/drawing/2014/main" id="{3652BE0E-8404-8057-8B38-44BBE74B379A}"/>
                    </a:ext>
                  </a:extLst>
                </p14:cNvPr>
                <p14:cNvContentPartPr/>
                <p14:nvPr/>
              </p14:nvContentPartPr>
              <p14:xfrm>
                <a:off x="5967920" y="5795600"/>
                <a:ext cx="375480" cy="408960"/>
              </p14:xfrm>
            </p:contentPart>
          </mc:Choice>
          <mc:Fallback>
            <p:pic>
              <p:nvPicPr>
                <p:cNvPr id="96" name="Freihand 95">
                  <a:extLst>
                    <a:ext uri="{FF2B5EF4-FFF2-40B4-BE49-F238E27FC236}">
                      <a16:creationId xmlns:a16="http://schemas.microsoft.com/office/drawing/2014/main" id="{3652BE0E-8404-8057-8B38-44BBE74B379A}"/>
                    </a:ext>
                  </a:extLst>
                </p:cNvPr>
                <p:cNvPicPr/>
                <p:nvPr/>
              </p:nvPicPr>
              <p:blipFill>
                <a:blip r:embed="rId145"/>
                <a:stretch>
                  <a:fillRect/>
                </a:stretch>
              </p:blipFill>
              <p:spPr>
                <a:xfrm>
                  <a:off x="5958920" y="5786600"/>
                  <a:ext cx="393120" cy="426600"/>
                </a:xfrm>
                <a:prstGeom prst="rect">
                  <a:avLst/>
                </a:prstGeom>
              </p:spPr>
            </p:pic>
          </mc:Fallback>
        </mc:AlternateContent>
        <mc:AlternateContent xmlns:mc="http://schemas.openxmlformats.org/markup-compatibility/2006">
          <mc:Choice xmlns:p14="http://schemas.microsoft.com/office/powerpoint/2010/main" Requires="p14">
            <p:contentPart p14:bwMode="auto" r:id="rId146">
              <p14:nvContentPartPr>
                <p14:cNvPr id="97" name="Freihand 96">
                  <a:extLst>
                    <a:ext uri="{FF2B5EF4-FFF2-40B4-BE49-F238E27FC236}">
                      <a16:creationId xmlns:a16="http://schemas.microsoft.com/office/drawing/2014/main" id="{DD4129E9-849C-4DB9-2125-0B097F5BF6CA}"/>
                    </a:ext>
                  </a:extLst>
                </p14:cNvPr>
                <p14:cNvContentPartPr/>
                <p14:nvPr/>
              </p14:nvContentPartPr>
              <p14:xfrm>
                <a:off x="6382640" y="5643680"/>
                <a:ext cx="227520" cy="278280"/>
              </p14:xfrm>
            </p:contentPart>
          </mc:Choice>
          <mc:Fallback>
            <p:pic>
              <p:nvPicPr>
                <p:cNvPr id="97" name="Freihand 96">
                  <a:extLst>
                    <a:ext uri="{FF2B5EF4-FFF2-40B4-BE49-F238E27FC236}">
                      <a16:creationId xmlns:a16="http://schemas.microsoft.com/office/drawing/2014/main" id="{DD4129E9-849C-4DB9-2125-0B097F5BF6CA}"/>
                    </a:ext>
                  </a:extLst>
                </p:cNvPr>
                <p:cNvPicPr/>
                <p:nvPr/>
              </p:nvPicPr>
              <p:blipFill>
                <a:blip r:embed="rId147"/>
                <a:stretch>
                  <a:fillRect/>
                </a:stretch>
              </p:blipFill>
              <p:spPr>
                <a:xfrm>
                  <a:off x="6373640" y="5635040"/>
                  <a:ext cx="245160" cy="295920"/>
                </a:xfrm>
                <a:prstGeom prst="rect">
                  <a:avLst/>
                </a:prstGeom>
              </p:spPr>
            </p:pic>
          </mc:Fallback>
        </mc:AlternateContent>
        <mc:AlternateContent xmlns:mc="http://schemas.openxmlformats.org/markup-compatibility/2006">
          <mc:Choice xmlns:p14="http://schemas.microsoft.com/office/powerpoint/2010/main" Requires="p14">
            <p:contentPart p14:bwMode="auto" r:id="rId148">
              <p14:nvContentPartPr>
                <p14:cNvPr id="99" name="Freihand 98">
                  <a:extLst>
                    <a:ext uri="{FF2B5EF4-FFF2-40B4-BE49-F238E27FC236}">
                      <a16:creationId xmlns:a16="http://schemas.microsoft.com/office/drawing/2014/main" id="{6EFC1748-8DFB-22AC-44C4-6BBFF26D4CD3}"/>
                    </a:ext>
                  </a:extLst>
                </p14:cNvPr>
                <p14:cNvContentPartPr/>
                <p14:nvPr/>
              </p14:nvContentPartPr>
              <p14:xfrm>
                <a:off x="6603320" y="4984520"/>
                <a:ext cx="219600" cy="775800"/>
              </p14:xfrm>
            </p:contentPart>
          </mc:Choice>
          <mc:Fallback>
            <p:pic>
              <p:nvPicPr>
                <p:cNvPr id="99" name="Freihand 98">
                  <a:extLst>
                    <a:ext uri="{FF2B5EF4-FFF2-40B4-BE49-F238E27FC236}">
                      <a16:creationId xmlns:a16="http://schemas.microsoft.com/office/drawing/2014/main" id="{6EFC1748-8DFB-22AC-44C4-6BBFF26D4CD3}"/>
                    </a:ext>
                  </a:extLst>
                </p:cNvPr>
                <p:cNvPicPr/>
                <p:nvPr/>
              </p:nvPicPr>
              <p:blipFill>
                <a:blip r:embed="rId149"/>
                <a:stretch>
                  <a:fillRect/>
                </a:stretch>
              </p:blipFill>
              <p:spPr>
                <a:xfrm>
                  <a:off x="6594680" y="4975520"/>
                  <a:ext cx="237240" cy="793440"/>
                </a:xfrm>
                <a:prstGeom prst="rect">
                  <a:avLst/>
                </a:prstGeom>
              </p:spPr>
            </p:pic>
          </mc:Fallback>
        </mc:AlternateContent>
        <mc:AlternateContent xmlns:mc="http://schemas.openxmlformats.org/markup-compatibility/2006">
          <mc:Choice xmlns:p14="http://schemas.microsoft.com/office/powerpoint/2010/main" Requires="p14">
            <p:contentPart p14:bwMode="auto" r:id="rId150">
              <p14:nvContentPartPr>
                <p14:cNvPr id="100" name="Freihand 99">
                  <a:extLst>
                    <a:ext uri="{FF2B5EF4-FFF2-40B4-BE49-F238E27FC236}">
                      <a16:creationId xmlns:a16="http://schemas.microsoft.com/office/drawing/2014/main" id="{DAAE3DCB-0BCB-EB20-7AA6-57060EE069F4}"/>
                    </a:ext>
                  </a:extLst>
                </p14:cNvPr>
                <p14:cNvContentPartPr/>
                <p14:nvPr/>
              </p14:nvContentPartPr>
              <p14:xfrm>
                <a:off x="5564000" y="5457920"/>
                <a:ext cx="317520" cy="779760"/>
              </p14:xfrm>
            </p:contentPart>
          </mc:Choice>
          <mc:Fallback>
            <p:pic>
              <p:nvPicPr>
                <p:cNvPr id="100" name="Freihand 99">
                  <a:extLst>
                    <a:ext uri="{FF2B5EF4-FFF2-40B4-BE49-F238E27FC236}">
                      <a16:creationId xmlns:a16="http://schemas.microsoft.com/office/drawing/2014/main" id="{DAAE3DCB-0BCB-EB20-7AA6-57060EE069F4}"/>
                    </a:ext>
                  </a:extLst>
                </p:cNvPr>
                <p:cNvPicPr/>
                <p:nvPr/>
              </p:nvPicPr>
              <p:blipFill>
                <a:blip r:embed="rId151"/>
                <a:stretch>
                  <a:fillRect/>
                </a:stretch>
              </p:blipFill>
              <p:spPr>
                <a:xfrm>
                  <a:off x="5555000" y="5448920"/>
                  <a:ext cx="335160" cy="797400"/>
                </a:xfrm>
                <a:prstGeom prst="rect">
                  <a:avLst/>
                </a:prstGeom>
              </p:spPr>
            </p:pic>
          </mc:Fallback>
        </mc:AlternateContent>
        <mc:AlternateContent xmlns:mc="http://schemas.openxmlformats.org/markup-compatibility/2006">
          <mc:Choice xmlns:p14="http://schemas.microsoft.com/office/powerpoint/2010/main" Requires="p14">
            <p:contentPart p14:bwMode="auto" r:id="rId152">
              <p14:nvContentPartPr>
                <p14:cNvPr id="101" name="Freihand 100">
                  <a:extLst>
                    <a:ext uri="{FF2B5EF4-FFF2-40B4-BE49-F238E27FC236}">
                      <a16:creationId xmlns:a16="http://schemas.microsoft.com/office/drawing/2014/main" id="{610066B3-13F2-4112-FD83-51264E8001B4}"/>
                    </a:ext>
                  </a:extLst>
                </p14:cNvPr>
                <p14:cNvContentPartPr/>
                <p14:nvPr/>
              </p14:nvContentPartPr>
              <p14:xfrm>
                <a:off x="6612320" y="4575920"/>
                <a:ext cx="87480" cy="248760"/>
              </p14:xfrm>
            </p:contentPart>
          </mc:Choice>
          <mc:Fallback>
            <p:pic>
              <p:nvPicPr>
                <p:cNvPr id="101" name="Freihand 100">
                  <a:extLst>
                    <a:ext uri="{FF2B5EF4-FFF2-40B4-BE49-F238E27FC236}">
                      <a16:creationId xmlns:a16="http://schemas.microsoft.com/office/drawing/2014/main" id="{610066B3-13F2-4112-FD83-51264E8001B4}"/>
                    </a:ext>
                  </a:extLst>
                </p:cNvPr>
                <p:cNvPicPr/>
                <p:nvPr/>
              </p:nvPicPr>
              <p:blipFill>
                <a:blip r:embed="rId153"/>
                <a:stretch>
                  <a:fillRect/>
                </a:stretch>
              </p:blipFill>
              <p:spPr>
                <a:xfrm>
                  <a:off x="6603320" y="4567280"/>
                  <a:ext cx="105120" cy="266400"/>
                </a:xfrm>
                <a:prstGeom prst="rect">
                  <a:avLst/>
                </a:prstGeom>
              </p:spPr>
            </p:pic>
          </mc:Fallback>
        </mc:AlternateContent>
        <mc:AlternateContent xmlns:mc="http://schemas.openxmlformats.org/markup-compatibility/2006">
          <mc:Choice xmlns:p14="http://schemas.microsoft.com/office/powerpoint/2010/main" Requires="p14">
            <p:contentPart p14:bwMode="auto" r:id="rId154">
              <p14:nvContentPartPr>
                <p14:cNvPr id="102" name="Freihand 101">
                  <a:extLst>
                    <a:ext uri="{FF2B5EF4-FFF2-40B4-BE49-F238E27FC236}">
                      <a16:creationId xmlns:a16="http://schemas.microsoft.com/office/drawing/2014/main" id="{F195131F-88D5-93B5-3FF1-F028551610F9}"/>
                    </a:ext>
                  </a:extLst>
                </p14:cNvPr>
                <p14:cNvContentPartPr/>
                <p14:nvPr/>
              </p14:nvContentPartPr>
              <p14:xfrm>
                <a:off x="6609800" y="4756640"/>
                <a:ext cx="161280" cy="148680"/>
              </p14:xfrm>
            </p:contentPart>
          </mc:Choice>
          <mc:Fallback>
            <p:pic>
              <p:nvPicPr>
                <p:cNvPr id="102" name="Freihand 101">
                  <a:extLst>
                    <a:ext uri="{FF2B5EF4-FFF2-40B4-BE49-F238E27FC236}">
                      <a16:creationId xmlns:a16="http://schemas.microsoft.com/office/drawing/2014/main" id="{F195131F-88D5-93B5-3FF1-F028551610F9}"/>
                    </a:ext>
                  </a:extLst>
                </p:cNvPr>
                <p:cNvPicPr/>
                <p:nvPr/>
              </p:nvPicPr>
              <p:blipFill>
                <a:blip r:embed="rId155"/>
                <a:stretch>
                  <a:fillRect/>
                </a:stretch>
              </p:blipFill>
              <p:spPr>
                <a:xfrm>
                  <a:off x="6601160" y="4747640"/>
                  <a:ext cx="178920" cy="166320"/>
                </a:xfrm>
                <a:prstGeom prst="rect">
                  <a:avLst/>
                </a:prstGeom>
              </p:spPr>
            </p:pic>
          </mc:Fallback>
        </mc:AlternateContent>
        <mc:AlternateContent xmlns:mc="http://schemas.openxmlformats.org/markup-compatibility/2006">
          <mc:Choice xmlns:p14="http://schemas.microsoft.com/office/powerpoint/2010/main" Requires="p14">
            <p:contentPart p14:bwMode="auto" r:id="rId156">
              <p14:nvContentPartPr>
                <p14:cNvPr id="104" name="Freihand 103">
                  <a:extLst>
                    <a:ext uri="{FF2B5EF4-FFF2-40B4-BE49-F238E27FC236}">
                      <a16:creationId xmlns:a16="http://schemas.microsoft.com/office/drawing/2014/main" id="{EC9CE5A9-5635-D8AA-6226-67EDB091A5EA}"/>
                    </a:ext>
                  </a:extLst>
                </p14:cNvPr>
                <p14:cNvContentPartPr/>
                <p14:nvPr/>
              </p14:nvContentPartPr>
              <p14:xfrm>
                <a:off x="6741560" y="4841600"/>
                <a:ext cx="105480" cy="180000"/>
              </p14:xfrm>
            </p:contentPart>
          </mc:Choice>
          <mc:Fallback>
            <p:pic>
              <p:nvPicPr>
                <p:cNvPr id="104" name="Freihand 103">
                  <a:extLst>
                    <a:ext uri="{FF2B5EF4-FFF2-40B4-BE49-F238E27FC236}">
                      <a16:creationId xmlns:a16="http://schemas.microsoft.com/office/drawing/2014/main" id="{EC9CE5A9-5635-D8AA-6226-67EDB091A5EA}"/>
                    </a:ext>
                  </a:extLst>
                </p:cNvPr>
                <p:cNvPicPr/>
                <p:nvPr/>
              </p:nvPicPr>
              <p:blipFill>
                <a:blip r:embed="rId157"/>
                <a:stretch>
                  <a:fillRect/>
                </a:stretch>
              </p:blipFill>
              <p:spPr>
                <a:xfrm>
                  <a:off x="6732920" y="4832960"/>
                  <a:ext cx="123120" cy="197640"/>
                </a:xfrm>
                <a:prstGeom prst="rect">
                  <a:avLst/>
                </a:prstGeom>
              </p:spPr>
            </p:pic>
          </mc:Fallback>
        </mc:AlternateContent>
        <mc:AlternateContent xmlns:mc="http://schemas.openxmlformats.org/markup-compatibility/2006">
          <mc:Choice xmlns:p14="http://schemas.microsoft.com/office/powerpoint/2010/main" Requires="p14">
            <p:contentPart p14:bwMode="auto" r:id="rId158">
              <p14:nvContentPartPr>
                <p14:cNvPr id="105" name="Freihand 104">
                  <a:extLst>
                    <a:ext uri="{FF2B5EF4-FFF2-40B4-BE49-F238E27FC236}">
                      <a16:creationId xmlns:a16="http://schemas.microsoft.com/office/drawing/2014/main" id="{152918AC-92AA-8072-F190-646B024A921F}"/>
                    </a:ext>
                  </a:extLst>
                </p14:cNvPr>
                <p14:cNvContentPartPr/>
                <p14:nvPr/>
              </p14:nvContentPartPr>
              <p14:xfrm>
                <a:off x="6821120" y="4854200"/>
                <a:ext cx="42480" cy="205920"/>
              </p14:xfrm>
            </p:contentPart>
          </mc:Choice>
          <mc:Fallback>
            <p:pic>
              <p:nvPicPr>
                <p:cNvPr id="105" name="Freihand 104">
                  <a:extLst>
                    <a:ext uri="{FF2B5EF4-FFF2-40B4-BE49-F238E27FC236}">
                      <a16:creationId xmlns:a16="http://schemas.microsoft.com/office/drawing/2014/main" id="{152918AC-92AA-8072-F190-646B024A921F}"/>
                    </a:ext>
                  </a:extLst>
                </p:cNvPr>
                <p:cNvPicPr/>
                <p:nvPr/>
              </p:nvPicPr>
              <p:blipFill>
                <a:blip r:embed="rId159"/>
                <a:stretch>
                  <a:fillRect/>
                </a:stretch>
              </p:blipFill>
              <p:spPr>
                <a:xfrm>
                  <a:off x="6812480" y="4845560"/>
                  <a:ext cx="60120" cy="223560"/>
                </a:xfrm>
                <a:prstGeom prst="rect">
                  <a:avLst/>
                </a:prstGeom>
              </p:spPr>
            </p:pic>
          </mc:Fallback>
        </mc:AlternateContent>
        <mc:AlternateContent xmlns:mc="http://schemas.openxmlformats.org/markup-compatibility/2006">
          <mc:Choice xmlns:p14="http://schemas.microsoft.com/office/powerpoint/2010/main" Requires="p14">
            <p:contentPart p14:bwMode="auto" r:id="rId160">
              <p14:nvContentPartPr>
                <p14:cNvPr id="107" name="Freihand 106">
                  <a:extLst>
                    <a:ext uri="{FF2B5EF4-FFF2-40B4-BE49-F238E27FC236}">
                      <a16:creationId xmlns:a16="http://schemas.microsoft.com/office/drawing/2014/main" id="{C1AAA153-5081-82DB-B529-544BA7C0B1A0}"/>
                    </a:ext>
                  </a:extLst>
                </p14:cNvPr>
                <p14:cNvContentPartPr/>
                <p14:nvPr/>
              </p14:nvContentPartPr>
              <p14:xfrm>
                <a:off x="7015880" y="5172080"/>
                <a:ext cx="146160" cy="95040"/>
              </p14:xfrm>
            </p:contentPart>
          </mc:Choice>
          <mc:Fallback>
            <p:pic>
              <p:nvPicPr>
                <p:cNvPr id="107" name="Freihand 106">
                  <a:extLst>
                    <a:ext uri="{FF2B5EF4-FFF2-40B4-BE49-F238E27FC236}">
                      <a16:creationId xmlns:a16="http://schemas.microsoft.com/office/drawing/2014/main" id="{C1AAA153-5081-82DB-B529-544BA7C0B1A0}"/>
                    </a:ext>
                  </a:extLst>
                </p:cNvPr>
                <p:cNvPicPr/>
                <p:nvPr/>
              </p:nvPicPr>
              <p:blipFill>
                <a:blip r:embed="rId161"/>
                <a:stretch>
                  <a:fillRect/>
                </a:stretch>
              </p:blipFill>
              <p:spPr>
                <a:xfrm>
                  <a:off x="7007240" y="5163440"/>
                  <a:ext cx="163800" cy="112680"/>
                </a:xfrm>
                <a:prstGeom prst="rect">
                  <a:avLst/>
                </a:prstGeom>
              </p:spPr>
            </p:pic>
          </mc:Fallback>
        </mc:AlternateContent>
        <mc:AlternateContent xmlns:mc="http://schemas.openxmlformats.org/markup-compatibility/2006">
          <mc:Choice xmlns:p14="http://schemas.microsoft.com/office/powerpoint/2010/main" Requires="p14">
            <p:contentPart p14:bwMode="auto" r:id="rId162">
              <p14:nvContentPartPr>
                <p14:cNvPr id="108" name="Freihand 107">
                  <a:extLst>
                    <a:ext uri="{FF2B5EF4-FFF2-40B4-BE49-F238E27FC236}">
                      <a16:creationId xmlns:a16="http://schemas.microsoft.com/office/drawing/2014/main" id="{649D0E37-8778-B32B-48CE-807482DB7586}"/>
                    </a:ext>
                  </a:extLst>
                </p14:cNvPr>
                <p14:cNvContentPartPr/>
                <p14:nvPr/>
              </p14:nvContentPartPr>
              <p14:xfrm>
                <a:off x="7296680" y="4782200"/>
                <a:ext cx="207720" cy="523440"/>
              </p14:xfrm>
            </p:contentPart>
          </mc:Choice>
          <mc:Fallback>
            <p:pic>
              <p:nvPicPr>
                <p:cNvPr id="108" name="Freihand 107">
                  <a:extLst>
                    <a:ext uri="{FF2B5EF4-FFF2-40B4-BE49-F238E27FC236}">
                      <a16:creationId xmlns:a16="http://schemas.microsoft.com/office/drawing/2014/main" id="{649D0E37-8778-B32B-48CE-807482DB7586}"/>
                    </a:ext>
                  </a:extLst>
                </p:cNvPr>
                <p:cNvPicPr/>
                <p:nvPr/>
              </p:nvPicPr>
              <p:blipFill>
                <a:blip r:embed="rId163"/>
                <a:stretch>
                  <a:fillRect/>
                </a:stretch>
              </p:blipFill>
              <p:spPr>
                <a:xfrm>
                  <a:off x="7287680" y="4773200"/>
                  <a:ext cx="225360" cy="541080"/>
                </a:xfrm>
                <a:prstGeom prst="rect">
                  <a:avLst/>
                </a:prstGeom>
              </p:spPr>
            </p:pic>
          </mc:Fallback>
        </mc:AlternateContent>
        <mc:AlternateContent xmlns:mc="http://schemas.openxmlformats.org/markup-compatibility/2006">
          <mc:Choice xmlns:p14="http://schemas.microsoft.com/office/powerpoint/2010/main" Requires="p14">
            <p:contentPart p14:bwMode="auto" r:id="rId164">
              <p14:nvContentPartPr>
                <p14:cNvPr id="110" name="Freihand 109">
                  <a:extLst>
                    <a:ext uri="{FF2B5EF4-FFF2-40B4-BE49-F238E27FC236}">
                      <a16:creationId xmlns:a16="http://schemas.microsoft.com/office/drawing/2014/main" id="{1255CA56-D4E7-FEDE-F954-95A06E9A6648}"/>
                    </a:ext>
                  </a:extLst>
                </p14:cNvPr>
                <p14:cNvContentPartPr/>
                <p14:nvPr/>
              </p14:nvContentPartPr>
              <p14:xfrm>
                <a:off x="7616360" y="4719920"/>
                <a:ext cx="289080" cy="211680"/>
              </p14:xfrm>
            </p:contentPart>
          </mc:Choice>
          <mc:Fallback>
            <p:pic>
              <p:nvPicPr>
                <p:cNvPr id="110" name="Freihand 109">
                  <a:extLst>
                    <a:ext uri="{FF2B5EF4-FFF2-40B4-BE49-F238E27FC236}">
                      <a16:creationId xmlns:a16="http://schemas.microsoft.com/office/drawing/2014/main" id="{1255CA56-D4E7-FEDE-F954-95A06E9A6648}"/>
                    </a:ext>
                  </a:extLst>
                </p:cNvPr>
                <p:cNvPicPr/>
                <p:nvPr/>
              </p:nvPicPr>
              <p:blipFill>
                <a:blip r:embed="rId165"/>
                <a:stretch>
                  <a:fillRect/>
                </a:stretch>
              </p:blipFill>
              <p:spPr>
                <a:xfrm>
                  <a:off x="7607720" y="4711280"/>
                  <a:ext cx="306720" cy="229320"/>
                </a:xfrm>
                <a:prstGeom prst="rect">
                  <a:avLst/>
                </a:prstGeom>
              </p:spPr>
            </p:pic>
          </mc:Fallback>
        </mc:AlternateContent>
        <mc:AlternateContent xmlns:mc="http://schemas.openxmlformats.org/markup-compatibility/2006">
          <mc:Choice xmlns:p14="http://schemas.microsoft.com/office/powerpoint/2010/main" Requires="p14">
            <p:contentPart p14:bwMode="auto" r:id="rId166">
              <p14:nvContentPartPr>
                <p14:cNvPr id="111" name="Freihand 110">
                  <a:extLst>
                    <a:ext uri="{FF2B5EF4-FFF2-40B4-BE49-F238E27FC236}">
                      <a16:creationId xmlns:a16="http://schemas.microsoft.com/office/drawing/2014/main" id="{7E26F1DA-96BA-EAAF-7F7A-A0B788530260}"/>
                    </a:ext>
                  </a:extLst>
                </p14:cNvPr>
                <p14:cNvContentPartPr/>
                <p14:nvPr/>
              </p14:nvContentPartPr>
              <p14:xfrm>
                <a:off x="7774760" y="4821440"/>
                <a:ext cx="127800" cy="126360"/>
              </p14:xfrm>
            </p:contentPart>
          </mc:Choice>
          <mc:Fallback>
            <p:pic>
              <p:nvPicPr>
                <p:cNvPr id="111" name="Freihand 110">
                  <a:extLst>
                    <a:ext uri="{FF2B5EF4-FFF2-40B4-BE49-F238E27FC236}">
                      <a16:creationId xmlns:a16="http://schemas.microsoft.com/office/drawing/2014/main" id="{7E26F1DA-96BA-EAAF-7F7A-A0B788530260}"/>
                    </a:ext>
                  </a:extLst>
                </p:cNvPr>
                <p:cNvPicPr/>
                <p:nvPr/>
              </p:nvPicPr>
              <p:blipFill>
                <a:blip r:embed="rId167"/>
                <a:stretch>
                  <a:fillRect/>
                </a:stretch>
              </p:blipFill>
              <p:spPr>
                <a:xfrm>
                  <a:off x="7765760" y="4812800"/>
                  <a:ext cx="145440" cy="144000"/>
                </a:xfrm>
                <a:prstGeom prst="rect">
                  <a:avLst/>
                </a:prstGeom>
              </p:spPr>
            </p:pic>
          </mc:Fallback>
        </mc:AlternateContent>
        <mc:AlternateContent xmlns:mc="http://schemas.openxmlformats.org/markup-compatibility/2006">
          <mc:Choice xmlns:p14="http://schemas.microsoft.com/office/powerpoint/2010/main" Requires="p14">
            <p:contentPart p14:bwMode="auto" r:id="rId168">
              <p14:nvContentPartPr>
                <p14:cNvPr id="112" name="Freihand 111">
                  <a:extLst>
                    <a:ext uri="{FF2B5EF4-FFF2-40B4-BE49-F238E27FC236}">
                      <a16:creationId xmlns:a16="http://schemas.microsoft.com/office/drawing/2014/main" id="{B154CB66-EDC7-3129-9BC5-468F05DE04BB}"/>
                    </a:ext>
                  </a:extLst>
                </p14:cNvPr>
                <p14:cNvContentPartPr/>
                <p14:nvPr/>
              </p14:nvContentPartPr>
              <p14:xfrm>
                <a:off x="8094800" y="4358480"/>
                <a:ext cx="258480" cy="360360"/>
              </p14:xfrm>
            </p:contentPart>
          </mc:Choice>
          <mc:Fallback>
            <p:pic>
              <p:nvPicPr>
                <p:cNvPr id="112" name="Freihand 111">
                  <a:extLst>
                    <a:ext uri="{FF2B5EF4-FFF2-40B4-BE49-F238E27FC236}">
                      <a16:creationId xmlns:a16="http://schemas.microsoft.com/office/drawing/2014/main" id="{B154CB66-EDC7-3129-9BC5-468F05DE04BB}"/>
                    </a:ext>
                  </a:extLst>
                </p:cNvPr>
                <p:cNvPicPr/>
                <p:nvPr/>
              </p:nvPicPr>
              <p:blipFill>
                <a:blip r:embed="rId169"/>
                <a:stretch>
                  <a:fillRect/>
                </a:stretch>
              </p:blipFill>
              <p:spPr>
                <a:xfrm>
                  <a:off x="8085800" y="4349840"/>
                  <a:ext cx="276120" cy="378000"/>
                </a:xfrm>
                <a:prstGeom prst="rect">
                  <a:avLst/>
                </a:prstGeom>
              </p:spPr>
            </p:pic>
          </mc:Fallback>
        </mc:AlternateContent>
      </p:grpSp>
    </p:spTree>
    <p:extLst>
      <p:ext uri="{BB962C8B-B14F-4D97-AF65-F5344CB8AC3E}">
        <p14:creationId xmlns:p14="http://schemas.microsoft.com/office/powerpoint/2010/main" val="2741107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9982426" cy="6552728"/>
          </a:xfrm>
          <a:prstGeom prst="rect">
            <a:avLst/>
          </a:prstGeom>
          <a:noFill/>
        </p:spPr>
        <p:txBody>
          <a:bodyPr wrap="square" rtlCol="0">
            <a:noAutofit/>
          </a:bodyPr>
          <a:lstStyle/>
          <a:p>
            <a:pPr algn="ctr"/>
            <a:r>
              <a:rPr lang="de-DE" sz="2400" dirty="0">
                <a:solidFill>
                  <a:srgbClr val="000000"/>
                </a:solidFill>
              </a:rPr>
              <a:t>Prof. Dr. Bernhard Köster</a:t>
            </a:r>
          </a:p>
          <a:p>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Room</a:t>
            </a:r>
            <a:r>
              <a:rPr lang="de-DE" sz="2400" dirty="0">
                <a:solidFill>
                  <a:srgbClr val="000000"/>
                </a:solidFill>
                <a:ea typeface="Droid Sans Fallback"/>
              </a:rPr>
              <a:t>:			S 113</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Street:			Friedrich-</a:t>
            </a:r>
            <a:r>
              <a:rPr lang="de-DE" sz="2400" dirty="0" err="1">
                <a:solidFill>
                  <a:srgbClr val="000000"/>
                </a:solidFill>
                <a:ea typeface="Droid Sans Fallback"/>
              </a:rPr>
              <a:t>Paffrath</a:t>
            </a:r>
            <a:r>
              <a:rPr lang="de-DE" sz="2400" dirty="0">
                <a:solidFill>
                  <a:srgbClr val="000000"/>
                </a:solidFill>
                <a:ea typeface="Droid Sans Fallback"/>
              </a:rPr>
              <a:t>-Straße 101</a:t>
            </a:r>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location</a:t>
            </a:r>
            <a:r>
              <a:rPr lang="de-DE" sz="2400" dirty="0">
                <a:solidFill>
                  <a:srgbClr val="000000"/>
                </a:solidFill>
                <a:ea typeface="Droid Sans Fallback"/>
              </a:rPr>
              <a:t>:		26389 Wilhelmshaven</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Tel.			+49 4421 985-2766</a:t>
            </a:r>
          </a:p>
          <a:p>
            <a:pPr>
              <a:lnSpc>
                <a:spcPct val="100000"/>
              </a:lnSpc>
            </a:pPr>
            <a:endParaRPr lang="de-DE" sz="2400" dirty="0">
              <a:solidFill>
                <a:srgbClr val="000000"/>
              </a:solidFill>
              <a:ea typeface="Droid Sans Fallback"/>
            </a:endParaRPr>
          </a:p>
          <a:p>
            <a:pPr>
              <a:lnSpc>
                <a:spcPct val="100000"/>
              </a:lnSpc>
            </a:pPr>
            <a:r>
              <a:rPr lang="de-DE" sz="2400" dirty="0">
                <a:solidFill>
                  <a:srgbClr val="000000"/>
                </a:solidFill>
                <a:ea typeface="Droid Sans Fallback"/>
              </a:rPr>
              <a:t>Email:			bernhard.koester@jade-hs.de</a:t>
            </a:r>
            <a:endParaRPr lang="de-DE" sz="2400" dirty="0"/>
          </a:p>
          <a:p>
            <a:pPr>
              <a:lnSpc>
                <a:spcPct val="100000"/>
              </a:lnSpc>
            </a:pPr>
            <a:endParaRPr lang="de-DE" sz="2400" dirty="0">
              <a:solidFill>
                <a:srgbClr val="000000"/>
              </a:solidFill>
              <a:ea typeface="Droid Sans Fallback"/>
            </a:endParaRPr>
          </a:p>
          <a:p>
            <a:pPr>
              <a:lnSpc>
                <a:spcPct val="100000"/>
              </a:lnSpc>
            </a:pPr>
            <a:r>
              <a:rPr lang="de-DE" sz="2400" dirty="0" err="1">
                <a:solidFill>
                  <a:srgbClr val="000000"/>
                </a:solidFill>
                <a:ea typeface="Droid Sans Fallback"/>
              </a:rPr>
              <a:t>Consultation</a:t>
            </a:r>
            <a:r>
              <a:rPr lang="de-DE" sz="2400" dirty="0">
                <a:solidFill>
                  <a:srgbClr val="000000"/>
                </a:solidFill>
                <a:ea typeface="Droid Sans Fallback"/>
              </a:rPr>
              <a:t> </a:t>
            </a:r>
            <a:r>
              <a:rPr lang="de-DE" sz="2400" dirty="0" err="1">
                <a:solidFill>
                  <a:srgbClr val="000000"/>
                </a:solidFill>
                <a:ea typeface="Droid Sans Fallback"/>
              </a:rPr>
              <a:t>hour</a:t>
            </a:r>
            <a:r>
              <a:rPr lang="de-DE" sz="2400" dirty="0">
                <a:solidFill>
                  <a:srgbClr val="000000"/>
                </a:solidFill>
                <a:ea typeface="Droid Sans Fallback"/>
              </a:rPr>
              <a:t>:	</a:t>
            </a:r>
            <a:r>
              <a:rPr lang="de-DE" sz="2400" dirty="0" err="1">
                <a:solidFill>
                  <a:srgbClr val="000000"/>
                </a:solidFill>
                <a:ea typeface="Droid Sans Fallback"/>
              </a:rPr>
              <a:t>by</a:t>
            </a:r>
            <a:r>
              <a:rPr lang="de-DE" sz="2400" dirty="0">
                <a:solidFill>
                  <a:srgbClr val="000000"/>
                </a:solidFill>
                <a:ea typeface="Droid Sans Fallback"/>
              </a:rPr>
              <a:t> </a:t>
            </a:r>
            <a:r>
              <a:rPr lang="de-DE" sz="2400" dirty="0" err="1">
                <a:solidFill>
                  <a:srgbClr val="000000"/>
                </a:solidFill>
                <a:ea typeface="Droid Sans Fallback"/>
              </a:rPr>
              <a:t>arrangement</a:t>
            </a:r>
            <a:endParaRPr lang="de-DE" sz="2400" dirty="0"/>
          </a:p>
          <a:p>
            <a:pPr>
              <a:lnSpc>
                <a:spcPct val="100000"/>
              </a:lnSpc>
            </a:pPr>
            <a:r>
              <a:rPr lang="de-DE" sz="2400" dirty="0">
                <a:solidFill>
                  <a:srgbClr val="000000"/>
                </a:solidFill>
                <a:ea typeface="Droid Sans Fallback"/>
              </a:rPr>
              <a:t>			</a:t>
            </a:r>
            <a:r>
              <a:rPr lang="de-DE" sz="2400" dirty="0" err="1">
                <a:solidFill>
                  <a:srgbClr val="000000"/>
                </a:solidFill>
                <a:ea typeface="Droid Sans Fallback"/>
              </a:rPr>
              <a:t>or</a:t>
            </a:r>
            <a:r>
              <a:rPr lang="de-DE" sz="2400" dirty="0">
                <a:solidFill>
                  <a:srgbClr val="000000"/>
                </a:solidFill>
                <a:ea typeface="Droid Sans Fallback"/>
              </a:rPr>
              <a:t> just </a:t>
            </a:r>
            <a:r>
              <a:rPr lang="de-DE" sz="2400" dirty="0" err="1">
                <a:solidFill>
                  <a:srgbClr val="000000"/>
                </a:solidFill>
                <a:ea typeface="Droid Sans Fallback"/>
              </a:rPr>
              <a:t>have</a:t>
            </a:r>
            <a:r>
              <a:rPr lang="de-DE" sz="2400" dirty="0">
                <a:solidFill>
                  <a:srgbClr val="000000"/>
                </a:solidFill>
                <a:ea typeface="Droid Sans Fallback"/>
              </a:rPr>
              <a:t> a </a:t>
            </a:r>
            <a:r>
              <a:rPr lang="de-DE" sz="2400" dirty="0" err="1">
                <a:solidFill>
                  <a:srgbClr val="000000"/>
                </a:solidFill>
                <a:ea typeface="Droid Sans Fallback"/>
              </a:rPr>
              <a:t>look</a:t>
            </a:r>
            <a:r>
              <a:rPr lang="de-DE" sz="2400" dirty="0">
                <a:solidFill>
                  <a:srgbClr val="000000"/>
                </a:solidFill>
                <a:ea typeface="Droid Sans Fallback"/>
              </a:rPr>
              <a:t> </a:t>
            </a:r>
            <a:r>
              <a:rPr lang="de-DE" sz="2400" dirty="0" err="1">
                <a:solidFill>
                  <a:srgbClr val="000000"/>
                </a:solidFill>
                <a:ea typeface="Droid Sans Fallback"/>
              </a:rPr>
              <a:t>into</a:t>
            </a:r>
            <a:r>
              <a:rPr lang="de-DE" sz="2400" dirty="0">
                <a:solidFill>
                  <a:srgbClr val="000000"/>
                </a:solidFill>
                <a:ea typeface="Droid Sans Fallback"/>
              </a:rPr>
              <a:t> </a:t>
            </a:r>
            <a:r>
              <a:rPr lang="de-DE" sz="2400" dirty="0" err="1">
                <a:solidFill>
                  <a:srgbClr val="000000"/>
                </a:solidFill>
                <a:ea typeface="Droid Sans Fallback"/>
              </a:rPr>
              <a:t>my</a:t>
            </a:r>
            <a:r>
              <a:rPr lang="de-DE" sz="2400" dirty="0">
                <a:solidFill>
                  <a:srgbClr val="000000"/>
                </a:solidFill>
                <a:ea typeface="Droid Sans Fallback"/>
              </a:rPr>
              <a:t> </a:t>
            </a:r>
            <a:r>
              <a:rPr lang="de-DE" sz="2400" dirty="0" err="1">
                <a:solidFill>
                  <a:srgbClr val="000000"/>
                </a:solidFill>
                <a:ea typeface="Droid Sans Fallback"/>
              </a:rPr>
              <a:t>office</a:t>
            </a:r>
            <a:r>
              <a:rPr lang="de-DE" sz="2400" dirty="0">
                <a:solidFill>
                  <a:srgbClr val="000000"/>
                </a:solidFill>
                <a:ea typeface="Droid Sans Fallback"/>
              </a:rPr>
              <a:t>!</a:t>
            </a:r>
          </a:p>
          <a:p>
            <a:pPr>
              <a:lnSpc>
                <a:spcPct val="100000"/>
              </a:lnSpc>
            </a:pPr>
            <a:r>
              <a:rPr lang="de-DE" sz="2400" dirty="0">
                <a:solidFill>
                  <a:srgbClr val="000000"/>
                </a:solidFill>
              </a:rPr>
              <a:t>			</a:t>
            </a:r>
            <a:r>
              <a:rPr lang="de-DE" sz="2400" dirty="0" err="1">
                <a:solidFill>
                  <a:srgbClr val="000000"/>
                </a:solidFill>
              </a:rPr>
              <a:t>or</a:t>
            </a:r>
            <a:r>
              <a:rPr lang="de-DE" sz="2400" dirty="0">
                <a:solidFill>
                  <a:srgbClr val="000000"/>
                </a:solidFill>
              </a:rPr>
              <a:t> </a:t>
            </a:r>
            <a:r>
              <a:rPr lang="de-DE" sz="2400" dirty="0" err="1">
                <a:solidFill>
                  <a:srgbClr val="000000"/>
                </a:solidFill>
              </a:rPr>
              <a:t>Webex</a:t>
            </a:r>
            <a:r>
              <a:rPr lang="de-DE" sz="2400" dirty="0">
                <a:solidFill>
                  <a:srgbClr val="000000"/>
                </a:solidFill>
              </a:rPr>
              <a:t>/Zoom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2" name="Rechteck 1">
            <a:extLst>
              <a:ext uri="{FF2B5EF4-FFF2-40B4-BE49-F238E27FC236}">
                <a16:creationId xmlns:a16="http://schemas.microsoft.com/office/drawing/2014/main" id="{8A668FE4-AABC-28D0-1E33-AC6F2DCC292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847411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543689" y="116632"/>
            <a:ext cx="9047147" cy="6552728"/>
          </a:xfrm>
          <a:prstGeom prst="rect">
            <a:avLst/>
          </a:prstGeom>
          <a:noFill/>
        </p:spPr>
        <p:txBody>
          <a:bodyPr wrap="square" rtlCol="0">
            <a:noAutofit/>
          </a:bodyPr>
          <a:lstStyle/>
          <a:p>
            <a:pPr algn="ctr"/>
            <a:r>
              <a:rPr lang="de-DE" sz="2400" dirty="0" err="1">
                <a:solidFill>
                  <a:srgbClr val="000000"/>
                </a:solidFill>
              </a:rPr>
              <a:t>Literature</a:t>
            </a:r>
            <a:endParaRPr lang="de-DE" sz="2400" dirty="0">
              <a:solidFill>
                <a:srgbClr val="000000"/>
              </a:solidFill>
            </a:endParaRPr>
          </a:p>
          <a:p>
            <a:pPr algn="ctr"/>
            <a:endParaRPr lang="de-DE"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a:t>
            </a:r>
            <a:r>
              <a:rPr lang="en-US" dirty="0">
                <a:solidFill>
                  <a:srgbClr val="000000"/>
                </a:solidFill>
              </a:rPr>
              <a:t>, Anderson, Sweeney, Williams, </a:t>
            </a:r>
            <a:r>
              <a:rPr lang="en-US" dirty="0" err="1">
                <a:solidFill>
                  <a:srgbClr val="000000"/>
                </a:solidFill>
              </a:rPr>
              <a:t>Camm</a:t>
            </a:r>
            <a:r>
              <a:rPr lang="en-US" dirty="0">
                <a:solidFill>
                  <a:srgbClr val="000000"/>
                </a:solidFill>
              </a:rPr>
              <a:t>, Cochran</a:t>
            </a: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Mathematical Statistics for Economics and Business</a:t>
            </a:r>
            <a:r>
              <a:rPr lang="en-US" dirty="0">
                <a:solidFill>
                  <a:srgbClr val="000000"/>
                </a:solidFill>
              </a:rPr>
              <a:t>, </a:t>
            </a:r>
            <a:r>
              <a:rPr lang="en-US" dirty="0" err="1">
                <a:solidFill>
                  <a:srgbClr val="000000"/>
                </a:solidFill>
              </a:rPr>
              <a:t>Mittelhammer</a:t>
            </a:r>
            <a:endParaRPr lang="en-US" dirty="0">
              <a:solidFill>
                <a:srgbClr val="000000"/>
              </a:solidFill>
            </a:endParaRPr>
          </a:p>
          <a:p>
            <a:pPr marL="342900" indent="-342900">
              <a:buFont typeface="Arial" panose="020B0604020202020204" pitchFamily="34" charset="0"/>
              <a:buChar char="•"/>
            </a:pPr>
            <a:endParaRPr lang="en-US" dirty="0">
              <a:solidFill>
                <a:srgbClr val="000000"/>
              </a:solidFill>
            </a:endParaRPr>
          </a:p>
          <a:p>
            <a:pPr marL="342900" indent="-342900">
              <a:buFont typeface="Arial" panose="020B0604020202020204" pitchFamily="34" charset="0"/>
              <a:buChar char="•"/>
            </a:pPr>
            <a:r>
              <a:rPr lang="en-US" b="1" dirty="0">
                <a:solidFill>
                  <a:srgbClr val="000000"/>
                </a:solidFill>
              </a:rPr>
              <a:t>Statistics for Business and Economics, Global Edition</a:t>
            </a:r>
            <a:r>
              <a:rPr lang="en-US" dirty="0">
                <a:solidFill>
                  <a:srgbClr val="000000"/>
                </a:solidFill>
              </a:rPr>
              <a:t>, Newbold, Thorne, Carlson</a:t>
            </a:r>
          </a:p>
          <a:p>
            <a:endParaRPr lang="en-US" dirty="0">
              <a:solidFill>
                <a:srgbClr val="000000"/>
              </a:solidFill>
            </a:endParaRPr>
          </a:p>
          <a:p>
            <a:pPr marL="342900" indent="-342900">
              <a:buFont typeface="Arial" panose="020B0604020202020204" pitchFamily="34" charset="0"/>
              <a:buChar char="•"/>
            </a:pPr>
            <a:r>
              <a:rPr lang="de-DE" b="1" dirty="0">
                <a:solidFill>
                  <a:srgbClr val="000000"/>
                </a:solidFill>
              </a:rPr>
              <a:t>A Guide </a:t>
            </a:r>
            <a:r>
              <a:rPr lang="de-DE" b="1" dirty="0" err="1">
                <a:solidFill>
                  <a:srgbClr val="000000"/>
                </a:solidFill>
              </a:rPr>
              <a:t>to</a:t>
            </a:r>
            <a:r>
              <a:rPr lang="de-DE" b="1" dirty="0">
                <a:solidFill>
                  <a:srgbClr val="000000"/>
                </a:solidFill>
              </a:rPr>
              <a:t> Modern </a:t>
            </a:r>
            <a:r>
              <a:rPr lang="de-DE" b="1" dirty="0" err="1">
                <a:solidFill>
                  <a:srgbClr val="000000"/>
                </a:solidFill>
              </a:rPr>
              <a:t>Econometrics</a:t>
            </a:r>
            <a:r>
              <a:rPr lang="de-DE" dirty="0">
                <a:solidFill>
                  <a:srgbClr val="000000"/>
                </a:solidFill>
              </a:rPr>
              <a:t>, Verbeek</a:t>
            </a:r>
          </a:p>
          <a:p>
            <a:pPr marL="342900" indent="-342900">
              <a:buFont typeface="Arial" panose="020B0604020202020204" pitchFamily="34" charset="0"/>
              <a:buChar char="•"/>
            </a:pPr>
            <a:endParaRPr lang="de-DE" dirty="0">
              <a:solidFill>
                <a:srgbClr val="000000"/>
              </a:solidFill>
            </a:endParaRPr>
          </a:p>
          <a:p>
            <a:pPr marL="342900" indent="-342900">
              <a:buFont typeface="Arial" panose="020B0604020202020204" pitchFamily="34" charset="0"/>
              <a:buChar char="•"/>
            </a:pPr>
            <a:r>
              <a:rPr lang="de-DE" b="1" dirty="0">
                <a:solidFill>
                  <a:srgbClr val="000000"/>
                </a:solidFill>
              </a:rPr>
              <a:t>Applied </a:t>
            </a:r>
            <a:r>
              <a:rPr lang="de-DE" b="1" dirty="0" err="1">
                <a:solidFill>
                  <a:srgbClr val="000000"/>
                </a:solidFill>
              </a:rPr>
              <a:t>Econometrics</a:t>
            </a:r>
            <a:r>
              <a:rPr lang="de-DE" b="1" dirty="0">
                <a:solidFill>
                  <a:srgbClr val="000000"/>
                </a:solidFill>
              </a:rPr>
              <a:t>,</a:t>
            </a:r>
            <a:r>
              <a:rPr lang="de-DE" dirty="0">
                <a:solidFill>
                  <a:srgbClr val="000000"/>
                </a:solidFill>
              </a:rPr>
              <a:t> </a:t>
            </a:r>
            <a:r>
              <a:rPr lang="de-DE" dirty="0" err="1">
                <a:solidFill>
                  <a:srgbClr val="000000"/>
                </a:solidFill>
              </a:rPr>
              <a:t>Asteriou</a:t>
            </a:r>
            <a:r>
              <a:rPr lang="de-DE" dirty="0">
                <a:solidFill>
                  <a:srgbClr val="000000"/>
                </a:solidFill>
              </a:rPr>
              <a:t> and Hall</a:t>
            </a:r>
          </a:p>
          <a:p>
            <a:pPr marL="342900" indent="-342900">
              <a:buFont typeface="Arial" panose="020B0604020202020204" pitchFamily="34" charset="0"/>
              <a:buChar char="•"/>
            </a:pPr>
            <a:endParaRPr lang="de-DE" b="1" dirty="0">
              <a:solidFill>
                <a:srgbClr val="000000"/>
              </a:solidFill>
            </a:endParaRPr>
          </a:p>
          <a:p>
            <a:pPr marL="342900" indent="-342900">
              <a:buFont typeface="Arial" panose="020B0604020202020204" pitchFamily="34" charset="0"/>
              <a:buChar char="•"/>
            </a:pPr>
            <a:r>
              <a:rPr lang="de-DE" b="1" dirty="0">
                <a:solidFill>
                  <a:srgbClr val="000000"/>
                </a:solidFill>
              </a:rPr>
              <a:t>Linear Regression Analysis: Theory and Computing</a:t>
            </a:r>
            <a:r>
              <a:rPr lang="de-DE" dirty="0">
                <a:solidFill>
                  <a:srgbClr val="000000"/>
                </a:solidFill>
              </a:rPr>
              <a:t>, Yan and Gang Su</a:t>
            </a:r>
            <a:endParaRPr lang="en-US" dirty="0">
              <a:solidFill>
                <a:srgbClr val="000000"/>
              </a:solidFill>
            </a:endParaRPr>
          </a:p>
          <a:p>
            <a:pPr marL="342900" indent="-342900">
              <a:buFont typeface="Arial" panose="020B0604020202020204" pitchFamily="34" charset="0"/>
              <a:buChar char="•"/>
            </a:pPr>
            <a:endParaRPr lang="de-DE" sz="2000" dirty="0"/>
          </a:p>
          <a:p>
            <a:r>
              <a:rPr lang="de-DE" dirty="0" err="1"/>
              <a:t>Some</a:t>
            </a:r>
            <a:r>
              <a:rPr lang="de-DE" dirty="0"/>
              <a:t> open  </a:t>
            </a:r>
            <a:r>
              <a:rPr lang="de-DE" dirty="0" err="1"/>
              <a:t>access</a:t>
            </a:r>
            <a:r>
              <a:rPr lang="de-DE" dirty="0"/>
              <a:t> </a:t>
            </a:r>
            <a:r>
              <a:rPr lang="de-DE" dirty="0" err="1"/>
              <a:t>resources</a:t>
            </a:r>
            <a:endParaRPr lang="de-DE" dirty="0"/>
          </a:p>
          <a:p>
            <a:pPr lvl="1"/>
            <a:endParaRPr lang="de-DE" dirty="0">
              <a:hlinkClick r:id="rId2"/>
            </a:endParaRPr>
          </a:p>
          <a:p>
            <a:pPr lvl="1"/>
            <a:r>
              <a:rPr lang="de-DE" dirty="0" err="1">
                <a:hlinkClick r:id="rId2"/>
              </a:rPr>
              <a:t>OpenIntro</a:t>
            </a:r>
            <a:r>
              <a:rPr lang="de-DE" dirty="0">
                <a:hlinkClick r:id="rId2"/>
              </a:rPr>
              <a:t> </a:t>
            </a:r>
            <a:r>
              <a:rPr lang="de-DE" dirty="0" err="1">
                <a:hlinkClick r:id="rId2"/>
              </a:rPr>
              <a:t>Statistics</a:t>
            </a:r>
            <a:endParaRPr lang="de-DE" dirty="0"/>
          </a:p>
          <a:p>
            <a:pPr lvl="1"/>
            <a:endParaRPr lang="de-DE" dirty="0"/>
          </a:p>
          <a:p>
            <a:pPr lvl="1"/>
            <a:r>
              <a:rPr lang="en-US" dirty="0">
                <a:hlinkClick r:id="rId3"/>
              </a:rPr>
              <a:t>Statistical Thinking for the 21st Century</a:t>
            </a:r>
            <a:endParaRPr lang="en-US" dirty="0"/>
          </a:p>
          <a:p>
            <a:pPr lvl="1"/>
            <a:endParaRPr lang="en-US" dirty="0"/>
          </a:p>
          <a:p>
            <a:pPr lvl="1"/>
            <a:r>
              <a:rPr lang="en-US" dirty="0">
                <a:hlinkClick r:id="rId4"/>
              </a:rPr>
              <a:t>MIT OPENCOURSEWARE</a:t>
            </a:r>
            <a:endParaRPr lang="de-DE" dirty="0"/>
          </a:p>
          <a:p>
            <a:endParaRPr lang="de-DE" dirty="0"/>
          </a:p>
          <a:p>
            <a:r>
              <a:rPr lang="de-DE" dirty="0"/>
              <a:t>→ </a:t>
            </a:r>
            <a:r>
              <a:rPr lang="de-DE" dirty="0" err="1"/>
              <a:t>there</a:t>
            </a:r>
            <a:r>
              <a:rPr lang="de-DE" dirty="0"/>
              <a:t> </a:t>
            </a:r>
            <a:r>
              <a:rPr lang="de-DE" dirty="0" err="1"/>
              <a:t>is</a:t>
            </a:r>
            <a:r>
              <a:rPr lang="de-DE" dirty="0"/>
              <a:t> </a:t>
            </a:r>
            <a:r>
              <a:rPr lang="de-DE" dirty="0" err="1"/>
              <a:t>much</a:t>
            </a:r>
            <a:r>
              <a:rPr lang="de-DE" dirty="0"/>
              <a:t> </a:t>
            </a:r>
            <a:r>
              <a:rPr lang="de-DE" dirty="0" err="1"/>
              <a:t>more</a:t>
            </a:r>
            <a:r>
              <a:rPr lang="de-DE" dirty="0"/>
              <a:t>! Search </a:t>
            </a:r>
            <a:r>
              <a:rPr lang="de-DE" dirty="0" err="1"/>
              <a:t>the</a:t>
            </a:r>
            <a:r>
              <a:rPr lang="de-DE" dirty="0"/>
              <a:t> </a:t>
            </a:r>
            <a:r>
              <a:rPr lang="de-DE" dirty="0" err="1"/>
              <a:t>net</a:t>
            </a:r>
            <a:r>
              <a:rPr lang="de-DE" dirty="0"/>
              <a:t> in a sensible </a:t>
            </a:r>
            <a:r>
              <a:rPr lang="de-DE" dirty="0" err="1"/>
              <a:t>way</a:t>
            </a:r>
            <a:r>
              <a:rPr lang="de-DE" dirty="0"/>
              <a:t> !</a:t>
            </a:r>
          </a:p>
          <a:p>
            <a:endParaRPr lang="de-DE" sz="2400" dirty="0"/>
          </a:p>
        </p:txBody>
      </p:sp>
      <p:sp>
        <p:nvSpPr>
          <p:cNvPr id="2" name="Rechteck 1">
            <a:extLst>
              <a:ext uri="{FF2B5EF4-FFF2-40B4-BE49-F238E27FC236}">
                <a16:creationId xmlns:a16="http://schemas.microsoft.com/office/drawing/2014/main" id="{C42BEEAF-388C-FC0F-CA5C-F9F29459E5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396102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2789499" y="116632"/>
            <a:ext cx="6690167" cy="6552728"/>
          </a:xfrm>
          <a:prstGeom prst="rect">
            <a:avLst/>
          </a:prstGeom>
          <a:noFill/>
        </p:spPr>
        <p:txBody>
          <a:bodyPr wrap="square" rtlCol="0">
            <a:noAutofit/>
          </a:bodyPr>
          <a:lstStyle/>
          <a:p>
            <a:pPr algn="ctr"/>
            <a:r>
              <a:rPr lang="de-DE" sz="2400" b="1" u="sng" dirty="0">
                <a:solidFill>
                  <a:srgbClr val="000000"/>
                </a:solidFill>
              </a:rPr>
              <a:t>Content</a:t>
            </a:r>
          </a:p>
          <a:p>
            <a:endParaRPr lang="de-DE" sz="2000" b="1" dirty="0">
              <a:solidFill>
                <a:srgbClr val="000000"/>
              </a:solidFill>
            </a:endParaRPr>
          </a:p>
          <a:p>
            <a:pPr marL="342900" indent="-342900">
              <a:buFont typeface="Arial" panose="020B0604020202020204" pitchFamily="34" charset="0"/>
              <a:buChar char="•"/>
            </a:pPr>
            <a:r>
              <a:rPr lang="de-DE" sz="2000" b="1" dirty="0">
                <a:solidFill>
                  <a:srgbClr val="000000"/>
                </a:solidFill>
              </a:rPr>
              <a:t>Revision Random Variables</a:t>
            </a:r>
          </a:p>
          <a:p>
            <a:pPr marL="342900" indent="-342900">
              <a:buFont typeface="Arial" panose="020B0604020202020204" pitchFamily="34" charset="0"/>
              <a:buChar char="•"/>
            </a:pPr>
            <a:r>
              <a:rPr lang="de-DE" sz="2000" b="1" dirty="0" err="1">
                <a:solidFill>
                  <a:srgbClr val="000000"/>
                </a:solidFill>
              </a:rPr>
              <a:t>Descriptive</a:t>
            </a:r>
            <a:r>
              <a:rPr lang="de-DE" sz="2000" b="1" dirty="0">
                <a:solidFill>
                  <a:srgbClr val="000000"/>
                </a:solidFill>
              </a:rPr>
              <a:t> </a:t>
            </a:r>
            <a:r>
              <a:rPr lang="de-DE" sz="2000" b="1" dirty="0" err="1">
                <a:solidFill>
                  <a:srgbClr val="000000"/>
                </a:solidFill>
              </a:rPr>
              <a:t>Statistics</a:t>
            </a:r>
            <a:endParaRPr lang="de-DE" sz="2000" b="1" dirty="0">
              <a:solidFill>
                <a:srgbClr val="000000"/>
              </a:solidFill>
            </a:endParaRPr>
          </a:p>
          <a:p>
            <a:pPr marL="800100" lvl="1" indent="-342900">
              <a:buFont typeface="Arial" panose="020B0604020202020204" pitchFamily="34" charset="0"/>
              <a:buChar char="•"/>
            </a:pPr>
            <a:r>
              <a:rPr lang="de-DE" sz="2000" b="1" dirty="0">
                <a:solidFill>
                  <a:srgbClr val="000000"/>
                </a:solidFill>
              </a:rPr>
              <a:t>Parameters </a:t>
            </a:r>
            <a:r>
              <a:rPr lang="de-DE" sz="2000" b="1" dirty="0" err="1">
                <a:solidFill>
                  <a:srgbClr val="000000"/>
                </a:solidFill>
              </a:rPr>
              <a:t>of</a:t>
            </a:r>
            <a:r>
              <a:rPr lang="de-DE" sz="2000" b="1" dirty="0">
                <a:solidFill>
                  <a:srgbClr val="000000"/>
                </a:solidFill>
              </a:rPr>
              <a:t> a </a:t>
            </a:r>
            <a:r>
              <a:rPr lang="de-DE" sz="2000" b="1" dirty="0" err="1">
                <a:solidFill>
                  <a:srgbClr val="000000"/>
                </a:solidFill>
              </a:rPr>
              <a:t>distribtion</a:t>
            </a:r>
            <a:endParaRPr lang="de-DE" sz="2000" b="1" dirty="0">
              <a:solidFill>
                <a:srgbClr val="000000"/>
              </a:solidFill>
            </a:endParaRPr>
          </a:p>
          <a:p>
            <a:pPr marL="800100" lvl="1" indent="-342900">
              <a:buFont typeface="Arial" panose="020B0604020202020204" pitchFamily="34" charset="0"/>
              <a:buChar char="•"/>
            </a:pPr>
            <a:r>
              <a:rPr lang="de-DE" sz="2000" b="1" dirty="0" err="1">
                <a:solidFill>
                  <a:srgbClr val="000000"/>
                </a:solidFill>
              </a:rPr>
              <a:t>Inequality</a:t>
            </a:r>
            <a:r>
              <a:rPr lang="de-DE" sz="2000" b="1" dirty="0">
                <a:solidFill>
                  <a:srgbClr val="000000"/>
                </a:solidFill>
              </a:rPr>
              <a:t> </a:t>
            </a:r>
            <a:r>
              <a:rPr lang="de-DE" sz="2000" b="1" dirty="0" err="1">
                <a:solidFill>
                  <a:srgbClr val="000000"/>
                </a:solidFill>
              </a:rPr>
              <a:t>metrics</a:t>
            </a:r>
            <a:endParaRPr lang="de-DE" sz="2000" b="1" dirty="0">
              <a:solidFill>
                <a:srgbClr val="000000"/>
              </a:solidFill>
            </a:endParaRPr>
          </a:p>
          <a:p>
            <a:pPr marL="342900" indent="-342900">
              <a:buFont typeface="Arial" panose="020B0604020202020204" pitchFamily="34" charset="0"/>
              <a:buChar char="•"/>
            </a:pPr>
            <a:endParaRPr lang="de-DE" sz="2000" b="1" dirty="0">
              <a:solidFill>
                <a:srgbClr val="000000"/>
              </a:solidFill>
            </a:endParaRPr>
          </a:p>
          <a:p>
            <a:pPr marL="342900" indent="-342900">
              <a:buFont typeface="Arial" panose="020B0604020202020204" pitchFamily="34" charset="0"/>
              <a:buChar char="•"/>
            </a:pPr>
            <a:r>
              <a:rPr lang="de-DE" sz="2000" b="1" dirty="0">
                <a:solidFill>
                  <a:srgbClr val="000000"/>
                </a:solidFill>
              </a:rPr>
              <a:t>Time </a:t>
            </a:r>
            <a:r>
              <a:rPr lang="de-DE" sz="2000" b="1" dirty="0" err="1">
                <a:solidFill>
                  <a:srgbClr val="000000"/>
                </a:solidFill>
              </a:rPr>
              <a:t>series</a:t>
            </a:r>
            <a:r>
              <a:rPr lang="de-DE" sz="2000" b="1" dirty="0">
                <a:solidFill>
                  <a:srgbClr val="000000"/>
                </a:solidFill>
              </a:rPr>
              <a:t> </a:t>
            </a:r>
            <a:r>
              <a:rPr lang="de-DE" sz="2000" b="1" dirty="0" err="1">
                <a:solidFill>
                  <a:srgbClr val="000000"/>
                </a:solidFill>
              </a:rPr>
              <a:t>analysis</a:t>
            </a:r>
            <a:endParaRPr lang="de-DE" sz="2000" b="1" dirty="0">
              <a:solidFill>
                <a:srgbClr val="000000"/>
              </a:solidFill>
            </a:endParaRPr>
          </a:p>
          <a:p>
            <a:pPr marL="800100" lvl="1" indent="-342900">
              <a:buFont typeface="Arial" panose="020B0604020202020204" pitchFamily="34" charset="0"/>
              <a:buChar char="•"/>
            </a:pPr>
            <a:r>
              <a:rPr lang="de-DE" sz="2000" b="1" dirty="0">
                <a:solidFill>
                  <a:srgbClr val="000000"/>
                </a:solidFill>
              </a:rPr>
              <a:t>Price </a:t>
            </a:r>
            <a:r>
              <a:rPr lang="de-DE" sz="2000" b="1" dirty="0" err="1">
                <a:solidFill>
                  <a:srgbClr val="000000"/>
                </a:solidFill>
              </a:rPr>
              <a:t>adjustment</a:t>
            </a:r>
            <a:endParaRPr lang="de-DE" sz="2000" b="1" dirty="0">
              <a:solidFill>
                <a:srgbClr val="000000"/>
              </a:solidFill>
            </a:endParaRPr>
          </a:p>
          <a:p>
            <a:pPr marL="800100" lvl="1" indent="-342900">
              <a:buFont typeface="Arial" panose="020B0604020202020204" pitchFamily="34" charset="0"/>
              <a:buChar char="•"/>
            </a:pPr>
            <a:r>
              <a:rPr lang="de-DE" sz="2000" b="1" dirty="0" err="1">
                <a:solidFill>
                  <a:srgbClr val="000000"/>
                </a:solidFill>
              </a:rPr>
              <a:t>Forecasting</a:t>
            </a:r>
            <a:endParaRPr lang="de-DE" sz="2000" b="1" dirty="0">
              <a:solidFill>
                <a:srgbClr val="000000"/>
              </a:solidFill>
            </a:endParaRPr>
          </a:p>
          <a:p>
            <a:pPr marL="1257300" lvl="2" indent="-342900">
              <a:buFont typeface="Arial" panose="020B0604020202020204" pitchFamily="34" charset="0"/>
              <a:buChar char="•"/>
            </a:pPr>
            <a:r>
              <a:rPr lang="de-DE" sz="2000" b="1" dirty="0">
                <a:solidFill>
                  <a:srgbClr val="000000"/>
                </a:solidFill>
              </a:rPr>
              <a:t>Moving </a:t>
            </a:r>
            <a:r>
              <a:rPr lang="de-DE" sz="2000" b="1" dirty="0" err="1">
                <a:solidFill>
                  <a:srgbClr val="000000"/>
                </a:solidFill>
              </a:rPr>
              <a:t>average</a:t>
            </a:r>
            <a:endParaRPr lang="de-DE" sz="2000" b="1" dirty="0">
              <a:solidFill>
                <a:srgbClr val="000000"/>
              </a:solidFill>
            </a:endParaRPr>
          </a:p>
          <a:p>
            <a:pPr marL="1257300" lvl="2" indent="-342900">
              <a:buFont typeface="Arial" panose="020B0604020202020204" pitchFamily="34" charset="0"/>
              <a:buChar char="•"/>
            </a:pPr>
            <a:r>
              <a:rPr lang="de-DE" sz="2000" b="1" dirty="0" err="1">
                <a:solidFill>
                  <a:srgbClr val="000000"/>
                </a:solidFill>
              </a:rPr>
              <a:t>Exponential</a:t>
            </a:r>
            <a:r>
              <a:rPr lang="de-DE" sz="2000" b="1" dirty="0">
                <a:solidFill>
                  <a:srgbClr val="000000"/>
                </a:solidFill>
              </a:rPr>
              <a:t> </a:t>
            </a:r>
            <a:r>
              <a:rPr lang="de-DE" sz="2000" b="1" dirty="0" err="1">
                <a:solidFill>
                  <a:srgbClr val="000000"/>
                </a:solidFill>
              </a:rPr>
              <a:t>smoothing</a:t>
            </a:r>
            <a:endParaRPr lang="de-DE" sz="2000" b="1" dirty="0">
              <a:solidFill>
                <a:srgbClr val="000000"/>
              </a:solidFill>
            </a:endParaRPr>
          </a:p>
          <a:p>
            <a:pPr marL="1257300" lvl="2" indent="-342900">
              <a:buFont typeface="Arial" panose="020B0604020202020204" pitchFamily="34" charset="0"/>
              <a:buChar char="•"/>
            </a:pPr>
            <a:r>
              <a:rPr lang="de-DE" sz="2000" b="1" dirty="0">
                <a:solidFill>
                  <a:srgbClr val="000000"/>
                </a:solidFill>
              </a:rPr>
              <a:t>Average </a:t>
            </a:r>
            <a:r>
              <a:rPr lang="de-DE" sz="2000" b="1" dirty="0" err="1">
                <a:solidFill>
                  <a:srgbClr val="000000"/>
                </a:solidFill>
              </a:rPr>
              <a:t>growth</a:t>
            </a:r>
            <a:r>
              <a:rPr lang="de-DE" sz="2000" b="1" dirty="0">
                <a:solidFill>
                  <a:srgbClr val="000000"/>
                </a:solidFill>
              </a:rPr>
              <a:t> rate</a:t>
            </a:r>
          </a:p>
          <a:p>
            <a:pPr marL="1257300" lvl="2" indent="-342900">
              <a:buFont typeface="Arial" panose="020B0604020202020204" pitchFamily="34" charset="0"/>
              <a:buChar char="•"/>
            </a:pPr>
            <a:r>
              <a:rPr lang="de-DE" sz="2000" b="1" dirty="0">
                <a:solidFill>
                  <a:srgbClr val="000000"/>
                </a:solidFill>
              </a:rPr>
              <a:t>Simple linear Regression</a:t>
            </a:r>
          </a:p>
          <a:p>
            <a:pPr marL="1257300" lvl="2" indent="-342900">
              <a:buFont typeface="Arial" panose="020B0604020202020204" pitchFamily="34" charset="0"/>
              <a:buChar char="•"/>
            </a:pPr>
            <a:r>
              <a:rPr lang="de-DE" sz="2000" b="1" dirty="0">
                <a:solidFill>
                  <a:srgbClr val="000000"/>
                </a:solidFill>
              </a:rPr>
              <a:t>Simple </a:t>
            </a:r>
            <a:r>
              <a:rPr lang="de-DE" sz="2000" b="1" dirty="0" err="1">
                <a:solidFill>
                  <a:srgbClr val="000000"/>
                </a:solidFill>
              </a:rPr>
              <a:t>seasonal</a:t>
            </a:r>
            <a:r>
              <a:rPr lang="de-DE" sz="2000" b="1" dirty="0">
                <a:solidFill>
                  <a:srgbClr val="000000"/>
                </a:solidFill>
              </a:rPr>
              <a:t> </a:t>
            </a:r>
            <a:r>
              <a:rPr lang="de-DE" sz="2000" b="1" dirty="0" err="1">
                <a:solidFill>
                  <a:srgbClr val="000000"/>
                </a:solidFill>
              </a:rPr>
              <a:t>adjustment</a:t>
            </a:r>
            <a:endParaRPr lang="de-DE" sz="2000" b="1" dirty="0">
              <a:solidFill>
                <a:srgbClr val="000000"/>
              </a:solidFill>
            </a:endParaRPr>
          </a:p>
          <a:p>
            <a:endParaRPr lang="de-DE" sz="2000" b="1" dirty="0">
              <a:solidFill>
                <a:srgbClr val="000000"/>
              </a:solidFill>
            </a:endParaRPr>
          </a:p>
          <a:p>
            <a:pPr marL="342900" indent="-342900">
              <a:buFont typeface="Arial" panose="020B0604020202020204" pitchFamily="34" charset="0"/>
              <a:buChar char="•"/>
            </a:pPr>
            <a:r>
              <a:rPr lang="de-DE" sz="2000" b="1" dirty="0">
                <a:solidFill>
                  <a:srgbClr val="000000"/>
                </a:solidFill>
              </a:rPr>
              <a:t>Multiple linear Regression</a:t>
            </a:r>
          </a:p>
          <a:p>
            <a:pPr marL="800100" lvl="1" indent="-342900">
              <a:buFont typeface="Arial" panose="020B0604020202020204" pitchFamily="34" charset="0"/>
              <a:buChar char="•"/>
            </a:pPr>
            <a:r>
              <a:rPr lang="de-DE" sz="2000" b="1" dirty="0">
                <a:solidFill>
                  <a:srgbClr val="000000"/>
                </a:solidFill>
              </a:rPr>
              <a:t>Hypothesis </a:t>
            </a:r>
            <a:r>
              <a:rPr lang="de-DE" sz="2000" b="1" dirty="0" err="1">
                <a:solidFill>
                  <a:srgbClr val="000000"/>
                </a:solidFill>
              </a:rPr>
              <a:t>testing</a:t>
            </a:r>
            <a:endParaRPr lang="de-DE" sz="2000" b="1" dirty="0">
              <a:solidFill>
                <a:srgbClr val="000000"/>
              </a:solidFill>
            </a:endParaRPr>
          </a:p>
          <a:p>
            <a:pPr marL="800100" lvl="1" indent="-342900">
              <a:buFont typeface="Arial" panose="020B0604020202020204" pitchFamily="34" charset="0"/>
              <a:buChar char="•"/>
            </a:pPr>
            <a:r>
              <a:rPr lang="de-DE" sz="2000" b="1" dirty="0" err="1">
                <a:solidFill>
                  <a:srgbClr val="000000"/>
                </a:solidFill>
              </a:rPr>
              <a:t>Multicollinarity</a:t>
            </a:r>
            <a:endParaRPr lang="de-DE" sz="2000" b="1" dirty="0">
              <a:solidFill>
                <a:srgbClr val="000000"/>
              </a:solidFill>
            </a:endParaRPr>
          </a:p>
          <a:p>
            <a:pPr marL="800100" lvl="1" indent="-342900">
              <a:buFont typeface="Arial" panose="020B0604020202020204" pitchFamily="34" charset="0"/>
              <a:buChar char="•"/>
            </a:pPr>
            <a:r>
              <a:rPr lang="de-DE" sz="2000" b="1" dirty="0" err="1">
                <a:solidFill>
                  <a:srgbClr val="000000"/>
                </a:solidFill>
              </a:rPr>
              <a:t>Heteroskedasticity</a:t>
            </a:r>
            <a:endParaRPr lang="de-DE" sz="2000" b="1" dirty="0">
              <a:solidFill>
                <a:srgbClr val="000000"/>
              </a:solidFill>
            </a:endParaRPr>
          </a:p>
          <a:p>
            <a:pPr marL="800100" lvl="1" indent="-342900">
              <a:buFont typeface="Arial" panose="020B0604020202020204" pitchFamily="34" charset="0"/>
              <a:buChar char="•"/>
            </a:pPr>
            <a:r>
              <a:rPr lang="de-DE" sz="2000" b="1" dirty="0" err="1">
                <a:solidFill>
                  <a:srgbClr val="000000"/>
                </a:solidFill>
              </a:rPr>
              <a:t>Autocorrelation</a:t>
            </a:r>
            <a:endParaRPr lang="de-DE" sz="2000" b="1" dirty="0">
              <a:solidFill>
                <a:srgbClr val="000000"/>
              </a:solidFill>
            </a:endParaRPr>
          </a:p>
          <a:p>
            <a:pPr marL="342900" indent="-342900">
              <a:buFont typeface="Arial" panose="020B0604020202020204" pitchFamily="34" charset="0"/>
              <a:buChar char="•"/>
            </a:pPr>
            <a:endParaRPr lang="de-DE" sz="2000" dirty="0">
              <a:solidFill>
                <a:srgbClr val="000000"/>
              </a:solidFill>
            </a:endParaRPr>
          </a:p>
          <a:p>
            <a:endParaRPr lang="de-DE" sz="2000" dirty="0"/>
          </a:p>
        </p:txBody>
      </p:sp>
      <p:sp>
        <p:nvSpPr>
          <p:cNvPr id="2" name="Rechteck 1">
            <a:extLst>
              <a:ext uri="{FF2B5EF4-FFF2-40B4-BE49-F238E27FC236}">
                <a16:creationId xmlns:a16="http://schemas.microsoft.com/office/drawing/2014/main" id="{ED13C0E4-A611-A29A-6FF3-3CED677D641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8161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88640"/>
            <a:ext cx="8856984" cy="426215"/>
          </a:xfrm>
          <a:prstGeom prst="rect">
            <a:avLst/>
          </a:prstGeom>
          <a:noFill/>
        </p:spPr>
        <p:txBody>
          <a:bodyPr wrap="square" rtlCol="0">
            <a:noAutofit/>
          </a:bodyPr>
          <a:lstStyle/>
          <a:p>
            <a:pPr algn="ctr"/>
            <a:r>
              <a:rPr lang="de-DE" sz="5000" b="1" baseline="30000" dirty="0"/>
              <a:t>Random Variable</a:t>
            </a:r>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3" y="692696"/>
            <a:ext cx="9462165" cy="5976664"/>
          </a:xfrm>
          <a:prstGeom prst="rect">
            <a:avLst/>
          </a:prstGeom>
          <a:noFill/>
        </p:spPr>
        <p:txBody>
          <a:bodyPr wrap="square" rtlCol="0">
            <a:noAutofit/>
          </a:bodyPr>
          <a:lstStyle/>
          <a:p>
            <a:endParaRPr lang="de-DE" sz="2400" b="1" dirty="0"/>
          </a:p>
          <a:p>
            <a:r>
              <a:rPr lang="de-DE" sz="2400" b="1" dirty="0"/>
              <a:t>Definition:</a:t>
            </a:r>
            <a:endParaRPr lang="de-DE" sz="2400" dirty="0"/>
          </a:p>
          <a:p>
            <a:r>
              <a:rPr lang="de-DE" sz="2400" dirty="0"/>
              <a:t>A </a:t>
            </a:r>
            <a:r>
              <a:rPr lang="de-DE" sz="2400" b="1" dirty="0"/>
              <a:t>Random Variable  X</a:t>
            </a:r>
            <a:r>
              <a:rPr lang="de-DE" sz="2400" dirty="0"/>
              <a:t> </a:t>
            </a:r>
            <a:r>
              <a:rPr lang="de-DE" sz="2400" dirty="0" err="1"/>
              <a:t>is</a:t>
            </a:r>
            <a:r>
              <a:rPr lang="de-DE" sz="2400" dirty="0"/>
              <a:t> </a:t>
            </a:r>
            <a:r>
              <a:rPr lang="de-DE" sz="2400" dirty="0" err="1"/>
              <a:t>the</a:t>
            </a:r>
            <a:r>
              <a:rPr lang="de-DE" sz="2400" dirty="0"/>
              <a:t> </a:t>
            </a:r>
            <a:r>
              <a:rPr lang="de-DE" sz="2400" dirty="0" err="1"/>
              <a:t>mapping</a:t>
            </a:r>
            <a:r>
              <a:rPr lang="de-DE" sz="2400" dirty="0"/>
              <a:t> </a:t>
            </a:r>
            <a:r>
              <a:rPr lang="de-DE" sz="2400" dirty="0" err="1"/>
              <a:t>of</a:t>
            </a:r>
            <a:r>
              <a:rPr lang="de-DE" sz="2400" dirty="0"/>
              <a:t> </a:t>
            </a:r>
            <a:r>
              <a:rPr lang="de-DE" sz="2400" dirty="0" err="1"/>
              <a:t>the</a:t>
            </a:r>
            <a:r>
              <a:rPr lang="de-DE" sz="2400" dirty="0"/>
              <a:t> sample </a:t>
            </a:r>
            <a:r>
              <a:rPr lang="de-DE" sz="2400" dirty="0" err="1"/>
              <a:t>space</a:t>
            </a:r>
            <a:r>
              <a:rPr lang="de-DE" sz="2400" dirty="0"/>
              <a:t> </a:t>
            </a:r>
            <a:r>
              <a:rPr lang="el-GR" sz="2400" dirty="0"/>
              <a:t>Ω</a:t>
            </a:r>
            <a:r>
              <a:rPr lang="de-DE" sz="2400" dirty="0"/>
              <a:t> </a:t>
            </a:r>
            <a:r>
              <a:rPr lang="de-DE" sz="2400" dirty="0" err="1"/>
              <a:t>into</a:t>
            </a:r>
            <a:r>
              <a:rPr lang="de-DE" sz="2400" dirty="0"/>
              <a:t> </a:t>
            </a:r>
            <a:r>
              <a:rPr lang="de-DE" sz="2400" dirty="0" err="1"/>
              <a:t>the</a:t>
            </a:r>
            <a:r>
              <a:rPr lang="de-DE" sz="2400" dirty="0"/>
              <a:t> real </a:t>
            </a:r>
            <a:r>
              <a:rPr lang="de-DE" sz="2400" dirty="0" err="1"/>
              <a:t>numbers</a:t>
            </a:r>
            <a:r>
              <a:rPr lang="de-DE" sz="2400" dirty="0"/>
              <a:t> R. </a:t>
            </a:r>
            <a:r>
              <a:rPr lang="de-DE" sz="2400" dirty="0" err="1"/>
              <a:t>That</a:t>
            </a:r>
            <a:r>
              <a:rPr lang="de-DE" sz="2400" dirty="0"/>
              <a:t> </a:t>
            </a:r>
            <a:r>
              <a:rPr lang="de-DE" sz="2400" dirty="0" err="1"/>
              <a:t>means</a:t>
            </a:r>
            <a:r>
              <a:rPr lang="de-DE" sz="2400" dirty="0"/>
              <a:t> </a:t>
            </a:r>
            <a:r>
              <a:rPr lang="de-DE" sz="2400" dirty="0" err="1"/>
              <a:t>every</a:t>
            </a:r>
            <a:r>
              <a:rPr lang="de-DE" sz="2400" dirty="0"/>
              <a:t> </a:t>
            </a:r>
            <a:r>
              <a:rPr lang="de-DE" sz="2400" dirty="0" err="1"/>
              <a:t>elementary</a:t>
            </a:r>
            <a:r>
              <a:rPr lang="de-DE" sz="2400" dirty="0"/>
              <a:t> </a:t>
            </a:r>
            <a:r>
              <a:rPr lang="de-DE" sz="2400" dirty="0" err="1"/>
              <a:t>event</a:t>
            </a:r>
            <a:r>
              <a:rPr lang="de-DE" sz="2400" dirty="0"/>
              <a:t> A</a:t>
            </a:r>
            <a:r>
              <a:rPr lang="de-DE" sz="2400" baseline="-25000" dirty="0"/>
              <a:t>i</a:t>
            </a:r>
            <a:r>
              <a:rPr lang="de-DE" sz="2400" dirty="0"/>
              <a:t> </a:t>
            </a:r>
            <a:r>
              <a:rPr lang="de-DE" sz="2400" dirty="0" err="1"/>
              <a:t>maps</a:t>
            </a:r>
            <a:r>
              <a:rPr lang="de-DE" sz="2400" dirty="0"/>
              <a:t> </a:t>
            </a:r>
            <a:r>
              <a:rPr lang="de-DE" sz="2400" dirty="0" err="1"/>
              <a:t>onto</a:t>
            </a:r>
            <a:r>
              <a:rPr lang="de-DE" sz="2400" dirty="0"/>
              <a:t> a real </a:t>
            </a:r>
            <a:r>
              <a:rPr lang="de-DE" sz="2400" dirty="0" err="1"/>
              <a:t>number</a:t>
            </a:r>
            <a:r>
              <a:rPr lang="de-DE" sz="2400" dirty="0"/>
              <a:t> x</a:t>
            </a:r>
            <a:r>
              <a:rPr lang="de-DE" sz="2400" baseline="-25000" dirty="0"/>
              <a:t>i</a:t>
            </a:r>
            <a:r>
              <a:rPr lang="de-DE" sz="2400" dirty="0"/>
              <a:t> and </a:t>
            </a:r>
            <a:r>
              <a:rPr lang="de-DE" sz="2400" dirty="0" err="1"/>
              <a:t>the</a:t>
            </a:r>
            <a:r>
              <a:rPr lang="de-DE" sz="2400" dirty="0"/>
              <a:t> </a:t>
            </a:r>
            <a:r>
              <a:rPr lang="de-DE" sz="2400" dirty="0" err="1"/>
              <a:t>probability</a:t>
            </a:r>
            <a:r>
              <a:rPr lang="de-DE" sz="2400" dirty="0"/>
              <a:t> </a:t>
            </a:r>
            <a:r>
              <a:rPr lang="de-DE" sz="2400" dirty="0" err="1"/>
              <a:t>p</a:t>
            </a:r>
            <a:r>
              <a:rPr lang="de-DE" sz="2400" baseline="-25000" dirty="0" err="1"/>
              <a:t>i</a:t>
            </a:r>
            <a:r>
              <a:rPr lang="de-DE" sz="2400" dirty="0"/>
              <a:t> = P(A</a:t>
            </a:r>
            <a:r>
              <a:rPr lang="de-DE" sz="2400" baseline="-25000" dirty="0"/>
              <a:t>i</a:t>
            </a:r>
            <a:r>
              <a:rPr lang="de-DE" sz="2400" dirty="0"/>
              <a:t>) = P(X=x</a:t>
            </a:r>
            <a:r>
              <a:rPr lang="de-DE" sz="2400" baseline="-25000" dirty="0"/>
              <a:t>i</a:t>
            </a:r>
            <a:r>
              <a:rPr lang="de-DE" sz="2400" dirty="0"/>
              <a:t>) = p(x</a:t>
            </a:r>
            <a:r>
              <a:rPr lang="de-DE" sz="2400" baseline="-25000" dirty="0"/>
              <a:t>i</a:t>
            </a:r>
            <a:r>
              <a:rPr lang="de-DE" sz="2400" dirty="0"/>
              <a:t>) </a:t>
            </a:r>
            <a:r>
              <a:rPr lang="de-DE" sz="2400" dirty="0" err="1"/>
              <a:t>is</a:t>
            </a:r>
            <a:r>
              <a:rPr lang="de-DE" sz="2400" dirty="0"/>
              <a:t> </a:t>
            </a:r>
            <a:r>
              <a:rPr lang="de-DE" sz="2400" dirty="0" err="1"/>
              <a:t>known</a:t>
            </a:r>
            <a:r>
              <a:rPr lang="de-DE" sz="2400" dirty="0"/>
              <a:t>.</a:t>
            </a:r>
          </a:p>
          <a:p>
            <a:endParaRPr lang="de-DE" sz="2400" dirty="0"/>
          </a:p>
          <a:p>
            <a:endParaRPr lang="de-DE" sz="2400" dirty="0"/>
          </a:p>
          <a:p>
            <a:endParaRPr lang="de-DE" sz="2400" dirty="0"/>
          </a:p>
          <a:p>
            <a:r>
              <a:rPr lang="de-DE" sz="2400" dirty="0"/>
              <a:t>→	</a:t>
            </a:r>
            <a:r>
              <a:rPr lang="de-DE" sz="2400" dirty="0" err="1"/>
              <a:t>p</a:t>
            </a:r>
            <a:r>
              <a:rPr lang="de-DE" sz="2400" baseline="-25000" dirty="0" err="1"/>
              <a:t>i</a:t>
            </a:r>
            <a:r>
              <a:rPr lang="de-DE" sz="2400" dirty="0"/>
              <a:t> ist </a:t>
            </a:r>
            <a:r>
              <a:rPr lang="de-DE" sz="2400" dirty="0" err="1"/>
              <a:t>the</a:t>
            </a:r>
            <a:r>
              <a:rPr lang="de-DE" sz="2400" dirty="0"/>
              <a:t> </a:t>
            </a:r>
            <a:r>
              <a:rPr lang="de-DE" sz="2400" dirty="0" err="1"/>
              <a:t>probality</a:t>
            </a:r>
            <a:r>
              <a:rPr lang="de-DE" sz="2400" dirty="0"/>
              <a:t> </a:t>
            </a:r>
            <a:r>
              <a:rPr lang="de-DE" sz="2400" dirty="0" err="1"/>
              <a:t>that</a:t>
            </a:r>
            <a:r>
              <a:rPr lang="de-DE" sz="2400" dirty="0"/>
              <a:t> </a:t>
            </a:r>
            <a:r>
              <a:rPr lang="de-DE" sz="2400" dirty="0" err="1"/>
              <a:t>random</a:t>
            </a:r>
            <a:r>
              <a:rPr lang="de-DE" sz="2400" dirty="0"/>
              <a:t> variable X </a:t>
            </a:r>
            <a:r>
              <a:rPr lang="de-DE" sz="2400" dirty="0" err="1"/>
              <a:t>equals</a:t>
            </a:r>
            <a:r>
              <a:rPr lang="de-DE" sz="2400" dirty="0"/>
              <a:t> </a:t>
            </a:r>
            <a:r>
              <a:rPr lang="de-DE" sz="2400" dirty="0" err="1"/>
              <a:t>the</a:t>
            </a:r>
            <a:r>
              <a:rPr lang="de-DE" sz="2400" dirty="0"/>
              <a:t> </a:t>
            </a:r>
            <a:r>
              <a:rPr lang="de-DE" sz="2400" dirty="0" err="1"/>
              <a:t>outcome</a:t>
            </a:r>
            <a:r>
              <a:rPr lang="de-DE" sz="2400" dirty="0"/>
              <a:t> x</a:t>
            </a:r>
            <a:r>
              <a:rPr lang="de-DE" sz="2400" baseline="-25000" dirty="0"/>
              <a:t>i</a:t>
            </a:r>
            <a:r>
              <a:rPr lang="de-DE" sz="2400" dirty="0"/>
              <a:t>.</a:t>
            </a:r>
          </a:p>
          <a:p>
            <a:endParaRPr lang="de-DE" sz="2400" b="1" dirty="0"/>
          </a:p>
        </p:txBody>
      </p:sp>
      <p:sp>
        <p:nvSpPr>
          <p:cNvPr id="2" name="Rechteck 1">
            <a:extLst>
              <a:ext uri="{FF2B5EF4-FFF2-40B4-BE49-F238E27FC236}">
                <a16:creationId xmlns:a16="http://schemas.microsoft.com/office/drawing/2014/main" id="{D29F834E-C955-D5A6-06DA-79E68753CE1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2147379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a:t>Random Variable – </a:t>
            </a:r>
            <a:r>
              <a:rPr lang="de-DE" sz="3200" dirty="0" err="1"/>
              <a:t>Explainations</a:t>
            </a:r>
            <a:r>
              <a:rPr lang="de-DE" sz="3200" dirty="0"/>
              <a:t> </a:t>
            </a:r>
            <a:endParaRPr lang="de-DE" sz="3200" baseline="30000" dirty="0"/>
          </a:p>
        </p:txBody>
      </p:sp>
      <p:sp>
        <p:nvSpPr>
          <p:cNvPr id="6" name="Textfeld 5"/>
          <p:cNvSpPr txBox="1"/>
          <p:nvPr/>
        </p:nvSpPr>
        <p:spPr>
          <a:xfrm>
            <a:off x="1631504"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1631504" y="692696"/>
            <a:ext cx="8856984" cy="5976664"/>
          </a:xfrm>
          <a:prstGeom prst="rect">
            <a:avLst/>
          </a:prstGeom>
          <a:noFill/>
        </p:spPr>
        <p:txBody>
          <a:bodyPr wrap="square" rtlCol="0">
            <a:noAutofit/>
          </a:bodyPr>
          <a:lstStyle/>
          <a:p>
            <a:pPr marL="342900" indent="-342900">
              <a:buFont typeface="Arial" panose="020B0604020202020204" pitchFamily="34" charset="0"/>
              <a:buChar char="•"/>
            </a:pPr>
            <a:r>
              <a:rPr lang="de-DE" sz="2400" dirty="0"/>
              <a:t>Every possible </a:t>
            </a:r>
            <a:r>
              <a:rPr lang="de-DE" sz="2400" dirty="0" err="1"/>
              <a:t>event</a:t>
            </a:r>
            <a:r>
              <a:rPr lang="de-DE" sz="2400" dirty="0"/>
              <a:t> </a:t>
            </a:r>
            <a:r>
              <a:rPr lang="de-DE" sz="2400" dirty="0" err="1"/>
              <a:t>of</a:t>
            </a:r>
            <a:r>
              <a:rPr lang="de-DE" sz="2400" dirty="0"/>
              <a:t> a </a:t>
            </a:r>
            <a:r>
              <a:rPr lang="de-DE" sz="2400" dirty="0" err="1"/>
              <a:t>random</a:t>
            </a:r>
            <a:r>
              <a:rPr lang="de-DE" sz="2400" dirty="0"/>
              <a:t> </a:t>
            </a:r>
            <a:r>
              <a:rPr lang="de-DE" sz="2400" dirty="0" err="1"/>
              <a:t>experiment</a:t>
            </a:r>
            <a:r>
              <a:rPr lang="de-DE" sz="2400" dirty="0"/>
              <a:t> </a:t>
            </a:r>
            <a:r>
              <a:rPr lang="de-DE" sz="2400" dirty="0" err="1"/>
              <a:t>can</a:t>
            </a:r>
            <a:r>
              <a:rPr lang="de-DE" sz="2400" dirty="0"/>
              <a:t> </a:t>
            </a:r>
            <a:r>
              <a:rPr lang="de-DE" sz="2400" dirty="0" err="1"/>
              <a:t>be</a:t>
            </a:r>
            <a:r>
              <a:rPr lang="de-DE" sz="2400" dirty="0"/>
              <a:t> </a:t>
            </a:r>
            <a:r>
              <a:rPr lang="de-DE" sz="2400" dirty="0" err="1"/>
              <a:t>expressed</a:t>
            </a:r>
            <a:r>
              <a:rPr lang="de-DE" sz="2400" dirty="0"/>
              <a:t> via a </a:t>
            </a:r>
            <a:r>
              <a:rPr lang="de-DE" sz="2400" dirty="0" err="1"/>
              <a:t>random</a:t>
            </a:r>
            <a:r>
              <a:rPr lang="de-DE" sz="2400" dirty="0"/>
              <a:t> variable.</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Random variables </a:t>
            </a:r>
            <a:r>
              <a:rPr lang="de-DE" sz="2400" dirty="0" err="1"/>
              <a:t>are</a:t>
            </a:r>
            <a:r>
              <a:rPr lang="de-DE" sz="2400" dirty="0"/>
              <a:t> </a:t>
            </a:r>
            <a:r>
              <a:rPr lang="de-DE" sz="2400" dirty="0" err="1"/>
              <a:t>expressed</a:t>
            </a:r>
            <a:r>
              <a:rPr lang="de-DE" sz="2400" dirty="0"/>
              <a:t> in </a:t>
            </a:r>
            <a:r>
              <a:rPr lang="de-DE" sz="2400" dirty="0" err="1"/>
              <a:t>capital</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dice</a:t>
            </a:r>
            <a:r>
              <a:rPr lang="de-DE" sz="2400" dirty="0"/>
              <a:t> </a:t>
            </a:r>
            <a:r>
              <a:rPr lang="de-DE" sz="2400" dirty="0" err="1"/>
              <a:t>with</a:t>
            </a:r>
            <a:r>
              <a:rPr lang="de-DE" sz="2400" dirty="0"/>
              <a:t> sample </a:t>
            </a:r>
            <a:r>
              <a:rPr lang="de-DE" sz="2400" dirty="0" err="1"/>
              <a:t>space</a:t>
            </a:r>
            <a:r>
              <a:rPr lang="de-DE" sz="2400" dirty="0"/>
              <a:t> X </a:t>
            </a:r>
            <a:r>
              <a:rPr lang="de-DE" sz="2400" dirty="0" err="1"/>
              <a:t>is</a:t>
            </a:r>
            <a:r>
              <a:rPr lang="de-DE" sz="2400" dirty="0"/>
              <a:t> </a:t>
            </a:r>
            <a:r>
              <a:rPr lang="de-DE" sz="2400" dirty="0" err="1"/>
              <a:t>element</a:t>
            </a:r>
            <a:r>
              <a:rPr lang="de-DE" sz="2400" dirty="0"/>
              <a:t> </a:t>
            </a:r>
            <a:r>
              <a:rPr lang="de-DE" sz="2400" dirty="0" err="1"/>
              <a:t>of</a:t>
            </a:r>
            <a:r>
              <a:rPr lang="de-DE" sz="2400" dirty="0"/>
              <a:t> {1,2,3,4,5,6}</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The </a:t>
            </a:r>
            <a:r>
              <a:rPr lang="de-DE" sz="2400" dirty="0" err="1"/>
              <a:t>realization</a:t>
            </a:r>
            <a:r>
              <a:rPr lang="de-DE" sz="2400" dirty="0"/>
              <a:t> </a:t>
            </a:r>
            <a:r>
              <a:rPr lang="de-DE" sz="2400" dirty="0" err="1"/>
              <a:t>of</a:t>
            </a:r>
            <a:r>
              <a:rPr lang="de-DE" sz="2400" dirty="0"/>
              <a:t> a </a:t>
            </a:r>
            <a:r>
              <a:rPr lang="de-DE" sz="2400" dirty="0" err="1"/>
              <a:t>random</a:t>
            </a:r>
            <a:r>
              <a:rPr lang="de-DE" sz="2400" dirty="0"/>
              <a:t> variable </a:t>
            </a:r>
            <a:r>
              <a:rPr lang="de-DE" sz="2400" dirty="0" err="1"/>
              <a:t>is</a:t>
            </a:r>
            <a:r>
              <a:rPr lang="de-DE" sz="2400" dirty="0"/>
              <a:t> </a:t>
            </a:r>
            <a:r>
              <a:rPr lang="de-DE" sz="2400" dirty="0" err="1"/>
              <a:t>expressed</a:t>
            </a:r>
            <a:r>
              <a:rPr lang="de-DE" sz="2400" dirty="0"/>
              <a:t> in </a:t>
            </a:r>
            <a:r>
              <a:rPr lang="de-DE" sz="2400" dirty="0" err="1"/>
              <a:t>lowercase</a:t>
            </a:r>
            <a:r>
              <a:rPr lang="de-DE" sz="2400" dirty="0"/>
              <a:t> </a:t>
            </a:r>
            <a:r>
              <a:rPr lang="de-DE" sz="2400" dirty="0" err="1"/>
              <a:t>letters</a:t>
            </a:r>
            <a:r>
              <a:rPr lang="de-DE" sz="2400" dirty="0"/>
              <a:t>:</a:t>
            </a:r>
            <a:br>
              <a:rPr lang="de-DE" sz="2400" dirty="0"/>
            </a:br>
            <a:r>
              <a:rPr lang="de-DE" sz="2400" dirty="0" err="1"/>
              <a:t>Example</a:t>
            </a:r>
            <a:r>
              <a:rPr lang="de-DE" sz="2400" dirty="0"/>
              <a:t> </a:t>
            </a:r>
            <a:r>
              <a:rPr lang="de-DE" sz="2400" dirty="0" err="1"/>
              <a:t>rolling</a:t>
            </a:r>
            <a:r>
              <a:rPr lang="de-DE" sz="2400" dirty="0"/>
              <a:t> </a:t>
            </a:r>
            <a:r>
              <a:rPr lang="de-DE" sz="2400" dirty="0" err="1"/>
              <a:t>dice</a:t>
            </a:r>
            <a:r>
              <a:rPr lang="de-DE" sz="2400" dirty="0"/>
              <a:t>: X </a:t>
            </a:r>
            <a:r>
              <a:rPr lang="de-DE" sz="2400" dirty="0" err="1"/>
              <a:t>realizes</a:t>
            </a:r>
            <a:r>
              <a:rPr lang="de-DE" sz="2400" dirty="0"/>
              <a:t> </a:t>
            </a:r>
            <a:r>
              <a:rPr lang="de-DE" sz="2400" dirty="0" err="1"/>
              <a:t>the</a:t>
            </a:r>
            <a:r>
              <a:rPr lang="de-DE" sz="2400" dirty="0"/>
              <a:t> </a:t>
            </a:r>
            <a:r>
              <a:rPr lang="de-DE" sz="2400" dirty="0" err="1"/>
              <a:t>value</a:t>
            </a:r>
            <a:r>
              <a:rPr lang="de-DE" sz="2400" dirty="0"/>
              <a:t> x = 5</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err="1"/>
              <a:t>Probality</a:t>
            </a:r>
            <a:r>
              <a:rPr lang="de-DE" sz="2400" dirty="0"/>
              <a:t> in </a:t>
            </a:r>
            <a:r>
              <a:rPr lang="de-DE" sz="2400" dirty="0" err="1"/>
              <a:t>the</a:t>
            </a:r>
            <a:r>
              <a:rPr lang="de-DE" sz="2400" dirty="0"/>
              <a:t> </a:t>
            </a:r>
            <a:r>
              <a:rPr lang="de-DE" sz="2400" dirty="0" err="1"/>
              <a:t>example</a:t>
            </a:r>
            <a:r>
              <a:rPr lang="de-DE" sz="2400" dirty="0"/>
              <a:t> </a:t>
            </a:r>
            <a:r>
              <a:rPr lang="de-DE" sz="2400" dirty="0" err="1"/>
              <a:t>of</a:t>
            </a:r>
            <a:r>
              <a:rPr lang="de-DE" sz="2400" dirty="0"/>
              <a:t> </a:t>
            </a:r>
            <a:r>
              <a:rPr lang="de-DE" sz="2400" dirty="0" err="1"/>
              <a:t>rolling</a:t>
            </a:r>
            <a:r>
              <a:rPr lang="de-DE" sz="2400" dirty="0"/>
              <a:t> </a:t>
            </a:r>
            <a:r>
              <a:rPr lang="de-DE" sz="2400" dirty="0" err="1"/>
              <a:t>dice</a:t>
            </a:r>
            <a:r>
              <a:rPr lang="de-DE" sz="2400" dirty="0"/>
              <a:t>:</a:t>
            </a:r>
            <a:br>
              <a:rPr lang="de-DE" sz="2400" dirty="0"/>
            </a:br>
            <a:r>
              <a:rPr lang="de-DE" sz="2400" dirty="0"/>
              <a:t> P(x &lt; 5) = ?? </a:t>
            </a:r>
          </a:p>
        </p:txBody>
      </p:sp>
      <p:sp>
        <p:nvSpPr>
          <p:cNvPr id="2" name="Rechteck 1">
            <a:extLst>
              <a:ext uri="{FF2B5EF4-FFF2-40B4-BE49-F238E27FC236}">
                <a16:creationId xmlns:a16="http://schemas.microsoft.com/office/drawing/2014/main" id="{0618C886-CB1D-41B4-ECD9-7E530ABD4C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057230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703512" y="116632"/>
            <a:ext cx="8856984" cy="648072"/>
          </a:xfrm>
          <a:prstGeom prst="rect">
            <a:avLst/>
          </a:prstGeom>
          <a:noFill/>
        </p:spPr>
        <p:txBody>
          <a:bodyPr wrap="square" rtlCol="0">
            <a:noAutofit/>
          </a:bodyPr>
          <a:lstStyle/>
          <a:p>
            <a:pPr algn="ctr"/>
            <a:r>
              <a:rPr lang="de-DE" sz="3200" dirty="0" err="1"/>
              <a:t>Discrete</a:t>
            </a:r>
            <a:r>
              <a:rPr lang="de-DE" sz="3200" dirty="0"/>
              <a:t> and </a:t>
            </a:r>
            <a:r>
              <a:rPr lang="de-DE" sz="3200" dirty="0" err="1"/>
              <a:t>continous</a:t>
            </a:r>
            <a:r>
              <a:rPr lang="de-DE" sz="3200" dirty="0"/>
              <a:t> </a:t>
            </a:r>
            <a:r>
              <a:rPr lang="de-DE" sz="3200" dirty="0" err="1"/>
              <a:t>random</a:t>
            </a:r>
            <a:r>
              <a:rPr lang="de-DE" sz="3200" dirty="0"/>
              <a:t> variables (RV)</a:t>
            </a:r>
            <a:endParaRPr lang="de-DE" sz="3200" baseline="30000" dirty="0"/>
          </a:p>
        </p:txBody>
      </p:sp>
      <p:sp>
        <p:nvSpPr>
          <p:cNvPr id="6" name="Textfeld 5"/>
          <p:cNvSpPr txBox="1"/>
          <p:nvPr/>
        </p:nvSpPr>
        <p:spPr>
          <a:xfrm>
            <a:off x="1583818" y="764704"/>
            <a:ext cx="8856984" cy="5976664"/>
          </a:xfrm>
          <a:prstGeom prst="rect">
            <a:avLst/>
          </a:prstGeom>
          <a:noFill/>
        </p:spPr>
        <p:txBody>
          <a:bodyPr wrap="square" rtlCol="0">
            <a:noAutofit/>
          </a:bodyPr>
          <a:lstStyle/>
          <a:p>
            <a:endParaRPr lang="de-DE" sz="2200" dirty="0"/>
          </a:p>
          <a:p>
            <a:endParaRPr lang="de-DE" sz="2200" dirty="0"/>
          </a:p>
          <a:p>
            <a:endParaRPr lang="de-DE" sz="2200" dirty="0"/>
          </a:p>
          <a:p>
            <a:endParaRPr lang="de-DE" sz="2200" dirty="0"/>
          </a:p>
          <a:p>
            <a:endParaRPr lang="de-DE" sz="2400" dirty="0"/>
          </a:p>
          <a:p>
            <a:endParaRPr lang="de-DE" sz="2400" dirty="0"/>
          </a:p>
        </p:txBody>
      </p:sp>
      <p:sp>
        <p:nvSpPr>
          <p:cNvPr id="7" name="Textfeld 6"/>
          <p:cNvSpPr txBox="1"/>
          <p:nvPr/>
        </p:nvSpPr>
        <p:spPr>
          <a:xfrm>
            <a:off x="899984" y="1193357"/>
            <a:ext cx="8856984" cy="3737414"/>
          </a:xfrm>
          <a:prstGeom prst="rect">
            <a:avLst/>
          </a:prstGeom>
          <a:noFill/>
        </p:spPr>
        <p:txBody>
          <a:bodyPr wrap="square" rtlCol="0">
            <a:noAutofit/>
          </a:bodyPr>
          <a:lstStyle/>
          <a:p>
            <a:r>
              <a:rPr lang="de-DE" sz="2400" b="1" dirty="0" err="1"/>
              <a:t>Discrete</a:t>
            </a:r>
            <a:r>
              <a:rPr lang="de-DE" sz="2400" b="1" dirty="0"/>
              <a:t> RV:</a:t>
            </a:r>
          </a:p>
          <a:p>
            <a:endParaRPr lang="de-DE" sz="2400" b="1" dirty="0"/>
          </a:p>
          <a:p>
            <a:r>
              <a:rPr lang="de-DE" sz="2400" dirty="0"/>
              <a:t>RV, </a:t>
            </a:r>
            <a:r>
              <a:rPr lang="de-DE" sz="2400" dirty="0" err="1"/>
              <a:t>which</a:t>
            </a:r>
            <a:r>
              <a:rPr lang="de-DE" sz="2400" dirty="0"/>
              <a:t> </a:t>
            </a:r>
            <a:r>
              <a:rPr lang="de-DE" sz="2400" dirty="0" err="1"/>
              <a:t>have</a:t>
            </a:r>
            <a:r>
              <a:rPr lang="de-DE" sz="2400" dirty="0"/>
              <a:t> </a:t>
            </a:r>
            <a:r>
              <a:rPr lang="de-DE" sz="2400" dirty="0" err="1"/>
              <a:t>only</a:t>
            </a:r>
            <a:r>
              <a:rPr lang="de-DE" sz="2400" dirty="0"/>
              <a:t> a finite </a:t>
            </a:r>
            <a:r>
              <a:rPr lang="de-DE" sz="2400" dirty="0" err="1"/>
              <a:t>or</a:t>
            </a:r>
            <a:r>
              <a:rPr lang="de-DE" sz="2400" dirty="0"/>
              <a:t> </a:t>
            </a:r>
            <a:r>
              <a:rPr lang="de-DE" sz="2400" dirty="0" err="1"/>
              <a:t>countably</a:t>
            </a:r>
            <a:r>
              <a:rPr lang="de-DE" sz="2400" dirty="0"/>
              <a:t> infinite </a:t>
            </a:r>
            <a:r>
              <a:rPr lang="de-DE" sz="2400" dirty="0" err="1"/>
              <a:t>realizations</a:t>
            </a:r>
            <a:r>
              <a:rPr lang="de-DE" sz="2400" dirty="0"/>
              <a:t>.</a:t>
            </a:r>
          </a:p>
          <a:p>
            <a:endParaRPr lang="de-DE" sz="2400" dirty="0"/>
          </a:p>
          <a:p>
            <a:endParaRPr lang="de-DE" sz="2400" dirty="0"/>
          </a:p>
          <a:p>
            <a:r>
              <a:rPr lang="de-DE" sz="2400" b="1" dirty="0" err="1"/>
              <a:t>Continous</a:t>
            </a:r>
            <a:r>
              <a:rPr lang="de-DE" sz="2400" b="1" dirty="0"/>
              <a:t> RV:</a:t>
            </a:r>
          </a:p>
          <a:p>
            <a:endParaRPr lang="de-DE" sz="2400" b="1" dirty="0"/>
          </a:p>
          <a:p>
            <a:r>
              <a:rPr lang="de-DE" sz="2400" dirty="0"/>
              <a:t>RV </a:t>
            </a:r>
            <a:r>
              <a:rPr lang="de-DE" sz="2400" dirty="0" err="1"/>
              <a:t>which</a:t>
            </a:r>
            <a:r>
              <a:rPr lang="de-DE" sz="2400" dirty="0"/>
              <a:t> </a:t>
            </a:r>
            <a:r>
              <a:rPr lang="de-DE" sz="2400" dirty="0" err="1"/>
              <a:t>can</a:t>
            </a:r>
            <a:r>
              <a:rPr lang="de-DE" sz="2400" dirty="0"/>
              <a:t> </a:t>
            </a:r>
            <a:r>
              <a:rPr lang="de-DE" sz="2400" dirty="0" err="1"/>
              <a:t>realize</a:t>
            </a:r>
            <a:r>
              <a:rPr lang="de-DE" sz="2400" dirty="0"/>
              <a:t> </a:t>
            </a:r>
            <a:r>
              <a:rPr lang="de-DE" sz="2400" dirty="0" err="1"/>
              <a:t>within</a:t>
            </a:r>
            <a:r>
              <a:rPr lang="de-DE" sz="2400" dirty="0"/>
              <a:t> an </a:t>
            </a:r>
            <a:r>
              <a:rPr lang="de-DE" sz="2400" dirty="0" err="1"/>
              <a:t>intervall</a:t>
            </a:r>
            <a:r>
              <a:rPr lang="de-DE" sz="2400" dirty="0"/>
              <a:t> </a:t>
            </a:r>
            <a:r>
              <a:rPr lang="de-DE" sz="2400" dirty="0" err="1"/>
              <a:t>every</a:t>
            </a:r>
            <a:r>
              <a:rPr lang="de-DE" sz="2400" dirty="0"/>
              <a:t> possible real </a:t>
            </a:r>
            <a:r>
              <a:rPr lang="de-DE" sz="2400" dirty="0" err="1"/>
              <a:t>number</a:t>
            </a:r>
            <a:r>
              <a:rPr lang="de-DE" sz="2400" dirty="0"/>
              <a:t>. </a:t>
            </a:r>
          </a:p>
        </p:txBody>
      </p:sp>
      <p:sp>
        <p:nvSpPr>
          <p:cNvPr id="2" name="Rechteck 1">
            <a:extLst>
              <a:ext uri="{FF2B5EF4-FFF2-40B4-BE49-F238E27FC236}">
                <a16:creationId xmlns:a16="http://schemas.microsoft.com/office/drawing/2014/main" id="{95E213F9-C1C3-9418-AE58-F4052F1A5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6025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feld 13"/>
          <p:cNvSpPr txBox="1"/>
          <p:nvPr/>
        </p:nvSpPr>
        <p:spPr>
          <a:xfrm>
            <a:off x="4733671" y="23416"/>
            <a:ext cx="5143249" cy="6552728"/>
          </a:xfrm>
          <a:prstGeom prst="rect">
            <a:avLst/>
          </a:prstGeom>
          <a:noFill/>
        </p:spPr>
        <p:txBody>
          <a:bodyPr wrap="square" rtlCol="0">
            <a:noAutofit/>
          </a:bodyPr>
          <a:lstStyle/>
          <a:p>
            <a:pPr algn="ctr"/>
            <a:r>
              <a:rPr lang="de-DE" sz="3200" b="1" dirty="0" err="1"/>
              <a:t>Continous</a:t>
            </a:r>
            <a:endParaRPr lang="de-DE" sz="3200" b="1" dirty="0"/>
          </a:p>
          <a:p>
            <a:pPr algn="ctr"/>
            <a:endParaRPr lang="de-DE" sz="2400" b="1" dirty="0"/>
          </a:p>
          <a:p>
            <a:pPr algn="ctr"/>
            <a:r>
              <a:rPr lang="de-DE" sz="2400" b="1" dirty="0" err="1"/>
              <a:t>Probability</a:t>
            </a:r>
            <a:r>
              <a:rPr lang="de-DE" sz="2400" b="1" dirty="0"/>
              <a:t> </a:t>
            </a:r>
            <a:r>
              <a:rPr lang="de-DE" sz="2400" b="1" dirty="0" err="1"/>
              <a:t>density</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 :</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sp>
        <p:nvSpPr>
          <p:cNvPr id="7" name="Textfeld 6"/>
          <p:cNvSpPr txBox="1"/>
          <p:nvPr/>
        </p:nvSpPr>
        <p:spPr>
          <a:xfrm>
            <a:off x="35560" y="-7064"/>
            <a:ext cx="5257800" cy="6552728"/>
          </a:xfrm>
          <a:prstGeom prst="rect">
            <a:avLst/>
          </a:prstGeom>
          <a:noFill/>
        </p:spPr>
        <p:txBody>
          <a:bodyPr wrap="square" rtlCol="0">
            <a:noAutofit/>
          </a:bodyPr>
          <a:lstStyle/>
          <a:p>
            <a:pPr algn="ctr"/>
            <a:r>
              <a:rPr lang="de-DE" sz="3200" b="1" dirty="0" err="1"/>
              <a:t>Discret</a:t>
            </a:r>
            <a:endParaRPr lang="de-DE" sz="3200" b="1" dirty="0"/>
          </a:p>
          <a:p>
            <a:pPr algn="ctr"/>
            <a:endParaRPr lang="de-DE" sz="2400" b="1" dirty="0"/>
          </a:p>
          <a:p>
            <a:pPr algn="ctr"/>
            <a:r>
              <a:rPr lang="de-DE" sz="2400" b="1" dirty="0" err="1"/>
              <a:t>Probability</a:t>
            </a:r>
            <a:r>
              <a:rPr lang="de-DE" sz="2400" b="1" dirty="0"/>
              <a:t> </a:t>
            </a:r>
            <a:r>
              <a:rPr lang="de-DE" sz="2400" b="1" dirty="0" err="1"/>
              <a:t>mass</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Cumulative</a:t>
            </a:r>
            <a:r>
              <a:rPr lang="de-DE" sz="2400" b="1" dirty="0"/>
              <a:t> </a:t>
            </a:r>
            <a:r>
              <a:rPr lang="de-DE" sz="2400" b="1" dirty="0" err="1"/>
              <a:t>distribution</a:t>
            </a:r>
            <a:r>
              <a:rPr lang="de-DE" sz="2400" b="1" dirty="0"/>
              <a:t> </a:t>
            </a:r>
            <a:r>
              <a:rPr lang="de-DE" sz="2400" b="1" dirty="0" err="1"/>
              <a:t>function</a:t>
            </a:r>
            <a:r>
              <a:rPr lang="de-DE" sz="2400" b="1" dirty="0"/>
              <a:t>:</a:t>
            </a:r>
          </a:p>
          <a:p>
            <a:pPr algn="ctr"/>
            <a:endParaRPr lang="de-DE" sz="2400" b="1" dirty="0"/>
          </a:p>
          <a:p>
            <a:pPr algn="ctr"/>
            <a:endParaRPr lang="de-DE" sz="2400" b="1" dirty="0"/>
          </a:p>
          <a:p>
            <a:pPr algn="ctr"/>
            <a:endParaRPr lang="de-DE" sz="2400" b="1" dirty="0"/>
          </a:p>
          <a:p>
            <a:pPr algn="ctr"/>
            <a:r>
              <a:rPr lang="de-DE" sz="2400" b="1" dirty="0" err="1"/>
              <a:t>Expected</a:t>
            </a:r>
            <a:r>
              <a:rPr lang="de-DE" sz="2400" b="1" dirty="0"/>
              <a:t> </a:t>
            </a:r>
            <a:r>
              <a:rPr lang="de-DE" sz="2400" b="1" dirty="0" err="1"/>
              <a:t>value</a:t>
            </a:r>
            <a:r>
              <a:rPr lang="de-DE" sz="2400" b="1" dirty="0"/>
              <a:t>:</a:t>
            </a:r>
          </a:p>
          <a:p>
            <a:pPr algn="ctr"/>
            <a:endParaRPr lang="de-DE" sz="2400" b="1" dirty="0"/>
          </a:p>
          <a:p>
            <a:pPr algn="ctr"/>
            <a:endParaRPr lang="de-DE" sz="2400" b="1" dirty="0"/>
          </a:p>
          <a:p>
            <a:pPr algn="ctr"/>
            <a:endParaRPr lang="de-DE" sz="2400" b="1" dirty="0"/>
          </a:p>
          <a:p>
            <a:pPr algn="ctr"/>
            <a:r>
              <a:rPr lang="de-DE" sz="2400" b="1" dirty="0" err="1"/>
              <a:t>Variance</a:t>
            </a:r>
            <a:r>
              <a:rPr lang="de-DE" sz="2400" b="1" dirty="0"/>
              <a:t>:</a:t>
            </a:r>
          </a:p>
        </p:txBody>
      </p:sp>
      <p:graphicFrame>
        <p:nvGraphicFramePr>
          <p:cNvPr id="2" name="Objekt 1"/>
          <p:cNvGraphicFramePr>
            <a:graphicFrameLocks noChangeAspect="1"/>
          </p:cNvGraphicFramePr>
          <p:nvPr>
            <p:extLst>
              <p:ext uri="{D42A27DB-BD31-4B8C-83A1-F6EECF244321}">
                <p14:modId xmlns:p14="http://schemas.microsoft.com/office/powerpoint/2010/main" val="2099980229"/>
              </p:ext>
            </p:extLst>
          </p:nvPr>
        </p:nvGraphicFramePr>
        <p:xfrm>
          <a:off x="1781344" y="1527896"/>
          <a:ext cx="1601788" cy="388937"/>
        </p:xfrm>
        <a:graphic>
          <a:graphicData uri="http://schemas.openxmlformats.org/presentationml/2006/ole">
            <mc:AlternateContent xmlns:mc="http://schemas.openxmlformats.org/markup-compatibility/2006">
              <mc:Choice xmlns:v="urn:schemas-microsoft-com:vml" Requires="v">
                <p:oleObj name="Formel" r:id="rId2" imgW="939600" imgH="228600" progId="Equation.3">
                  <p:embed/>
                </p:oleObj>
              </mc:Choice>
              <mc:Fallback>
                <p:oleObj name="Formel" r:id="rId2" imgW="939600" imgH="228600" progId="Equation.3">
                  <p:embed/>
                  <p:pic>
                    <p:nvPicPr>
                      <p:cNvPr id="2" name="Objek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1344" y="1527896"/>
                        <a:ext cx="1601788" cy="388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val="1989651457"/>
              </p:ext>
            </p:extLst>
          </p:nvPr>
        </p:nvGraphicFramePr>
        <p:xfrm>
          <a:off x="1489394" y="2849563"/>
          <a:ext cx="2185987" cy="627062"/>
        </p:xfrm>
        <a:graphic>
          <a:graphicData uri="http://schemas.openxmlformats.org/presentationml/2006/ole">
            <mc:AlternateContent xmlns:mc="http://schemas.openxmlformats.org/markup-compatibility/2006">
              <mc:Choice xmlns:v="urn:schemas-microsoft-com:vml" Requires="v">
                <p:oleObj name="Formel" r:id="rId4" imgW="1282680" imgH="368280" progId="Equation.3">
                  <p:embed/>
                </p:oleObj>
              </mc:Choice>
              <mc:Fallback>
                <p:oleObj name="Formel" r:id="rId4" imgW="1282680" imgH="368280" progId="Equation.3">
                  <p:embed/>
                  <p:pic>
                    <p:nvPicPr>
                      <p:cNvPr id="5" name="Objekt 4"/>
                      <p:cNvPicPr>
                        <a:picLocks noChangeAspect="1" noChangeArrowheads="1"/>
                      </p:cNvPicPr>
                      <p:nvPr/>
                    </p:nvPicPr>
                    <p:blipFill>
                      <a:blip r:embed="rId5"/>
                      <a:srcRect/>
                      <a:stretch>
                        <a:fillRect/>
                      </a:stretch>
                    </p:blipFill>
                    <p:spPr bwMode="auto">
                      <a:xfrm>
                        <a:off x="1489394" y="2849563"/>
                        <a:ext cx="2185987" cy="6270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kt 7"/>
          <p:cNvGraphicFramePr>
            <a:graphicFrameLocks noChangeAspect="1"/>
          </p:cNvGraphicFramePr>
          <p:nvPr>
            <p:extLst>
              <p:ext uri="{D42A27DB-BD31-4B8C-83A1-F6EECF244321}">
                <p14:modId xmlns:p14="http://schemas.microsoft.com/office/powerpoint/2010/main" val="352410963"/>
              </p:ext>
            </p:extLst>
          </p:nvPr>
        </p:nvGraphicFramePr>
        <p:xfrm>
          <a:off x="1622744" y="4314826"/>
          <a:ext cx="1971675" cy="627063"/>
        </p:xfrm>
        <a:graphic>
          <a:graphicData uri="http://schemas.openxmlformats.org/presentationml/2006/ole">
            <mc:AlternateContent xmlns:mc="http://schemas.openxmlformats.org/markup-compatibility/2006">
              <mc:Choice xmlns:v="urn:schemas-microsoft-com:vml" Requires="v">
                <p:oleObj name="Formel" r:id="rId6" imgW="1358640" imgH="431640" progId="Equation.3">
                  <p:embed/>
                </p:oleObj>
              </mc:Choice>
              <mc:Fallback>
                <p:oleObj name="Formel" r:id="rId6" imgW="1358640" imgH="431640" progId="Equation.3">
                  <p:embed/>
                  <p:pic>
                    <p:nvPicPr>
                      <p:cNvPr id="8" name="Objekt 7"/>
                      <p:cNvPicPr>
                        <a:picLocks noChangeAspect="1" noChangeArrowheads="1"/>
                      </p:cNvPicPr>
                      <p:nvPr/>
                    </p:nvPicPr>
                    <p:blipFill>
                      <a:blip r:embed="rId7"/>
                      <a:srcRect/>
                      <a:stretch>
                        <a:fillRect/>
                      </a:stretch>
                    </p:blipFill>
                    <p:spPr bwMode="auto">
                      <a:xfrm>
                        <a:off x="1622744" y="4314826"/>
                        <a:ext cx="1971675" cy="627063"/>
                      </a:xfrm>
                      <a:prstGeom prst="rect">
                        <a:avLst/>
                      </a:prstGeom>
                      <a:noFill/>
                      <a:ln>
                        <a:solidFill>
                          <a:schemeClr val="tx1"/>
                        </a:solidFill>
                      </a:ln>
                      <a:effectLst/>
                    </p:spPr>
                  </p:pic>
                </p:oleObj>
              </mc:Fallback>
            </mc:AlternateContent>
          </a:graphicData>
        </a:graphic>
      </p:graphicFrame>
      <p:graphicFrame>
        <p:nvGraphicFramePr>
          <p:cNvPr id="9" name="Objekt 8"/>
          <p:cNvGraphicFramePr>
            <a:graphicFrameLocks/>
          </p:cNvGraphicFramePr>
          <p:nvPr>
            <p:extLst>
              <p:ext uri="{D42A27DB-BD31-4B8C-83A1-F6EECF244321}">
                <p14:modId xmlns:p14="http://schemas.microsoft.com/office/powerpoint/2010/main" val="279796455"/>
              </p:ext>
            </p:extLst>
          </p:nvPr>
        </p:nvGraphicFramePr>
        <p:xfrm>
          <a:off x="1133272" y="5683251"/>
          <a:ext cx="2903538" cy="625475"/>
        </p:xfrm>
        <a:graphic>
          <a:graphicData uri="http://schemas.openxmlformats.org/presentationml/2006/ole">
            <mc:AlternateContent xmlns:mc="http://schemas.openxmlformats.org/markup-compatibility/2006">
              <mc:Choice xmlns:v="urn:schemas-microsoft-com:vml" Requires="v">
                <p:oleObj name="Formel" r:id="rId8" imgW="1981080" imgH="431640" progId="Equation.3">
                  <p:embed/>
                </p:oleObj>
              </mc:Choice>
              <mc:Fallback>
                <p:oleObj name="Formel" r:id="rId8" imgW="1981080" imgH="431640" progId="Equation.3">
                  <p:embed/>
                  <p:pic>
                    <p:nvPicPr>
                      <p:cNvPr id="9" name="Objekt 8"/>
                      <p:cNvPicPr>
                        <a:picLocks noChangeAspect="1" noChangeArrowheads="1"/>
                      </p:cNvPicPr>
                      <p:nvPr/>
                    </p:nvPicPr>
                    <p:blipFill>
                      <a:blip r:embed="rId9"/>
                      <a:srcRect/>
                      <a:stretch>
                        <a:fillRect/>
                      </a:stretch>
                    </p:blipFill>
                    <p:spPr bwMode="auto">
                      <a:xfrm>
                        <a:off x="1133272" y="5683251"/>
                        <a:ext cx="2903538" cy="625475"/>
                      </a:xfrm>
                      <a:prstGeom prst="rect">
                        <a:avLst/>
                      </a:prstGeom>
                      <a:noFill/>
                      <a:ln>
                        <a:solidFill>
                          <a:schemeClr val="tx1"/>
                        </a:solidFill>
                      </a:ln>
                    </p:spPr>
                  </p:pic>
                </p:oleObj>
              </mc:Fallback>
            </mc:AlternateContent>
          </a:graphicData>
        </a:graphic>
      </p:graphicFrame>
      <p:graphicFrame>
        <p:nvGraphicFramePr>
          <p:cNvPr id="12" name="Objekt 11"/>
          <p:cNvGraphicFramePr>
            <a:graphicFrameLocks noChangeAspect="1"/>
          </p:cNvGraphicFramePr>
          <p:nvPr>
            <p:extLst>
              <p:ext uri="{D42A27DB-BD31-4B8C-83A1-F6EECF244321}">
                <p14:modId xmlns:p14="http://schemas.microsoft.com/office/powerpoint/2010/main" val="1665689191"/>
              </p:ext>
            </p:extLst>
          </p:nvPr>
        </p:nvGraphicFramePr>
        <p:xfrm>
          <a:off x="5945505" y="2752725"/>
          <a:ext cx="2012950" cy="820738"/>
        </p:xfrm>
        <a:graphic>
          <a:graphicData uri="http://schemas.openxmlformats.org/presentationml/2006/ole">
            <mc:AlternateContent xmlns:mc="http://schemas.openxmlformats.org/markup-compatibility/2006">
              <mc:Choice xmlns:v="urn:schemas-microsoft-com:vml" Requires="v">
                <p:oleObj name="Formel" r:id="rId10" imgW="1180800" imgH="482400" progId="Equation.3">
                  <p:embed/>
                </p:oleObj>
              </mc:Choice>
              <mc:Fallback>
                <p:oleObj name="Formel" r:id="rId10" imgW="1180800" imgH="482400" progId="Equation.3">
                  <p:embed/>
                  <p:pic>
                    <p:nvPicPr>
                      <p:cNvPr id="12" name="Objekt 11"/>
                      <p:cNvPicPr>
                        <a:picLocks noChangeAspect="1" noChangeArrowheads="1"/>
                      </p:cNvPicPr>
                      <p:nvPr/>
                    </p:nvPicPr>
                    <p:blipFill>
                      <a:blip r:embed="rId11"/>
                      <a:srcRect/>
                      <a:stretch>
                        <a:fillRect/>
                      </a:stretch>
                    </p:blipFill>
                    <p:spPr bwMode="auto">
                      <a:xfrm>
                        <a:off x="5945505" y="2752725"/>
                        <a:ext cx="2012950"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 name="Objekt 12"/>
          <p:cNvGraphicFramePr>
            <a:graphicFrameLocks noChangeAspect="1"/>
          </p:cNvGraphicFramePr>
          <p:nvPr>
            <p:extLst>
              <p:ext uri="{D42A27DB-BD31-4B8C-83A1-F6EECF244321}">
                <p14:modId xmlns:p14="http://schemas.microsoft.com/office/powerpoint/2010/main" val="544849944"/>
              </p:ext>
            </p:extLst>
          </p:nvPr>
        </p:nvGraphicFramePr>
        <p:xfrm>
          <a:off x="6658293" y="1547814"/>
          <a:ext cx="584200" cy="346075"/>
        </p:xfrm>
        <a:graphic>
          <a:graphicData uri="http://schemas.openxmlformats.org/presentationml/2006/ole">
            <mc:AlternateContent xmlns:mc="http://schemas.openxmlformats.org/markup-compatibility/2006">
              <mc:Choice xmlns:v="urn:schemas-microsoft-com:vml" Requires="v">
                <p:oleObj name="Formel" r:id="rId12" imgW="342720" imgH="203040" progId="Equation.3">
                  <p:embed/>
                </p:oleObj>
              </mc:Choice>
              <mc:Fallback>
                <p:oleObj name="Formel" r:id="rId12" imgW="342720" imgH="203040" progId="Equation.3">
                  <p:embed/>
                  <p:pic>
                    <p:nvPicPr>
                      <p:cNvPr id="13" name="Objekt 12"/>
                      <p:cNvPicPr>
                        <a:picLocks noChangeAspect="1" noChangeArrowheads="1"/>
                      </p:cNvPicPr>
                      <p:nvPr/>
                    </p:nvPicPr>
                    <p:blipFill>
                      <a:blip r:embed="rId13"/>
                      <a:srcRect/>
                      <a:stretch>
                        <a:fillRect/>
                      </a:stretch>
                    </p:blipFill>
                    <p:spPr bwMode="auto">
                      <a:xfrm>
                        <a:off x="6658293" y="1547814"/>
                        <a:ext cx="584200" cy="3460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kt 14"/>
          <p:cNvGraphicFramePr>
            <a:graphicFrameLocks noChangeAspect="1"/>
          </p:cNvGraphicFramePr>
          <p:nvPr>
            <p:extLst>
              <p:ext uri="{D42A27DB-BD31-4B8C-83A1-F6EECF244321}">
                <p14:modId xmlns:p14="http://schemas.microsoft.com/office/powerpoint/2010/main" val="2634085379"/>
              </p:ext>
            </p:extLst>
          </p:nvPr>
        </p:nvGraphicFramePr>
        <p:xfrm>
          <a:off x="5710556" y="4264025"/>
          <a:ext cx="2468563" cy="820738"/>
        </p:xfrm>
        <a:graphic>
          <a:graphicData uri="http://schemas.openxmlformats.org/presentationml/2006/ole">
            <mc:AlternateContent xmlns:mc="http://schemas.openxmlformats.org/markup-compatibility/2006">
              <mc:Choice xmlns:v="urn:schemas-microsoft-com:vml" Requires="v">
                <p:oleObj name="Formel" r:id="rId14" imgW="1447560" imgH="482400" progId="Equation.3">
                  <p:embed/>
                </p:oleObj>
              </mc:Choice>
              <mc:Fallback>
                <p:oleObj name="Formel" r:id="rId14" imgW="1447560" imgH="482400" progId="Equation.3">
                  <p:embed/>
                  <p:pic>
                    <p:nvPicPr>
                      <p:cNvPr id="15" name="Objekt 14"/>
                      <p:cNvPicPr>
                        <a:picLocks noChangeAspect="1" noChangeArrowheads="1"/>
                      </p:cNvPicPr>
                      <p:nvPr/>
                    </p:nvPicPr>
                    <p:blipFill>
                      <a:blip r:embed="rId15"/>
                      <a:srcRect/>
                      <a:stretch>
                        <a:fillRect/>
                      </a:stretch>
                    </p:blipFill>
                    <p:spPr bwMode="auto">
                      <a:xfrm>
                        <a:off x="5710556" y="4264025"/>
                        <a:ext cx="2468563" cy="8207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kt 15"/>
          <p:cNvGraphicFramePr>
            <a:graphicFrameLocks noChangeAspect="1"/>
          </p:cNvGraphicFramePr>
          <p:nvPr>
            <p:extLst>
              <p:ext uri="{D42A27DB-BD31-4B8C-83A1-F6EECF244321}">
                <p14:modId xmlns:p14="http://schemas.microsoft.com/office/powerpoint/2010/main" val="4147825506"/>
              </p:ext>
            </p:extLst>
          </p:nvPr>
        </p:nvGraphicFramePr>
        <p:xfrm>
          <a:off x="5127944" y="5632600"/>
          <a:ext cx="3551237" cy="820737"/>
        </p:xfrm>
        <a:graphic>
          <a:graphicData uri="http://schemas.openxmlformats.org/presentationml/2006/ole">
            <mc:AlternateContent xmlns:mc="http://schemas.openxmlformats.org/markup-compatibility/2006">
              <mc:Choice xmlns:v="urn:schemas-microsoft-com:vml" Requires="v">
                <p:oleObj name="Formel" r:id="rId16" imgW="2082600" imgH="482400" progId="Equation.3">
                  <p:embed/>
                </p:oleObj>
              </mc:Choice>
              <mc:Fallback>
                <p:oleObj name="Formel" r:id="rId16" imgW="2082600" imgH="482400" progId="Equation.3">
                  <p:embed/>
                  <p:pic>
                    <p:nvPicPr>
                      <p:cNvPr id="16" name="Objekt 15"/>
                      <p:cNvPicPr>
                        <a:picLocks noChangeAspect="1" noChangeArrowheads="1"/>
                      </p:cNvPicPr>
                      <p:nvPr/>
                    </p:nvPicPr>
                    <p:blipFill>
                      <a:blip r:embed="rId17"/>
                      <a:srcRect/>
                      <a:stretch>
                        <a:fillRect/>
                      </a:stretch>
                    </p:blipFill>
                    <p:spPr bwMode="auto">
                      <a:xfrm>
                        <a:off x="5127944" y="5632600"/>
                        <a:ext cx="3551237" cy="8207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Rechteck 2">
            <a:extLst>
              <a:ext uri="{FF2B5EF4-FFF2-40B4-BE49-F238E27FC236}">
                <a16:creationId xmlns:a16="http://schemas.microsoft.com/office/drawing/2014/main" id="{A811348F-8DAC-A407-1818-43F491C300E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r>
              <a:rPr lang="de-DE" dirty="0"/>
              <a:t>c</a:t>
            </a:r>
          </a:p>
        </p:txBody>
      </p:sp>
    </p:spTree>
    <p:extLst>
      <p:ext uri="{BB962C8B-B14F-4D97-AF65-F5344CB8AC3E}">
        <p14:creationId xmlns:p14="http://schemas.microsoft.com/office/powerpoint/2010/main" val="141916670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1002</Words>
  <Application>Microsoft Office PowerPoint</Application>
  <PresentationFormat>Breitbild</PresentationFormat>
  <Paragraphs>312</Paragraphs>
  <Slides>20</Slides>
  <Notes>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20</vt:i4>
      </vt:variant>
    </vt:vector>
  </HeadingPairs>
  <TitlesOfParts>
    <vt:vector size="27" baseType="lpstr">
      <vt:lpstr>Arial</vt:lpstr>
      <vt:lpstr>Calibri</vt:lpstr>
      <vt:lpstr>Cambria Math</vt:lpstr>
      <vt:lpstr>Sparkasse Rg</vt:lpstr>
      <vt:lpstr>Times New Roman</vt:lpstr>
      <vt:lpstr>Office</vt:lpstr>
      <vt:lpstr>Formel</vt:lpstr>
      <vt:lpstr>PowerPoint-Präsentation</vt:lpstr>
      <vt:lpstr>(Advanced) Statistics B</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Öffentliche Finanzen und Außenwirtschaft</dc:title>
  <dc:creator>Bernhard Köster</dc:creator>
  <cp:lastModifiedBy>Bernhard Köster</cp:lastModifiedBy>
  <cp:revision>158</cp:revision>
  <dcterms:created xsi:type="dcterms:W3CDTF">2020-09-20T22:46:24Z</dcterms:created>
  <dcterms:modified xsi:type="dcterms:W3CDTF">2022-09-28T07:50:59Z</dcterms:modified>
</cp:coreProperties>
</file>