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372" r:id="rId2"/>
    <p:sldId id="257" r:id="rId3"/>
    <p:sldId id="265" r:id="rId4"/>
    <p:sldId id="266" r:id="rId5"/>
    <p:sldId id="267" r:id="rId6"/>
    <p:sldId id="571" r:id="rId7"/>
    <p:sldId id="572" r:id="rId8"/>
    <p:sldId id="573" r:id="rId9"/>
    <p:sldId id="574" r:id="rId10"/>
    <p:sldId id="575" r:id="rId11"/>
    <p:sldId id="268" r:id="rId12"/>
    <p:sldId id="567" r:id="rId13"/>
    <p:sldId id="321" r:id="rId14"/>
    <p:sldId id="325" r:id="rId15"/>
    <p:sldId id="546" r:id="rId16"/>
    <p:sldId id="560" r:id="rId17"/>
    <p:sldId id="568" r:id="rId18"/>
    <p:sldId id="569" r:id="rId19"/>
    <p:sldId id="57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4:52.255"/>
    </inkml:context>
    <inkml:brush xml:id="br0">
      <inkml:brushProperty name="width" value="0.05" units="cm"/>
      <inkml:brushProperty name="height" value="0.05" units="cm"/>
    </inkml:brush>
  </inkml:definitions>
  <inkml:trace contextRef="#ctx0" brushRef="#br0">19 164 12507,'-2'6'485,"2"-5"-401,0 0 1,0 0-1,0 0 1,0 0-1,-1 0 1,1 0-1,0 0 0,-1 0 1,1 0-1,-1 0 1,1 0-1,-1 0 0,1-1 1,-1 1-1,0 0 1,1 0-1,-1-1 1,0 1-1,0 0 0,0-1 1,1 1-1,-1 0 1,0-1-1,0 0 0,0 1 1,-1 0-1,20-17 1907,55-6-1843,-58 16-137,-1 1 0,1 1 0,0 0 0,0 1 0,0 0 0,1 1 0,-1 1 0,22 1 0,-11-2 227,0-1 1,0 0-1,32-10 0,22-4 132,-55 12-323,0-1-1,48-19 1,-53 16-29,-14 6-23,0 1 0,0-1 1,0 1-1,1 0 0,-1 0 0,1 1 0,-1 0 1,10-1-1,14 1 5,52-10 0,-53 6 16,54-2 0,-65 7-22,36 2-33,-50-1 31,0 0 1,0 0-1,1 0 1,-1 1-1,0 0 1,0-1-1,0 1 0,-1 1 1,1-1-1,5 5 1,-1-1-1,1 1 0,0-2 1,0 1-1,1-1 0,-1 0 0,19 5 1,64 13 6,-6-3-8,-40-6-3,2-3 0,85 9 0,100-9-95,-47-9-78,205 30-1,177 23-462,-331-36 364,-81-5 261,188-7 1,120-40-46,-251 15 36,-54 4-23,60 6 3,76-8 13,-177 2 73,237-22-24,-306 33-4,0 3-1,0 2 0,75 13 1,285 51 184,-347-60-150,110-4-1,-55-3-28,-104 2-11,1 0 0,-1 1 1,1 0-1,-1 1 0,0 0 0,0 2 1,0-1-1,20 11 0,-26-12 148,-6-5 150,-8-10-728,6 12 362,-14-9-250,5 0 102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6:40.127"/>
    </inkml:context>
    <inkml:brush xml:id="br0">
      <inkml:brushProperty name="width" value="0.05" units="cm"/>
      <inkml:brushProperty name="height" value="0.05" units="cm"/>
    </inkml:brush>
  </inkml:definitions>
  <inkml:trace contextRef="#ctx0" brushRef="#br0">31 118 12603,'-2'2'284,"0"-1"-158,0 0 0,-1 0 0,1 1 0,0-1 0,1 1 0,-1 0 0,0-1 0,0 1 0,1 0 0,-1 0 0,1 0 0,-1 0 0,1 0 0,0 1 0,-1 1 0,5-3-16,-1 0 0,1 0 0,0 0 0,0-1 0,0 1 0,0-1 0,0 0 0,0 0 0,0 0 0,2 0 0,-2 0-22,639-49 1804,-389 22-1589,238-20 68,-416 41-347,0 3 0,0 3 0,0 4 1,148 26-1,-123-6-55,-53-12-15,0-1-1,96 8 0,-133-19 40,0 0 0,0-1 0,0 0 0,0-1 0,0 0 0,0 0 0,13-6 0,2-3 90,34-21-1,-57 31-75,8-5 32,-1 1-1,1 0 0,1 1 1,19-6-1,-27 9-29,1 0 0,-1 1 0,1-1 0,0 1 1,-1 0-1,1 0 0,-1 0 0,1 1 0,-1-1 0,1 1 0,-1 0 0,0 0 0,1 0 0,-1 0 0,0 1 0,1-1 0,-1 1 0,5 4 0,6 7-18,-12-11-40,0 1 0,0-1 1,0 0-1,0 0 0,0 0 0,1 0 0,-1 0 0,1 0 1,-1-1-1,1 1 0,0-1 0,3 2 0,-6-3 29,0-1-1,1 1 0,-1 0 1,0 0-1,1 0 0,-1 0 1,0-1-1,1 1 0,-1 0 1,0 0-1,0-1 0,1 1 1,-1 0-1,0 0 1,0-1-1,0 1 0,1 0 1,-1-1-1,0 1 0,0 0 1,0-1-1,0 1 0,0 0 1,0-1-1,1 1 0,-1 0 1,0-1-1,0 1 0,0 0 1,0-1-1,0 1 0,0 0 1,-1-1-1,1 1 0,0-1 1,-4-15-126,-9-12-93,-5-3-94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6.107"/>
    </inkml:context>
    <inkml:brush xml:id="br0">
      <inkml:brushProperty name="width" value="0.05" units="cm"/>
      <inkml:brushProperty name="height" value="0.05" units="cm"/>
    </inkml:brush>
  </inkml:definitions>
  <inkml:trace contextRef="#ctx0" brushRef="#br0">1 20 18684,'114'813'1576,"-107"-773"-1621,-9-50-16,-11-65-23,2-11-5,3 0 1,4 0-1,4-1 0,18-144 1,-16 215 76,2-1 0,0 0 0,0 1-1,2 0 1,0 0 0,0 0 0,15-24 0,-18 36 11,0 0 0,0 0-1,0 0 1,0 0 0,1 0 0,0 1 0,-1-1-1,1 1 1,0 0 0,1 0 0,-1 1-1,1-1 1,-1 1 0,1 0 0,0 0 0,-1 0-1,1 1 1,0 0 0,0 0 0,0 0-1,0 0 1,0 1 0,1 0 0,-1 0 0,0 0-1,0 1 1,0 0 0,0 0 0,9 3-1,-8-2 14,0 0-1,0 0 0,-1 0 1,1 1-1,-1 0 0,1 0 1,-1 0-1,0 1 0,-1 0 1,1 0-1,0 0 0,-1 0 1,0 1-1,0-1 0,-1 1 1,5 8-1,-6-9 32,0 1 1,0 0-1,0 0 0,-1 0 1,0 0-1,0 0 0,-1 0 1,1 1-1,-1-1 0,0 0 1,0 0-1,-1 0 0,1 0 1,-1 0-1,0 1 0,-1-1 0,1-1 1,-1 1-1,-4 9 0,-4 2 101,1 1 0,-2-2 0,0 1-1,-1-1 1,-1-1 0,-21 20 0,12-15-131,0-2 1,-1 0 0,-43 24 0,61-39-116,-1 1 0,1 0 0,-1-1 0,0 0 0,0-1 0,0 1 1,0-1-1,-8 1 0,14-2 90,-1 0 0,0 0 0,0 0 0,0 0 0,1-1 0,-1 1 0,0 0 0,0 0 0,0 0 0,1-1 0,-1 1 0,0 0 0,0-1 0,1 1 0,-1-1 0,0 1 0,1-1 0,-1 1 0,1-1 0,-1 1 0,0-1 0,1 0 0,0 1 1,-1-1-1,0-1 0,1 0-4,-1 0 0,1 0 1,0 0-1,0-1 1,0 1-1,0 0 1,0 0-1,0 0 1,1 0-1,-1 0 1,1-1-1,0 1 0,-1 0 1,3-3-1,13-25-348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6.572"/>
    </inkml:context>
    <inkml:brush xml:id="br0">
      <inkml:brushProperty name="width" value="0.05" units="cm"/>
      <inkml:brushProperty name="height" value="0.05" units="cm"/>
    </inkml:brush>
  </inkml:definitions>
  <inkml:trace contextRef="#ctx0" brushRef="#br0">53 42 15131,'5'-12'608,"-4"9"-454,0 0-1,0 0 0,0 1 1,0-1-1,1 1 1,-1-1-1,1 1 0,-1 0 1,4-4-1,-6 33 1597,-27 110-505,-15 232 0,42-336-1211,5 56 1,-3-80-49,0 0 0,1-1 0,0 1-1,0-1 1,1 0 0,0 1 0,0-1 0,1 0 0,0-1 0,0 1 0,8 9 0,-11-16-23,1 1-1,0 0 1,-1-1 0,1 1 0,0-1 0,0 1 0,0-1 0,0 0 0,0 0 0,1 0 0,-1 0 0,0 0 0,0-1 0,1 1 0,-1-1 0,0 1 0,1-1-1,-1 0 1,1 0 0,-1 0 0,0 0 0,1 0 0,-1 0 0,1-1 0,-1 1 0,3-2 0,1 0-16,0-1 1,0 0 0,0 0-1,-1 0 1,1-1-1,-1 0 1,0 0 0,6-6-1,17-21-235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6.912"/>
    </inkml:context>
    <inkml:brush xml:id="br0">
      <inkml:brushProperty name="width" value="0.05" units="cm"/>
      <inkml:brushProperty name="height" value="0.05" units="cm"/>
    </inkml:brush>
  </inkml:definitions>
  <inkml:trace contextRef="#ctx0" brushRef="#br0">243 62 14315,'5'-8'342,"-1"0"-107,1 1 0,0-1 0,0 1 0,1 0 0,7-8 0,-13 15-213,0 0 0,0 0 0,0 0 0,1-1 0,-1 1 0,0 0 0,0 0 0,0 0 0,1 0-1,-1 0 1,0 0 0,0 0 0,1 0 0,-1-1 0,0 1 0,0 0 0,1 0 0,-1 0 0,0 0-1,0 0 1,1 0 0,-1 0 0,0 0 0,0 0 0,1 1 0,-1-1 0,0 0 0,0 0 0,1 0-1,-1 0 1,0 0 0,0 0 0,0 0 0,1 1 0,-1-1 0,0 0 0,0 0 0,0 0 0,0 0-1,1 1 1,-1-1 0,5 12 460,-4 0-280,1 0 1,-2 1-1,0-1 0,0 0 1,-1 0-1,0 1 0,-5 14 1,-27 87 654,17-66-494,1 0-109,-38 114 456,41-131-971,-1 1 0,-32 53-1,42-81 83,0 0 0,0 1 0,0-1 0,0-1 0,-1 1 0,0 0 0,-4 3 0,7-6 150,-1-1 1,1 1 0,0 0 0,0-1 0,0 1 0,-1-1 0,1 1 0,0-1 0,-1 0 0,1 0 0,0 1 0,-1-1 0,1 0-1,0 0 1,-1 0 0,1-1 0,0 1 0,-1 0 0,1 0 0,0-1 0,-1 1 0,1-1 0,0 1 0,0-1 0,-1 1-1,1-1 1,0 0 0,-1-1 0,-20-18-585</inkml:trace>
  <inkml:trace contextRef="#ctx0" brushRef="#br0" timeOffset="1">1 205 20028,'19'16'1345,"1"4"-1161,1-2-72,8 2 320,4 2-240,3-2-152,1 0-208,-1-7-624,0-3-1193,-3 1 1689,-3 1-280,-6-1-232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7.344"/>
    </inkml:context>
    <inkml:brush xml:id="br0">
      <inkml:brushProperty name="width" value="0.05" units="cm"/>
      <inkml:brushProperty name="height" value="0.05" units="cm"/>
    </inkml:brush>
  </inkml:definitions>
  <inkml:trace contextRef="#ctx0" brushRef="#br0">1 72 18092,'4'3'1632,"3"-1"-1304,5 0-176,6-2 1065,14-4-953,6-6-144,13-3-272,0-3-120,1 0-433,-2 3-135,-10 7 624,-7 5-152,-14 10-176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7.764"/>
    </inkml:context>
    <inkml:brush xml:id="br0">
      <inkml:brushProperty name="width" value="0.05" units="cm"/>
      <inkml:brushProperty name="height" value="0.05" units="cm"/>
    </inkml:brush>
  </inkml:definitions>
  <inkml:trace contextRef="#ctx0" brushRef="#br0">1 638 16588,'22'0'1232,"10"-4"-984,1-5-96,11-5 72,2-3-336,2-8-784,-5-2 856,-3 1-208,-3-2-136</inkml:trace>
  <inkml:trace contextRef="#ctx0" brushRef="#br0" timeOffset="1">502 0 17612,'0'0'1888,"0"7"-1352,-8 18-264,-1 6 1169,0 17-769,2 2-192,2 11-312,3 1-104,5-5-24,6-5-32,6-16-112,5-9-112,5-24-304,1-5-264,2-22 1960,-1-9-1280,-8-13-16,-5-2-16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8.164"/>
    </inkml:context>
    <inkml:brush xml:id="br0">
      <inkml:brushProperty name="width" value="0.05" units="cm"/>
      <inkml:brushProperty name="height" value="0.05" units="cm"/>
    </inkml:brush>
  </inkml:definitions>
  <inkml:trace contextRef="#ctx0" brushRef="#br0">5 216 15123,'-3'38'1537,"3"9"-1025,-2 3-240,2 5 1272,5-1-880,5-2-816,1-4-328,4-13 416,3-5-112,5-11-64</inkml:trace>
  <inkml:trace contextRef="#ctx0" brushRef="#br0" timeOffset="1">316 0 15467,'16'6'1649,"-2"5"-1081,3 11-144,2 5 768,-1 12-408,0 7-104,-6 17-95,-4 8-97,-11 14-208,-9 7-168,-14 15-304,-8 5-224,-16 4-401,-3-3 641,-9-13-168,2-6-112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6.094"/>
    </inkml:context>
    <inkml:brush xml:id="br0">
      <inkml:brushProperty name="width" value="0.05" units="cm"/>
      <inkml:brushProperty name="height" value="0.05" units="cm"/>
    </inkml:brush>
  </inkml:definitions>
  <inkml:trace contextRef="#ctx0" brushRef="#br0">4 150 17044,'-3'0'1408,"10"-9"-1000,13-5-128,4-7 496,14-4-136,8 2-296,7 2-63,4 4-121,2 2-104,-2 11-288,-1 4-193,-9 9-311,-2 3-120,-14 10 592,-6 2-192,-18 2-152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6.516"/>
    </inkml:context>
    <inkml:brush xml:id="br0">
      <inkml:brushProperty name="width" value="0.05" units="cm"/>
      <inkml:brushProperty name="height" value="0.05" units="cm"/>
    </inkml:brush>
  </inkml:definitions>
  <inkml:trace contextRef="#ctx0" brushRef="#br0">1 0 18316,'7'4'1320,"7"1"-1112,3-2-104,11-2 392,5 1-200,8-2-240,4 0-88,5-2-392,3 1-232,-3-2-1888,0 1 2200,-10 2-337,-2 3-279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7.603"/>
    </inkml:context>
    <inkml:brush xml:id="br0">
      <inkml:brushProperty name="width" value="0.05" units="cm"/>
      <inkml:brushProperty name="height" value="0.05" units="cm"/>
    </inkml:brush>
  </inkml:definitions>
  <inkml:trace contextRef="#ctx0" brushRef="#br0">1 86 15011,'20'-35'1990,"-16"27"-1595,0 0 0,1 0-1,-1 1 1,11-12 0,-15 19-363,0 0 1,0 1 0,0-1-1,0 0 1,0 1 0,0-1 0,-1 0-1,1 1 1,0-1 0,1 0-1,-1 1 1,0-1 0,0 0-1,0 1 1,0-1 0,0 0-1,0 1 1,0-1 0,0 0-1,1 1 1,-1-1 0,0 0 0,0 1-1,0-1 1,1 0 0,-1 0-1,0 1 1,0-1 0,1 0-1,-1 0 1,0 0 0,0 1-1,1-1 1,-1 0 0,0 0-1,1 0 1,-1 0 0,0 0 0,1 1-1,-1-1 1,0 0 0,1 0-1,-1 0 1,0 0 0,1 0-1,-1 0 1,0 0 0,1 0-1,-1 0 1,0-1 0,1 1-1,-1 0 1,0 0 0,1 0-1,-1 0 1,0 0 0,1-1 0,-1 1-1,0 0 1,1 0 0,-1 0-1,0-1 1,0 1 0,0 0-1,1 0 1,-1-1 0,0 1-1,0 0 1,1-1 0,-2 31 551,-25 105 251,0 0-486,23-113-285,1 1-1,1-1 1,1 0-1,3 24 1,-2-43-54,-1-1-1,0 1 1,1-1 0,-1 1-1,1-1 1,0 0 0,0 1-1,0-1 1,0 0 0,0 0-1,0 1 1,1-1 0,-1 0-1,1 0 1,-1 0 0,1-1-1,0 1 1,0 0 0,0-1-1,0 1 1,0-1 0,2 2-1,-1-2-1,0 0-1,0-1 0,-1 1 1,1-1-1,0 0 0,0 0 1,0 0-1,-1 0 0,1 0 1,0 0-1,0-1 0,0 1 1,-1-1-1,1 0 0,0 0 0,-1 0 1,1 0-1,-1 0 0,1-1 1,2-1-1,6-5-231,-1-1-1,1 0 1,-1 0 0,-1-1 0,0 0-1,0-1 1,-1 0 0,-1 0-1,0-1 1,0 0 0,-1 0-1,-1 0 1,0-1 0,7-26-1,-4 2-427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8.020"/>
    </inkml:context>
    <inkml:brush xml:id="br0">
      <inkml:brushProperty name="width" value="0.05" units="cm"/>
      <inkml:brushProperty name="height" value="0.05" units="cm"/>
    </inkml:brush>
  </inkml:definitions>
  <inkml:trace contextRef="#ctx0" brushRef="#br0">4 0 17956,'-2'33'1440,"2"17"-1136,-1 6-128,2 9 568,2 2-263,4-1-505,3-4-361,6-14 1826,1-9-1401,1-19 88,-1-13 16</inkml:trace>
  <inkml:trace contextRef="#ctx0" brushRef="#br0" timeOffset="1">619 144 18124,'3'8'1656,"-2"-2"-1184,-1-2-216,0 1 857,0-1-537,-7-6 448,4-8-952,1-4 0,1-3 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6:52.036"/>
    </inkml:context>
    <inkml:brush xml:id="br0">
      <inkml:brushProperty name="width" value="0.05" units="cm"/>
      <inkml:brushProperty name="height" value="0.05" units="cm"/>
    </inkml:brush>
  </inkml:definitions>
  <inkml:trace contextRef="#ctx0" brushRef="#br0">1 290 9826,'7'-6'927,"-5"5"-759,0 0 0,0-1 0,0 1 0,0 0 0,-1 0 0,1 0 0,1 0 0,-1 0 0,0 1 0,0-1 0,0 0 0,0 1 0,0 0 0,1-1 0,-1 1 0,0 0 1,0 0-1,1 1 0,2-1 0,10 2 27,1 0 0,0-2 0,-1 0 0,1-1 0,0 0 0,-1-1 0,1-1 0,-1-1 0,0 0 0,26-11 0,-18 5-118,1 1 0,0 0 0,1 2 0,0 1 0,0 1 0,0 1 0,0 1 0,30 1 0,1 2-60,84-2 116,-117 0-73,-1-1-1,1-1 1,-1-1-1,25-8 1,-2-3 41,52-12 1,-80 25-94,0 0-1,0 1 0,0 1 0,0 1 1,0 0-1,29 5 0,47 17 26,12 0-26,-92-20 6,1-1 1,0 0 0,0-1 0,0-1 0,26-4 0,23-9 43,-30 5-9,0 3 0,66-6 1,-29 11-33,-19 2-8,1-3 0,96-16 1,-95 6-11,0 2 0,2 3 0,88 0 0,193-13 10,-165 4-9,-143 14-4,265-9 52,-17 3 466,-239 6-438,-16 2-47,29 4-1,7-1 65,-56-3-67,-30 3-469,16 0 351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8.559"/>
    </inkml:context>
    <inkml:brush xml:id="br0">
      <inkml:brushProperty name="width" value="0.05" units="cm"/>
      <inkml:brushProperty name="height" value="0.05" units="cm"/>
    </inkml:brush>
  </inkml:definitions>
  <inkml:trace contextRef="#ctx0" brushRef="#br0">1 495 14939,'2'0'173,"-1"-1"0,1 0-1,0 0 1,0 0 0,0 0 0,-1 0-1,1 0 1,-1-1 0,1 1 0,-1 0-1,1-1 1,-1 1 0,0-1 0,1 0-1,-1 1 1,0-1 0,0 0 0,0 0-1,-1 1 1,2-4 0,1-1 304,35-67 449,-3-3-1,-4 0 1,42-157-1,-76 259-919,0 1 0,2 30 0,0-35-6,0 43 82,3 0 0,14 96 0,-11-133-524,1-1 1,1 0-1,1 0 1,2-1-1,1 0 1,0-1-1,2 0 1,21 30-1,-34-55 421,0 0 0,0 0 0,0 1 0,0-1 0,0 0 0,0 0 0,0 0 0,0 1 0,0-1 0,0 0 0,0 0 0,0 0 0,0 0 0,0 1 0,0-1 0,0 0 0,0 0 0,0 0-1,0 1 1,0-1 0,-1 0 0,1 0 0,0 0 0,0 0 0,0 1 0,0-1 0,0 0 0,0 0 0,-1 0 0,1 0 0,0 0 0,0 0 0,0 0 0,-1 1 0,1-1 0,0 0 0,0 0 0,0 0 0,0 0 0,-1 0 0,1 0 0,0 0 0,0 0 0,0 0 0,-1 0 0,1 0 0,0 0 0,0 0 0,0 0 0,-1 0 0,1 0-1,0-1 1,0 1 0,0 0 0,-1 0 0,1 0 0,0 0 0,0 0 0,0 0 0,0 0 0,0-1 0,-1 1 0,1 0 0,0 0 0,-18-7-804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8.973"/>
    </inkml:context>
    <inkml:brush xml:id="br0">
      <inkml:brushProperty name="width" value="0.05" units="cm"/>
      <inkml:brushProperty name="height" value="0.05" units="cm"/>
    </inkml:brush>
  </inkml:definitions>
  <inkml:trace contextRef="#ctx0" brushRef="#br0">0 153 14507,'4'13'1744,"8"-7"-1111,8-9-209,7-5 1264,13-7-1000,6-2-72,9-6-416,3-3-360,-2 2 1745,0 3-1433,-4 2 0,-5 3 16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9.376"/>
    </inkml:context>
    <inkml:brush xml:id="br0">
      <inkml:brushProperty name="width" value="0.05" units="cm"/>
      <inkml:brushProperty name="height" value="0.05" units="cm"/>
    </inkml:brush>
  </inkml:definitions>
  <inkml:trace contextRef="#ctx0" brushRef="#br0">129 0 16748,'-20'29'483,"2"-1"1,0 2 0,2 0 0,2 1 0,-14 39 0,24-56-392,1-1-1,0 1 1,1 0 0,0 0 0,1 1 0,2 20 0,0-25-63,0 0 1,1 0-1,0 0 0,1-1 1,0 1-1,0-1 0,1 0 0,1 0 1,-1 0-1,8 10 0,-8-14-12,-1 0 0,1 0-1,0-1 1,1 1 0,-1-1-1,1 0 1,0-1 0,0 1 0,0-1-1,0 0 1,1 0 0,-1 0-1,1-1 1,-1 0 0,8 2-1,-5-2 7,0-1 1,0 0-1,-1-1 0,1 0 0,0 0 0,0-1 0,0 1 1,0-2-1,0 1 0,12-5 0,-8 2 36,-2-1-1,1 0 1,0 0-1,-1-1 1,0 0-1,-1-1 1,1 0-1,-1 0 1,0-1-1,-1-1 1,0 1-1,0-1 1,-1 0-1,0-1 1,9-18-1,-14 25-11,-1 0 0,1-1-1,-1 1 1,0-1 0,0 1 0,0-1-1,-1 1 1,1-1 0,-1 0 0,0 1-1,0-1 1,0 0 0,-1-3 0,1 5-19,-1 1 0,0-1 1,0 0-1,0 0 0,0 1 1,0-1-1,0 0 0,0 1 1,0-1-1,-1 1 0,1 0 1,0-1-1,-1 1 0,1 0 0,-1 0 1,0 0-1,1 0 0,-1 0 1,0 0-1,0 1 0,1-1 1,-1 0-1,0 1 0,0 0 1,-3-1-1,-9-1 68,0 1 1,0 0-1,-1 1 1,1 0-1,0 2 0,0-1 1,-24 8-1,9-1-117,0 1 0,-44 22 0,71-31 4,-3 2-114,0 1-1,0-1 1,0 1-1,1 0 0,-1 0 1,1 0-1,-7 7 1,11-10 112,-1 0-1,1 0 1,0 0 0,0 1 0,0-1 0,0 0 0,0 0 0,0 0 0,-1 0 0,1 1 0,0-1-1,0 0 1,0 0 0,0 0 0,0 1 0,0-1 0,0 0 0,0 0 0,0 0 0,0 1 0,0-1-1,0 0 1,0 0 0,0 1 0,0-1 0,0 0 0,0 0 0,0 0 0,0 1 0,0-1 0,0 0-1,0 0 1,0 0 0,1 0 0,-1 1 0,0-1 0,0 0 0,0 0 0,0 0 0,0 0 0,0 1-1,1-1 1,-1 0 0,0 0 0,0 0 0,1 0 0,11 2-64,0-3-75,0-1 0,0 0 0,15-5 0,16-7-321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59.809"/>
    </inkml:context>
    <inkml:brush xml:id="br0">
      <inkml:brushProperty name="width" value="0.05" units="cm"/>
      <inkml:brushProperty name="height" value="0.05" units="cm"/>
    </inkml:brush>
  </inkml:definitions>
  <inkml:trace contextRef="#ctx0" brushRef="#br0">1 129 15603,'0'5'1777,"7"-7"-1049,6-3-272,10-7 1504,8-2-919,11-3-529,8-2-176,5 0-432,3-1-248,0 7-512,-2 3-169,-15 7 737,-4 5-216,-25 8-216</inkml:trace>
  <inkml:trace contextRef="#ctx0" brushRef="#br0" timeOffset="1">126 331 17396,'10'13'1552,"11"-13"-1032,6-5-192,13-7 528,6-2-191,10-6-161,3 0-192,1 3-608,-1 2-368,-5 2 568,-2 0-145,-16 3-103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00.396"/>
    </inkml:context>
    <inkml:brush xml:id="br0">
      <inkml:brushProperty name="width" value="0.05" units="cm"/>
      <inkml:brushProperty name="height" value="0.05" units="cm"/>
    </inkml:brush>
  </inkml:definitions>
  <inkml:trace contextRef="#ctx0" brushRef="#br0">2 250 17668,'-1'-6'189,"0"1"0,1 0 1,0-1-1,0 1 0,1-1 1,-1 1-1,1 0 0,1 0 1,-1-1-1,1 1 0,-1 0 1,1 0-1,1 0 1,-1 1-1,1-1 0,0 1 1,0-1-1,0 1 0,5-5 1,4-5 148,1 1 1,1 1-1,0 0 1,19-13 0,-12 11-19,41-21 1,-55 32-288,1-1 1,-1 2-1,1-1 1,-1 1 0,1 0-1,0 1 1,-1 0 0,1 0-1,0 0 1,9 1-1,-15 1-29,0-1 0,0 0 0,0 0-1,0 1 1,-1-1 0,1 1-1,0 0 1,0 0 0,0-1-1,-1 1 1,1 0 0,0 1-1,-1-1 1,1 0 0,-1 0-1,1 1 1,-1-1 0,1 1-1,-1-1 1,0 1 0,0-1-1,0 1 1,0 0 0,0 0 0,0-1-1,-1 1 1,1 0 0,0 0-1,-1 0 1,0 0 0,1 0-1,-1 0 1,0 2 0,0 5 1,0-1 0,-1 0 0,0 0 0,0 0 1,-1 0-1,0 0 0,-3 8 0,-14 27 22,-1 0 0,-2-2 0,-52 73 0,39-62 9,-34 67 0,67-116-37,0 0 1,1 0-1,0 1 0,-1-1 0,1 1 0,-1 6 0,2-9 1,0-1-1,1 1 1,-1 0-1,0-1 1,0 1-1,0-1 1,0 1-1,0-1 1,1 1-1,-1-1 1,0 1-1,0-1 1,1 1-1,-1-1 1,1 1-1,-1-1 0,0 0 1,1 1-1,-1-1 1,1 0-1,-1 1 1,1-1-1,-1 0 1,0 1-1,1-1 1,0 0-1,-1 0 1,1 0-1,-1 1 1,1-1-1,-1 0 1,1 0-1,-1 0 1,1 0-1,-1 0 1,1 0-1,0 0 1,-1 0-1,1 0 0,-1 0 1,1-1-1,-1 1 1,1 0-1,0-1 1,13-2-15,-1-1 1,1-1-1,-1 0 1,0-1-1,-1 0 1,23-16-1,2 0-195,-11 7-344,1 1 1,0 1-1,1 2 1,0 0 0,30-6-1,-43 16-125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00.796"/>
    </inkml:context>
    <inkml:brush xml:id="br0">
      <inkml:brushProperty name="width" value="0.05" units="cm"/>
      <inkml:brushProperty name="height" value="0.05" units="cm"/>
    </inkml:brush>
  </inkml:definitions>
  <inkml:trace contextRef="#ctx0" brushRef="#br0">0 250 15875,'9'0'1913,"7"-4"-1201,8-9-232,6-3 1592,12-8-1303,3-2-169,13-7-264,2 1-224,4 1-488,4 1-352,-5 10-241,-9 4 689,-5 11-200,-12 5-240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01.215"/>
    </inkml:context>
    <inkml:brush xml:id="br0">
      <inkml:brushProperty name="width" value="0.05" units="cm"/>
      <inkml:brushProperty name="height" value="0.05" units="cm"/>
    </inkml:brush>
  </inkml:definitions>
  <inkml:trace contextRef="#ctx0" brushRef="#br0">1 155 19124,'35'-32'2001,"-19"17"-1650,0 1 0,23-16 0,-24 21-222,0 1 0,0 0-1,1 0 1,0 2 0,1 0 0,0 1 0,-1 0-1,21-2 1,-31 6-117,1 1-1,-1 0 1,0 0-1,0 0 1,0 1-1,1 0 1,-1 0-1,0 0 1,0 1-1,0 0 1,8 4-1,-10-4-11,0 1-1,0 0 1,-1 0-1,1 0 1,-1 0-1,1 1 1,-1-1-1,0 1 1,0 0-1,0 0 0,-1 0 1,0 0-1,1 0 1,-2 0-1,1 1 1,2 8-1,-2-3-3,0 1 0,-1 0 0,-1 0 0,0 0 0,0 0 0,-1 0 0,0-1-1,-1 1 1,-1 0 0,1-1 0,-1 1 0,-1-1 0,0 0 0,-1 0 0,0 0-1,0-1 1,-1 1 0,0-1 0,-1-1 0,0 1 0,0-1 0,-13 11 0,18-18 1,0 0 0,0 0 0,0 0 0,0 0 1,0-1-1,-1 1 0,1 0 0,0-1 0,0 1 1,-1-1-1,-3 0 0,6 0 1,-1 0 1,1 0-1,-1 0 1,1 0-1,-1 0 0,1 0 1,-1 0-1,1 0 0,-1-1 1,1 1-1,-1 0 1,1 0-1,-1-1 0,1 1 1,-1 0-1,1 0 0,-1-1 1,1 1-1,0 0 1,-1-1-1,1 1 0,0-1 1,-1 1-1,1-1 0,0 1 1,-1 0-1,1-1 1,0 1-1,0-1 0,0 1 1,0-1-1,-1 1 0,1-1 1,0 1-1,0-1 1,0 1-1,0-1 0,0 0 1,0 1-1,0-1 0,0 1 1,0-1-1,0 1 1,1-1-1,-1 1 0,0-1 1,0 1-1,0-1 0,1 1 1,-1-1-1,0 1 1,1 0-1,-1-1 0,2-2-13,0 1-1,-1 0 1,1 0-1,0 0 1,0 0-1,0 0 1,1 1-1,-1-1 1,0 1-1,1-1 1,-1 1-1,1 0 1,-1 0-1,1 0 1,-1 0-1,1 0 1,0 0-1,-1 1 1,1 0-1,5-1 1,2 0-52,0 1-1,0 0 1,-1 0 0,19 4 0,-17-2 13,0 2 1,0-1-1,0 1 0,0 1 1,0 0-1,-1 0 0,0 1 1,0 1-1,0-1 0,-1 2 1,0-1-1,15 18 0,-22-22 78,0-1-1,0 1 1,0 0 0,0 0-1,-1 0 1,1 0-1,-1 1 1,0-1-1,0 0 1,-1 1-1,1-1 1,0 0-1,-1 1 1,0-1-1,0 1 1,0-1 0,0 1-1,-1-1 1,1 0-1,-1 1 1,0-1-1,0 0 1,0 1-1,0-1 1,-1 0-1,1 0 1,-1 0 0,0 0-1,0 0 1,0 0-1,-4 3 1,-6 8 196,-1-1 1,0-1-1,-1 0 1,-23 15 0,35-25-200,-35 24 322,-1-1 0,-2-1 0,0-2 0,-66 24 0,99-43-451,-1-1-1,1 0 1,-1 0-1,0-1 1,0 0 0,0-1-1,0 0 1,-12-1-1,17 1-30,0-1-1,1 1 1,-1-1-1,1 0 1,-1 0-1,1 1 1,0-2-1,-1 1 1,1 0-1,0 0 1,0-1-1,-1 1 1,1-1-1,1 0 1,-1 1-1,0-1 1,0 0-1,1 0 1,-1 0-1,1-1 1,-1 1-1,1 0 1,0-1-1,0 1 1,0 0-1,0-1 1,0 1-1,1-1 0,-1-3 1,-1-22-785,4 0-287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01.681"/>
    </inkml:context>
    <inkml:brush xml:id="br0">
      <inkml:brushProperty name="width" value="0.05" units="cm"/>
      <inkml:brushProperty name="height" value="0.05" units="cm"/>
    </inkml:brush>
  </inkml:definitions>
  <inkml:trace contextRef="#ctx0" brushRef="#br0">1 1398 16532,'0'0'56,"1"0"0,-1 0 0,0 0 0,1 0 0,-1 1 0,1-1 0,-1 0 0,1 0 0,-1-1 0,1 1 0,-1 0 0,1 0 0,-1 0 0,1 0 0,-1 0 0,1 0 0,-1-1 0,1 1 0,-1 0 0,1 0 0,-1-1 0,0 1 0,1 0 0,-1-1 0,1 1 0,-1 0 0,0-1 0,0 1 0,1-1 0,-1 1 0,1-1 0,17-16 265,51-60 619,-3-2 0,63-99 0,257-480-1763,-245 408-1248,-68 136 1491,-58 96-9,-15 18 577,0 0-1,0 0 0,0 0 1,0 0-1,0 0 1,1-1-1,-1 1 0,0 0 1,0 0-1,0 0 0,0 0 1,0 0-1,0 0 0,0 0 1,0 0-1,1 0 0,-1 0 1,0 0-1,0 0 1,0 0-1,0 0 0,0 0 1,0 0-1,0 0 0,1 0 1,-1 0-1,0 0 0,0 0 1,0 0-1,0 0 0,0 0 1,0 0-1,0 1 1,1-1-1,-1 0 0,0 0 1,0 0-1,0 0 0,0 0 1,0 0-1,0 0 0,0 0 1,0 0-1,0 0 0,0 1 1,0-1-1,0 0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02.126"/>
    </inkml:context>
    <inkml:brush xml:id="br0">
      <inkml:brushProperty name="width" value="0.05" units="cm"/>
      <inkml:brushProperty name="height" value="0.05" units="cm"/>
    </inkml:brush>
  </inkml:definitions>
  <inkml:trace contextRef="#ctx0" brushRef="#br0">11 1383 15619,'-2'3'212,"-7"23"1033,10-22-473,7-16 140,129-239 1172,-25 45-1430,165-263-442,-87 162-3149,-177 286 2690,8-11-336,20-43 0,-23 33-381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2.464"/>
    </inkml:context>
    <inkml:brush xml:id="br0">
      <inkml:brushProperty name="width" value="0.05" units="cm"/>
      <inkml:brushProperty name="height" value="0.05" units="cm"/>
    </inkml:brush>
  </inkml:definitions>
  <inkml:trace contextRef="#ctx0" brushRef="#br0">0 411 14731,'4'3'75,"-1"1"-1,1 0 0,-1-1 1,1 0-1,0 0 1,0 0-1,1 0 0,-1-1 1,0 1-1,1-1 1,0 0-1,-1-1 0,1 1 1,0-1-1,0 0 1,0 0-1,0 0 0,9-1 1,24 2 88,1-1 0,0-2 0,61-10 0,114-34 226,-30 5-323,253-25-37,2 19 0,502 13 1,-535 34-58,427 6 34,-243 10 26,221 5-12,-269-13-33,790 10 28,-292-33-13,-100 0-14,-606 14-4,1133-22 18,-134-57 3,336-12-17,-1341 72 13,458-13 19,-399 19-4,-351 11-5,-15 2 49,-20 0-72,-1 0-1,1 0 1,0 0-1,-1 0 0,1 0 1,0 0-1,0 0 1,-1 0-1,1 0 0,0 1 1,-1-1-1,1 0 1,0 0-1,-1 1 0,1-1 1,0 0-1,-1 1 1,1-1-1,-1 1 0,1-1 1,0 0-1,0 2 1,-2-2-3,0 0 0,0 1-1,1-1 1,-1 1 0,0-1 0,0 0 0,0 0 0,0 1 0,0-1 0,1 0 0,-1 0 0,0 0 0,0 0 0,0 0 0,0 0 0,0 0 0,0 0 0,0-1 0,-4 1-19,-21-2-81,-6-7-38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3.611"/>
    </inkml:context>
    <inkml:brush xml:id="br0">
      <inkml:brushProperty name="width" value="0.05" units="cm"/>
      <inkml:brushProperty name="height" value="0.05" units="cm"/>
    </inkml:brush>
  </inkml:definitions>
  <inkml:trace contextRef="#ctx0" brushRef="#br0">435 15 14595,'6'-14'789,"-6"19"-410,-11 27-96,-165 396 1602,-28-14-784,198-403-1130,3-4-62,-1 0-1,0-1 1,0 1-1,-1-1 1,-10 11 0,15-16 80,0-1 0,0 0 0,0 0 1,-1 0-1,1 0 0,0 1 1,0-1-1,0 0 0,0 0 0,0 0 1,0 0-1,-1 0 0,1 0 1,0 1-1,0-1 0,0 0 0,0 0 1,-1 0-1,1 0 0,0 0 0,0 0 1,0 0-1,0 0 0,-1 0 1,1 0-1,0 0 0,0 0 0,0 0 1,-1 0-1,1 0 0,0 0 1,0 0-1,0 0 0,-1 0 0,1 0 1,0 0-1,0 0 0,0 0 1,0 0-1,-1 0 0,1-1 0,0 1 1,0 0-1,0 0 0,0 0 0,0 0 1,-1 0-1,1 0 0,0-1 1,0 1-1,0 0 0,0 0 0,-1-16-186,9-25-6,15-18-119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4.810"/>
    </inkml:context>
    <inkml:brush xml:id="br0">
      <inkml:brushProperty name="width" value="0.05" units="cm"/>
      <inkml:brushProperty name="height" value="0.05" units="cm"/>
    </inkml:brush>
  </inkml:definitions>
  <inkml:trace contextRef="#ctx0" brushRef="#br0">1275 183 10418,'-16'-1'344,"1"2"0,-1-1-1,0 2 1,1 0-1,-18 5 1,-76 27 384,57-17-558,27-10-107,-298 101 542,251-79-363,0 3-1,-89 53 1,133-67-180,1 1-1,1 1 0,0 1 1,2 2-1,-42 48 0,50-50-30,1 1 0,0 0 1,2 0-1,1 2 0,1-1 0,1 2 0,1-1 0,-6 27 0,3 8-28,2 0 0,-2 77 0,10 119 5,2-223-9,1 22 1,2 1 0,2-1 0,2 0 0,17 57 0,-17-86 3,1 0 0,2 0 0,0-1 0,2-1 0,0 0 0,2 0 0,1-1-1,0-1 1,1 0 0,31 29 0,-14-21-7,1-2 1,2-1-1,0-1 0,2-2 0,0-2 0,1-2 0,72 26 0,-39-24 4,0-2 0,1-3 1,131 10-1,670-4 38,-333-17-24,637 69 28,-595-30-32,-427-37-11,1-6 1,-1-7-1,0-7 1,170-37-1,402-145-38,-643 162 51,0-3 0,-3-5 1,136-88-1,206-187 42,-295 202-7,-107 92-11,-1-2 0,-2 0 0,26-41 0,-12 9-1,-3-2 0,-2-2 0,34-106 0,-58 151-37,-1 1 0,0-1 0,-2 0 1,1 0-1,-2 0 0,0 0 0,-1 0 0,0 0 1,-1 0-1,-1 0 0,0 1 0,-1-1 1,-1 1-1,0 0 0,-1 0 0,0 0 0,-1 1 1,-14-21-1,5 12 7,-1 1 1,-1 1 0,-1 1-1,0 0 1,-2 1 0,0 1-1,-1 1 1,0 1 0,-39-19-1,-15-1 8,-146-46 0,-90-2 18,127 36-24,-528-127 13,-12 65 0,223 81 227,-56-5 92,363 16-236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5.829"/>
    </inkml:context>
    <inkml:brush xml:id="br0">
      <inkml:brushProperty name="width" value="0.05" units="cm"/>
      <inkml:brushProperty name="height" value="0.05" units="cm"/>
    </inkml:brush>
  </inkml:definitions>
  <inkml:trace contextRef="#ctx0" brushRef="#br0">3491 384 13843,'-37'-24'159,"-1"2"0,0 1 0,-2 2 0,0 2-1,-1 1 1,-59-13 0,-370-52-197,242 47 195,38 2-97,-162-25 107,-1 27-73,254 28-84,1 6-1,-149 23 0,183-15-2,2 3 1,-1 3-1,2 2 0,-112 55 0,118-46-5,1 3 1,1 2-1,2 3 0,2 2 0,1 1 0,2 3 0,-77 94 0,97-102-3,1 0 0,1 2 0,3 0 0,1 2 0,2 0 0,1 1 0,2 1-1,2 0 1,2 1 0,2 0 0,1 1 0,-2 60 0,9-58 2,3 1 0,1-1 0,2 0 1,3 0-1,1 0 0,28 79 0,-17-73 1,3-1 0,1-1 0,3-1 0,2-1 1,43 54-1,-24-44-1,2-2 1,3-3 0,2-2 0,2-2 0,2-3 0,2-2 0,2-3-1,124 58 1,-89-58-13,2-3 0,2-6 0,0-3 0,2-5 0,1-5-1,0-4 1,1-5 0,147-6 0,-122-10-3,0-6 0,-1-6 0,-1-5 0,-1-6 0,-1-5 0,170-72 0,-199 63 49,-2-4 1,-2-5 0,-2-3-1,-3-4 1,157-140 0,-179 136 91,-3-4 1,-2-2-1,-4-2 0,-3-3 1,-3-3-1,-4-1 1,44-99-1,-75 142 21,-3-2-1,-1 1 1,-1-1 0,-2-1-1,-2 0 1,3-46-1,-10 65-47,-1 0-1,0 1 0,-2-1 0,0 0 0,-2 1 0,-5-21 1,4 25-26,0 1 0,-1 0 0,-1 1 0,0-1 0,0 1 0,-2 1 0,1-1 0,-20-19 0,-2 2 27,-1 2 0,-64-44 0,-81-32-608,95 65 182,-2 3-1,-103-28 1,72 29-27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6.600"/>
    </inkml:context>
    <inkml:brush xml:id="br0">
      <inkml:brushProperty name="width" value="0.05" units="cm"/>
      <inkml:brushProperty name="height" value="0.05" units="cm"/>
    </inkml:brush>
  </inkml:definitions>
  <inkml:trace contextRef="#ctx0" brushRef="#br0">4 1203 16043,'-1'-16'127,"-1"1"-1,2-1 0,0 0 1,1 1-1,1-1 0,0 1 1,1 0-1,0-1 0,2 1 1,6-16-1,10-17 19,44-75 0,-55 106-47,72-119 585,6 3 1,111-127-1,-140 181 284,-55 75-917,-1 1 1,0 0-1,1 0 1,0 0-1,0 1 1,0-1-1,7-3 0,5-2-32,69-39-239,-61 35-621,0-1 1,0-1-1,-1-1 1,39-33-1,-60 45 632,-1 3 163,0-1 0,0 1 0,0-1 0,-1 1 0,1-1 0,0 1-1,-1-1 1,1 0 0,0 1 0,-1-1 0,1 0 0,-1 0 0,1 1 0,-1-1 0,0 0-1,1 0 1,-1 0 0,0 0 0,1 0 0,-1 0 0,0 1 0,0-1 0,0 0-1,0 0 1,0 0 0,0 0 0,0 0 0,0 0 0,0 0 0,0 0 0,-1-1 0,-9-6-1079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7.019"/>
    </inkml:context>
    <inkml:brush xml:id="br0">
      <inkml:brushProperty name="width" value="0.05" units="cm"/>
      <inkml:brushProperty name="height" value="0.05" units="cm"/>
    </inkml:brush>
  </inkml:definitions>
  <inkml:trace contextRef="#ctx0" brushRef="#br0">389 1 12667,'-36'40'889,"2"2"1,2 2-1,2 1 1,-30 60-1,17-11-465,4 2 0,5 2 0,-33 150-1,63-231-427,0 1 0,1 0 0,2 0 0,-1 0 0,3 25 0,-1-38-1,1-1 0,-1 0 0,1 0 0,0 1 0,0-1 0,1 0 0,-1 0 0,1 0 0,0 0 0,0 0 0,0-1 0,1 1 0,-1-1 0,1 1 0,0-1-1,0 0 1,0 0 0,0 0 0,0 0 0,1-1 0,-1 1 0,1-1 0,0 0 0,0 0 0,0 0 0,0-1 0,0 1 0,5 0 0,4 1 1,0-1 0,0-1 0,0 0-1,0-1 1,0 0 0,0-1 0,14-3 0,91-23 6,-101 22-11,89-27-269,128-56 0,-157 53 183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8.198"/>
    </inkml:context>
    <inkml:brush xml:id="br0">
      <inkml:brushProperty name="width" value="0.05" units="cm"/>
      <inkml:brushProperty name="height" value="0.05" units="cm"/>
    </inkml:brush>
  </inkml:definitions>
  <inkml:trace contextRef="#ctx0" brushRef="#br0">181 218 19828,'-15'20'297,"2"1"0,1 1 0,0 0 0,-14 41 0,-23 95-236,41-128-136,1 0-1,1 0 1,-3 62 0,12-62-302,-3-30 365,0 0-1,0 1 0,0-1 1,0 0-1,0 0 0,0 0 0,0 1 1,0-1-1,0 0 0,0 0 1,0 0-1,0 1 0,0-1 0,0 0 1,0 0-1,0 0 0,1 0 1,-1 1-1,0-1 0,0 0 0,0 0 1,0 0-1,0 0 0,1 0 1,-1 1-1,0-1 0,0 0 0,0 0 1,0 0-1,1 0 0,-1 0 1,0 0-1,0 0 0,0 0 0,1 0 1,-1 0-1,0 0 0,0 0 1,0 0-1,1 0 0,-1 0 0,0 0 1,0 0-1,0 0 0,1 0 1,-1 0-1,0 0 0,0 0 0,0 0 1,0 0-1,1 0 0,-1 0 1,0 0-1,0 0 0,0-1 0,0 1 1,1 0-1,-1 0 0,0 0 1,0 0-1,0 0 0,0-1 0,0 1 1,1 0-1,-1 0 0,7-16-663,-2-15-98,-1 1-1,-1-1 1,-2-44-1,-13-99-1052,10 146 1617,-20-149-222,3 33 2492,19 142-1872,-1 0 0,1 0-1,0-1 1,0 1 0,0 0 0,0 0-1,1-1 1,-1 1 0,1 0 0,0-4-1,0 6-152,-1-1 0,0 1 1,1 0-1,-1-1 0,1 1 0,-1 0 0,1-1 0,-1 1 0,1 0 0,-1 0 0,1 0 0,-1-1 0,1 1 0,-1 0 0,1 0 0,0 0 0,-1 0 0,1 0 0,-1 0 0,1 0 0,-1 0 1,1 0-1,-1 0 0,1 0 0,0 0 0,-1 1 0,1-1 0,-1 0 0,1 0 0,-1 0 0,1 1 0,-1-1 0,1 0 0,-1 1 0,0-1 0,1 0 0,-1 1 0,1-1 0,-1 1 0,15 10-219,0 0 0,-2 1 0,1 0 0,20 26 0,-10-9-41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8.612"/>
    </inkml:context>
    <inkml:brush xml:id="br0">
      <inkml:brushProperty name="width" value="0.05" units="cm"/>
      <inkml:brushProperty name="height" value="0.05" units="cm"/>
    </inkml:brush>
  </inkml:definitions>
  <inkml:trace contextRef="#ctx0" brushRef="#br0">0 0 16283,'7'33'1177,"-3"-19"-1001,-1-9-152,0-7 392,0-1-536,3-5-384,-2-2 384,-1-2-96,0 1-96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29.044"/>
    </inkml:context>
    <inkml:brush xml:id="br0">
      <inkml:brushProperty name="width" value="0.05" units="cm"/>
      <inkml:brushProperty name="height" value="0.05" units="cm"/>
    </inkml:brush>
  </inkml:definitions>
  <inkml:trace contextRef="#ctx0" brushRef="#br0">160 126 14875,'-2'0'112,"1"0"0,-1 0 0,0 0 0,1 0 0,-1 0 0,0 0 0,1 0 0,-1 1 0,1-1 0,-1 1 0,0-1 0,1 1 0,-1 0 0,1-1 0,0 1 0,-1 0 0,1 0 0,-1 0 0,1 0 0,0 0 0,0 0 0,0 1 0,0-1 0,0 0 0,0 1 0,0-1 0,0 0 0,0 1 0,0-1 0,1 1 0,-1-1 0,1 1 0,-1 0 0,1-1 0,0 1 0,-1 0 0,1-1 0,0 1 0,0-1 0,0 1 0,0 0 0,1-1 0,-1 1 0,0 0 0,1-1 0,-1 1 0,1-1 0,-1 1 0,2 2 0,-1-3-91,0 1 1,0-1-1,-1 0 0,1 0 1,0 0-1,0 0 0,0 0 1,0 0-1,0 0 0,1-1 1,-1 1-1,0 0 0,0 0 1,0-1-1,1 1 0,-1-1 1,0 1-1,1-1 0,-1 0 1,2 1-1,1-1 26,-1 0 0,1 0 0,-1 0 0,1 0 0,-1-1-1,0 0 1,7-1 0,2-3 90,0 0 1,-1 0-1,16-10 0,-18 10-51,-1-1 0,1 0 0,-1 0 0,0-1-1,0 0 1,-1 0 0,0-1 0,-1 0 0,1 0 0,-1 0-1,-1-1 1,0 0 0,8-18 0,-12 25-66,-1 0 0,1 0-1,-1 0 1,1-1 0,-1 1 0,0 0 0,0 0-1,0 0 1,0-1 0,0 1 0,0 0 0,-2-4-1,2 5-13,-1 0-1,1 0 1,-1 0-1,0 1 1,1-1-1,-1 0 1,0 0-1,1 1 1,-1-1-1,0 0 1,0 1-1,0-1 1,0 1-1,0-1 1,0 1-1,0 0 1,0-1-1,1 1 1,-1 0-1,0 0 1,-1-1-1,1 1 1,0 0-1,0 0 1,0 0-1,0 0 1,0 0-1,0 1 1,0-1-1,0 0 1,0 0-1,-1 1 1,-6 1 7,0 1 0,-1 0 0,1 1 0,1 0 1,-1 0-1,1 0 0,-1 1 0,1 0 0,0 1 1,1 0-1,0 0 0,-6 7 0,-8 9 9,2 2-1,-21 33 1,16-19-17,1 1 0,2 1 0,-15 45 1,26-58-4,1-1 0,1 1 1,2 1-1,0-1 0,2 1 1,0 32-1,3-53 1,0 0 0,1 1 0,0-1 0,0 0 0,1 0 0,0 0 0,0 1 0,5 8 0,-6-13 0,1 1-1,0-1 0,0 0 1,1-1-1,-1 1 0,1 0 1,-1-1-1,1 1 0,0-1 0,0 0 1,0 0-1,0 0 0,0 0 1,1 0-1,-1-1 0,0 0 1,1 1-1,0-1 0,3 0 0,6 1-11,0 0-1,1-1 0,-1-1 0,0 0 0,1-1 1,18-4-1,82-22-802,-77 17 364,91-22-101,-75 23 197</inkml:trace>
  <inkml:trace contextRef="#ctx0" brushRef="#br0" timeOffset="1">788 583 19532,'-2'19'1809,"-2"1"-1249,0 3-264,-3-3 1616,-1-3-1672,4-4-904,0-6-320,5-9 432,4-26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1.008"/>
    </inkml:context>
    <inkml:brush xml:id="br0">
      <inkml:brushProperty name="width" value="0.05" units="cm"/>
      <inkml:brushProperty name="height" value="0.05" units="cm"/>
    </inkml:brush>
  </inkml:definitions>
  <inkml:trace contextRef="#ctx0" brushRef="#br0">48 0 13179,'-4'108'6816,"-13"54"-5094,4-39-1222,10-85-405,-4 20 6,4 0 1,4 79 0,-1-134-98,0-1 1,1 1-1,-1-1 1,0 1-1,1-1 0,0 1 1,-1-1-1,1 1 1,0-1-1,0 0 1,1 1-1,-1-1 0,0 0 1,1 0-1,-1 0 1,3 3-1,-3-5 1,0 1 0,0-1 0,-1 0 0,1 1 0,0-1 0,0 0 0,0 1 0,0-1 0,0 0 1,0 0-1,0 0 0,-1 0 0,1 0 0,0 0 0,0 0 0,0 0 0,0 0 0,2-1 0,0 0 11,-1 0-1,1-1 1,0 1 0,0-1 0,0 0 0,-1 1-1,5-5 1,16-16 114,-2 0 1,28-37-1,36-59 265,-63 87-273,21-33 121,46-61 273,-62 96-358,-27 29-154,0-1-1,1 1 1,-1 0 0,0-1 0,1 1 0,-1 0 0,0-1 0,1 1 0,-1 0 0,1-1 0,-1 1-1,0 0 1,1 0 0,-1 0 0,1-1 0,-1 1 0,1 0 0,-1 0 0,1 0 0,-1 0 0,1 0-1,-1 0 1,1 0 0,-1 0 0,1 0 0,-1 0 0,1 0 0,-1 0 0,1 1 0,-1-1 0,1 0-1,-1 0 1,1 0 0,-1 1 0,0-1 0,1 0 0,-1 0 0,1 1 0,-1-1 0,0 0 0,1 1 0,-1-1-1,0 0 1,1 1 0,-1-1 0,0 1 0,0-1 0,1 1 0,-1-1 0,0 1 0,0-1 0,0 0-1,0 1 1,0-1 0,1 1 0,-1-1 0,0 1 0,0 0 0,1 32 61,-1-31-58,-12 136 47,0 13-717,12-149 557,0 1 0,0 0-1,0 0 1,1 0 0,-1 0 0,1 0 0,-1 0 0,1-1 0,2 6-1,-3-7 77,0-1 0,1 0 0,-1 1 0,0-1-1,1 0 1,-1 1 0,0-1 0,0 0-1,1 0 1,-1 1 0,1-1 0,-1 0 0,0 0-1,1 0 1,-1 1 0,0-1 0,1 0-1,-1 0 1,1 0 0,-1 0 0,1 0 0,-1 0-1,0 0 1,1 0 0,0 0 0,0 0 51,0 0 0,1-1 1,-1 1-1,0-1 0,0 0 1,0 1-1,1-1 0,-1 0 1,0 0-1,0 1 1,0-1-1,1-2 0,35-41-338,-16 17 81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1.424"/>
    </inkml:context>
    <inkml:brush xml:id="br0">
      <inkml:brushProperty name="width" value="0.05" units="cm"/>
      <inkml:brushProperty name="height" value="0.05" units="cm"/>
    </inkml:brush>
  </inkml:definitions>
  <inkml:trace contextRef="#ctx0" brushRef="#br0">112 30 17268,'1'-1'85,"-1"0"1,1 0-1,-1 0 1,0 0 0,1 0-1,-1 0 1,0 0-1,0 0 1,0 0 0,1 0-1,-1 0 1,0 0-1,0 0 1,-1 0-1,1 0 1,0 0 0,0 0-1,0-1 1,-1 1-1,1 0 1,-1 0 0,1 0-1,-1 0 1,1 1-1,-1-1 1,1 0-1,-2-1 1,1 2-25,0-1 1,0 1-1,-1 0 1,1 0-1,0 0 0,0 0 1,0 0-1,0 1 1,-1-1-1,1 0 0,0 0 1,0 1-1,0-1 1,0 1-1,0-1 0,0 1 1,0-1-1,0 1 1,0 0-1,0 0 0,0-1 1,0 1-1,0 0 1,0 0-1,1 0 1,-2 2-1,-6 6 146,1 0 1,0 1 0,0-1-1,1 2 1,1-1-1,-1 1 1,2 0 0,-5 15-1,4-8-173,0 0-1,1 1 1,2-1 0,-2 30-1,4-41-36,0 0 0,1-1 0,-1 1 0,2 0 0,-1 0 0,1-1 1,0 1-1,0-1 0,5 10 0,-6-14 2,0 0 0,0 0 0,0 0 0,1-1 0,-1 1 0,1 0 0,-1 0 0,1-1 0,0 1 0,0-1 0,0 1 0,0-1 0,0 0 1,0 0-1,0 0 0,0 0 0,0 0 0,0 0 0,1-1 0,-1 1 0,0-1 0,0 0 0,1 1 0,-1-1 0,0 0 0,1 0 0,-1 0 0,0-1 0,1 1 1,3-2-1,3-1 22,-1 0 0,1-1 0,-1 0 0,1-1 0,-1 0 0,-1 0 0,1 0 0,-1-1 0,0-1 0,0 1 1,0-1-1,10-14 0,1-4 169,-2 0 1,24-47-1,-36 65-138,18-43 257,-20 47-264,-1-1 0,1 1 0,-1-1 0,-1 0 0,1 0-1,0 0 1,-1 0 0,0 1 0,0-1 0,0-6 0,0 10-41,0 0 1,0 0-1,0-1 1,-1 1-1,1 0 1,0 0-1,0 0 1,0 0-1,0-1 0,0 1 1,0 0-1,0 0 1,-1 0-1,1 0 1,0-1-1,0 1 1,0 0-1,0 0 1,-1 0-1,1 0 0,0 0 1,0 0-1,0 0 1,0 0-1,-1 0 1,1 0-1,0-1 1,0 1-1,0 0 0,-1 0 1,1 0-1,0 0 1,0 0-1,0 0 1,-1 0-1,1 1 1,0-1-1,0 0 1,0 0-1,-1 0 0,1 0 1,0 0-1,0 0 1,0 0-1,0 0 1,-1 0-1,1 1 1,0-1-1,0 0 0,0 0 1,0 0-1,0 0 1,-1 0-1,1 1 1,-10 10 109,1 6-86,1-1-1,0 1 1,2 1 0,-9 32 0,7-16-255,-4 60 0,11-83 72,1 0 0,0 0 0,0-1 0,2 1 0,-1 0 0,5 15 0,-5-24 83,-1 0 0,1-1 0,0 1 0,0 0 1,0 0-1,0-1 0,0 1 0,0 0 0,0-1 0,0 1 1,1-1-1,-1 1 0,1-1 0,-1 0 0,1 0 0,-1 1 1,4 0-1,-3-1-20,0-1 0,1 0-1,-1 1 1,0-1 0,0 0 0,0 0 0,1-1 0,-1 1 0,0 0 0,0-1-1,0 1 1,0-1 0,1 0 0,-1 0 0,0 0 0,0 0 0,0 0-1,-1 0 1,1 0 0,2-2 0,7-6-200,1-1 0,-2 0 1,1-1-1,14-21 0,12-17-440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3.330"/>
    </inkml:context>
    <inkml:brush xml:id="br0">
      <inkml:brushProperty name="width" value="0.05" units="cm"/>
      <inkml:brushProperty name="height" value="0.05" units="cm"/>
    </inkml:brush>
  </inkml:definitions>
  <inkml:trace contextRef="#ctx0" brushRef="#br0">110 6 16604,'0'0'38,"0"0"1,0 0 0,0-1 0,0 1 0,0 0-1,0 0 1,0-1 0,0 1 0,0 0 0,0 0 0,0 0-1,0-1 1,1 1 0,-1 0 0,0 0 0,0-1 0,0 1-1,0 0 1,0 0 0,1 0 0,-1 0 0,0-1-1,0 1 1,0 0 0,1 0 0,-1 0 0,0 0 0,0 0-1,0 0 1,1-1 0,-1 1 0,0 0 0,0 0 0,1 0-1,-1 0 1,0 0 0,0 0 0,1 0 0,-1 0-1,0 0 1,0 0 0,1 0 0,-1 0 0,0 0 0,0 0-1,1 1 1,-1-1 0,3 18 726,-10 307 2495,-1-177-2887,5-71-232,-3 44 77,15 170 0,-8-278-200,-1-7-4,1 0 0,-1-1-1,1 1 1,0 0 0,1-1-1,-1 1 1,1-1 0,0 0-1,4 8 1,-6-13-13,0 0 1,0 0-1,0 0 1,0 1-1,0-1 1,0 0-1,0 0 1,1 1-1,-1-1 1,0 0-1,0 0 0,0 0 1,0 1-1,0-1 1,1 0-1,-1 0 1,0 0-1,0 0 1,0 0-1,1 1 0,-1-1 1,0 0-1,0 0 1,1 0-1,-1 0 1,0 0-1,0 0 1,1 0-1,-1 0 1,0 0-1,0 0 0,0 0 1,1 0-1,-1 0 1,0 0-1,0 0 1,1 0-1,-1 0 1,0 0-1,0 0 0,1 0 1,-1 0-1,0 0 1,0-1-1,0 1 1,1 0-1,-1 0 1,0 0-1,0 0 1,0-1-1,1 1 0,-1 0 1,0 0-1,0 0 1,0-1-1,0 1 1,0 0-1,0 0 1,1 0-1,-1-1 0,0 1 1,0 0-1,0 0 1,0-1-1,0 1 1,0 0-1,4-20 43,-3 4-12,0 0 0,-1 0-1,-1 0 1,-5-29 0,-19-63 34,22 97-59,2 8-5,-28-93 29,26 88-31,-1 0 0,0 0 0,0 0 0,0 1 0,-1-1 1,0 1-1,0 0 0,-1 1 0,-7-8 0,12 13-1,0 1 0,1-1 1,-1 0-1,1 1 0,-1-1 1,0 1-1,0 0 0,1-1 1,-1 1-1,0-1 0,1 1 1,-1 0-1,0 0 0,0-1 1,0 1-1,1 0 0,-1 0 1,0 0-1,-2 0 0,3 0 1,0 1-1,-1-1 1,1 0 0,0 1-1,-1-1 1,1 0-1,0 1 1,-1-1-1,1 0 1,0 1 0,0-1-1,0 1 1,-1-1-1,1 1 1,0-1-1,0 1 1,0-1-1,0 0 1,0 1 0,0-1-1,0 1 1,0-1-1,0 1 1,0 0-1,0 3 0,0 0 0,1 0 0,0 0-1,0 0 1,0 0 0,3 7-1,0-5 0,-1 0-1,1-1 0,0 0 0,0 0 0,1 0 0,-1-1 1,1 1-1,0-1 0,1 0 0,-1 0 0,1-1 0,-1 0 1,1 0-1,0 0 0,0-1 0,0 1 0,1-2 0,-1 1 1,0-1-1,13 2 0,-4-2-6,0 0 0,0 0 0,0-2 0,0 0-1,0-1 1,0 0 0,0-1 0,15-5 0,-20 4 0,1 0 0,-1-1 0,0 0-1,17-12 1,-22 14 6,-1-1-1,1 0 1,-1 0-1,1 0 1,-1-1-1,0 1 1,-1-1-1,1 0 1,-1 0 0,4-7-1,-7 11 5,1 0-1,-1 1 1,0-1 0,1 0-1,-1 0 1,0 1 0,0-1-1,1 0 1,-1 0 0,0 0-1,0 1 1,0-1 0,0 0-1,0 0 1,0 0-1,0 1 1,0-1 0,0 0-1,-1 0 1,1 0 0,0 1-1,-1-1 1,1 0 0,0 0-1,-1 1 1,1-1 0,-1 0-1,1 1 1,-1-1 0,1 0-1,-1 1 1,1-1 0,-1 1-1,0-1 1,1 1-1,-2-1 1,1 0 4,0 1 0,-1 0 0,1-1-1,0 1 1,-1 0 0,1 0 0,-1 0 0,1 0 0,0 0-1,-1 0 1,1 0 0,0 1 0,-1-1 0,1 0-1,0 1 1,-1-1 0,1 1 0,0-1 0,-1 1 0,-1 1-1,-2 3 14,0-1 0,0 1 0,0 0 0,1 1 0,-1-1 0,1 1 0,0 0 0,1 0 0,0 0 0,0 1-1,-4 9 1,3-4 2,0 0 0,1 0 0,1 0-1,0 0 1,-1 22 0,2-28-15,2 0 1,-1-1 0,1 1-1,-1-1 1,2 1-1,-1-1 1,1 1 0,-1-1-1,1 0 1,1 0-1,-1 1 1,5 6 0,-5-10-7,0 0 1,0 0 0,0 0 0,0-1-1,0 1 1,0 0 0,0-1 0,1 0-1,-1 1 1,1-1 0,-1 0 0,1 0-1,-1 0 1,1-1 0,-1 1 0,1-1-1,0 1 1,-1-1 0,1 0-1,0 0 1,-1 0 0,1 0 0,0-1-1,-1 1 1,1-1 0,0 1 0,-1-1-1,4-1 1,4-2 1,0-1-1,-1 0 0,0 0 1,0-1-1,0 0 0,0-1 1,-1 1-1,0-2 0,-1 1 1,0-1-1,9-12 0,-7 8 26,-1 1-1,-1-1 0,0-1 1,-1 1-1,0-1 0,-1-1 1,0 1-1,3-17 0,-7 29-17,-1 0 0,0 0-1,1 0 1,-1 0-1,0 0 1,0 0 0,0 0-1,0 1 1,0-1 0,0 0-1,0 0 1,0 0 0,0 0-1,0 0 1,0 0 0,0 0-1,-1 0 1,1 0-1,0 0 1,-1 1 0,1-1-1,-1 0 1,1 0 0,-1 0-1,1 1 1,-1-1 0,1 0-1,-1 0 1,0 1 0,1-1-1,-2 0 1,0 1 0,1 0 1,0 0-1,0 0 1,0 0-1,-1 1 0,1-1 1,0 1-1,0-1 1,0 0-1,0 1 0,0 0 1,0-1-1,0 1 1,0 0-1,0-1 0,0 1 1,0 0-1,0 0 1,0 0-1,1 0 0,-1 0 1,0 0-1,1 0 1,-2 1-1,-2 5 1,0-1-1,1 1 1,-1 0 0,1 0 0,0 0-1,1 0 1,0 0 0,0 1-1,0-1 1,1 1 0,0-1 0,1 1-1,0 0 1,1 10 0,10 1 21,-10-17-29,1 0 0,-1-1 0,0 1 0,0 0-1,0 0 1,0 0 0,0 0 0,0 0 0,1 4-1,12 105 38,-14-111-32,0 0 0,0 1 1,0-1-1,0 0 0,0 0 1,0 0-1,-1 0 0,1 1 1,0-1-1,0 0 0,1 0 1,-1 0-1,0 0 0,0 1 1,0-1-1,0 0 0,0 0 0,0 0 1,0 1-1,0-1 0,0 0 1,0 0-1,0 0 0,0 0 1,0 0-1,1 1 0,-1-1 1,0 0-1,0 0 0,0 0 1,0 0-1,0 0 0,1 0 1,-1 0-1,0 0 0,0 1 1,0-1-1,0 0 0,1 0 1,-1 0-1,0 0 0,0 0 0,0 0 1,0 0-1,1 0 0,-1 0 1,0 0-1,0 0 0,0 0 1,1 0-1,-1 0 0,0 0 1,0-1-1,8-9 106,-7 8 33,0 1-1,-1 0 1,1-1 0,0 1-1,-1 0 1,1-1 0,-1 1-1,0-1 1,0 1 0,1-1-1,-1 1 1,0-1 0,0 1-1,0-1 1,0 1 0,-1-1-1,1 1 1,-1-3 0,-9-7 1041,5 7-989,9 18-383,-1 1-46,-1 0-1,0 0 0,0 28 1,-3-31-26,2 0 1,-1 1-1,2-1 1,-1 0 0,2 0-1,5 18 1,-8-29 217,0 0-1,1 0 1,-1 1 0,1-1 0,-1 0 0,1 0 0,-1 0 0,1 0-1,0 0 1,-1 0 0,1 0 0,0 0 0,0 0 0,0 0 0,-1 0-1,1-1 1,0 1 0,0 0 0,0-1 0,0 1 0,1 0 0,-1-1-1,0 0 1,0 1 0,0-1 0,0 1 0,1-1 0,-1 0 0,0 0-1,0 0 1,0 0 0,1 0 0,-1 0 0,0 0 0,0 0-1,0 0 1,1-1 0,-1 1 0,2-1 0,1-2-65,1 1 0,-1-1 0,0 0 0,0 0 0,0 0 1,-1-1-1,1 1 0,4-8 0,103-153-1102,-28 36 914,-64 102 278,1 1 0,41-39 1,-55 59 22,0 0 0,0 0 1,1 0-1,0 1 1,11-6-1,-17 9-6,0 1 0,0-1-1,0 1 1,0-1 0,0 1 0,1 0-1,-1-1 1,0 1 0,0 0 0,0 0-1,0 0 1,0 0 0,1 0 0,-1 0-1,0 0 1,0 0 0,0 0 0,0 1-1,1-1 1,-1 0 0,0 1 0,0-1-1,0 1 1,0-1 0,0 1 0,0-1-1,0 1 1,0 0 0,0 0 0,0-1-1,-1 1 1,1 0 0,0 0 0,0 0-1,-1 0 1,1 0 0,-1 0 0,1 0-1,-1 0 1,1 0 0,-1 0 0,1 0-1,-1 1 1,0-1 0,0 0 0,0 0 0,1 2-1,0 9 28,-1 1 1,0-1-1,-1 1 0,0-1 0,0 1 1,-2-1-1,1 1 0,-7 14 0,5-13 25,0-1-1,1 1 0,1 0 1,0 0-1,1 0 0,0 14 0,1-27-47,0-1 0,0 0 0,0 1 0,0-1 0,0 1-1,0-1 1,0 0 0,0 1 0,0-1 0,0 1 0,0-1 0,0 0-1,0 1 1,1-1 0,-1 1 0,0-1 0,0 0 0,0 1 0,1-1-1,-1 0 1,0 1 0,0-1 0,1 0 0,-1 0 0,0 1 0,1-1-1,-1 0 1,0 0 0,1 1 0,-1-1 0,1 0 0,-1 0 0,1 0-1,12-7 126,10-19 71,-15 13-55,0-1-1,-1 0 1,-1 0-1,0 0 1,-1 0-1,0-1 0,-1 0 1,-1 0-1,-1 0 1,0-1-1,-1 1 0,0 0 1,-3-19-1,2 29 28,0 5-141,10 13-473,-5-9 125,0-1 0,1 0 0,0-1 0,0 1 1,-1-1-1,2 0 0,-1-1 0,0 1 0,0-1 0,0-1 0,1 1 1,-1-1-1,0 0 0,0 0 0,1-1 0,-1 0 0,0 0 0,8-3 0,0 1-634,0-1 0,0-1-1,-1 0 1,0-1 0,0-1-1,23-15 1,-35 21 913,23-19-1132,-22 19 1171,-1-1-1,0 1 1,0 0 0,0 0-1,-1-1 1,1 1 0,0 0-1,0-1 1,-1 1-1,1-1 1,0 1 0,-1-1-1,0 1 1,1-1 0,-1 1-1,0-3 1,0 3 46,0 1 1,0-1-1,0 1 0,0 0 1,0-1-1,0 1 0,0-1 1,0 1-1,-1-1 1,1 1-1,0 0 0,0-1 1,0 1-1,-1-1 0,1 1 1,0 0-1,0-1 0,-1 1 1,1 0-1,0 0 1,-1-1-1,1 1 0,0 0 1,-1-1-1,1 1 0,-1 0 1,1 0-1,0 0 0,-1 0 1,0-1-1,-16 3 1121,-16 15 1186,25-11-2138,0 0 0,1 1 1,0 0-1,0 0 0,0 1 0,1 0 1,1 0-1,-1 1 0,1-1 1,1 1-1,-1 0 0,2 1 0,-1-1 1,1 1-1,1-1 0,-1 1 1,2 0-1,-2 17 0,3-26-215,0 0-1,0 1 1,0-1-1,0 0 1,0 1-1,1-1 1,-1 0-1,0 1 1,0-1-1,1 0 0,-1 0 1,1 1-1,-1-1 1,1 0-1,0 0 1,0 0-1,-1 0 1,1 0-1,0 0 1,0 0-1,0 0 1,0 0-1,2 1 1,-2-1-2,1-1 0,0 1 0,0-1 0,-1 0 0,1 0 0,0 0 0,0 0 0,-1 0 0,1 0 0,0 0 0,0 0 0,0 0 0,-1-1 0,1 1 0,2-2 0,5-2-2,0 0 0,0 0 0,-1-1 1,1-1-1,9-7 0,13-15 49,0-2 0,30-39 1,-36 40 107,-25 29-151,0 0-1,0 0 1,0 0 0,0 0-1,0 0 1,0 0-1,0 0 1,0 0-1,0 0 1,0 0 0,0 0-1,0 0 1,0 1-1,0-1 1,1 0-1,-1 0 1,0 0 0,0 0-1,0 0 1,0 0-1,0 0 1,0 0-1,0 0 1,0 0 0,0 0-1,0 0 1,0 0-1,0 0 1,1 0-1,-1 0 1,0 0 0,0 0-1,0 0 1,0 0-1,0 0 1,0 0-1,0 0 1,0-1 0,0 1-1,0 0 1,0 0-1,0 0 1,0 0-1,1 0 1,-1 0 0,0 0-1,0 0 1,0 0-1,0 0 1,0 0-1,0 0 1,0 0 0,0 0-1,0 0 1,0-1-1,0 1 1,0 0-1,0 0 1,0 0 0,0 0-1,-3 10 121,-8 20-52,8-24-27,-27 81 173,27-77-205,1 0-1,0 0 0,1 1 0,0-1 1,1 0-1,1 19 0,-1-27-11,0 0-1,0 0 0,1 0 1,-1 0-1,1 0 1,-1 0-1,1-1 1,0 1-1,0 0 0,0 0 1,0-1-1,0 1 1,0 0-1,0-1 1,0 1-1,1-1 0,-1 1 1,1-1-1,-1 0 1,1 0-1,-1 0 1,1 0-1,0 0 0,-1 0 1,1 0-1,0 0 1,0 0-1,0-1 1,0 1-1,0-1 0,0 0 1,0 1-1,0-1 1,-1 0-1,1 0 1,0 0-1,3-1 0,3 0 1,0 0 1,0-1-1,0 0 0,0-1 0,-1 0 0,1 0 0,0 0 0,7-6 0,5-4 16,0-1 0,-1-2-1,-1 1 1,0-2 0,-1-1-1,-1 0 1,23-32 0,-12 9 50,-1-2 0,33-77 0,-39 73 34,14-53 0,-28 78-34,-1 0 0,0-1-1,-2 0 1,1-36 0,-4 57-60,0 0 0,0 0 0,0 0 0,0 0 0,0 0 1,0 0-1,-1 0 0,1 0 0,-1 0 0,1 0 0,-1 0 0,0 1 1,0-1-1,0 0 0,0 0 0,-1-1 0,1 3-4,1-1 0,-1 1 0,0 0 0,1 0 0,-1 0 0,0 0 0,1 0 0,-1 0 0,0 0 0,1 0 1,-1 0-1,0 0 0,1 0 0,-1 0 0,0 0 0,1 0 0,-1 1 0,0-1 0,1 0 0,-1 0 0,1 1 0,-1-1 0,0 0 0,1 1 0,-1-1 0,1 1 0,-1-1 0,1 1 0,-1 0 0,-7 7 26,1 0 0,0 1-1,1 0 1,-7 12 0,-11 21 26,2 0 1,-22 62-1,34-76-32,1 1-1,1 0 1,2 1-1,-5 58 0,11-78-32,0-1 0,1 1-1,0-1 1,1 1 0,0-1-1,1 0 1,-1 0-1,2 0 1,-1 0 0,1 0-1,10 15 1,-11-20-63,-1 0 0,1-1 1,-1 1-1,1-1 0,0 0 0,1 0 0,-1 0 0,0 0 1,1 0-1,0-1 0,-1 0 0,1 0 0,0 0 1,0 0-1,0 0 0,1-1 0,-1 0 0,0 1 1,1-2-1,-1 1 0,0 0 0,1-1 0,-1 0 1,1 0-1,-1 0 0,0-1 0,7-1 0,8-5-326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4.036"/>
    </inkml:context>
    <inkml:brush xml:id="br0">
      <inkml:brushProperty name="width" value="0.05" units="cm"/>
      <inkml:brushProperty name="height" value="0.05" units="cm"/>
    </inkml:brush>
  </inkml:definitions>
  <inkml:trace contextRef="#ctx0" brushRef="#br0">200 1 12899,'4'25'475,"-1"1"1,-2-1-1,0 1 1,-2-1 0,-6 40-1,0 11 259,6-70-708,-4 263 1755,7-233-1945,1-1 0,2 0 0,1 0 0,2-1 0,19 53 0,-50-108-1663,-105-136 388,88 107 1832,35 44-285,-3-4 218,1 0 0,-1 0 0,1-1 0,-5-12 0,12 22-282,-1 0-1,1 1 1,0-1-1,0 0 1,0 1 0,0-1-1,0 0 1,0 0-1,0 1 1,0-1-1,1 0 1,-1 1 0,0-1-1,0 0 1,0 1-1,1-1 1,-1 0 0,0 1-1,1-1 1,-1 1-1,1-1 1,-1 1-1,0-1 1,1 1 0,-1-1-1,1 1 1,0-1-1,-1 1 1,1-1-1,-1 1 1,1 0 0,0-1-1,-1 1 1,1 0-1,-1 0 1,1 0-1,1-1 1,35-9 340,-21 6-273,298-103 992,-258 87-943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4.090"/>
    </inkml:context>
    <inkml:brush xml:id="br0">
      <inkml:brushProperty name="width" value="0.05" units="cm"/>
      <inkml:brushProperty name="height" value="0.05" units="cm"/>
    </inkml:brush>
  </inkml:definitions>
  <inkml:trace contextRef="#ctx0" brushRef="#br0">62 20 16379,'18'-19'1843,"-18"19"-1820,0 0-1,1 0 0,-1 0 1,0 0-1,0 0 1,0 0-1,0 0 0,1 0 1,-1 0-1,0 0 1,0 0-1,0 0 0,0 0 1,1 0-1,-1 0 1,0 0-1,0 0 1,0 0-1,0 0 0,1 0 1,-1 0-1,0 0 1,0 0-1,0 0 0,0 0 1,0 0-1,1 0 1,-1 0-1,0 0 1,0 1-1,0-1 0,0 0 1,0 0-1,0 0 1,1 0-1,-1 0 0,0 1 1,0-1-1,0 0 1,0 0-1,0 17 641,-37 141 1364,13-67-1733,16-58-226,4-19-56,0 1 1,1-1 0,1 1-1,0-1 1,1 20 0,1-34-13,0 1 0,-1-1 0,1 1 0,0 0 0,0-1 0,0 1-1,0 0 1,0-1 0,0 1 0,1-1 0,-1 1 0,0 0 0,0-1 0,0 1 0,0-1 0,1 1 0,-1 0 0,0-1 0,1 1 0,-1-1 0,0 1 0,1-1 0,-1 1 0,1-1 0,-1 1 0,1-1 0,-1 0 0,1 1 0,-1-1 0,1 0 0,-1 1 0,1-1-1,-1 0 1,1 1 0,0-1 0,-1 0 0,1 0 0,-1 0 0,1 0 0,0 0 0,-1 0 0,1 0 0,0 0 0,-1 0 0,1 0 0,0 0 0,-1 0 0,1 0 0,0-1 0,4-1-1,0 0 0,-1 0 0,1-1 0,-1 0 0,7-6 0,32-27-8,40-46 0,-48 45 37,73-59 0,-105 94-26,-1 0-1,1 0 1,0 0-1,0 1 0,-1-1 1,1 1-1,0-1 1,0 1-1,1 0 0,-1 0 1,4 0-1,-6 1 0,-1 0-1,1 0 1,-1 0-1,1 0 1,-1 0-1,1 0 1,-1 0-1,0 1 1,1-1-1,-1 0 1,1 0-1,-1 0 1,0 1-1,1-1 1,-1 0-1,0 1 1,1-1-1,-1 0 1,0 1-1,1-1 1,-1 1-1,0-1 1,0 0-1,1 1 1,-1-1-1,0 1 1,1 2 0,-1-1 0,0 0 0,1 1 0,-1-1 0,0 0 0,0 1 0,0-1 0,-1 4 0,-17 87 7,8-47-11,-5 54 1,15-96-49,0 0 1,0 1-1,0-1 0,0 0 1,1 0-1,-1 0 0,1 1 1,1 3-1,-1-7 11,-1 0 0,1 0 0,-1-1-1,1 1 1,-1 0 0,1 0 0,0 0-1,-1-1 1,1 1 0,0 0 0,0-1 0,-1 1-1,1-1 1,0 1 0,0-1 0,0 1-1,0-1 1,0 1 0,0-1 0,0 0 0,0 0-1,-1 1 1,1-1 0,0 0 0,0 0 0,0 0-1,0 0 1,0 0 0,0 0 0,0 0-1,0-1 1,0 1 0,0 0 0,0 0 0,0-1-1,0 1 1,0-1 0,1 0 0,5-2-89,1-1 1,-1-1 0,0 0-1,-1 0 1,10-8-1,-16 12 114,32-27-529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5.641"/>
    </inkml:context>
    <inkml:brush xml:id="br0">
      <inkml:brushProperty name="width" value="0.05" units="cm"/>
      <inkml:brushProperty name="height" value="0.05" units="cm"/>
    </inkml:brush>
  </inkml:definitions>
  <inkml:trace contextRef="#ctx0" brushRef="#br0">98 273 17468,'-7'8'345,"0"0"0,0 0 1,0 0-1,1 1 0,1 0 0,-1 0 1,1 0-1,1 1 0,-6 16 0,3-6-201,0 1 0,1-1 0,-5 34 0,10-46-143,0 1-1,1-1 0,-1 1 0,2 0 1,-1-1-1,1 1 0,0 0 0,1-1 1,0 0-1,0 1 0,7 12 0,-8-18-3,0-1-1,1 0 1,-1 1-1,1-1 1,-1 0-1,1 0 1,0 0-1,0 0 1,0 0 0,0-1-1,0 1 1,1-1-1,-1 1 1,0-1-1,1 0 1,-1 0-1,5 2 1,-3-3-3,0 1 0,0 0 0,1-1 0,-1 0 0,0 0 0,1 0 0,-1-1 0,0 1 0,1-1 1,3-1-1,6-3 1,0-1 1,0 0-1,0 0 1,-1-2-1,16-10 1,2-7 179,0-1 1,38-41-1,-1 0 428,-45 50-202,-23 17-391,1 0-1,-1 0 1,0 0-1,0 0 1,1 0 0,-1 0-1,0 0 1,0 0-1,0 0 1,1 0-1,-1 0 1,0 0-1,0 0 1,1 0-1,-1 0 1,0 0-1,0 0 1,0 0 0,1 0-1,-1 1 1,0-1-1,0 0 1,0 0-1,1 0 1,-1 0-1,0 0 1,0 1-1,0-1 1,0 0 0,1 0-1,-1 0 1,0 1-1,1 14 130,-1-10-116,-1 4-6,0-1 1,1 0 0,0 1 0,1-1-1,2 13 1,-3-19-16,1-1 0,-1 1 0,1-1-1,-1 1 1,1-1 0,0 1 0,0-1 0,-1 1 0,1-1-1,0 0 1,1 0 0,-1 1 0,0-1 0,0 0 0,0 0-1,1 0 1,-1 0 0,0 0 0,1 0 0,-1-1 0,1 1-1,-1 0 1,1-1 0,-1 1 0,1-1 0,0 0 0,-1 1-1,1-1 1,-1 0 0,1 0 0,0 0 0,-1 0 0,1 0 0,2-1-1,7-1 7,0 0 0,0 0 0,0-2 0,0 1 0,-1-1-1,11-6 1,62-38 20,-37 20-19,-41 25-8,3-2-7,-1 1 0,1-1 1,0 1-1,1 1 0,-1-1 0,1 2 1,-1-1-1,1 1 0,0 0 0,17-1 1,-24 3 2,-1 0-1,1 0 1,-1 1 0,1-1 0,-1 0 0,1 1 0,-1-1-1,1 1 1,-1-1 0,1 1 0,-1 0 0,1 0 0,-1 0-1,0-1 1,0 1 0,1 0 0,-1 1 0,0-1 0,1 1-1,0 1 0,-1-1 0,1 1-1,-1 0 1,1 0-1,-1 0 1,0 0 0,0 0-1,0 0 1,0 4 0,0 8-10,0 1 1,0-1 0,-3 20 0,1-14-1,0-18 17,1-1-1,0 1 1,0 0-1,1 0 1,-1-1-1,0 1 1,1 0-1,0-1 1,-1 1-1,1-1 0,0 1 1,0-1-1,1 1 1,-1-1-1,3 4 1,-3-5 0,1 1 1,0-1 0,0 0-1,-1 0 1,1 0 0,0 0-1,0 0 1,0-1 0,0 1-1,0 0 1,0-1 0,0 0-1,1 1 1,-1-1-1,0 0 1,0 0 0,0 0-1,0 0 1,0-1 0,3 0-1,17-4-112,0-1-1,-1-1 0,0-1 1,0-1-1,-1-1 0,25-15 1,-5 3-512,-28 16 277,0-1 0,0 0 0,-1 0 0,0-1 0,0-1 0,-1 0 0,0 0-1,-1-1 1,0 0 0,0-1 0,-1 0 0,0 0 0,-1-1 0,-1 0 0,0 0 0,5-13 0,102-270 519,-140 360 3353,-20 52-2261,38-91-1102,1 0 1,-8 43-1,15-66-168,1-1 1,0 0-1,-1 1 0,1-1 0,0 0 0,0 1 1,0-1-1,1 0 0,-1 1 0,0-1 0,1 0 1,0 1-1,-1-1 0,1 0 0,2 4 0,-2-5-3,1 0-1,-1 0 0,0-1 0,0 1 0,0 0 1,1-1-1,-1 1 0,0-1 0,1 1 1,-1-1-1,0 0 0,1 1 0,-1-1 0,1 0 1,-1 0-1,0 0 0,1 0 0,-1 0 1,1 0-1,-1-1 0,0 1 0,1 0 0,-1-1 1,0 1-1,1-1 0,1-1 0,36-13-159,-29 10 128,-1 1 0,1 0 1,-1 1-1,1 0 0,0 0 0,0 1 0,0 0 0,20 0 0,-28 3 43,0-1 0,1 0 0,-1 1 0,0 0 0,0 0-1,0-1 1,0 1 0,0 1 0,0-1 0,0 0 0,0 0-1,0 1 1,-1-1 0,1 1 0,-1-1 0,1 1-1,-1 0 1,1 0 0,-1-1 0,0 1 0,0 0 0,0 0-1,0 0 1,0 0 0,0 1 0,0-1 0,-1 0 0,1 0-1,-1 0 1,0 1 0,0-1 0,0 3 0,1 4 66,-1 1 0,0-1 0,-1 0 0,0 0 1,-1 1-1,-4 13 0,3-11 122,-1-1 0,0 0 0,-1-1 0,-1 1 0,-11 17 0,16-26-171,0-1 0,0 1-1,0-1 1,0 1-1,-1-1 1,1 1-1,0-1 1,-1 0-1,1 0 1,-1 0-1,0 0 1,1 0-1,-1 0 1,0 0-1,1 0 1,-1-1-1,0 1 1,0-1-1,0 1 1,1-1-1,-1 0 1,0 1 0,0-1-1,0 0 1,0 0-1,0-1 1,0 1-1,1 0 1,-1-1-1,0 1 1,0-1-1,0 1 1,1-1-1,-1 0 1,0 0-1,1 0 1,-1 0-1,0 0 1,1 0-1,-1 0 1,1 0 0,0-1-1,-1 1 1,0-2-1,1 2-42,0 0 1,0 0-1,0 0 0,0 0 0,0 0 1,0-1-1,0 1 0,0 0 0,0 0 1,1-1-1,-1 1 0,1 0 0,-1-1 1,1 1-1,-1 0 0,1-4 0,0 5 9,0-1-1,0 0 0,0 1 1,1-1-1,-1 0 0,0 1 1,1-1-1,-1 1 0,1-1 1,-1 0-1,0 1 0,1-1 1,0 1-1,-1 0 0,1-1 1,-1 1-1,1-1 0,-1 1 1,1 0-1,0-1 0,-1 1 1,1 0-1,0 0 0,0-1 0,9-1-60,-1 1-1,0-1 1,1 2-1,12-1 1,1 1 94,8-4-38,1-1 0,-1-2 0,-1 0-1,56-23 1,-66 22 42,-1-2 0,-1 0-1,0-1 1,0 0-1,-1-2 1,-1 0 0,0-1-1,18-20 1,-33 34-24,2-3 23,-1 0-1,1 0 0,0 0 0,-1 0 0,0-1 0,0 1 0,0-1 1,0 0-1,0 1 0,1-6 0,-4 9-19,1 0-1,0 0 1,0 1 0,0-1 0,0 0-1,0 0 1,-1 0 0,1 0 0,0 1-1,0-1 1,0 0 0,-1 0 0,1 0-1,0 0 1,0 0 0,0 0 0,-1 0-1,1 1 1,0-1 0,0 0-1,-1 0 1,1 0 0,0 0 0,0 0-1,-1 0 1,1 0 0,0 0 0,0 0-1,-1-1 1,1 1 0,0 0 0,0 0-1,0 0 1,-1 0 0,1 0 0,0 0-1,0 0 1,-1 0 0,1-1-1,0 1 1,0 0 0,0 0 0,0 0-1,-1 0 1,1-1 0,0 1 0,0 0-1,0 0 1,0 0 0,0-1 0,0 1-1,0 0 1,-1 0 0,1-1 0,0 1-1,0 0 1,0 0 0,0-1 0,0 1-1,0 0 1,0 0 0,0-1-1,0 1 1,0 0 0,0 0 0,0 0-1,1-1 1,-18 15 122,7-4-102,1 1 0,1 0-1,-1 0 1,2 1 0,0 0-1,0 0 1,1 0 0,0 1 0,-4 17-1,10-29-24,-1 0 0,1 0-1,0 1 1,0-1 0,0 0-1,0 1 1,-1-1-1,2 0 1,-1 1 0,0-1-1,0 0 1,0 1 0,1-1-1,-1 0 1,0 0 0,1 1-1,-1-1 1,1 0-1,0 0 1,-1 0 0,1 0-1,0 0 1,0 0 0,-1 0-1,1 0 1,0 0-1,0 0 1,0 0 0,0 0-1,1-1 1,-1 1 0,0 0-1,0-1 1,0 1-1,0-1 1,1 1 0,-1-1-1,0 0 1,0 1 0,1-1-1,-1 0 1,0 0 0,1 0-1,-1 0 1,0 0-1,2-1 1,9 1-19,-1-1 0,0-1-1,1 0 1,12-4 0,-20 5 15,29-8 13,0-2 0,-1 0 0,0-3 0,-1 0 1,-1-2-1,41-28 0,-66 40 48,0 0 0,0-1 0,0 0 0,-1 0 1,7-9-1,-11 14-44,1-1 1,-1 0-1,0 1 0,1-1 1,-1 0-1,0 1 1,1-1-1,-1 0 0,0 0 1,0 1-1,0-1 1,1 0-1,-1 0 0,0 1 1,0-1-1,0 0 1,0 0-1,0 1 1,-1-1-1,1 0 0,0 0 1,-1-1-1,0 2 4,1-1-1,-1 0 0,0 0 1,0 1-1,0-1 0,-1 1 1,1-1-1,0 1 0,0-1 1,0 1-1,0 0 0,0-1 1,-1 1-1,1 0 0,0 0 1,0 0-1,0 0 0,-1 0 1,1 0-1,-2 1 0,-2-1 11,0 0-1,0 0 1,0 1-1,0 0 0,0 0 1,0 1-1,0-1 1,1 1-1,-1 0 1,0 1-1,1-1 0,-1 1 1,1-1-1,-4 5 1,7-7-30,1 0 1,0 1-1,-1-1 1,1 0-1,0 0 1,0 1-1,-1-1 1,1 0-1,0 0 1,0 1-1,-1-1 1,1 0 0,0 1-1,0-1 1,0 0-1,0 1 1,0-1-1,0 0 1,0 1-1,-1-1 1,1 0-1,0 1 1,0-1-1,0 0 1,0 1-1,0-1 1,0 1-1,1-1 1,-1 0 0,0 1-1,0-1 1,0 0-1,0 1 1,0-1-1,0 0 1,1 0-1,-1 1 1,0-1-1,0 0 1,0 1-1,1-1 1,-1 0-1,0 0 1,1 1-1,-1-1 1,0 0 0,0 0-1,1 0 1,-1 1-1,0-1 1,1 0-1,-1 0 1,0 0-1,1 0 1,-1 0-1,0 0 1,1 0-1,-1 0 1,1 0-1,22 1-175,10-4-450,0-2 1,-1-2 0,0-1-1,58-23 1,-38 9-965,-1-3-1,49-32 1,15-27-113,-142 129 6068,13-26-3314,-19 30 655,31-46-1637,0 1-1,1-1 0,-1 0 1,1 1-1,0-1 1,0 1-1,0 0 0,0-1 1,1 1-1,-1 0 0,1-1 1,0 7-1,1-8-54,0 0-1,-1 0 0,1 0 1,0 1-1,0-1 1,1 0-1,-1-1 0,0 1 1,1 0-1,-1 0 1,1-1-1,-1 1 0,1 0 1,0-1-1,0 0 1,0 1-1,0-1 1,3 1-1,41 18-4,-42-19-3,37 10 0,-1-1 0,1-3 0,59 4 0,-49-6-10,77 16 1,-126-20 11,0-1 0,0 1 0,0-1 0,0 1 0,0 0 0,0 0 1,0 0-1,0 0 0,0 0 0,-1 0 0,1 0 0,0 1 0,-1-1 0,1 1 1,-1-1-1,1 1 0,0 1 0,-1-1 10,-1-1-1,0 0 1,0 1-1,1-1 1,-1 0-1,0 1 1,0-1-1,0 1 1,-1-1-1,1 0 1,0 1-1,0-1 1,-1 0-1,1 1 1,-1-1-1,1 0 1,-1 0-1,0 0 1,1 1-1,-1-1 1,0 0-1,0 0 1,0 0-1,0 0 1,0 0-1,-2 1 1,-7 8 153,-1 0 0,-1-1 0,1 0 0,-2-1 0,1 0 0,-1-1 0,0-1 0,-18 7 0,21-10-168,0 1 1,0-2-1,-1 1 0,1-2 1,-1 1-1,1-1 0,-1-1 0,1 0 1,-1 0-1,0-1 0,1 0 1,-13-4-1,16 3-207,1-1 1,0 0-1,-1 0 1,2-1-1,-1 0 0,0 0 1,-9-8-1,14 11 176,-11-9-500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6.714"/>
    </inkml:context>
    <inkml:brush xml:id="br0">
      <inkml:brushProperty name="width" value="0.05" units="cm"/>
      <inkml:brushProperty name="height" value="0.05" units="cm"/>
    </inkml:brush>
  </inkml:definitions>
  <inkml:trace contextRef="#ctx0" brushRef="#br0">16 568 18084,'-2'5'286,"-1"1"0,1-1 0,0 1 0,0-1 0,1 1 0,-2 11 0,3-17-270,0 0 0,0 1 0,0-1-1,0 0 1,0 0 0,0 1 0,0-1 0,0 0 0,0 0-1,0 1 1,0-1 0,0 0 0,0 0 0,0 1 0,0-1-1,1 0 1,-1 0 0,0 1 0,0-1 0,0 0 0,1 0-1,-1 0 1,0 1 0,0-1 0,0 0 0,1 0 0,-1 0-1,0 0 1,0 0 0,1 1 0,-1-1 0,0 0 0,0 0-1,1 0 1,-1 0 0,0 0 0,1 0 0,-1 0 0,0 0-1,0 0 1,1 0 0,-1 0 0,0 0 0,0 0 0,1 0-1,-1-1 1,4 0 69,-1-1-1,0 1 1,0-1 0,1 0-1,-1 0 1,-1 0 0,5-4-1,230-221 1263,-13-16-827,-183 197-453,-20 22-58,-10 11-3,1 1 1,0 0-1,15-12 1,-16 19-4,-9 13 0,-12 25-3,5-19 0,-31 107-467,5 2 0,-16 132 0,45-241 386,1 1 0,0-1 0,1 0 1,0 0-1,2 1 0,3 19 0,-3-29 21,-1 0 1,2-1-1,-1 1 0,0-1 0,5 6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7.103"/>
    </inkml:context>
    <inkml:brush xml:id="br0">
      <inkml:brushProperty name="width" value="0.05" units="cm"/>
      <inkml:brushProperty name="height" value="0.05" units="cm"/>
    </inkml:brush>
  </inkml:definitions>
  <inkml:trace contextRef="#ctx0" brushRef="#br0">62 650 17772,'-10'53'1152,"-6"-4"-1040,-3-9-192,8-4-208,5-10 336,9-19-152,5-5-64</inkml:trace>
  <inkml:trace contextRef="#ctx0" brushRef="#br0" timeOffset="1">489 46 18012,'6'-6'124,"0"2"0,0-1 0,0 1 0,1-1 0,0 2 0,0-1 1,0 1-1,13-4 0,-18 6-104,1 0 1,0 0 0,0 1-1,0-1 1,0 1 0,0 0-1,0 0 1,0 0 0,0 0-1,0 0 1,0 1-1,0-1 1,0 1 0,0 0-1,0 0 1,-1 0 0,1 0-1,0 1 1,0-1 0,-1 1-1,1-1 1,-1 1 0,0 0-1,1 0 1,1 2 0,-2-1-24,0 1 1,0-1 0,-1 0 0,1 0 0,-1 1 0,0-1 0,0 1 0,0-1 0,-1 1 0,1-1 0,-1 1 0,0 0 0,1-1 0,-2 1 0,1-1 0,0 1 0,-1 0 0,-1 3 0,-2 11-11,-1 0 0,-10 21 0,11-30 15,-52 111 194,1-4 150,47-95-227,0 0-1,2 0 0,-7 36 1,12-52-93,1 0 1,-1 0 0,1 0-1,0 0 1,0-1-1,0 1 1,1 0 0,0 0-1,2 8 1,-2-11-67,0 0-1,0-1 1,0 1 0,0-1 0,0 1 0,0-1-1,1 1 1,-1-1 0,0 0 0,1 1-1,-1-1 1,1 0 0,0 0 0,-1 0 0,1 0-1,0-1 1,-1 1 0,1 0 0,0-1-1,0 1 1,0-1 0,-1 0 0,1 1-1,0-1 1,0 0 0,0 0 0,3-1 0,4 0-176,-1 0-1,0-1 1,1 0 0,-1 0 0,0-1 0,0 0 0,-1-1 0,1 0 0,-1 0 0,1 0 0,-1-1 0,7-7 0,33-23-582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7.503"/>
    </inkml:context>
    <inkml:brush xml:id="br0">
      <inkml:brushProperty name="width" value="0.05" units="cm"/>
      <inkml:brushProperty name="height" value="0.05" units="cm"/>
    </inkml:brush>
  </inkml:definitions>
  <inkml:trace contextRef="#ctx0" brushRef="#br0">0 2 5465,'3'-1'864,"6"1"49,1 0-185,-2 0 768,2 1-632,-2 1 256,-4 1 153,-3-3-209,2 0-72,-1 0-720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7.953"/>
    </inkml:context>
    <inkml:brush xml:id="br0">
      <inkml:brushProperty name="width" value="0.05" units="cm"/>
      <inkml:brushProperty name="height" value="0.05" units="cm"/>
    </inkml:brush>
  </inkml:definitions>
  <inkml:trace contextRef="#ctx0" brushRef="#br0">38 0 18796,'-3'12'1336,"3"6"-1112,-3 2-112,0 12 456,-1 2-495,-2 9-594,-1 0-199,0-6 576,2-6-136,5-21-112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8.368"/>
    </inkml:context>
    <inkml:brush xml:id="br0">
      <inkml:brushProperty name="width" value="0.05" units="cm"/>
      <inkml:brushProperty name="height" value="0.05" units="cm"/>
    </inkml:brush>
  </inkml:definitions>
  <inkml:trace contextRef="#ctx0" brushRef="#br0">6 8 18164,'7'-2'178,"-1"1"0,1-1-1,0 1 1,0 0 0,1 0 0,-1 1 0,0 0 0,10 2-1,-15-2-145,0 0 0,0 1 0,0 0 0,0-1 0,0 1 0,0 0 0,0 0-1,0 0 1,0 0 0,-1 0 0,1 0 0,0 1 0,-1-1 0,1 0 0,-1 1 0,0 0-1,1-1 1,-1 1 0,0 0 0,0-1 0,0 1 0,0 0 0,0 0 0,-1 0 0,1 0-1,0 0 1,-1 0 0,1 0 0,-1 0 0,0 0 0,0 0 0,0 0 0,0 4-1,-1 2 38,0 0-1,0 0 0,-1-1 0,0 1 0,0-1 0,-1 1 0,0-1 0,0 0 0,-7 12 0,-6 4 103,-24 30 0,11-17-48,28-35-124,1-1 0,-1 1 0,1-1 0,-1 1 0,1-1 0,-1 1 0,1-1 1,0 1-1,-1 0 0,1-1 0,0 1 0,0 0 0,-1-1 0,1 1 0,0 0 0,0-1 0,0 1 0,0 0 0,0-1 0,0 1 0,0 0 0,0-1 1,0 1-1,0 1 0,1-2-1,0 1 0,-1-1 1,1 1-1,-1-1 0,1 0 1,0 1-1,-1-1 0,1 0 1,0 0-1,0 0 0,-1 1 1,1-1-1,0 0 0,-1 0 1,1 0-1,0 0 0,0 0 1,-1 0-1,2-1 0,48-10-72,-35 7 49,-1 1 10,-1 1 0,1 0 0,0 1 0,0 0 0,0 2 0,0-1 0,23 5 0,-31-4 10,1 1 0,-1 0 0,0 0 0,0 1 0,0 0 0,0 0 0,0 0 0,-1 1 0,0 0 0,1 0 0,-1 0 0,-1 0 0,1 1 0,-1 0 0,1 0 0,-1 0 0,-1 1 0,5 8 0,-2-3 36,-2 1 0,1 0 0,-2 0-1,0 1 1,0-1 0,-1 1-1,-1 0 1,0-1 0,0 1 0,-1 0-1,-1-1 1,-1 1 0,1 0 0,-2-1-1,-5 19 1,6-24 48,-1 0-1,0 0 0,0 0 1,-1 0-1,0 0 1,0-1-1,-1 0 0,1 0 1,-1 0-1,-1 0 1,-9 8-1,10-11-17,0 0 0,0 0-1,-1 0 1,1 0 0,-1-1 0,0 0 0,1 0-1,-1-1 1,0 1 0,0-1 0,0-1-1,0 1 1,0-1 0,0 0 0,0 0-1,-9-2 1,10 1-139,-1 0 0,0 0-1,1 0 1,-1-1 0,1 0 0,-1 0-1,1-1 1,0 0 0,0 1 0,0-2 0,0 1-1,1 0 1,-1-1 0,1 0 0,0 0-1,0-1 1,1 1 0,-1-1 0,1 1-1,-6-11 1,-2-18-427</inkml:trace>
  <inkml:trace contextRef="#ctx0" brushRef="#br0" timeOffset="1">843 665 22445,'-12'-3'1600,"12"0"-1344,2-1-224,8-3 352,6 1-704,4-3-800,0-1 984,7-3-280,-1 2-136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38.807"/>
    </inkml:context>
    <inkml:brush xml:id="br0">
      <inkml:brushProperty name="width" value="0.05" units="cm"/>
      <inkml:brushProperty name="height" value="0.05" units="cm"/>
    </inkml:brush>
  </inkml:definitions>
  <inkml:trace contextRef="#ctx0" brushRef="#br0">1 288 17748,'8'-1'84,"1"0"1,-1-1-1,0 0 0,0 0 1,0-1-1,0 0 1,0-1-1,-1 1 0,1-2 1,12-8-1,17-9-484,-2 6-265,1 1 0,1 2 0,0 1 0,1 2 0,0 1 1,71-5-1,-20 9 575,167 12 1,70 3 1728,-275-12-1742</inkml:trace>
  <inkml:trace contextRef="#ctx0" brushRef="#br0" timeOffset="1">1622 141 12243,'40'-9'544,"-1"-8"-376,2-6-184</inkml:trace>
  <inkml:trace contextRef="#ctx0" brushRef="#br0" timeOffset="2">2252 122 17124,'12'1'1336,"4"-5"-1344,5-15-432,3-2 1912,-2-8-1496,-2 3-80,-7 2-56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0:51.223"/>
    </inkml:context>
    <inkml:brush xml:id="br0">
      <inkml:brushProperty name="width" value="0.05" units="cm"/>
      <inkml:brushProperty name="height" value="0.05" units="cm"/>
    </inkml:brush>
  </inkml:definitions>
  <inkml:trace contextRef="#ctx0" brushRef="#br0">0 310 14187,'12'0'233,"-1"0"1,1 1-1,-1 0 1,0 1-1,0 0 0,1 0 1,19 9-1,25 9-93,1-3 1,0-2-1,1-3 1,1-2-1,0-3 0,0-2 1,89-5-1,287-35 239,24 0 217,-93 32-180,18-1-49,-2-21-153,137-52 10,175-17-177,-22 77-120,-479 17 33,-107-4 33,0-3 0,-1-4 0,0-3 0,131-41 0,-184 44 12,-19 6-36,0 1-1,0 0 1,0 1 0,1 0 0,16 0-1,-28 3 4,-1 0-1,0 0 0,0 0 0,0 0 0,1 0 1,-1 0-1,0 1 0,0-1 0,0 0 1,0 1-1,0-1 0,0 1 0,0-1 0,1 1 1,-2 0-1,1 0 0,0-1 0,0 1 0,0 0 1,0 0-1,0 0 0,-1 0 0,1 0 1,0 0-1,-1 0 0,1 0 0,0 0 0,0 2 1,0 1-45,0 0 1,0 0 0,-1 1 0,1-1-1,-1 9 1,0 1-209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05.074"/>
    </inkml:context>
    <inkml:brush xml:id="br0">
      <inkml:brushProperty name="width" value="0.05" units="cm"/>
      <inkml:brushProperty name="height" value="0.05" units="cm"/>
    </inkml:brush>
  </inkml:definitions>
  <inkml:trace contextRef="#ctx0" brushRef="#br0">0 200 13499,'42'-13'151,"0"3"-1,1 1 1,0 2 0,60-1 0,-31 2-88,31-4-54,364-29 109,-322 33-97,178 17-1,-173 2-11,419 24 110,-118-45-28,-3 0-48,-193 11-25,463-8-4,567-18 27,-337 16 830,-721 1-743,164 8-135,54-3-71,-322-7 132,0-6 1,133-32 0,-255 46-56,3-1-17,0 0 1,0 0-1,0 0 0,0-1 1,7-3-1,-11 5 14,1 0 0,-1-1 0,0 1 1,0 0-1,0 0 0,0-1 0,0 1 0,0 0 0,0 0 0,0-1 0,0 1 1,0 0-1,0 0 0,0-1 0,0 1 0,0 0 0,0 0 0,0-1 0,0 1 1,0 0-1,0 0 0,0 0 0,-1-1 0,1 1 0,0 0 0,0 0 0,0-1 1,0 1-1,0 0 0,-1 0 0,1 0 0,0 0 0,0-1 0,0 1 0,-1 0 1,1 0-1,0 0 0,0 0 0,-1 0 0,1 0 0,0 0 0,0-1 0,-1 1 1,1 0-1,0 0 0,0 0 0,-1 0 0,1 0 0,0 0 0,0 0 0,-1 0 1,1 1-1,-27-6-58,-17-3-34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4.407"/>
    </inkml:context>
    <inkml:brush xml:id="br0">
      <inkml:brushProperty name="width" value="0.05" units="cm"/>
      <inkml:brushProperty name="height" value="0.05" units="cm"/>
    </inkml:brush>
  </inkml:definitions>
  <inkml:trace contextRef="#ctx0" brushRef="#br0">197 1 16299,'-3'0'175,"-1"-1"-1,1 1 0,-1 1 1,1-1-1,-1 0 0,1 1 1,-1 0-1,1-1 0,-1 1 1,1 1-1,0-1 1,0 0-1,-4 3 0,-41 28 557,38-25-571,5-3-130,-3 2-45,0-1-1,0 2 0,0-1 0,1 1 0,0 0 1,-8 11-1,15-18 9,-1 1 0,1-1 1,0 0-1,0 1 0,0-1 0,-1 0 1,1 1-1,0-1 0,0 0 1,0 1-1,0-1 0,0 1 0,0-1 1,0 0-1,0 1 0,0-1 0,0 1 1,0-1-1,0 0 0,0 1 0,0-1 1,0 0-1,0 1 0,0-1 0,0 1 1,0-1-1,1 0 0,-1 1 1,0-1-1,0 0 0,0 1 0,1-1 1,-1 0-1,0 0 0,1 1 0,-1-1 1,0 0-1,0 0 0,1 1 0,-1-1 1,0 0-1,1 0 0,-1 0 1,0 1-1,1-1 0,-1 0 0,1 0 1,-1 0-1,0 0 0,1 0 0,-1 0 1,1 0-1,26 1-214,-21-1 180,30-1-173,-19 0 118,0 1 1,1 0-1,31 5 1,-45-4 82,0 0 1,1 1 0,-1-1 0,0 1 0,0-1 0,0 1-1,0 0 1,0 1 0,0-1 0,0 1 0,-1 0-1,1 0 1,-1 0 0,0 0 0,0 0 0,0 1-1,-1-1 1,1 1 0,3 7 0,-2-3 116,-1 1 1,0 0-1,-1 1 1,0-1-1,0 0 0,-1 1 1,0-1-1,0 0 1,-1 1-1,-1-1 0,0 1 1,0-1-1,-1 1 1,0-1-1,0 0 0,-1 0 1,0 0-1,-1 0 1,0 0-1,0-1 0,-1 0 1,0 0-1,0 0 1,-1 0-1,0-1 0,-1 0 1,1 0-1,-1-1 1,0 0-1,-1 0 1,0-1-1,0 1 0,0-2 1,0 1-1,-1-1 1,0-1-1,-10 4 0,10-5-87,-1 0-1,0 0 0,0-1 1,0 0-1,-13-1 0,20 0-102,0 0 1,1-1-1,-1 1 0,0-1 1,0 1-1,0-1 0,1 0 1,-1 0-1,0 0 0,1 0 0,-1 0 1,1-1-1,-1 1 0,1-1 1,-1 0-1,1 1 0,0-1 1,0 0-1,0 0 0,0-1 0,1 1 1,-1 0-1,-1-3 0,2 3 39,0 0 0,1 0-1,0 0 1,-1 0 0,1-1-1,0 1 1,0 0 0,0 0-1,0 0 1,0 0 0,0 0-1,1 0 1,-1 0-1,1 0 1,0 0 0,-1 0-1,1 0 1,0 0 0,2-2-1,14-23-573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38.601"/>
    </inkml:context>
    <inkml:brush xml:id="br0">
      <inkml:brushProperty name="width" value="0.05" units="cm"/>
      <inkml:brushProperty name="height" value="0.05" units="cm"/>
    </inkml:brush>
  </inkml:definitions>
  <inkml:trace contextRef="#ctx0" brushRef="#br0">26 95 13411,'-18'6'3111,"14"-4"-1373,12-3-810,133-38 541,-92 23-1334,2 2 1,-1 2-1,100-8 0,-124 22-101,-25-2-31,-1 1 1,1-1-1,-1 0 0,0 0 0,1 0 0,-1 0 1,1 0-1,-1 1 0,0-1 0,1 0 0,-1 0 1,0 1-1,1-1 0,-1 0 0,0 1 0,1-1 1,-1 0-1,0 1 0,0-1 0,1 0 0,-1 1 1,0-1-1,0 1 0,0-1 0,0 0 0,0 1 1,1-1-1,-1 1 0,0-1 0,0 0 0,0 1 1,0-1-1,0 1 0,0-1 0,0 1 0,0-1 1,-1 0-1,1 1 0,0-1 0,0 1 0,0-1 1,0 0-1,0 1 0,-1-1 0,1 1 0,0-1 0,0 0 1,-1 1-1,1-1 0,0 0 0,-1 1 0,1-1 1,0 0-1,-1 0 0,1 1 0,-3 2 36,0-1-1,0 1 0,-1-1 1,1 0-1,0 0 0,-1 0 1,1 0-1,-1 0 0,-5 1 1,-40 10 292,39-11-272,-59 11 445,-126 5 0,82-10-440,160-4-337,86-11 110,32 0-28,-244 4 360,-34 1 80,103 2-263,-65 6 204,67-5-249,0 1 0,0 0 0,0 0-1,1 0 1,-1 1 0,-13 7 0,13-2-632,13-3-19,19-2 36,-6-3 215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39.934"/>
    </inkml:context>
    <inkml:brush xml:id="br0">
      <inkml:brushProperty name="width" value="0.05" units="cm"/>
      <inkml:brushProperty name="height" value="0.05" units="cm"/>
    </inkml:brush>
  </inkml:definitions>
  <inkml:trace contextRef="#ctx0" brushRef="#br0">0 12 14651,'36'2'3665,"35"0"-3300,47-9-38,-64 2-216,0 2 1,97 8 0,-139-3-57,-1 0 0,0 1-1,0 0 1,0 0 0,0 2 0,10 5 0,-47-12 833,-373-20 268,389 21-1107,7 1-21,-1-1 0,1 1 0,-1 0 0,0 0 0,1 1 0,-1-1 0,1 1 0,-1-1-1,1 1 1,-1 0 0,1 0 0,0 1 0,-5 1 0,7-2-26,1-1-1,0 0 1,0 1-1,0-1 0,0 0 1,0 1-1,-1-1 1,1 0-1,0 1 0,0-1 1,0 0-1,0 1 1,0-1-1,0 0 1,0 1-1,0-1 0,0 0 1,1 1-1,-1-1 1,0 0-1,0 1 0,0-1 1,0 0-1,0 1 1,0-1-1,1 0 0,-1 1 1,0-1-1,0 0 1,1 0-1,-1 1 0,0-1 1,0 0-1,1 0 1,-1 0-1,0 1 1,1-1-1,-1 0 0,0 0 1,0 0-1,1 0 1,-1 0-1,0 0 0,1 1 1,-1-1-1,1 0 1,16 6-61,1-2-31,-1-1 0,1 0 0,0-2 0,1 0 0,25-2 0,-10-2-909,66-15 1,-98 17 871,0 1 0,-1-1 0,1 1 0,0 0 0,0-1 0,0 1 0,0 0 0,0 0 0,0 0 0,-1 1 0,1-1 0,4 1 0,-6 0 66,1-1 0,-1 1 0,1 0 0,-1-1 1,1 1-1,-1 0 0,0 0 0,1-1 0,-1 1 1,0 0-1,0 0 0,1 0 0,-1 0 0,0-1 1,0 1-1,0 0 0,0 0 0,0 0 0,0 0 0,0-1 1,-1 1-1,1 0 0,0 0 0,0 0 0,-1-1 1,1 1-1,0 0 0,-1 0 0,1-1 0,-1 1 1,0 1-1,-1 1-15,1 1 1,-2-1-1,1 1 0,0-1 1,-1 0-1,1 0 1,-1 0-1,-4 4 1,-14 8-127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43.499"/>
    </inkml:context>
    <inkml:brush xml:id="br0">
      <inkml:brushProperty name="width" value="0.05" units="cm"/>
      <inkml:brushProperty name="height" value="0.05" units="cm"/>
    </inkml:brush>
  </inkml:definitions>
  <inkml:trace contextRef="#ctx0" brushRef="#br0">103 651 14035,'-17'17'868,"-64"65"1151,80-82-1992,1 0 1,0 0-1,0 0 0,-1 0 0,1 0 1,0 0-1,0 0 0,0 0 0,-1 0 0,1 1 1,0-1-1,0 0 0,0 0 0,-1 0 0,1 0 1,0 1-1,0-1 0,0 0 0,0 0 1,0 0-1,0 1 0,-1-1 0,1 0 0,0 0 1,0 1-1,0-1 0,0 0 0,0 0 0,0 1 1,0-1-1,0 0 0,0 0 0,0 1 0,0-1 1,0 0-1,0 0 0,0 1 0,0-1 1,12-1 378,19-12-52,3-11-113,-1-1 1,51-50-1,-34 29-90,282-253 245,-127 124-400,-142 124-28,-12 3-51,-64 75-18,-13 5 88,-2-1 0,-35 29 0,2-1 17,11-8 0,-159 166 44,16 15-92,180-217-25,23-32-40,22-31 38,2 2 1,2 1 0,45-43-1,139-107-109,-168 156-107,1 3 1,94-50-1,-188 114 11,14-8 283,-95 63-91,3 5 1,-148 142 0,284-248-1100,47-46 700,-8 17 35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0.679"/>
    </inkml:context>
    <inkml:brush xml:id="br0">
      <inkml:brushProperty name="width" value="0.05" units="cm"/>
      <inkml:brushProperty name="height" value="0.05" units="cm"/>
    </inkml:brush>
  </inkml:definitions>
  <inkml:trace contextRef="#ctx0" brushRef="#br0">0 489 14603,'28'-49'525,"1"0"0,2 3 0,52-59 0,-58 76-389,2 2 0,1 0 0,1 2 0,1 2 1,59-36-1,-74 51-131,-1 1 1,1 0-1,0 1 1,0 1 0,1 0-1,0 1 1,31-3-1,-35 6-19,0 1 0,0 1 0,0 0 0,0 0 0,0 1 0,0 1 0,0 0 0,-1 0 0,1 1 0,-1 1 0,12 6 0,12 10-59,-2 2 0,60 52 1,22 15-21,-99-79 98,0-2 0,0 0 1,0-1-1,1-1 1,36 11-1,7-5 60,0-3-1,1-2 1,98-1 0,-54-10-132,131-21 0,-217 21-140,0-1-1,19-6 1,-32 8 161,0 0 1,0 0-1,-1-1 1,1 1 0,-1-1-1,0-1 1,0 1 0,0-1-1,0 0 1,5-5 0,4-14-225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1.050"/>
    </inkml:context>
    <inkml:brush xml:id="br0">
      <inkml:brushProperty name="width" value="0.05" units="cm"/>
      <inkml:brushProperty name="height" value="0.05" units="cm"/>
    </inkml:brush>
  </inkml:definitions>
  <inkml:trace contextRef="#ctx0" brushRef="#br0">0 28 15115,'2'-2'88,"0"0"1,1-1-1,-1 1 0,1 0 0,0 0 0,-1 0 1,1 0-1,0 1 0,0-1 0,0 1 0,0 0 1,0 0-1,0 0 0,6-1 0,-2 1-9,-1 1 1,0 0-1,0 0 0,0 1 0,1-1 0,-1 1 1,8 3-1,6 2 16,-1 2 1,1 0 0,30 18-1,-37-18-101,1 0 0,-1 1 0,-1 0 0,0 1 0,0 1 0,10 12-1,-16-17-3,-1 1 1,0 1-1,0-1 0,-1 1 0,0-1 0,0 1 0,-1 0 0,0 1 0,0-1 0,-1 1 0,0-1 0,1 14 0,-3-1 10,0 0 0,-1 1 0,-1-1 0,-2 0 0,0-1 0,-1 1-1,-1-1 1,0 1 0,-13 23 0,-13 21-109,-52 81 1,67-118 19,-1-1 1,-1-1-1,-2-1 0,-30 30 1,19-30-65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2.109"/>
    </inkml:context>
    <inkml:brush xml:id="br0">
      <inkml:brushProperty name="width" value="0.05" units="cm"/>
      <inkml:brushProperty name="height" value="0.05" units="cm"/>
    </inkml:brush>
  </inkml:definitions>
  <inkml:trace contextRef="#ctx0" brushRef="#br0">60 414 12131,'-4'3'149,"-4"2"74,0 0 0,1 0 0,0 0 0,0 1 0,-7 8 0,13-14-210,1 1 1,0-1-1,0 0 1,-1 0-1,1 1 1,0-1-1,0 0 1,-1 0-1,1 1 1,0-1 0,0 0-1,0 1 1,0-1-1,-1 0 1,1 1-1,0-1 1,0 0-1,0 1 1,0-1-1,0 0 1,0 1 0,0-1-1,0 0 1,0 1-1,0-1 1,0 0-1,0 1 1,0-1-1,0 0 1,0 1-1,0-1 1,1 0 0,-1 1-1,0-1 1,0 0-1,0 1 1,1-1-1,-1 0 1,0 0-1,0 1 1,1-1-1,16 4 748,35-3 101,94-12-1,-63 3-499,1082-51 941,-1148 59-1299,661-52-15,-5-33-10,-56 7 15,250 22 20,-705 50-40,259-45 0,-412 49-17,5 0 38,0-1 0,1 0 0,-1-1 1,-1-1-1,1 0 0,-1-1 1,0 0-1,14-9 0,-17 4-20,-10 4-19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53.503"/>
    </inkml:context>
    <inkml:brush xml:id="br0">
      <inkml:brushProperty name="width" value="0.05" units="cm"/>
      <inkml:brushProperty name="height" value="0.05" units="cm"/>
    </inkml:brush>
  </inkml:definitions>
  <inkml:trace contextRef="#ctx0" brushRef="#br0">367 1 13795,'-4'0'98,"0"0"0,0 0 0,0 0 0,0 0 0,0 0 0,0 1 1,0 0-1,0 0 0,0 0 0,0 0 0,1 1 0,-1-1 0,-6 5 0,-7 4 7,-25 20-1,24-16 146,-2 1-116,0 2 0,0 1-1,2 0 1,0 1-1,1 1 1,1 1 0,-23 39-1,29-43-89,2 1-1,0-1 1,1 2-1,0-1 1,2 1-1,0 0 1,1 0-1,1 0 1,1 0-1,0 1 1,2 19-1,1-30-26,0 1 0,0-1-1,1 1 1,0-1 0,1 0-1,0 0 1,0 0 0,1 0-1,0-1 1,7 10 0,-8-13 13,1 0-1,0 0 1,0 0 0,1-1 0,-1 1-1,1-1 1,0 0 0,0-1 0,0 1-1,1-1 1,-1 0 0,1 0 0,0-1 0,0 0-1,0 0 1,9 2 0,-1-2 51,-1-2 0,1 1-1,-1-1 1,1-1 0,0-1 0,-1 0 0,1 0 0,-1-1 0,0-1-1,21-9 1,2-3 231,1-1 0,46-32 1,-54 30-59,0-1 0,-2-1 0,0-1 0,-2-1 1,24-28-1,-40 40-155,0-1 0,-1 0 0,-1 0 0,0-1 0,-1 1 0,8-21 0,-12 25-49,1-1 0,-1 0 0,-1 0-1,1 0 1,-2 0 0,1 0-1,-1 0 1,-1 0 0,1 0-1,-2 0 1,-2-10 0,1 9-51,-1 1 0,0-1 1,-1 1-1,0 0 0,0 0 1,-1 1-1,0-1 0,-1 1 1,1 0-1,-2 1 0,1 0 1,-1 0-1,0 1 0,0 0 1,-1 0-1,-12-6 0,13 8-81,0 0-1,0 0 0,0 1 1,0 0-1,0 0 0,-1 1 1,1 0-1,-1 0 0,0 1 1,1 0-1,-1 1 1,0 0-1,1 0 0,-1 1 1,0 0-1,0 1 0,1 0 1,-1 0-1,-11 5 0,-14 13-333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34.957"/>
    </inkml:context>
    <inkml:brush xml:id="br0">
      <inkml:brushProperty name="width" value="0.05" units="cm"/>
      <inkml:brushProperty name="height" value="0.05" units="cm"/>
    </inkml:brush>
  </inkml:definitions>
  <inkml:trace contextRef="#ctx0" brushRef="#br0">27 80 13715,'-2'0'140,"0"0"0,1 1 0,-1 0 0,1-1-1,-1 1 1,0 0 0,1 0 0,0 0 0,-1 0 0,1 0 0,-1 0 0,1 0 0,0 0 0,0 0 0,-2 3-1,3-4-70,0 1 0,-1 0-1,1 0 1,0 0 0,0 0-1,0 0 1,0 0 0,0 0-1,0 0 1,0 0 0,0 0-1,0 0 1,0 0 0,0 0-1,1 0 1,-1 0 0,0 0-1,1 0 1,-1 0 0,1 0-1,-1-1 1,1 1 0,0 0-1,-1 0 1,1 0 0,0-1-1,-1 1 1,1 0 0,1 0-1,4 4 122,1 0 0,0 0 0,0 0-1,0-1 1,1 0 0,-1-1 0,1 1 0,0-2 0,0 1-1,0-1 1,0 0 0,10 1 0,15 0 236,55 0 1,-87-3-418,426-36 1258,-238 13-1004,511-13 87,-261 20-269,43 2 17,-407 20-60,-873-44-1545,492 20 969,215 17 287,-123 16-1,-236 74-204,10 35 643,360-100-119,-8-1 40,75-23-89,12-4-2,15-8-1,4 3-13,-1 2 0,1 0 0,1 1 0,-1 1-1,25-4 1,-17 3-3,283-43-141,4 22-326,-55 5-79,102-23-336,18-2 257,-131 34 421,-205 14 88,-1 2 0,1 1 1,76 19-1,-113-21 98,-2-2 14,0 0 0,-1 1-1,1 0 1,0-1 0,-1 1-1,1 0 1,-1 0 0,0 0-1,1 1 1,-1-1-1,0 1 1,0-1 0,0 1-1,4 3 1,-6-4 6,0-1 0,-1 1 1,1-1-1,0 1 0,-1-1 0,1 1 0,0-1 1,-1 0-1,1 1 0,0-1 0,-1 0 1,1 1-1,-1-1 0,1 0 0,0 1 0,-1-1 1,1 0-1,-1 0 0,1 1 0,-1-1 0,1 0 1,-1 0-1,1 0 0,-1 0 0,1 0 0,-1 0 1,0 0-1,1 0 0,-1 0 0,-21 2 19,-201-4-48,121-1 38,-967 30 1333,966-24-803,0-4 0,-147-20 0,180 9-304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39.947"/>
    </inkml:context>
    <inkml:brush xml:id="br0">
      <inkml:brushProperty name="width" value="0.05" units="cm"/>
      <inkml:brushProperty name="height" value="0.05" units="cm"/>
    </inkml:brush>
  </inkml:definitions>
  <inkml:trace contextRef="#ctx0" brushRef="#br0">32 241 13667,'-1'-1'136,"-3"0"160,1-1 1,0-1 0,0 1 0,0 0 0,0-1 0,0 1 0,-2-4-1,4 5-224,1 0-1,-1 0 0,1 0 1,0 0-1,-1 0 0,1 0 1,0 0-1,0 0 0,0 0 1,-1 0-1,1 0 0,0 0 0,0 0 1,1 0-1,-1 0 0,0 0 1,0 0-1,0 0 0,1 0 1,-1 0-1,0 0 0,1 0 1,-1 0-1,1 0 0,-1 1 0,1-1 1,0 0-1,-1 0 0,1 0 1,0 1-1,-1-1 0,2 0 1,9-10 209,0 2 1,1-1 0,0 1 0,0 1-1,1 0 1,17-7 0,86-32 50,-99 41-251,25-9-33,1 3 0,0 1 0,0 2-1,1 2 1,66-3 0,-76 10-49,0 1 0,0 2 1,0 1-1,-1 2 0,0 1 0,0 2 0,57 23 1,6 10-18,85 35 151,-142-64-7,0-1 0,73 13 0,-54-18 59,0-2-1,107-5 1,-125-3-382,-1-2-1,1-2 1,-1-1 0,-1-2 0,40-16-1,-68 23-18,-1-1 0,1 0 0,-1-1-1,0 0 1,0 0 0,0-1 0,-1 0-1,0-1 1,0 0 0,-1 0 0,12-14-1,-4-3-396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40.331"/>
    </inkml:context>
    <inkml:brush xml:id="br0">
      <inkml:brushProperty name="width" value="0.05" units="cm"/>
      <inkml:brushProperty name="height" value="0.05" units="cm"/>
    </inkml:brush>
  </inkml:definitions>
  <inkml:trace contextRef="#ctx0" brushRef="#br0">107 0 15643,'21'7'2034,"55"21"-658,-45-18-1050,0 2 0,-1 1 0,48 28 0,-70-35-313,0-1 0,0 1 1,-1 0-1,0 1 0,0 0 0,-1 0 1,0 0-1,0 1 0,0 0 0,-1 0 0,-1 1 1,1-1-1,-1 1 0,-1 0 0,1 0 1,-2 0-1,3 12 0,-3-7-19,-1 0 1,-1 0-1,0-1 0,0 1 0,-2 0 1,0 0-1,0-1 0,-7 22 0,-5 5-58,-29 58-1,12-37-171,-64 91 0,-51 45-430,61-86 470,37-44-48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4.799"/>
    </inkml:context>
    <inkml:brush xml:id="br0">
      <inkml:brushProperty name="width" value="0.05" units="cm"/>
      <inkml:brushProperty name="height" value="0.05" units="cm"/>
    </inkml:brush>
  </inkml:definitions>
  <inkml:trace contextRef="#ctx0" brushRef="#br0">240 18 17100,'-1'-2'78,"-1"1"0,1-1 0,0 1 0,-1 0 0,1 0 0,-1-1 1,0 1-1,1 0 0,-1 0 0,0 1 0,1-1 0,-1 0 0,0 0 1,0 1-1,0-1 0,0 1 0,0 0 0,0 0 0,-2-1 0,-1 2 11,1-1-1,0 1 0,-1 0 0,1 0 1,0 0-1,0 0 0,0 1 1,-6 2-1,-2 3 60,0 1 1,1 0-1,0 0 1,-16 16-1,15-13-120,1 1 0,0 1 0,1-1 0,0 2 0,1-1 0,-11 23 0,20-36-33,-1 1-1,1 0 1,0 0 0,-1-1-1,1 1 1,0 0 0,0 0-1,-1-1 1,1 1 0,0 0-1,0 0 1,0 0 0,0 0-1,0-1 1,0 1 0,0 0-1,0 0 1,0 0 0,1 0-1,-1-1 1,0 1 0,1 1 0,-1-2-1,1 1 0,0-1 1,-1 1-1,1-1 1,-1 0-1,1 1 0,0-1 1,-1 0-1,1 0 1,0 1-1,0-1 0,-1 0 1,1 0-1,0 0 1,0 0-1,-1 0 0,1 0 1,0 0-1,1 0 1,7-2-46,0 0 0,-1 0 0,13-5 0,-9 3-14,4-1-16,100-27-452,-105 30 466,0 0 1,0 1-1,0 0 1,0 1-1,1 0 0,-1 1 1,0 0-1,17 4 1,-26-4 69,0-1 1,0 0-1,0 1 1,0-1-1,-1 1 1,1 0-1,0 0 1,0 0 0,0 0-1,0 0 1,-1 0-1,1 0 1,-1 0-1,1 1 1,-1-1-1,1 1 1,-1-1-1,0 1 1,0 0 0,1-1-1,-1 1 1,0 0-1,-1 0 1,1 0-1,0 0 1,0-1-1,-1 1 1,0 0-1,1 0 1,-1 0-1,0 1 1,0-1 0,0 0-1,0 0 1,0 0-1,0 0 1,0 0-1,-1 0 1,1 0-1,-1 0 1,-1 3-1,-2 4 160,0 0 0,-1-1 0,0 1 0,-1-1 0,0 0 0,0 0 0,-10 9 0,1-2 194,-1 0 0,-1 0 0,0-2 0,-1 0 1,0-1-1,-1-1 0,0 0 0,-36 12 0,52-22-394,0 0 1,0 0-1,0 0 0,0-1 0,0 1 1,0-1-1,0 0 0,0 0 1,0 0-1,0 0 0,0-1 0,0 1 1,0-1-1,0 0 0,-4-1 1,6 1-27,0 1 1,0-1-1,0 0 1,0 1 0,1-1-1,-1 0 1,0 0-1,0 0 1,1 1 0,-1-1-1,0 0 1,1 0-1,-1 0 1,1 0 0,-1 0-1,1 0 1,-1-2-1,1 1 9,-1-1 0,1 1 0,0 0-1,0-1 1,0 1 0,0 0-1,1 0 1,-1-1 0,1 1 0,-1 0-1,2-3 1,1-1-85,-1 0 0,2 0 0,-1 0 1,0 1-1,1-1 0,8-8 0,14-10-516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45.634"/>
    </inkml:context>
    <inkml:brush xml:id="br0">
      <inkml:brushProperty name="width" value="0.05" units="cm"/>
      <inkml:brushProperty name="height" value="0.05" units="cm"/>
    </inkml:brush>
  </inkml:definitions>
  <inkml:trace contextRef="#ctx0" brushRef="#br0">1 821 11955,'0'-11'558,"1"1"0,1-1 0,0 1 0,0-1 0,1 1 0,0 0 0,10-19 0,42-66-161,-41 71-116,-11 21-234,-1-1 0,1 1 0,0 0 1,0 0-1,0 0 0,0 0 0,0 0 0,1 1 0,-1-1 0,1 1 1,-1 0-1,1 0 0,0 0 0,0 1 0,0-1 0,0 1 0,7-1 0,9-4-12,63-28 153,-58 23-161,0 1-1,0 1 0,37-8 0,10 4 20,138-46-1,-185 50-42,2 0-1,53-9 1,-66 16-2,0 1 0,0 1 0,0 0 0,0 0 0,0 2 0,-1-1 0,26 8 0,-1 1 4,0-2 0,1-2 0,0-1 0,0-2 0,0-1 1,39-5-1,233-42 23,160-17-8,-178 28-8,-115 12 1,1 6 1,210 11-1,-371 5-12,582 5 5,-190-42-116,27-1-59,128 9 44,-178 10 106,387-15 17,-124 7 5,-452 17-9,448-17-10,0 39 6,125 53 2,-668-62 11,1-4 0,127-18-1,79-19 54,-290 35-38,1 1 0,-1 1 0,1 1 0,-1 1 0,1 1 0,-1 0 0,29 9 0,-15-3 20,0-2-1,1-1 1,45 1 0,104-9 46,-116-1-52,1 4 1,70 8-1,-107-2 0,0 2-1,-1 1 0,47 20 1,-38-13-3,52 13 0,-73-25-28,37 9 37,73 27 1,-125-39-21,-1 0-1,0 1 1,0-1 0,1 1 0,-1 0 0,-1-1-1,1 1 1,3 3 0,-6-5-8,1 1 0,-1-1-1,0 1 1,0-1 0,1 1 0,-1-1 0,0 1-1,0-1 1,0 0 0,0 1 0,1-1 0,-1 1-1,0-1 1,0 1 0,0-1 0,0 1 0,0-1 0,0 1-1,0-1 1,0 1 0,-1-1 0,1 1 0,-12 15 186,-14 5-1058,-40 24 0,65-44 736,-1 0-1,1 0 0,0-1 1,0 1-1,-1 0 1,1-1-1,0 1 1,-1-1-1,1 0 1,-1 1-1,1-1 1,-1 0-1,1 0 0,-1 0 1,1 0-1,-3 0 1,3 0 23,0-1 1,0 1 0,0-1 0,0 1-1,0-1 1,0 1 0,1-1-1,-1 0 1,0 1 0,0-1-1,0 0 1,1 0 0,-1 0-1,0 0 1,1 1 0,-1-1-1,1 0 1,-1-1 0,-2-6-290,1 0 0,0 1 1,1-1-1,-1 0 0,1-10 0,-2-6 438,3 23 83,0-1 0,-1 1 0,1-1 0,0 1 0,-1-1 0,1 1 0,-1-1 0,1 1 0,-1-1 0,1 1-1,-1 0 1,0 0 0,0-1 0,0 1 0,0 0 0,0 0 0,0 0 0,0 0 0,0 0 0,0 0 0,-1 0 0,1 0 0,0 0 0,-1 1 0,1-1 0,-3 0 0,3 1-29,0 0 0,0 0 0,1 0 1,-1 0-1,0 0 0,0 0 0,1 1 0,-1-1 1,0 0-1,0 1 0,1-1 0,-1 0 1,0 1-1,1-1 0,-1 1 0,0-1 1,1 1-1,-1-1 0,0 2 0,0 0-22,-1 0 1,1 0-1,0 0 0,0 0 0,0 0 0,0 1 1,0-1-1,1 0 0,-2 4 0,0 12 269,0 1 0,0 0 0,2 0-1,1 0 1,0 0 0,7 34 0,0-19-131,1-1 0,24 59-1,-29-83-210,-1-2 0,1 1 0,0 0 0,0-1-1,1 0 1,0 0 0,0 0 0,1 0 0,7 6-1,-12-13-2,0 1 0,1 0-1,-1-1 1,1 1 0,-1 0 0,1-1-1,-1 0 1,1 1 0,-1-1-1,1 0 1,-1 0 0,1 0-1,0 0 1,-1 0 0,1 0-1,-1 0 1,1-1 0,-1 1 0,1 0-1,-1-1 1,1 0 0,-1 1-1,1-1 1,-1 0 0,0 1-1,1-1 1,-1 0 0,0 0-1,0 0 1,2-2 0,5-4 10,-1 0 0,0-1 0,9-11 0,-12 14-2,24-33-127,-2-2-1,36-74 1,-62 114 137,0 0 0,0 0 1,0 0-1,0-1 0,0 1 0,0 0 0,0 0 0,0 0 1,0 0-1,0-1 0,0 1 0,0 0 0,0 0 0,0 0 1,0 0-1,0 0 0,1-1 0,-1 1 0,0 0 0,0 0 1,0 0-1,0 0 0,0 0 0,0 0 0,0-1 0,1 1 1,-1 0-1,0 0 0,0 0 0,0 0 0,0 0 0,0 0 1,1 0-1,-1 0 0,0 0 0,0 0 0,0 0 0,0 0 0,1 0 1,-1 0-1,0 0 0,0 0 0,0 0 0,0 0 0,1 0 1,-1 0-1,0 0 0,0 0 0,0 0 0,0 0 0,0 0 1,1 1-1,2 0 58,3-2 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49.485"/>
    </inkml:context>
    <inkml:brush xml:id="br0">
      <inkml:brushProperty name="width" value="0.05" units="cm"/>
      <inkml:brushProperty name="height" value="0.05" units="cm"/>
    </inkml:brush>
  </inkml:definitions>
  <inkml:trace contextRef="#ctx0" brushRef="#br0">309 152 15795,'8'-32'1503,"6"-26"-322,-14 53-985,1 1 0,0-1 0,-1 0 0,0 1 0,0-1 0,-1 0 0,1 1 0,-3-10 0,3 13-162,-1 1 1,1-1-1,0 1 0,0-1 1,0 1-1,-1-1 0,1 1 1,0-1-1,-1 1 0,1-1 1,0 1-1,-1 0 1,1-1-1,-1 1 0,1-1 1,-1 1-1,1 0 0,-1-1 1,1 1-1,-1 0 0,1 0 1,-1 0-1,1-1 0,-1 1 1,1 0-1,-1 0 0,1 0 1,-1 0-1,0 0 0,1 0 1,-1 0-1,1 0 0,-1 0 1,1 0-1,-1 0 1,0 0-1,1 0 0,-1 1 1,1-1-1,-1 0 0,1 0 1,-1 1-1,1-1 0,-1 0 1,1 0-1,-1 1 0,1-1 1,-1 1-1,1-1 0,0 0 1,-1 1-1,1-1 0,0 1 1,-1 0-1,-20 24 627,5 3-518,1 1 1,2 0 0,0 0-1,2 1 1,2 1-1,0 0 1,2 0-1,2 1 1,-4 59-1,8-44-123,2-1-1,3 0 1,1 1 0,2-2-1,2 1 1,18 53-1,-23-89-5,-2-7-5,-1 1 0,1-1 0,-1 0 0,0 0 0,0 1 0,0-1 0,-1 1 0,1-1 0,-1 1 0,0-1 0,0 1 0,0 4 0,-1-8-6,1 0 0,-1 1 0,1-1 0,-1 0 1,1 0-1,-1 1 0,1-1 0,-1 0 0,0 0 0,1 0 0,-1 0 1,1 0-1,-1 0 0,1 1 0,-1-2 0,0 1 0,1 0 0,-1 0 0,1 0 1,-1 0-1,0 0 0,1 0 0,-1-1 0,1 1 0,-1 0 0,1 0 1,-1-1-1,1 1 0,-1 0 0,1-1 0,-1 1 0,1 0 0,-1-2 1,-18-14-4,17 15 2,-30-29 9,1-1-1,1-2 1,1-1-1,2-2 0,-23-39 1,50 74-5,-1 0 1,1-1-1,0 1 1,-1 0-1,1 0 1,0 0-1,-1-1 1,1 1-1,0 0 1,0 0-1,0 0 1,0-1-1,0 1 1,1 0-1,-1 0 1,0-1-1,0 1 1,1 0-1,-1 0 1,1 0-1,-1 0 1,1 0-1,-1 0 0,1 0 1,0 0-1,0 0 1,-1 0-1,1 0 1,0 0-1,0 0 1,0 0-1,0 1 1,0-1-1,0 0 1,0 1-1,2-2 1,6-3-20,1 1 0,-1 0 1,17-5-1,-10 4-172,85-36-2009,-61 23-505,-1-2-1,0-1 1,63-47 0,-98 64 2672,21-13 1646,-24 17-1537,-1 0-1,1 0 0,-1 0 1,1 0-1,-1 0 0,1 0 1,-1-1-1,1 1 0,-1 0 1,1 0-1,-1 1 0,1-1 1,-1 0-1,1 0 0,-1 0 0,1 0 1,-1 0-1,1 0 0,-1 1 1,1-1-1,-1 0 0,1 0 1,-1 1-1,1-1 0,-1 0 1,0 1-1,1-1 0,-1 1 1,0-1-1,1 0 0,-1 1 1,0-1-1,1 1 0,-1-1 1,0 1-1,0-1 0,1 1 1,-1-1-1,0 1 0,0-1 1,0 1-1,0-1 0,0 1 1,0-1-1,0 1 0,0-1 1,0 1-1,0-1 0,0 1 1,0 0-1,1 89 3762,-2-68-3573,1-1-1,0 1 1,2-1-1,1 1 0,0-1 1,8 25-1,-11-45-263,0 0-1,0 0 0,1 0 1,-1-1-1,0 1 1,0 0-1,1 0 0,-1 0 1,0 0-1,1-1 1,-1 1-1,1 0 0,-1 0 1,1-1-1,0 1 1,-1-1-1,1 1 0,0 0 1,-1-1-1,1 1 1,0-1-1,-1 1 0,1-1 1,0 0-1,1 1 1,-1-1 0,0-1 1,-1 1 0,1-1 0,0 1 0,0-1-1,-1 1 1,1-1 0,0 0 0,-1 0 0,1 1-1,-1-1 1,1 0 0,-1 0 0,1 1 0,-1-1-1,0 0 1,1 0 0,-1-1 0,13-48 203,-8 17 111,-1 0-1,-1-58 1,-5 83-81,0 9-128,-2 8-8,3-6-138,1-1 1,0 0-1,0 0 1,0 1-1,0-1 1,0 0-1,0 1 1,1-1-1,-1 0 1,1 0-1,-1 1 1,1-1-1,0 0 0,0 0 1,0 0-1,0 0 1,0 0-1,1 0 1,-1 0-1,1 0 1,-1-1-1,1 1 1,-1 0-1,1-1 1,0 1-1,0-1 0,0 0 1,0 0-1,0 0 1,0 0-1,0 0 1,3 1-1,1 0-170,0-1-1,0 0 0,-1-1 0,1 1 1,0-1-1,0 0 0,0-1 0,0 1 1,-1-1-1,1 0 0,10-4 1,8-5-675,0-1 1,-1-1 0,27-18-1,-7 3-62,-40 26 940,-1 0-1,0 0 0,0 0 0,1 0 1,-1 0-1,0 0 0,1 0 0,-1 1 1,1-1-1,4 1 0,-6 0 37,0 0 0,0 0-1,-1 0 1,1 1 0,0-1 0,0 0-1,0 1 1,0-1 0,-1 1-1,1-1 1,0 1 0,-1-1 0,1 1-1,0-1 1,-1 1 0,1 0 0,0-1-1,-1 1 1,1 0 0,-1 0-1,1-1 1,-1 1 0,0 0 0,1 0-1,-1 0 1,0-1 0,0 1 0,1 0-1,-1 0 1,0 0 0,0 0-1,0 1 1,2 32 985,-2-25-761,1 0 1,-1-1-1,1 1 1,1 0-1,0 0 1,3 9-1,-4-16-226,0 0-1,0 0 0,0 0 1,0-1-1,1 1 0,-1 0 1,0-1-1,1 1 0,-1-1 1,1 1-1,0-1 0,0 0 1,-1 0-1,1 1 0,0-1 1,0 0-1,0-1 0,0 1 0,0 0 1,0-1-1,0 1 0,0-1 1,0 1-1,0-1 0,1 0 1,-1 0-1,0 0 0,0 0 1,0-1-1,4 0 0,10-3 13,0 0 0,0-1 0,0-1 0,-1-1 0,0 0 0,0-1 1,-1 0-1,14-11 0,-13 8-30,1 1 0,-1 1 1,2 1-1,-1 0 1,1 1-1,25-7 1,-40 14-11,0-1 1,0 1 0,-1 0-1,1-1 1,0 1-1,0 0 1,0 0 0,0 0-1,0 0 1,0 1-1,-1-1 1,1 0 0,0 1-1,0-1 1,0 1-1,-1 0 1,1 0 0,0 0-1,-1-1 1,1 1-1,0 1 1,-1-1 0,0 0-1,3 2 1,-1 2 20,-1-1 0,1 1 0,-1-1 0,0 1 0,0 0 0,-1 0 0,2 6 1,-1-6 10,-1 1 1,1-1 0,0 1 0,0-1 0,1 0-1,3 7 1,-5-11-24,1 1 0,-1-1 0,0 0 0,1 1 0,0-1 0,-1 0 0,1 0 0,0 0-1,-1 0 1,1 0 0,0 0 0,0 0 0,0-1 0,0 1 0,0-1 0,-1 1 0,1-1 0,0 0 0,0 0 0,0 0-1,0 0 1,4 0 0,8-3 11,0 0-1,-1 0 0,1-2 0,-1 0 1,0 0-1,0-1 0,-1-1 0,16-10 1,-14 8-33,1 1-1,0 0 1,0 1 0,0 1 0,26-7 0,-38 12 0,-1 1 1,1-1 0,0 1 0,-1 0-1,1 0 1,0 0 0,-1 0 0,1 0-1,0 1 1,-1-1 0,1 1 0,-1 0 0,1-1-1,-1 1 1,5 3 0,-3-1-6,0 0 0,0 0 1,-1 0-1,1 1 0,-1 0 1,0 0-1,4 6 0,-5-7-24,-1-1-1,1 0 1,-1 0-1,1 0 1,0 0-1,0 0 0,0-1 1,0 1-1,0 0 1,0-1-1,0 0 1,0 1-1,1-1 1,-1 0-1,1 0 0,-1 0 1,1 0-1,-1-1 1,1 1-1,-1-1 1,1 0-1,-1 1 1,1-1-1,0 0 0,-1-1 1,1 1-1,0 0 1,-1-1-1,1 1 1,3-2-1,-5 2 31,-1 0-1,0 0 1,0 0-1,0 0 1,0 0-1,0 0 1,0 0-1,1 0 1,-1 0-1,0 0 1,0 0-1,0 0 1,0 0-1,0-1 1,1 1-1,-1 0 1,0 0 0,0 0-1,0 0 1,0 0-1,0 0 1,0 0-1,0 0 1,1 0-1,-1 0 1,0 0-1,0-1 1,0 1-1,0 0 1,0 0-1,0 0 1,0 0-1,0 0 1,0 0-1,0-1 1,0 1-1,0 0 1,0 0 0,0 0-1,0 0 1,0 0-1,0 0 1,0-1-1,0 1 1,0 0-1,0 0 1,0 0-1,0 0 1,0 0-1,0-1 1,0 1-1,0 0 1,0 0-1,0 0 1,0 0-1,0 0 1,0 0-1,0 0 1,0-1 0,-1 1-1,1 0 1,0 0-1,0 0 1,0 0-1,0 0 1,-11-2-317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0.117"/>
    </inkml:context>
    <inkml:brush xml:id="br0">
      <inkml:brushProperty name="width" value="0.05" units="cm"/>
      <inkml:brushProperty name="height" value="0.05" units="cm"/>
    </inkml:brush>
  </inkml:definitions>
  <inkml:trace contextRef="#ctx0" brushRef="#br0">315 12 18244,'0'-1'66,"0"1"0,0-1 0,-1 0 1,1 1-1,0-1 0,0 1 0,-1-1 0,1 1 0,0-1 0,-1 1 1,1-1-1,-1 1 0,1-1 0,-1 1 0,1-1 0,-1 1 1,1 0-1,-1-1 0,1 1 0,-1 0 0,1 0 0,-1-1 0,0 1 1,1 0-1,-1 0 0,1 0 0,-1 0 0,0-1 0,1 1 1,-1 0-1,0 0 0,1 0 0,-2 1 0,-27 1 260,27-2-226,-31 7 386,-1 1 1,1 2-1,1 1 0,-1 2 1,-54 30-1,73-34-460,17-8-19,29-11-17,-14 4 8,3 1-21,1 1 0,-1 1 0,1 0 0,25 2 0,-41 0 13,1 2-1,-1-1 1,0 1-1,0-1 1,0 2-1,0-1 1,0 1 0,-1 0-1,1 0 1,0 0-1,-1 1 1,1 0-1,-1 0 1,0 0 0,0 1-1,0 0 1,-1 0-1,1 0 1,6 8-1,-9-9 14,-1-1-1,1 1 1,-1-1-1,0 1 1,0 0-1,0 0 1,0 0-1,0-1 1,-1 1-1,1 0 1,-1 0-1,0 0 1,0 0-1,0 0 1,0 0-1,0 0 1,-1 3-1,0-1 33,-1 0-1,0 0 0,0-1 1,0 1-1,0-1 0,-1 0 1,1 1-1,-1-1 1,-6 6-1,4-4 23,-2 0-1,1 0 1,-1 0 0,1-1 0,-2 0-1,1-1 1,0 1 0,-1-1 0,0-1-1,0 1 1,-12 2 0,20-5-89,-1-1-1,0 0 1,1 0-1,-1 1 1,0-1 0,0 0-1,1 0 1,-1 0 0,0 0-1,0 0 1,0 0 0,1 0-1,-1 0 1,0 0-1,0 0 1,1 0 0,-1 0-1,0-1 1,0 1 0,1 0-1,-1-1 1,0 1-1,1 0 1,-1-1 0,0 1-1,1-1 1,-2 0 0,2 0-41,0 0 0,0 0 0,0 0 0,0 0 0,0 0 0,0 0 0,0 0 0,0 0 0,1 0 0,-1 0 0,0 0 0,1 0 0,-1 0 0,1 0 0,-1 0 0,1 0 0,0-1 0,30-35-1311,-4 11 704,6-2-164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0.949"/>
    </inkml:context>
    <inkml:brush xml:id="br0">
      <inkml:brushProperty name="width" value="0.05" units="cm"/>
      <inkml:brushProperty name="height" value="0.05" units="cm"/>
    </inkml:brush>
  </inkml:definitions>
  <inkml:trace contextRef="#ctx0" brushRef="#br0">14 32 16556,'0'0'44,"0"0"1,0 0 0,0 0 0,0 0 0,0 0 0,1 0-1,-1 0 1,0 0 0,0 0 0,0 0 0,0 0 0,1 0-1,-1 0 1,0 0 0,0 0 0,0 0 0,0 0 0,0 0-1,1 0 1,-1 0 0,0 0 0,0 0 0,0 0 0,0 0-1,1 0 1,-1 0 0,0 1 0,0-1 0,0 0 0,0 0-1,0 0 1,0 0 0,1 0 0,-1 0 0,0 0 0,0 1-1,0-1 1,0 0 0,1 9 883,-7 18-94,4-18-281,-1 4-210,-5 35 292,8-45-608,-1 0 1,1 0-1,0 1 1,0-1-1,1 0 1,-1 0-1,0 0 1,1 0-1,0 0 1,0-1-1,0 1 1,2 5-1,-2-7-21,0-1 0,0 1 0,0 0 0,-1 0 0,1-1 0,0 1 0,0 0 0,0-1 0,0 1 0,0-1 0,0 0 0,1 1 0,-1-1 0,0 0 0,0 1 0,0-1 0,0 0 0,0 0 0,1 0 0,-1 0 0,0 0 0,0 0-1,0 0 1,0-1 0,0 1 0,0 0 0,1-1 0,-1 1 0,1-1 0,34-17 51,-33 16-49,53-38 95,-42 28-75,1 2 0,0-1 1,21-9-1,-15 15 41,-20 5-65,-1 0 1,1 0 0,0 0-1,-1 0 1,1 1-1,-1-1 1,1 0-1,-1 0 1,1 1-1,-1-1 1,1 0-1,-1 0 1,1 1-1,-1-1 1,1 1-1,-1-1 1,1 0-1,-1 1 1,0-1 0,1 2-1,0 1 24,0 0 0,0 0-1,0 1 1,0-1 0,-1 0 0,0 1 0,1-1-1,-2 6 1,1-7-6,0 1-1,-1-1 1,1 1 0,0 0-1,1-1 1,-1 1 0,0-1-1,1 1 1,-1-1 0,1 1-1,0-1 1,0 1-1,0-1 1,0 0 0,0 0-1,0 1 1,1-1 0,-1 0-1,2 2 1,0-3-1,0 0-1,0 0 1,0 0 0,0 0-1,0-1 1,0 1 0,0-1-1,0 0 1,0 0-1,0 0 1,0 0 0,0 0-1,0-1 1,0 0 0,0 1-1,4-2 1,48-20 108,-52 21-121,70-38 128,-52 26-116,0 1 1,1 1-1,25-8 0,-46 19-21,0-1-1,0 1 0,1-1 1,-1 1-1,0-1 0,0 1 1,0 0-1,0 0 0,0 0 1,0-1-1,1 1 0,-1 0 1,0 0-1,0 1 0,0-1 1,0 0-1,0 0 1,1 1-1,-1-1 0,0 0 1,0 1-1,0-1 0,0 1 1,0-1-1,0 1 0,0 0 1,1 0-1,-1 1-4,0 1 0,0-1 1,-1 0-1,1 0 0,0 1 0,-1-1 1,0 0-1,0 1 0,1-1 0,-1 1 1,0-1-1,-1 3 0,0 4-11,1-7 18,0 1 0,0 0 1,0-1-1,0 1 0,0 0 0,0-1 0,2 6 0,-2-8 1,1 1-1,-1-1 1,0 1-1,1-1 1,-1 1-1,1-1 1,-1 1 0,1-1-1,-1 1 1,1-1-1,0 0 1,-1 1-1,1-1 1,-1 0-1,1 1 1,0-1 0,-1 0-1,1 0 1,0 0-1,-1 0 1,1 1-1,0-1 1,0 0-1,-1 0 1,1 0 0,0-1-1,-1 1 1,1 0-1,0 0 1,-1 0-1,1 0 1,0-1-1,-1 1 1,1 0 0,0-1-1,9-3 12,-1 0 0,0-1-1,0 0 1,-1 0 0,0-1-1,14-12 1,-15 12-43,0 0-1,0 1 1,1 0 0,0 0-1,0 0 1,0 1 0,0 0-1,11-3 1,-18 6 19,0 1-1,0 0 1,0 0 0,0-1-1,0 1 1,0 0 0,0 0-1,0 0 1,0 0 0,1 0-1,-1 1 1,0-1 0,0 0-1,0 0 1,0 1 0,0-1-1,0 0 1,0 1 0,0-1 0,-1 1-1,1-1 1,0 1 0,0 0-1,1 0 1,-1 1-12,1 1 1,-1-1 0,1 1-1,-1-1 1,0 1-1,0 0 1,1 3 0,-2-5 20,1 1 1,-1 0 0,1 0 0,-1 0 0,1 0 0,0-1-1,-1 1 1,1 0 0,0-1 0,0 1 0,0-1-1,1 1 1,-1-1 0,0 1 0,0-1 0,1 0-1,-1 0 1,1 1 0,-1-1 0,1 0 0,0 0 0,-1-1-1,1 1 1,3 1 0,5-1-1,-1-1-1,0-1 1,1 1 0,-1-1-1,0-1 1,1 0 0,-1 0 0,0-1-1,0 0 1,14-7 0,-14 6-177,0 0 1,0 0 0,1 1 0,0 0-1,0 1 1,0 0 0,0 1 0,18 0-1,-26 1 98,1 1 0,-1-1-1,1 1 1,-1 0-1,0 0 1,1 0 0,-1 0-1,0 0 1,0 1 0,0-1-1,0 1 1,0-1 0,0 1-1,0 0 1,1 2 0,-1-2 62,-1-1 0,1 1 1,-1-1-1,1 1 0,0-1 1,0 1-1,0-1 0,-1 0 1,1 0-1,0 0 0,0 0 1,1 0-1,-1 0 0,0-1 1,0 1-1,0-1 0,0 1 1,1-1-1,-1 0 0,3 0 1,3-1 16,0-1 0,0-1-1,0 0 1,-1 0 0,1 0 0,-1-1 0,0 0 0,0 0 0,0-1 0,12-10 0,-10 8 17,0 0 0,1 0 1,1 1-1,14-7 0,-25 13 9,1 0-1,-1-1 1,1 1 0,-1 0 0,1 0-1,0-1 1,-1 1 0,1 0 0,0 0-1,-1 0 1,1 0 0,-1 0 0,1 0 0,0 0-1,-1 0 1,1 0 0,0 0 0,-1 0-1,1 0 1,0 0 0,-1 1 0,1-1-1,-1 0 1,1 0 0,0 1 0,-1-1-1,1 0 1,-1 1 0,1-1 0,-1 1-1,1-1 1,-1 0 0,0 1 0,1-1-1,-1 1 1,1-1 0,-1 1 0,0 0-1,1-1 1,-1 1 0,0-1 0,0 1-1,0 0 1,1-1 0,-1 1 0,0 0-1,0-1 1,0 1 0,0-1 0,0 2-1,0 6 279,0 0 0,-1 1 0,-3 13 0,1 6 709,3-27-993,0-1 1,0 1-1,1 0 0,-1-1 1,0 1-1,0-1 0,0 1 1,1-1-1,-1 1 0,0 0 1,1-1-1,-1 1 0,0-1 1,1 1-1,-1-1 0,1 0 1,-1 1-1,1-1 0,-1 1 1,1-1-1,-1 0 0,1 1 1,-1-1-1,1 0 0,0 1 1,20-1 147,23-13-729,-38 11 272,36-12 517,-37 16-376,-3 3-47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2.025"/>
    </inkml:context>
    <inkml:brush xml:id="br0">
      <inkml:brushProperty name="width" value="0.05" units="cm"/>
      <inkml:brushProperty name="height" value="0.05" units="cm"/>
    </inkml:brush>
  </inkml:definitions>
  <inkml:trace contextRef="#ctx0" brushRef="#br0">260 426 16179,'-1'-2'95,"0"1"-1,0 0 0,1 0 0,-1 0 1,0 0-1,0 0 0,0 0 0,0 0 0,0 1 1,0-1-1,-1 0 0,1 0 0,0 1 0,0-1 1,0 1-1,-1-1 0,1 1 0,0-1 1,-1 1-1,1 0 0,0 0 0,-1 0 0,1 0 1,0 0-1,-1 0 0,1 0 0,0 0 0,-3 1 1,-41 7 1164,31-4-1014,1 0 0,0 1-1,0 0 1,1 1 0,-1 1 0,1 0-1,1 0 1,0 1 0,0 1 0,0 0-1,1 0 1,-11 13 0,19-19-221,1-1 0,-1 0 0,1 1 0,0-1-1,0 1 1,0-1 0,0 1 0,0 0 0,0-1 0,1 1 0,-1 0 0,1-1-1,0 4 1,0-5-17,0 0 0,0 0 0,0 0 0,1 0-1,-1 0 1,0 0 0,1 0 0,-1 0 0,1-1 0,-1 1-1,1 0 1,-1 0 0,1 0 0,0-1 0,-1 1-1,1 0 1,0-1 0,0 1 0,-1 0 0,1-1-1,0 1 1,0-1 0,0 1 0,0-1 0,0 0 0,0 1-1,-1-1 1,1 0 0,0 0 0,0 1 0,0-1-1,0 0 1,0 0 0,0 0 0,0 0 0,0 0 0,0-1-1,1 1 1,7-1 10,0-1-1,0 0 1,0 0-1,0-1 1,-1 0-1,0-1 1,1 0-1,-1 0 1,0-1-1,-1 0 1,1 0-1,-1 0 1,6-8-1,12-10 18,-2-1 0,22-30 1,4-13-170,-57 101-63,7-30 194,-3 8 7,1 0 0,0 0 1,0 0-1,1 0 0,1 1 0,0-1 1,2 21-1,-1-32 1,0 0 0,0 0 0,0-1-1,1 1 1,-1 0 0,0 0 0,1-1 0,-1 1 0,0 0 0,1 0 0,-1-1 0,1 1 0,-1 0 0,1-1 0,-1 1-1,1-1 1,0 1 0,-1-1 0,1 1 0,0-1 0,-1 1 0,1-1 0,0 0 0,0 1 0,-1-1 0,1 0 0,0 0-1,0 1 1,0-1 0,-1 0 0,1 0 0,0 0 0,0 0 0,0 0 0,-1 0 0,1 0 0,0 0 0,1-1 0,2 0 12,0 0 0,0 0 0,0-1 0,0 0 0,6-3 0,6-5 6,-1-1 0,-1-1 0,0 0 0,0-1 0,-1 0 0,-1-1 0,18-25 0,-3-2-81,36-73 1,-56 99 22,4-6-51,0-1-1,-2 0 1,0 0 0,-2-1-1,9-41 1,-16 62 68,1-25-140,0 26 152,-1 0 0,0 1 0,0-1 0,0 1 0,-1-1 0,1 0 0,0 1 0,0-1 0,0 0 0,0 1 0,-1-1 0,1 1 0,0-1 0,0 0 0,-1 1 0,1-1 0,0 1 0,-1-1 0,1 1 0,-1-1 0,1 1 0,-1 0 0,1-1 0,-1 1 0,1-1 0,-1 1 0,1 0 0,-1 0 0,1-1 0,-1 1 0,0 0 0,1 0 0,-1-1 0,0 1 0,0 0 0,-1 0 0,1 1 0,-1-1-1,1 0 1,-1 1-1,1 0 1,0-1 0,-1 1-1,1 0 1,0-1 0,-1 1-1,1 0 1,0 0-1,0 0 1,0 0 0,0 0-1,0 0 1,-2 3 0,-14 24 7,12-19 6,-20 37 276,3 1 0,1 0 0,2 2 0,3 0 0,-19 91 0,34-131-206,0 0 0,0 0 0,1 17 0,0-25-71,0 0 0,0 0 0,0 0 0,0 0 0,0 0 0,0 0 0,0 0 0,0 0 0,1 0 0,-1 0 0,0 0 0,1 0 0,-1 0 1,1 0-1,-1-1 0,1 1 0,-1 0 0,1 0 0,0 0 0,-1-1 0,1 1 0,0 0 0,0-1 0,-1 1 0,1 0 0,0-1 0,0 1 0,0-1 0,0 1 0,0-1 0,0 0 0,0 1 0,0-1 1,0 0-1,0 0 0,0 0 0,0 0 0,0 0 0,0 0 0,0 0 0,0 0 0,0 0 0,0 0 0,0 0 0,1-1 0,1 0-2,0-1-1,1 1 1,-1-1-1,0 1 1,0-1-1,0 0 1,-1 0 0,1-1-1,0 1 1,-1 0-1,0-1 1,1 0-1,-1 0 1,3-5-1,3-5 13,-1-1 1,6-16-1,3-6-2,-16 40-22,0 0-1,0 1 0,1-1 0,0 1 0,-1-1 0,2 0 0,-1 0 0,0 1 0,1-1 1,0 0-1,2 4 0,-1-5 1,0 1 1,0-1-1,0 0 1,1 0 0,-1 0-1,1 0 1,0-1-1,0 0 1,0 1 0,0-1-1,0-1 1,0 1-1,1-1 1,-1 1-1,1-1 1,-1 0 0,1-1-1,-1 1 1,1-1-1,-1 0 1,1 0-1,-1 0 1,9-2 0,2-1-83,1-1 1,-1 0-1,0-1 0,-1 0 1,24-12-1,-21 8-58,1-1 1,-1-1-1,0 0 0,-1-1 0,-1-1 0,0 0 0,20-24 0,-42 71 528,-2-13-143,2 0 1,0 1-1,1 0 0,1 1 0,-2 29 1,7-51-231,0 0 0,0 1 1,0-1-1,0 1 0,0-1 0,0 1 1,0-1-1,1 1 0,-1-1 0,0 0 1,1 1-1,-1-1 0,1 0 1,0 1-1,1 1 0,-2-3-27,0 0-1,1 1 1,-1-1-1,1 0 1,-1 0 0,1 1-1,-1-1 1,1 0-1,-1 0 1,1 0 0,-1 0-1,1 0 1,-1 0-1,1 0 1,-1 0 0,1 0-1,-1 0 1,1 0 0,-1 0-1,1 0 1,-1 0-1,1 0 1,-1-1 0,0 1-1,1 0 1,-1 0-1,1-1 1,0 1 0,2-3-141,0 1 0,1-1 0,-1 0 0,0 0 1,-1 0-1,1 0 0,0 0 0,2-6 0,3-6 132,-1-1-1,-1 0 1,0 0-1,-1-1 1,4-27-1,-5 25-74,8-42-268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2.434"/>
    </inkml:context>
    <inkml:brush xml:id="br0">
      <inkml:brushProperty name="width" value="0.05" units="cm"/>
      <inkml:brushProperty name="height" value="0.05" units="cm"/>
    </inkml:brush>
  </inkml:definitions>
  <inkml:trace contextRef="#ctx0" brushRef="#br0">15 1 14619,'-4'19'756,"0"1"0,1 0 0,0 37 0,3-52-769,0-1 1,0 1 0,1 0-1,-1 0 1,1-1 0,0 1-1,1 0 1,-1-1-1,1 1 1,0-1 0,0 0-1,0 1 1,1-1-1,0 0 1,-1 0 0,1-1-1,1 1 1,-1 0 0,0-1-1,1 0 1,6 5-1,15 5-747,-19-10 584,1 1 0,-1 0 0,0 0 0,0 0 0,7 6-1,-11-8 273,0 1 0,0 0 0,0-1 0,0 1-1,-1 0 1,1 0 0,-1 0 0,1 0 0,-1 0-1,0 0 1,0 1 0,-1-1 0,1 0 0,-1 1 0,1 3-1,-2 19 1179,1-18-753,-1 1 0,1 0-1,1-1 1,2 13 0,-3-20-443,0 1 1,1 0-1,-1 0 0,1-1 1,0 1-1,0-1 0,-1 1 0,1-1 1,0 1-1,0-1 0,0 1 1,0-1-1,1 0 0,-1 1 1,0-1-1,0 0 0,1 0 0,-1 0 1,1 0-1,-1 0 0,1-1 1,-1 1-1,1 0 0,0-1 1,-1 1-1,4 0 0,4 0-14,0-1-1,0 1 1,0-2-1,0 1 1,0-1-1,0-1 1,15-4-1,64-26-391,-48 16 122,-32 13 166,10-4-171,1 1 1,-1 0 0,38-5 0,-55 11 205,1-1 1,0 1-1,0 0 0,0 0 0,0 1 0,-1-1 0,1 0 0,0 0 0,0 1 0,-1-1 0,4 2 0,-4-1 3,0-1 0,-1 1 0,1-1 0,-1 1 0,1-1 0,-1 1 0,1 0 0,-1-1 0,1 1 0,-1-1-1,1 1 1,-1 0 0,0 0 0,1-1 0,-1 1 0,0 0 0,1 0 0,-1-1 0,0 2 0,0 3-3,0 0 0,-1-1 0,1 1 0,-1 0 0,0-1 0,0 1 0,-3 5 0,3-7 4,0 1 0,0-1 0,0 1 0,0 0 0,0-1 0,1 1 0,0 6 0,3-5-85,3-3-86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3.542"/>
    </inkml:context>
    <inkml:brush xml:id="br0">
      <inkml:brushProperty name="width" value="0.05" units="cm"/>
      <inkml:brushProperty name="height" value="0.05" units="cm"/>
    </inkml:brush>
  </inkml:definitions>
  <inkml:trace contextRef="#ctx0" brushRef="#br0">154 9 18932,'9'-8'1497,"-13"24"-916,3-11-572,-15 62 351,4 1 1,2 0-1,4 1 0,2-1 1,7 85-1,-1-124-254,1-1 1,1 0-1,9 30 0,-3-39 44,-5-18-46,-4-13-10,-2 2-62,-1-1 0,-1 0-1,0 1 1,0 0 0,0 0-1,-8-14 1,-36-58 110,39 70-123,-4-8-16,-1 0-1,-1 1 0,-17-18 1,37 42-113,0-1 1,1 0-1,-1 0 1,1-1 0,0 0-1,0 0 1,0-1-1,0 1 1,1-1 0,-1-1-1,1 0 1,-1 0-1,1 0 1,14-2 0,-1 1-499,0-1 0,1-2 0,-1 0 1,31-9-1,-21 1-313,0 0 0,-1-2 0,0-2 0,-1 0 1,39-28-1,-77 51 1534,1 1 1,0 0 0,0 1 0,1 0-1,0 0 1,1 1 0,0-1 0,1 1 0,-6 16-1,7-16-494,-1 0 0,2 0 0,0 0 0,0 0 0,1 1 0,1-1-1,0 1 1,0 0 0,1-1 0,1 1 0,-1 0 0,4 12 0,-3-22-93,-1 1 0,1 0 1,0-1-1,0 1 0,0-1 1,0 0-1,1 1 0,-1-1 1,1 0-1,-1 0 0,1 0 1,0 0-1,0 0 0,0 0 1,0 0-1,0 0 0,0-1 1,0 1-1,1-1 0,2 2 1,-1-2 8,0 0 1,0-1-1,-1 1 1,1-1-1,0 0 1,0 0-1,-1 0 1,1 0-1,0-1 1,0 1-1,-1-1 1,8-2-1,2-2 82,0-1 0,0 0-1,0-1 1,-1-1-1,0 0 1,17-15 0,-13 9 119,-1 0 0,18-23 1,-29 32-164,0 0 0,0-1 0,-1 0 0,1 1-1,-1-1 1,-1-1 0,1 1 0,-1 0 0,0 0 0,0-1 0,1-8 0,-3 13-49,0-1-1,0 1 1,0 0-1,0-1 1,-1 1-1,1-1 1,-1 1-1,1 0 1,-1 0-1,0-1 1,0 1-1,0 0 1,0 0-1,0 0 1,0 0-1,-1 0 1,1 0-1,0 0 1,-1 0-1,-2-2 1,0 2 21,0-1 1,1 1-1,-1 0 0,0 0 1,0 0-1,0 1 1,0-1-1,0 1 0,-1 0 1,-7-1-1,5 1-198,0 1 0,-1-1 0,1 1-1,0 1 1,0-1 0,-1 1 0,1 1 0,0-1 0,0 1 0,0 0 0,0 1-1,1 0 1,-12 6 0,8 3-2390,10-11 2502,0-1 0,-1 0 0,1 1 0,0-1 0,0 0 0,0 1 0,0-1 0,0 0 0,0 1 0,0-1 0,0 0 0,0 1 0,0-1 0,0 1 0,0-1 0,0 0 0,0 1 0,0-1 0,0 0 0,1 1-1,-1-1 1,0 0 0,0 1 0,0-1 0,1 0 0,-1 0 0,0 1 0,0-1 0,0 0 0,1 1 0,-1-1 0,0 0 0,1 0 0,-1 0 0,0 1 0,1-1 0,-1 0 0,0 0 0,1 0 0,-1 0 0,0 0 0,1 0 0,-1 0 0,0 1 0,1-1 0,18 2-1182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4.226"/>
    </inkml:context>
    <inkml:brush xml:id="br0">
      <inkml:brushProperty name="width" value="0.05" units="cm"/>
      <inkml:brushProperty name="height" value="0.05" units="cm"/>
    </inkml:brush>
  </inkml:definitions>
  <inkml:trace contextRef="#ctx0" brushRef="#br0">4 7 14635,'-1'8'715,"0"1"0,0-1 0,1 1 0,0 0 0,0-1 0,3 12 0,-3-16-540,1 0 0,0 1-1,0-1 1,0 0-1,1 0 1,-1 0 0,1 0-1,0 0 1,0 0-1,1 0 1,-1 0 0,1-1-1,5 6 1,-6-8-146,-1 0 1,1 0 0,0 0-1,0 0 1,0 0 0,0-1 0,0 1-1,-1-1 1,1 1 0,0-1-1,0 0 1,0 0 0,0 0-1,0 0 1,0 0 0,0 0-1,0-1 1,0 1 0,0-1 0,0 1-1,0-1 1,2-1 0,6-2 1,-1-1 1,0 0-1,9-7 1,-10 7-8,41-28 63,54-31 125,-100 62-200,1 0 0,0 0 0,-1 1 0,1-1 0,0 1 0,0 0 0,0 0 0,-1 1 0,1-1-1,0 1 1,0 0 0,6 0 0,-8 0-3,0 1 0,0 0 0,0-1 0,0 1 0,0 0 0,0 0 0,0 0 0,-1 0 0,1 1 0,0-1 0,-1 0 0,1 1 0,-1-1 0,1 1 0,-1-1 0,1 1 0,-1 0 0,0 0 0,0 0 0,0 0 0,0-1 0,0 1 0,-1 0 0,2 3 0,13 58 198,-1-2-5,-14-60-194,1 0-1,-1 0 0,0 0 0,1 0 0,-1 0 0,0 0 0,1 0 0,0 0 1,-1 0-1,1 0 0,-1 0 0,1 0 0,0-1 0,0 1 0,0 0 0,-1 0 1,1-1-1,0 1 0,0 0 0,0-1 0,0 1 0,0-1 0,0 1 0,0-1 1,2 1-1,-1-1 3,-1-1 0,1 1 0,0 0 0,0 0 0,-1-1 0,1 1 0,0-1 0,0 0 0,-1 1 0,1-1 1,-1 0-1,1 0 0,-1 0 0,2-1 0,7-6 32,-2-1 1,1 1-1,11-16 0,-19 22-39,22-27 14,-11 12-277,0 2 1,1 0-1,19-18 0,-31 33 205,-1-1 0,0 1 0,1-1 0,-1 1 0,0-1-1,1 1 1,-1 0 0,1-1 0,-1 1 0,1-1 0,-1 1 0,1 0 0,0 0 0,-1-1 0,1 1 0,-1 0-1,1 0 1,-1 0 0,1-1 0,0 1 0,-1 0 0,1 0 0,0 0 0,-1 0 0,1 0 0,-1 0 0,1 0-1,0 0 1,-1 1 0,1-1 0,0 0 0,0 2-50,0-1-1,-1 0 1,0 0 0,1 0-1,-1 0 1,0 1 0,1-1-1,-1 0 1,0 0-1,0 1 1,0-1 0,0 2-1,0 5-666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4.862"/>
    </inkml:context>
    <inkml:brush xml:id="br0">
      <inkml:brushProperty name="width" value="0.05" units="cm"/>
      <inkml:brushProperty name="height" value="0.05" units="cm"/>
    </inkml:brush>
  </inkml:definitions>
  <inkml:trace contextRef="#ctx0" brushRef="#br0">0 169 11899,'23'-11'403,"-1"-1"1,-1-1 0,-1-1 0,1-1-1,-2-1 1,0-1 0,-2 0 0,24-29 0,-41 45-340,1 1 1,-1-1-1,0 1 1,0 0-1,0-1 0,1 1 1,-1-1-1,0 1 1,1 0-1,-1-1 1,0 1-1,1 0 1,-1-1-1,0 1 1,1 0-1,-1 0 1,0-1-1,1 1 1,-1 0-1,1 0 1,-1 0-1,1 0 1,-1 0-1,1-1 1,-1 1-1,0 0 0,1 0 1,-1 0-1,1 0 1,-1 0-1,1 0 1,-1 0-1,1 1 1,0 0 30,0-1 1,-1 1 0,1 0 0,-1 0-1,1 0 1,-1 0 0,1 0-1,-1 0 1,0 0 0,1 0 0,-1 0-1,0 0 1,0 2 0,0 48 1268,0-45-1119,-8 154 2089,-1 90-216,10-190-1813,2-1 0,13 69 1,-7-100-234,-9-28-71,0 0-1,0 0 1,0 0 0,0-1 0,0 1-1,1 0 1,-1 0 0,0 0 0,0 0-1,0 0 1,0 0 0,0 0 0,0 0-1,0 0 1,0 0 0,0 0 0,0 0-1,0 0 1,0 0 0,0-1 0,0 1-1,0 0 1,0 0 0,0 0 0,0 0-1,0 0 1,0 0 0,0 0 0,1 0-1,-1 0 1,0 0 0,0 0 0,0 0-1,0 0 1,0 0 0,0 0 0,0 0-1,0 0 1,0 0 0,0 0 0,0 0-1,0 0 1,1 0 0,-1 0 0,0 0-1,0 0 1,0 0 0,0 0 0,0 0-1,0 0 1,0 0 0,0 0 0,0 0-1,0 0 1,0 0 0,0 1 0,0-1-1,0 0 1,0 0 0,1 0 0,-1 0-1,0 0 1,0 0 0,0 0 0,0 0-1,0 0 1,0 0 0,0-17 41,-8-32-10,-2-1 0,-2 1 0,-23-61 0,34 108-35,8 5-38,-1 0 0,1 0-1,14 3 1,-6-4 25,1 0 0,-1 0 1,1-2-1,-1 1 0,0-2 0,1 0 0,-1-1 1,0-1-1,29-9 0,-20 4 10,0-1 0,-1-1 0,0-1 0,0-1 0,25-18 1,-43 27 5,0 0 0,0-1 1,0 1-1,0-1 1,-1 0-1,0-1 0,0 1 1,0-1-1,0 1 1,-1-1-1,1 0 0,3-10 1,-6 15-1,-1-1-1,0 1 1,0 0-1,0 0 1,0-1 0,0 1-1,0 0 1,0 0-1,1-1 1,-1 1 0,0 0-1,0-1 1,0 1 0,0 0-1,0 0 1,0-1-1,0 1 1,0 0 0,-1-1-1,1 1 1,0 0-1,0 0 1,0-1 0,0 1-1,0 0 1,0-1 0,0 1-1,-1 0 1,1 0-1,0 0 1,0-1 0,0 1-1,-1 0 1,1 0-1,0 0 1,0-1 0,-1 1-1,1 0 1,0 0 0,0 0-1,-1 0 1,1 0-1,0 0 1,0-1 0,-1 1-1,1 0 1,0 0 0,-1 0-1,1 0 1,0 0-1,-1 0 1,1 0 0,0 0-1,0 0 1,-1 0-1,1 1 1,0-1 0,0 0-1,-1 0 1,1 0 0,-1 0-1,-16 8-16,6 0 17,0 0 0,1 0 0,0 1 1,0 1-1,1 0 0,0 0 1,1 1-1,0 0 0,1 0 1,0 1-1,1 0 0,0 0 1,1 1-1,0-1 0,1 1 1,-3 16-1,6-24-12,1 1 0,-1-1 0,1 1 0,0-1 0,0 1 0,1-1 0,0 1 0,0-1 0,0 1 0,0-1 0,1 0 0,4 9 0,-5-12-47,1 1 1,-1-1 0,1 0-1,0 0 1,-1 0 0,1 0-1,0-1 1,0 1 0,0 0 0,1-1-1,-1 1 1,0-1 0,0 0-1,1 0 1,-1 0 0,1 0-1,-1 0 1,1 0 0,-1-1 0,1 1-1,0-1 1,-1 0 0,1 0-1,0 0 1,-1 0 0,1 0-1,-1 0 1,5-2 0,1 0-37,0 0 0,0-1 1,0 0-1,0 0 0,0-1 1,-1 0-1,10-7 0,19-19-414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6.224"/>
    </inkml:context>
    <inkml:brush xml:id="br0">
      <inkml:brushProperty name="width" value="0.05" units="cm"/>
      <inkml:brushProperty name="height" value="0.05" units="cm"/>
    </inkml:brush>
  </inkml:definitions>
  <inkml:trace contextRef="#ctx0" brushRef="#br0">111 397 18668,'-11'6'551,"0"1"0,1 0 0,-1 0 0,1 1 0,1 0 0,-1 1 0,2 0 0,-1 0 0,-7 11 1,16-19-551,-1 0 1,0 0 0,1-1 0,-1 1 0,1 0 0,0 0 0,-1 0-1,1 0 1,0 0 0,-1 0 0,1 0 0,0 0 0,0 0 0,0 0 0,0-1-1,0 1 1,0 0 0,0 0 0,0 0 0,0 0 0,0 0 0,0 0 0,1 0-1,-1 0 1,0 0 0,1 0 0,-1 0 0,1 0 0,-1-1 0,1 1 0,-1 0-1,1 0 1,0-1 0,-1 1 0,1 0 0,0-1 0,0 1 0,1 0 0,3 2-45,0 0 0,1-1 0,-1 1 1,1-2-1,8 3 0,5 2 33,-11-3 8,0 1-1,1 0 1,-2 0 0,1 1 0,0 0-1,-1 0 1,0 1 0,0 0-1,-1 0 1,1 1 0,-1 0-1,-1 0 1,1 0 0,-1 1-1,-1-1 1,1 1 0,-1 1-1,-1-1 1,0 0 0,0 1-1,0 0 1,-1-1 0,0 1-1,-1 0 1,0 0 0,0 13-1,-1-2 76,-1 0-1,-1 0 0,-1 0 0,0 0 0,-2-1 0,0 1 0,-1-1 0,-1 0 0,-1-1 1,0 0-1,-2 0 0,0-1 0,-15 20 0,1-14 197,23-22-259,1 0 0,-1-1 0,0 1 0,0-1 0,0 1-1,1-1 1,-1 0 0,0 1 0,0-1 0,0 0 0,0 1 0,0-1 0,0 0 0,0 0 0,0 0 0,0 0 0,0 0 0,0 0 0,1 0 0,-1 0 0,0 0-1,0-1 1,0 1 0,0 0 0,0-1 0,0 1 0,0 0 0,1-1 0,-1 1 0,0-1 0,0 1 0,0-1 0,-1-1 0,0-2-13,-1 0 0,1-1 1,-1 1-1,1-1 0,0 0 1,1 0-1,-1 0 0,1 1 1,0-1-1,0-1 0,1 1 1,-1 0-1,1-5 0,1-15-90,3-30 0,-1 28 17,1 1 0,2 0-1,1 0 1,1 1 0,11-26 0,-14 38 52,2 0 0,-1 1 0,2 0 0,0 0 0,0 0 0,1 1 0,0 0 0,1 1 0,0 0 1,1 0-1,12-8 0,-21 17 19,0-1 0,0 1 1,0 0-1,0 0 0,0 0 1,0 0-1,1 0 0,-1 0 1,0 0-1,0 1 0,1-1 1,-1 1-1,0 0 0,1 0 0,-1-1 1,4 2-1,-5-1 5,1 1-1,-1 0 1,0 0-1,0 0 1,0-1-1,0 1 1,0 0-1,0 0 1,0 0-1,0 1 1,0-1-1,0 0 1,0 0-1,-1 0 1,1 1-1,-1-1 1,1 0-1,-1 1 1,1-1-1,-1 0 1,0 1-1,0-1 1,1 1-1,-1-1 1,0 0-1,0 1 1,-1 2-1,-3 76 77,9-85-69,-1 1 0,0-1 0,0 1 0,0-1 0,5-11 0,3-7 79,0-1 0,-2 0 0,12-47 0,-22 70-87,1 1 1,-1-1-1,0 0 1,0 0-1,1 1 1,-1-1 0,0 0-1,1 0 1,-1 1-1,1-1 1,-1 0-1,1 1 1,-1-1 0,1 1-1,-1-1 1,1 1-1,0-1 1,-1 1-1,1-1 1,0 1-1,-1-1 1,1 1 0,0 0-1,0 0 1,-1-1-1,1 1 1,0 0-1,0 0 1,0 0 0,-1 0-1,1 0 1,1 0-1,32 6-838,-10-1-50,-9-4 352,0-1 0,0-1 0,0-1 1,0 0-1,0 0 0,0-2 0,-1 0 1,0 0-1,1-2 0,-2 0 0,1 0 1,-1-1-1,0-1 0,0 0 0,-1-1 1,16-14-1,-21 14 1009,-10 5 776,2 4-1100,0 0 1,-1 0-1,1 0 1,0 0-1,0 1 0,-1-1 1,1 0-1,0 1 0,0-1 1,-1 1-1,1-1 0,-2 2 1,-5 4 182,1-1 0,0 1 0,0 0 0,0 1 0,1 0 0,0 0 0,0 0 0,1 1 0,0 0 0,0 0 0,1 0 0,0 0 0,0 1 0,1 0 0,0-1 0,1 1 0,-3 16 0,5-23-291,0 0 0,0 1-1,0-1 1,0 0 0,0 0-1,1 1 1,-1-1 0,1 0 0,-1 0-1,1 0 1,1 3 0,-2-4-29,1 0 1,0 0 0,0 0 0,-1-1 0,1 1 0,0 0 0,0 0 0,0-1 0,0 1 0,0 0 0,0-1 0,0 1 0,0-1 0,0 1 0,0-1 0,0 0 0,0 1 0,0-1 0,0 0 0,0 0-1,1 0 1,-1 0 0,0 0 0,0 0 0,2 0 0,5-1-8,0-1 0,1 0 0,-1 0-1,0-1 1,0 0 0,0-1 0,-1 1-1,1-1 1,-1-1 0,0 0 0,0 0 0,8-7-1,6-8-104,0 0 1,22-29-1,-37 42 11,0 0 1,-1-1 0,7-12-1,-12 20 85,0 0 0,0 0-1,0 0 1,0 0 0,-1 0-1,1 0 1,0 0-1,0 0 1,0 0 0,-1 0-1,1 0 1,0 0-1,0 0 1,0 0 0,-1 0-1,1 0 1,0 0-1,0 0 1,0 0 0,-1 0-1,1 0 1,0 0 0,0-1-1,0 1 1,0 0-1,-1 0 1,1 0 0,0 0-1,0 0 1,0-1-1,0 1 1,0 0 0,0 0-1,0 0 1,-1 0 0,1-1-1,0 1 1,0 0-1,0 0 1,0 0 0,0-1-1,0 1 1,0 0-1,0 0 1,0 0 0,0 0-1,0-1 1,0 1-1,0 0 1,0 0 0,0 0-1,0-1 1,0 1 0,0 0-1,0 0 1,1 0-1,-1-1 1,0 1 0,0 0-1,0 0 1,0 0-1,0 0 1,1-1 0,-15 9-149,10-4 161,0 1 1,0-1-1,0 1 1,0 0-1,1 0 1,0 0-1,0 0 1,1 1-1,-1-1 1,1 1-1,0-1 1,0 1-1,-1 11 1,3-15 0,0-1 1,0 0-1,0 0 1,0 0-1,0 0 0,0 1 1,0-1-1,0 0 1,1 0-1,-1 0 0,0 0 1,1 0-1,-1 1 0,1-1 1,-1 0-1,1 0 1,0 0-1,-1 0 0,1-1 1,0 1-1,0 0 1,0 0-1,-1 0 0,1 0 1,0-1-1,0 1 1,0-1-1,0 1 0,0 0 1,0-1-1,1 0 1,-1 1-1,0-1 0,0 0 1,0 1-1,0-1 0,3 0 1,1 0 20,1 1 1,-1-1 0,1-1-1,-1 1 1,0-1 0,1 0-1,6-2 1,1-2-7,1-1 0,-1 0 0,-1-1 0,1 0 0,-1-1-1,0 0 1,-1-1 0,0 0 0,0-1 0,-1 0 0,15-21 0,-7 7-14,-1 0 0,-1-2 1,-2 0-1,19-46 1,4-33-114,-34 94 68,0-1-1,-1 0 1,0-1-1,0 1 1,-2 0-1,0-22 1,0 33 33,0 1 0,0 0 0,0-1-1,0 1 1,0-1 0,0 1 0,0 0 0,0-1 0,0 1 0,0 0 0,0-1 0,0 1 0,0-1-1,0 1 1,0 0 0,-1-1 0,1 1 0,0 0 0,0-1 0,0 1 0,0 0 0,-1-1 0,1 1-1,0 0 1,0 0 0,-1-1 0,1 1 0,0 0 0,-1 0 0,1-1 0,0 1 0,0 0 0,-1 0-1,1 0 1,-1 0 0,1-1 0,0 1 0,-1 0 0,1 0 0,-12 14-75,3 5 94,1 1 0,0 0-1,-6 27 1,-10 67 253,23-109-256,-16 106 321,15-95-252,1 0-1,1 1 0,0-1 1,6 29-1,-6-42-72,1-1 1,0 1-1,0 0 0,0 0 1,0-1-1,0 1 0,0-1 1,1 1-1,-1-1 0,1 0 1,0 1-1,0-1 0,0 0 1,0 0-1,0 0 0,0-1 1,1 1-1,2 1 0,-3-2-8,-1 0 0,1 0 0,0-1 0,0 1 0,0-1 0,0 0 0,-1 1 0,1-1 0,0 0 0,0 0 0,0 0 0,0 0 0,0-1 0,-1 1 0,1 0 0,0-1 0,0 1 0,0-1 0,-1 0 0,1 0 0,0 1 0,-1-1 0,1 0 0,0 0-1,-1-1 1,1 1 0,-1 0 0,2-3 0,2-2-3,0 0 0,-1 0 0,0-1 0,0 1 0,0-1 0,-1 0 0,0-1-1,0 1 1,-1 0 0,0-1 0,-1 0 0,1 1 0,-1-1 0,-1 0 0,1 1-1,-2-12 1,-3 11-36,-1 14 34,-1 15 44,5-18-29,1 1 1,0-1-1,0 0 0,0 1 1,0-1-1,1 1 1,-1-1-1,1 1 0,0-1 1,0 0-1,0 0 1,3 6-1,-3-7-7,0-1 1,0 0-1,0 0 0,1 0 1,-1 0-1,0 0 1,1 0-1,-1 0 0,1 0 1,-1 0-1,1-1 0,-1 1 1,1-1-1,0 1 0,-1-1 1,1 1-1,0-1 0,-1 0 1,1 0-1,0 0 1,-1 0-1,1 0 0,0 0 1,-1-1-1,1 1 0,0 0 1,-1-1-1,3 0 0,10-4-115,0 0 0,-1-1 0,1 0 0,-1-2 0,13-8 0,9-5-356,-34 20 439,0 1 0,0-1 0,0 0-1,1 1 1,-1-1 0,0 1 0,1-1 0,-1 1 0,0-1 0,1 1 0,-1 0-1,0 0 1,1 0 0,-1 0 0,1 0 0,-1 0 0,0 0 0,1 0 0,1 1 0,-2 0 19,-1-1 1,1 1 0,0 0 0,0 0-1,-1-1 1,1 1 0,0 0 0,-1 0-1,1 0 1,-1 0 0,1 0 0,-1 0 0,1 0-1,-1 0 1,0 0 0,0 0 0,1 0-1,-1 0 1,0 0 0,0 1 0,0-1-1,0 0 1,0 0 0,-1 2 0,-6 66 375,3-50-149,2 1-1,0 33 1,2-53-235,0 0 0,0 0 0,0 0 0,0 1 0,-1-1 0,1 0 0,0 0 0,0 0 0,0 0 0,0 1 0,0-1 0,0 0 0,0 0 0,0 0 0,0 0-1,0 1 1,0-1 0,0 0 0,0 0 0,0 0 0,0 1 0,0-1 0,0 0 0,0 0 0,0 0 0,1 0 0,-1 1 0,0-1 0,0 0 0,0 0 0,0 0 0,0 0 0,0 0 0,0 1 0,1-1 0,-1 0 0,0 0 0,0 0 0,0 0 0,0 0 0,1 0 0,-1 0 0,0 0 0,0 0 0,0 1 0,0-1 0,1 0 0,-1 0 0,5-11-719,4-18 171,-4-6 155,-3-14-144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5.371"/>
    </inkml:context>
    <inkml:brush xml:id="br0">
      <inkml:brushProperty name="width" value="0.05" units="cm"/>
      <inkml:brushProperty name="height" value="0.05" units="cm"/>
    </inkml:brush>
  </inkml:definitions>
  <inkml:trace contextRef="#ctx0" brushRef="#br0">18 1 15819,'0'11'736,"-2"0"-1,-4 21 1,-1 13-142,6-36-474,0 2-17,0 0 1,1 1 0,0-1-1,3 15 1,-3-24-96,0-1 1,1 1-1,-1-1 0,0 0 1,0 1-1,1-1 0,-1 0 0,1 0 1,-1 1-1,1-1 0,0 0 1,-1 0-1,1 0 0,0 0 1,0 0-1,0 0 0,0 0 1,0 0-1,0 0 0,0 0 0,0 0 1,0 0-1,0-1 0,0 1 1,0 0-1,1-1 0,-1 1 1,0-1-1,1 0 0,-1 1 1,0-1-1,1 0 0,-1 0 0,0 0 1,1 0-1,-1 0 0,0 0 1,1 0-1,-1 0 0,0-1 1,1 1-1,-1 0 0,0-1 1,1 1-1,1-2 0,15-7 54,0 0-1,0-1 1,-1-2-1,20-15 1,-19 13-17,0 1-1,1 1 1,26-13 0,-43 24-39,0-1 1,1 1-1,-1 0 1,1 1-1,0-1 0,-1 0 1,1 1-1,0-1 1,-1 1-1,1 0 0,0 0 1,-1 0-1,1 0 1,5 2-1,-7-2 4,1 1 1,-1 0-1,0 0 0,1 0 0,-1 0 1,0 0-1,0 0 0,0 1 1,0-1-1,0 0 0,0 1 1,0-1-1,0 0 0,0 1 0,-1-1 1,1 1-1,0-1 0,-1 1 1,1 0-1,-1-1 0,0 1 0,0-1 1,1 1-1,-1 2 0,0 26 179,0-24-139,0-1 0,0 1 0,0-1 0,0 0-1,1 1 1,0-1 0,0 0 0,0 1 0,1-1 0,2 7 0,-3-11-35,0 0-1,0 0 1,0-1-1,0 1 1,0 0 0,0 0-1,0-1 1,0 1 0,0 0-1,1-1 1,-1 1-1,0-1 1,0 0 0,0 1-1,1-1 1,-1 0 0,0 0-1,0 1 1,1-1 0,-1 0-1,0 0 1,1-1-1,-1 1 1,0 0 0,0 0-1,1-1 1,-1 1 0,0 0-1,0-1 1,0 1 0,2-2-1,6-2 23,-1-1 0,1 0-1,7-6 1,-11 8-17,42-34 54,-30 22-91,1 1 0,24-13-1,-40 26 8,-1 0 1,1 0-1,0 0 0,0 0 0,-1 1 0,1-1 0,0 0 1,0 1-1,0 0 0,0-1 0,0 1 0,-1 0 0,1 0 1,0 0-1,0 0 0,0 0 0,2 1 0,-3 0 2,1-1 1,-1 1-1,0 0 0,0 0 0,1 0 1,-1 0-1,0 0 0,0 0 1,0 0-1,0 0 0,0 0 0,0 0 1,-1 0-1,1 1 0,0-1 0,-1 0 1,2 3-1,1 5-8,-1 1 1,0-1 0,-1 1-1,0 0 1,0 13 0,-1-7 45,0-14-21,0 0 1,1-1 0,-1 1 0,0 0 0,1 0 0,-1 0 0,1 0 0,-1 0-1,1 0 1,0-1 0,0 1 0,0 0 0,1 2 0,-1-4-5,0 1 0,0-1 0,-1 1 1,1-1-1,0 0 0,0 1 0,0-1 1,-1 0-1,1 0 0,0 0 0,0 0 0,0 1 1,0-1-1,0 0 0,-1 0 0,1-1 1,0 1-1,0 0 0,0 0 0,0 0 1,0-1-1,-1 1 0,1 0 0,0-1 0,0 1 1,0 0-1,-1-1 0,1 1 0,0-1 1,-1 1-1,1-1 0,0-1 0,12-8-18,23-24-1,9-10-157,-41 41 137,1-1 0,-1 1 0,1 0 0,0 0 1,0 1-1,0 0 0,0-1 0,8-1 1,-11 4 22,0 0 0,0-1 1,0 1-1,0 0 0,0 0 1,0 0-1,0 1 0,0-1 1,0 0-1,0 1 0,-1-1 1,1 1-1,0 0 1,0 0-1,0 0 0,0-1 1,-1 2-1,1-1 0,0 0 1,-1 0-1,1 0 0,-1 1 1,0-1-1,1 1 0,-1-1 1,0 1-1,0 0 0,0-1 1,0 1-1,0 0 1,0 0-1,0 2 0,4 8 57,0 1 0,-2 0 0,5 25 0,-3-13 82,-3-17-108,8 25 209,-10-32-252,0 1 1,1-1-1,0 0 0,-1 1 1,1-1-1,0 0 1,0 0-1,0 1 0,0-1 1,0 0-1,0 0 1,0 0-1,0 0 0,0 0 1,0 0-1,1-1 1,-1 1-1,2 1 1,-2-2-3,-1 0 0,1 0 0,-1 0 1,1 0-1,-1 0 0,1 0 0,-1 0 1,1 0-1,-1 0 0,1 0 1,-1 0-1,1 0 0,-1-1 0,1 1 1,-1 0-1,1 0 0,-1-1 1,1 1-1,-1 0 0,0 0 0,1-1 1,-1 1-1,1 0 0,-1-1 0,0 1 1,1-1-1,-1 1 0,0 0 1,0-1-1,1 1 0,-1-1 0,0 0 1,5-16-219,-4 1-83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6.672"/>
    </inkml:context>
    <inkml:brush xml:id="br0">
      <inkml:brushProperty name="width" value="0.05" units="cm"/>
      <inkml:brushProperty name="height" value="0.05" units="cm"/>
    </inkml:brush>
  </inkml:definitions>
  <inkml:trace contextRef="#ctx0" brushRef="#br0">8 0 15339,'-2'16'1881,"0"3"-1089,-1 2-392,3-2 2128,4 1-1967,6-2-1242,2-2 705,6-2-240,2-1-104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57.074"/>
    </inkml:context>
    <inkml:brush xml:id="br0">
      <inkml:brushProperty name="width" value="0.05" units="cm"/>
      <inkml:brushProperty name="height" value="0.05" units="cm"/>
    </inkml:brush>
  </inkml:definitions>
  <inkml:trace contextRef="#ctx0" brushRef="#br0">73 501 16700,'-30'46'2844,"19"-30"-1295,-17 32 0,28-47-1509,-1-1 1,1 0-1,0 1 0,0-1 0,-1 0 0,1 1 1,0-1-1,0 0 0,0 1 0,-1-1 1,1 1-1,0-1 0,0 1 0,0-1 0,0 0 1,0 1-1,0-1 0,0 1 0,0-1 0,0 0 1,0 1-1,0-1 0,0 1 0,0-1 1,0 1-1,0-1 0,1 0 0,-1 1 0,0-1 1,0 0-1,0 1 0,1-1 0,-1 1 1,0-1-1,0 0 0,1 0 0,0 1 0,0-1-1,0 1 0,1-1 0,-1 0 0,1 0 0,-1 0 0,0-1 0,1 1-1,-1 0 1,0 0 0,1-1 0,1 0 0,43-21-258,-42 20 245,30-18-303,-16 10 75,-1 0 1,2 0 0,-1 2 0,1 0 0,33-8 0,-51 16 200,1-1 1,-1 1-1,0 0 1,1 0-1,-1-1 1,0 1 0,1 0-1,-1 0 1,0 0-1,1 0 1,-1 1-1,0-1 1,1 0-1,-1 1 1,0-1 0,1 0-1,-1 1 1,0 0-1,0-1 1,1 1-1,-1 0 1,0 0 0,0-1-1,0 1 1,0 0-1,0 0 1,0 0-1,0 0 1,0 0-1,-1 0 1,1 1 0,0-1-1,-1 0 1,1 0-1,-1 1 1,1-1-1,0 3 1,0 3 129,0 1 1,-1-1-1,0 1 0,0 0 0,-2 12 1,0 4 264,2-24-378,-1 1-1,1-1 0,0 1 1,0-1-1,0 1 1,0-1-1,1 1 0,-1-1 1,0 1-1,0-1 1,0 1-1,0 0 1,0-1-1,1 1 0,-1-1 1,0 0-1,1 1 1,-1-1-1,0 1 0,1-1 1,-1 1-1,0-1 1,1 0-1,-1 1 0,1-1 1,-1 0-1,0 1 1,1-1-1,-1 0 1,2 1-1,-1-1 0,1 0 0,-1 0-1,1 0 1,-1 0 0,1 0 0,-1 0 0,0-1 0,1 1 0,-1 0-1,1-1 1,1 0 0,37-23-66,-37 22 45,18-13-189,-11 8-143,-1 0 0,1 0 0,1 1 0,21-10 1,-32 16 292,1 0 0,-1-1 0,1 1 0,0 0 0,0 0 0,-1 0 1,1-1-1,0 1 0,-1 0 0,1 0 0,0 0 0,-1 0 0,1 0 1,0 0-1,0 1 0,-1-1 0,1 0 0,0 0 0,-1 0 0,1 1 1,0-1-1,-1 0 0,1 0 0,0 1 0,-1-1 0,2 1 1,-2 0-27,1 0 1,-1 0 0,0 0 0,1 0-1,-1 0 1,0 0 0,0 0 0,1 0-1,-1 0 1,0 0 0,0 0 0,0 0-1,0 0 1,-1 0 0,1 2 0,-2 3-246,1 0 1,-1 0-1,0-1 1,0 1-1,-4 5 1,6-10 87,2-2-76</inkml:trace>
  <inkml:trace contextRef="#ctx0" brushRef="#br0" timeOffset="1">771 1 18500,'0'8'1984,"-3"10"-1416,-1 6-255,2 6 1335,-1 4-1400,3 7-368,0 0-696,0-1 872,5 3-320,2 3-128</inkml:trace>
  <inkml:trace contextRef="#ctx0" brushRef="#br0" timeOffset="2">814 624 16780,'-5'22'2280,"4"1"-1424,-2-6-360,3-3 1625,0-8-1521,2-6-648,2-4 264,0-6-184,3-5-288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02.481"/>
    </inkml:context>
    <inkml:brush xml:id="br0">
      <inkml:brushProperty name="width" value="0.05" units="cm"/>
      <inkml:brushProperty name="height" value="0.05" units="cm"/>
    </inkml:brush>
  </inkml:definitions>
  <inkml:trace contextRef="#ctx0" brushRef="#br0">1 135 16219,'78'0'4100,"70"1"-3336,81-8-306,-1-11 1,235-50-1,-397 56-474,80-13-136,-117 22-130,0 0 0,58 5 1,-74-1-42,-1 1 0,1 1 1,-1 0-1,15 5 0,-24-6 135,1-1 1,0 1-1,-1 0 0,1 0 0,-1 0 0,0 1 0,5 4 1,-7-6 128,0 0 1,0 0 0,0 0-1,0 1 1,0-1 0,0 0-1,-1 1 1,1-1 0,0 0-1,-1 1 1,1-1 0,-1 1-1,0-1 1,0 1 0,1-1-1,-1 1 1,0-1 0,0 1-1,0-1 1,-1 3 0,-4 10-683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14.554"/>
    </inkml:context>
    <inkml:brush xml:id="br0">
      <inkml:brushProperty name="width" value="0.05" units="cm"/>
      <inkml:brushProperty name="height" value="0.05" units="cm"/>
    </inkml:brush>
  </inkml:definitions>
  <inkml:trace contextRef="#ctx0" brushRef="#br0">278 254 13547,'12'-164'2652,"-11"163"-2598,-1 0-1,0 0 1,0 0-1,0 0 0,0 0 1,0 0-1,0 0 0,0 0 1,0 0-1,0 0 1,0 0-1,-1 0 0,1 0 1,0 0-1,-1 0 1,1 0-1,-1 1 0,1-1 1,-1 0-1,0-1 0,0 2-23,0 0 0,1 0-1,-1 0 1,0 0 0,1 0-1,-1 0 1,0 0 0,1 1-1,-1-1 1,1 0 0,-1 0-1,0 1 1,1-1 0,-1 0-1,1 1 1,-1-1-1,1 1 1,-1-1 0,1 1-1,-1-1 1,1 1 0,-1 0-1,-30 43 542,28-38-519,-43 71 242,-48 110-1,73-135-295,1 0 0,3 1-1,-13 74 1,26-103-4,1 0 1,1 0-1,2 43 0,0-59 1,1 0-1,0 0 0,0-1 0,1 1 1,0 0-1,0-1 0,1 1 1,0-1-1,0 0 0,1 0 1,0 0-1,0 0 0,1-1 0,10 13 1,-12-17 5,0 1-1,0-1 1,1 0 0,-1 0 0,1 0-1,0-1 1,-1 1 0,1-1 0,0 1-1,0-1 1,0-1 0,0 1 0,0 0-1,0-1 1,0 0 0,0 0 0,0 0-1,0-1 1,0 1 0,0-1 0,0 0-1,0 0 1,-1 0 0,1 0 0,0-1-1,-1 0 1,6-2 0,4-4 23,1-1 1,-2 1-1,1-2 0,-1 0 1,20-22-1,-8 5 56,-2-2 0,-1 0 0,-1-1 0,-2-1 1,-1 0-1,-1-2 0,14-42 0,-17 37 13,-2-1 0,-2 0 1,-1-1-1,-2 0 0,-2 0 1,0-49-1,-5 71-83,-1 0-1,0 0 1,-1 0-1,-1 0 1,0 1-1,-2-1 1,-12-28-1,14 39-41,1 1 0,-1-1 0,0 1 0,-1 0 0,0 0 0,0 1-1,0 0 1,0-1 0,-8-4 0,9 7-22,-1 1-1,1-1 1,-1 1 0,1 0 0,-1 0-1,0 1 1,1-1 0,-1 1-1,0 0 1,0 1 0,0-1 0,0 1-1,0 0 1,-10 1 0,5 1-46,-1 1 1,1 0 0,0 0-1,-1 2 1,2-1-1,-1 1 1,1 0 0,-1 1-1,1 0 1,1 1-1,-1 0 1,1 0 0,-9 11-1,-6 8-368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33.188"/>
    </inkml:context>
    <inkml:brush xml:id="br0">
      <inkml:brushProperty name="width" value="0.05" units="cm"/>
      <inkml:brushProperty name="height" value="0.05" units="cm"/>
    </inkml:brush>
  </inkml:definitions>
  <inkml:trace contextRef="#ctx0" brushRef="#br0">45 90 14979,'5'-17'1545,"0"-1"-1,-2 0 0,3-18 1,-14 166-129,3-53-1339,-6 105 80,-14 453 1014,17-670-913,2-42-257,6-141-1,0 213-12,6-40-66,-6 44 67,0-1 1,1 0 0,-1 1-1,1-1 1,-1 1 0,1-1-1,-1 1 1,1-1 0,0 1-1,0-1 1,0 1 0,0 0-1,0-1 1,0 1 0,0 0-1,0 0 1,0 0 0,0 0-1,1 0 1,-1 0 0,0 0-1,3-1 1,25 1-256,-27 1 253,1 1 0,0-1-1,0 0 1,-1 0 0,1-1 0,0 1 0,0 0-1,-1-1 1,1 0 0,0 1 0,-1-1 0,1 0 0,4-3-1,0-1-5,1-1 0,-1 0 1,0 0-1,-1-1 0,1 0 0,10-15 0,26-48 108,-43 69-87,-1 28 211,-2-11-181,0 1 0,2 0 0,0-1 0,1 1 0,0 0 0,1 0 0,4 16 0,-4-31-30,-1-1-1,1 1 0,-1-1 0,1 0 1,-1 1-1,1-1 0,0 0 0,0 0 1,0 1-1,0-1 0,0 0 0,0 0 1,0 0-1,0 0 0,0 0 0,1 0 0,-1 0 1,0-1-1,0 1 0,1 0 0,-1-1 1,1 1-1,-1-1 0,1 0 0,-1 1 1,0-1-1,1 0 0,-1 0 0,1 0 1,-1 0-1,1 0 0,-1 0 0,1 0 1,-1 0-1,2-1 0,5-1 1,-1 1 0,0-2 0,0 1 0,-1-1 0,13-7-1,53-39 35,-55 37-20,0 0 1,0 1 0,1 0-1,28-11 1,-44 21-14,-1 0 1,1 1-1,-1-1 0,1 0 0,-1 1 0,1 0 0,-1-1 1,1 1-1,-1 0 0,1 0 0,-1 0 0,1 0 0,0 0 1,-1 0-1,1 0 0,-1 1 0,1-1 0,-1 1 1,1-1-1,-1 1 0,1-1 0,-1 1 0,0 0 0,1 0 1,-1-1-1,0 1 0,0 0 0,1 0 0,-1 0 1,0 1-1,0-1 0,0 0 0,0 0 0,0 1 0,-1-1 1,1 0-1,0 1 0,-1-1 0,1 1 0,0-1 1,-1 2-1,3 7 26,-2 0 1,1 1 0,-1-1 0,-1 0-1,-1 12 1,1-8-2,0 9 35,1 27 126,-1-50-184,0 1-1,0-1 1,0 1 0,0-1-1,0 1 1,0-1-1,0 0 1,1 1-1,-1-1 1,0 1 0,0-1-1,0 1 1,1-1-1,-1 1 1,0-1-1,0 0 1,1 1-1,-1-1 1,0 0 0,1 1-1,-1-1 1,1 0-1,-1 1 1,0-1-1,1 0 1,-1 0 0,1 1-1,-1-1 1,1 0-1,0 0 1,15-5 79,13-22 5,-28 27-84,10-11 13,-3 2-132,1 0 0,13-17-1,-21 24-2,0 0 0,0 1 1,1-1-1,-1 0 0,0 0 0,-1 0 0,1 0 0,0 0 1,0 0-1,-1 0 0,1-1 0,-1 1 0,0 0 0,0 0 0,0 0 1,0 0-1,0 0 0,0-1 0,0 1 0,-1 0 0,1 0 1,-2-3-1,-7-12-405,0-4-129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33.649"/>
    </inkml:context>
    <inkml:brush xml:id="br0">
      <inkml:brushProperty name="width" value="0.05" units="cm"/>
      <inkml:brushProperty name="height" value="0.05" units="cm"/>
    </inkml:brush>
  </inkml:definitions>
  <inkml:trace contextRef="#ctx0" brushRef="#br0">11 37 16564,'-9'-16'1560,"7"7"-1120,2 3-288,9 4 392,4 2-576,6 0 144,2-2-208,6 1-256</inkml:trace>
  <inkml:trace contextRef="#ctx0" brushRef="#br0" timeOffset="1">276 59 16396,'-5'9'483,"-1"0"0,1 0 0,-8 7 0,9-11-357,0 0 0,0 1-1,0-1 1,0 1-1,1 0 1,0 0 0,0 0-1,-3 12 1,6-17-164,0 0 0,0 0 1,0 1-1,0-1 0,0 0 0,0 0 1,1 0-1,-1 0 0,0 0 0,1 0 1,-1 0-1,1 0 0,-1 0 0,1 0 1,-1 0-1,1 0 0,0 0 1,-1 0-1,1 0 0,0 0 0,0-1 1,0 1-1,0 0 0,0 0 0,0-1 1,0 1-1,0-1 0,0 1 0,0-1 1,1 1-1,43 12-690,-19-7 489,-17-1 350,1-1 0,-1 1-1,0 0 1,0 1 0,0 0 0,-1 1-1,0 0 1,0 0 0,0 1-1,9 13 1,-14-18 27,0 1 0,-1 0 1,1 0-1,-1 1 0,0-1 0,0 0 0,-1 1 0,1-1 0,-1 1 0,0 0 1,0-1-1,0 1 0,-1 0 0,0 0 0,0-1 0,0 1 0,0 0 0,-1-1 1,0 1-1,0 0 0,0-1 0,0 1 0,-1-1 0,0 1 0,-4 6 0,3-5-39,0-1 0,-1 1-1,0-1 1,0 0 0,0-1 0,-1 1-1,0-1 1,0 0 0,0 0-1,0 0 1,-1 0 0,1-1-1,-1 0 1,0-1 0,0 1-1,0-1 1,0 0 0,0 0-1,-1-1 1,1 0 0,0 0 0,-1 0-1,1-1 1,-1 0 0,-10-2-1,14 2-171,1-1 0,0 1-1,0-1 1,0 0-1,-1 0 1,1 0 0,0 0-1,0 0 1,0 0 0,0-1-1,1 1 1,-1-1 0,0 1-1,1-1 1,-1 0 0,1 1-1,-1-1 1,1 0-1,0 0 1,0 0 0,-1 0-1,2 0 1,-2-3 0,0-2-55,0 0 0,0-1 1,1 1-1,0 0 1,1 0-1,0-11 0,2-34-582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34.041"/>
    </inkml:context>
    <inkml:brush xml:id="br0">
      <inkml:brushProperty name="width" value="0.05" units="cm"/>
      <inkml:brushProperty name="height" value="0.05" units="cm"/>
    </inkml:brush>
  </inkml:definitions>
  <inkml:trace contextRef="#ctx0" brushRef="#br0">114 15 18124,'6'-4'863,"9"-6"315,-15 10-1132,0 0-1,0 0 1,1 0 0,-1 0-1,0 0 1,0 0 0,1 0-1,-1 0 1,0 0 0,0 0-1,0 0 1,1 0-1,-1 0 1,0 0 0,0 0-1,1 0 1,-1 0 0,0 0-1,0 0 1,0 0 0,1 0-1,-1 1 1,0-1-1,0 0 1,0 0 0,1 0-1,-1 0 1,0 0 0,0 1-1,0-1 1,0 0 0,0 0-1,1 0 1,-1 1-1,0-1 1,0 0 0,0 0-1,0 1 1,0-1 0,0 0-1,0 0 1,0 1-1,0-1 1,0 0 0,0 0-1,0 0 1,0 1 0,0-1-1,0 0 1,0 0 0,0 1-1,0-1 1,0 0-1,0 0 1,0 1 0,0-1-1,-1 0 1,1 0 0,0 0-1,0 1 1,-4 36 490,1 1-1,2 0 1,8 69 0,30 112-649,7-31 85,-44-187 28,0-1 0,0 0 0,0 0 0,0 0 0,0 0 0,0 0 0,0 0 1,0 0-1,0 0 0,0 0 0,0 0 0,0 0 0,0 0 0,0 0 0,0 1 0,0-1 0,0 0 1,0 0-1,0 0 0,0 0 0,0 0 0,0 0 0,0 0 0,0 0 0,0 0 0,0 0 1,0 0-1,0 1 0,0-1 0,0 0 0,0 0 0,0 0 0,0 0 0,0 0 0,0 0 0,0 0 1,0 0-1,0 0 0,0 0 0,0 0 0,0 0 0,0 0 0,0 0 0,0 1 0,-1-1 1,1 0-1,0 0 0,0 0 0,0 0 0,0 0 0,0 0 0,0 0 0,0 0 0,0 0 0,0 0 1,0 0-1,0 0 0,-1 0 0,1 0 0,0 0 0,0 0 0,0 0 0,0 0 0,-5-4 2,-20-19 16,-25-32 0,9 10-1,25 28-11,4 5 26,-1-1 1,2 0-1,0-1 1,-18-30-1,28 43-29,0-1 0,0 1 0,1 0 1,-1-1-1,1 1 0,-1 0 0,1-1 0,0 1 0,-1-1 1,1 1-1,0-1 0,0 1 0,0 0 0,0-1 0,0 1 0,0-1 1,1 1-1,-1-1 0,0 1 0,1 0 0,-1-1 0,1 1 0,0-1 1,-1 1-1,1 0 0,0 0 0,0 0 0,0-1 0,0 1 0,0 0 1,0 0-1,0 0 0,0 0 0,0 0 0,0 1 0,0-1 0,1 0 1,1-1-1,7-2-86,-1 1-1,1-1 1,-1 1 0,18-2 0,-5 0-300,16-7 387,43-20 0,-44 15-175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35.550"/>
    </inkml:context>
    <inkml:brush xml:id="br0">
      <inkml:brushProperty name="width" value="0.05" units="cm"/>
      <inkml:brushProperty name="height" value="0.05" units="cm"/>
    </inkml:brush>
  </inkml:definitions>
  <inkml:trace contextRef="#ctx0" brushRef="#br0">16 348 14635,'-1'-3'2256,"0"8"-705,-3 22 38,-3 38-235,5-36-944,2 0 0,0 1 0,2-1 0,1 0 0,10 40 0,-12-66-380,0 0 0,0-1 0,0 1 0,0 0 0,0 0 1,1-1-1,-1 1 0,1-1 0,0 1 0,0-1 0,4 4 0,-5-5-22,0 0 0,0-1-1,0 1 1,0 0 0,0-1 0,1 1 0,-1-1 0,0 0 0,0 1-1,1-1 1,-1 0 0,0 0 0,1 0 0,-1 0 0,0 0-1,1 0 1,-1 0 0,0 0 0,0-1 0,1 1 0,-1 0-1,0-1 1,0 1 0,1-1 0,-1 1 0,0-1 0,0 0 0,0 1-1,2-3 1,4-2 14,0-1-1,0 0 1,-1-1-1,1 0 1,-1 0-1,-1 0 1,6-9 0,32-62 91,-17 28-56,-24 47-55,0-1 0,0 1 0,0-1-1,1 1 1,-1 0 0,6-4 0,-8 7-2,0-1 0,1 1 0,-1 0 0,0 0 0,0 0 0,0 0 0,1 0 0,-1-1 0,0 1-1,0 0 1,1 0 0,-1 0 0,0 0 0,0 0 0,1 0 0,-1 0 0,0 0 0,0 0 0,1 0 0,-1 0 0,0 0 0,1 0 0,-1 0 0,0 0 0,0 0 0,1 0 0,-1 1 0,0-1 0,0 0 0,0 0 0,1 0-1,-1 0 1,0 0 0,0 1 0,1-1 0,3 19-4,-4 42-13,-2-43 13,2 0-1,1 0 1,2 20 0,-3-38 4,0 1 0,0 0 1,0 0-1,0 0 0,0 0 0,1 0 0,-1-1 0,0 1 0,0 0 0,1 0 0,-1 0 0,0-1 0,1 1 0,-1 0 0,1 0 0,-1-1 1,1 1-1,-1-1 0,1 1 0,0 0 0,-1-1 0,1 1 0,0-1 0,-1 1 0,1-1 0,0 1 0,0-1 0,-1 0 0,1 1 0,0-1 1,0 0-1,0 0 0,0 0 0,-1 1 0,1-1 0,0 0 0,0 0 0,0 0 0,0 0 0,0 0 0,-1-1 0,1 1 0,0 0 0,0 0 1,1-1-1,3-1 1,1-1 0,-1 0 0,0 0 0,0-1 0,6-5 1,-7 7-2,71-66 23,-52 46-26,0 1 0,35-24-1,-55 43 1,1-1 0,-1 2-1,1-1 1,0 0 0,-1 1-1,8-3 1,-10 4 1,0 0 1,0 0-1,0 0 0,0 0 1,0 0-1,0 0 0,0 0 1,0 0-1,0 0 0,0 0 1,0 0-1,0 1 0,0-1 1,0 0-1,0 1 0,0-1 1,0 1-1,0-1 0,0 1 0,-1 0 1,1-1-1,0 1 0,0 0 1,-1-1-1,1 1 0,0 0 1,-1 0-1,1 0 0,-1 0 1,1 0-1,-1-1 0,1 3 1,2 7-9,0 0 1,-1 0 0,-1 0-1,0 0 1,0 1 0,-1-1-1,-1 11 1,3 38-6,-2-57 15,0-1 0,1 1 0,-1-1 1,0 0-1,1 1 0,-1-1 0,1 0 0,-1 1 0,1-1 0,0 0 0,-1 1 0,1-1 0,0 0 0,0 0 0,0 0 0,1 1 0,-1-1 0,0-1-1,0 1 0,0-1 1,0 0-1,0 1 0,1-1 1,-1 0-1,0 0 0,0 0 1,0 0-1,0 0 1,0 0-1,0 0 0,0 0 1,1 0-1,-1-1 0,0 1 1,0 0-1,0-1 0,0 1 1,0-1-1,0 1 0,1-2 1,14-8-101,-1-1 1,0-1 0,-1 0 0,23-26-1,-7 7-179,-11 11 77,-11 11 68,1 0-1,-1 1 1,1 1 0,1-1-1,12-7 1,-21 14 124,-1 1 0,1 0 0,0-1 0,-1 1 0,1-1 0,0 1 0,0 0 0,-1-1-1,1 1 1,0 0 0,0 0 0,0 0 0,-1 0 0,1 0 0,0 0 0,0 0 0,0 0 0,-1 0 0,1 0 0,0 0-1,0 0 1,0 0 0,-1 1 0,1-1 0,0 0 0,-1 1 0,1-1 0,0 1 0,0-1 0,-1 0 0,1 1 0,-1-1-1,1 1 1,0 0 0,-1-1 0,1 1 0,-1-1 0,1 1 0,-1 0 0,0 0 0,1-1 0,-1 1 0,0 0 0,1 0-1,-1-1 1,0 1 0,0 0 0,0 0 0,0-1 0,0 2 0,2 7 27,-1 0 0,-1-1 0,0 17 0,-1-13 54,1 3 17,-1-11-44,1 1 1,0-1 0,0 0-1,0 1 1,0-1 0,1 1-1,0-1 1,0 0 0,0 1 0,3 5-1,-4-9-32,1-1-1,-1 1 0,1-1 1,-1 1-1,1 0 0,0-1 1,-1 0-1,1 1 0,0-1 1,0 1-1,-1-1 0,1 0 1,0 0-1,0 1 1,-1-1-1,1 0 0,0 0 1,0 0-1,0 0 0,-1 0 1,1 0-1,0 0 0,0 0 1,0 0-1,-1 0 0,1-1 1,0 1-1,0 0 0,0 0 1,-1-1-1,1 1 1,0 0-1,-1-1 0,1 1 1,0-1-1,-1 1 0,1-1 1,0 0-1,29-24 94,-27 21-93,10-8 2,-5 3-77,1 0 0,1 1 0,-1 0-1,1 0 1,20-11 0,-29 19 52,0-1 1,0 1-1,0 0 1,-1-1-1,1 1 0,0 0 1,0 0-1,0-1 1,0 1-1,0 0 0,-1 0 1,1 0-1,0 0 1,0 0-1,0 0 0,0 1 1,0-1-1,0 0 1,0 0-1,-1 1 1,1-1-1,0 0 0,0 1 1,0-1-1,-1 1 1,1-1-1,0 1 0,0-1 1,-1 1-1,1-1 1,-1 1-1,1 0 0,0-1 1,-1 1-1,1 0 1,-1 0-1,0-1 0,1 1 1,-1 0-1,1 0 1,-1 0-1,0 0 0,0-1 1,0 1-1,1 0 1,-1 1-1,1 7-64,1 0 0,-2 0-1,1 17 1,-1-12 43,0-12 33,0 0 0,0-1 0,0 1-1,0 0 1,0-1 0,1 1 0,-1 0 0,1-1-1,-1 1 1,1-1 0,0 1 0,0-1 0,-1 1-1,1-1 1,2 3 0,-2-4 1,-1 1 1,1-1-1,0 0 1,-1 1-1,1-1 0,0 0 1,0 0-1,-1 1 1,1-1-1,0 0 0,0 0 1,-1 0-1,1 0 1,0 0-1,0 0 1,0 0-1,-1 0 0,1 0 1,0 0-1,0-1 1,-1 1-1,1 0 0,1-1 1,3-2 4,1 0 0,-1 0 1,0-1-1,-1 1 0,1-1 1,0-1-1,5-5 0,25-32-91,-1-1 0,46-78 0,38-105-789,-63 122 1697,-40 65-591,-11 26-424,-11 28-282,-5 6 680,10-19-127,1 0-1,-1 0 1,1 0-1,0 1 1,-1-1-1,1 0 1,0 1 0,0-1-1,1 1 1,-1-1-1,0 1 1,0 4-1,10-21 780,-3 6-1022,-18 15-1651,-1 8 912,8-7 321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36.708"/>
    </inkml:context>
    <inkml:brush xml:id="br0">
      <inkml:brushProperty name="width" value="0.05" units="cm"/>
      <inkml:brushProperty name="height" value="0.05" units="cm"/>
    </inkml:brush>
  </inkml:definitions>
  <inkml:trace contextRef="#ctx0" brushRef="#br0">151 44 13059,'1'-2'159,"-1"1"0,1-1 0,-1 0 0,1 1 0,-1-1 0,0 0 0,0 0 0,0 1 0,0-1 0,0 0 0,0 0 0,0 1 0,0-1 0,-1 0 0,1 0 0,-1 1 0,1-1 0,-1 0 0,-1-2 0,1 3-58,0 1 1,0-1-1,0 0 0,0 1 0,-1-1 0,1 1 0,0-1 0,0 1 0,0-1 1,0 1-1,-1 0 0,1 0 0,0 0 0,0 0 0,-1-1 0,1 2 1,0-1-1,0 0 0,-1 0 0,1 0 0,0 0 0,0 1 0,0-1 0,-1 1 1,1-1-1,0 1 0,0-1 0,-2 2 0,-4 2 103,1 0 0,-1 1 1,1 0-1,0 0 0,0 0 0,0 1 0,1 0 1,0 0-1,0 0 0,1 0 0,-1 1 0,-5 12 1,4-7-74,1 1 0,0-1 1,0 1-1,1 1 0,1-1 1,-3 21-1,6-30-98,0 0-1,0 0 0,0 0 1,0 0-1,1 0 1,-1 0-1,1 0 0,0 0 1,0 0-1,1 0 1,-1 0-1,1-1 0,-1 1 1,5 5-1,-5-7-12,0-1-1,0 0 1,0 0-1,1 0 1,-1 0 0,0 0-1,0 0 1,1-1-1,-1 1 1,0 0 0,1-1-1,-1 1 1,1-1-1,-1 1 1,0-1-1,3 1 1,-1-1 3,-1 0 1,1 0-1,-1-1 0,0 1 1,1-1-1,-1 1 0,0-1 1,1 0-1,-1 0 0,0 0 1,0 0-1,0 0 0,3-2 1,2-2 43,-1-1 0,0 1-1,0-1 1,-1 0 0,1 0 0,-1 0 0,-1-1 0,1 0 0,-1 0 0,0 0-1,-1 0 1,0 0 0,0-1 0,-1 0 0,1 0 0,-2 1 0,1-1 0,-1 0-1,0 0 1,-1-1 0,0 1 0,0 0 0,-1 0 0,0 0 0,0 0 0,-5-13-1,6 19-50,-1 0 0,0-1 0,1 2-1,-1-1 1,0 0 0,0 0 0,0 0-1,-1 0 1,1 0 0,0 1 0,-1-1-1,1 1 1,-1-1 0,1 1-1,-1-1 1,0 1 0,1 0 0,-1 0-1,0 0 1,0 0 0,0 0 0,0 0-1,0 1 1,0-1 0,0 1-1,0-1 1,-1 1 0,1 0 0,0 0-1,0 0 1,0 0 0,0 0 0,-3 1-1,1 0-10,1 0-1,-1 0 0,0 1 1,1-1-1,-1 1 0,1 0 1,-1 0-1,1 0 1,0 1-1,0-1 0,0 1 1,0 0-1,0 0 0,1 0 1,-1 0-1,1 0 1,-3 5-1,2-3-112,1 1 1,-1 0-1,1 0 1,0 0-1,0 1 1,1-1-1,0 0 1,0 1-1,0 11 1,1-16 27,0 0 0,0 0 0,0 0 0,1 0 0,-1-1 0,0 1-1,1 0 1,0 0 0,-1-1 0,1 1 0,0 0 0,0-1 0,0 1 0,0 0 0,0-1 0,0 1 0,0-1 0,0 0 0,1 1 0,-1-1 0,0 0 0,1 0 0,-1 0 0,1 0 0,0 0 0,-1 0 0,1 0 0,0-1-1,-1 1 1,1-1 0,0 1 0,0-1 0,0 1 0,0-1 0,-1 0 0,1 0 0,3 0 0,19-3-591,3-5-144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37.720"/>
    </inkml:context>
    <inkml:brush xml:id="br0">
      <inkml:brushProperty name="width" value="0.05" units="cm"/>
      <inkml:brushProperty name="height" value="0.05" units="cm"/>
    </inkml:brush>
  </inkml:definitions>
  <inkml:trace contextRef="#ctx0" brushRef="#br0">0 544 16868,'0'0'108,"0"0"0,1-1 1,-1 1-1,0-1 0,0 1 0,1 0 1,-1-1-1,0 1 0,1 0 1,-1 0-1,0-1 0,1 1 1,-1 0-1,0 0 0,1-1 1,-1 1-1,1 0 0,-1 0 1,1 0-1,-1 0 0,0 0 0,1-1 1,-1 1-1,1 0 0,-1 0 1,1 0-1,-1 0 0,0 0 1,1 0-1,-1 1 0,1-1 1,-1 0-1,1 0 0,-1 0 0,0 0 1,1 0-1,-1 1 0,1-1 1,1 21 1777,-2-20-1887,-12 210 1580,11-208-1559,1 1 0,0-1-1,1 1 1,-1-1 0,1 1 0,1 6 0,-2-9-13,1-1 1,-1 1 0,1 0 0,-1-1-1,1 1 1,-1 0 0,1-1-1,-1 1 1,1 0 0,-1-1 0,1 1-1,0-1 1,-1 1 0,1-1-1,0 1 1,0-1 0,-1 0 0,1 1-1,0-1 1,0 0 0,0 0 0,-1 1-1,1-1 1,0 0 0,0 0-1,0 0 1,0 0 0,0 0 0,-1 0-1,1 0 1,0 0 0,0-1-1,0 1 1,-1 0 0,1 0 0,0-1-1,1 1 1,6-4 29,0 1 0,0-1 0,0-1 0,0 0 0,0 0 0,-1 0 0,8-8 0,49-51 145,-37 37-92,15-19 41,-25 26-83,2 0 0,0 2 0,37-29 0,-55 46-46,-1 1-1,1-1 1,0 1 0,-1 0-1,1-1 1,0 1 0,-1 0 0,1-1-1,0 1 1,-1 0 0,1 0 0,0 0-1,0 0 1,-1 0 0,1 0-1,0 0 1,0 0 0,-1 0 0,2 0-1,-2 0 1,1 0-1,-1 1 1,1-1-1,-1 0 1,0 1-1,1-1 1,-1 0-1,0 1 1,0-1-1,1 1 1,-1-1-1,0 0 1,0 1-1,0-1 0,1 1 1,-1-1-1,0 1 1,0-1-1,0 0 1,0 1-1,0 0 1,-3 28 39,2-26-40,-21 83 70,-3 11 44,25-96-113,0 0 1,0-1 0,-1 1 0,1 0 0,0 0 0,0-1 0,0 1 0,0 0-1,0 0 1,0-1 0,0 1 0,0 0 0,0 0 0,1-1 0,-1 1-1,0 0 1,0-1 0,1 1 0,-1 0 0,0-1 0,1 2 0,0-2-1,-1 0 0,1 0 0,-1 0 1,0 0-1,1 0 0,-1 0 1,1 0-1,-1 0 0,1 0 0,-1-1 1,1 1-1,-1 0 0,1 0 0,-1 0 1,1 0-1,-1-1 0,0 1 0,1 0 1,-1-1-1,1 1 0,-1 0 0,1-1 1,23-26 58,29-54 15,-11 13-79,-42 67 1,0 1 1,1-1-1,-1 0 0,0 1 1,1-1-1,-1 1 1,0-1-1,1 1 0,-1-1 1,1 1-1,-1 0 0,1-1 1,-1 1-1,1-1 1,-1 1-1,1 0 0,-1-1 1,1 1-1,-1 0 0,1 0 1,-1 0-1,1-1 1,0 1-1,0 0 0,0 0 1,-1 1 0,1-1 0,-1 1 0,0-1-1,1 1 1,-1 0 0,0-1 0,1 1 0,-1-1-1,0 1 1,0-1 0,1 1 0,-1 0 0,0-1-1,0 1 1,0 0 0,0-1 0,0 2 0,-1 41-22,0-38 17,0 11-11,-3 30-14,4-44 31,0 1-1,0 0 1,1 0-1,-1 0 0,0 0 1,1-1-1,0 1 1,-1 0-1,1 0 0,0-1 1,3 5-1,-4-7 1,1 1 0,-1-1 0,1 1-1,-1-1 1,1 0 0,0 1 0,-1-1 0,1 0-1,-1 1 1,1-1 0,0 0 0,-1 0 0,1 0-1,0 1 1,-1-1 0,1 0 0,0 0 0,0 0-1,-1 0 1,1 0 0,0 0 0,-1-1 0,1 1-1,0 0 1,-1 0 0,1 0 0,0-1 0,-1 1-1,1 0 1,0-1 0,-1 1 0,1 0 0,0-1-1,19-15 2,-19 15-1,46-51 1,-34 37-10,0 1-1,18-16 1,-30 29 6,-1 0-1,1 1 1,0-1 0,0 0 0,-1 1-1,1-1 1,0 1 0,0-1 0,0 1-1,0 0 1,0-1 0,0 1 0,-1 0-1,1-1 1,0 1 0,0 0-1,0 0 1,0 0 0,1 0 0,-1 0 0,-1 1 0,1-1 1,-1 0-1,1 1 0,-1-1 0,0 0 1,1 1-1,-1-1 0,1 1 0,-1-1 1,0 1-1,0-1 0,1 1 1,-1-1-1,0 1 0,0-1 0,1 1 1,-1-1-1,0 1 0,0-1 1,0 1-1,0 0 0,0 0 0,0 7-24,0 0 1,0 0-1,-4 13 0,3-9 0,0-11 26,1-1 1,0 1 0,0-1-1,0 1 1,0 0 0,0-1-1,0 1 1,0-1 0,0 1-1,0-1 1,1 1 0,-1-1 0,0 1-1,0-1 1,0 1 0,0-1-1,1 1 1,-1-1 0,0 1-1,1-1 1,-1 1 0,0-1-1,1 1 1,-1-1 0,0 0 0,1 1-1,-1-1 1,1 0 0,-1 1-1,1-1 1,-1 0 0,1 0-1,-1 1 1,1-1 0,-1 0 0,1 0-1,-1 0 1,1 0 0,-1 0-1,1 0 1,-1 0 0,1 0-1,0 0 1,-1 0 0,1 0-1,-1 0 1,1 0 0,-1 0 0,1 0-1,-1 0 1,1-1 0,32-14-10,-27 12 6,25-13-73,0-2 1,30-24-1,-49 33 47,-1-1 0,0-1 0,0 0 0,-1 0 0,-1-1 0,0 0 0,12-22-1,14-39 22,-4-1-1,-3-1 0,25-106 1,-49 165 27,0 1 0,1-20 0,-5 25 7,-4 13-11,-6 18 3,-2 17 17,2-1-1,1 2 0,3 0 0,0-1 0,1 64 0,6-48 35,2 1 0,2-1 0,19 81 0,-21-119-50,1-1 0,1 1 0,0 0 0,1-1 0,1 0 0,0-1 0,12 19 0,-13-27 6,-4-9-21,-4-11-26,-10-10-82,-1 0-1,-1 1 1,-1 1 0,-1 0-1,-24-25 1,20 22 8,-149-171-329,168 195 435,0 0 1,0 1-1,0-1 0,1 0 0,-1 0 0,0 0 0,0 0 0,1 0 0,-1-1 0,1 1 0,-1 0 0,1 0 0,-1 0 1,1 0-1,0-1 0,-1 1 0,1 0 0,0 0 0,0-1 0,0 1 0,0 0 0,0 0 0,0-1 0,1 1 1,-1 0-1,0 0 0,1-1 0,-1 1 0,1-1 0,1 0 14,0 0-1,0 1 1,0-1 0,0 1 0,0 0-1,1-1 1,-1 1 0,0 0 0,1 0-1,-1 1 1,0-1 0,1 0-1,5 0 1,74-10-899,143-1 0,-219 12 845,25-1-385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5.805"/>
    </inkml:context>
    <inkml:brush xml:id="br0">
      <inkml:brushProperty name="width" value="0.05" units="cm"/>
      <inkml:brushProperty name="height" value="0.05" units="cm"/>
    </inkml:brush>
  </inkml:definitions>
  <inkml:trace contextRef="#ctx0" brushRef="#br0">1 119 15707,'11'4'453,"-1"-1"-1,2-1 0,-1 0 1,0 0-1,13-1 0,-19-1-358,1 0-1,-1-1 0,0 0 0,1 0 1,-1 0-1,0-1 0,0 0 0,0 0 1,0 0-1,0-1 0,0 1 0,8-7 1,-8 4-27,1 0 0,-1 0 1,0-1-1,0 1 1,-1-1-1,4-7 1,-6 11-54,-1 1 0,0 0 0,0-1 0,0 0 0,0 1 0,-1-1 0,1 0 0,0 1 0,-1-1 0,1 0 0,-1 0 0,0 1 0,1-1 0,-1 0 0,0 0 0,0 0 0,0 0 0,0 1 0,-1-1 0,1 0 0,0 0 0,-1 0 0,0 1 0,1-1 0,-1 0 0,0 1 0,1-1 0,-1 0 0,-2-2 0,1 3 3,0 0 0,1 0 0,-1 0 0,0 1 0,0-1 0,0 0 0,0 1 1,1-1-1,-1 1 0,0-1 0,0 1 0,0 0 0,0 0 0,0 0 0,0 0 0,0 0 1,0 1-1,0-1 0,0 1 0,0-1 0,0 1 0,0-1 0,1 1 0,-1 0 0,0 0 1,0 0-1,1 0 0,-1 0 0,-2 3 0,-3 1 68,0 1-1,0 0 1,0 0 0,1 0 0,-7 10-1,6-7 48,0 2-1,1-1 1,1 0-1,0 1 1,0 0 0,-4 15-1,8-23-101,0 0 0,0 1 0,0-1 0,0 1 0,1-1 0,-1 0 0,1 1 0,0-1 0,0 1 0,1-1 0,-1 1 0,1-1 0,-1 1 0,1-1 0,0 0 0,0 1 0,1-1 0,-1 0 0,1 0 0,-1 0 0,1 0 0,0 0 0,0 0 0,0 0 0,5 4 0,-4-5-73,0-1 1,0 1 0,0-1-1,0 1 1,0-1 0,0 0 0,1 0-1,-1-1 1,0 1 0,0-1-1,1 1 1,-1-1 0,0 0 0,1 0-1,5-1 1,0-1-55,1 0 0,0 0 0,17-7 0,4-5-193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41.555"/>
    </inkml:context>
    <inkml:brush xml:id="br0">
      <inkml:brushProperty name="width" value="0.05" units="cm"/>
      <inkml:brushProperty name="height" value="0.05" units="cm"/>
    </inkml:brush>
  </inkml:definitions>
  <inkml:trace contextRef="#ctx0" brushRef="#br0">73 14 14755,'-11'7'2473,"12"-2"307,21-1 764,-9-2-4166,20 2 715,0-1-1,55-3 1,-36-1-63,-70 10 64,-53 0 299,-144-1 0,280-10-561,-23-5-53,0-1 0,-1-2-1,67-27 1,-139 40-52,-39 17 447,-82 34 1,171-60-470,37-9 0,-21 7-119,64-13-1961,-99 21 2354,0 0 1,0 0 0,0 0-1,0 0 1,0-1 0,0 1 0,0 0-1,0 0 1,0 0 0,0 0 0,-1 0-1,1 0 1,0 0 0,0-1 0,0 1-1,0 0 1,0 0 0,0 0-1,0 0 1,0 0 0,0 0 0,0-1-1,0 1 1,0 0 0,0 0 0,0 0-1,0 0 1,0 0 0,1 0-1,-1-1 1,0 1 0,0 0 0,0 0-1,0 0 1,0 0 0,0 0 0,0 0-1,0 0 1,0 0 0,0-1 0,0 1-1,1 0 1,-16-3-14,2 4 125,1-1 0,-1 2-1,1 0 1,-14 4 0,21-5-103,-1 0-1,1 1 1,0 0 0,1 0 0,-1 1-1,0-1 1,1 1 0,-1 0 0,1 0 0,0 1-1,0-1 1,-6 7 0,10-8-46,4-1-31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47.711"/>
    </inkml:context>
    <inkml:brush xml:id="br0">
      <inkml:brushProperty name="width" value="0.05" units="cm"/>
      <inkml:brushProperty name="height" value="0.05" units="cm"/>
    </inkml:brush>
  </inkml:definitions>
  <inkml:trace contextRef="#ctx0" brushRef="#br0">0 64 15811,'6'-2'361,"-1"1"0,0 0 0,0 0 0,1 0 0,-1 0 0,1 1 0,-1 0 0,11 1 0,9 0 291,103-9 1134,106-2-801,-102 15-861,67 0-51,-170-6-70,0-1-1,-1-2 0,1-1 0,48-15 1,-75 19-10,2 0-11,-1 0-1,0 0 1,0 0-1,1-1 1,-1 0-1,6-3 0,-10 2-107,-6 1 72,-10 3-7,-120 30-166,-218 36 246,118-52-54,278-24-233,139-4-222,37-4-1293,-201 15 1379,-21 1 80,-27 3 141,-157 9 471,-32 2-176,171-2-589,41-8 244,1-1 0,-1 0 0,0 0 0,-12 0 0,21-2-108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56.879"/>
    </inkml:context>
    <inkml:brush xml:id="br0">
      <inkml:brushProperty name="width" value="0.05" units="cm"/>
      <inkml:brushProperty name="height" value="0.05" units="cm"/>
    </inkml:brush>
  </inkml:definitions>
  <inkml:trace contextRef="#ctx0" brushRef="#br0">76 30 13907,'-17'14'4199,"18"-9"-1702,12-3-1513,270 11 279,-286-18-1123,-10 0-89,-24-1 20,-1 2 1,1 2 0,-1 1-1,0 2 1,-62 10-1,96-11-73,-25 7-5,28-7 2,0 1 0,0-1 0,0 0-1,0 1 1,0-1 0,0 1-1,0-1 1,0 1 0,1-1 0,-1 1-1,0 0 1,0-1 0,0 1-1,1 0 1,-1 0 0,0-1-1,1 1 1,-1 0 0,0 0 0,1 0-1,-1 1 1,1-1 0,0-1-1,0 0 1,1 1-1,-1-1 1,0 0 0,0 1-1,1-1 1,-1 0-1,0 1 1,1-1-1,-1 0 1,0 1 0,1-1-1,-1 0 1,1 0-1,-1 1 1,0-1 0,1 0-1,-1 0 1,1 0-1,-1 0 1,0 0 0,1 0-1,-1 0 1,1 1-1,-1-1 1,1 0 0,-1-1-1,1 1 1,-1 0-1,0 0 1,1 0-1,17-1-100,9-5 20,0-1-1,0-1 1,-1-2 0,31-15 0,-12 5 23,-41 17 95,-12 2-12,-11 3 22,-14 6 20,21-4-418,-1-1 0,0 0 0,-23 1 0,32-4 78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58.044"/>
    </inkml:context>
    <inkml:brush xml:id="br0">
      <inkml:brushProperty name="width" value="0.05" units="cm"/>
      <inkml:brushProperty name="height" value="0.05" units="cm"/>
    </inkml:brush>
  </inkml:definitions>
  <inkml:trace contextRef="#ctx0" brushRef="#br0">27 55 14795,'-2'2'317,"-19"33"1875,21-35-2128,-1 1-1,1-1 1,-1 1-1,1 0 1,0-1-1,-1 1 1,1 0-1,0-1 1,0 1-1,0 0 1,-1-1-1,1 1 1,0 0-1,0 0 1,0-1-1,0 1 0,0 0 1,0-1-1,0 1 1,0 0-1,1 0 1,-1-1-1,0 1 1,0 0-1,1-1 1,-1 1-1,0 0 1,1-1-1,-1 1 1,0-1-1,1 1 1,-1 0-1,1-1 1,-1 1-1,1-1 1,0 1-1,-1-1 1,1 0-1,-1 1 0,1-1 1,0 0-1,-1 1 1,1-1-1,0 0 1,1 1-1,11 0 258,0 0-1,0-1 0,0 0 0,-1-1 1,1-1-1,25-6 0,7 0-24,445-27 242,-407 31-575,1-3 0,103-24 0,-249 43-256,0-3-1,-96 3 1,-126-16-365,73-1 500,531-19-208,4-1-753,-260 25 1299,-548 18 971,467-17-1253,10-1-16,0 0 1,0 0 0,0 1-1,0 0 1,0 1-1,0 0 1,0 0 0,-10 4-1,13-1-98,8-1-80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4:59.785"/>
    </inkml:context>
    <inkml:brush xml:id="br0">
      <inkml:brushProperty name="width" value="0.05" units="cm"/>
      <inkml:brushProperty name="height" value="0.05" units="cm"/>
    </inkml:brush>
  </inkml:definitions>
  <inkml:trace contextRef="#ctx0" brushRef="#br0">2637 472 11010,'-77'-35'2088,"-121"-74"0,140 70-1814,-2 3 0,-1 2 0,-2 4 1,-114-41-1,82 45-143,-110-15 1,-100 3-74,217 30 11,1 3 0,-167 13 0,218-4-46,0 2 1,0 1 0,1 2 0,0 2-1,1 1 1,0 1 0,0 2 0,2 1 0,-53 36-1,50-26-20,1 2-1,1 1 1,1 2 0,2 1-1,1 1 1,2 2-1,1 0 1,2 2-1,-35 70 1,26-37-10,4 2-1,2 1 1,4 0 0,3 2 0,3 1 0,3 0 0,4 1 0,4 0 0,2 0 0,4 0-1,14 111 1,4-73 5,4 0 0,39 112 0,-40-163-3,3-2 1,3 0-1,2-2 1,74 112-1,-83-146-1,1 0 0,1-2-1,2 0 1,0-1 0,30 21 0,-17-18 3,2-1 0,1-2 0,46 19 0,16-2-11,1-5 0,141 29 0,107 4-307,-308-63 266,1-2 0,-1-2 1,0-1-1,0-3 0,0-1 1,53-13-1,-39 0 170,-1-2-1,0-3 1,-1-2-1,-2-2 1,-1-3 0,-1-2-1,-1-2 1,70-61-1,-33 15 336,-4-4 0,-4-4-1,95-132 1,-118 140-309,-3-3 1,-4-2-1,-4-2 1,-4-2-1,45-136 0,-74 184-167,-1-2 0,-2 1 0,-2-1-1,-2 0 1,-2-1 0,-2-56 0,-3 72-7,-1 0 0,-1 1 0,-1-1 1,-2 1-1,0 0 0,-2 0 1,-1 1-1,-1 1 0,-1-1 1,-1 2-1,-18-25 0,12 23 4,-1 1 1,-1 0-1,-2 2 0,0 0 0,-40-28 0,25 25 4,0 2-1,-1 2 0,-55-22 1,-136-32-223,-5 19-360,108 28 27,-94-34 23,140 31 180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04.304"/>
    </inkml:context>
    <inkml:brush xml:id="br0">
      <inkml:brushProperty name="width" value="0.05" units="cm"/>
      <inkml:brushProperty name="height" value="0.05" units="cm"/>
    </inkml:brush>
  </inkml:definitions>
  <inkml:trace contextRef="#ctx0" brushRef="#br0">1158 288 7442,'-80'-118'4433,"20"28"-2368,56 84-1984,-1 0-1,1 1 0,-1-1 0,0 1 1,0 0-1,0 0 0,-1 0 1,0 1-1,0 0 0,0 0 0,0 1 1,0-1-1,-1 1 0,0 1 1,0-1-1,1 1 0,-1 0 0,0 1 1,-9-1-1,-15 0 61,-1 1-1,1 2 1,-1 1 0,1 2 0,-31 7-1,-9 6-10,-71 28 0,126-40-116,0 1 0,1 1 0,-18 11 0,27-14-11,0 0 0,1 0 0,-1 0 0,1 1 0,0 0 0,0 0 0,1 1-1,0-1 1,0 1 0,-6 11 0,-59 151-56,34-75 10,18-50 18,-122 335-99,123-323 121,3 0 0,2 2 1,2-1-1,3 1 0,1 59 1,9-45 3,3 0 1,3-1 0,27 102-1,-4-62-11,64 146-1,-71-197 6,55 89-1,-62-119 4,2 0 1,0-2-1,2-1 1,43 40 0,-36-41 1,2-2 1,0-1-1,1-2 1,1-1-1,0-1 1,2-2-1,0-2 1,0-1-1,2-1 1,-1-3-1,1-1 1,70 6-1,-93-14-2,1 0 0,0-1 0,0-1 1,0 0-1,0-1 0,-1-1 0,0 0 0,1-1 0,-2-1 0,1 0 0,22-14 0,-19 8 6,0-1 0,-1-1 0,0 0 0,-1-1 0,0-1 0,-1-1 0,22-32 1,-7 1 47,-2-1 0,-2-2 0,-2 0 0,-3-1 0,17-64 0,48-279 236,-39 39-87,-42 281-173,-4-1 1,-12-127-1,8 182-28,-1-1-1,-1 0 1,-1 1-1,-1 0 0,0 0 1,-2 1-1,-21-38 0,20 43-11,0 1-1,-2 0 0,1 1 1,-2 0-1,1 0 1,-2 2-1,0-1 0,0 2 1,-1 0-1,-17-9 0,-29-9-39,-1 2 0,-1 3 0,-2 3-1,-109-19 1,152 35 75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2.050"/>
    </inkml:context>
    <inkml:brush xml:id="br0">
      <inkml:brushProperty name="width" value="0.05" units="cm"/>
      <inkml:brushProperty name="height" value="0.05" units="cm"/>
    </inkml:brush>
  </inkml:definitions>
  <inkml:trace contextRef="#ctx0" brushRef="#br0">177 24 18180,'0'-1'89,"0"0"-1,0 0 1,0 0 0,-1 0-1,1 0 1,0 0 0,0 0 0,-1 0-1,1 0 1,0 0 0,-1 0-1,1 0 1,-1 0 0,1 0-1,-1 1 1,1-1 0,-1 0 0,0 0-1,0 1 1,1-1 0,-1 0-1,0 1 1,0-1 0,0 1 0,1-1-1,-2 0 1,0 1-5,0 0-1,0-1 1,1 1-1,-1 0 1,0 0 0,0 0-1,0 1 1,1-1-1,-1 0 1,0 1-1,0-1 1,1 1 0,-3 1-1,-3 1 48,0 0-1,0 1 1,1 0-1,0 1 0,0-1 1,-6 7-1,3-1-107,0 2-1,0-1 1,1 1-1,0 0 1,1 1 0,0-1-1,1 2 1,1-1-1,0 0 1,1 1-1,-3 16 1,7-29-27,0 0 0,0 0 0,0 1 0,0-1 0,0 0 0,0 0 0,0 0 0,0 0 0,1 0 0,-1 0 0,1 0 0,-1 1 0,0-1 0,1 0 0,0 0 0,-1 0 0,1-1 0,0 1 0,-1 0 0,1 0 0,0 0 0,0 0 0,0-1 1,0 1-1,0 0 0,-1-1 0,1 1 0,0-1 0,1 1 0,-1-1 0,0 1 0,0-1 0,0 0 0,0 0 0,0 1 0,1-1 0,6 1-44,0 0 0,0-1 1,0 0-1,10-2 0,-6 1-26,-10 1 68,14-1-106,0 1 0,0 0 0,1 1 0,28 6 0,-42-7 101,0 1 0,0 0 0,0 0-1,0 0 1,0 1 0,-1-1 0,1 1 0,0 0-1,-1 0 1,1-1 0,-1 2 0,0-1-1,4 4 1,-5-4 21,0 1 0,1-1-1,-1 0 1,-1 1 0,1-1 0,0 1-1,-1-1 1,1 1 0,-1-1-1,1 1 1,-1 0 0,0-1 0,0 1-1,-1-1 1,1 1 0,0-1-1,-1 1 1,0 0 0,-1 2 0,-1 3 76,0-1 1,-1 1-1,0-1 1,0 0-1,0-1 1,-1 1-1,0-1 0,-1 0 1,1 0-1,-1 0 1,-1-1-1,-6 6 1,2-4 94,1 0 1,-1 0 0,-1-1-1,1 0 1,-1-1-1,-25 7 1,35-11-268,-1 0 1,1-1-1,-1 0 0,0 1 1,1-1-1,-1 0 0,0 0 1,1-1-1,-1 1 0,0 0 1,1-1-1,-1 0 0,1 0 1,-4-1-1,6 2-10,-1 0 1,0-1-1,1 1 0,-1-1 0,1 1 1,-1-1-1,1 1 0,-1-1 0,1 1 1,-1-1-1,1 1 0,0-1 1,-1 0-1,1 1 0,0-1 0,-1 0 1,1 1-1,0-1 0,0 0 0,0 1 1,0-2-1,0 0-15,0 1 0,0-1 1,0 1-1,1-1 0,-1 1 0,1-1 0,-1 1 0,1-1 1,0 1-1,-1 0 0,1-1 0,0 1 0,2-2 0,6-9-950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2.544"/>
    </inkml:context>
    <inkml:brush xml:id="br0">
      <inkml:brushProperty name="width" value="0.05" units="cm"/>
      <inkml:brushProperty name="height" value="0.05" units="cm"/>
    </inkml:brush>
  </inkml:definitions>
  <inkml:trace contextRef="#ctx0" brushRef="#br0">11 276 14819,'0'1'60,"0"-1"-1,0 1 1,0 0 0,0-1-1,0 1 1,0-1 0,0 1-1,0 0 1,0-1 0,0 1-1,0 0 1,1-1 0,-1 1-1,0-1 1,0 1 0,1 0-1,-1-1 1,0 1 0,1-1-1,-1 1 1,1-1 0,-1 1-1,0-1 1,1 1 0,-1-1-1,1 0 1,0 1-1,-1-1 1,1 0 0,-1 1-1,1-1 1,0 0 0,1 0 36,0 0 0,-1 0 0,1 0 0,0 0 0,-1 0 0,1-1 1,0 1-1,-1-1 0,1 1 0,0-1 0,-1 1 0,2-2 0,5-2 207,0-1 0,-1 0 0,13-11 0,-8 4-218,0-1 0,-2 0 0,1 0 0,-1-1 0,9-18 0,-14 23-57,-1 0 1,0-1-1,0 1 1,0-1 0,-2 0-1,1 0 1,-1 0-1,-1-1 1,1-16-1,-2 25-11,0 0-1,0 0 0,0 0 1,0 0-1,-1 0 0,1 0 1,-1 0-1,0 0 1,1 0-1,-1 0 0,0 0 1,0 0-1,0 0 0,-1 0 1,1 1-1,0-1 0,-1 0 1,-2-2-1,3 4 3,0-1-1,-1 0 1,1 0 0,-1 1-1,0-1 1,1 1-1,-1-1 1,1 1 0,-1-1-1,0 1 1,1 0 0,-1 0-1,0 0 1,1 0-1,-1 0 1,0 0 0,1 1-1,-1-1 1,1 0-1,-1 1 1,0 0 0,1-1-1,-1 1 1,-1 1-1,-5 3 63,1 0-1,-1 0 1,1 1-1,0 0 1,1 0-1,-1 1 0,1 0 1,1 0-1,-1 0 1,1 1-1,1 0 0,-1 0 1,-2 9-1,-2 3 100,1 0 0,1 1 0,1 0 0,-4 29 0,8-34-59,0 0 0,1 0 0,0 0 0,3 24 0,-1-36-137,-1-1 0,1 1 0,0 0 0,0-1-1,0 1 1,1-1 0,-1 1 0,1-1 0,0 0 0,0 1 0,3 2-1,-4-4-42,1-1 0,-1 0 0,1 1 0,0-1-1,-1 0 1,1 0 0,0 0 0,0 0 0,0 0 0,0-1-1,0 1 1,0 0 0,0-1 0,0 0 0,0 1-1,0-1 1,0 0 0,0 0 0,0 0 0,0 0 0,4-1-1,-1 0-12,0-1-1,0 1 1,0-1-1,0 0 1,0-1-1,-1 1 1,1-1-1,-1 0 0,5-3 1,19-15-402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2.948"/>
    </inkml:context>
    <inkml:brush xml:id="br0">
      <inkml:brushProperty name="width" value="0.05" units="cm"/>
      <inkml:brushProperty name="height" value="0.05" units="cm"/>
    </inkml:brush>
  </inkml:definitions>
  <inkml:trace contextRef="#ctx0" brushRef="#br0">173 0 16123,'-5'1'204,"0"-1"0,-1 1-1,1 0 1,0 1 0,0-1-1,0 1 1,0 0 0,0 0-1,0 0 1,1 1 0,-1 0-1,1 0 1,-1 0 0,1 0-1,0 1 1,1-1 0,-1 1-1,0 0 1,1 0 0,-5 8 0,-1 3 25,0 0 0,1 1 0,1 0 0,1 0 0,-5 17 0,5-12-182,1-1 0,0 1 0,2 0 0,0 0 0,2 0 0,1 28-1,0-47-108,0 1 0,0 0 0,1-1-1,-1 1 1,1-1 0,-1 1 0,1-1 0,0 1-1,0-1 1,0 1 0,1-1 0,-1 0-1,1 1 1,-1-1 0,1 0 0,0 0 0,-1 0-1,4 2 1,-3-3 20,0 0-1,0 0 1,1 0 0,-1 0-1,0 0 1,0-1-1,1 1 1,-1-1 0,1 0-1,-1 1 1,0-1-1,1 0 1,-1 0 0,1-1-1,-1 1 1,0 0 0,1-1-1,-1 0 1,0 1-1,4-3 1,29-12-457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3.384"/>
    </inkml:context>
    <inkml:brush xml:id="br0">
      <inkml:brushProperty name="width" value="0.05" units="cm"/>
      <inkml:brushProperty name="height" value="0.05" units="cm"/>
    </inkml:brush>
  </inkml:definitions>
  <inkml:trace contextRef="#ctx0" brushRef="#br0">140 9 14539,'0'-1'130,"-1"1"-1,0-1 1,0 0-1,1 0 1,-1 1-1,0-1 1,0 1 0,0-1-1,0 1 1,0-1-1,0 1 1,0-1-1,0 1 1,0 0 0,0 0-1,0-1 1,0 1-1,0 0 1,0 0-1,0 0 1,-1 0-1,1 0 1,-1 1 0,0-1 22,0 1 0,1 0 0,-1 0 0,0 0 0,0 0 0,1 0 0,-1 0 0,1 1 0,-1-1 1,1 0-1,-3 3 0,-2 5 215,0 0 0,0 1 1,-7 16-1,10-20-237,-1 2 11,-11 24 529,-11 32 0,23-55-561,0 0 1,0 0-1,2 0 0,-1 0 0,1 0 0,0 1 1,1-1-1,1 18 0,-1-25-105,0-1 0,0 0-1,0 1 1,1-1 0,-1 0 0,0 0-1,0 1 1,1-1 0,-1 0 0,1 0-1,-1 0 1,1 0 0,-1 0 0,1 1-1,0-1 1,0 0 0,-1 0 0,1-1 0,0 1-1,0 0 1,0 0 0,0 0 0,0 0-1,0-1 1,0 1 0,0-1 0,1 1-1,-1 0 1,0-1 0,0 0 0,0 1-1,1-1 1,-1 0 0,0 0 0,0 0-1,1 1 1,-1-1 0,0-1 0,0 1 0,1 0-1,-1 0 1,2-1 0,1 0 0,1-1 0,-1 0 0,1 0 0,-1-1 0,1 1 0,-1-1 0,0 0 1,0 0-1,5-6 0,8-10-15,0-2-1,-1 0 1,-2-1 0,15-27 0,1-2-163,-29 52 163,0 1-1,0-1 1,0 1-1,0 0 1,-1-1-1,1 1 0,0 0 1,-1-1-1,1 1 1,-1 0-1,1 2 1,-1-2 9,0 0 1,1 1 0,-1-1 0,1 1 0,0-1-1,-1 0 1,1 1 0,0-1 0,1 0 0,-1 0-1,0 0 1,1 0 0,-1 0 0,1 0 0,-1 0-1,1 0 1,0-1 0,0 1 0,0 0 0,0-1-1,0 0 1,0 1 0,0-1 0,0 0 0,1 0-1,-1 0 1,0-1 0,1 1 0,-1 0 0,1-1-1,-1 0 1,0 0 0,1 1 0,-1-1 0,1 0-1,-1-1 1,1 1 0,-1 0 0,4-2 0,11-1-8,-11 2 3,0-1 1,0 1-1,1 0 0,-1 1 0,0 0 0,0 0 1,1 0-1,-1 1 0,0-1 0,0 1 1,0 1-1,0-1 0,6 4 0,-7-3-9,-1 0 0,0-1 0,0 1-1,0-1 1,1 0 0,-1 0 0,1 0-1,-1-1 1,1 1 0,-1-1 0,1 0-1,-1 0 1,1-1 0,6-1 0,-2-1-210,0 0 0,0-1 0,0 0 0,-1-1 0,15-10 1,6-4-908,2-2 179,46-25 1,-52 34 344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8.929"/>
    </inkml:context>
    <inkml:brush xml:id="br0">
      <inkml:brushProperty name="width" value="0.05" units="cm"/>
      <inkml:brushProperty name="height" value="0.05" units="cm"/>
    </inkml:brush>
  </inkml:definitions>
  <inkml:trace contextRef="#ctx0" brushRef="#br0">1 194 16564,'2'1'150,"1"1"1,-1-1-1,1 0 1,-1 0-1,1 0 1,-1 0-1,1 0 1,0-1 0,0 1-1,-1-1 1,1 0-1,0 0 1,0 0-1,-1 0 1,1 0-1,0 0 1,0-1 0,-1 1-1,5-3 1,6 0-167,-1-1 1,0 0 0,15-8 0,-15 5 81,0 0 0,0-1 0,-1 0 1,0-1-1,11-11 0,-16 14 16,-1 1 1,0-1-1,-1 1 0,0-2 0,1 1 0,-2 0 1,1-1-1,-1 0 0,0 1 0,0-1 1,2-10-1,-5 16-62,0 0 1,1 0 0,-1 0-1,0 0 1,0 0-1,1 0 1,-1 0-1,0 0 1,0 0 0,0 0-1,0 0 1,0 0-1,0 0 1,-1 1 0,1-1-1,0 0 1,0 0-1,-1 0 1,1 0 0,-1 0-1,1 0 1,-1 0-1,1 0 1,-1 1-1,1-1 1,-1 0 0,0 0-1,1 1 1,-1-1-1,0 0 1,0 1 0,1-1-1,-1 1 1,0-1-1,0 1 1,0-1-1,0 1 1,0 0 0,0-1-1,0 1 1,0 0-1,1 0 1,-1-1 0,-2 1-1,-1 1 35,0-1-1,0 0 1,0 1-1,0 0 1,0 0-1,0 0 1,1 1-1,-1-1 0,0 1 1,-4 3-1,-6 5-14,0 1-1,0 1 0,1 1 0,1 0 0,0 0 0,0 1 0,2 1 0,0-1 0,0 2 0,1 0 0,1 0 0,1 0 0,-6 19 0,3 6-87,10-40 44,0 0 1,0 0-1,0 1 1,0-1-1,0 0 1,0 1-1,0-1 1,1 0-1,-1 0 1,0 0-1,1 1 1,0 0-1,-1-1 2,1-1 0,-1 1 1,1-1-1,-1 0 0,1 1 0,-1-1 0,0 0 1,1 1-1,-1-1 0,1 0 0,-1 1 0,1-1 1,0 0-1,-1 0 0,1 0 0,-1 0 0,1 0 0,-1 0 1,1 0-1,-1 0 0,1 0 0,0 0 0,-1 0 1,1 0-1,-1 0 0,1 0 0,-1 0 0,2-1 1,12-4-14,1-1 0,-1 0 0,1-1 1,24-18-1,-11 8 18,-8 5 10,0 1 0,1 0 0,0 2 0,33-11 0,-48 18-15,-1 1-1,0 0 1,1 0 0,-1 0-1,1 1 1,-1 0 0,1 0-1,-1 0 1,0 0-1,1 1 1,-1 0 0,1 0-1,-1 1 1,0-1 0,0 1-1,0 0 1,0 1 0,0-1-1,0 1 1,-1 0 0,1 0-1,-1 1 1,0-1 0,0 1-1,4 4 1,8 12-41,19 33 0,-22-32 31,23 29-1,-35-49 18,0 1 1,0 0-1,1-1 0,-1 1 0,1-1 1,-1 1-1,1-1 0,-1 0 0,1 0 1,-1 0-1,1 0 0,0 0 0,0 0 1,0 0-1,0-1 0,-1 1 0,1 0 1,0-1-1,0 0 0,0 1 0,0-1 1,0 0-1,0 0 0,0 0 0,0 0 1,0-1-1,0 1 0,0 0 0,0-1 0,0 0 1,0 1-1,0-1 0,0 0 0,-1 0 1,1 0-1,0 0 0,0 0 0,-1 0 1,1-1-1,-1 1 0,1 0 0,-1-1 1,2-2-1,4-4 55,-1 0 1,0-1-1,-1 0 0,0 0 1,0 0-1,0-1 0,2-10 1,-6 18-49,13-46 324,-14 44-304,1 1 0,0 0 0,-1-1 1,0 1-1,0-1 0,0 1 0,0-1 0,0 1 1,-1 0-1,1-1 0,-1 1 0,-1-4 0,2 6-27,-1 1-1,1 0 1,0-1-1,0 1 0,0-1 1,-1 1-1,1 0 0,0-1 1,0 1-1,-1 0 1,1-1-1,0 1 0,-1 0 1,1-1-1,-1 1 0,1 0 1,0 0-1,-1-1 1,1 1-1,-1 0 0,1 0 1,0 0-1,-1 0 0,1-1 1,-1 1-1,1 0 1,-1 0-1,1 0 0,-1 0 1,1 0-1,-1 0 0,1 0 1,0 0-1,-1 1 1,1-1-1,-1 0 0,1 0 1,-1 0-1,1 0 0,0 1 1,-1-1-1,1 0 1,-1 0-1,1 1 0,0-1 1,-1 0-1,1 1 0,0-1 1,-1 0-1,1 1 1,0-1-1,0 0 0,-1 1 1,1 0-1,-14 22 25,12-18-42,1 1 1,-1 0-1,1 0 1,0 0-1,0 8 1,0-13 10,1 0 1,0 0-1,0 0 1,0 0-1,0 0 1,1 0-1,-1 0 0,0 0 1,0 0-1,0 0 1,1 0-1,-1 0 1,1 0-1,-1 0 1,1 0-1,-1 0 0,1-1 1,-1 1-1,1 0 1,0 0-1,-1-1 1,1 1-1,0 0 1,0-1-1,0 1 1,-1 0-1,1-1 0,0 1 1,0-1-1,0 0 1,0 1-1,0-1 1,0 0-1,0 1 1,0-1-1,0 0 0,0 0 1,0 0-1,0 0 1,1 0-1,5-1-2,0 0 1,-1-1-1,0 0 0,1 0 0,-1 0 0,0-1 0,0 0 1,0 0-1,-1 0 0,1-1 0,5-4 0,6-6 8,0 0 0,15-17 0,-25 23-2,0 1-4,1 0 0,-1-1 0,-1 0 0,1-1 0,-1 1 0,-1-1 0,1 0 0,3-10-1,-10 14-60,-5 8 17,-7 11-13,6-5 43,1 0-1,0 0 0,0 1 0,1 0 0,1 0 0,0 1 0,0-1 0,1 1 0,-2 13 0,5-24 17,0 1 1,0 0-1,0-1 1,0 1-1,0-1 0,0 1 1,0-1-1,0 1 0,0-1 1,0 1-1,1 0 0,-1-1 1,0 1-1,0-1 0,1 1 1,-1-1-1,0 0 0,1 1 1,-1-1-1,0 1 1,1-1-1,-1 1 0,1-1 1,-1 0-1,0 1 0,1-1 1,-1 0-1,1 0 0,-1 1 1,2-1-1,0 1 2,0-1 0,0 0 0,0 0 0,0 0 0,0 0 0,0 0 0,1 0 0,3-1 0,39-14 16,-17 3-18,-3 1-17,1 0-1,0 2 0,0 0 0,45-7 1,-68 16 10,0-1 1,0 1 0,0 0-1,1 0 1,-1 1-1,0-1 1,0 0 0,0 1-1,0 0 1,0 0-1,0 0 1,0 0 0,0 0-1,0 1 1,4 2-1,-3-1 1,-1 0-1,0 0 0,0 1 1,0-1-1,0 1 0,-1-1 1,1 1-1,-1 0 0,3 8 0,-5-12 9,1 0-1,-1 1 1,0-1-1,0 0 1,0 0 0,0 1-1,0-1 1,0 0-1,1 0 1,-1 1-1,0-1 1,0 0-1,0 0 1,1 0-1,-1 1 1,0-1-1,0 0 1,0 0-1,1 0 1,-1 0-1,0 0 1,0 0-1,1 1 1,-1-1 0,0 0-1,1 0 1,-1 0-1,0 0 1,0 0-1,1 0 1,-1 0-1,0 0 1,1 0-1,-1 0 1,0 0-1,0 0 1,1 0-1,-1 0 1,0-1-1,0 1 1,1 0-1,-1 0 1,0 0 0,0 0-1,1 0 1,-1-1-1,0 1 1,0 0-1,0 0 1,1 0-1,-1-1 1,0 1-1,0 0 1,0 0-1,0-1 1,1 1-1,-1 0 1,0 0-1,0-1 1,10-18 9,-8 17-16,8-23-84,-7 17-10,0 0 1,0 1-1,1 0 0,0 0 0,0 0 0,0 0 1,8-7-1,-12 13 85,0 1 0,0 0 0,0 0 1,1 0-1,-1-1 0,0 1 0,0 0 0,1 0 0,-1 0 1,0 0-1,0 0 0,1-1 0,-1 1 0,0 0 1,1 0-1,-1 0 0,0 0 0,0 0 0,1 0 0,-1 0 1,0 0-1,1 0 0,-1 0 0,0 0 0,0 0 0,1 0 1,-1 0-1,0 1 0,1-1 0,-1 0 0,0 0 1,0 0-1,1 0 0,6 12-265,1 20 43,-6-27 191,-2-4 44,1 3-7,0 0 1,0 1 0,0-1 0,1 0 0,0 0-1,3 6 1,-5-9 9,1 0 0,0 0 0,0 0 0,0-1 0,-1 1 0,1 0 0,0-1 0,0 1 0,0 0 0,0-1-1,0 1 1,0-1 0,1 0 0,-1 1 0,0-1 0,0 0 0,0 1 0,0-1 0,0 0 0,0 0 0,1 0 0,-1 0 0,0 0 0,0-1 0,0 1 0,0 0 0,0 0-1,1-1 1,-1 1 0,1-1 0,9-3-86,0 0-1,1 1 1,-1 1-1,1 0 0,18-1 1,-25 3 45,0 1 0,0-1 0,0 1 0,0 0 0,-1 0 0,1 0 0,0 1 0,-1 0 0,1 0 0,-1 0 0,0 0 0,0 1 1,0 0-1,0-1 0,0 1 0,5 6 0,0 1-5,-1 1 1,0 0-1,-1 0 1,0 1-1,0-1 1,-1 2-1,-1-1 1,0 1-1,5 22 1,-1 2 153,-3 1 0,4 43 1,-10-78-99,4 37 407,-2 0 0,-1 0 0,-8 64 0,7-102-389,-1 0 1,1 0-1,0 0 0,-1 0 0,1 0 0,-1 0 1,0 0-1,0-1 0,0 1 0,0 0 0,0 0 1,0-1-1,0 1 0,0-1 0,-1 1 0,1-1 1,-2 2-1,2-3-13,0 1 0,0-1 0,0 1 0,-1-1 0,1 0 0,0 0 0,0 1 0,0-1 0,-1 0 0,1 0 0,0 0 0,0 0 0,0-1 0,0 1 0,-1 0 0,1 0 0,0-1 0,0 1 0,0-1 0,-2 0 0,-3-3 5,-1 0 0,1 0 1,0-1-1,1 0 0,-1 0 0,-9-11 0,15 15-24,-14-15-37,0-1 0,2 0-1,-19-33 1,28 44 21,1 1 0,0-1-1,0 0 1,0 0 0,1 0 0,0 0 0,-1-12-1,2 15 3,0-1-1,0 1 1,1-1-1,-1 1 1,1-1-1,0 1 1,0-1 0,1 1-1,-1 0 1,0-1-1,1 1 1,0 0-1,0 0 1,4-5-1,7-4-245,1-1 0,0 2-1,1 0 1,0 0 0,1 2 0,21-11-1,-7 4 92,23-14-272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3.739"/>
    </inkml:context>
    <inkml:brush xml:id="br0">
      <inkml:brushProperty name="width" value="0.05" units="cm"/>
      <inkml:brushProperty name="height" value="0.05" units="cm"/>
    </inkml:brush>
  </inkml:definitions>
  <inkml:trace contextRef="#ctx0" brushRef="#br0">110 215 15531,'-2'1'190,"-1"0"-1,1 0 1,-1 0-1,1 0 1,0 1-1,-1-1 1,1 1-1,0 0 1,0-1-1,0 1 1,0 0-1,-2 3 0,2-3 0,-6 8 35,0 0 1,0 0 0,1 0-1,1 1 1,-1 0 0,2 1 0,0-1-1,0 1 1,1 0 0,0 0-1,1 1 1,1-1 0,-2 16 0,4-27-220,0 0 1,0 1-1,-1-1 1,1 0-1,0 1 1,0-1 0,1 0-1,-1 0 1,0 1-1,0-1 1,0 0-1,1 1 1,-1-1-1,1 0 1,-1 0 0,1 0-1,-1 1 1,1-1-1,0 0 1,0 0-1,-1 0 1,2 1 0,-1-2-2,0 0 1,0 1 0,0-1-1,0 0 1,0 0 0,0 0-1,0 0 1,0 0 0,0 0-1,0 0 1,0 0 0,0-1-1,0 1 1,0 0 0,0 0-1,0-1 1,0 1 0,0-1-1,0 1 1,0-1-1,1 0 1,5-4 5,0 0-1,0-1 0,0 0 1,11-13-1,20-31 18,-3-1 0,-2-2 0,-2-2 0,39-93 0,-68 143 20,-1 0 0,1 1 1,-1-1-1,0 0 0,1-6 1,-2 11-45,0 0 1,0-1 0,0 1 0,0 0 0,0 0 0,0 0 0,0 0 0,1 0-1,-1 0 1,0 0 0,0-1 0,0 1 0,0 0 0,0 0 0,0 0 0,0 0-1,0 0 1,0 0 0,0 0 0,-1-1 0,1 1 0,0 0 0,0 0 0,0 0 0,0 0-1,0 0 1,0 0 0,0 0 0,0 0 0,0 0 0,0-1 0,0 1 0,0 0-1,0 0 1,0 0 0,-1 0 0,1 0 0,0 0 0,0 0 0,0 0 0,0 0-1,0 0 1,0 0 0,0 0 0,0 0 0,-1 0 0,1 0 0,0 0 0,0 0-1,0 0 1,0 0 0,0 0 0,0 0 0,0 0 0,-1 0 0,1 0 0,0 0 0,0 0-1,0 0 1,0 0 0,0 0 0,0 0 0,-12 16 216,0 4-25,2 1 0,1 0 1,-12 35-1,18-43-108,-1 1 1,1-1 0,1 0-1,1 1 1,0 0-1,0-1 1,3 22-1,-1-30-89,-1 0-1,1-1 0,1 1 0,-1-1 0,1 1 1,-1-1-1,1 1 0,1-1 0,-1 0 0,0 0 0,1 0 1,0 0-1,0 0 0,0-1 0,1 0 0,-1 1 0,1-1 1,0 0-1,7 4 0,-6-5-65,0 1 1,0-1-1,1 0 1,0-1 0,-1 0-1,1 1 1,-1-2-1,1 1 1,0-1-1,0 0 1,-1 0-1,1 0 1,0-1-1,0 0 1,10-3-1,15-7-281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4.786"/>
    </inkml:context>
    <inkml:brush xml:id="br0">
      <inkml:brushProperty name="width" value="0.05" units="cm"/>
      <inkml:brushProperty name="height" value="0.05" units="cm"/>
    </inkml:brush>
  </inkml:definitions>
  <inkml:trace contextRef="#ctx0" brushRef="#br0">4 1 17916,'0'1'167,"-1"0"-1,0 1 1,1-1 0,-1 1 0,1-1 0,0 1 0,0-1-1,-1 1 1,1-1 0,0 1 0,0-1 0,0 1 0,1-1-1,-1 3 1,0 1 185,12 334 2466,-11-330-2807,-2-7-4,1 1-1,0-1 0,0 0 0,0 1 1,1-1-1,-1 0 0,1 0 1,-1 1-1,1-1 0,0 0 0,0 0 1,0 0-1,0 0 0,0 0 0,2 4 1,-2-6-5,-1 0-1,0 0 1,0 0 0,1 0 0,-1 0 0,0 0-1,0 0 1,1 0 0,-1 0 0,0 1 0,1-1 0,-1 0-1,0 0 1,0-1 0,1 1 0,-1 0 0,0 0 0,0 0-1,1 0 1,-1 0 0,0 0 0,0 0 0,1 0-1,-1 0 1,0-1 0,0 1 0,0 0 0,1 0 0,-1 0-1,0 0 1,0-1 0,0 1 0,1 0 0,-1 0 0,0 0-1,0-1 1,0 1 0,0 0 0,0 0 0,1-1-1,9-19 63,0 0-1,-1 0 0,12-42 0,-1 4 59,-9 28-61,1-1 55,30-58-1,-40 85-106,0 1 1,0 0-1,0 0 0,0 0 1,1 1-1,-1-1 0,4-2 0,-5 4-6,-1 1 0,1-1 0,0 1 0,-1 0 0,1-1 0,0 1 0,0 0 0,-1 0 0,1 0 0,0-1 0,0 1 1,-1 0-1,1 0 0,0 0 0,0 0 0,-1 0 0,1 1 0,0-1 0,0 0 0,-1 0 0,1 0 0,0 1 0,-1-1 0,1 0 0,0 1 0,-1-1 0,1 0 0,0 1 0,-1-1 0,1 1 0,-1-1 0,1 1 0,-1-1 0,1 1 0,-1 0 0,1-1 0,-1 1 0,1-1 0,-1 1 0,0 0 0,1 0 0,-1-1 0,0 2 0,6 11 12,-1 0 1,-1 0-1,0 0 0,-1 1 1,-1-1-1,2 28 0,-2-25-3,0 0 0,0-1 0,1 1 0,9 25 0,-12-41-12,0 1 1,1-1 0,-1 1-1,0 0 1,0-1-1,0 1 1,1-1 0,-1 1-1,0-1 1,1 1 0,-1-1-1,1 1 1,-1-1-1,0 1 1,1-1 0,-1 1-1,1-1 1,-1 0 0,1 1-1,-1-1 1,1 0-1,0 1 1,-1-1 0,1 0-1,-1 0 1,1 0 0,-1 1-1,1-1 1,0 0-1,-1 0 1,1 0 0,0 0-1,-1 0 1,1 0 0,-1 0-1,1 0 1,0 0-1,-1-1 1,1 1 0,0 0-1,-1 0 1,1 0 0,-1-1-1,1 1 1,-1 0-1,1-1 1,0 0 0,20-22 10,-20 22-11,55-89 41,-42 65-39,1 1-1,1 0 1,1 0 0,34-34-1,-50 57-1,0 0 0,0 0 0,0 0 0,0 0-1,0 0 1,0 0 0,0 0 0,0 1 0,1-1-1,-1 0 1,0 1 0,0-1 0,1 1 0,-1 0-1,1-1 1,-1 1 0,0 0 0,1 0 0,-1 0-1,2 0 1,-1 1 0,-1-1 0,0 1 0,0 0 0,0 0 0,0 0 0,0-1 0,0 1 0,0 0 0,0 0 0,-1 1 0,1-1 0,0 0-1,0 0 1,-1 0 0,1 0 0,-1 1 0,1-1 0,-1 0 0,0 1 0,0-1 0,1 0 0,-1 3 0,4 27 8,-1 1 0,-2 41-1,1 24-77,3-82-368,-5-15 402,0 0 1,1 0-1,-1 0 0,0-1 0,0 1 0,1 0 0,-1 0 0,0 0 0,1 0 0,-1 0 0,0 0 1,0 0-1,1 0 0,-1-1 0,0 1 0,0 0 0,1 0 0,-1 0 0,0-1 0,0 1 1,0 0-1,1 0 0,-1-1 0,0 1 0,0 0 0,0 0 0,0-1 0,1 1 0,11-28-1625,-12 28 1655,25-66-1194,-10 30 369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15.939"/>
    </inkml:context>
    <inkml:brush xml:id="br0">
      <inkml:brushProperty name="width" value="0.05" units="cm"/>
      <inkml:brushProperty name="height" value="0.05" units="cm"/>
    </inkml:brush>
  </inkml:definitions>
  <inkml:trace contextRef="#ctx0" brushRef="#br0">27 468 17828,'-1'4'604,"1"0"1,-1 0-1,0 1 1,0-1-1,-3 6 1,3-4 7,-3 7-374,0 0 0,1 0 1,1 1-1,0-1 0,1 0 0,0 1 0,1 0 0,1-1 0,2 17 0,-3-28-237,0-1 0,1 0 0,-1 0 1,0 1-1,1-1 0,-1 0 0,1 0 0,0 0 0,-1 0 0,1 0 1,0 0-1,-1 0 0,1 0 0,0 0 0,0 0 0,0 0 0,0 0 1,0 0-1,0-1 0,0 1 0,0 0 0,0-1 0,1 1 1,1 0-1,-1-1-1,0 0 1,1 0 0,-1 0-1,0 0 1,0 0-1,0-1 1,1 1 0,-1-1-1,0 1 1,0-1-1,0 0 1,0 0 0,2-1-1,8-5-3,-1-1 0,0 1 0,16-17-1,-23 21 3,42-43-8,-32 31 12,2-1 1,0 2-1,29-21 1,-43 34-4,0-1 1,1 1-1,-1-1 1,1 1-1,-1 0 0,1 0 1,-1 0-1,1 1 1,0-1-1,-1 1 0,1-1 1,0 1-1,0 0 1,2 0-1,-3 0 3,0 1-1,-1-1 1,1 1 0,0 0-1,-1 0 1,1 0 0,-1-1-1,0 1 1,1 1 0,-1-1 0,0 0-1,1 0 1,-1 0 0,0 1-1,0-1 1,0 0 0,0 1-1,0-1 1,0 1 0,-1 0 0,1-1-1,1 4 1,21 82 277,-23-87-276,0 1 0,0-1 0,0 0 0,1 1 1,-1-1-1,0 1 0,0-1 0,1 0 0,-1 1 0,0-1 0,0 1 1,1-1-1,-1 0 0,0 1 0,1-1 0,-1 0 0,1 0 0,-1 1 0,0-1 1,1 0-1,-1 0 0,1 0 0,-1 1 0,0-1 0,1 0 0,-1 0 0,1 0 1,-1 0-1,1 0 0,-1 0 0,1 0 0,-1 0 0,1 0 0,-1 0 0,0 0 1,1 0-1,-1 0 0,1-1 0,-1 1 0,1 0 0,-1 0 0,0 0 1,1-1-1,-1 1 0,1 0 0,-1 0 0,0-1 0,1 1 0,-1 0 0,0-1 1,1 1-1,-1 0 0,0-1 0,1 0 0,18-24 107,-17 21-104,16-24 32,-6 9-81,22-28-1,-33 46 37,-1 0-1,1 0 1,0 0 0,-1 1 0,1-1 0,0 0-1,-1 0 1,1 1 0,0-1 0,0 1 0,0-1-1,0 1 1,0-1 0,0 1 0,0 0 0,-1-1 0,1 1-1,0 0 1,0 0 0,0-1 0,0 1 0,0 0-1,0 0 1,2 0 0,-2 1-2,1 0-1,-1-1 1,0 1-1,0 0 1,0 0 0,0-1-1,0 1 1,0 0-1,0 0 1,0 0 0,0 0-1,0 1 1,-1-1-1,1 0 1,1 3 0,3 7-31,-1 0 0,-1 1 1,4 17-1,-3-16 36,6 12 30,-10-24-26,0-1 1,0 1-1,1-1 1,-1 1 0,0-1-1,1 1 1,-1-1-1,0 0 1,1 1 0,-1-1-1,0 0 1,1 1 0,-1-1-1,1 0 1,-1 1-1,1-1 1,-1 0 0,1 0-1,-1 0 1,1 0 0,-1 1-1,1-1 1,-1 0-1,1 0 1,-1 0 0,1 0-1,0 0 1,-1 0-1,1 0 1,-1 0 0,1-1-1,-1 1 1,1 0 0,-1 0-1,1 0 1,-1 0-1,1-1 1,-1 1 0,1 0-1,-1-1 1,0 1 0,1 0-1,-1-1 1,1 1-1,-1 0 1,1-1 0,4-6-13,1 1 1,-1-1 0,0 0-1,5-11 1,-6 11-48,0-1 0,1 2-1,-1-1 1,1 0 0,10-9 0,-13 14 32,0 1 1,0 0 0,0-1-1,0 1 1,0 0-1,1 0 1,-1 0-1,0 0 1,0 1-1,1-1 1,-1 1-1,0-1 1,1 1-1,-1 0 1,0 0-1,1 0 1,-1 0-1,1 0 1,-1 0-1,0 1 1,1-1 0,-1 1-1,0 0 1,3 1-1,-2-1 30,0-1-1,-1 1 1,1-1-1,0 1 1,-1-1-1,1 0 1,0 0-1,0 0 1,-1-1-1,1 1 1,0-1-1,-1 1 1,1-1-1,0 0 1,-1 0-1,1 0 1,-1 0-1,1 0 1,-1-1-1,0 1 1,0-1-1,1 0 1,-1 1-1,2-4 1,6-6 42,0 1 0,-1-2 1,12-17-1,-10 12-12,0-2-3,-9 15-23,0 0-1,1 1 1,-1-1-1,1 1 1,0-1 0,0 1-1,4-4 1,-7 7-8,0 0 1,1 0 0,-1-1-1,0 1 1,0 0-1,0 0 1,0 0 0,1 0-1,-1 0 1,0 0 0,0 0-1,0 0 1,0 0-1,1 0 1,-1 0 0,0 1-1,0-1 1,0 0-1,0 0 1,0 0 0,1 0-1,-1 0 1,0 0 0,0 0-1,0 0 1,0 0-1,0 0 1,0 1 0,1-1-1,-1 0 1,0 0-1,0 0 1,0 0 0,0 0-1,0 0 1,0 1 0,0-1-1,0 0 1,0 0-1,0 0 1,0 0 0,0 1-1,0-1 1,0 0-1,0 0 1,0 0 0,0 0-1,0 1 1,0-1-1,0 0 1,0 0 0,0 0-1,0 0 1,0 0 0,0 1-1,0-1 1,0 0-1,0 0 1,0 0 0,0 0-1,-1 1 1,-1 15 36,2-13-27,-4 19 48,2-12-21,1 0-1,-1 0 0,2 0 0,-1 0 0,2 12 0,-1-21-32,0 0 0,0 0-1,0 0 1,1 0 0,-1 0 0,0-1 0,0 1-1,1 0 1,-1 0 0,0 0 0,1 0 0,-1-1-1,1 1 1,-1 0 0,1 0 0,0-1 0,-1 1-1,1 0 1,0-1 0,-1 1 0,1-1 0,0 1-1,0-1 1,-1 1 0,1-1 0,0 0 0,0 1-1,0-1 1,0 0 0,0 0 0,0 1 0,-1-1 0,1 0-1,0 0 1,0 0 0,0 0 0,0 0 0,0 0-1,0-1 1,0 1 0,0 0 0,-1 0 0,1-1-1,0 1 1,0 0 0,0-1 0,0 0 0,8-2-1,-2-1 0,1-1 1,14-9-1,-14 8-28,18-13-57,33-20-114,-53 36 152,0 0-1,0 0 0,0 1 1,0-1-1,1 1 0,-1 1 0,13-3 1,-17 4 31,0 0 1,0 0 0,-1 0-1,1 0 1,0 0 0,0 0-1,0 1 1,-1-1 0,1 0-1,0 1 1,-1 0-1,1-1 1,0 1 0,-1 0-1,1 0 1,-1 0 0,1 0-1,-1 0 1,2 2 0,0 1-4,0 0 0,-1-1 0,0 1 0,0 0 0,0 0 0,1 4 0,12 21 35,-14-28-15,-1-1 0,1 0 1,-1 1-1,1-1 0,0 1 1,-1-1-1,1 0 0,-1 0 1,1 1-1,0-1 0,-1 0 1,1 0-1,-1 0 0,1 0 0,0 0 1,-1 1-1,1-1 0,0 0 1,-1-1-1,1 1 0,0 0 1,-1 0-1,1 0 0,-1 0 1,1 0-1,0-1 0,-1 1 1,1 0-1,-1 0 0,1-1 1,-1 1-1,1-1 0,0 1 0,-1 0 1,0-1-1,1 1 0,-1-1 1,1 1-1,-1-1 0,0 1 1,1-1-1,-1 0 0,20-28 53,-18 26-50,107-219-490,-34 59-584,-64 149 1016,-11 14 58,1-1 0,-1 1 0,0 0 0,0 0 0,1 0 0,-1 0 0,0 0 0,0 0 0,1 0 0,-1 0 0,0 0 0,0 0 0,0 0 0,1 0 0,-1 0 0,0 0 0,0 0 0,1 0 0,-1 1 0,0-1 0,0 0 0,0 0 0,1 0 0,-1 0 0,0 0 0,0 0 0,0 1 0,0-1 0,1 0 0,-1 0 0,0 0 0,0 0 0,0 1 0,0-1 0,0 0 0,1 1 0,7 30 743,-6-18-609,6 14-33,0-2 0,2 1 0,1-1 0,0-1 0,22 33 0,-2-11 129,60 67 0,-47-69-286,-88-68-545,-86-48-344,-69-45 727,197 115 249,-28-23 461,30 25-467,-1-1-1,0 0 1,1 1 0,-1-1-1,1 0 1,-1 1 0,1-1-1,-1 0 1,1 1-1,0-1 1,-1 0 0,1 0-1,0 0 1,-1 0 0,1 1-1,0-1 1,0 0 0,0 0-1,0 0 1,0 0-1,0 1 1,0-1 0,0 0-1,0 0 1,0 0 0,1 0-1,-1 0 1,0 1 0,0-1-1,1 0 1,-1 0-1,1 1 1,-1-1 0,0 0-1,1 0 1,0 1 0,-1-1-1,1 1 1,0-2 0,8-3 111,0 1 1,1-1-1,-1 2 1,1-1 0,0 1-1,0 1 1,0 0 0,14-2-1,2 0-90,52-8-575,-52 9 104,-1 0 0,0-2 0,0-1 0,25-9 0,-17-1-113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53.893"/>
    </inkml:context>
    <inkml:brush xml:id="br0">
      <inkml:brushProperty name="width" value="0.05" units="cm"/>
      <inkml:brushProperty name="height" value="0.05" units="cm"/>
    </inkml:brush>
  </inkml:definitions>
  <inkml:trace contextRef="#ctx0" brushRef="#br0">2800 565 10578,'-30'-41'796,"-49"-53"-1,63 78-665,0 0 0,-1 2 0,-1 0 0,0 1-1,-37-19 1,-12 1 238,-1 4 1,-123-33-1,-149-14 86,248 56-434,4 1-9,-271-50 54,253 53-28,-151-2-1,218 16-23,1 3 1,0 1-1,0 1 0,0 3 0,0 1 0,1 1 0,1 2 0,0 2 0,1 1 0,0 2 0,1 2 0,1 0 0,1 2 0,1 2 0,1 1 0,-38 38 0,36-28-2,1 1 0,2 2 0,1 1 0,2 1 1,2 1-1,1 1 0,-31 81 0,32-59 9,3 1-1,3 1 1,3 1-1,-10 127 1,17-64 60,6-1 0,5 1 0,5-1 0,44 205 0,-41-285-48,1-1 0,3 0 1,1-1-1,3-1 0,1-1 1,51 73-1,-39-70-1,3-3 1,1-1-1,2-2 1,2-1-1,73 53 0,124 69-5,-200-139-15,1-1 1,1-3-1,0-1 1,59 17-1,-77-30 15,0-1 0,0-1 0,0-1 0,0-1 0,0-1 1,0-1-1,1-1 0,43-9 0,5-8 91,101-41-1,-24 8-28,48 0-68,27-9-106,-186 48 61,-1-1-1,-1-2 1,64-40-1,-44 16-6,-3-3 0,78-80 0,-66 59-4,-55 54 27,0 1 0,1 0 1,0 0-1,0 1 0,1 0 0,0 1 0,0 1 1,1 0-1,0 0 0,0 2 0,0-1 0,28-4 0,-31 8-1,106-19-50,-98 15 52,0 0-1,-1-1 1,1-1 0,21-12-1,12-13-109,84-69 0,8-5-198,-141 104 308,126-88-181,-113 77 217,0-1 0,0-1 0,-1 0 1,-1-1-1,18-28 0,-7 2 20,-2 0-1,-2-2 1,-2 0-1,-1-1 1,-3-1-1,-2-1 1,-1 1-1,-3-2 1,4-89-1,-11 122-36,-2-1 0,0 1 0,0 0 0,-2-1 0,0 1 0,-1 0 1,0 1-1,-1-1 0,0 1 0,-2-1 0,0 2 0,0-1 0,-1 1 0,-1 0 0,0 1 0,0 0 0,-2 0 0,1 1 0,-17-13 0,-318-239 280,291 226-283,-2 3-1,-81-37 1,97 54-7,-1 2-1,-1 1 1,0 3 0,-66-10 0,-76 2 37,-12-2 16,144 13-70,-90-26 1,-49-38-330,129 46 128,-2 2 0,0 3 0,-76-14 0,61 24-17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1.086"/>
    </inkml:context>
    <inkml:brush xml:id="br0">
      <inkml:brushProperty name="width" value="0.05" units="cm"/>
      <inkml:brushProperty name="height" value="0.05" units="cm"/>
    </inkml:brush>
  </inkml:definitions>
  <inkml:trace contextRef="#ctx0" brushRef="#br0">125 41 13995,'-2'-1'79,"0"1"0,0-1 0,0 1 0,0-1-1,-1 1 1,1 0 0,0 0 0,0 0 0,0 0 0,-1 1 0,1-1 0,0 0-1,0 1 1,0 0 0,0-1 0,0 1 0,-4 2 0,3-1-12,0 1-1,0-1 1,0 1 0,0-1 0,1 1 0,0 0 0,-1 0-1,1 0 1,-3 6 0,-2 5 32,2 0-1,-1 0 1,2 1-1,-4 17 1,-1 20-31,2 1 0,2 1 0,3-1 1,2 0-1,2 1 0,3-1 1,1 0-1,23 81 0,-28-130-67,7 27 2,19 49 0,-25-73-3,2 0 0,-1 0 0,1 0 0,0 0-1,0-1 1,0 0 0,1 0 0,0 0 0,1 0 0,-1-1 0,1 0 0,11 8 0,-15-12 1,1 0 1,0 1-1,-1-1 1,1-1-1,0 1 1,0 0-1,0-1 0,0 1 1,0-1-1,0 0 1,0 0-1,0 0 1,0 0-1,0 0 1,0-1-1,0 0 1,0 1-1,0-1 1,0 0-1,-1 0 1,1-1-1,0 1 1,-1-1-1,1 1 1,-1-1-1,1 0 1,-1 0-1,0 0 1,4-4-1,3-4 15,0 0 1,-1-1-1,0-1 1,-1 1-1,9-18 0,5-16 64,-2 0 0,-2-2 0,-2 0 0,-3 0-1,-1-2 1,-2 1 0,-2-1 0,-3 0 0,-2-1-1,-2 1 1,-6-52 0,4 82-45,-2-1 0,0 1 0,-1 0 0,0 0 0,-10-19 0,13 32-38,-1 1 0,0 0 0,0 0 0,-1 0 0,1 0 0,-1 1 0,0-1 0,0 1 1,-7-5-1,8 7-16,0 0 1,0 0 0,0 1-1,0-1 1,-1 1-1,1 0 1,-1 0 0,1 0-1,-1 0 1,1 0-1,-1 1 1,1 0-1,-1 0 1,0 0 0,1 0-1,-6 1 1,3 1-60,0-1 0,0 2 0,1-1 0,-1 1-1,1 0 1,0 0 0,0 0 0,0 1 0,0-1 0,0 1 0,1 1 0,0-1 0,0 0 0,0 1 0,0 0-1,1 0 1,-4 7 0,0 5-236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23.605"/>
    </inkml:context>
    <inkml:brush xml:id="br0">
      <inkml:brushProperty name="width" value="0.05" units="cm"/>
      <inkml:brushProperty name="height" value="0.05" units="cm"/>
    </inkml:brush>
  </inkml:definitions>
  <inkml:trace contextRef="#ctx0" brushRef="#br0">283 62 12907,'-2'-4'236,"1"0"0,-2 0 0,1 0 0,0 0 0,-1 1 1,0-1-1,0 1 0,0-1 0,0 1 0,0 0 0,-1 0 0,1 0 1,-1 1-1,0-1 0,0 1 0,-7-3 0,7 4-144,1 0 0,0 0 1,-1 1-1,1 0 0,-1-1 0,0 1 0,1 0 1,-1 1-1,1-1 0,-1 1 0,1-1 0,-1 1 1,1 0-1,0 0 0,-1 1 0,1-1 0,0 1 0,0-1 1,0 1-1,0 0 0,0 0 0,-3 3 0,-3 4-16,0 0 0,0 1-1,0 0 1,1 0-1,1 1 1,0 0 0,1 0-1,-9 21 1,2 0-76,2 0 0,-8 39 0,11-34-10,2 0 1,1 0 0,2 0 0,3 74 0,2-90 1,0-1 0,1 0 1,1 0-1,1 0 0,1 0 0,0-1 1,2 0-1,0 0 0,1-1 1,20 30-1,-25-44 4,-1 1 0,1-1 0,0 0 0,0 0 1,1 0-1,-1 0 0,1-1 0,0 0 0,0 0 0,0 0 0,0 0 1,0-1-1,7 2 0,-8-3 8,0 0-1,0 0 1,0-1 0,0 0 0,1 1-1,-1-1 1,0-1 0,0 1 0,0-1-1,1 0 1,-1 0 0,0 0 0,0 0-1,0-1 1,0 1 0,-1-1 0,1 0-1,5-4 1,1-2 29,0 0 0,0-1 0,-1 0 0,-1-1 0,1 0 0,-1 0-1,-1-1 1,11-20 0,1-8 149,18-52-1,-21 45-5,-1-1 0,7-49 0,-17 66-81,-1 0 1,-1-1-1,-2 1 0,-4-43 0,2 65-93,0-1 1,0 0-1,-1 0 0,-1 0 0,0 1 0,0-1 0,0 1 0,-1 0 1,0 0-1,-1 0 0,-8-11 0,10 15-62,-1 1 1,1-1-1,-1 1 0,0 0 1,0 0-1,0 0 1,0 0-1,-1 1 0,1 0 1,-1 0-1,1 0 0,-1 0 1,0 1-1,0 0 1,1 0-1,-1 0 0,0 0 1,0 1-1,0 0 0,0 0 1,0 0-1,-5 1 1,-2 2-151,1 0 0,-1 0-1,1 1 1,0 1 0,0 0 0,1 0 0,-1 1 0,1 0 0,0 1 0,1 0 0,-17 16 0,-2 6-367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25"/>
    </inkml:context>
    <inkml:brush xml:id="br0">
      <inkml:brushProperty name="width" value="0.05" units="cm"/>
      <inkml:brushProperty name="height" value="0.05" units="cm"/>
    </inkml:brush>
  </inkml:definitions>
  <inkml:trace contextRef="#ctx0" brushRef="#br0">165 32 11811,'-1'-2'134,"-1"0"1,1 0-1,-1 0 1,0 1-1,1-1 1,-1 1-1,0-1 1,0 1-1,0 0 1,0 0-1,0 0 1,-1 0-1,1 0 1,0 0-1,0 1 1,-1-1-1,1 1 1,-1-1-1,1 1 1,0 0-1,-1 0 1,1 0-1,0 0 1,-1 1-1,1-1 1,0 0-1,-3 2 1,1 1-78,0 0 1,1 1-1,-1-1 0,1 1 1,0 0-1,0 0 1,0 0-1,1 0 1,-1 1-1,-2 6 1,-15 50 160,17-50-185,-11 41 69,3 2 0,-7 101 0,18 110 150,5-212-190,13 68-1,-12-91-53,2-2-1,1 1 1,23 49 0,-29-71-5,1 0 1,0 0-1,1 0 1,-1-1-1,1 1 1,1-1-1,-1-1 1,8 7 0,-11-10 9,1 0 1,0 0 0,-1-1 0,1 1 0,0-1 0,0 1 0,0-1 0,0 0 0,0 0 0,0-1 0,1 1 0,-1-1 0,0 1-1,0-1 1,0 0 0,1 0 0,-1 0 0,0-1 0,0 1 0,0-1 0,1 0 0,4-2 0,-1 0 35,0-1 1,0 0-1,0 0 0,-1 0 1,0-1-1,0 0 1,0-1-1,-1 1 0,9-11 1,1-4 158,21-39-1,-9 10-42,-3-1-1,-1-2 1,-4 0-1,-1-1 1,-3-1-1,-2 0 1,-2-1-1,-3 0 1,-2-1-1,-3 0 1,-4-58-1,-1 93-124,0 0 1,-2-1-1,0 2 0,-9-25 0,11 38-33,-1 0 0,0 0-1,0 0 1,0 1-1,-1-1 1,0 1-1,-1 0 1,1 0 0,-1 0-1,0 1 1,-1-1-1,1 1 1,-1 1 0,-11-8-1,13 10-16,1 0 1,-1 1-1,0-1 0,0 1 1,0 0-1,1 0 0,-1 0 1,0 1-1,0-1 0,0 1 1,0 0-1,-1 0 0,1 1 1,0-1-1,-5 2 1,2 0-45,0 1 1,0 0 0,1 0-1,0 0 1,-1 0-1,1 1 1,0 0 0,-5 6-1,-4 3-75,2 1-1,0 0 0,1 1 0,0 0 0,-14 26 0,4 1-135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32.347"/>
    </inkml:context>
    <inkml:brush xml:id="br0">
      <inkml:brushProperty name="width" value="0.05" units="cm"/>
      <inkml:brushProperty name="height" value="0.05" units="cm"/>
    </inkml:brush>
  </inkml:definitions>
  <inkml:trace contextRef="#ctx0" brushRef="#br0">1667 13 13107,'18'-1'93,"-24"2"-7,-34-1 95,-278-13 1397,-1 27-1014,237-6-564,0 4 1,1 4 0,1 3 0,-105 40 0,-123 74-12,283-122-204,1 2-1,1 0 1,0 1-1,1 2 1,-33 29 0,43-34-28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34.872"/>
    </inkml:context>
    <inkml:brush xml:id="br0">
      <inkml:brushProperty name="width" value="0.05" units="cm"/>
      <inkml:brushProperty name="height" value="0.05" units="cm"/>
    </inkml:brush>
  </inkml:definitions>
  <inkml:trace contextRef="#ctx0" brushRef="#br0">2678 0 9250,'-19'12'574,"-2"3"611,-41 19 0,54-30-1010,0-1 1,-1 0-1,1-1 0,0 0 0,-1 0 1,1-1-1,-1 0 0,0 0 1,-10-1-1,-11-2 33,1-1-131,-1 2 1,0 1 0,-52 7 0,4 12-68,0 3-1,-129 56 1,-32 11 342,43-35-45,-44 14-56,183-49-260,0 3-1,-59 33 1,72-30-2,1 2 1,1 2-1,-65 59 0,53-35-5,-87 109-1,20-13 18,-58 77 7,149-183-7,1 2 1,3 1-1,-30 70 0,28-36 0,3 1 0,4 1 0,3 1 0,-11 139 0,12 345 5,17-486-6,0 33 2,-1 78 3,26 212 0,-21-369-24,2-1 0,1 0 0,2 0 0,1-1 0,2 0 0,1-1 1,1 0-1,2-1 0,1-1 0,23 31 0,146 159-317,-18-23 73,-131-149 237,17 22-43,3-2 1,104 97-1,-105-120 67,2-3-1,1-2 1,3-3 0,1-3 0,1-2-1,92 31 1,656 199 26,-772-250-24,353 77 11,7-33 10,31 5-4,-5 9 13,4-27-28,48-11 2,0 29 16,-186-19 8,317 4-1,-559-44-16,374 11 38,0-34-28,-362 14-8,19-2 39,123-28 1,-189 32-23,-1 0 1,1-1 0,-1-1-1,0 0 1,-1-1-1,0 0 1,0-1 0,-1-1-1,0 0 1,15-16-1,-8 6 21,-2-2-1,0 0 0,-1-2 0,24-47 0,-30 50 12,-2-1 1,0 0 0,-1 0-1,5-39 1,3-94 125,-15 83-91,-1 45-24,1 0 0,4-32 0,1 15 710,-16 34-1050,3-2 149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35.623"/>
    </inkml:context>
    <inkml:brush xml:id="br0">
      <inkml:brushProperty name="width" value="0.05" units="cm"/>
      <inkml:brushProperty name="height" value="0.05" units="cm"/>
    </inkml:brush>
  </inkml:definitions>
  <inkml:trace contextRef="#ctx0" brushRef="#br0">1 717 14731,'0'-3'154,"1"1"0,0-1-1,0 0 1,0 1 0,1-1-1,-1 0 1,0 1 0,3-3-1,4-8 106,23-59 153,27-99 1,-37 103-269,-4 14-43,76-205 341,-92 256-436,2-4 9,0 1 0,0 0-1,1-1 1,5-7 0,-8 14-13,-1-1 1,1 0-1,0 0 1,-1 1-1,1-1 1,0 0-1,-1 1 1,1-1-1,0 1 1,0-1-1,-1 1 1,1-1-1,0 1 1,0-1-1,0 1 1,0 0-1,0-1 1,0 1-1,0 0 0,-1 0 1,1 0-1,0 0 1,0 0-1,0 0 1,0 0-1,0 0 1,0 0-1,0 0 1,0 0-1,0 1 1,0-1-1,0 0 1,-1 1-1,1-1 1,0 1-1,0-1 1,0 1-1,-1-1 1,1 1-1,1 1 1,8 9 15,0 1 1,-1 0 0,-1 1 0,0 0 0,11 25 0,-4-9 5,180 310-284,-162-282 1508,-28-48-1100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7:59.957"/>
    </inkml:context>
    <inkml:brush xml:id="br0">
      <inkml:brushProperty name="width" value="0.05" units="cm"/>
      <inkml:brushProperty name="height" value="0.05" units="cm"/>
    </inkml:brush>
  </inkml:definitions>
  <inkml:trace contextRef="#ctx0" brushRef="#br0">24 26 17644,'4'-20'1473,"-4"15"-748,-2 13-63,-7 29-401,3 1 0,1 1 1,-1 50-1,6-85-261,0 0 1,0 1-1,1-1 1,0 0 0,-1 1-1,3 5 1,-3-9 1,1 0 0,-1-1 0,1 1 0,-1 0 0,1 0 0,-1 0 1,1 0-1,0 0 0,-1 0 0,1-1 0,0 1 0,0 0 0,0-1 0,-1 1 0,1 0 0,0-1 0,0 1 1,0-1-1,0 1 0,0-1 0,0 0 0,0 1 0,0-1 0,0 0 0,0 0 0,0 0 0,0 0 1,1 0-1,-1 0 0,0 0 0,0 0 0,1 0 0,3-2 8,0 1-1,1-1 1,-1 0 0,-1 0-1,1-1 1,0 1 0,0-1 0,-1 0-1,0 0 1,1-1 0,6-7-1,6-7 34,19-26 0,-22 26-13,68-98 149,-68 95-162,-14 21-17,0 0 0,0 0 0,0-1 0,0 1 0,0 0 0,1 0 0,-1 0 0,0 0 0,0 0 0,0-1 0,0 1 0,0 0 0,1 0 0,-1 0 0,0 0 0,0 0 0,0 0 0,0 0 0,1 0 0,-1 0 0,0 0 0,0 0 0,0 0 0,1 0 0,-1 0 0,0 0 0,0 0 0,0 0 0,1 0 0,-1 0 0,0 0 0,0 0 0,0 0 0,0 0 0,1 0 0,-1 0 0,0 0 0,0 0 0,0 0 0,0 0 0,1 1 0,-1-1 0,0 0 0,0 0 0,0 0 0,0 0 1,0 0-1,1 1 0,-1-1 0,0 0 0,0 0 0,0 0 0,0 0 0,0 1 0,0-1 0,0 0 0,3 14-5,-2 55 5,-1-45-1,0 1 0,2-1 0,0 1 0,2-1-1,9 35 1,-12-58 7,-1 1 0,1 0 0,0 0-1,0-1 1,-1 1 0,1 0-1,0-1 1,0 1 0,0-1 0,1 1-1,-1-1 1,0 1 0,0-1 0,1 0-1,-1 0 1,1 0 0,-1 0-1,1 0 1,2 1 0,-3-1 3,1-1 0,-1 0 0,1 0 0,0 0 0,-1 0-1,1 0 1,-1 0 0,1 0 0,-1-1 0,1 1 0,-1-1 0,1 1 0,-1-1 0,1 1 0,-1-1 0,0 0 0,3-1-1,3-4 29,0 1 0,-1-1 0,1 0-1,-2-1 1,1 0 0,6-10-1,12-21 170,34-76-1,-48 93-203,-4 17-51,-3 11 17,-1 13-5,-2-19 35,1 18-21,-1 5-7,1 0 0,8 43 1,-9-65 30,0-1 1,1 1-1,-1 0 1,0-1-1,1 1 1,-1-1-1,1 1 1,0-1-1,-1 0 1,1 1 0,0-1-1,0 1 1,0-1-1,0 0 1,0 0-1,0 0 1,1 0-1,-1 0 1,0 0 0,0 0-1,1 0 1,-1 0-1,1 0 1,-1-1-1,1 1 1,2 0-1,-1-1 4,0 0 0,0 0 1,0 0-1,0-1 0,0 1 0,0-1 0,0 0 0,0 0 0,0 0 0,-1 0 0,1-1 0,0 1 0,-1-1 0,3-1 0,20-16-18,-1 0 1,30-32-1,-35 31-119,1 1 1,1 1-1,35-23 1,-55 40 117,1 0 1,-1 0-1,0 0 0,1 1 1,-1-1-1,0 0 1,1 1-1,-1-1 0,1 1 1,-1-1-1,1 1 1,0 0-1,-1-1 0,1 1 1,-1 0-1,1 0 1,0 0-1,-1 0 0,1 1 1,-1-1-1,1 0 1,-1 1-1,4 0 1,-4 1 0,1-1 0,-1 1 0,1 0 0,-1-1 0,0 1 0,0 0 0,0 0 0,0 0 0,0 0 0,0 0 0,-1 0 0,1 0 1,-1 0-1,1 0 0,-1 0 0,0 1 0,0 1 0,2 13-16,-2-10 43,0-1 1,1 1-1,0-1 0,0 1 0,0-1 1,1 0-1,0 0 0,0 0 0,0 0 1,5 7-1,-6-12-8,0 0-1,0 0 1,0 0-1,0 0 1,0-1-1,0 1 1,0 0-1,0-1 1,1 1-1,-1 0 1,0-1-1,0 0 1,1 1-1,-1-1 1,0 0-1,1 0 1,-1 1 0,0-1-1,1 0 1,-1-1-1,0 1 1,1 0-1,-1 0 1,0 0-1,1-1 1,-1 1-1,0-1 1,2 0-1,5-3-16,1 1 0,-1-2 1,10-6-1,-2 1-110,-8 6-13,0 0 0,0 0-1,1 1 1,-1 0 0,1 0 0,14-2-1,-18 5-9,-1 0 0,0 0-1,1 0 1,-1 0-1,0 1 1,0 0-1,1 0 1,-1 0-1,0 0 1,0 0-1,0 1 1,0 0-1,0 0 1,-1 0-1,8 5 1,-11-6 93,1-1 1,0 1 0,0 0-1,1-1 1,-1 1 0,0-1-1,0 0 1,0 1 0,0-1-1,0 0 1,0 0 0,1 0-1,-1 0 1,0 0 0,0 0-1,0 0 1,0 0 0,1 0-1,-1 0 1,0 0 0,0-1-1,0 1 1,0-1-1,0 1 1,0-1 0,0 1-1,0-1 1,0 0 0,0 1-1,0-1 1,0 0 0,0 0-1,0 1 1,-1-1 0,1 0-1,0 0 1,-1 0 0,2-2-1,3-5-80,0-1 0,0 0-1,6-15 1,-8 17 23,18-43-351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44.016"/>
    </inkml:context>
    <inkml:brush xml:id="br0">
      <inkml:brushProperty name="width" value="0.05" units="cm"/>
      <inkml:brushProperty name="height" value="0.05" units="cm"/>
    </inkml:brush>
  </inkml:definitions>
  <inkml:trace contextRef="#ctx0" brushRef="#br0">0 123 12259,'7'-8'3939,"-6"6"-3782,1 0 0,-1 1-1,1-1 1,0 0 0,-1 1 0,1-1 0,0 1 0,0-1-1,0 1 1,0 0 0,0 0 0,0 0 0,0 0-1,0 0 1,1 0 0,-1 1 0,0-1 0,4 0-1,42 0 139,-33 2-256,0-1 0,0-1 0,0 0 0,0-1-1,0-1 1,24-8 0,12-11 159,-32 13-95,0 1 1,1 0-1,0 1 1,0 1-1,40-6 1,-57 12-95,0 0-1,0 0 1,0 0-1,0 0 1,0 1-1,-1-1 1,1 1-1,0 0 1,0-1-1,0 1 1,-1 1-1,1-1 1,0 0-1,-1 1 1,1-1-1,2 3 1,-1 0 5,0 0 1,-1 1 0,1-1-1,-1 1 1,0 0-1,0-1 1,3 8-1,-20-19-223,8 4 66,0-1-1,0 0 1,0 1 0,-1 0 0,1 1-1,-1-1 1,0 1 0,0 1-1,1-1 1,-9 0 0,-18 0-212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5:44.760"/>
    </inkml:context>
    <inkml:brush xml:id="br0">
      <inkml:brushProperty name="width" value="0.05" units="cm"/>
      <inkml:brushProperty name="height" value="0.05" units="cm"/>
    </inkml:brush>
  </inkml:definitions>
  <inkml:trace contextRef="#ctx0" brushRef="#br0">1 43 10690,'0'-4'620,"0"-1"-83,0 1 0,0 0 0,0-1 0,1 1-1,-1 0 1,1-1 0,1-3 0,14 32 2634,-7-15-3111,0 0 0,0 0 0,1-1 0,0-1 0,1 1 0,0-2 0,0 1 0,14 4 0,-15-6-54,1 0 0,0 1 0,-1 0 0,0 1 0,-1 0 0,1 0 0,-1 1 0,-1 0 0,13 16 0,-15-16 6,0 0 0,-1 1 1,0-1-1,-1 1 0,0 0 0,0 1 0,-1-1 0,0 1 0,-1 0 1,0-1-1,0 1 0,-1 0 0,-1 0 0,1 0 0,-2 0 1,1 0-1,-4 17 0,-3-4 7,-1 0 0,-1 0 0,0-1 0,-2 0 1,0-1-1,-2 0 0,0-1 0,-2 0 0,0-1 0,-1-1 0,0-1 1,-2 0-1,-20 16 0,23-22 45,-24 21 103,37-30-151,0 0 1,0 0 0,0 0-1,0 0 1,0 1 0,1-1-1,-1 0 1,1 1 0,-1-1-1,1 1 1,0 0 0,0-1-1,0 5 1,0-7-18,1 1 0,0-1 0,0 1 0,0-1 0,0 1 0,0-1 0,0 1 0,0-1 0,0 1 0,0-1 0,0 0 0,0 1 0,0-1 0,0 1 0,1-1 0,-1 1 0,0-1 0,0 1 0,0-1 0,1 0 0,-1 1 0,0-1 0,0 1 0,1-1 0,-1 0 0,0 1 0,1-1 0,-1 0 0,1 0-1,-1 1 1,1-1 0,0 0-3,0 1 0,0-1 0,0-1 0,0 1-1,0 0 1,1 0 0,-1 0 0,0-1-1,0 1 1,0 0 0,0-1 0,0 1 0,1-1-1,30-23-87,-30 23 91,11-10-5,1 1 0,-1 1 0,1 0 0,1 1 0,0 1 0,0 0 1,26-8-1,-33 13-46,-1 0 0,1 1-1,0 0 1,-1 0 0,1 1 0,0 0 0,0 0 0,-1 1 0,1 0 0,0 0 0,-1 1 0,1 0 0,-1 0 0,1 1 0,-1 0 0,0 0 0,0 0-1,8 7 1,2 4-102,-7-1-65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4.763"/>
    </inkml:context>
    <inkml:brush xml:id="br0">
      <inkml:brushProperty name="width" value="0.05" units="cm"/>
      <inkml:brushProperty name="height" value="0.05" units="cm"/>
    </inkml:brush>
  </inkml:definitions>
  <inkml:trace contextRef="#ctx0" brushRef="#br0">1 11 13915,'0'-10'2023,"3"19"-731,0 5-888,13 62 373,12 131 0,-18-117-676,-9-85-101,44 405-161,-44-396-1274,-8-36 699,-7-7 373,-2-14-60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5.229"/>
    </inkml:context>
    <inkml:brush xml:id="br0">
      <inkml:brushProperty name="width" value="0.05" units="cm"/>
      <inkml:brushProperty name="height" value="0.05" units="cm"/>
    </inkml:brush>
  </inkml:definitions>
  <inkml:trace contextRef="#ctx0" brushRef="#br0">1 398 14339,'0'-1'196,"0"-1"0,0 1 1,0 0-1,0-1 0,0 1 0,0 0 0,1-1 0,-1 1 0,0 0 1,1-1-1,-1 1 0,1 0 0,0 0 0,-1 0 0,1 0 0,0-1 1,0 1-1,0 0 0,-1 0 0,1 0 0,2-1 0,11-16 83,-5-2-99,0-2-1,-1 1 0,-1-1 0,-2 0 0,5-32 1,5-114 923,-14 147-913,-1 21-184,0 0 0,0 0 0,0 0 1,0 1-1,0-1 0,1 0 0,-1 0 0,0 0 0,0 0 1,0 0-1,0 0 0,0 0 0,0 0 0,1 0 0,-1 0 1,0 0-1,0 0 0,0 0 0,0 0 0,0 0 1,0 0-1,1 0 0,-1 0 0,0 0 0,0 0 0,0 0 1,0 0-1,0 0 0,0 0 0,1 0 0,-1-1 0,0 1 1,0 0-1,0 0 0,0 0 0,0 0 0,0 0 0,0 0 1,0 0-1,0 0 0,1-1 0,-1 1 0,0 0 1,0 0-1,0 0 0,0 0 0,0 0 0,5 13 2,4 13-64,0-1-1,2 1 1,17 30 0,49 68-2486,-70-113 2118,-1-3 162,-1 1 0,-1-1 0,5 13 1,-2 3-303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6.452"/>
    </inkml:context>
    <inkml:brush xml:id="br0">
      <inkml:brushProperty name="width" value="0.05" units="cm"/>
      <inkml:brushProperty name="height" value="0.05" units="cm"/>
    </inkml:brush>
  </inkml:definitions>
  <inkml:trace contextRef="#ctx0" brushRef="#br0">177 8 13643,'7'-7'2284,"-13"7"-192,-16 9-232,9-2-1650,1 2-1,0 0 1,1 0 0,0 1 0,0 0-1,1 1 1,0 0 0,-13 21 0,17-23-219,1 1 0,0 0 1,0 0-1,1 0 0,0 1 1,1 0-1,0 0 0,0 0 1,1 0-1,1 0 0,0 0 1,1 12-1,0-18 1,1-1 0,-1 1-1,1 0 1,0-1 0,1 1 0,-1 0 0,4 7 0,-4-11 6,-1 0 1,0 0 0,1-1-1,-1 1 1,1 0 0,-1 0 0,1-1-1,0 1 1,-1 0 0,1-1-1,0 1 1,-1-1 0,1 1 0,0-1-1,0 1 1,-1-1 0,1 1 0,0-1-1,0 0 1,0 1 0,0-1-1,-1 0 1,1 0 0,0 0 0,0 0-1,0 0 1,0 0 0,0 0 0,0 0-1,0 0 1,-1 0 0,1 0-1,0 0 1,0-1 0,0 1 0,0 0-1,-1-1 1,1 1 0,0-1-1,0 1 1,0-1 0,-1 1 0,1-1-1,0 1 1,-1-1 0,2-1 0,3-3 11,0 0 0,-1 0 0,1-1 0,-1 0 0,-1 0 0,1 0 0,-1 0 0,5-12 0,16-60 145,-18 57-107,24-111 387,-24 119-311,-6 12-122,0 1 0,0 0 1,0 0-1,0 0 0,0 0 0,1 0 0,-1 0 0,0 0 0,0 0 0,0 0 0,0 0 0,0 0 1,0 0-1,1 0 0,-1 0 0,0 0 0,0 0 0,0 0 0,0 0 0,0 0 0,0 0 0,1 0 1,-1 0-1,0 0 0,0 1 0,0-1 0,0 0 0,0 0 0,0 0 0,0 0 0,0 0 0,1 0 1,-1 0-1,0 0 0,0 0 0,0 1 0,0-1 0,0 0 0,0 0 0,0 0 0,0 0 0,0 0 1,0 0-1,0 1 0,0-1 0,6 22 72,-6-21-77,11 71 48,-7-37-325,2 0-1,1-1 1,20 57 0,-27-90 246,1 0 0,-1 0 1,0 0-1,1 0 0,-1 0 1,1 0-1,-1 0 1,1 0-1,-1-1 0,1 1 1,0 0-1,-1 0 1,1 0-1,0-1 0,0 1 1,0 0-1,0-1 0,-1 1 1,1 0-1,2 0 1,-2-1-13,-1 0 0,1-1 0,0 1 0,-1 0 0,1 0 0,0-1 0,-1 1 0,1 0 0,0-1 0,-1 1 0,1 0 0,-1-1 0,1 1 0,-1-1 0,1 1 0,-1-1 0,1 1 0,-1-1 0,1 0 0,-1 1 0,0-1 0,1-1 0,3-5-160,-1-1 0,0 0 0,-1 0 0,2-9 0,6-30-297,-1-7-5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6.856"/>
    </inkml:context>
    <inkml:brush xml:id="br0">
      <inkml:brushProperty name="width" value="0.05" units="cm"/>
      <inkml:brushProperty name="height" value="0.05" units="cm"/>
    </inkml:brush>
  </inkml:definitions>
  <inkml:trace contextRef="#ctx0" brushRef="#br0">42 1 13003,'-7'7'736,"-5"-1"-728,1-3-8,-1-3 272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7.260"/>
    </inkml:context>
    <inkml:brush xml:id="br0">
      <inkml:brushProperty name="width" value="0.05" units="cm"/>
      <inkml:brushProperty name="height" value="0.05" units="cm"/>
    </inkml:brush>
  </inkml:definitions>
  <inkml:trace contextRef="#ctx0" brushRef="#br0">201 2 15035,'9'-2'3014,"-10"12"-1156,0-4-2097,-14 85 995,-4-1 1,-35 102-1,53-188-893,-1 1 0,0-1 0,1 0 0,-2 1 0,1-1 0,0-1 0,-1 1 0,0 0 0,-3 4 0,4-8 106,1 1 0,0 0 0,0 0 0,-1 0 0,1-1 0,0 1 1,-1-1-1,1 1 0,-1-1 0,1 1 0,-1-1 0,1 0 0,-1 0 0,1 0 0,-1 0 0,1 0 0,-1 0 1,1 0-1,-1 0 0,1-1 0,0 1 0,-1 0 0,1-1 0,-1 1 0,1-1 0,0 0 0,-1 1 0,1-1 1,0 0-1,0 0 0,-1 0 0,-1-2 0,-19-18-383,-2-8-75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7.642"/>
    </inkml:context>
    <inkml:brush xml:id="br0">
      <inkml:brushProperty name="width" value="0.05" units="cm"/>
      <inkml:brushProperty name="height" value="0.05" units="cm"/>
    </inkml:brush>
  </inkml:definitions>
  <inkml:trace contextRef="#ctx0" brushRef="#br0">0 165 15211,'7'-3'1393,"8"8"-809,2 3-192,10 7 656,7 2-192,5 2-224,3 1-112,4 1-184,-2 1-159,-2-4-394,-2-1-199,-7-2-360,-6-2-112,-6-2-1336,-2-1 1687,-3 0-335,-3-3-192</inkml:trace>
  <inkml:trace contextRef="#ctx0" brushRef="#br0" timeOffset="1">566 1 16948,'3'18'1312,"1"9"-968,4 5-136,3 5 408,2 2-200,4 2-120,2 1-40,2-3-112,-1-3-112,0-8-184,-2-3-136,-4-8-400,-6-4-80,-13-16 184,-11-10 72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8.002"/>
    </inkml:context>
    <inkml:brush xml:id="br0">
      <inkml:brushProperty name="width" value="0.05" units="cm"/>
      <inkml:brushProperty name="height" value="0.05" units="cm"/>
    </inkml:brush>
  </inkml:definitions>
  <inkml:trace contextRef="#ctx0" brushRef="#br0">3 111 17028,'-2'3'1440,"4"-5"-1008,3-3-152,6-1 648,6-3-248,6-5-432,6 3-223,8-2-482,3-2-223,3 5-208,-4 0 624,-6 2-208,-6-2-208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08.374"/>
    </inkml:context>
    <inkml:brush xml:id="br0">
      <inkml:brushProperty name="width" value="0.05" units="cm"/>
      <inkml:brushProperty name="height" value="0.05" units="cm"/>
    </inkml:brush>
  </inkml:definitions>
  <inkml:trace contextRef="#ctx0" brushRef="#br0">1 7 12979,'0'-1'83,"1"1"0,-1-1 0,1 1 0,-1-1 0,1 1 0,-1-1 0,1 1 0,0 0 0,-1-1 0,1 1 0,0 0 0,0-1 0,-1 1 0,1 0 0,0 0 0,-1-1 0,1 1 0,0 0 0,0 0 0,0 0-1,-1 0 1,1 0 0,0 0 0,0 1 0,-1-1 0,1 0 0,0 0 0,0 0 0,-1 1 0,1-1 0,0 0 0,-1 1 0,1-1 0,0 1 0,-1-1 0,1 0 0,-1 1 0,1-1 0,-1 1 0,1 0 0,-1-1 0,1 1 0,-1-1 0,1 1 0,-1 0 0,1 0 0,3 6 458,0 1 0,-1-1-1,5 13 1,-4-8-146,40 110 1051,-20-51-1064,-23-69-377,-1 0 0,1 0 0,0 0 0,0 0 0,0 0 0,0 0 0,0 0 0,0 0 0,1-1 0,-1 1 0,0 0 0,3 1 0,-3-3-5,-1 0 1,1 1-1,0-1 1,0 0-1,0 0 1,-1 0-1,1 0 1,0 0 0,0 0-1,-1-1 1,1 1-1,0 0 1,0 0-1,-1 0 1,1-1-1,0 1 1,0 0 0,-1-1-1,1 1 1,0-1-1,-1 1 1,1-1-1,-1 1 1,1-1 0,-1 1-1,1-1 1,-1 0-1,1 1 1,-1-1-1,1 0 1,-1 1-1,0-1 1,1-1 0,9-13-2,-4 5 1,0 1-1,0 1 0,1-1 0,0 1 0,1 0 1,9-7-1,-15 13 0,0 1 1,0 0-1,0 0 1,0 0 0,0 0-1,0 0 1,1 0-1,-1 1 1,0-1-1,0 1 1,1-1-1,-1 1 1,1 0 0,-1 0-1,0 0 1,1 0-1,-1 0 1,0 1-1,1-1 1,-1 1-1,0 0 1,1-1 0,-1 1-1,0 0 1,0 0-1,0 1 1,0-1-1,0 0 1,0 1-1,0-1 1,0 1 0,-1-1-1,1 1 1,1 2-1,1-1 46,-1 1 1,0-1-1,0 0 0,0 1 0,0 0 1,-1 0-1,1-1 0,-1 2 1,0-1-1,0 0 0,-1 0 0,1 0 1,-1 1-1,0-1 0,0 1 0,0-1 1,-1 1-1,0-1 0,0 1 0,0 0 1,0-1-1,-1 1 0,1-1 0,-1 1 1,0-1-1,-1 1 0,1-1 0,-1 0 1,0 0-1,0 0 0,0 0 0,0 0 1,-1 0-1,0 0 0,0-1 0,0 1 1,0-1-1,0 0 0,-1 0 0,1 0 1,-1 0-1,0-1 0,-4 3 0,-2 1 113,0-1-1,0 0 0,0 0 1,-1-1-1,0-1 1,0 0-1,0 0 0,0-1 1,-21 1-1,31-3-234,0 0 0,-1 0 0,1 0 0,-1 0 1,1 0-1,0 0 0,-1 0 0,1-1 0,0 1 0,-1-1 0,1 1 0,0-1 0,0 1 1,0-1-1,-1 0 0,1 1 0,0-1 0,0 0 0,0 0 0,0 0 0,0 0 0,0 0 1,0-1-1,0 0-13,1 1 1,0 0-1,0 0 1,0-1 0,0 1-1,0 0 1,0-1-1,0 1 1,1 0-1,-1-1 1,0 1 0,1 0-1,-1 0 1,1-1-1,-1 1 1,1 0 0,0 0-1,-1 0 1,1 0-1,0 0 1,0 0-1,0 0 1,0 0 0,1-1-1,14-14-669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5:01.546"/>
    </inkml:context>
    <inkml:brush xml:id="br0">
      <inkml:brushProperty name="width" value="0.05" units="cm"/>
      <inkml:brushProperty name="height" value="0.05" units="cm"/>
    </inkml:brush>
  </inkml:definitions>
  <inkml:trace contextRef="#ctx0" brushRef="#br0">1 107 11674,'28'14'3384,"-10"-4"-2943,1 0 0,0-2 1,0 0-1,38 9 0,-39-14-347,0-1 1,0-1 0,-1 0 0,1-1 0,20-3-1,2-3 494,46-14-1,82-10-62,-10 0-403,-118 20-32,1 1 1,0 2 0,0 2-1,0 1 1,57 4 0,-80 0-70,165 3 251,-153-4-224,0-2 0,0-1 0,0-1 0,29-10 0,-42 10 40,1 1 0,21-3 0,-32 5-349,-11-1-401,-12-2 194,-8 2 224,-8 1-72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0.664"/>
    </inkml:context>
    <inkml:brush xml:id="br0">
      <inkml:brushProperty name="width" value="0.05" units="cm"/>
      <inkml:brushProperty name="height" value="0.05" units="cm"/>
    </inkml:brush>
  </inkml:definitions>
  <inkml:trace contextRef="#ctx0" brushRef="#br0">167 1 15747,'-47'89'2128,"22"-45"-1339,2 1 1,2 1 0,-26 83 0,46-125-765,0 0 1,1 0-1,-1 1 1,1-1-1,-1 0 1,1 1 0,1-1-1,0 7 1,-1-10-27,0 0 1,1 0 0,-1 0 0,0-1 0,1 1 0,-1 0 0,1 0 0,-1 0 0,1 0-1,0-1 1,-1 1 0,1 0 0,0-1 0,-1 1 0,1 0 0,0-1 0,0 1 0,0-1-1,0 1 1,-1-1 0,1 1 0,0-1 0,0 0 0,0 1 0,0-1 0,0 0 0,0 0-1,0 0 1,0 0 0,0 0 0,0 0 0,0 0 0,0 0 0,0 0 0,0 0 0,0-1-1,0 1 1,1-1 0,13-4-91,0 0 0,0-1-1,-1-1 1,1 0 0,18-14-1,28-14-252,-52 31 300,-1 0-1,1 0 1,0 1-1,1 1 1,-1-1 0,0 1-1,19-1 1,-25 3 58,0 0 0,1 1 1,-1-1-1,0 1 0,0-1 0,0 1 0,0 0 1,-1 0-1,1 0 0,0 0 0,0 1 1,0-1-1,-1 1 0,1 0 0,-1 0 0,0 0 1,1 0-1,-1 0 0,0 0 0,0 1 1,0-1-1,0 1 0,-1-1 0,1 1 0,-1 0 1,1 0-1,-1-1 0,1 7 0,1 1 147,-1 0 0,0 0 0,0 0 0,-1 1 0,-1-1 0,1 1 0,-2-1 0,0 1 0,0-1 0,-1 1 0,-3 11 0,3-13 46,-1-1 0,0 1 1,0-1-1,-1 0 0,0 0 0,0 0 1,-1-1-1,0 1 0,0-1 0,-1 0 1,0-1-1,0 0 0,-11 10 0,14-14-184,1-1 0,-1 1-1,0-1 1,0 1 0,0-1 0,0 0-1,0 0 1,0 0 0,0 0-1,0-1 1,0 1 0,0-1-1,0 0 1,0 0 0,0 0-1,0 0 1,0 0 0,-1-1-1,1 1 1,0-1 0,0 0 0,0 0-1,0 0 1,1 0 0,-1-1-1,0 1 1,-4-4 0,5 3-141,-1 0 1,1 0 0,0-1 0,0 1 0,0-1 0,0 1 0,0-1-1,1 1 1,-1-1 0,1 0 0,0 0 0,0 0 0,0 0 0,0 0-1,0 0 1,1 0 0,-1 0 0,1 0 0,0 0 0,0-1 0,0 1-1,0 0 1,1 0 0,-1 0 0,1 0 0,0 0 0,0 0 0,1-3-1,-1 3-47,1 0-1,0 0 0,-1 1 0,1-1 0,0 1 0,0-1 0,0 1 0,0 0 0,1 0 0,-1 0 0,1 0 0,-1 0 1,1 0-1,0 1 0,0-1 0,-1 1 0,1 0 0,0 0 0,0 0 0,6-1 0,7-1-495,-1 1 0,33-1 0,-21 2 237,4-1 297,0-1 0,49-12 0,-72 13 302,1-1 0,-1 0 0,0 0 0,0 0 0,0-1 0,0 0 0,0-1 0,-1 0 0,0 0 0,0-1 0,0 1 0,-1-2 0,11-12 0,-15 17-78,-1 0-1,0 0 1,0-1-1,0 1 1,0 0 0,0 0-1,-1-1 1,1 1-1,-1 0 1,1-1-1,-1 1 1,0-1-1,0 1 1,0-1-1,0 1 1,0 0-1,-2-5 1,2 6-65,-1 0-1,1 0 0,0 0 1,-1 0-1,0 1 1,1-1-1,-1 0 1,1 0-1,-1 0 1,0 0-1,0 1 1,1-1-1,-1 0 1,0 1-1,0-1 1,0 0-1,0 1 1,0-1-1,0 1 1,0 0-1,0-1 1,0 1-1,0 0 1,0 0-1,0-1 1,0 1-1,0 0 1,0 0-1,0 0 1,0 0-1,-1 0 1,1 1-1,0-1 1,0 0-1,0 0 1,0 1-1,0-1 1,0 0-1,0 1 1,-1 0-1,-4 2 4,1 0 1,0 0-1,0 1 0,1 0 0,-1-1 1,1 2-1,-1-1 0,1 0 1,1 1-1,-1 0 0,1-1 1,-1 1-1,-3 9 0,4-9-12,1 0-1,0 1 0,0-1 1,0 1-1,0-1 1,1 1-1,0-1 1,0 1-1,0 0 1,1-1-1,0 1 0,0 0 1,0 0-1,2 7 1,-1-11-12,0 1 0,0-1-1,1 0 1,-1 0 0,0 0 0,1 0 0,-1 0 0,1 0 0,0 0-1,0 0 1,0 0 0,0-1 0,0 1 0,0-1 0,0 0 0,0 1 0,0-1-1,1 0 1,-1 0 0,0-1 0,1 1 0,-1 0 0,1-1 0,-1 1-1,6-1 1,5 1 23,0-1-1,0 0 1,22-3-1,25-8 5,-1-1-1,107-39 1,-159 49-29,1-1 23,1 0 0,-1-1 1,0 1-1,10-8 1,-17 11-24,-1-1-1,1 1 1,-1 0-1,1-1 1,-1 1-1,1-1 1,-1 1-1,0-1 1,1 1-1,-1-1 1,0 1-1,0-1 1,1 0 0,-1 1-1,0-1 1,0 1-1,0-1 1,0 0-1,1 1 1,-1-1-1,0 1 1,0-1-1,0 0 1,0 1-1,-1-1 1,1 1 0,0-1-1,0 0 1,0 1-1,0-1 1,-1 1-1,1-1 1,0 0-1,-1 1 1,1-1-1,0 1 1,-1-1 0,1 1-1,0-1 1,-1 1-1,0-1 1,-21-15 260,21 15-245,-17-10 174,-3-2 177,-33-25 0,49 35-336,1 0 1,1-1 0,-1 1 0,0-1 0,1 0 0,0 0 0,0-1 0,0 1 0,0 0 0,1-1 0,-1 0 0,1 0 0,0 0 0,-1-5 0,3 8-37,0 0 0,0 0 0,1 0 0,-1 0 1,0 0-1,1 0 0,-1 0 0,1 0 0,0 0 0,-1 0 0,1 0 0,0 1 0,0-1 0,0 0 0,1 0 1,-1 1-1,0-1 0,1 1 0,-1-1 0,1 1 0,-1 0 0,1-1 0,0 1 0,-1 0 0,1 0 0,0 0 1,4-1-1,5-3-144,1 0 1,1 1 0,14-3-1,-24 6 84,155-32-1365,-108 23 989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6.384"/>
    </inkml:context>
    <inkml:brush xml:id="br0">
      <inkml:brushProperty name="width" value="0.05" units="cm"/>
      <inkml:brushProperty name="height" value="0.05" units="cm"/>
    </inkml:brush>
  </inkml:definitions>
  <inkml:trace contextRef="#ctx0" brushRef="#br0">127 0 16003,'1'1'74,"1"0"0,-1 1 0,0-1 0,0 1 0,0-1 0,0 0 0,-1 1 0,1 0-1,0-1 1,0 1 0,-1-1 0,1 1 0,-1 0 0,0-1 0,1 1 0,-1 0 0,0 0-1,0-1 1,0 1 0,0 2 0,-8 39-7,5-27 165,-7 74 25,3 1 0,6 91-1,1-104-148,0-76-146,1-1 0,-1 1 1,-1 0-1,1-1 0,0 1 0,0 0 0,-1-1 0,1 1 1,-1-1-1,1 1 0,-1 0 0,0-1 0,1 1 1,-1-1-1,0 1 0,0-1 0,0 0 0,0 1 0,0-1 1,-1 0-1,1 0 0,0 0 0,-2 1 0,1-1-70,0 0 0,0 0 0,0-1 0,0 1 0,0-1 0,-1 0 0,1 1 0,0-1 0,0 0 0,0 0 0,0-1 0,-1 1 0,1 0 0,0-1 0,0 1 0,0-1-1,0 0 1,-2-1 0,-20-10-398,-3-6-180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6.760"/>
    </inkml:context>
    <inkml:brush xml:id="br0">
      <inkml:brushProperty name="width" value="0.05" units="cm"/>
      <inkml:brushProperty name="height" value="0.05" units="cm"/>
    </inkml:brush>
  </inkml:definitions>
  <inkml:trace contextRef="#ctx0" brushRef="#br0">11 451 14091,'-4'-17'438,"1"0"1,1-1-1,1 1 1,0-1-1,2-18 0,1 26-200,0 0 0,0 0 0,0 1-1,1-1 1,1 1 0,0-1-1,0 1 1,0 0 0,1 1-1,10-13 1,0 2-84,2 0-1,0 1 1,1 1-1,1 1 1,0 0-1,1 1 1,1 2 0,0 0-1,1 1 1,1 1-1,-1 1 1,2 1-1,31-8 1,-44 15-145,0 0 0,1 0-1,-1 1 1,0 1 0,0 0 0,1 0-1,-1 1 1,0 0 0,0 1 0,0 1 0,21 7-1,-25-8-6,-1 1 0,0 1 0,0-1 0,-1 1-1,1 0 1,-1 0 0,0 0 0,0 1 0,0 0 0,-1 0-1,0 0 1,1 0 0,-2 1 0,1 0 0,-1 0-1,0 0 1,0 0 0,-1 0 0,1 0 0,-1 1-1,1 7 1,-2-9 37,0 0 0,-1 0-1,1 1 1,-1-1 0,0 0-1,-1 0 1,1 0 0,-1 0-1,0 1 1,0-1 0,-1 0 0,0 0-1,1-1 1,-4 7 0,1-5 55,0 1 1,-1-1 0,0 0 0,0 0 0,0 0 0,-1-1-1,0 0 1,-10 8 0,1-3-20,-1-2 0,1 1 0,-2-2-1,1 0 1,-1-1 0,0-1 0,-28 5 0,11-9-1321,21-7-194,13 5 1390,0 1 1,0 0-1,0-1 1,0 1 0,-1-1-1,1 1 1,0-1-1,0 1 1,1-1-1,-1 1 1,0-1 0,0 1-1,0-1 1,0 1-1,0 0 1,0-1-1,1 1 1,-1-1 0,0 1-1,0-1 1,1 1-1,-1 0 1,0-1-1,0 1 1,1 0 0,-1-1-1,0 1 1,1 0-1,0-1 1,15-8-714,6-1-253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7.265"/>
    </inkml:context>
    <inkml:brush xml:id="br0">
      <inkml:brushProperty name="width" value="0.05" units="cm"/>
      <inkml:brushProperty name="height" value="0.05" units="cm"/>
    </inkml:brush>
  </inkml:definitions>
  <inkml:trace contextRef="#ctx0" brushRef="#br0">326 1 15659,'-11'10'313,"0"1"0,1 1-1,0 0 1,0 0-1,-11 21 1,7-10 45,-23 34 131,3 1 0,3 1-1,2 2 1,4 1 0,-36 127 0,54-161-263,2 1 0,1-1 0,-1 53 1,5-72-181,0 0 0,0 0 0,1 0 0,1 0 0,-1 0 1,1 0-1,1-1 0,0 1 0,0-1 0,0 1 0,1-1 1,1 0-1,-1-1 0,1 1 0,1-1 0,6 8 0,-6-10-56,1-1-1,-1 1 0,1-2 1,0 1-1,0-1 0,0 0 0,0 0 1,0-1-1,1 0 0,-1 0 0,1-1 1,0 0-1,13 0 0,-2-1-218,0 0 0,0-2 0,0 0-1,26-7 1,-13-1-40,-6-2-85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8.779"/>
    </inkml:context>
    <inkml:brush xml:id="br0">
      <inkml:brushProperty name="width" value="0.05" units="cm"/>
      <inkml:brushProperty name="height" value="0.05" units="cm"/>
    </inkml:brush>
  </inkml:definitions>
  <inkml:trace contextRef="#ctx0" brushRef="#br0">546 0 12555,'0'4'504,"-1"-1"-1,0 1 1,0-1 0,-1 0 0,1 1 0,-1-1-1,1 0 1,-1 0 0,0 0 0,-5 5 0,-31 36 887,25-30-1120,-142 154 1109,-121 145-677,276-313-698,-3 4-192,0 0-1,-1 0 1,1 0-1,-1 0 1,-6 4-1,10-7 156,0-1-1,-1 0 1,1 0 0,0 0-1,-1 0 1,1 1-1,0-1 1,-1 0-1,1 0 1,0 0-1,-1 0 1,1 0-1,0 0 1,-1 0 0,1 0-1,0 0 1,-1 0-1,1 0 1,0 0-1,-1 0 1,1 0-1,0 0 1,-1-1 0,1 1-1,0 0 1,-1 0-1,1 0 1,0 0-1,0 0 1,-1-1-1,1 1 1,-1-1 0,1 0-16,-1-1 0,0 1 0,0-1 1,1 1-1,-1-1 0,1 0 0,0 1 1,-1-1-1,1 0 0,0 1 0,0-3 1,-1-27-524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9.167"/>
    </inkml:context>
    <inkml:brush xml:id="br0">
      <inkml:brushProperty name="width" value="0.05" units="cm"/>
      <inkml:brushProperty name="height" value="0.05" units="cm"/>
    </inkml:brush>
  </inkml:definitions>
  <inkml:trace contextRef="#ctx0" brushRef="#br0">0 0 17596,'8'10'1384,"2"12"-984,2 5-168,13 6 352,5 4-160,7 3-32,2 0-31,4-4-297,1-1-152,-1-7-369,-5-3-279,-11-8 576,-4-3-120,-7-10-120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1:59.859"/>
    </inkml:context>
    <inkml:brush xml:id="br0">
      <inkml:brushProperty name="width" value="0.05" units="cm"/>
      <inkml:brushProperty name="height" value="0.05" units="cm"/>
    </inkml:brush>
  </inkml:definitions>
  <inkml:trace contextRef="#ctx0" brushRef="#br0">0 85 18988,'9'0'1544,"14"-6"-1007,8-2-233,14-2 544,5-2-192,9 1-184,2-1-80,2 2-184,-5 2-112,-13 3-296,-7 3-184,-14 2-344,-8 2-224,-15 3-281,-4 0 825,-9 1-240,-9 3-160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00.308"/>
    </inkml:context>
    <inkml:brush xml:id="br0">
      <inkml:brushProperty name="width" value="0.05" units="cm"/>
      <inkml:brushProperty name="height" value="0.05" units="cm"/>
    </inkml:brush>
  </inkml:definitions>
  <inkml:trace contextRef="#ctx0" brushRef="#br0">0 100 17332,'2'16'1656,"14"-12"-872,5-7-272,18-7 833,5-3-385,11-4-264,2 0-48,3-2-384,-2 3-392,-10 5-952,-9 4 744,-12 4 96,-7 0-152,-13 3-184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01.608"/>
    </inkml:context>
    <inkml:brush xml:id="br0">
      <inkml:brushProperty name="width" value="0.05" units="cm"/>
      <inkml:brushProperty name="height" value="0.05" units="cm"/>
    </inkml:brush>
  </inkml:definitions>
  <inkml:trace contextRef="#ctx0" brushRef="#br0">175 11 17628,'18'-11'1276,"-13"11"-616,-6 7-316,-5 9 111,6-16-414,-35 59 952,23-41-903,2 0 0,-14 29 0,24-47-89,0 1 0,0-1-1,0 0 1,0 1 0,-1-1-1,1 1 1,0-1 0,0 1-1,0-1 1,0 0 0,0 1 0,0-1-1,0 1 1,0-1 0,0 0-1,0 1 1,0-1 0,0 1-1,0-1 1,1 1 0,-1-1-1,0 0 1,0 1 0,0-1-1,0 0 1,1 1 0,-1-1 0,0 0-1,1 1 1,-1-1 0,0 0-1,1 1 1,16 2 11,30-11-2,-36 5-7,6 0-4,0 0-1,0 1 1,0 1-1,0 1 1,0 0-1,33 5 1,-46-4-1,1 0 0,-1 0 0,1 0 0,-1 1 0,0 0 0,0 0 0,0 0 0,0 0 0,0 0 0,0 1 0,0 0 0,-1-1 0,1 1 0,-1 1 0,0-1 0,0 0 0,0 1 0,0 0 0,-1 0 0,0 0 0,1 0 0,-1 0 0,-1 0 0,1 0 0,-1 0 0,1 1 0,-1-1 0,0 1 0,-1-1 0,1 9 0,-1-7 40,0-1 0,0 1-1,0-1 1,-1 0 0,0 1 0,0-1-1,0 0 1,-1 0 0,0 0-1,0 0 1,0 0 0,0 0-1,-1 0 1,0-1 0,-5 7 0,2-4 79,0-1 0,0-1 1,-1 1-1,0-1 0,0 0 1,0 0-1,0-1 0,-1 0 1,-8 3-1,-6 1 93,-1-2 0,0 0 0,-1-1 0,1-1 0,-1-1-1,-26-1 1,42-1-388,-1-1-1,1-1 1,-1 0-1,1 0 1,0 0-1,-13-5 1,18 5 86,-1-1 0,0 1 0,1-1 0,-1 0 0,1-1 1,0 1-1,-1-1 0,1 1 0,0-1 0,1 0 0,-1 0 0,0 0 1,1 0-1,0-1 0,-3-4 0,-8-19-473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02.026"/>
    </inkml:context>
    <inkml:brush xml:id="br0">
      <inkml:brushProperty name="width" value="0.05" units="cm"/>
      <inkml:brushProperty name="height" value="0.05" units="cm"/>
    </inkml:brush>
  </inkml:definitions>
  <inkml:trace contextRef="#ctx0" brushRef="#br0">0 10 18900,'18'8'1472,"-5"0"-1112,-3-2-160,7-3 857,4 0-713,8-3-568,1 0-344,4-3-353,-3-3 777,-3-7-216,-2-3-144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02.352"/>
    </inkml:context>
    <inkml:brush xml:id="br0">
      <inkml:brushProperty name="width" value="0.05" units="cm"/>
      <inkml:brushProperty name="height" value="0.05" units="cm"/>
    </inkml:brush>
  </inkml:definitions>
  <inkml:trace contextRef="#ctx0" brushRef="#br0">225 1 19140,'26'28'658,"0"2"0,-2 1 0,31 51 0,-28-41-369,-12-19-202,-1 1 0,-1 0 0,-2 0 0,0 1 1,12 40-1,-19-49-68,-1-1 0,-1 1 0,0 0 0,-1 0 0,-1 0 0,0 0 0,-1-1 0,0 1 1,-2 0-1,1 0 0,-8 19 0,0-6 10,-2 0 1,-1-1-1,-1-1 0,-1 0 1,-29 37-1,1-10-317,-66 63 0,-59 25-1000,132-114 919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1.450"/>
    </inkml:context>
    <inkml:brush xml:id="br0">
      <inkml:brushProperty name="width" value="0.05" units="cm"/>
      <inkml:brushProperty name="height" value="0.05" units="cm"/>
    </inkml:brush>
  </inkml:definitions>
  <inkml:trace contextRef="#ctx0" brushRef="#br0">277 76 16612,'1'-2'193,"0"-1"1,0 1-1,0 0 1,0-1 0,0 1-1,-1-1 1,1 1-1,-1-1 1,0 1 0,0-1-1,0 1 1,0-1-1,0-4 1,-1 6-113,0 0 0,0-1-1,0 1 1,0 0 0,0 0 0,0 0-1,0 0 1,0 0 0,0 0 0,0 0-1,0 0 1,-1 0 0,1 0 0,-1 1 0,1-1-1,0 0 1,-1 1 0,1-1 0,-1 1-1,1 0 1,-1 0 0,1-1 0,-1 1-1,1 0 1,-3 0 0,-4 0 84,0 1 0,-1-1 1,1 1-1,0 1 0,0-1 1,0 1-1,0 1 0,0-1 0,0 2 1,1-1-1,-1 1 0,1 0 1,-7 5-1,3-1-136,0 0 1,0 0-1,1 1 1,1 0-1,0 1 1,0 0-1,-11 17 1,13-16-38,2 0-1,-1 1 1,1 0 0,1 0 0,0 0-1,-3 16 1,6-23 1,0-1 0,0 1-1,1 0 1,-1 0 0,1 0 0,0 0-1,0 0 1,1 0 0,0 0 0,0 0-1,0-1 1,0 1 0,1 0 0,-1-1-1,1 1 1,0-1 0,1 1 0,-1-1-1,4 4 1,-5-6 7,1-1 1,0 1-1,0-1 0,-1 0 0,1 1 1,0-1-1,0 0 0,0 0 0,0-1 1,1 1-1,-1 0 0,0-1 1,0 1-1,0-1 0,0 1 0,1-1 1,-1 0-1,0 0 0,0 0 0,1-1 1,-1 1-1,0 0 0,0-1 1,0 1-1,1-1 0,-1 0 0,0 0 1,0 0-1,0 0 0,2-2 0,4-1 29,0-2-1,0 1 0,-1-1 1,0 0-1,0-1 0,6-8 1,-3 4 23,0-2 0,-1 0 1,-1 0-1,0 0 1,-1-1-1,-1 0 0,0-1 1,0 1-1,-2-1 0,0 0 1,0 0-1,-2-1 0,0 1 1,-1 0-1,0-21 0,-1 33-76,-1 0 0,0-1 0,1 1 0,-1 0 0,0 0 0,0 0 0,-1 1 0,1-1 0,-1 0 0,1 0 1,-1 1-1,-4-5 0,6 6-9,-1 0 0,0 1 0,1-1 1,-1 1-1,0-1 0,0 1 1,1-1-1,-1 1 0,0 0 0,0-1 1,0 1-1,0 0 0,1 0 1,-1 0-1,0 0 0,0-1 0,0 1 1,0 0-1,0 0 0,0 1 1,0-1-1,1 0 0,-1 0 1,0 0-1,0 1 0,0-1 0,0 0 1,0 1-1,1-1 0,-1 0 1,0 1-1,0-1 0,1 1 0,-1 0 1,0-1-1,1 1 0,-1-1 1,1 1-1,-1 0 0,0 0 0,1-1 1,0 1-1,-1 0 0,1 0 1,-1 1-1,-1 3-136,0 0-1,0 1 1,0-1-1,1 1 1,-1-1 0,2 1-1,-1-1 1,0 1 0,1 0-1,0-1 1,1 1-1,-1 0 1,1-1 0,0 1-1,0-1 1,1 1 0,0-1-1,0 0 1,0 0 0,0 1-1,5 5 1,20 18-634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46.649"/>
    </inkml:context>
    <inkml:brush xml:id="br0">
      <inkml:brushProperty name="width" value="0.05" units="cm"/>
      <inkml:brushProperty name="height" value="0.05" units="cm"/>
    </inkml:brush>
  </inkml:definitions>
  <inkml:trace contextRef="#ctx0" brushRef="#br0">1 91 18388,'3'-3'264,"1"1"0,0 0 0,0 0 0,0 0 0,0 1 0,0-1 0,0 1 0,0 0 0,8-1 0,-3 0 110,123-21 646,153-8-1,-160 20-2346,-110 8 783,-10 1 606,-8 2-439,-6 0-10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47.051"/>
    </inkml:context>
    <inkml:brush xml:id="br0">
      <inkml:brushProperty name="width" value="0.05" units="cm"/>
      <inkml:brushProperty name="height" value="0.05" units="cm"/>
    </inkml:brush>
  </inkml:definitions>
  <inkml:trace contextRef="#ctx0" brushRef="#br0">2 138 17708,'-1'16'1656,"8"-15"-960,10-8-288,20-10 929,9-5-433,10-1-360,6-1-104,1 0-296,0 4-160,-6 8-512,-5 6-224,-19 12-304,-9 4 776,-8-1-249,-3-1-143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2:59.496"/>
    </inkml:context>
    <inkml:brush xml:id="br0">
      <inkml:brushProperty name="width" value="0.05" units="cm"/>
      <inkml:brushProperty name="height" value="0.05" units="cm"/>
    </inkml:brush>
  </inkml:definitions>
  <inkml:trace contextRef="#ctx0" brushRef="#br0">246 55 14291,'26'-54'2125,"-62"153"-683,5 1 0,-36 206 0,10 220-1318,34 424 32,21-611-207,2-316-62,1-11-112,-1 0 0,0 0 0,-1-1 0,-1 1 0,0 0-1,0-1 1,-7 21 0,8-31 195,1 0-1,-1 0 0,1 0 0,-1 0 0,1 0 0,-1 0 1,1 0-1,-1 0 0,0-1 0,0 1 0,1 0 0,-1 0 1,-2 1-1,3-2 16,-1 0 1,1 0-1,-1 0 1,0 0-1,1 0 1,-1 0-1,1 0 1,-1-1-1,1 1 1,-1 0-1,0 0 1,1 0-1,-1-1 1,1 1-1,-1 0 1,1-1-1,-1 1 1,1 0-1,-1-1 1,1 1-1,0 0 1,-1-1-1,1 1 1,-1-1-1,1 1 1,0-1-1,-1 0 1,-14-24-514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0.269"/>
    </inkml:context>
    <inkml:brush xml:id="br0">
      <inkml:brushProperty name="width" value="0.05" units="cm"/>
      <inkml:brushProperty name="height" value="0.05" units="cm"/>
    </inkml:brush>
  </inkml:definitions>
  <inkml:trace contextRef="#ctx0" brushRef="#br0">1 429 13507,'21'-2'331,"526"-52"3292,-2-20-3496,-123 0-66,184-31 465,4 33 363,195 41-13,-418 23-497,107-1-144,-1 22-267,-464-11 9,-1 0-1,1 2 1,-1 1 0,-1 2 0,1 0 0,-1 2 0,50 24-1,-73-31 19,5 3-4,0-1 1,0 0 0,0 0 0,17 4 0,-24-7-28,-1-1 0,1 0 0,0 1 0,-1-1 1,1 0-1,0 0 0,-1 0 0,1 0 0,0 0 0,-1-1 0,1 1 0,0 0 0,-1-1 0,1 1 0,-1-1 1,1 1-1,-1-1 0,1 0 0,-1 0 0,1 0 0,-1 0 0,0 0 0,0 0 0,1 0 0,-1 0 0,0 0 1,0-1-1,0 1 0,0 0 0,0-1 0,0 1 0,-1-1 0,1 1 0,0-1 0,0-2 0,8-44-393,-5 20 89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0.701"/>
    </inkml:context>
    <inkml:brush xml:id="br0">
      <inkml:brushProperty name="width" value="0.05" units="cm"/>
      <inkml:brushProperty name="height" value="0.05" units="cm"/>
    </inkml:brush>
  </inkml:definitions>
  <inkml:trace contextRef="#ctx0" brushRef="#br0">22 12 17012,'-7'-3'906,"-6"-3"-102,11 4-151,6 2 531,273 39 408,-220-33-1591,-17-2-56,-1 1-1,71 19 0,-107-23 59,0 0 0,0 0 0,0 0 0,-1 0 0,1 1 0,0-1 0,-1 1 0,1 0 0,-1-1 0,0 1 0,1 0 0,-1 1 0,0-1 0,0 0 0,3 5 0,-4-4 10,0-1 1,0 1 0,-1-1-1,1 1 1,0-1-1,-1 1 1,0 0 0,1-1-1,-1 1 1,0 0 0,-1-1-1,1 1 1,0 0 0,-2 4-1,-2 3 50,0 1 1,-1 0-1,0-1 0,0 0 0,-1 0 0,-13 15 1,-30 35 158,-2-2 1,-3-3 0,-2-2-1,-78 57 1,-27 3-3232,150-105 2397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1.380"/>
    </inkml:context>
    <inkml:brush xml:id="br0">
      <inkml:brushProperty name="width" value="0.05" units="cm"/>
      <inkml:brushProperty name="height" value="0.05" units="cm"/>
    </inkml:brush>
  </inkml:definitions>
  <inkml:trace contextRef="#ctx0" brushRef="#br0">30 883 15579,'-28'30'2290,"28"-30"-2268,0 0 1,0 0-1,0 0 0,-1 0 0,1 0 1,0 0-1,0 0 0,0 0 0,0 0 1,0 0-1,0 0 0,0 0 0,0 0 1,0 1-1,0-1 0,0 0 0,0 0 1,0 0-1,0 0 0,0 0 1,0 0-1,0 0 0,0 0 0,0 0 1,0 0-1,0 0 0,0 1 0,0-1 1,0 0-1,0 0 0,0 0 0,0 0 1,0 0-1,0 0 0,0 0 0,0 0 1,0 0-1,0 0 0,0 0 0,1 0 1,-1 0-1,0 0 0,0 1 0,0-1 1,0 0-1,0 0 0,0 0 0,0 0 1,0 0-1,0 0 0,0 0 0,0 0 1,0 0-1,0 0 0,1 0 0,-1 0 1,0 0-1,0 0 0,0 0 0,0 0 1,8-1 562,10-5-19,0-2-227,0-2 0,-1 0-1,-1 0 1,26-23 0,57-60 328,-93 87-625,134-134 315,164-215 1,-265 302-378,83-102-118,-93 124 70,-20 27 43,-6 7 13,-4 13 1,-12 49-26,-7 100 0,18-132 34,2 0 1,2 0-1,0 1 1,3-2-1,9 38 1,-3-30-144,2 0-1,2-1 1,23 43 0,-26-58-46,2-2 0,0 0 0,1 0 0,1-1 0,2-1 0,21 20 1,-8-14-154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2.786"/>
    </inkml:context>
    <inkml:brush xml:id="br0">
      <inkml:brushProperty name="width" value="0.05" units="cm"/>
      <inkml:brushProperty name="height" value="0.05" units="cm"/>
    </inkml:brush>
  </inkml:definitions>
  <inkml:trace contextRef="#ctx0" brushRef="#br0">1 2572 12787,'0'3'91,"0"-1"0,0 1 0,0 0 1,0-1-1,0 1 0,1 0 0,-1-1 0,1 1 1,-1 0-1,1-1 0,0 1 0,0-1 0,0 1 1,1-1-1,-1 1 0,0-1 0,1 0 1,0 0-1,2 3 0,2 0 69,1 0 0,-1 0-1,1-1 1,0 0 0,12 4 0,6 3 148,0-1-1,0-1 1,1-1-1,0-2 1,1 0 0,43 2-1,-32-7-130,0-1-1,0-2 1,0-1-1,39-10 1,-8-3-80,89-33-1,60-37-11,-161 63-5,324-125 69,-309 117-135,-1-3-1,-2-3 1,-2-3-1,91-71 1,225-220 234,-352 303-227,-1-2 0,-2-1-1,0-1 1,-3-2-1,-1 0 1,36-68 0,-35 46-8,-2-2 1,23-87-1,13-125 320,-39 172-122,-4 28-156,2 1 1,4 0 0,3 2 0,2 1 0,3 1 0,4 1 0,74-108-1,-93 154-55,1 1 0,0 0 0,1 1 0,1 1 0,1 0-1,0 1 1,0 2 0,1 0 0,1 1 0,0 1-1,1 0 1,27-7 0,-4 5 10,1 1 0,0 2-1,0 3 1,1 1 0,52 2-1,-72 3-10,0 1 0,0 2 0,1 1 0,-2 1 0,1 1 0,-1 1 0,30 13-1,-38-12-2,-1 0 0,0 1 0,0 1 0,-1 1 0,-1 1 0,0 0 0,0 0 0,-1 2 0,-1 0 0,22 29 0,-21-22 5,-2 0 0,0 1 1,-1 0-1,-2 1 0,11 38 0,20 123 39,-3-9-18,57 89-7,20-7 26,-90-210-32,1-1 0,3-1-1,1-2 1,3-1 0,1-1-1,2-2 1,1-1 0,2-2-1,66 48 1,108 63 30,-166-119 27,2-3 1,90 35 0,-41-31 229,139 24 0,6 0 48,-179-34-346,-14-4-789,86 14 0,-130-28 652,0 0 0,1 0 0,-1-1 0,0 0 0,1 0 0,-1 0 0,0-1 0,1 0 0,-1 0 0,0 0 0,0 0 0,0-1 0,0 0-1,0 0 1,0 0 0,0-1 0,-1 1 0,1-1 0,-1 0 0,7-6 0,18-27-707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4.299"/>
    </inkml:context>
    <inkml:brush xml:id="br0">
      <inkml:brushProperty name="width" value="0.05" units="cm"/>
      <inkml:brushProperty name="height" value="0.05" units="cm"/>
    </inkml:brush>
  </inkml:definitions>
  <inkml:trace contextRef="#ctx0" brushRef="#br0">287 245 16043,'18'-34'954,"8"-15"530,28-72 1,-53 120-1404,-1-1 1,1 1 0,-1 0 0,1-1 0,-1 0-1,1 1 1,-1-1 0,0 1 0,1-1 0,-1 1-1,0-1 1,0 0 0,0 1 0,0-1 0,-1 0 0,1 1-1,0-1 1,-1 1 0,1-1 0,-1 1 0,1-1-1,-3-2 1,2 4-34,0-1-1,0 1 1,-1-1-1,1 1 1,-1 0 0,1 0-1,0-1 1,-1 1-1,1 0 1,-1 0-1,1 0 1,0 1 0,-1-1-1,1 0 1,0 0-1,-1 1 1,1-1-1,0 1 1,-1-1 0,1 1-1,0 0 1,0-1-1,0 1 1,-1 0-1,1 0 1,-1 1 0,-7 5 24,1 0 0,0 0 0,0 1 0,1 0 0,0 0 0,0 0 0,1 1 0,0 0 0,-7 16 0,-5 12-25,-13 43 0,14-32-39,3 0-1,2 0 0,2 2 0,2-1 0,2 1 1,2 0-1,3 0 0,2 1 0,8 55 0,8-27-8,-17-74-164,-3-6-7,-9-14-176,-12-25-259,7 8 261,-14-25-48,3-1 0,-22-67 0,50 124 395,-2-6 51,0 0 0,0 0 0,0-1 0,0-10 0,2 17-36,0 0-1,0 0 1,0-1-1,0 1 1,0 0-1,0 0 0,1 0 1,-1-1-1,0 1 1,0 0-1,1 0 1,-1 0-1,1 0 0,-1 0 1,1 0-1,0 0 1,-1 0-1,1 0 1,0 0-1,0 0 1,-1 0-1,1 0 0,0 0 1,0 1-1,0-1 1,0 0-1,0 1 1,0-1-1,0 1 0,0-1 1,1 1-1,-1 0 1,0-1-1,0 1 1,2 0-1,14-2-65,0 1 1,23 3-1,-27-1-256,1-1 1,-1 0-1,1 0 0,-1-1 1,21-5-1,-20 1 164,1 0 1,-1-1-1,-1-1 1,1 0-1,14-11 0,24-17-451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4.714"/>
    </inkml:context>
    <inkml:brush xml:id="br0">
      <inkml:brushProperty name="width" value="0.05" units="cm"/>
      <inkml:brushProperty name="height" value="0.05" units="cm"/>
    </inkml:brush>
  </inkml:definitions>
  <inkml:trace contextRef="#ctx0" brushRef="#br0">269 9 15923,'0'-1'50,"1"1"0,-1 0 0,0 0 0,0 0 0,0-1 0,0 1 0,0 0 0,0 0 0,0-1 0,0 1 0,0 0 0,0 0 0,0-1 0,0 1 0,0 0 0,0 0 0,0-1 0,0 1 0,0 0 0,0 0 0,0-1 0,0 1 0,-1 0 0,1 0 0,0 0 0,0-1 0,0 1 0,0 0 0,0 0 0,-1 0 0,1-1 0,0 1 0,0 0-1,0 0 1,-1 0 0,1 0 0,0-1 0,-13 2 718,-16 11-117,25-10-332,-11 6-163,0 0 0,0 2-1,1-1 1,1 2 0,-1 0-1,2 1 1,0 0 0,0 0-1,1 1 1,0 1 0,2 0-1,-16 28 1,18-29-167,1 0-1,0 1 1,1-1-1,0 1 1,2 0-1,-1 0 1,2 0-1,0 0 1,0 1-1,1-1 1,1 1-1,1-1 1,0 1 0,1-1-1,5 22 1,-5-29-65,0 0 1,1 0-1,0-1 1,0 1-1,0-1 1,1 0-1,0 0 1,1 0 0,-1 0-1,1-1 1,0 0-1,0 0 1,1 0-1,8 5 1,-10-7-29,1-1 1,-1 1 0,1-1-1,0 0 1,0-1-1,0 1 1,0-1 0,0 0-1,0-1 1,1 1-1,-1-1 1,0 0-1,0 0 1,0 0 0,1-1-1,-1 0 1,0 0-1,0 0 1,0-1 0,7-2-1,0-2-34,1-1 0,-1 0 0,-1 0 0,0-1 0,0-1 0,0 0 0,10-11 0,30-35-564</inkml:trace>
  <inkml:trace contextRef="#ctx0" brushRef="#br0" timeOffset="1">628 83 15731,'4'-3'1313,"-18"13"-937,-14 8-136,-8 15 632,-5 5-232,1 12-368,3 2-88,5 1-128,2-1-48,13-11-136,1-1-176,6-17-328,3-10 240,1-21 208,0-14-152,2-14-8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5.131"/>
    </inkml:context>
    <inkml:brush xml:id="br0">
      <inkml:brushProperty name="width" value="0.05" units="cm"/>
      <inkml:brushProperty name="height" value="0.05" units="cm"/>
    </inkml:brush>
  </inkml:definitions>
  <inkml:trace contextRef="#ctx0" brushRef="#br0">1 251 14699,'0'-3'1328,"8"9"-711,4 4-169,9 4 984,4 6-632,9 3-312,8 4-128,5 2-368,0-2-376,1-7 392,-1-7-168,-8-13-128</inkml:trace>
  <inkml:trace contextRef="#ctx0" brushRef="#br0" timeOffset="1">548 9 15555,'23'-9'1433,"-1"13"-905,-2 9-208,-4 9 840,-2 5-424,-4 12-320,-4 8-72,-12 18-160,-8 6-64,-21 9-336,-12 2-240,-15-3 1689,-4-2-1225,-1-8 56,2-7-8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1.870"/>
    </inkml:context>
    <inkml:brush xml:id="br0">
      <inkml:brushProperty name="width" value="0.05" units="cm"/>
      <inkml:brushProperty name="height" value="0.05" units="cm"/>
    </inkml:brush>
  </inkml:definitions>
  <inkml:trace contextRef="#ctx0" brushRef="#br0">215 11 16964,'11'-10'1859,"-29"23"-1022,17-12-837,-26 21 827,1 1 0,-36 40 0,48-47-805,1 1 1,1 0-1,0 1 0,1 1 0,-12 28 0,22-45-28,0-1 0,0 1 0,0 0 0,1 0 1,-1 0-1,1 0 0,0 0 0,-1 0 0,1 0 0,0 0 0,0 0 0,0 0 0,0 0 0,1 4 1,0-5-6,0 0 1,-1 0 0,1-1 0,0 1 0,0 0 0,0 0 0,-1-1 0,1 1 0,0 0 0,0-1 0,0 1 0,0-1 0,0 1 0,0-1 0,1 0 0,-1 1 0,0-1 0,0 0 0,0 0 0,0 0 0,0 0 0,0 0 0,0 0 0,1 0 0,-1 0 0,0 0 0,2-1 0,32-4-718,0-2 0,45-14 0,-22 5 367,-11 4-99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6.739"/>
    </inkml:context>
    <inkml:brush xml:id="br0">
      <inkml:brushProperty name="width" value="0.05" units="cm"/>
      <inkml:brushProperty name="height" value="0.05" units="cm"/>
    </inkml:brush>
  </inkml:definitions>
  <inkml:trace contextRef="#ctx0" brushRef="#br0">619 0 14523,'3'0'1584,"-1"4"-1063,-20 11-193,-10 12 888,-11 16-568,-5 6-112,-9 9-192,-6 5-64,0 5-104,3-2-56,2-2-56,1-5-136,5-12-360,8-7-176,7-21 504,7-13-128,12-23-72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7.108"/>
    </inkml:context>
    <inkml:brush xml:id="br0">
      <inkml:brushProperty name="width" value="0.05" units="cm"/>
      <inkml:brushProperty name="height" value="0.05" units="cm"/>
    </inkml:brush>
  </inkml:definitions>
  <inkml:trace contextRef="#ctx0" brushRef="#br0">0 5 18340,'11'-4'1328,"1"15"-1040,1 6-120,7 11 504,4 0-287,8 7-690,2-1-271,5-2 560,-2-5-96,2-9-144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8.044"/>
    </inkml:context>
    <inkml:brush xml:id="br0">
      <inkml:brushProperty name="width" value="0.05" units="cm"/>
      <inkml:brushProperty name="height" value="0.05" units="cm"/>
    </inkml:brush>
  </inkml:definitions>
  <inkml:trace contextRef="#ctx0" brushRef="#br0">0 860 16307,'0'-1'114,"1"0"0,-1 0-1,0 0 1,0 1 0,1-1-1,-1 0 1,1 0 0,-1 0-1,1 0 1,-1 0-1,1 0 1,0 1 0,1-2-1,2-4 62,62-79 1107,105-104 0,-58 68-869,191-223-289,-222 243-634,-96 150 100,3-18 298,-3 13-19,-11 56 0,25-99 84,-5 16-175,2-14 180,-2-10-16,-1-9-49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08.397"/>
    </inkml:context>
    <inkml:brush xml:id="br0">
      <inkml:brushProperty name="width" value="0.05" units="cm"/>
      <inkml:brushProperty name="height" value="0.05" units="cm"/>
    </inkml:brush>
  </inkml:definitions>
  <inkml:trace contextRef="#ctx0" brushRef="#br0">16 157 17500,'-13'-3'1444,"12"3"-1420,1 0-1,0 0 1,0 0 0,0 0-1,0 0 1,-1 0 0,1-1 0,0 1-1,0 0 1,0 0 0,0 0 0,0-1-1,0 1 1,-1 0 0,1 0 0,0 0-1,0-1 1,0 1 0,0 0 0,0 0-1,0 0 1,0-1 0,0 1-1,0 0 1,0 0 0,0 0 0,0-1-1,0 1 1,0 0 0,0 0 0,0 0-1,1-1 1,-1 1 0,1-2 49,0 1 0,1-1 0,-1 1 0,1-1 1,-1 1-1,1 0 0,-1 0 0,1 0 0,0 0 0,-1 0 0,1 0 1,3-1-1,86-31 328,2 5 1,146-26-1,-218 49-429,-9 2-4,0 1 0,0 0 0,0 0 0,0 1 0,0 1 0,0 0 0,24 3 0,-34-3 25,0 1 1,-1 0-1,1 0 0,0 0 1,-1 0-1,1 0 1,0 0-1,-1 0 0,1 0 1,-1 1-1,0-1 0,1 0 1,-1 1-1,0-1 1,0 1-1,0 0 0,0-1 1,0 1-1,0 0 1,0 0-1,-1-1 0,1 1 1,-1 0-1,1 0 0,-1 0 1,0 2-1,1 4-9,-1 0-1,0 0 1,0-1-1,-3 15 1,-11 40 2,-3-1 0,-32 77 1,5-14-129,39-106 26,-6 13-67,2 1 0,-11 65-1,18-68 36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0.670"/>
    </inkml:context>
    <inkml:brush xml:id="br0">
      <inkml:brushProperty name="width" value="0.05" units="cm"/>
      <inkml:brushProperty name="height" value="0.05" units="cm"/>
    </inkml:brush>
  </inkml:definitions>
  <inkml:trace contextRef="#ctx0" brushRef="#br0">219 211 9866,'13'-15'774,"0"0"0,20-32-1,-30 41-485,1 0-1,-1-1 1,-1 1-1,1-1 1,-1 1-1,0-1 0,0 0 1,-1 1-1,0-1 1,0 0-1,-1-12 1,0 18-236,0-1 0,0 0 0,0 0 0,-1 0 0,1 1 0,0-1 0,-1 0 0,0 0 0,1 1 0,-1-1 0,0 0 0,0 1 0,0-1 0,0 1 0,0-1 0,0 1 0,0 0 0,0-1 0,-1 1 0,1 0 0,0 0 0,-1 0 0,1 0 0,-1 0 0,0 0 0,1 0 0,-1 0 0,1 1 0,-1-1 0,0 1 0,0-1 0,1 1 0,-1 0 0,0 0 0,0-1 0,0 1 0,1 0 0,-1 1 0,0-1 0,-3 1 0,-3 0 50,0 1 0,1 0 1,-1 0-1,0 1 0,1 0 0,0 1 0,-13 7 1,5-1-75,1 1 0,0 1 0,0 1 1,1 0-1,1 0 0,0 1 0,1 1 0,1 0 1,0 0-1,1 1 0,-9 22 0,16-34-33,0 1-1,1 0 0,0 0 1,0-1-1,0 1 0,0 7 0,1-11 5,0-1 0,0 0 0,0 1 0,0-1 1,0 1-1,0-1 0,0 1 0,0-1 0,0 1 0,0-1 0,0 0 0,1 1 0,-1-1 0,0 1 0,0-1 0,1 0 0,-1 1 0,0-1 0,0 1 0,1-1 0,-1 0 0,0 0 0,1 1 0,-1-1 0,0 0 0,1 1 0,0-1 0,0 0-1,0 0 0,0 0 0,1 0 0,-1 0 0,0-1 0,0 1 0,0 0 0,0-1-1,0 1 1,0-1 0,1 1 0,-1-1 0,0 1 0,-1-1 0,1 0 0,2-1 0,16-14-33,34-35 1,-35 33 12,0 0 1,26-19-1,-42 36 20,-1 0 0,1 0 0,-1 0-1,1 0 1,0 0 0,-1 0 0,1 1-1,0-1 1,0 0 0,-1 1 0,1 0-1,0-1 1,0 1 0,0 0 0,0 0-1,0 0 1,1 0 0,-1 1 0,-1-1 1,1 1-1,-1-1 1,0 1-1,1 0 1,-1-1-1,0 1 1,1 0-1,-1 0 1,0 0-1,0 0 1,0 0-1,0 1 1,0-1-1,0 0 1,1 2-1,1 4 1,0 0 0,0 0 0,-1 0-1,0 0 1,0 1 0,-1-1 0,1 10-1,3 254 107,-7-186-11,3-41 13,-3 55 289,1-86-282,-1-1 0,0 0 0,-1 0 1,0 0-1,-8 19 0,10-27-78,-1 0-1,0-1 0,0 1 1,0-1-1,0 1 0,-1-1 1,0 0-1,1 0 0,-1 0 1,0 0-1,0-1 0,0 1 1,-1-1-1,1 0 0,-1 0 1,1 0-1,-1 0 1,0 0-1,0-1 0,0 0 1,0 0-1,0 0 0,0 0 1,0-1-1,0 1 0,-7-1 1,5-1-21,-1 0 0,1 0-1,0 0 1,-1-1 0,1 0 0,0 0 0,0-1 0,0 1 0,1-1 0,-1-1 0,1 1 0,0-1 0,-1 0 0,1 0 0,1 0 0,-6-7 0,4 4-12,0 0 0,1 0 1,0-1-1,1 1 1,-1-1-1,2-1 1,-1 1-1,1 0 1,0-1-1,1 0 1,0 1-1,0-1 1,1 0-1,0 0 0,1 0 1,-1 0-1,3-17 1,0 14-16,1 1 0,0-1 0,1 1 1,0 0-1,0 0 0,1 0 0,0 1 1,1 0-1,1 0 0,-1 0 0,2 1 0,-1 0 1,11-10-1,27-20-1419,77-52 1,-56 43 534,-4 2 277,-3 2-212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1.320"/>
    </inkml:context>
    <inkml:brush xml:id="br0">
      <inkml:brushProperty name="width" value="0.05" units="cm"/>
      <inkml:brushProperty name="height" value="0.05" units="cm"/>
    </inkml:brush>
  </inkml:definitions>
  <inkml:trace contextRef="#ctx0" brushRef="#br0">129 28 15291,'0'0'65,"-1"-1"-1,0 1 0,0 0 1,0-1-1,0 1 1,0 0-1,0 0 0,0 0 1,-1 0-1,1 0 1,0 0-1,0 0 0,0 0 1,0 0-1,0 1 0,0-1 1,0 0-1,0 1 1,1-1-1,-1 1 0,0-1 1,0 1-1,0-1 1,0 1-1,0-1 0,1 1 1,-2 1-1,-21 21 378,22-21-302,-9 13-94,0 0 0,2 0 0,0 1 1,0 0-1,2 0 0,0 1 0,0-1 0,2 1 1,0 1-1,1-1 0,1 1 0,1-1 0,0 20 1,1-31-48,0-1 1,1 1 0,0 0 0,0-1 0,3 9 0,-4-13 1,1 0 0,-1 0 0,0 0 0,1 0 0,-1 0 0,1 0 0,0 0 0,-1 0 0,1 0 0,0 0 0,0 0 0,0 0 0,-1-1 0,1 1 0,0 0 0,0-1 0,0 1 0,0 0 0,0-1 0,0 1 0,0-1 0,0 0 0,1 1 0,-1-1 0,0 0 0,0 0 0,0 1 0,0-1 0,0 0 0,1 0 0,-1 0 0,0 0 0,0-1 0,2 1 0,2-2 4,0 0 0,-1 0-1,1 0 1,0 0-1,-1-1 1,1 0 0,-1 0-1,0 0 1,6-6-1,34-39 27,-33 35-21,21-25 13,-2 0 1,-1-2-1,31-61 0,-55 92-26,-3 7 0,0-1 1,-1 1-1,0 0 0,1-1 1,-1 0-1,0 1 1,0-1-1,-1 0 0,1 1 1,0-1-1,-1 0 0,0 0 1,0 0-1,0 1 1,0-5-1,0 6 2,0 1 1,0 0-1,-1-1 1,1 1-1,0 0 1,0 0-1,0-1 0,-1 1 1,1 0-1,0 0 1,0-1-1,-1 1 1,1 0-1,0 0 1,-1 0-1,1-1 0,0 1 1,0 0-1,-1 0 1,1 0-1,0 0 1,-1 0-1,1 0 0,0 0 1,-1 0-1,1 0 1,0 0-1,-1 0 1,1 0-1,-1 0 1,1 0-1,0 0 0,-1 0 1,1 0-1,0 0 1,0 0-1,-1 0 1,1 1-1,0-1 0,-1 0 1,1 0-1,0 0 1,0 1-1,-1-1 1,1 0-1,-16 12-10,15-11 11,-13 14 31,1 0 0,0 1 1,1 0-1,0 1 0,1 1 1,2-1-1,-1 2 0,2-1 1,1 1-1,0 0 0,-4 22 1,10-36-14,0 0 1,0 0-1,1 0 1,-1 0 0,1 0-1,0 0 1,1 0-1,-1 0 1,1 0-1,0 0 1,0 0-1,3 6 1,-3-9-10,0-1-1,0 1 1,0-1-1,0 1 1,0-1 0,0 0-1,0 1 1,0-1-1,0 0 1,1 0-1,-1 0 1,1 0 0,-1 0-1,1 0 1,2 1-1,-1-2 0,0 1 0,-1-1 0,1 1 0,0-1-1,0 0 1,-1 0 0,1 0 0,0 0 0,0-1-1,0 1 1,-1-1 0,5 0 0,5-4 9,0 0 0,0 0 0,0-1 0,-1 0 0,0-1 1,19-16-1,58-59 54,-71 66-57,4-5 4,-4 6-1,0-2 1,-1 0-1,-1-1 1,24-36 0,-105 193 174,59-120-139,0 0 1,1 0-1,2 0 1,0 0-1,-3 37 1,7-53-42,0-1-1,0 0 1,0 1 0,0-1-1,0 1 1,1-1 0,-1 0-1,1 1 1,-1-1 0,1 0 0,0 0-1,0 1 1,0-1 0,0 0-1,1 0 1,1 2 0,-2-4-6,0 1 0,0 0 0,0-1 1,0 1-1,0-1 0,0 1 0,0-1 1,0 0-1,1 1 0,-1-1 0,0 0 1,0 0-1,0 0 0,1 0 0,-1 0 0,0 0 1,0 0-1,1 0 0,-1-1 0,0 1 1,0 0-1,0-1 0,0 1 0,0-1 1,1 1-1,-1-1 0,0 0 0,0 1 1,0-1-1,1-1 0,11-8 25,1-1 1,-2 0-1,1-1 0,-2 0 0,0-1 1,16-23-1,50-92 103,-63 104-111,-2-1-1,17-42 0,-28 61-19,-3 7 9,-7 12 38,-12 23 113,18-29-125,-4 6 79,1 0 1,1 0-1,0 0 1,0 1-1,1 0 1,-3 28-1,7-42-103,0 1-1,-1-1 0,1 1 0,0 0 1,0-1-1,0 1 0,0 0 0,0-1 0,0 1 1,0-1-1,1 1 0,-1 0 0,0-1 1,0 1-1,0-1 0,1 1 0,-1 0 0,0-1 1,0 1-1,1-1 0,-1 1 0,1-1 1,-1 1-1,0-1 0,1 1 0,-1-1 0,1 1 1,-1-1-1,1 0 0,-1 1 0,1-1 1,0 0-1,-1 0 0,1 1 0,0-1 0,1 0 9,0 0 0,0 0 0,0-1 0,0 1-1,0-1 1,0 1 0,0-1 0,-1 0-1,1 0 1,0 1 0,2-3 0,7-4-68,-1-1-1,16-14 1,-18 15-202,-1-1 0,1 0 0,-1-1-1,-1 1 1,0-1 0,0-1 0,8-19-1,-13 25-219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1.831"/>
    </inkml:context>
    <inkml:brush xml:id="br0">
      <inkml:brushProperty name="width" value="0.05" units="cm"/>
      <inkml:brushProperty name="height" value="0.05" units="cm"/>
    </inkml:brush>
  </inkml:definitions>
  <inkml:trace contextRef="#ctx0" brushRef="#br0">366 5 17644,'-2'-1'120,"1"1"1,0-1 0,-1 0-1,1 1 1,-1 0 0,1-1-1,-1 1 1,1 0 0,-1 0-1,1-1 1,0 1 0,-1 0-1,1 1 1,-1-1 0,1 0-1,-3 1 1,-25 9 92,19-6 39,-35 14 265,0 2-1,1 1 0,2 3 1,-57 40-1,97-63-518,0 1 0,0-1 0,0 1 0,0 0 0,0-1 0,0 1 0,1 0 0,-1 0 0,1 0 0,-1 0-1,1 0 1,0 1 0,-2 3 0,3-5 0,0-1 0,0 0 0,0 1 0,0-1 0,0 0 0,1 1 0,-1-1 0,0 0 0,0 1 0,0-1 0,0 0 0,0 1 0,1-1 0,-1 0 0,0 1 0,0-1-1,1 0 1,-1 0 0,0 0 0,0 1 0,1-1 0,-1 0 0,0 0 0,1 0 0,-1 1 0,0-1 0,1 0 0,-1 0 0,0 0 0,1 0 0,22 0-75,9-5-192,56-18 0,-63 15 66,-1 1 1,1 1-1,0 2 0,29-3 1,-52 7 170,1 0 1,0 0 0,-1 0-1,1 0 1,-1 1 0,1-1-1,-1 0 1,1 1 0,-1 0-1,0 0 1,1 0-1,-1 0 1,0 0 0,1 0-1,-1 1 1,0-1 0,0 1-1,0-1 1,0 1 0,0 0-1,-1 0 1,4 3 0,-4-2 29,1 1 0,-1-1 0,1 1 0,-1-1 0,0 1 0,-1 0 1,1-1-1,-1 1 0,1 0 0,-1-1 0,0 1 0,-1 0 1,1-1-1,0 1 0,-2 5 0,-1-1-16,0 0 0,0 0 0,-1 0 0,1 0 0,-2-1 0,1 0 0,-1 1 0,0-2 0,-1 1 0,1-1 0,-1 1 0,-1-2 0,1 1 0,-1-1 0,0 0 0,0 0-1,-1-1 1,1 0 0,-1 0 0,0-1 0,0 0 0,0 0 0,0-1 0,-17 3 0,24-5-13,0 1 0,-1-1-1,1 0 1,0 0 0,0 0 0,0 0-1,0 0 1,-1 0 0,1 0-1,0 0 1,0 0 0,0-1-1,0 1 1,0 0 0,0-1 0,-1 1-1,1-1 1,0 1 0,0-1-1,0 0 1,1 1 0,-1-1 0,0 0-1,0 0 1,-1-1 0,-3-11-572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2.231"/>
    </inkml:context>
    <inkml:brush xml:id="br0">
      <inkml:brushProperty name="width" value="0.05" units="cm"/>
      <inkml:brushProperty name="height" value="0.05" units="cm"/>
    </inkml:brush>
  </inkml:definitions>
  <inkml:trace contextRef="#ctx0" brushRef="#br0">251 3 17172,'-1'0'76,"0"-1"0,0 1 1,1 0-1,-1-1 1,0 1-1,0 0 0,0 0 1,0 0-1,0 0 1,0 0-1,0 0 0,0 0 1,0 0-1,0 0 1,0 0-1,0 0 0,0 0 1,1 1-1,-1-1 1,0 0-1,0 1 0,0-1 1,0 1-1,0 0 1,-30 10 133,4 1 293,1 2 0,-27 17 0,43-25-478,0 1 0,0 1 0,1 0 0,0 0 0,1 1 1,0 0-1,-14 18 0,22-26-33,-1 0 1,1 0 0,-1 0-1,1 0 1,-1 0-1,1 0 1,-1 0 0,1 0-1,0 0 1,-1 0-1,1 0 1,0 0-1,0 0 1,0 0 0,0 1-1,0-1 1,0 0-1,1 1 1,-1-1-6,0-1 0,1 1 0,-1-1 0,0 1 1,1-1-1,-1 1 0,1-1 0,-1 1 0,1-1 0,-1 1 0,1-1 0,0 1 0,-1-1 1,1 0-1,0 1 0,-1-1 0,1 0 0,0 0 0,-1 0 0,2 1 0,4-1-111,0 1 0,0-1 0,0 0 0,12-2-1,-11 1 28,51-7-648,-44 5 560,1 0 0,0 1-1,0 1 1,0 0 0,0 1 0,1 1 0,25 4 0,-39-4 172,0-1 0,1 1 0,-1 0 0,0-1 0,0 1 0,0 0-1,0 0 1,0 0 0,-1 1 0,1-1 0,0 0 0,0 1-1,-1-1 1,1 1 0,-1-1 0,1 1 0,-1 0 0,0 0 0,1-1-1,-1 1 1,0 0 0,0 0 0,1 4 0,-2-2 25,0 0 1,1-1-1,-1 1 1,0 0-1,-1 0 1,1 0 0,-1 0-1,0-1 1,0 1-1,0 0 1,0-1-1,0 1 1,-3 4-1,-14 23 251,-1-1-1,-2 0 0,0-2 0,-39 40 0,59-67-199,1 0-1,-1 0 1,0 0-1,0-1 1,1 1-1,-1 0 1,0 0-1,0-1 0,0 1 1,0 0-1,0-1 1,0 1-1,0-1 1,0 1-1,0-1 1,0 0-1,-2 1 1,3-1-51,-1-1 1,1 0 0,0 1 0,-1-1-1,1 0 1,0 1 0,0-1 0,-1 0-1,1 0 1,0 1 0,0-1 0,0 0-1,0 0 1,0 1 0,0-1 0,0 0-1,0 0 1,0 1 0,0-1 0,1 0-1,-1 1 1,0-1 0,0 0 0,1 0-1,6-27 196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2.636"/>
    </inkml:context>
    <inkml:brush xml:id="br0">
      <inkml:brushProperty name="width" value="0.05" units="cm"/>
      <inkml:brushProperty name="height" value="0.05" units="cm"/>
    </inkml:brush>
  </inkml:definitions>
  <inkml:trace contextRef="#ctx0" brushRef="#br0">75 212 17452,'-10'16'1376,"-3"14"-1056,0 4-144,0 8 336,0 1-136,8-3-176,-3-3-144,8-11-336,3-7-232,4-22-256,2-11 2096,1-21-1472,3-6 0,-2-14 128</inkml:trace>
  <inkml:trace contextRef="#ctx0" brushRef="#br0" timeOffset="1">112 37 16227,'0'-27'1649,"-3"17"-1065,-2 10-264,-5 10 848,1 7-368,3 9-992,1-1 1825,6 3-1561,5 1 64,5-3-16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3.038"/>
    </inkml:context>
    <inkml:brush xml:id="br0">
      <inkml:brushProperty name="width" value="0.05" units="cm"/>
      <inkml:brushProperty name="height" value="0.05" units="cm"/>
    </inkml:brush>
  </inkml:definitions>
  <inkml:trace contextRef="#ctx0" brushRef="#br0">155 0 13619,'-39'51'2117,"-30"46"292,61-84-2228,2-1-1,-1 1 0,2 1 1,0-1-1,0 1 1,-3 17-1,7-28-160,1-1 0,-1 0 0,1 0 1,0 1-1,-1-1 0,1 0 0,0 0 0,0 1 0,1-1 0,-1 0 0,0 1 0,1-1 0,-1 0 0,1 0 0,0 0 1,0 1-1,0-1 0,0 0 0,0 0 0,0 0 0,2 2 0,-1-3-8,0 0 1,0 0-1,1 0 0,-1 0 0,0 0 0,0-1 1,0 1-1,1-1 0,-1 0 0,0 1 0,0-1 1,1 0-1,-1 0 0,0-1 0,0 1 0,1 0 1,-1-1-1,0 1 0,0-1 0,0 0 1,0 0-1,4-1 0,17-9-3,0 0 0,0-1 0,30-22 0,63-55-89,-94 71 57,2-2-15,-10 8-28,1 0 0,0 1 0,20-10 0,-35 21 66,0 0 1,0-1 0,0 1 0,0 0 0,1 0 0,-1 0-1,0-1 1,0 1 0,0 0 0,1 0 0,-1 0-1,0 0 1,0 0 0,1 0 0,-1 0 0,0 0 0,0-1-1,1 1 1,-1 0 0,0 0 0,0 0 0,1 0 0,-1 0-1,0 0 1,0 0 0,1 1 0,-1-1 0,0 0 0,0 0-1,1 0 1,-1 0 0,0 0 0,0 0 0,1 0-1,-1 0 1,0 1 0,0-1 0,0 0 0,1 0 0,-1 0-1,0 1 1,0-1 0,0 0 0,0 0 0,0 0 0,1 1-1,-1-1 1,0 0 0,0 0 0,0 1 0,0-1 0,0 0-1,0 0 1,0 1 0,0-1 0,0 0 0,0 0-1,0 1 1,0-1 0,0 0 0,0 0 0,0 1 0,0-1-1,0 0 1,0 0 0,0 1 0,-6 17 131,5-17-121,-6 17 121,3-10-59,1-1 0,0 1 1,0 0-1,1 0 0,0 0 0,0 0 1,-1 15-1,3-22-63,0 0 1,1-1-1,-1 1 1,0-1 0,0 1-1,0 0 1,0-1-1,0 1 1,1-1 0,-1 1-1,0 0 1,0-1-1,1 1 1,-1-1-1,0 1 1,1-1 0,-1 1-1,1-1 1,-1 1-1,1-1 1,-1 1-1,1-1 1,-1 0 0,1 1-1,-1-1 1,1 0-1,-1 0 1,2 1-1,0-1 7,0 1 0,0-1 0,0 0 0,0 0-1,0 0 1,0 0 0,0 0 0,0 0-1,3-1 1,7-3 21,1 0-1,15-7 1,-20 7-21,65-28 46,-34 15-67,0 0 0,80-20 0,-113 35 5,0 2 0,0-1 0,0 0 1,-1 1-1,1 0 0,0 0 0,6 2 0,-11-2 10,0 0 0,0 1-1,0-1 1,1 0-1,-1 1 1,0-1-1,0 1 1,0-1-1,0 1 1,0 0-1,0-1 1,0 1-1,0 0 1,0 0-1,0 0 1,0 0-1,0 0 1,-1 0-1,1 0 1,0 0-1,-1 0 1,1 0-1,-1 0 1,1 0-1,-1 0 1,1 1-1,-1-1 1,0 0-1,0 0 1,0 1-1,1-1 1,-1 0-1,0 0 1,-1 1-1,1 1 1,-1 3 70,-1 0 0,1-1 0,-1 1 0,-1-1 0,1 1 0,-5 6 1,-9 25 426,16-36-502,0 0 0,0-1 0,0 1-1,-1-1 1,1 1 0,0 0 0,0-1 0,0 1 0,0 0 0,0-1 0,0 1-1,0 0 1,0-1 0,0 1 0,0 0 0,1-1 0,-1 1 0,0 0 0,0-1 0,1 1-1,-1-1 1,0 1 0,1-1 0,-1 1 0,0 0 0,1-1 0,-1 1 0,1-1 0,0 1-1,0 0-93,1-1 0,-1 0-1,0 0 1,0 1 0,1-1-1,-1 0 1,0 0-1,1 0 1,-1 0 0,0 0-1,0-1 1,1 1 0,1-1-1,5-2-392,0 0 0,0 0 0,9-6 0,8-6-88,2-3-206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2.410"/>
    </inkml:context>
    <inkml:brush xml:id="br0">
      <inkml:brushProperty name="width" value="0.05" units="cm"/>
      <inkml:brushProperty name="height" value="0.05" units="cm"/>
    </inkml:brush>
  </inkml:definitions>
  <inkml:trace contextRef="#ctx0" brushRef="#br0">106 1 13075,'-4'12'550,"-1"-1"1,0 1-1,-1-1 0,0 0 1,-14 20-1,-7 10 607,21-29-696,0 0 0,-8 24 0,12-32-386,1 0 0,0 1 0,0-1 0,1 0 0,-1 1 0,1-1-1,0 1 1,0-1 0,0 1 0,1-1 0,-1 0 0,3 7 0,-2-9-82,-1-1 0,1 1 1,1 0-1,-1-1 0,0 1 0,0 0 1,1-1-1,-1 0 0,1 1 0,-1-1 1,1 0-1,-1 0 0,1 0 1,0 0-1,-1 0 0,1 0 0,0 0 1,0-1-1,0 1 0,0 0 0,0-1 1,0 0-1,0 1 0,0-1 0,0 0 1,0 0-1,0 0 0,0-1 0,0 1 1,0 0-1,0-1 0,2 0 0,4-1-168,0 0 0,1-1-1,-1 0 1,0 0-1,15-9 1,-15 7 4,0 0 0,0-1 0,0-1 0,-1 1 0,1-1 0,-2 0 0,1-1 0,5-8 0,-9 13 245,-1-1 1,0 1-1,0-1 1,-1 0-1,1 1 0,-1-1 1,0 0-1,1 0 1,-2 0-1,1 0 1,0 0-1,-1 0 1,0 0-1,0 0 1,0 0-1,0-1 1,-1 1-1,0 0 1,0 0-1,0 0 0,0 1 1,-2-5-1,3 7-56,0 1 0,0-1 1,0 1-1,0 0 0,-1-1 0,1 1 0,0-1 0,0 1 0,0 0 0,0-1 0,-1 1 0,1-1 0,0 1 0,0 0 0,-1-1 0,1 1 0,0 0 0,-1 0 0,1-1 0,0 1 0,-1 0 1,1 0-1,0-1 0,-1 1 0,1 0 0,-1 0 0,1 0 0,-1 0 0,1 0 0,0 0 0,-1-1 0,0 1 0,-6 12 89,1 22-155,6-29 56,0 0 0,0 0 0,1-1 0,-1 1 0,1 0 0,0-1 0,1 1 0,-1 0 0,1-1 0,4 9 0,-5-12 3,0 1 0,0-1 0,0 1 0,0-1 0,0 1 0,1-1 0,-1 0 0,0 0 0,1 0 0,-1 0 0,1 0 0,-1 0 0,1 0 0,0 0 0,-1-1 0,1 1 0,0 0 0,0-1 0,0 0 0,-1 1 0,1-1 0,0 0 0,0 0 0,0 0 0,-1 0 0,1 0 0,0-1 0,0 1 0,0 0 0,-1-1 0,3 0 0,4-3 48,0 0-1,0 0 1,0 0-1,-1-1 1,0 0-1,0-1 1,0 0-1,-1 0 0,10-12 1,28-23 223,-43 40-280,-1 1-1,1-1 1,0 0-1,-1 1 1,1-1-1,0 1 0,0-1 1,0 1-1,0-1 1,-1 1-1,1 0 1,0-1-1,0 1 1,0 0-1,0 0 1,0 0-1,0 0 1,0-1-1,0 1 1,0 0-1,0 1 1,0-1-1,0 0 1,0 0-1,0 0 1,0 1-1,0-1 1,-1 0-1,1 1 1,0-1-1,0 1 0,0-1 1,0 1-1,-1-1 1,1 1-1,0-1 1,0 2-1,2 2-1,0 1-1,0 0 0,0 0 1,-1 0-1,4 10 0,-5-10 3,1 0 0,0 1 0,1-2-1,-1 1 1,7 9 0,-7-12 8,0 0 0,0 0 1,0 0-1,1 0 0,-1-1 1,1 1-1,-1-1 0,1 1 1,0-1-1,-1 0 0,1 0 1,0 0-1,0 0 0,0-1 1,0 1-1,6 0 0,-4-1 10,0-1-1,0 1 1,1-1 0,-1 0-1,0-1 1,0 1 0,0-1-1,0 0 1,5-2-1,0-2 31,0 0 0,0 0-1,-1-1 1,0 0 0,0-1 0,-1 0-1,0 0 1,9-12 0,2-12 187,-19 30-74,-4 6-95,-5 9 4,9-12-67,-1 0 1,0 0 0,1 1-1,-1-1 1,1 0 0,0 0-1,-1 1 1,1-1 0,0 0-1,0 1 1,0-1 0,0 0-1,0 1 1,0-1 0,0 0-1,0 1 1,0-1 0,1 0-1,-1 0 1,0 1 0,1-1-1,-1 0 1,1 0 0,0 0-1,-1 1 1,1-1 0,0 0-1,0 0 1,0 0 0,0 0-1,-1 0 1,1 0 0,1-1-1,-1 1 1,0 0 0,0 0-1,0-1 1,0 1 0,0-1-1,1 1 1,-1-1 0,0 1-1,0-1 1,3 0 0,1 1-37,0 0 1,1-1-1,-1 0 0,0 0 1,1-1-1,-1 0 1,0 0-1,0 0 1,0 0-1,6-3 0,70-40-685,-58 33 498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4.384"/>
    </inkml:context>
    <inkml:brush xml:id="br0">
      <inkml:brushProperty name="width" value="0.05" units="cm"/>
      <inkml:brushProperty name="height" value="0.05" units="cm"/>
    </inkml:brush>
  </inkml:definitions>
  <inkml:trace contextRef="#ctx0" brushRef="#br0">352 369 12619,'5'-6'352,"0"0"1,-1-1 0,0 1-1,0-1 1,0 0-1,-1 0 1,0 0 0,0-1-1,2-10 1,-5 18-292,0-1 1,0 1 0,0-1 0,0 1-1,0-1 1,0 1 0,0-1-1,0 0 1,0 1 0,0-1-1,0 1 1,0-1 0,-1 1-1,1-1 1,0 1 0,0-1-1,0 1 1,-1-1 0,1 1 0,0 0-1,-1-1 1,1 1 0,0-1-1,-1 1 1,1 0 0,-1-1-1,1 1 1,0 0 0,-1-1-1,1 1 1,-1 0 0,0-1 0,-1 1 30,0 0 0,1-1 1,-1 1-1,0 0 0,0 0 1,1 0-1,-1 0 0,0 1 1,0-1-1,-2 1 0,-41 17 776,-115 73-8,138-77-827,1 2 0,1 0 0,0 2 1,1 0-1,-17 22 0,34-37-25,-1 0-1,1 1 1,-1-1-1,1 1 1,0 0 0,-2 6-1,4-9-5,0 0-1,-1-1 1,1 1 0,0 0-1,0 0 1,0-1 0,0 1 0,0 0-1,0-1 1,0 1 0,0 0-1,1-1 1,-1 1 0,0 0-1,0-1 1,0 1 0,1 0-1,-1-1 1,0 1 0,1 0-1,0 0 2,0 0-1,0-1 1,0 1 0,0 0-1,0-1 1,0 1-1,0-1 1,0 1 0,1-1-1,-1 0 1,0 1-1,0-1 1,0 0-1,0 0 1,1 0 0,1 0-1,6-1 7,1 0 1,-1 0-1,0-1 0,0 0 0,0 0 0,0-1 1,0-1-1,-1 1 0,1-2 0,-1 1 0,11-8 1,4-4 3,-1-2 0,35-33 0,-17 10 14,-2-1 0,47-69 0,-67 83-21,0-1 0,-2-1 1,-1 0-1,-1-1 0,13-45 0,-26 59-27,-1 17 20,-1 0 0,1 1 0,-1-1 0,1 0 1,-1 0-1,1 0 0,-1 0 0,1 0 1,0 1-1,-1-1 0,1 0 0,-1 0 0,1 1 1,0-1-1,-1 0 0,1 1 0,0-1 0,-1 0 1,1 1-1,0-1 0,-1 1 0,1-1 0,0 0 1,0 1-1,0-1 0,0 1 0,-1-1 1,1 1-1,0 0 0,-17 31-10,1 0 0,-17 51 0,-17 78 53,46-145-30,-15 56 61,17-64-55,1 0 1,0 1-1,1-1 0,0 0 1,0 1-1,2 11 1,-2-18-15,0-1 1,1 1 0,-1-1-1,1 0 1,-1 1 0,1-1 0,0 0-1,0 0 1,-1 1 0,1-1-1,0 0 1,0 0 0,0 0-1,0 0 1,0 0 0,0 0-1,0 0 1,1 0 0,-1-1 0,0 1-1,0 0 1,1-1 0,-1 1-1,0-1 1,1 1 0,-1-1-1,1 0 1,-1 1 0,1-1 0,-1 0-1,0 0 1,1 0 0,-1 0-1,1 0 1,-1-1 0,1 1-1,-1 0 1,2-1 0,7-2 10,1 0 0,-1 0 0,-1-1 0,11-5 1,-14 7-10,33-19 48,41-28 0,-10 6-26,-64 40-33,0-1 0,0 1 1,0 0-1,0 1 0,0 0 0,1 0 0,10-2 0,-17 4 5,1 0 0,0 0 1,-1 0-1,1 0 0,-1 0 0,1 0 0,-1 1 0,1-1 0,-1 0 0,1 0 0,-1 0 0,1 1 0,-1-1 0,1 0 0,-1 0 0,0 1 0,1-1 0,-1 1 0,1-1 0,-1 0 1,0 1-1,1-1 0,-1 1 0,0-1 0,0 0 0,1 1 0,-1-1 0,0 1 0,0-1 0,1 1 0,-1-1 0,0 1 0,0-1 0,0 1 0,0 0 0,0-1 0,0 1 0,0-1 1,0 1-1,0-1 0,0 1 0,0-1 0,0 1 0,-1-1 0,1 2 0,-9 24 48,9-24-40,-52 114 469,51-116-463,1 1 0,-1 0-1,1-1 1,-1 1-1,1 0 1,-1 0-1,1 0 1,0-1-1,-1 1 1,1 0 0,0 0-1,0 0 1,-1 0-1,1 0 1,0 0-1,0-1 1,0 1-1,0 0 1,0 0-1,1 0 1,-1 1 0,1-2-2,-1 0 0,1 1 0,0-1 1,-1 0-1,1 0 0,0 0 1,-1 0-1,1 0 0,0-1 1,-1 1-1,1 0 0,0 0 1,-1 0-1,1-1 0,0 1 1,-1 0-1,1 0 0,-1-1 1,1 1-1,0-1 0,37-27 197,-6-3-182,48-60 1,-73 80-122,-13 15-21,-14 16 29,19-18 91,-1 0-1,1 1 1,0-1-1,0 0 1,0 1-1,0-1 1,0 0 0,0 1-1,1-1 1,-1 1-1,1 2 1,0-5 0,0 1 0,0-1 0,0 1 0,0-1 0,0 0 0,0 1 0,1-1 0,-1 0 0,0 1 0,0-1 0,0 0 0,0 1 0,1-1 0,-1 0 0,0 1 0,0-1 0,1 0 0,-1 0 0,0 1 0,1-1 0,-1 0 0,0 0 0,1 1 0,-1-1 0,0 0 1,1 0-1,19-1 109,-2-6-20,0 0 0,27-14 0,-33 14-430,1 0 0,0 1 0,0 1 0,1 0-1,-1 1 1,17-3 0,-30 7 293,1 0 0,-1 0-1,1 0 1,-1 0 0,0 0-1,1-1 1,-1 1 0,1 0 0,-1 0-1,0 0 1,1 0 0,-1 1-1,1-1 1,-1 0 0,1 0-1,-1 0 1,0 0 0,1 0 0,-1 0-1,0 1 1,1-1 0,-1 0-1,1 0 1,-1 1 0,0-1-1,1 0 1,-1 0 0,0 1-1,0-1 1,1 0 0,-1 1 0,0-1-1,0 0 1,0 1 0,1-1-1,-1 1 1,0-1 0,0 0-1,0 1 1,0-1 0,0 1 0,0-1-1,0 0 1,1 1 0,-1-1-1,-1 1 1,1-1 0,0 1-1,0 7-805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4.771"/>
    </inkml:context>
    <inkml:brush xml:id="br0">
      <inkml:brushProperty name="width" value="0.05" units="cm"/>
      <inkml:brushProperty name="height" value="0.05" units="cm"/>
    </inkml:brush>
  </inkml:definitions>
  <inkml:trace contextRef="#ctx0" brushRef="#br0">9 0 16484,'-1'6'1456,"-2"-2"-1064,3 2-168,-2 1 440,1 3-416,-1-4-24,2-5-24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5.547"/>
    </inkml:context>
    <inkml:brush xml:id="br0">
      <inkml:brushProperty name="width" value="0.05" units="cm"/>
      <inkml:brushProperty name="height" value="0.05" units="cm"/>
    </inkml:brush>
  </inkml:definitions>
  <inkml:trace contextRef="#ctx0" brushRef="#br0">1 286 12411,'7'-9'1850,"1"0"1,0 0 0,16-12-1,4 1-645,31-18-1,8-5-509,98-93 38,-163 135-697,-4 6-9,-11 15 6,-18 27 2,-8 8-8,-60 94 1,98-147-29,0 0 0,0 0 0,0 0 0,0 0 0,0 0 1,1 0-1,-1 0 0,0 4 0,5 0-153,8-9-355,1 0-393,-10 3 924,-10 2-52,-2 0-252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5.918"/>
    </inkml:context>
    <inkml:brush xml:id="br0">
      <inkml:brushProperty name="width" value="0.05" units="cm"/>
      <inkml:brushProperty name="height" value="0.05" units="cm"/>
    </inkml:brush>
  </inkml:definitions>
  <inkml:trace contextRef="#ctx0" brushRef="#br0">24 28 13371,'-1'-6'1848,"1"2"-1072,-4 1-303,1 2 1615,0 1-728,-3 1-392,3 0-864,3-3-320,-1-4 1241,0 1-841,-1 3-16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6.401"/>
    </inkml:context>
    <inkml:brush xml:id="br0">
      <inkml:brushProperty name="width" value="0.05" units="cm"/>
      <inkml:brushProperty name="height" value="0.05" units="cm"/>
    </inkml:brush>
  </inkml:definitions>
  <inkml:trace contextRef="#ctx0" brushRef="#br0">132 29 18252,'9'-22'2480,"-11"16"-1422,-10 11-8,-5 10-929,0 0-1,1 2 1,1-1 0,0 2 0,1 0 0,-13 24 0,26-41-136,1-1-1,-1 1 0,1 0 0,-1-1 0,1 1 1,0 0-1,-1-1 0,1 1 0,0 0 0,-1 0 1,1-1-1,0 1 0,0 0 0,0 0 0,0 0 1,0-1-1,0 1 0,0 0 0,0 0 0,0 0 1,0-1-1,0 1 0,0 0 0,0 0 0,1 0 1,-1-1-1,0 1 0,1 0 0,-1-1 1,0 1-1,1 0 0,-1-1 0,1 1 0,-1 0 1,1-1-1,0 1 0,-1-1 0,1 1 0,0-1 1,-1 1-1,1-1 0,0 1 0,-1-1 0,1 0 1,0 0-1,0 1 0,-1-1 0,1 0 0,1 0 1,6 2-66,1-1 0,-1 0 1,0 0-1,11-2 0,0 1-9,11 2-49,-10-1 15,0 0 0,0 1 1,-1 1-1,1 1 1,23 8-1,-43-12 116,1 0-1,-1 0 1,1 0-1,-1 1 1,1-1-1,0 0 1,-1 0 0,1 1-1,-1-1 1,1 0-1,-1 1 1,1-1 0,-1 0-1,0 1 1,1-1-1,-1 1 1,1-1 0,-1 1-1,0-1 1,1 1-1,-1-1 1,0 1 0,0-1-1,1 1 1,-1-1-1,0 2 1,0-2 8,0 1 0,-1 0 0,1-1-1,0 1 1,-1 0 0,1-1 0,-1 1 0,1-1 0,-1 1 0,1-1 0,-1 1 0,1-1 0,-1 1 0,1-1-1,-1 1 1,0-1 0,0 1 0,-39 15 246,34-15-211,-194 66 1153,187-66-1574,16-9-459,17-13 183,-20 21 675,28-26-376,9-10-144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6.942"/>
    </inkml:context>
    <inkml:brush xml:id="br0">
      <inkml:brushProperty name="width" value="0.05" units="cm"/>
      <inkml:brushProperty name="height" value="0.05" units="cm"/>
    </inkml:brush>
  </inkml:definitions>
  <inkml:trace contextRef="#ctx0" brushRef="#br0">135 0 15051,'-84'150'5053,"74"-128"-4803,2-1 1,0 2-1,1-1 0,1 1 1,-4 28-1,9-44-263,1-1 0,-1 0 0,1 1 0,1-1 0,-1 0 0,1 1 0,0-1 1,1 0-1,-1 0 0,1 0 0,3 6 0,-3-8-25,0 0 1,1 0 0,-1 0-1,1-1 1,0 1-1,0-1 1,0 0 0,0 0-1,1 0 1,-1 0-1,1-1 1,0 1 0,0-1-1,0 0 1,0 0 0,6 2-1,15 4-34,-9-3-105,-1 0 1,21 11-1,-34-16 209,-1 1 0,1 0-1,-1-1 1,1 1 0,-1 0 0,1 0-1,-1 0 1,0 0 0,1 0 0,-1 0-1,0 0 1,0 1 0,0-1 0,0 0-1,0 1 1,0-1 0,0 0 0,0 1-1,-1-1 1,1 1 0,0 0 0,-1-1 0,0 1-1,1-1 1,-1 1 0,0 0 0,0-1-1,0 1 1,0 3 0,7-31 503,17-73 111,-23 99-651,0 0 0,0 1 0,1-1 0,-1 0 0,0 0 0,0 1 0,0-1 0,0 1 0,0-1 0,0 1 0,0 0 0,0-1 0,0 1 0,0 0 0,0 0 0,4 2-19,1-1 19,1 0 0,-1 0-1,1 0 1,0-1-1,0 0 1,0-1 0,-1 0-1,1 0 1,0 0-1,0-1 1,0 0-1,11-3 1,1-1-11,1-1 0,36-16 0,-36 12 18,-1-1 1,0-1-1,-1 0 1,0-2-1,31-29 0,-37 27-43,-12 15 39,0 1 0,0 0 0,0 0 0,1 0-1,-1-1 1,0 1 0,0 0 0,0 0 0,0 0 0,0-1 0,0 1-1,0 0 1,0 0 0,0 0 0,0-1 0,0 1 0,0 0-1,0 0 1,0 0 0,0-1 0,0 1 0,0 0 0,0 0 0,0 0-1,0-1 1,0 1 0,-1 0 0,1 0 0,0 0 0,0-1-1,0 1 1,0 0 0,0 0 0,-1 0 0,1 0 0,0-1 0,-2 1-6,0 0 0,1 0 0,-1 1 0,0-1 1,1 0-1,-1 0 0,0 1 0,1-1 1,-1 1-1,1 0 0,-1 0 0,0-1 0,1 1 1,0 0-1,-3 2 0,-11 8-115,0 2 1,1 0-1,1 0 1,0 1-1,1 1 1,1 0-1,0 1 1,-9 17-1,12-12-246,8-19 127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7.356"/>
    </inkml:context>
    <inkml:brush xml:id="br0">
      <inkml:brushProperty name="width" value="0.05" units="cm"/>
      <inkml:brushProperty name="height" value="0.05" units="cm"/>
    </inkml:brush>
  </inkml:definitions>
  <inkml:trace contextRef="#ctx0" brushRef="#br0">2 3 21117,'2'-3'1864,"-5"5"-1536,3 1-256,3 4 632,-2 1-1296,5 1-384,-6 0 752,1-1-192,12-3-216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7.746"/>
    </inkml:context>
    <inkml:brush xml:id="br0">
      <inkml:brushProperty name="width" value="0.05" units="cm"/>
      <inkml:brushProperty name="height" value="0.05" units="cm"/>
    </inkml:brush>
  </inkml:definitions>
  <inkml:trace contextRef="#ctx0" brushRef="#br0">113 1 16812,'-5'6'310,"0"1"0,0-1 1,1 1-1,0 0 0,1 0 0,-1 0 1,1 1-1,1-1 0,-4 13 1,4-11 78,-6 18 171,1 0-1,-4 34 0,10-50-528,-1 1 0,2 0-1,0-1 1,1 1 0,0 0-1,0 0 1,7 22-1,-7-30-131,0-1 1,1 1-1,0-1 0,0 1 0,0-1 0,0 0 0,0 0 0,1 0 0,-1 0 0,1 0 0,0-1 0,0 1 0,0-1 0,0 1 0,0-1 0,0 0 0,1 0 0,-1-1 0,1 1 0,-1-1 1,1 1-1,4 0 0,-6-2 41,1 1 0,-1 0 1,0 0-1,0 0 0,0 1 1,0-1-1,0 0 0,0 1 1,0 0-1,0-1 0,-1 1 1,1 0-1,-1 0 0,1 0 1,-1 0-1,2 2 0,-1 1 37,0-1 0,0 1 0,-1 0 0,0 0 1,0 0-1,0 0 0,1 7 0,-2 3 143,0 0 0,-1 0 1,-1 0-1,-4 18 0,5-26-7,-1 1-1,0-2 0,-1 1 1,0 0-1,0 0 0,0-1 0,0 0 1,-1 1-1,0-1 0,-1-1 0,-4 7 1,6-10-111,0 1 0,0-1 1,0 0-1,0 0 0,0 0 1,0 0-1,0 0 1,-1 0-1,1-1 0,-1 0 1,1 0-1,-1 0 0,0 0 1,1 0-1,-1-1 1,0 0-1,0 0 0,1 0 1,-1 0-1,0 0 0,1-1 1,-8-1-1,10 2-38,-1-1-1,1 1 1,0-1-1,-1 1 1,1-1-1,0 1 1,-1-1-1,1 0 1,0 0-1,0 0 1,0 0-1,0 0 1,0 0-1,0 0 1,0 0-1,0 0 1,0 0-1,1 0 1,-1 0-1,0-1 1,1 1-1,-1 0 1,1-1-1,-1 1 1,1 0-1,0-1 1,-1 1-1,1-1 1,0 1-1,0 0 1,0-1-1,0-2 1,4-15-339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8.147"/>
    </inkml:context>
    <inkml:brush xml:id="br0">
      <inkml:brushProperty name="width" value="0.05" units="cm"/>
      <inkml:brushProperty name="height" value="0.05" units="cm"/>
    </inkml:brush>
  </inkml:definitions>
  <inkml:trace contextRef="#ctx0" brushRef="#br0">44 0 16596,'-19'70'1897,"13"-54"-1597,2 0-1,-1 0 0,2 0 1,0 0-1,1 1 1,1-1-1,1 27 0,0-42-269,0 1 0,0-1 0,0 1-1,1-1 1,-1 1 0,0-1 0,1 1-1,-1-1 1,1 0 0,0 1 0,-1-1-1,1 0 1,0 0 0,0 1 0,0-1-1,0 0 1,0 0 0,0 0 0,0 0-1,0 0 1,1 0 0,-1-1 0,2 2-1,0-1-6,-1 0 0,1-1 0,-1 0 0,1 1 0,-1-1-1,1 0 1,-1 0 0,1 0 0,-1-1 0,1 1-1,-1-1 1,5-1 0,4-2-26,0 0-1,0-1 1,0-1-1,18-12 1,-3-1-259,-2-1 0,27-27-1,-38 34-12,-2 0-1,1-1 0,-2 0 1,0-1-1,11-22 0,-21 37 269,0 1-1,0-1 1,0 0-1,0 0 1,0 0-1,0 0 0,0 0 1,0 0-1,0 0 1,0 0-1,0 0 1,-1 0-1,1 0 0,0 0 1,0 0-1,0 0 1,0 0-1,0 0 1,0 0-1,0 0 0,0 0 1,0 0-1,0 0 1,0 0-1,-1 0 1,1 0-1,0 0 0,0 0 1,0 0-1,0 0 1,0 0-1,0 0 1,0 0-1,0 0 0,0 0 1,0-1-1,0 1 1,0 0-1,0 0 1,-1 0-1,1 0 0,0 0 1,0 0-1,0 0 1,0 0-1,0 0 1,0 0-1,0 0 0,0 0 1,0 0-1,0-1 1,0 1-1,0 0 0,0 0 1,0 0-1,0 0 1,0 0-1,0 0 1,-8 5-37,-3 7 244,0 0 0,1 0 1,0 1-1,1 0 0,1 1 0,0 0 1,0 0-1,2 0 0,0 1 0,0 0 1,-4 22-1,10-36-196,-1 0-1,1 1 1,0-1 0,-1 0 0,1 0-1,0 1 1,0-1 0,0 0 0,0 1-1,0-1 1,0 0 0,1 0 0,-1 1-1,0-1 1,1 0 0,-1 0-1,0 1 1,1-1 0,0 0 0,-1 0-1,1 0 1,0 0 0,-1 0 0,1 0-1,0 0 1,0 0 0,0 0 0,0 0-1,0 0 1,0-1 0,0 1 0,0 0-1,0-1 1,1 1 0,-1 0 0,0-1-1,0 0 1,1 1 0,-1-1 0,0 0-1,0 0 1,1 1 0,-1-1-1,0 0 1,1 0 0,-1-1 0,0 1-1,3-1 1,3 0-183,1 0-1,-1-1 1,0-1-1,0 1 1,0-1 0,0 0-1,7-5 1,3-4-68,0 0 1,-1-2-1,-1 0 1,-1 0 0,1-2-1,-2 1 1,14-23 0,19-28-505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8.550"/>
    </inkml:context>
    <inkml:brush xml:id="br0">
      <inkml:brushProperty name="width" value="0.05" units="cm"/>
      <inkml:brushProperty name="height" value="0.05" units="cm"/>
    </inkml:brush>
  </inkml:definitions>
  <inkml:trace contextRef="#ctx0" brushRef="#br0">114 1 15931,'-12'13'252,"1"0"-1,1 1 0,0 1 0,1 0 0,0 0 0,2 1 1,0 0-1,0 0 0,2 0 0,0 1 0,0 0 0,-2 26 0,2 7-46,2 0-1,1 0 0,7 52 1,-4-90-203,0 13-27,9 46 0,-6-63 1,0-11 1,1-18-13,41-260-168,-46 294 500,1 0 0,1-1 0,0 1 0,0-1-1,5 14 1,-5-20-250,0 0-1,1-1 0,-1 1 0,1-1 0,0 0 0,0 0 0,1 0 1,5 6-1,-7-9-38,0 0 0,1 0 1,-1 0-1,0 0 0,1-1 0,-1 1 1,1-1-1,0 0 0,0 0 1,-1 0-1,1 0 0,0 0 1,0 0-1,0-1 0,0 1 0,0-1 1,0 0-1,5 0 0,2-2-23,0 0-1,0-1 0,-1 0 1,1 0-1,-1-1 1,1 0-1,-1-1 0,-1 0 1,1 0-1,13-11 0,-4 1-56,-1 0 0,0-2 0,21-26-1,-26 27 3,-12 16 72,0 0 1,0 0-1,0 0 0,0 0 1,0 0-1,0 0 1,-1 0-1,1 0 1,0 0-1,0 0 0,0 0 1,0 0-1,0 0 1,0 0-1,0 0 0,0 0 1,0 0-1,0 0 1,0 0-1,0 0 0,0 0 1,0 0-1,0 0 1,0-1-1,-1 1 0,1 0 1,0 0-1,0 0 1,0 0-1,0 0 1,0 0-1,0 0 0,0 0 1,0 0-1,0 0 1,0 0-1,0 0 0,0 0 1,0 0-1,-23 24 284,10-7-59,0 1 0,2 0 1,0 1-1,1 0 1,0 0-1,2 1 0,-11 39 1,18-57-202,1 1 0,-1-1 0,1 1 0,-1-1 0,1 1 1,0-1-1,0 1 0,0-1 0,1 1 0,-1-1 0,0 1 0,1-1 1,0 1-1,0-1 0,-1 0 0,1 1 0,1-1 0,-1 0 0,0 0 1,0 1-1,3 1 0,-2-2-18,0-1 1,1 1-1,-1 0 0,1-1 1,0 1-1,-1-1 1,1 0-1,0 0 0,0 0 1,0 0-1,0-1 1,0 1-1,0-1 0,6 0 1,3 0-149,0-1 1,0 0-1,0-1 1,0-1-1,-1 1 1,1-2-1,17-7 1,-24 9 40,-1-1 1,1 1-1,-1-1 1,0 0-1,0 0 1,-1 0-1,1 0 1,0-1-1,-1 0 1,0 1-1,0-1 1,0 0-1,3-7 1,0-2 34,-1 0 0,-1 0 0,5-19 0,-2 4-220,7-21-69</inkml:trace>
  <inkml:trace contextRef="#ctx0" brushRef="#br0" timeOffset="1">589 55 17700,'-10'4'1408,"5"9"-1080,0 3-152,1 1 576,4 5-544,-1 1-776,1 0 1649,4-2-1073,3-1-8,0-1-24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2.811"/>
    </inkml:context>
    <inkml:brush xml:id="br0">
      <inkml:brushProperty name="width" value="0.05" units="cm"/>
      <inkml:brushProperty name="height" value="0.05" units="cm"/>
    </inkml:brush>
  </inkml:definitions>
  <inkml:trace contextRef="#ctx0" brushRef="#br0">113 0 15027,'-11'2'2120,"-8"6"-1573,10-1-477,0 0 0,0 0 0,1 1 0,0 1-1,0-1 1,1 1 0,0 0 0,-7 13 0,14-22-71,-1 1 0,1-1 1,0 1-1,-1-1 1,1 0-1,0 1 0,0-1 1,0 1-1,-1-1 1,1 1-1,0-1 0,0 1 1,0-1-1,0 1 0,0-1 1,0 1-1,0 0 1,0-1-1,0 1 0,0-1 1,0 1-1,1-1 1,-1 1-1,0-1 0,0 1 1,0-1-1,1 0 1,-1 1-1,0-1 0,0 1 1,1-1-1,-1 1 1,0-1-1,1 1 0,1-1 0,-1 1 0,1 0-1,-1-1 1,1 1 0,-1-1 0,1 0-1,0 1 1,-1-1 0,1 0-1,-1 0 1,3 0 0,48-9-27,-49 9 23,10-3 3,78-14-40,-82 16 39,1 1-1,-1-1 1,1 2 0,-1-1-1,1 1 1,-1 1 0,16 4 0,-23-6 22,1 1 0,-1 0 0,0 0 0,1 0 0,-1 0 0,0 0 0,0 0 0,0 0 0,0 1 0,0-1 0,0 1 0,0 0 0,-1-1 0,1 1 0,0 0 0,-1 0 0,1 0 1,-1 0-1,0 0 0,0 0 0,0 1 0,0-1 0,0 0 0,0 1 0,-1-1 0,1 0 0,-1 1 0,1-1 0,-1 1 0,0-1 0,0 1 0,0-1 0,-1 0 0,1 1 0,-1 2 1,-1 1 65,1-1 1,-2 1 0,1 0 0,-1-1 0,0 1 0,0-1 0,0 0 0,-1 0 0,1 0-1,-1-1 1,-1 1 0,1-1 0,-6 5 0,-1-2-45,0 0 0,0-1 1,0 0-1,-1-1 0,1-1 1,-1 1-1,0-2 0,-1 0 0,1 0 1,-1-1-1,1 0 0,-1-1 0,1-1 1,-1 0-1,-17-3 0,-8-6-72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9.029"/>
    </inkml:context>
    <inkml:brush xml:id="br0">
      <inkml:brushProperty name="width" value="0.05" units="cm"/>
      <inkml:brushProperty name="height" value="0.05" units="cm"/>
    </inkml:brush>
  </inkml:definitions>
  <inkml:trace contextRef="#ctx0" brushRef="#br0">8 1 13651,'1'3'304,"1"-1"-1,-1 1 1,0 0 0,0 0 0,0-1-1,0 1 1,0 0 0,-1 0-1,1 0 1,-1 0 0,0 6 0,-3 36 1035,1-29-977,-3 27 287,-2 34 412,7-76-1032,0 0 0,0 0-1,0-1 1,0 1 0,0 0 0,0 0-1,0-1 1,0 1 0,0 0 0,0 0-1,1-1 1,-1 1 0,0 0 0,0-1-1,1 1 1,-1 0 0,1-1 0,-1 1-1,0 0 1,1-1 0,-1 1 0,1-1 0,0 1-1,-1-1 1,1 1 0,-1-1 0,2 1-1,-1 0-2,1-1 0,-1 0 0,0 0 0,1 0 1,-1 0-1,0 0 0,1-1 0,-1 1 0,0 0 0,1-1 0,-1 1 0,0 0 0,0-1 0,3-1 0,6-4 15,-1 0 0,19-16 0,-22 17-41,118-103-795,-30 25-368,-93 83 1163,-1-1 0,0 1-1,1-1 1,-1 1 0,0-1-1,1 1 1,-1 0 0,0-1-1,1 1 1,-1 0 0,1-1 0,-1 1-1,1 0 1,-1 0 0,1-1-1,-1 1 1,1 0 0,-1 0-1,1 0 1,-1 0 0,1 0-1,-1 0 1,1 0 0,-1 0-1,1 0 1,0 0 0,-4 13 243,-21 29 441,21-37-582,-9 15 241,5-10-99,1 0-1,0 0 1,1 1 0,-8 21-1,13-32-238,0 1 0,0-1 1,0 0-1,0 1 0,0-1 0,0 0 0,0 1 0,0-1 0,0 0 0,0 1 1,0-1-1,0 0 0,0 1 0,0-1 0,0 0 0,0 1 0,0-1 0,0 0 1,0 1-1,1-1 0,-1 0 0,0 0 0,0 1 0,0-1 0,1 0 0,-1 1 1,0-1-1,0 0 0,1 0 0,-1 0 0,0 1 0,1-1 0,12 1-56,14-8-242,-27 7 291,11-4-108,95-28-988,-95 30 1048,1-1-1,0 2 1,0 0-1,0 0 1,0 1 0,0 0-1,12 3 1,-23-3 79,0 0-1,0 0 1,0 0 0,0 0 0,0 0 0,0 0-1,-1 0 1,1 0 0,0 1 0,0-1 0,0 0 0,0 1-1,-1-1 1,1 1 0,0-1 0,0 1 0,-1-1-1,1 1 1,0-1 0,-1 1 0,1 0 0,-1-1-1,1 1 1,0 0 0,-1 0 0,0-1 0,1 1 0,-1 0-1,1 0 1,-1 0 0,0 0 0,0-1 0,1 1-1,-1 0 1,0 0 0,0 0 0,0 0 0,0 0-1,0 0 1,0-1 0,-1 3 0,3 13 749,-2-15-760,0-1-1,1 1 0,-1-1 1,1 1-1,-1-1 0,1 1 1,-1-1-1,1 1 1,-1-1-1,1 0 0,-1 1 1,1-1-1,-1 0 1,1 1-1,0-1 0,-1 0 1,1 0-1,0 0 0,-1 1 1,1-1-1,-1 0 1,1 0-1,0 0 0,-1 0 1,1 0-1,0 0 0,-1 0 1,1-1-1,1 1 1,22-5-26,-24 5 12,54-19-277,16-4-693,-61 23 155,-12 7-352,-1 0 392,3-3 431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3:19.527"/>
    </inkml:context>
    <inkml:brush xml:id="br0">
      <inkml:brushProperty name="width" value="0.05" units="cm"/>
      <inkml:brushProperty name="height" value="0.05" units="cm"/>
    </inkml:brush>
  </inkml:definitions>
  <inkml:trace contextRef="#ctx0" brushRef="#br0">64 307 15931,'-13'3'524,"8"-2"-288,-1 1 0,0-1 0,0-1 1,1 1-1,-1-1 0,-10 0 0,15-2-28,6 0 100,46-14 607,1 3 1,82-10-1,-69 13-692,453-56 602,3 23-430,1413-80-475,-1881 120 58,287-2-656,-296 11-691,-44-6 1355,0 0-1,0 0 0,0 0 0,0 0 1,1 0-1,-1 0 0,0 0 0,0 0 1,0 0-1,0 0 0,0 0 0,0 0 0,1 0 1,-1-1-1,0 1 0,0 0 0,0 0 1,0 0-1,0 0 0,0 0 0,0 0 1,0-1-1,0 1 0,0 0 0,0 0 0,1 0 1,-1 0-1,0 0 0,0 0 0,0-1 1,0 1-1,0 0 0,0 0 0,0 0 1,0 0-1,0 0 0,0-1 0,0 1 0,0 0 1,-1 0-1,1 0 0,0 0 0,0 0 1,0-1-1,0 1 0,0 0 0,0 0-73,-1-10-446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57.915"/>
    </inkml:context>
    <inkml:brush xml:id="br0">
      <inkml:brushProperty name="width" value="0.05" units="cm"/>
      <inkml:brushProperty name="height" value="0.05" units="cm"/>
    </inkml:brush>
  </inkml:definitions>
  <inkml:trace contextRef="#ctx0" brushRef="#br0">5522 321 12939,'-106'-86'923,"9"6"-818,60 53-88,-60-39-19,83 58-14,0 0-1,-1 1 1,0 1-1,0 0 1,-20-4-1,-5 3-62,0 2 0,-1 1-1,-53 3 1,-127 15-190,188-11 237,20-2 17,-395 29-202,276-27 378,-147-14 1,-51-15 238,231 23-308,-133 12 0,148 2-86,1 3-1,0 4 0,-149 53 0,138-33-2,1 3-1,-164 103 0,102-41-4,-198 170-1,262-194 5,-199 181-1,22 22 44,151-130 66,7 5 0,-108 205 0,-50 213 35,66 26-222,169-475 26,5 1 1,6 1 0,-11 248-1,33-286 40,3-1 0,5 1 0,3-1 0,4-1 0,4 0 0,46 129 0,34 27 9,150 263 0,-171-364 80,7-3 1,117 146-1,-144-218 17,4-2 0,120 99 0,158 89 164,245 102-45,-510-317-230,145 53 0,-161-73-5,0-3 0,2-2 0,74 7 0,-45-15-7,0-4 1,0-4-1,0-4 0,123-24 0,347-105 45,-10 1 212,-278 94-73,63-13-30,-269 39-126,0-3-1,124-51 1,-121 34-7,-1-2 0,86-62 0,110-112-8,-132 86 35,-6-6 0,-6-6 0,136-199 0,-184 225 51,-5-2-1,-5-4 1,-6-2 0,-4-2-1,52-188 1,143-480-59,-228 732-23,154-501-31,-153 472 16,-4-2 0,-3 1 1,-4-2-1,-4-144 0,-13 138-28,-4 0 1,-3 0-1,-40-127 0,14 93-58,-106-221 1,92 244 72,-4 2 0,-5 2 0,-4 4-1,-4 2 1,-153-152 0,-94-36 23,242 225 13,-2 4 1,-122-64 0,96 69-29,-2 4 1,-2 4-1,-132-30 0,92 39-44,-296-27-1,177 42 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3.946"/>
    </inkml:context>
    <inkml:brush xml:id="br0">
      <inkml:brushProperty name="width" value="0.05" units="cm"/>
      <inkml:brushProperty name="height" value="0.05" units="cm"/>
    </inkml:brush>
  </inkml:definitions>
  <inkml:trace contextRef="#ctx0" brushRef="#br0">15365 661 12971,'-23'-32'624,"22"29"-647,-1 0 1,0 0-1,0 0 0,0 0 1,0 0-1,0 0 0,-1 0 1,1 1-1,-1-1 0,0 1 1,0 0-1,0 0 0,0 0 1,0 0-1,0 0 0,-6-2 0,-2 2 2,1 0-1,0 0 1,0 1-1,-1 0 1,1 1-1,-1 1 1,1-1-1,-17 4 1,-85 26-7,78-20 16,-10 3 10,-241 65 208,216-63-62,-1-3-1,-83 4 1,-477-38 385,360 3-498,-956-94-86,663 70-436,-1 25 48,-210-12 560,482 10 125,-523-28 213,442 37-305,-316-12 200,1-24-4,-956-129-162,886 90-103,-210 13 7,0 48-24,290 52 7,464-2-70,-238 60 1,-499 175-61,869-231 50,1 3 0,2 4 0,-142 88 0,173-92 36,2 2 0,1 2 0,1 3-1,3 1 1,1 1 0,-65 91 0,96-119-37,1 0-1,0 1 1,1 0-1,1 0 1,0 0-1,1 1 1,0 0-1,1 0 1,1 0-1,1 1 1,0-1-1,0 1 1,2-1 0,0 1-1,1 0 1,0-1-1,2 1 1,7 29-1,2-7-6,1 0 0,2-1 0,2 0 0,1-2 0,2 0 0,1-1 0,27 33 0,-9-19-4,2-2 1,2-2 0,92 73 0,-57-58 9,2-2 0,3-5 0,153 73 0,-97-71-42,2-5 1,230 47-1,774 158-1063,-612-141 817,7-35 262,530-18 135,-539-39-72,1195 34-23,-177-20 45,-656 6 11,4-30 41,1589-187 277,-839-43-74,-1141 140-285,-358 48 18,195-68 0,-289 80-1,-1-3-1,0-2 0,-2-2 0,0-2 0,-2-3 0,66-53 0,-96 66-20,0 0-1,-2-2 0,0 0 1,-1-1-1,-1 0 1,0-1-1,-2-1 0,-1 0 1,-1-1-1,-1 0 1,-1-1-1,11-46 1,-14 34 6,-1 1 1,-1 0-1,-2-1 1,-2 0 0,-1 1-1,-2-1 1,-2 1 0,-14-59-1,8 54 29,-1 0 0,-3 1 0,-31-61 0,36 81-22,-2 1 0,0 0 0,-2 1 0,0 0 0,0 1 0,-2 1 0,0 1 0,-30-23 0,13 17 12,0 2-1,-2 1 1,0 1 0,0 2-1,-2 2 1,-66-15 0,-7 7 78,-118-8 0,100 17-17,-247-28-225,274 24 32,-164-48 1,140 21-2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4.761"/>
    </inkml:context>
    <inkml:brush xml:id="br0">
      <inkml:brushProperty name="width" value="0.05" units="cm"/>
      <inkml:brushProperty name="height" value="0.05" units="cm"/>
    </inkml:brush>
  </inkml:definitions>
  <inkml:trace contextRef="#ctx0" brushRef="#br0">0 6344 14011,'9'-34'234,"0"1"1,2-1-1,18-37 1,55-93-246,-80 158 32,387-651 354,66-53 122,79-118-95,-358 562-327,483-700 19,675-824-807,-1108 1506 421,131-171-713,-335 422 23,-20 22 672,-9 9 169,-16 11-79,-17 13-164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5.241"/>
    </inkml:context>
    <inkml:brush xml:id="br0">
      <inkml:brushProperty name="width" value="0.05" units="cm"/>
      <inkml:brushProperty name="height" value="0.05" units="cm"/>
    </inkml:brush>
  </inkml:definitions>
  <inkml:trace contextRef="#ctx0" brushRef="#br0">650 1 13251,'-43'68'613,"-36"78"1,-22 79-141,21-45-9,-22 28 56,-116 277 501,213-469-1010,-1-1 0,2 1 1,0 0-1,1 1 0,1-1 0,0 0 1,1 24-1,2-35-10,-1 0-1,1 0 1,0 0-1,0-1 1,0 1-1,0 0 1,1-1-1,0 1 1,0-1-1,0 1 1,1-1-1,-1 0 1,1 0-1,0 0 1,0 0-1,1-1 1,-1 1-1,1-1 1,0 0-1,0 0 1,0 0-1,0 0 1,0-1-1,0 0 1,1 0-1,-1 0 1,1 0-1,0-1 1,5 2-1,3-1 1,-1 0 0,0-1 0,1 0 0,-1-1 0,0-1 0,1 0 0,-1 0 0,13-4 0,96-30 16,-105 30-12,103-39-135,134-69 1,103-82-394,-200 98 394,-5-1-41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1.148"/>
    </inkml:context>
    <inkml:brush xml:id="br0">
      <inkml:brushProperty name="width" value="0.05" units="cm"/>
      <inkml:brushProperty name="height" value="0.05" units="cm"/>
    </inkml:brush>
  </inkml:definitions>
  <inkml:trace contextRef="#ctx0" brushRef="#br0">22 38 19228,'17'-22'1648,"-4"11"-1199,-6 6-225,-7 15 896,-4 9-456,-6 14-376,-3 11-80,2 11-120,-1 6-96,7 2-256,2-5-168,7-12-488,5-12-216,2-24 823,1-13-215,-4-21-256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1.533"/>
    </inkml:context>
    <inkml:brush xml:id="br0">
      <inkml:brushProperty name="width" value="0.05" units="cm"/>
      <inkml:brushProperty name="height" value="0.05" units="cm"/>
    </inkml:brush>
  </inkml:definitions>
  <inkml:trace contextRef="#ctx0" brushRef="#br0">12 49 17588,'-4'-26'1656,"1"15"-1136,1 2-256,1 6 929,0 5-649,5 2-912,4 3-401,10-1-1927,3 1 2256,14 3-400,2-4-297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1.891"/>
    </inkml:context>
    <inkml:brush xml:id="br0">
      <inkml:brushProperty name="width" value="0.05" units="cm"/>
      <inkml:brushProperty name="height" value="0.05" units="cm"/>
    </inkml:brush>
  </inkml:definitions>
  <inkml:trace contextRef="#ctx0" brushRef="#br0">163 0 15811,'0'2'126,"0"0"0,-1 0 0,1 1 0,-1-1 0,0 0 0,1-1 0,-1 1 0,0 0 0,0 0 0,0 0-1,0 0 1,0-1 0,-1 1 0,1-1 0,-1 1 0,1-1 0,-1 1 0,-3 2 0,-38 21 749,28-17-95,-3 2-158,7-5-303,1 1 0,-1 0 0,-15 14 0,25-20-317,1 0 0,0 0 0,-1 0 1,1 1-1,0-1 0,-1 0 0,1 0 0,0 0 1,-1 1-1,1-1 0,0 0 0,0 0 0,-1 1 1,1-1-1,0 0 0,0 1 0,0-1 1,-1 0-1,1 1 0,0-1 0,0 0 0,0 1 1,0-1-1,0 0 0,0 1 0,-1-1 0,1 1 1,0-1-1,0 0 0,0 1 0,0-1 1,1 0-1,-1 1 0,0-1 0,0 1 0,0-1 1,0 0-1,0 1 0,0-1 0,0 0 1,1 1-1,-1-1 0,0 0 0,0 1 0,1-1 1,-1 0-1,0 0 0,0 1 0,1-1 0,-1 0 1,0 0-1,1 1 0,-1-1 0,0 0 1,1 0-1,-1 0 0,24 5-89,-22-5 77,64 5-294,103 13-317,-148-14 552,-1 0 0,0 1 0,0 1-1,-1 1 1,0 1 0,18 11-1,-30-16 86,-1 1-1,0 0 0,0 1 0,0 0 0,-1 0 1,0 0-1,0 0 0,0 1 0,0 0 1,-1 0-1,0 0 0,0 0 0,4 12 0,-6-12 39,0-1 0,-1 0 0,0 0 0,0 1 1,-1-1-1,1 1 0,-1-1 0,0 1 0,-1-1 0,1 0 0,-1 1 0,0-1 0,-1 0 0,1 1 0,-1-1 0,0 0 0,0 0 0,-1 0 0,-2 5 0,-3 1 111,0 0 1,-1-1-1,0 0 0,-1 0 0,0-1 1,0 0-1,-1-1 0,0 0 0,0-1 1,-18 9-1,17-10-97,1-1 0,-1 0 1,0-1-1,0 0 0,0-1 0,0 0 0,-1-1 1,1-1-1,-1 0 0,1 0 0,-19-2 1,26 0-100,-1 0 0,1-1 0,-1 1 0,1-1 1,0 0-1,0 0 0,0-1 0,0 0 0,0 0 1,0 0-1,1 0 0,-1-1 0,1 0 0,0 1 1,0-2-1,1 1 0,-1 0 0,1-1 0,0 0 1,-3-6-1,-8-25-256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6.136"/>
    </inkml:context>
    <inkml:brush xml:id="br0">
      <inkml:brushProperty name="width" value="0.05" units="cm"/>
      <inkml:brushProperty name="height" value="0.05" units="cm"/>
    </inkml:brush>
  </inkml:definitions>
  <inkml:trace contextRef="#ctx0" brushRef="#br0">100 1 14467,'-15'30'1144,"-2"7"-984,-3 21-48,0 16 457,6 5-457,2-5 0,11-5-24,4-10 24,10-17-16,1-15-64,4-23-248,0-10-128,-5-27 271,-2-11-39,-8-20-56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3.644"/>
    </inkml:context>
    <inkml:brush xml:id="br0">
      <inkml:brushProperty name="width" value="0.05" units="cm"/>
      <inkml:brushProperty name="height" value="0.05" units="cm"/>
    </inkml:brush>
  </inkml:definitions>
  <inkml:trace contextRef="#ctx0" brushRef="#br0">1 205 18564,'6'-12'371,"0"0"1,0 0-1,2 1 0,-1 0 0,18-19 1,-22 26-316,1 1-1,-1 0 1,1 0 0,0 0 0,0 0 0,0 1 0,0-1 0,0 1 0,0 0 0,1 0 0,-1 0 0,1 1 0,-1 0 0,1 0-1,0 0 1,-1 0 0,1 1 0,0 0 0,9 0 0,-11 1-42,0-1 0,0 1 0,0 0-1,0 0 1,-1 0 0,1 1 0,0-1 0,0 1 0,-1-1 0,1 1-1,-1 0 1,0 0 0,1 0 0,2 4 0,-1 0-10,0-1 1,0 1-1,0 0 1,-1 0-1,0 0 1,2 8-1,2 9-34,-1-1-1,5 43 1,-11-64 30,1 2-5,-1 4 0,1 0-1,1 0 1,-1 0 0,1 0 0,5 11-1,-7-17 8,0-1 0,1 1-1,-1 0 1,1-1 0,-1 1-1,0-1 1,1 1 0,-1-1-1,1 1 1,-1-1 0,1 1 0,0-1-1,-1 1 1,1-1 0,-1 0-1,1 1 1,0-1 0,-1 0-1,1 0 1,0 1 0,-1-1-1,1 0 1,0 0 0,-1 0-1,2 0 1,0 0 4,0-1 1,-1 0 0,1 1-1,0-1 1,-1 0-1,1 0 1,0 0-1,-1 0 1,1 0 0,-1-1-1,0 1 1,1 0-1,-1-1 1,2-2-1,14-19 72,-1-2 0,-1 0-1,14-32 1,-14 27-21,-14 29-58,0-1 0,-1 1 0,1-1 0,0 1 0,-1 0 0,1-1 0,0 1 0,0 0 0,0 0 0,0-1 0,1 1 0,-1 0 0,0 0 0,0 0 0,1 0 0,1 0 0,-3 1-1,1 0 1,-1 0-1,0 0 1,1 0-1,-1 0 1,0 0 0,1 0-1,-1 0 1,0 0-1,0 0 1,1 1-1,-1-1 1,0 0 0,1 0-1,-1 0 1,0 1-1,0-1 1,1 0-1,-1 0 1,0 1 0,0-1-1,0 0 1,0 0-1,1 1 1,-1-1-1,0 1 1,5 17-20,-2 2 7,9 52-25,-10-66 40,-1 0 1,1 0-1,0 0 1,1-1-1,-1 1 1,1-1-1,0 1 1,1-1-1,3 5 0,-5-9 6,-1 1-1,1-1 1,0 1-1,0-1 0,0 0 1,0 0-1,0 0 0,0 0 1,0 0-1,0 0 1,0 0-1,1-1 0,-1 1 1,0-1-1,0 0 0,1 0 1,-1 0-1,0 0 1,1 0-1,-1 0 0,0 0 1,0-1-1,1 1 0,-1-1 1,0 0-1,3-1 1,3-1 20,-1-1 0,1 0 0,-1 0 0,0 0 0,12-12 0,-2 2 53,-1-1 0,0-1 0,-1-1 0,-1 0 0,-1-1 0,0 0 0,17-34 0,-26 37 6,-4 15-85,0-1 1,0 1-1,0 0 1,0 0 0,0 0-1,0 0 1,0 0-1,0 0 1,0 0 0,0 0-1,0 0 1,0 0-1,0 0 1,-1 0 0,1 0-1,0 0 1,0-1-1,0 1 1,0 0-1,0 0 1,0 0 0,0 0-1,0 0 1,0 0-1,-1 0 1,1 0 0,0 0-1,0 0 1,0 0-1,0 0 1,0 0 0,0 0-1,0 0 1,0 0-1,-1 0 1,1 1-1,0-1 1,0 0 0,0 0-1,0 0 1,0 0-1,0 0 1,0 0 0,0 0-1,0 0 1,0 0-1,0 0 1,0 0 0,-1 0-1,1 0 1,0 1-1,0-1 1,0 0-1,0 0 1,0 0 0,0 0-1,0 0 1,0 0-1,0 0 1,-16 24 92,11-12-80,1-1 0,0 1 0,0 0 0,2 0 0,-1 0 0,1 1 0,0 20 0,2-31-11,0-1-1,0 0 0,0 1 1,0-1-1,1 0 1,-1 1-1,0-1 1,1 0-1,-1 0 1,1 1-1,-1-1 1,1 0-1,-1 0 1,1 0-1,0 0 1,1 2-1,-2-2 3,1-1-1,0 0 1,-1 1 0,1-1-1,0 0 1,0 1-1,-1-1 1,1 0 0,0 0-1,0 0 1,-1 1-1,1-1 1,0 0 0,0 0-1,0 0 1,-1 0 0,1 0-1,0-1 1,0 1-1,1 0 1,2-2 12,-1 1-1,1-1 1,0 0-1,-1 0 1,1 0-1,-1-1 1,0 1-1,1-1 1,2-4-1,18-22 67,-1 0 0,-1-2 1,-2-1-1,17-35 0,-13 24-41,-24 42-44,0 1 1,1-1 0,-1 0-1,0 1 1,1-1 0,-1 0-1,0 1 1,1-1 0,-1 1-1,1-1 1,-1 1 0,1-1-1,-1 1 1,1-1 0,0 1-1,-1-1 1,1 1 0,1-1-1,1 11-23,-6 30-10,2-32 34,-4 35-37,2-23-102,1 0 0,0 1 0,2 0 0,0-1-1,5 30 1,-5-50 104,0 1 1,0 0-1,0-1 0,0 1 1,0-1-1,0 1 1,1-1-1,-1 1 0,0-1 1,0 1-1,1-1 0,-1 0 1,0 1-1,0-1 1,1 1-1,-1-1 0,1 1 1,-1-1-1,0 0 0,1 1 1,0-1-1,7-3-573,4-17 156,1-16 17,4-12-131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6.597"/>
    </inkml:context>
    <inkml:brush xml:id="br0">
      <inkml:brushProperty name="width" value="0.05" units="cm"/>
      <inkml:brushProperty name="height" value="0.05" units="cm"/>
    </inkml:brush>
  </inkml:definitions>
  <inkml:trace contextRef="#ctx0" brushRef="#br0">1 289 15363,'7'-19'1441,"5"4"-769,5-1-232,10-3 672,10-4-128,18-3-248,5-2-71,6-4-233,0 2-200,-3 3-440,-3 1-224,-13 9-465,-8 7-143,-27 10 688,-11 6-216,-28 14-192</inkml:trace>
  <inkml:trace contextRef="#ctx0" brushRef="#br0" timeOffset="1">64 401 11979,'-4'21'1440,"11"-8"-536,7-6-240,15-8 1353,11-3-793,13-5-256,3-1-144,0 0-384,-2 1-232,-8 5-664,-10 4-264,-26 7 504,-17 5-168,-25 6-216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7.043"/>
    </inkml:context>
    <inkml:brush xml:id="br0">
      <inkml:brushProperty name="width" value="0.05" units="cm"/>
      <inkml:brushProperty name="height" value="0.05" units="cm"/>
    </inkml:brush>
  </inkml:definitions>
  <inkml:trace contextRef="#ctx0" brushRef="#br0">4 645 14099,'-3'30'1352,"10"-14"-744,7-5-231,9-11 719,9-4-336,11-12-304,8-1-176,8-10-496,1-2-264,2-10 376,0-5-120,1-5-152</inkml:trace>
  <inkml:trace contextRef="#ctx0" brushRef="#br0" timeOffset="1">1026 6 13811,'20'-5'1578,"-20"5"-1565,0 0 0,0 0 0,0 0 0,1 0 0,-1 0 0,0 0 0,0 0 0,0 0 1,1 0-1,-1 0 0,0 0 0,0 0 0,0 0 0,0 0 0,1 0 0,-1 0 0,0 0 0,0 0 1,0 0-1,0 0 0,1 0 0,-1 1 0,0-1 0,0 0 0,0 0 0,0 0 0,0 0 0,1 0 0,-1 1 1,0-1-1,0 0 0,0 0 0,0 0 0,0 0 0,0 1 0,0-1 0,0 0 0,0 0 0,0 0 1,0 1-1,0-1 0,0 0 0,0 0 0,0 0 0,0 1 0,0-1 0,0 0 0,0 0 0,0 0 1,0 0-1,0 1 0,0-1 0,0 0 0,0 0 0,0 0 0,0 0 0,-1 1 0,1-1 0,0 0 1,0 0-1,0 0 0,-5 9 312,-1 0 1,0-1-1,-12 14 0,-3 4 410,-64 94 688,-94 174-1,151-243-1914,3 2 1,-21 58-1,50-130-296,0 0 0,-2 0 0,0-25 0,1 4 102,7-130-2289,-10 0 3840,7 174 1142,9 14-848,25 24-371,-31-35-724,0-1 0,1 0 0,0-1 0,0 0 0,1-1 0,0 0 0,-1-1 0,1 0 0,0-1 0,1 0 0,-1-1 0,0 0 0,0-1 0,1 0 0,-1-1-1,0-1 1,0 0 0,0 0 0,0-1 0,0-1 0,-1 0 0,1 0 0,-1-1 0,14-9 0,20-18 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7.676"/>
    </inkml:context>
    <inkml:brush xml:id="br0">
      <inkml:brushProperty name="width" value="0.05" units="cm"/>
      <inkml:brushProperty name="height" value="0.05" units="cm"/>
    </inkml:brush>
  </inkml:definitions>
  <inkml:trace contextRef="#ctx0" brushRef="#br0">20 224 15115,'1'12'496,"-1"0"0,0 0-1,-1 0 1,0 0 0,-3 14 0,-2 19 365,-1 74-43,5 0-1,6-1 1,23 149 0,-24-240-798,10 91 84,-16-294-266,1-82-309,5 181 86,17-100 0,-18 163 302,1 0 1,0 0-1,1 0 0,1 1 0,9-20 1,-13 30 64,1 0 0,-1 0 1,1 1-1,-1-1 0,1 1 1,0-1-1,0 1 0,1 0 1,-1 0-1,0 0 0,1 0 1,-1 0-1,1 0 0,-1 1 1,1-1-1,0 1 0,0 0 1,0 0-1,0 0 0,0 0 1,0 0-1,0 1 0,0-1 1,0 1-1,0 0 0,0 0 1,0 0-1,0 0 0,0 0 1,6 2-1,-4-1 15,-1 1-1,1-1 1,-1 1 0,1 0-1,-1 0 1,0 1-1,0-1 1,0 1 0,0 0-1,0 0 1,-1 0 0,1 0-1,-1 1 1,0-1 0,0 1-1,0 0 1,0 0 0,-1 0-1,1 0 1,-1 1 0,0-1-1,-1 0 1,1 1 0,-1 0-1,0-1 1,0 1 0,0 0-1,0 5 1,-1-1 56,0 0 0,0 0 0,-1 0 0,0 0 0,-1 0 0,1 0 0,-2 0 0,1-1 0,-2 1 0,1-1 1,-1 0-1,0 0 0,0 0 0,-8 9 0,7-10 1,-1 0 1,0-1 0,0 1-1,0-2 1,0 1 0,-1-1-1,0 0 1,-1 0 0,1 0 0,-1-1-1,1-1 1,-1 1 0,-1-1-1,1 0 1,0-1 0,-14 2-1,20-3-84,0-1-1,0 0 0,0 0 1,0 0-1,1 0 0,-1 0 1,0 0-1,0 0 1,0-1-1,0 1 0,1-1 1,-1 1-1,0-1 0,0 0 1,1 1-1,-1-1 1,1 0-1,-1 0 0,0 0 1,1-1-1,0 1 0,-1 0 1,1 0-1,0-1 1,0 1-1,-1-1 0,1 1 1,0-1-1,1 0 0,-1 1 1,0-1-1,0 0 1,0-2-1,0 0-109,1-1 1,-1 1-1,1 0 1,0 0-1,0-1 0,0 1 1,1 0-1,0 0 1,-1 0-1,2 0 0,-1 0 1,0 0-1,1 0 1,2-5-1,3-1-370,0 0 0,0 0 0,1 1 1,0 0-1,1 0 0,0 1 0,0 0 0,1 0 0,0 1 1,0 1-1,0-1 0,16-5 0,12-4-333,1 1 0,50-12 0,-54 17 562,2 1 2379,46-20 1,-70 24-1424,-1-1 0,0 0 0,-1-1 0,0-1 0,0 0 0,0 0 0,14-15 0,-14 10-453,0 1 1,0-2-1,-2 0 0,0 0 1,0-1-1,-1 0 1,-1 0-1,0-1 1,8-30-1,-15 44-187,1-1 1,-1 0-1,1 1 0,-1-1 0,0 0 1,0 0-1,0 1 0,0-1 0,-1 0 1,1 0-1,-1 1 0,0-1 0,-1-3 1,2 5-17,-1 0 0,0 0 0,1 0 0,-1 0 0,0 1 0,0-1 1,1 0-1,-1 1 0,0-1 0,0 1 0,0-1 0,0 1 0,0-1 1,0 1-1,0-1 0,0 1 0,0 0 0,0 0 0,0-1 0,0 1 1,0 0-1,0 0 0,0 0 0,0 0 0,0 0 0,0 1 0,0-1 0,0 0 1,0 0-1,0 1 0,0-1 0,0 0 0,0 1 0,0-1 0,0 1 1,-2 1-1,-5 3 80,-1 0 0,1 1 0,0 0 1,0 0-1,1 1 0,0 0 1,0 0-1,0 1 0,-6 9 0,1 1 14,0 1-1,1 0 0,-8 22 0,14-31-94,2-1 0,-1 1 0,1-1 0,1 1 0,0 0 0,0 0 0,1 0 0,0 20 0,2-27-81,-1 1 0,0-1 0,1 0 0,0 0 0,0 0 0,0 1 0,0-1 1,1 0-1,-1 0 0,1 0 0,0-1 0,-1 1 0,1 0 0,1-1 0,-1 1 0,0-1 0,1 0 1,-1 1-1,1-1 0,-1 0 0,1-1 0,0 1 0,0 0 0,0-1 0,0 0 0,0 0 1,0 0-1,0 0 0,1 0 0,3 0 0,8 1-145,-1 0 1,1-2-1,26-2 0,7-3-355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8.061"/>
    </inkml:context>
    <inkml:brush xml:id="br0">
      <inkml:brushProperty name="width" value="0.05" units="cm"/>
      <inkml:brushProperty name="height" value="0.05" units="cm"/>
    </inkml:brush>
  </inkml:definitions>
  <inkml:trace contextRef="#ctx0" brushRef="#br0">282 1 16099,'-14'0'1233,"-15"16"-961,-8 8-144,-6 16 576,0 6-352,3 5-208,5 4-72,12-5-128,6-3-96,20-12-96,10-5-80,20-19-192,7-6-104,9-17 392,2-11-136,4-20-33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8.490"/>
    </inkml:context>
    <inkml:brush xml:id="br0">
      <inkml:brushProperty name="width" value="0.05" units="cm"/>
      <inkml:brushProperty name="height" value="0.05" units="cm"/>
    </inkml:brush>
  </inkml:definitions>
  <inkml:trace contextRef="#ctx0" brushRef="#br0">69 0 17388,'-16'50'342,"1"1"1,3 0 0,3 1 0,1 0-1,3 1 1,2-1 0,2 1 0,3-1-1,2 1 1,21 99 0,-24-143-333,1 0 27,0-1 0,0 1 0,1-1 0,0 0 0,6 13 0,-8-20-30,-1-1 0,0 1-1,0-1 1,0 1 0,0-1 0,1 1 0,-1-1-1,0 1 1,1-1 0,-1 0 0,0 1 0,1-1 0,-1 1-1,0-1 1,1 0 0,-1 1 0,1-1 0,-1 0-1,0 0 1,1 1 0,-1-1 0,1 0 0,-1 0 0,1 0-1,-1 1 1,1-1 0,-1 0 0,1 0 0,-1 0 0,1 0-1,-1 0 1,1 0 0,0 0 0,-1 0 0,1 0-1,-1 0 1,1-1 0,-1 1 0,1 0 0,-1 0 0,1 0-1,-1-1 1,0 1 0,1 0 0,-1 0 0,1-1-1,1-1 22,0-1 0,0 1 0,-1 0 0,0-1-1,1 1 1,-1-1 0,0 1 0,1-6 0,7-31 138,-1-2 1,-3 1 0,1-81 0,-7 60-193,1 59-3,1 7 8,1 3 9,0 0-1,1 0 1,6 15-1,-5-17 9,0 0-1,0-1 1,1 1-1,-1-1 1,1 0 0,1 0-1,-1-1 1,1 1-1,0-1 1,-1 0-1,2-1 1,-1 1-1,0-1 1,1 0 0,0-1-1,8 2 1,-6-2-5,1 0 1,0-1 0,1 0 0,-1-1-1,0 0 1,0-1 0,0 0 0,0 0-1,0-1 1,17-6 0,-16 4 6,0 0-1,0-1 1,0-1 0,0 0-1,-1 0 1,0-1 0,-1 0-1,1-1 1,8-9 0,-13 11 11,1 0 0,-1 0 0,0-1 0,0 0 0,-1 0 0,0 0 0,0-1 0,-1 1 0,0-1 0,0 0 0,-1 0 0,0 0 0,1-11 0,-2 17-2,-1 0 1,0 0-1,0 0 0,1 0 0,-2 0 0,1 0 0,0 0 0,0 0 0,-1 1 0,1-1 0,-1 0 0,1 0 0,-1 0 0,0 0 0,0 0 0,-1-1 0,2 2-2,-1 0 0,0 1 0,0-1 0,0 1 1,1-1-1,-1 1 0,0-1 0,0 1 0,0 0 0,0-1 0,0 1 1,1 0-1,-1 0 0,0 0 0,0 0 0,0-1 0,0 1 0,0 0 1,0 1-1,0-1 0,0 0 0,0 0 0,-1 1 0,-3 0 10,1 1 1,0 0-1,-1 0 0,1 0 0,0 1 0,0 0 0,0 0 0,0 0 0,1 0 0,-1 0 0,-2 5 1,-5 5 15,0 1 1,2 1 0,0 0 0,0 0 0,1 1 0,1 0 0,1 0 0,0 1 0,1 0 0,1 0 0,1 0-1,-2 26 1,4-39-52,1-1-1,0 0 1,0 1-1,1-1 1,-1 1 0,1-1-1,-1 0 1,1 1-1,0-1 1,0 0-1,1 0 1,-1 0-1,1 0 1,-1 0-1,1 0 1,0 0 0,0 0-1,0-1 1,1 1-1,-1-1 1,0 1-1,1-1 1,0 0-1,0 0 1,-1 0-1,1 0 1,0-1-1,7 3 1,-5-2-138,1-1 0,0 0 0,-1-1 0,1 1 0,0-1 0,0 0-1,-1 0 1,1-1 0,0 0 0,0 0 0,-1 0 0,1-1 0,-1 0 0,1 0 0,-1 0 0,9-5 0,1-3-143,0-1-1,0 0 1,19-19 0,4-9-520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8.895"/>
    </inkml:context>
    <inkml:brush xml:id="br0">
      <inkml:brushProperty name="width" value="0.05" units="cm"/>
      <inkml:brushProperty name="height" value="0.05" units="cm"/>
    </inkml:brush>
  </inkml:definitions>
  <inkml:trace contextRef="#ctx0" brushRef="#br0">140 366 15083,'-5'0'187,"0"0"-1,1 0 0,-1 1 1,1 0-1,-1 0 0,0 0 1,1 0-1,-1 1 1,1 0-1,0 0 0,0 0 1,0 0-1,0 0 0,0 1 1,0 0-1,0 0 0,1 0 1,-1 0-1,1 1 1,0-1-1,0 1 0,-4 6 1,2-1-12,-1 0 1,1 0-1,0 1 1,1-1 0,0 1-1,1 0 1,0 0 0,1 1-1,-2 11 1,3-17-115,1 0 1,0 0 0,0 0-1,0 0 1,1 1-1,0-1 1,0 0 0,3 9-1,-3-11-41,0-1 0,0 1 0,1-1 0,-1 0 0,1 0 0,-1 1 0,1-1 0,0 0 0,0 0 0,0-1 0,0 1 0,0 0 0,0-1 1,0 1-1,1-1 0,-1 0 0,0 1 0,1-1 0,2 0 0,3 1-3,-1-1 0,1 0 1,0 0-1,-1-1 0,1 0 1,0 0-1,0-1 0,-1 0 1,1 0-1,0-1 0,-1 0 1,0 0-1,13-6 0,-2-1 0,0 0-1,0-1 0,0-1 0,17-15 1,-14 9 36,-1-1 0,-1-1 0,-1-1 0,-1-1 0,0 0 0,-2-2-1,0 1 1,-2-2 0,-1 0 0,0 0 0,-2-1 0,-1 0 0,-1-1 0,-1 0 0,-1-1 0,4-49 0,-9 69-23,-1-1 0,1 1 0,-2-1 0,1 1 0,-1 0 0,0-1 0,-1 1 1,1 0-1,-2 0 0,-4-12 0,7 18-26,-1 0-1,0 0 1,0 0 0,0 0 0,0 0 0,0 1 0,0-1 0,-1 0-1,1 1 1,0-1 0,0 0 0,0 1 0,-1-1 0,1 1 0,0 0 0,-1-1-1,1 1 1,0 0 0,-1 0 0,1 0 0,0 0 0,-1 0 0,1 0-1,0 0 1,-1 1 0,1-1 0,0 0 0,-1 1 0,1-1 0,0 1-1,0-1 1,0 1 0,-1 0 0,1-1 0,0 1 0,0 0 0,0 0 0,-1 1-1,-5 5 5,1 0 0,0 1 0,0 0 0,0 0 0,1 0 0,0 1 0,1-1 0,0 1 0,0 0-1,-2 10 1,-1 6-65,1 0-1,-6 45 1,10-52-100,1-1 0,1 1 0,0-1 0,5 30 0,-4-41 117,1 1 1,-1-1-1,1 1 1,1-1-1,-1 0 1,1 1 0,0-1-1,1-1 1,-1 1-1,1 0 1,0-1-1,1 0 1,-1 0 0,1 0-1,6 4 1,29 14-249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29.435"/>
    </inkml:context>
    <inkml:brush xml:id="br0">
      <inkml:brushProperty name="width" value="0.05" units="cm"/>
      <inkml:brushProperty name="height" value="0.05" units="cm"/>
    </inkml:brush>
  </inkml:definitions>
  <inkml:trace contextRef="#ctx0" brushRef="#br0">10 76 14451,'-5'145'2197,"1"-74"-1374,6 82 1,-1-136-743,1 0 0,1 1 1,1-1-1,0-1 1,1 1-1,1-1 1,10 20-1,-14-31-37,1 0-1,0 0 1,0 0-1,0-1 1,0 0-1,1 0 0,0 0 1,0 0-1,0 0 1,0-1-1,0 1 1,1-1-1,0 0 1,0-1-1,-1 1 1,1-1-1,1 0 0,-1 0 1,0 0-1,0-1 1,1 0-1,-1 0 1,1 0-1,-1-1 1,1 0-1,-1 0 1,7-1-1,-2-1 38,0 0 0,0-1-1,0 0 1,-1-1 0,1 0 0,-1 0 0,0-1 0,-1 0 0,1-1-1,-1 0 1,0 0 0,0-1 0,-1 0 0,0 0 0,0-1-1,0 1 1,8-16 0,-1 1 104,-1-1 0,-1 0 0,-1 0 0,-2-1 0,13-47 0,-13 37-86,-2 1 0,-1-1 0,-2 0 0,-1 0 0,-2-1 1,-1 1-1,-6-43 0,5 68-91,1 6-9,-1 0-1,1 0 0,0 1 0,-1-1 0,1 0 1,-1 0-1,0 0 0,0 1 0,0-1 0,0 0 1,0 1-1,-1-1 0,1 1 0,-1 0 0,0-1 1,0 1-1,-4-4 0,6 6-4,0 0 0,-1 0 1,1-1-1,-1 1 0,1 0 0,0 0 1,-1 0-1,1 0 0,-1 0 0,1 0 0,0 0 1,-1 0-1,1 0 0,-1 0 0,1 0 1,0 0-1,-1 0 0,1 0 0,-1 0 0,1 1 1,0-1-1,-1 0 0,1 0 0,-1 0 1,1 1-1,0-1 0,-1 0 0,1 0 0,0 1 1,0-1-1,-1 0 0,1 1 0,0-1 1,0 0-1,-1 1 0,1-1 0,0 0 0,0 1 1,-1 0-1,-4 18-282,5-18 267,-2 8-252,1 0 0,0 0 1,1 0-1,0 0 0,0 0 0,1 0 1,0 0-1,1 0 0,4 17 1,-4-22 164,-1-1 0,1 1 1,0 0-1,0 0 0,1-1 1,-1 1-1,1-1 0,-1 0 1,1 0-1,0 0 1,0 0-1,0 0 0,1-1 1,-1 1-1,1-1 0,-1 0 1,1 0-1,0 0 1,0-1-1,0 1 0,0-1 1,0 0-1,7 1 0,2-1-61,0 0 0,1-1 0,-1-1 0,0 0 0,1-1 1,22-6-1,32-9-428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0.239"/>
    </inkml:context>
    <inkml:brush xml:id="br0">
      <inkml:brushProperty name="width" value="0.05" units="cm"/>
      <inkml:brushProperty name="height" value="0.05" units="cm"/>
    </inkml:brush>
  </inkml:definitions>
  <inkml:trace contextRef="#ctx0" brushRef="#br0">254 511 15379,'-37'43'1327,"-98"130"1678,123-155-2851,1 0 1,1 0-1,1 1 0,1 1 1,0-1-1,1 1 1,1 0-1,-3 22 1,8-39-123,1 1 1,-1-1 0,1 0 0,0 0-1,0 0 1,0 1 0,1-1 0,-1 0 0,1 0-1,-1 0 1,1 0 0,0 0 0,0 0 0,0 0-1,4 5 1,-4-6-14,1-1-1,-1 1 1,1-1-1,0 0 1,-1 0-1,1 0 1,0 0-1,0 0 1,0 0-1,0 0 1,0 0-1,0-1 0,0 1 1,0-1-1,0 0 1,0 1-1,0-1 1,0 0-1,0 0 1,0-1-1,0 1 1,0 0-1,3-1 1,5-2 18,1 0 1,-1 0-1,0-1 1,0 0-1,-1-1 0,1 0 1,-1-1-1,0 0 1,0 0-1,-1-1 1,0 0-1,0 0 1,0-1-1,11-16 1,-1-1 37,-1 1 0,-1-2 0,-1 0 0,12-32 0,-12 21-1,15-56 0,-25 73-69,-1 0 0,-1 0 0,-1 0-1,0-30 1,-2 48-6,0 1-1,0-1 1,0 1-1,0 0 1,0-1-1,0 1 1,-1-1-1,1 1 0,-1 0 1,1-1-1,-2-1 1,2 3 0,0-1 1,-1 1-1,1 0 0,0 0 1,0 0-1,0 0 1,-1 0-1,1 0 0,0 0 1,0 0-1,-1-1 0,1 1 1,0 0-1,0 0 1,-1 0-1,1 0 0,0 0 1,0 0-1,-1 0 0,1 1 1,0-1-1,0 0 1,0 0-1,-1 0 0,1 0 1,0 0-1,0 0 1,-1 0-1,1 0 0,0 1 1,0-1-1,0 0 0,0 0 1,-1 0-1,1 0 1,0 1-1,0-1 0,-3 3-4,1 0 0,0 0 0,1 0-1,-1 0 1,0 0 0,1 0 0,-2 4-1,-6 25-6,2 1 1,1 0-1,1 0 0,2 0 0,1 43 1,2-65 15,1 0 1,0-1 0,0 1-1,1-1 1,5 15 0,-6-21 1,1-1 0,-1 1 1,1-1-1,0 1 0,0-1 1,0 0-1,0 0 0,1 0 1,-1 0-1,1 0 0,0-1 0,-1 1 1,1-1-1,1 1 0,-1-1 1,0 0-1,0 0 0,6 2 1,-3-3 6,-1 1-1,1-1 1,0-1 0,-1 1 0,1-1 0,0 0 0,0 0 0,0 0 0,0-1 0,-1 0 0,1 0 0,0 0-1,-1-1 1,1 0 0,6-3 0,4-3 31,-1 0-1,1-1 0,25-20 1,-12 5 13,-2-1 0,0-1 0,-2-1 0,-1-2 1,-1 0-1,-1-1 0,-2-2 0,20-39 0,-21 29-46,-1 0 0,-2-1 0,-2-1 1,-1 0-1,-3-1 0,6-56 0,-14 84-27,-1 0 1,0 0-1,-1 0 1,-1 0-1,-3-18 0,3 34 13,1 0 0,0 0-1,0-1 1,-1 1-1,1 0 1,-1 0 0,1 0-1,-1 0 1,1 0-1,-1 0 1,0 0 0,1 1-1,-1-1 1,0 0-1,0 0 1,0 0 0,1 1-1,-1-1 1,-1 0-1,1 1 2,0-1-1,0 1 0,0 0 1,0 0-1,0 0 1,0 0-1,1 0 0,-1 0 1,0 0-1,0 0 1,0 1-1,0-1 0,0 0 1,0 1-1,1-1 1,-1 0-1,0 1 0,0-1 1,1 1-1,-1-1 1,0 1-1,0-1 0,1 1 1,-2 1-1,-6 6-3,1 1 0,0 0-1,0 0 1,1 1 0,-10 19-1,-23 61 8,37-85-1,-14 35 16,2 1-1,2 0 1,1 1 0,3 0 0,1 1 0,-2 55-1,9-80-9,1 0 0,1 0 0,0 0 0,1 0 0,1-1 0,11 30 0,-12-38-17,0 0 0,1 0 0,1-1 0,0 1 0,0-1 0,0 0 0,1 0 0,0-1 0,0 0-1,1 0 1,0 0 0,1-1 0,15 11 0,-20-16 2,0 1 0,1-1 0,-1 0-1,1 1 1,-1-2 0,1 1 0,-1 0 0,1-1-1,-1 1 1,1-1 0,0 0 0,-1 0-1,1-1 1,-1 1 0,1-1 0,0 0 0,-1 0-1,1 0 1,-1 0 0,0 0 0,1-1 0,-1 1-1,0-1 1,0 0 0,0 0 0,0-1 0,0 1-1,-1 0 1,4-4 0,3-4-16,0-1 0,0 0 0,-1 0 0,-1-1 0,0 0 0,8-17 0,-6 11 25,-1-1 0,-1 0 0,-1 0 0,0-1 0,-2 0 0,0 0 0,2-37 0,-6 56 3,0 0 1,0-1-1,0 1 0,0 0 0,-1 0 0,1 0 0,0-1 0,0 1 0,-1 0 0,1 0 0,-1 0 1,1 0-1,-1-1 0,1 1 0,-1 0 0,0 0 0,0 0 0,0-1 0,-8 3 27,-2 11-13,4 2-10,0-1 0,1 1 1,1 1-1,0-1 1,1 1-1,1-1 0,0 1 1,1 0-1,1 0 1,0 0-1,1 0 0,2 20 1,-1-31-5,-1 1 1,1-1 0,1 1-1,-1-1 1,0 0 0,1 0-1,0 0 1,0 0 0,0 0-1,1 0 1,0 0 0,-1-1-1,5 4 1,-5-5 0,0 0 0,0-1 0,0 1 1,0-1-1,1 0 0,-1 1 0,0-1 0,1 0 0,-1-1 0,1 1 1,0 0-1,-1-1 0,1 1 0,-1-1 0,1 0 0,0 0 0,-1 0 1,1 0-1,0 0 0,-1-1 0,1 1 0,-1-1 0,4-1 0,5-2 9,0-1-1,-1 0 1,0-1-1,0 0 1,-1-1-1,1 0 1,-1 0-1,-1-1 1,14-15-1,2-5 54,35-55 1,-57 78-61,9-11 21,-1 0 0,-1-1 0,12-29 0,-51 123 83,21-50-77,-8 57 0,16-76-28,0 1-1,0-1 0,1 1 1,0-1-1,1 1 0,0-1 1,0 1-1,1-1 0,0 1 1,0-1-1,5 9 1,-6-14-35,0-1 0,0 1 0,1-1 0,-1 0 0,1 1 0,0-1 0,0 0 0,0 0 0,0 0 0,0 0 0,0 0 1,1-1-1,-1 1 0,1-1 0,-1 1 0,1-1 0,-1 0 0,1 0 0,0 0 0,-1 0 0,1 0 0,0-1 0,0 1 1,0-1-1,0 0 0,-1 0 0,1 0 0,0 0 0,4-1 0,0-1-59,-1 1 0,0-1 1,0-1-1,0 1 0,0-1 0,0 0 0,-1 0 1,1-1-1,-1 0 0,0 0 0,9-9 0,10-13-289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0.640"/>
    </inkml:context>
    <inkml:brush xml:id="br0">
      <inkml:brushProperty name="width" value="0.05" units="cm"/>
      <inkml:brushProperty name="height" value="0.05" units="cm"/>
    </inkml:brush>
  </inkml:definitions>
  <inkml:trace contextRef="#ctx0" brushRef="#br0">1 185 16075,'1'4'163,"1"0"0,-1-1 0,1 1 0,0-1-1,0 0 1,0 1 0,0-1 0,1 0 0,-1 0-1,1-1 1,0 1 0,0 0 0,0-1 0,0 0-1,0 1 1,1-1 0,-1-1 0,1 1 0,-1 0-1,1-1 1,0 0 0,-1 0 0,1 0-1,7 1 1,-2-1 48,1 1 0,0-2 0,0 1 0,0-1 0,0-1 0,0 0 0,-1 0-1,18-5 1,-14 1-99,0 0 0,-1 0 0,1-1 0,-1-1 0,-1 0 0,1-1 0,18-16 1,-25 19-91,0 1 0,-1 0 1,0-1-1,1 0 1,-2 0-1,1 0 1,-1 0-1,0-1 1,0 1-1,0-1 1,-1 0-1,1 0 1,-2 0-1,1 0 1,-1 0-1,0-1 1,0 1-1,0 0 1,-1-7-1,0 10-16,-1 1 0,1-1 0,-1 0 0,0 1 0,1-1 0,-1 0-1,0 1 1,-1 0 0,1-1 0,0 1 0,-1 0 0,1-1 0,-1 1 0,0 0 0,1 0 0,-1 0 0,0 0 0,0 1 0,-1-1-1,1 1 1,0-1 0,-1 1 0,1 0 0,0-1 0,-1 1 0,1 1 0,-1-1 0,0 0 0,1 0 0,-1 1 0,0 0 0,1-1-1,-4 1 1,-2 0 4,-1 0-1,1 0 1,-1 1-1,1 0 1,0 1-1,-1 0 1,1 0-1,0 0 1,-10 6-1,6-2-1,1 1 1,0 0-1,1 1 1,0 0-1,0 1 1,1 0-1,0 0 0,0 1 1,1 0-1,1 0 1,-1 1-1,2 0 1,-8 16-1,9-17-1,1 1-1,0 0 0,0-1 1,1 1-1,0 1 1,1-1-1,1 0 1,-1 1-1,2-1 1,0 1-1,0-1 1,1 1-1,0-1 1,1 0-1,4 16 0,-4-22-41,1 1 0,-1-1 0,1 0-1,0 0 1,0 0 0,0-1 0,1 1 0,-1-1-1,1 0 1,0 1 0,1-2 0,-1 1-1,1 0 1,-1-1 0,9 4 0,-5-3 8,0-1 0,0 0 0,0 0 0,0-1 1,0 0-1,1 0 0,-1-1 0,0 0 0,1-1 0,9 0 1,45-9-161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2.711"/>
    </inkml:context>
    <inkml:brush xml:id="br0">
      <inkml:brushProperty name="width" value="0.05" units="cm"/>
      <inkml:brushProperty name="height" value="0.05" units="cm"/>
    </inkml:brush>
  </inkml:definitions>
  <inkml:trace contextRef="#ctx0" brushRef="#br0">1 561 15579,'0'1'26,"0"-1"0,0 0 0,1 0 0,-1 1 0,0-1 0,0 0-1,1 0 1,-1 1 0,0-1 0,0 0 0,1 0 0,-1 1 0,0-1 0,1 0-1,-1 0 1,0 0 0,1 0 0,-1 0 0,0 0 0,1 0 0,-1 1 0,1-1-1,-1 0 1,0 0 0,1 0 0,-1 0 0,0 0 0,1-1 0,-1 1 0,0 0-1,1 0 1,-1 0 0,0 0 0,1 0 0,-1 0 0,0-1 0,1 1 0,-1 0-1,0 0 1,1 0 0,-1-1 0,0 1 0,0 0 0,1 0 0,-1-1 0,0 0 0,20-14 100,22-25 228,-2-1 0,43-58 0,59-100 499,-111 154-625,-24 35-202,-4 5 51,0 0 0,0 0 0,1 1 0,7-7 0,-11 10-72,0 1 0,0 0 1,0 0-1,0 0 0,1 0 0,-1 0 1,0 0-1,0 0 0,0-1 0,0 1 1,1 0-1,-1 0 0,0 0 0,0 0 1,0 0-1,1 0 0,-1 0 0,0 0 1,0 0-1,0 0 0,1 0 0,-1 0 1,0 0-1,0 0 0,0 0 0,0 0 1,1 1-1,-1-1 0,0 0 0,0 0 1,0 0-1,0 0 0,1 0 0,-1 0 1,0 0-1,0 1 0,0-1 0,0 0 1,0 0-1,1 0 0,-1 0 1,0 0-1,0 1 0,0-1 0,0 0 1,2 23 178,-7 237 175,-11 167-177,8-348-156,-3 1 0,-4-1 0,-31 100 0,43-171-25,0 3 0,-1 0 0,0-1 0,0 1 0,-1-1 0,-11 16 0,16-25-2,0-1 0,0 0 1,0 1-1,0-1 0,-1 1 0,1-1 1,0 0-1,0 1 0,0-1 1,-1 1-1,1-1 0,0 0 0,-1 1 1,1-1-1,0 0 0,-1 0 0,1 1 1,0-1-1,-1 0 0,1 0 1,-1 1-1,1-1 0,-1 0 0,1 0 1,0 0-1,-1 0 0,1 0 1,-1 0-1,1 0 0,-1 0 0,1 0 1,-1 0-1,1 0 0,0 0 1,-1 0-1,1 0 0,-1 0 0,1 0 1,-1 0-1,1-1 0,-1 1 0,0-2-5,0 1 0,1-1 0,-1 0-1,0 0 1,1 1 0,-1-1-1,1 0 1,0 0 0,-1-3-1,1-13-27,0 0 1,0 0-1,2 0 0,0 0 0,8-29 0,33-91-95,-31 103 109,64-164 36,117-217 0,-116 249 144,-77 167-160,0-1 0,0 1 0,0 0 0,0-1 0,0 1 0,0 0 0,0-1 0,1 1 0,-1 0 0,0 0-1,0-1 1,0 1 0,1 0 0,-1-1 0,0 1 0,0 0 0,1 0 0,-1 0 0,0-1 0,0 1 0,1 0 0,-1 0 0,0 0-1,1-1 1,-1 1 0,0 0 0,1 0 0,-1 0 0,0 0 0,1 0 0,3 11-6,-4 31-12,-1-29 12,1 2-2,2 61-20,-1-67 28,0 0-1,1 0 1,0 0-1,0-1 1,7 18 0,-8-24 1,0 0 0,0 0 0,0 0 0,1 0 0,-1 0-1,0-1 1,1 1 0,-1 0 0,1-1 0,0 1 0,-1-1 0,1 1 0,0-1 0,0 0 0,0 0 0,0 0 0,0 0 0,0 0 0,0 0 0,1 0 0,-1-1 0,0 1 0,0-1 0,1 0 0,-1 1 0,0-1 0,1 0 0,-1 0 0,0-1 0,0 1 0,1 0 0,3-2 0,3-1 5,0 0 1,-1-1 0,1 0-1,-1-1 1,0 1 0,15-12-1,4-8 94,-1-1-1,0 0 1,-2-2 0,-1-1-1,-2-1 1,0-1-1,-2 0 1,23-53 0,-39 79-76,0-3 32,1 1 1,-1-1-1,-1 0 1,1 0-1,-1 0 1,0 0-1,-1 0 1,0-1-1,1-9 1,-2 16-41,0 0-1,0 0 1,0 0 0,0 1 0,0-1-1,-1 0 1,1 0 0,0 0 0,0 0-1,-1 0 1,1 0 0,0 1-1,-1-1 1,1 0 0,-2-1 0,2 2-8,0 0 1,-1 0 0,1 0-1,0-1 1,-1 1-1,1 0 1,0 0 0,-1 0-1,1 0 1,0 0-1,-1-1 1,1 1 0,-1 0-1,1 0 1,0 0 0,-1 0-1,1 0 1,-1 0-1,1 0 1,0 1 0,-1-1-1,1 0 1,0 0-1,-1 0 1,-2 2 15,1-1-1,0 0 1,0 1 0,0-1-1,0 1 1,0 0-1,0 0 1,0 0 0,1 0-1,-3 3 1,-2 7-68,-1 0 1,2 0 0,0 1-1,0 0 1,1 0 0,1 0-1,0 0 1,1 1 0,0-1-1,1 1 1,0 0 0,2-1-1,-1 1 1,2-1 0,3 18-1,-5-29 50,1 0-1,0 0 1,-1 0-1,1 0 1,0 0-1,0 0 0,0 0 1,0-1-1,1 1 1,-1 0-1,0 0 1,1-1-1,-1 1 1,1-1-1,0 0 0,-1 1 1,1-1-1,0 0 1,0 0-1,0 0 1,0 0-1,0 0 0,0-1 1,0 1-1,0 0 1,0-1-1,0 0 1,4 1-1,0-1 7,-1-1 0,0 1 0,0-1 0,0 0-1,0-1 1,0 1 0,0-1 0,0 0 0,0 0 0,0-1 0,4-2-1,32-24-181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4.291"/>
    </inkml:context>
    <inkml:brush xml:id="br0">
      <inkml:brushProperty name="width" value="0.05" units="cm"/>
      <inkml:brushProperty name="height" value="0.05" units="cm"/>
    </inkml:brush>
  </inkml:definitions>
  <inkml:trace contextRef="#ctx0" brushRef="#br0">15 64 15979,'-9'33'3659,"4"46"-3205,4 0 1,3-1 0,17 105 0,-15-154-381,1 0 0,12 39 0,-23-95-111,2 1 0,1-1 0,0-47 0,3 66 35,0 0 0,0 0 0,0 0-1,1 0 1,0 1 0,1-1 0,0 0 0,0 1-1,0-1 1,1 1 0,0-1 0,1 1 0,0 0-1,0 1 1,0-1 0,1 1 0,0 0 0,0 0-1,9-8 1,16-13 73,-2-1 0,47-58 0,-63 70-28,-1 0 0,-1-1 1,0 0-1,-1 0 0,-1-1 0,-1 0 1,9-33-1,-16 49-39,1 1 1,-1-1-1,0 1 1,0-1-1,0 0 0,1 1 1,-1-1-1,-1 1 1,1-1-1,0 1 0,-1-4 1,1 5-4,0 0 1,0 0 0,-1-1-1,1 1 1,0 0 0,0 0-1,0 0 1,-1-1-1,1 1 1,0 0 0,0 0-1,-1 0 1,1 0 0,0 0-1,0 0 1,-1-1 0,1 1-1,0 0 1,0 0-1,-1 0 1,1 0 0,0 0-1,-1 0 1,1 0 0,0 0-1,0 0 1,-1 0 0,1 0-1,0 0 1,0 1-1,-1-1 1,1 0 0,0 0-1,0 0 1,-1 0 0,1 1-1,-4 1 8,1 0-1,0 0 0,1 1 1,-1-1-1,0 1 0,1 0 0,-1 0 1,-2 4-1,-10 18 28,2 0 0,1 0 0,1 2 0,1-1-1,1 1 1,1 0 0,2 1 0,-4 29 0,9-46-4,0-1 0,1 0 0,0 1 0,0-1 0,1 0 0,3 12 0,-4-21-27,0 0 0,0 0 0,1 0 0,-1 1 0,1-1-1,-1 0 1,1 0 0,-1 0 0,1 0 0,-1 0 0,1 0 0,0 0 0,0 0 0,-1-1 0,1 1 0,0 0 0,0 0 0,0-1 0,0 1-1,0 0 1,0-1 0,0 1 0,0-1 0,0 1 0,1-1 0,-1 0 0,0 1 0,0-1 0,0 0 0,0 0 0,1 0 0,-1 0 0,0 0-1,0 0 1,0 0 0,0 0 0,1 0 0,-1-1 0,0 1 0,0-1 0,0 1 0,2-1 0,5-3-25,-1 1 0,0-1 1,0-1-1,0 1 0,6-7 0,73-63-641,-85 74 646,0-1-1,0 0 1,0 0 0,0 0 0,0 1 0,0-1-1,0 0 1,0 1 0,0-1 0,0 1 0,1-1 0,-1 1-1,0 0 1,0-1 0,0 1 0,1 0 0,-1 0 0,0 0-1,0 0 1,1 0 0,-1 0 0,0 0 0,0 0-1,1 1 1,-1-1 0,0 0 0,0 1 0,0-1 0,1 1-1,-1-1 1,0 1 0,0 0 0,0-1 0,0 1-1,0 0 1,0 0 0,0 0 0,-1 0 0,1-1 0,0 1-1,0 1 1,-1-1 0,1 0 0,0 0 0,-1 0 0,1 0-1,-1 0 1,0 0 0,1 1 0,-1-1 0,0 2-1,3 8-38,0 1 0,-2-1-1,1 1 1,-1 14 0,-1-22 57,-1 163 96,1-161-90,0-4-10,0-1 1,-1 0-1,1 1 0,0-1 1,0 0-1,1 0 0,-1 1 1,0-1-1,0 0 0,1 1 0,-1-1 1,0 0-1,1 0 0,-1 0 1,1 1-1,0-1 0,-1 0 1,3 2-1,-3-3 2,0 0 0,0 0 0,0 0 1,1 0-1,-1 0 0,0 0 0,0 0 0,0 0 1,1 0-1,-1 0 0,0 0 0,0 0 0,0 0 1,0 0-1,1 0 0,-1 0 0,0 0 0,0-1 0,0 1 1,1 0-1,-1 0 0,0 0 0,0 0 0,0 0 1,0 0-1,0-1 0,0 1 0,1 0 0,-1 0 1,0 0-1,0 0 0,0 0 0,0-1 0,0 1 1,0 0-1,0 0 0,0 0 0,0-1 0,0 1 0,0 0 1,0 0-1,0-1 0,3-10 267,-2 10-234,0-9 5,0 1 0,0-1-1,0 1 1,-2-17 0,-5-18 25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3.334"/>
    </inkml:context>
    <inkml:brush xml:id="br0">
      <inkml:brushProperty name="width" value="0.05" units="cm"/>
      <inkml:brushProperty name="height" value="0.05" units="cm"/>
    </inkml:brush>
  </inkml:definitions>
  <inkml:trace contextRef="#ctx0" brushRef="#br0">70 459 16107,'-25'59'1622,"11"-29"-866,-14 47-1,28-75-705,-1 0 0,0 0 0,1 0 0,0 0 1,-1 1-1,1-1 0,0 0 0,0 0 0,0 0 0,1 1 0,-1-1 0,1 3 0,0-4-28,-1 0-1,1 0 1,-1-1-1,1 1 0,-1 0 1,1 0-1,-1-1 1,1 1-1,0 0 0,0-1 1,-1 1-1,1 0 1,0-1-1,0 1 0,0-1 1,-1 0-1,1 1 1,0-1-1,0 0 1,1 1-1,4 0 12,0-1 1,0 0-1,0 0 0,0-1 0,0 1 1,0-1-1,7-2 0,-9 2-49,34-6-162,-1 1 1,65 0-1,-86 6 91,0 1 0,-1 0 0,1 1-1,0 1 1,-1 0 0,0 1 0,0 1 0,0 0 0,17 9 0,-29-12 69,-1-1 1,1 0-1,-1 1 1,0-1-1,0 1 1,1 0-1,-1 0 1,0 0-1,-1 0 0,1 0 1,0 0-1,0 0 1,-1 1-1,0-1 1,1 1-1,-1-1 1,0 1-1,1 4 1,-2-5 14,0 0 1,0 1-1,0-1 1,0 0 0,-1 0-1,1 1 1,-1-1-1,1 0 1,-1 0 0,0 0-1,0 0 1,0 0-1,0 0 1,-1 0 0,1 0-1,0 0 1,-1 0-1,1 0 1,-1-1 0,0 1-1,1-1 1,-1 1-1,-2 0 1,-12 10 53,0-1-1,0-1 1,-33 14 0,38-19-19,0-1 1,-1 0-1,1-1 1,-1 0-1,0-1 1,0 0-1,-17 0 1,28-2-36,-1 1-1,0-2 1,0 1 0,0 0 0,0 0-1,0-1 1,0 1 0,0-1 0,0 1-1,1-1 1,-1 0 0,0 0 0,0 1-1,1-2 1,-1 1 0,1 0 0,-1 0-1,1 0 1,-3-3 0,3 2-15,0 0 1,1 1-1,-1-1 0,0 0 1,1 0-1,-1 0 1,1 0-1,0 0 0,0 0 1,0 0-1,0 0 1,0-1-1,0 1 0,0 0 1,1 0-1,-1 0 0,1 0 1,-1 0-1,1 1 1,1-4-1,15-31-406,1 1 0,31-44 1,-15 23 2,23-36-158,81-143-773,-112 185 1723,-2-1 1,29-91-1,-48 121 430,-9 26 234,-10 32 151,4 4-847,2 1-1,2 0 0,2 1 0,2-1 0,6 75 0,1-66-221,2-1-1,3 1 1,1-2 0,28 71 0,-30-101-122,-7-16-15,0 0 0,-1 0 0,1 0 1,-1 0-1,1 1 0,-1-1 0,0 0 0,0 1 0,-1-1 0,1 1 0,0 5 0,-6-10-232,-7-10 81,0-1 1,0-1 0,2 0-1,-1 0 1,-10-21-1,-5-4-48,-5-5 36,-18-24 362,-69-126-1,117 190-149,-4-6 54,1 0-1,0-1 1,-2-10 0,5 18-59,0 1-1,1-1 1,0 0 0,-1 0-1,1 0 1,0 0-1,0 1 1,0-1 0,0 0-1,0 0 1,0 0-1,1 0 1,-1 1 0,0-1-1,1 0 1,0 0 0,-1 0-1,1 1 1,0-1-1,0 1 1,0-1 0,0 0-1,0 1 1,3-3 0,-1 2 12,0 0 0,0 1 0,1-1 0,-1 1 1,1-1-1,-1 1 0,1 0 0,-1 0 0,1 1 1,4-1-1,42 0 70,-31 1-157,36 0-330,-34 2 69,-1-2 0,1 0 0,0-1 0,-1-1 0,1-2 0,21-5 0,-22-1-213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3.748"/>
    </inkml:context>
    <inkml:brush xml:id="br0">
      <inkml:brushProperty name="width" value="0.05" units="cm"/>
      <inkml:brushProperty name="height" value="0.05" units="cm"/>
    </inkml:brush>
  </inkml:definitions>
  <inkml:trace contextRef="#ctx0" brushRef="#br0">25 31 17716,'-16'0'1064,"9"-3"-1520,6-1 88,9-2 512,7-3-144,2 1-184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4.275"/>
    </inkml:context>
    <inkml:brush xml:id="br0">
      <inkml:brushProperty name="width" value="0.05" units="cm"/>
      <inkml:brushProperty name="height" value="0.05" units="cm"/>
    </inkml:brush>
  </inkml:definitions>
  <inkml:trace contextRef="#ctx0" brushRef="#br0">266 82 16828,'-4'-1'134,"-1"-1"-1,-1 1 1,1 1 0,0-1 0,0 1 0,0 0 0,0 0 0,0 0 0,0 1 0,0 0 0,0 0 0,-9 3 0,7-1-64,0 0 1,1 1 0,-1 0 0,1 0-1,0 1 1,0 0 0,0 0 0,-5 7-1,-3 3 7,0 1 0,2 0-1,-1 1 1,2 0 0,0 1 0,2 1-1,0-1 1,1 2 0,0-1-1,2 1 1,-6 29 0,11-43-61,0 0 0,1 0 0,0 1 0,0-1 0,0 0 0,3 11 0,-3-15-14,1 0 1,0 0 0,-1 0 0,1 0 0,0 0 0,0 0-1,0-1 1,0 1 0,0 0 0,0-1 0,1 1 0,-1-1-1,0 1 1,1-1 0,-1 1 0,1-1 0,0 0 0,-1 0-1,1 0 1,0 0 0,0 0 0,0 0 0,0-1 0,3 2-1,1-2 3,0 1 0,0-1 0,0-1 0,0 1-1,0-1 1,0 0 0,0 0 0,-1-1 0,1 0 0,0 0-1,-1 0 1,1 0 0,-1-1 0,0 0 0,0 0 0,9-8-1,2-2 7,0 0 0,-1-2 0,22-26 0,-16 14 15,-1 0 1,-1-2-1,17-35 1,-27 45 16,-1-1 0,0 0 1,-1 0-1,-1-1 0,-1 1 1,3-27-1,-8 45-33,0-21 59,0 22-67,0 1 1,0-1 0,0 1 0,0 0 0,0-1 0,0 1 0,-1-1-1,1 1 1,0 0 0,0-1 0,0 1 0,0 0 0,-1-1-1,1 1 1,0 0 0,0-1 0,-1 1 0,1 0 0,0-1-1,-1 1 1,1 0 0,0 0 0,-1-1 0,1 1 0,0 0 0,-1 0-1,1 0 1,0 0 0,-1-1 0,1 1 0,-1 0 0,1 0-1,0 0 1,-1 0 0,1 0 0,-1 0 0,1 0 0,0 0-1,-1 0 1,1 0 0,-1 0 0,1 0 0,0 1 0,-1-1-1,1 0 1,-1 0 0,-2 2 9,1 0-1,-1 0 1,0 0 0,1 0-1,0 0 1,0 1 0,-1-1-1,1 1 1,1-1 0,-1 1-1,0 0 1,1 0 0,-1 0-1,1 0 1,0 0 0,-1 3-1,-2 3 15,-11 26 75,-18 61-1,30-83-89,0 0 1,0 0-1,2 0 0,-1 0 1,2 0-1,-1 0 0,2 0 1,2 18-1,-3-29-9,1-1 1,-1 1 0,0-1-1,1 1 1,-1 0-1,1-1 1,-1 1-1,1-1 1,0 1-1,0-1 1,0 1-1,0-1 1,0 0-1,0 1 1,0-1-1,0 0 1,0 0-1,0 0 1,1 0-1,-1 0 1,1 0-1,-1 0 1,1 0-1,-1-1 1,1 1-1,-1 0 1,1-1-1,-1 0 1,1 1-1,0-1 1,-1 0 0,1 0-1,0 1 1,-1-1-1,1-1 1,0 1-1,-1 0 1,1 0-1,1-1 1,5-1 4,-1-1 1,1 0-1,-1 0 1,0 0 0,0-1-1,0 0 1,7-6-1,28-24 23,-2-2 0,-1-2 0,37-49 0,-34 40-40,-42 46 8,0 1 1,1-1 0,-1 1 0,0-1-1,1 1 1,-1-1 0,1 1-1,-1 0 1,1-1 0,-1 1-1,1-1 1,-1 1 0,1 0 0,-1-1-1,1 1 1,-1 0 0,1 0-1,-1 0 1,1-1 0,0 1 0,0 0-1,-1 12-17,-16 33 2,10-30 18,4-9 0,-15 53 28,16-55-17,1 1-1,-1-1 1,1 0-1,0 0 1,0 1-1,0-1 0,0 0 1,1 0-1,0 1 1,-1-1-1,4 8 1,-3-11-5,-1 0 0,1 0 0,0 0 0,-1 0 0,1 0 1,0-1-1,0 1 0,0 0 0,0 0 0,0 0 0,-1-1 0,1 1 1,1 0-1,-1-1 0,0 1 0,0-1 0,0 1 0,0-1 0,0 0 0,2 1 1,1-1 8,-1 1 1,0-1 0,1 0-1,-1-1 1,1 1 0,-1 0-1,5-2 1,5-2 27,0-1-1,21-10 1,-30 13-48,57-30-1313,-61 29-254,-6 0 1119,-10 0 85,-9 1-385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5.961"/>
    </inkml:context>
    <inkml:brush xml:id="br0">
      <inkml:brushProperty name="width" value="0.05" units="cm"/>
      <inkml:brushProperty name="height" value="0.05" units="cm"/>
    </inkml:brush>
  </inkml:definitions>
  <inkml:trace contextRef="#ctx0" brushRef="#br0">117 1 14339,'1'1'72,"-1"-1"0,1 1 0,-1 0 0,0 0 1,1 0-1,-1 0 0,0 0 0,1 0 0,-1 0 0,0 1 0,0-1 0,0 0 0,0 0 0,0 0 0,0 0 1,0 0-1,-1 0 0,1 0 0,0 0 0,-1 1 0,0 2 84,-47 217 2646,1-4-1338,27-44-572,18-145-766,2-1 0,1 1 0,1-1 1,7 37-1,-7-57-103,0 0 1,0 1-1,1-1 0,0 0 1,0 0-1,0 0 1,1-1-1,0 1 0,7 8 1,-9-13-19,-1 0 0,1-1-1,0 1 1,0-1 0,0 1 0,0-1 0,0 0 0,0 0 0,0 0 0,0 0 0,0 0 0,0 0-1,0-1 1,1 1 0,-1-1 0,0 1 0,1-1 0,-1 0 0,0 0 0,1 0 0,-1 0 0,0 0 0,1-1-1,-1 1 1,0-1 0,0 1 0,1-1 0,-1 0 0,0 0 0,0 0 0,0 0 0,0 0 0,0 0 0,2-2-1,5-4 9,-1 0 0,0-1-1,0 0 1,0 0 0,-1-1-1,0 0 1,-1 0 0,0 0-1,6-12 1,2-8 24,20-58 1,-26 63-22,-1-1 0,-1 0 0,-1 0 0,3-45 0,-8 69-15,0-1 0,0 0 0,0 1 0,0-1 0,0 1 0,0-1-1,0 0 1,0 1 0,0-1 0,-1 0 0,1 1 0,-1-1 0,1 1 0,-1-1 0,0 1 0,0-1 0,0 1 0,1 0 0,-1-1 0,0 1 0,-3-2 0,4 2-1,-1 1 0,1 0 0,-1 0 1,1 0-1,-1 0 0,1 0 0,-1 0 1,1 0-1,-1 0 0,1 0 0,-1 0 1,1 0-1,-1 1 0,1-1 0,-1 0 1,1 0-1,-1 0 0,1 1 0,-1-1 1,1 0-1,-1 0 0,1 1 0,-1 0 1,-13 17 4,7-3 2,1 0 0,1 0 0,0 1-1,1-1 1,0 1 0,1 0 0,1 0 0,1 0 0,0 0 0,3 29 0,-2-42-4,0-1 0,1 0 1,-1 1-1,1-1 0,-1 0 1,1 0-1,0 0 0,0 1 0,0-1 1,0 0-1,0 0 0,0 0 0,1 0 1,-1-1-1,1 1 0,-1 0 1,1-1-1,0 1 0,-1-1 0,1 1 1,4 1-1,-3-1 2,1-1 1,-1-1 0,0 1-1,0-1 1,1 1-1,-1-1 1,1 0-1,-1 0 1,0 0-1,1-1 1,-1 1-1,0-1 1,5-1-1,8-3 17,-1-1 1,0-1-1,0 0 0,26-18 0,18-19 30,-35 25-39,36-21 1,-60 40-15,0 0 1,-1 1 0,1-1-1,0 0 1,0 1 0,0-1-1,0 0 1,0 1-1,0-1 1,0 1 0,0-1-1,0 0 1,0 1 0,0-1-1,0 0 1,0 1 0,0-1-1,0 0 1,0 1 0,0-1-1,1 0 1,-1 1 0,0-1-1,0 0 1,0 0 0,0 1-1,1-1 1,-1 0 0,0 1-1,0-1 1,1 0 0,-1 0-1,0 0 1,0 1 0,1-1-1,-1 0 1,0 0 0,1 0-1,-1 0 1,0 1 0,1-1-1,-1 0 1,0 0 0,1 0-1,-1 0 1,0 0 0,1 0-1,-1 0 1,0 0-1,1 0 1,-1 0 0,1 0-1,-1 0 1,0 0 0,1 0-1,-1-1 1,0 1 0,1 0-1,-1 0 1,0 0 0,0 0-1,1-1 1,-1 1 0,0 0-1,1-1 1,-15 36 0,11-27-1,0-1 1,-1 4-2,-1 1 0,-3 18-1,7-28 8,0 1-1,1-1 1,0 0-1,-1 1 1,1-1-1,0 0 1,0 1-1,0-1 1,1 1-1,-1-1 1,0 0 0,1 1-1,0-1 1,0 0-1,-1 1 1,1-1-1,0 0 1,1 0-1,1 4 1,-1-5 1,-1 0 0,1 0 0,0 0 0,-1-1 1,1 1-1,0 0 0,-1-1 0,1 1 1,0-1-1,0 1 0,-1-1 0,1 0 0,0 0 1,0 1-1,0-2 0,0 1 0,-1 0 0,1 0 1,0 0-1,0-1 0,-1 1 0,1-1 1,2 0-1,41-19 74,-17 2 4,48-37-1,7-6 17,-82 60-101,0 0 1,1 0-1,0 0 1,-1 1-1,1-1 1,-1 0-1,1 1 1,0-1-1,-1 1 1,4 0 0,-5 0-1,1 0 1,-1 0 0,1 0 0,-1 0 0,1 0-1,-1 0 1,1 0 0,-1 0 0,1 1-1,-1-1 1,0 0 0,1 0 0,-1 1 0,1-1-1,-1 0 1,1 0 0,-1 1 0,0-1 0,1 1-1,-1-1 1,0 0 0,1 1 0,-1 0-1,1 2 2,0 0 0,0 0 0,0 0-1,-1 0 1,0 1 0,1-1 0,-1 0 0,0 0-1,-1 4 1,-1 25 2,0 58-101,2-89 67,0 0 0,0 0 0,0 0-1,0 0 1,0 0 0,0 0 0,0 0-1,0 0 1,0 0 0,1 0 0,-1 0-1,0 0 1,1 0 0,-1 0 0,1 0-1,-1-1 1,1 1 0,-1 0 0,1 0-1,0 1 1,0-2-13,0-1-1,-1 1 0,1 0 1,0 0-1,-1-1 1,1 1-1,-1 0 1,1-1-1,-1 1 1,1-1-1,-1 1 1,1-1-1,-1 1 0,1-1 1,-1 1-1,1-1 1,-1 1-1,0-1 1,1 1-1,-1-1 1,0-1-1,19-42-822,-9 8 384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6.374"/>
    </inkml:context>
    <inkml:brush xml:id="br0">
      <inkml:brushProperty name="width" value="0.05" units="cm"/>
      <inkml:brushProperty name="height" value="0.05" units="cm"/>
    </inkml:brush>
  </inkml:definitions>
  <inkml:trace contextRef="#ctx0" brushRef="#br0">21 0 14979,'-13'23'840,"6"-6"-840,11-2-40,6 0 889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6.790"/>
    </inkml:context>
    <inkml:brush xml:id="br0">
      <inkml:brushProperty name="width" value="0.05" units="cm"/>
      <inkml:brushProperty name="height" value="0.05" units="cm"/>
    </inkml:brush>
  </inkml:definitions>
  <inkml:trace contextRef="#ctx0" brushRef="#br0">270 313 15179,'6'-13'423,"0"0"0,-1 0 0,0-1 0,-2 0 0,1 0-1,-2 0 1,0 0 0,0 0 0,-2-1 0,1 1 0,-5-27 0,4 39-379,0 0 1,0-1-1,-1 1 1,1 0 0,-1 0-1,1-1 1,-1 1-1,0 0 1,0 0-1,0 0 1,0 0 0,-1 0-1,1 0 1,0 0-1,-1 1 1,0-1 0,1 0-1,-1 1 1,0-1-1,0 1 1,1 0-1,-1-1 1,0 1 0,-1 0-1,1 0 1,0 0-1,0 1 1,0-1 0,0 0-1,-1 1 1,1-1-1,0 1 1,-1 0-1,1 0 1,0 0 0,-1 0-1,1 0 1,0 1-1,0-1 1,-1 1-1,-3 1 1,-5 2 48,1 1 0,0 1 0,0 0 0,0 0 0,1 1 0,-1 0 0,2 1 0,-16 16 0,2 1 103,-33 53-1,51-72-174,-30 52 154,32-53-157,0 0 0,0 1-1,0-1 1,1 0-1,0 1 1,0-1 0,0 1-1,1 0 1,0 9-1,0-13-24,0 0-1,1 0 0,-1 1 1,1-1-1,0 0 0,0 0 0,0 0 1,0 0-1,0 0 0,0 0 1,0 0-1,0 0 0,1 0 0,-1-1 1,1 1-1,0-1 0,-1 1 1,1-1-1,0 1 0,0-1 0,0 0 1,0 0-1,0 0 0,0 0 1,0 0-1,0 0 0,0-1 0,1 1 1,-1-1-1,0 1 0,3-1 1,5 1-160,-1-1 1,1 0-1,0 0 1,-1-1-1,1 0 1,11-3-1,6-3-318,0-2-1,0-1 0,-1 0 1,-1-2-1,34-22 1,-15 6-2013,78-68-1,-92 65 2027,-30 31 491,0 0-1,0 0 0,0 0 1,0 0-1,0 0 1,0 0-1,0 0 0,0 0 1,0 0-1,0 0 0,0 0 1,0 0-1,0 1 1,0-1-1,0 0 0,-1 0 1,1 0-1,0 0 0,0 0 1,0 0-1,0 0 1,0 0-1,0 0 0,0 0 1,0 0-1,0 0 0,0 0 1,0 0-1,0 0 1,-1 0-1,1 0 0,0 0 1,0 0-1,0 0 0,0-1 1,0 1-1,0 0 1,0 0-1,0 0 0,0 0 1,0 0-1,0 0 0,0 0 1,0 0-1,-1 0 1,1 0-1,0 0 0,0 0 1,0 0-1,0 0 1,0 0-1,0 0 0,0-1 1,0 1-1,0 0 0,0 0 1,0 0-1,0 0 1,0 0-1,0 0 0,0 0 1,0 0-1,0 0 0,0 0 1,0 0-1,0-1 1,0 1-1,0 0 0,-8 3 356,-8 6 254,0 0 0,1 1 0,-15 13 0,23-18-344,1 1 0,0-1 0,0 1 0,1 1 0,-1-1 0,1 1 0,1 0 0,-8 15 0,11-22-260,1 1 1,0 0 0,-1-1-1,1 1 1,0 0 0,0 0-1,0-1 1,-1 1 0,1 0-1,0 0 1,0-1 0,0 1-1,0 0 1,0 0 0,1 0-1,-1-1 1,0 1 0,0 0-1,0-1 1,1 1 0,-1 0-1,0 0 1,1-1 0,-1 1-1,1 1 1,1-2 0,-1 1 0,0 0 0,0 0 0,1 0 1,-1-1-1,0 1 0,1 0 0,-1-1 0,1 0 0,-1 1 0,0-1 0,3 1 0,6-1 29,0 1 1,0-2-1,13-1 0,-18 2-23,129-22 88,-95 14-64,1 1 0,0 2-1,1 2 1,58 2 0,-95 1-17,-1 1 0,1-1-1,0 1 1,-1-1 0,1 1-1,0 0 1,-1 1 0,1-1 0,-1 1-1,1-1 1,-1 1 0,0 0 0,0 0-1,0 0 1,0 1 0,5 4 0,-8-7-19,1 1 1,-1-1 0,1 1 0,-1-1-1,1 0 1,0 1 0,-1-1 0,1 0 0,0 0-1,-1 0 1,1 1 0,0-1 0,-1 0 0,1 0-1,0 0 1,-1 0 0,1 0 0,0 0-1,-1 0 1,1 0 0,0 0 0,-1-1 0,1 1-1,0 0 1,-1 0 0,1-1 0,0 1-1,-1 0 1,1-1 0,-1 1 0,1 0 0,0-1-1,0 0 1,18-18 320,-9 7-221,-1-1 0,0-1 0,-1 1 0,-1-2 0,0 1 0,9-29 1,-9 21-20,-2 0 0,0 0-1,-2-1 1,2-27 0,-5 50-101,0-1-1,-1 0 0,1 1 0,0-1 1,1 1-1,-1-1 0,0 0 0,0 1 0,0-1 1,0 1-1,0-1 0,0 0 0,1 1 1,-1-1-1,0 1 0,1-1 0,-1 1 0,0-1 1,1 1-1,-1-1 0,1 1 0,-1-1 1,0 1-1,1-1 0,-1 1 0,1 0 0,-1-1 1,1 1-1,0 0 0,-1-1 0,1 1 1,-1 0-1,1 0 0,0 0 0,-1 0 0,1-1 1,-1 1-1,1 0 0,0 0 0,-1 0 1,2 0-1,3 1-92,0 1 0,0-1 0,0 1 0,8 3 0,11 4-294,-14-7 331,0 0-1,0-1 0,0 0 0,0 0 1,0-1-1,0-1 0,0 0 1,0 0-1,0-1 0,-1 0 1,16-5-1,25-18-270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7.546"/>
    </inkml:context>
    <inkml:brush xml:id="br0">
      <inkml:brushProperty name="width" value="0.05" units="cm"/>
      <inkml:brushProperty name="height" value="0.05" units="cm"/>
    </inkml:brush>
  </inkml:definitions>
  <inkml:trace contextRef="#ctx0" brushRef="#br0">386 65 15507,'2'-1'136,"0"-1"-1,-1-1 0,1 1 1,-1 0-1,1 0 0,-1-1 1,0 1-1,1 0 1,-1-1-1,0 0 0,0-3 1,-1 5-108,0 0 0,0 0 1,0 0-1,0 0 1,0 0-1,0-1 1,0 1-1,-1 0 1,1 0-1,0 0 1,-1 0-1,1 0 1,-1 0-1,1 0 1,-1 0-1,0 0 1,1 0-1,-1 0 0,0 1 1,0-1-1,1 0 1,-1 0-1,0 1 1,0-1-1,0 0 1,0 1-1,0-1 1,0 1-1,0-1 1,0 1-1,-2-1 1,-1 0 78,-1 0 0,0 0 0,0 0 1,0 0-1,-1 1 0,1 0 1,0 0-1,0 0 0,0 1 1,0 0-1,0 0 0,0 0 1,0 0-1,1 1 0,-1 0 1,-8 4-1,-2 2 52,0 0-1,1 2 1,-25 19 0,16-8-79,1 0 0,1 1 0,1 1 0,-23 34 1,32-40-66,0 1 0,1 0 0,1 0 1,1 1-1,1 0 0,0 1 0,-5 28 0,10-40-5,1 0-1,1 1 1,-1-1-1,1 0 1,1 0-1,2 14 1,-3-19 1,1-1 0,-1 1 0,1-1 0,0 1 0,0-1 1,0 1-1,0-1 0,1 0 0,-1 0 0,1 1 0,-1-1 0,1 0 0,0 0 0,0-1 0,0 1 1,0 0-1,0 0 0,0-1 0,0 0 0,0 1 0,1-1 0,-1 0 0,0 0 0,5 1 1,-2-1 16,0 0 1,0-1-1,0 0 1,0 0-1,0 0 1,0-1-1,0 0 1,0 1-1,0-2 1,0 1-1,0-1 1,0 1-1,0-1 1,-1-1-1,8-4 1,4-3 72,-2 0 0,1-1 1,14-16-1,-6 5 71,-2-1 0,0-2 1,-1 0-1,21-37 0,-29 43-74,-2-1 1,0-1-1,-1 1 1,-1-2-1,-1 1 0,7-41 1,-13 54-105,-1 0 0,0-1 0,0 1 1,0-1-1,-1 1 0,-3-9 0,4 15-15,0 1 0,-1-1 0,1 1-1,-1-1 1,1 1 0,-1-1 0,0 1-1,0 0 1,0-1 0,1 1-1,-1 0 1,0 0 0,-1 0 0,1-1-1,0 1 1,-1-1 0,1 2-16,-1 0 0,1 0 0,0-1 0,0 1 0,0 0-1,0 0 1,0 0 0,0 0 0,0 0 0,-1 1 0,1-1 0,0 0 0,0 0 0,0 1 0,0-1 0,0 1 0,0-1 0,0 1 0,0-1 0,0 1-1,0-1 1,0 1 0,1 0 0,-1 0 0,-1 1 0,-3 3-160,1 0 0,0 0 0,0 1-1,0-1 1,0 1 0,1 0 0,0 0 0,1 0-1,-1 0 1,1 1 0,-2 10 0,-1 7-378,-3 44 1,6-13-193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8.425"/>
    </inkml:context>
    <inkml:brush xml:id="br0">
      <inkml:brushProperty name="width" value="0.05" units="cm"/>
      <inkml:brushProperty name="height" value="0.05" units="cm"/>
    </inkml:brush>
  </inkml:definitions>
  <inkml:trace contextRef="#ctx0" brushRef="#br0">71 145 16572,'-16'47'618,"2"0"0,2 0 0,3 1 0,1 0 1,3 1-1,1 89 0,8-39-373,0 111-15,-4-204-225,0-4-2,0 0 0,0 1 1,0-1-1,0 0 0,0 0 0,-1 0 0,1 0 0,-1 0 0,1 0 0,-1 0 0,0 0 0,-1 2 0,1-5 0,0-1 0,1 0 0,-1 1 0,1-1 0,-1 0-1,1 0 1,0 1 0,0-1 0,0 0 0,0 0 0,0 1 0,0-3 0,9-48-3,1 0 1,2 1-1,3 1 1,40-91-1,-33 91-28,57-92 0,-62 117-43,1 0 0,1 1 0,1 1 1,1 0-1,24-19 0,-41 39 52,40-29-273,-41 31 262,-1 0 1,0 0 0,0-1 0,1 1-1,-1 0 1,1 1 0,-1-1 0,1 0-1,-1 1 1,1 0 0,-1-1 0,1 1 0,0 0-1,-1 0 1,1 1 0,-1-1 0,6 1-1,-7 0 16,0 0-1,0-1 0,-1 1 0,1-1 1,0 1-1,0 0 0,0 0 0,-1 0 1,1-1-1,0 1 0,-1 0 0,1 0 1,-1 0-1,1 0 0,-1 0 0,1 0 1,-1 0-1,0 0 0,1 0 1,-1 0-1,0 0 0,0 0 0,0 1 1,0-1-1,0 0 0,0 0 0,0 0 1,0 0-1,0 0 0,-1 0 0,1 0 1,0 0-1,-1 2 0,-1 3-12,-1 0-1,1 0 1,-1 0-1,-4 6 0,-6 8 53,-1 0-1,-1-2 0,-1 0 0,-20 18 0,-76 59 396,94-80-373,7-6-84,0 0-1,-1-1 0,0 0 0,-14 7 0,90-60-3349,174-84-2922,-134 78 7118,-91 45-237,11-6 1091,37-25 0,-55 33-1343,0 0-1,0-1 0,0 0 1,0-1-1,-1 1 0,0-1 1,0 0-1,0 0 0,-1 0 1,6-11-1,-10 15-261,1 1 1,0-1-1,-1 1 0,1-1 1,-1 1-1,0-1 0,0 0 0,1 1 1,-1-1-1,0 1 0,0-1 1,0 0-1,-1 1 0,1-1 1,0 0-1,-1 1 0,1-1 1,-1 1-1,-1-4 0,2 5-35,-1-1-1,0 0 0,0 0 1,1 1-1,-1-1 1,0 1-1,0-1 1,0 1-1,0-1 0,0 1 1,0 0-1,0-1 1,0 1-1,0 0 0,0 0 1,0 0-1,0-1 1,0 1-1,0 0 0,0 1 1,0-1-1,0 0 1,0 0-1,0 0 0,0 1 1,0-1-1,0 0 1,0 1-1,0-1 0,0 1 1,0-1-1,-1 2 1,-4 1 23,1 1 0,0 0 0,0 0 0,0 0 0,0 0 0,1 1 0,0 0 0,-1 0 0,2 0 1,-1 0-1,-3 8 0,4-9-33,1 1-1,0-1 1,0 1 0,0-1 0,1 1 0,0 0 0,0-1 0,0 1-1,0 0 1,1 0 0,-1 0 0,1 0 0,1 0 0,-1-1 0,2 7 0,-2-9-9,1 0 0,0 0 0,0-1 0,0 1 0,0-1 0,0 1 1,0-1-1,1 1 0,-1-1 0,0 0 0,1 0 0,-1 1 1,1-1-1,-1 0 0,1 0 0,0-1 0,-1 1 0,1 0 1,0 0-1,0-1 0,-1 1 0,1-1 0,0 0 0,0 1 1,0-1-1,0 0 0,0 0 0,-1 0 0,1 0 0,3-1 1,7-1 4,0 1 1,0-2 0,17-5-1,-23 6-4,56-19 40,90-47 0,-79 34 14,-69 33-24,1-1 1,-1 0-1,0-1 0,0 1 0,0-1 1,0 0-1,-1 0 0,1 0 1,-1 0-1,0-1 0,1 1 1,-2-1-1,5-6 0,-5 6 26,-1 1 0,0-1 0,0 0 0,0 0 0,0 0 0,0 0 1,-1 0-1,0 0 0,0 0 0,0 0 0,0 0 0,-1 0 0,1 0 0,-1 0 0,-2-7 0,-3-3-355,23 29-880,-4-10 1145,-1 0 1,1-1-1,-1-1 1,1 0-1,1 0 1,-1-1-1,0-1 1,21 0 0,13-1-205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8.951"/>
    </inkml:context>
    <inkml:brush xml:id="br0">
      <inkml:brushProperty name="width" value="0.05" units="cm"/>
      <inkml:brushProperty name="height" value="0.05" units="cm"/>
    </inkml:brush>
  </inkml:definitions>
  <inkml:trace contextRef="#ctx0" brushRef="#br0">100 517 14803,'-13'11'365,"1"0"1,0 0-1,1 2 0,-12 15 1,19-23-278,1 0 0,0 0 1,0 1-1,0-1 0,1 1 1,-1 0-1,1 0 0,1 0 1,-1-1-1,1 2 0,0-1 1,1 0-1,-1 0 0,1 7 1,0-11-72,1 0 1,-1 0-1,0-1 1,1 1-1,-1 0 1,1 0-1,-1-1 1,1 1 0,0-1-1,-1 1 1,1 0-1,0-1 1,0 0-1,0 1 1,1-1 0,-1 0-1,0 1 1,0-1-1,1 0 1,-1 0-1,1 0 1,-1 0 0,1 0-1,-1 0 1,1-1-1,0 1 1,-1 0-1,1-1 1,0 1 0,-1-1-1,1 0 1,0 1-1,0-1 1,3 0-1,2-1-16,1 1-1,0-1 0,-1 0 1,1-1-1,-1 0 0,1 0 1,7-4-1,6-4-41,-1 0-1,0-2 1,0 0 0,-1-2 0,0 0-1,-2-1 1,1 0 0,-2-2 0,0 0-1,-1 0 1,-1-2 0,17-27-1,-11 10 6,-1 0 0,-1-1-1,-2-1 1,-2 0 0,-2-2-1,10-49 1,-21 87 39,3-15 64,-1 0 0,0-1 0,-1 1 0,0-1-1,-2 1 1,0-1 0,-4-24 0,4 42-60,0 0 1,0-1 0,0 1 0,0-1 0,0 1 0,0 0 0,0-1 0,0 1 0,0-1 0,0 1 0,0 0-1,0-1 1,-1 1 0,1-1 0,0 1 0,0 0 0,0-1 0,-1 1 0,1 0 0,0-1 0,0 1 0,-1 0 0,1 0-1,0-1 1,-1 1 0,1 0 0,0 0 0,-1-1 0,1 1 0,0 0 0,-1 0 0,1 0 0,0 0 0,-1-1-1,0 1 1,-8 13 238,-5 30 160,-1 23 294,-10 97 1,22-126-527,1 0-1,2 0 1,2 0 0,7 47 0,-5-67-149,-1 0 0,2-1 1,0 0-1,1 0 0,0 0 1,2-1-1,0 0 0,0 0 1,19 23-1,-27-38-23,0 0 0,0 1-1,0-1 1,0 0 0,0 0 0,0 0-1,0 1 1,1-1 0,-1 0 0,0 0-1,0 0 1,0 0 0,0 1 0,0-1 0,1 0-1,-1 0 1,0 0 0,0 0 0,0 0-1,0 1 1,1-1 0,-1 0 0,0 0 0,0 0-1,0 0 1,1 0 0,-1 0 0,0 0-1,0 0 1,0 0 0,1 0 0,-1 0 0,0 0-1,0 0 1,1 0 0,-1 0 0,0 0-1,0 0 1,0 0 0,1 0 0,-1 0-1,0-1 1,0 1 0,0 0 0,1 0 0,-1-12 58,-7-17 15,-5 3 10,-1 0 0,-1 1 1,-2 0-1,0 2 0,-2-1 0,0 2 0,-2 1 0,-26-24 0,12 21 223,33 23-258,3 2-31,16 8-128,6 2-319,0-1 1,1-1-1,0-2 0,0 0 0,1-2 1,-1 0-1,1-2 0,0-1 1,27-1-1,1-3-312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39.341"/>
    </inkml:context>
    <inkml:brush xml:id="br0">
      <inkml:brushProperty name="width" value="0.05" units="cm"/>
      <inkml:brushProperty name="height" value="0.05" units="cm"/>
    </inkml:brush>
  </inkml:definitions>
  <inkml:trace contextRef="#ctx0" brushRef="#br0">221 83 16243,'-20'14'449,"0"0"0,1 2 0,0 0 0,2 0-1,0 2 1,1 0 0,0 2 0,2-1-1,0 1 1,2 1 0,-15 31 0,26-49-408,-1 0 0,1 0 1,0 1-1,-1-1 0,2 1 1,-1-1-1,0 1 1,1-1-1,-1 1 0,1-1 1,0 1-1,0-1 0,0 1 1,1 0-1,0-1 1,-1 1-1,3 5 0,-1-6-23,0-1 0,-1 0-1,1 1 1,1-1 0,-1 0 0,0 0-1,0 0 1,1-1 0,-1 1 0,1 0-1,-1-1 1,1 0 0,0 1 0,-1-1-1,1 0 1,0-1 0,0 1 0,0 0-1,0-1 1,0 1 0,4-1 0,7 1-49,0-1 1,-1 0-1,1-1 1,-1-1-1,23-5 1,65-24-256,-69 19 22,66-14 0,-97 26 259,1-1-1,-1 1 1,1 0 0,0 0-1,-1-1 1,1 1-1,-1 0 1,1 0 0,0 1-1,-1-1 1,1 0-1,-1 0 1,1 1-1,-1-1 1,1 1 0,-1-1-1,1 1 1,-1 0-1,1 0 1,-1 0 0,3 1-1,-3 0 21,0 0 0,0 0 0,-1 0 0,1 0-1,0 0 1,-1 0 0,1 0 0,-1 0 0,0 0 0,0 0 0,0 0-1,0 0 1,0 0 0,0 0 0,0 0 0,-1 3 0,0-1-109,-1 20 944,3-22-109,3-16-218,22-126 740,5-18-1034,-29 150-232,1 0 0,0 0 0,0 0 0,6-10 0,-7 15-1,0 1 0,0-1 0,0 1 0,0-1 0,0 1 0,0 0 0,1 0 0,-1 0 0,1 0 0,-1 0 0,1 1 1,0-1-1,-1 1 0,1-1 0,5 0 0,5 0-69,1 0 1,-1 1-1,1 1 0,0 1 1,-1 0-1,19 3 0,12 1-356,-4-3 150,0-1 0,-1-3 0,1-1 0,41-9 0,6-8-126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4.695"/>
    </inkml:context>
    <inkml:brush xml:id="br0">
      <inkml:brushProperty name="width" value="0.05" units="cm"/>
      <inkml:brushProperty name="height" value="0.05" units="cm"/>
    </inkml:brush>
  </inkml:definitions>
  <inkml:trace contextRef="#ctx0" brushRef="#br0">22 18 19692,'-17'-9'1232,"14"5"-1568,2 0-288,6 4 1056,7 1-304,1 5-424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51.388"/>
    </inkml:context>
    <inkml:brush xml:id="br0">
      <inkml:brushProperty name="width" value="0.05" units="cm"/>
      <inkml:brushProperty name="height" value="0.05" units="cm"/>
    </inkml:brush>
  </inkml:definitions>
  <inkml:trace contextRef="#ctx0" brushRef="#br0">18 2 10210,'-16'-1'3112,"16"1"-3025,0 0 0,0 0 0,0 0 1,0 0-1,0 0 0,-1 0 0,1 0 1,0 1-1,0-1 0,0 0 0,0 0 1,0 0-1,0 0 0,-1 1 0,1-1 1,0 0-1,0 0 0,0 0 0,0 0 0,0 1 1,0-1-1,0 0 0,0 0 0,0 0 1,0 0-1,0 1 0,0-1 0,0 0 1,0 0-1,0 0 0,0 1 0,0-1 1,0 0-1,0 0 0,0 0 0,1 0 1,-1 1-1,0-1 0,0 0 0,1 2 179,1 0-1,-1 0 1,1 0-1,-1-1 0,1 1 1,0 0-1,0-1 1,0 0-1,0 1 0,2 0 1,12 6 72,1-1 1,-1 0-1,2-2 0,33 8 1,75 4-119,-104-15-162,132 10 2,-132-11-59,-1-2 0,0 0 0,0-2 0,0 0 0,25-8 0,-28 2 34,-18 9-33,0 0-1,0 0 1,0-1-1,0 1 1,0 0-1,0 0 1,0-1-1,0 1 1,0 0-1,-1 0 1,1 0-1,0-1 1,0 1-1,0 0 1,0 0-1,0 0 1,0 0 0,-1-1-1,1 1 1,0 0-1,0 0 1,0 0-1,0 0 1,-1 0-1,1-1 1,0 1-1,0 0 1,0 0-1,-1 0 1,1 0-1,0 0 1,0 0-1,-1 0 1,1 0 0,0 0-1,0 0 1,0 0-1,-1 0 1,1 0-1,-37-3 82,29 3-73,-249 2 190,172-5-196,-86-14 1,222 20-342,0-1 1,100-12-1,-23 2-2113,-123 7 2321,3 1-242,-16-3-126,-12-1-127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7:53.588"/>
    </inkml:context>
    <inkml:brush xml:id="br0">
      <inkml:brushProperty name="width" value="0.05" units="cm"/>
      <inkml:brushProperty name="height" value="0.05" units="cm"/>
    </inkml:brush>
  </inkml:definitions>
  <inkml:trace contextRef="#ctx0" brushRef="#br0">0 1 15219,'7'5'451,"0"-1"-1,0 1 1,0-1-1,0 0 0,1 0 1,-1-1-1,1 0 1,12 2-1,15 7 95,42 19 406,118 30 0,-155-52-913,0-1 0,0-3 0,1-1 0,-1-2 1,46-3-1,120-29 50,-142 18 75,1 2 0,73 0 0,-101 11 20,-18 0-213,30-2 0,-47 0-69,0 1 1,0 0-1,1-1 0,-1 1 1,0-1-1,0 0 0,-1 0 1,1 1-1,0-1 0,0 0 1,0-1-1,-1 1 1,1 0-1,0 0 0,-1-1 1,1 1-1,-1-1 0,0 0 1,1 1-1,0-3 0,0 0-7,0 0 0,-1 1 0,1-1 0,-1 0 0,0 0 0,0 0 0,-1 0-1,1 0 1,-1-6 0,-1-17-550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03.928"/>
    </inkml:context>
    <inkml:brush xml:id="br0">
      <inkml:brushProperty name="width" value="0.05" units="cm"/>
      <inkml:brushProperty name="height" value="0.05" units="cm"/>
    </inkml:brush>
  </inkml:definitions>
  <inkml:trace contextRef="#ctx0" brushRef="#br0">2226 819 14995,'8'-11'442,"-1"-1"-1,-1 0 1,0 0 0,-1 0-1,0-1 1,6-25-1,-2 9 42,1-1-62,-2 0 1,0-1-1,5-56 0,-12 77-311,-1 1 0,0-1 0,0 1 1,-1-1-1,-1 0 0,1 1 0,-2 0 1,1-1-1,-1 1 0,0 0 0,-1 0 0,0 1 1,-1-1-1,0 1 0,0 0 0,-11-13 0,2 7-39,0 1-1,-1 1 0,-1 0 1,0 1-1,0 0 0,-1 2 0,0 0 1,-1 1-1,-19-7 0,-27-5-86,-85-15 0,87 21 52,-179-48-36,-20-5 42,224 59-45,-1 2 1,0 2-1,0 1 1,0 1 0,0 3-1,-1 1 1,1 1-1,1 3 1,-44 11 0,-192 70-205,218-64 125,1 2 0,-92 58 0,116-61 36,1 1-1,1 1 1,1 2-1,1 1 1,2 1-1,1 1 1,1 1-1,1 1 1,2 0-1,1 2 1,1 0-1,2 1 1,2 1-1,1 0 1,1 1-1,2 0 0,-4 41 1,10-58-304,2 1 0,1 37 0,1-51 224,0-1 0,0 1 0,0 0 0,1-1 0,-1 1 0,4 6 0,-4-10 78,1 0 0,-1 0 0,0 0 0,0 0 0,1 0 0,-1 0 0,1 0 0,0-1 0,-1 1 0,1-1 0,0 1 1,0-1-1,0 0 0,0 0 0,0 0 0,3 1 0,-3-1 4,0-1 1,-1 1 0,1-1 0,0 1 0,0-1-1,0 0 1,0 0 0,0 0 0,0 0-1,0-1 1,3 0 0,24-12-625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04.340"/>
    </inkml:context>
    <inkml:brush xml:id="br0">
      <inkml:brushProperty name="width" value="0.05" units="cm"/>
      <inkml:brushProperty name="height" value="0.05" units="cm"/>
    </inkml:brush>
  </inkml:definitions>
  <inkml:trace contextRef="#ctx0" brushRef="#br0">278 7 14267,'0'-1'31,"-1"1"0,1-1 0,0 1 1,0 0-1,-1-1 0,1 1 0,0 0 0,-1-1 0,1 1 0,-1 0 1,1-1-1,0 1 0,-1 0 0,1 0 0,-1 0 0,1-1 0,-1 1 0,1 0 1,0 0-1,-1 0 0,1 0 0,-1 0 0,1 0 0,-1 0 0,1 0 1,-1 0-1,1 0 0,-1 0 0,1 0 0,-1 0 0,1 0 0,-1 0 0,1 1 1,-1-1-1,1 0 0,0 0 0,-1 0 0,1 1 0,-1-1 0,1 0 1,0 1-1,-1-1 0,1 0 0,0 1 0,-1-1 0,1 0 0,0 1 1,0-1-1,-1 1 0,1-1 0,0 1 0,0 0 0,-12 27 490,-46 226 979,32-119-1251,-45 148 65,-3 20 45,73-298-348,-4 17 49,1 0 1,-2 38-1,6-54-43,0 0 0,1 0-1,-1 0 1,1 0-1,1 0 1,2 8 0,-3-12-9,0 1 1,0-1-1,0 0 1,0 0-1,1 0 1,-1 1-1,1-2 1,-1 1 0,1 0-1,0 0 1,0 0-1,0-1 1,0 1-1,0-1 1,4 3-1,-2-3 0,-1 0 0,1 0 0,-1 0 0,1 0 0,0 0 0,0-1-1,-1 0 1,1 0 0,0 0 0,0 0 0,-1-1 0,1 1-1,0-1 1,0 0 0,-1 0 0,7-3 0,5-2 8,-1-1-1,22-15 1,-35 21-15,76-54-237,111-103 0,-38 29-115,-85 78 187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06.037"/>
    </inkml:context>
    <inkml:brush xml:id="br0">
      <inkml:brushProperty name="width" value="0.05" units="cm"/>
      <inkml:brushProperty name="height" value="0.05" units="cm"/>
    </inkml:brush>
  </inkml:definitions>
  <inkml:trace contextRef="#ctx0" brushRef="#br0">2 589 13867,'0'-1'121,"-1"-1"0,1 1-1,0-1 1,0 1 0,0-1 0,0 1 0,0-1-1,0 0 1,1 1 0,-1-1 0,0 1-1,1-1 1,-1 1 0,1-1 0,-1 1 0,1 0-1,0-1 1,0 1 0,0 0 0,0-1 0,0 1-1,2-2 1,26-26 848,44-34 158,201-183 175,-246 218-1153,2 2 0,1 1 1,0 1-1,63-35 0,-77 51-105,0 0-1,0 1 1,1 0-1,-1 1 1,1 2-1,1-1 1,-1 2 0,0 1-1,1 0 1,0 1-1,-1 1 1,25 3-1,-33-2-18,0 1 1,0 1-1,0 0 0,-1 0 0,1 1 0,-1 0 1,0 0-1,0 1 0,-1 0 0,1 1 0,13 12 1,-11-8 38,-2 1 0,1 0 0,-1 0 1,0 1-1,-2 1 0,1-1 0,7 19 1,2 14 209,-2 1-1,-2 1 1,13 86 0,-26-129-261,46 343-1307,-46-339 638,-3-9 211,-5-16-97,1-11 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06.439"/>
    </inkml:context>
    <inkml:brush xml:id="br0">
      <inkml:brushProperty name="width" value="0.05" units="cm"/>
      <inkml:brushProperty name="height" value="0.05" units="cm"/>
    </inkml:brush>
  </inkml:definitions>
  <inkml:trace contextRef="#ctx0" brushRef="#br0">1 124 13371,'16'9'955,"0"1"0,-1 1 1,0 0-1,0 1 0,21 24 1,-14-15-851,119 136 1248,-58-59-685,-81-96-642,0 0-1,0 0 1,0 0 0,0 0 0,0-1 0,0 1 0,1 0 0,-1-1 0,0 0 0,1 1 0,-1-1 0,1 0 0,0 0 0,4 0 0,-5-1 1,0 0-1,0 0 1,0 0-1,0 0 1,0-1-1,0 1 1,0-1-1,0 0 0,0 1 1,-1-1-1,1 0 1,0 0-1,0 0 1,-1 0-1,1-1 1,0 1-1,-1 0 1,1-1-1,-1 1 1,2-4-1,28-35 410,-2-2 1,30-56-1,-11 15-118,-38 68-153,40-72-938,-45 76 576,0 0 0,-1 0 0,0-1 0,-1 0 0,-1 1 0,3-16 0,-4-4-196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25.753"/>
    </inkml:context>
    <inkml:brush xml:id="br0">
      <inkml:brushProperty name="width" value="0.05" units="cm"/>
      <inkml:brushProperty name="height" value="0.05" units="cm"/>
    </inkml:brush>
  </inkml:definitions>
  <inkml:trace contextRef="#ctx0" brushRef="#br0">3 31 15315,'0'-1'77,"-1"1"-1,1-1 0,0 1 1,0-1-1,-1 0 0,1 1 1,0-1-1,0 1 0,0-1 1,0 0-1,0 1 0,0-1 0,0 1 1,0-1-1,0 0 0,0 1 1,0-1-1,0 1 0,0-1 1,0 0-1,0 1 0,1-1 1,-1 1-1,0-1 0,1 1 1,-1-1-1,0 1 0,1-1 1,-1 1-1,0-1 0,1 1 1,-1-1-1,1 1 0,-1-1 1,1 1-1,-1 0 0,1-1 1,-1 1-1,1 0 0,-1 0 1,1-1-1,-1 1 0,1 0 1,0 0-1,-1 0 0,1 0 0,-1 0 1,1 0-1,0 0 0,0 0 1,44-5 850,-31 4-643,90-1 437,0 3 0,119 18 0,-129-10-581,-26-5 62,106-9 0,-112 1-51,-53 4-118,23-1 69,-30 1-95,-1 0-1,1 0 1,-1 0-1,0 0 1,1 0 0,-1 0-1,1 1 1,-1-1-1,0 1 1,1-1-1,-1 1 1,0 0-1,0-1 1,1 1 0,-1 0-1,2 1 1,-3-1-17,0-1 0,0 1 0,0-1 0,0 0 0,0 1 0,0-1 0,0 1 0,0-1 0,0 0 1,0 1-1,0-1 0,-1 1 0,1-1 0,0 0 0,0 1 0,0-1 0,0 0 0,-1 1 0,1-1 0,0 0 0,0 1 0,-1-1 1,1 0-1,0 0 0,-1 1 0,1-1 0,0 0 0,-1 0 0,1 0 0,0 1 0,-1-1 0,1 0 0,-1 0 0,1 0 1,0 0-1,-1 0 0,1 0 0,-1 0 0,0 0 0,-18 6-859,2-5 168,-1 0 0,1-1 0,-22-2-1,5-2-51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36.676"/>
    </inkml:context>
    <inkml:brush xml:id="br0">
      <inkml:brushProperty name="width" value="0.05" units="cm"/>
      <inkml:brushProperty name="height" value="0.05" units="cm"/>
    </inkml:brush>
  </inkml:definitions>
  <inkml:trace contextRef="#ctx0" brushRef="#br0">1 53 14523,'21'-1'1639,"-15"0"-1394,1 1 0,-1 0 0,0 0 0,0 1 0,0-1 0,11 4 0,7 5 235,29 15 0,-30-13-166,31 10 1,-46-18-239,0-1 1,1 0 0,-1-1-1,1 0 1,-1 0 0,1 0-1,14-2 1,21-7 269,-1-1 1,63-22-1,42-10 169,-2 22-354,-146 19-159,0 0 0,0 0 0,0-1-1,0 1 1,0 0 0,1 0 0,-1 0 0,0 0 0,0 0 0,0 0 0,0-1-1,0 1 1,0 0 0,0 0 0,0 0 0,0 0 0,0 0 0,0-1-1,0 1 1,0 0 0,0 0 0,0 0 0,-1 0 0,1 0 0,0-1 0,0 1-1,0 0 1,0 0 0,0 0 0,0 0 0,0 0 0,0 0 0,0 0-1,0-1 1,-1 1 0,1 0 0,0 0 0,0 0 0,0 0 0,0 0 0,0 0-1,0 0 1,0 0 0,-1 0 0,1 0 0,0 0 0,0 0 0,0 0-1,0 0 1,0 0 0,-1 0 0,1 0 0,0 0 0,-9-5 36,-12 0 20,0 2-1,0 0 1,-39 1 0,-64 9 19,-46 17-31,21-2 62,134-21-76,0 1 0,0-2 0,-30-2 0,103-3-210,135 5-95,27-1-690,-213 1 906,-3 1 39,-1-1-1,0 0 0,0 0 0,0-1 0,0 1 0,0 0 1,0-1-1,0 0 0,0 0 0,0 0 0,0 0 0,0 0 0,0-1 1,2-1-1,-8 0 44,-10 0 25,-1 1 0,0 1-1,1 0 1,-28 2 0,2-1 23,22 0-38,-266 8 310,260-2-422,17-1-185,15-1-241,1-3 245,0 0 0,0 0 0,0-1 0,0 0 0,0-1 0,0 0 0,-1-1 0,1 0 0,0-1 0,-1 0 0,1 0 0,15-8 0,3-6-159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48.354"/>
    </inkml:context>
    <inkml:brush xml:id="br0">
      <inkml:brushProperty name="width" value="0.05" units="cm"/>
      <inkml:brushProperty name="height" value="0.05" units="cm"/>
    </inkml:brush>
  </inkml:definitions>
  <inkml:trace contextRef="#ctx0" brushRef="#br0">249 1 12931,'-9'1'140,"0"1"1,0 0 0,0 0-1,0 1 1,1 0-1,-1 0 1,1 1 0,0 0-1,0 1 1,0 0-1,0 0 1,1 1 0,0-1-1,0 2 1,-11 12-1,6-6-6,1 1 0,1 1 0,1-1-1,0 1 1,0 1 0,2 0-1,-9 25 1,9-16-79,1 1 0,2 0 0,0 1 0,2-1 0,1 0 0,0 1 0,3-1 0,7 51 0,1-31-44,1 0-1,3-1 1,1 0 0,25 48-1,-15-42-9,3 0-1,2-2 1,50 63-1,-57-83-10,2-1 0,1-2 1,1 0-1,1-2 0,2-1 0,40 25 1,-59-42 4,-1 0 1,1-1-1,0 0 1,1-1-1,-1 0 1,1-1-1,12 2 1,-17-4 16,0-1 1,1 1-1,-1-1 1,0-1-1,0 0 1,0 0 0,0 0-1,0-1 1,0 1-1,0-2 1,0 1-1,-1-1 1,8-4 0,-1-2 61,0 0 0,0-1 0,-1 0 0,0-1 0,-1 0 0,0-1 1,-1 0-1,17-26 0,-4 0 238,35-82 1,-28 48 141,36-142 0,-54 160-300,-2 1 0,-3-2-1,1-83 1,-8 120-128,0-1 0,-2 1 1,-1 0-1,0-1 0,-1 1 0,-1 1 1,-12-30-1,13 39-15,0-1 0,-1 1 0,0 0 0,0 0 0,-1 1 0,0 0 0,0 0 0,-1 0 0,0 1 0,0 0 0,0 0 0,-1 0 0,0 1 0,0 1 0,0-1 0,-18-5 0,4 4-91,1 1 0,-1 0 0,0 2-1,0 1 1,0 1 0,-1 1 0,1 0 0,0 2-1,0 1 1,0 0 0,0 2 0,-29 10-1,11 3-372,37-19 149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8:52.670"/>
    </inkml:context>
    <inkml:brush xml:id="br0">
      <inkml:brushProperty name="width" value="0.05" units="cm"/>
      <inkml:brushProperty name="height" value="0.05" units="cm"/>
    </inkml:brush>
  </inkml:definitions>
  <inkml:trace contextRef="#ctx0" brushRef="#br0">6441 671 12547,'-51'-31'848,"25"14"-735,-2 2-1,0 0 1,0 2-1,-56-18 1,-15 10 20,-116-10 1,-5 0 76,-179-52 342,-195-34-145,113 44-364,-497-66-13,577 103-118,-2 19-1,-456 38 1,769-15 99,0 4 0,1 4 0,1 3-1,1 5 1,-154 60 0,167-49 20,2 3 0,2 4-1,1 3 1,3 2 0,1 4-1,2 2 1,-85 91 0,121-112-29,1 1 0,1 1 0,2 2 0,1 0 0,2 1 0,2 1 1,-22 58-1,32-72-11,2 1 1,0 0 0,1 0-1,1 1 1,2-1 0,0 1-1,1 0 1,2-1 0,0 1-1,2 0 1,0-1 0,2 1-1,0-1 1,10 25 0,0-14-1,2 1 1,1-2 0,1 0 0,2-2 0,1 0-1,2-1 1,1-1 0,55 49 0,-35-40 4,2-2 0,2-3-1,1-1 1,1-3 0,60 26 0,210 60-26,10-25-7,-247-68 24,635 147-77,14-63 23,64-68 41,-366-22 28,-230-6 3,607 11 27,-694-26-19,-1-5 1,0-5-1,148-38 0,-174 28 6,0-4-1,-2-3 0,-1-5 1,127-74-1,-111 48 6,-2-4 0,153-137 0,-213 169-14,-3-2 0,52-69-1,-76 90 12,0-1-1,-1 0 0,0-1 0,-1 0 1,-2 0-1,0-1 0,0 0 1,-2 0-1,5-34 0,-9 35 11,-1 0-1,-1 0 0,0 0 0,-2 1 0,0-1 1,-1 0-1,0 1 0,-14-33 0,-2 6 45,-2 1 1,-29-44-1,14 32-16,-3 2 1,-2 1 0,-76-73-1,44 59-118,-144-101 0,138 116 267,-2 4 1,-3 3 0,-144-52-1,86 48 374,-228-46 0,115 47-253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5.314"/>
    </inkml:context>
    <inkml:brush xml:id="br0">
      <inkml:brushProperty name="width" value="0.05" units="cm"/>
      <inkml:brushProperty name="height" value="0.05" units="cm"/>
    </inkml:brush>
  </inkml:definitions>
  <inkml:trace contextRef="#ctx0" brushRef="#br0">24 67 17108,'-8'43'1392,"1"1"0,-2 60 1,15 88-785,-4-173-580,5 45 58,-7-58-62,1-1 0,1 1 1,-1-1-1,1 0 1,0 1-1,0-1 0,1 0 1,4 7-1,-7-12-19,0 0 0,0 0-1,1 1 1,-1-1 0,0 0-1,0 1 1,1-1 0,-1 0-1,0 0 1,1 1 0,-1-1 0,0 0-1,1 0 1,-1 0 0,0 0-1,1 1 1,-1-1 0,0 0 0,1 0-1,-1 0 1,1 0 0,-1 0-1,0 0 1,1 0 0,-1 0 0,1 0-1,-1 0 1,0 0 0,1 0-1,-1 0 1,1-1 0,-1 1 0,0 0-1,1 0 1,-1 0 0,0 0-1,1-1 1,-1 1 0,0 0 0,1 0-1,-1-1 1,0 1 0,0 0-1,1-1 1,-1 1 0,0-1 0,11-18 135,-4 0-53,-2 1 1,0-1 0,3-29 0,2-64 168,-8 81-193,1-153-33,-3 206-58,1 1 0,1-1 1,1 1-1,1-1 1,1 0-1,15 40 0,-18-57 33,0-1 0,0 0 1,0 1-1,0-1 0,1 0 0,0 0 0,0 0 0,0-1 0,0 1 0,0-1 0,1 0 0,0 0 0,5 4 0,-7-6 4,1 1 0,0-1-1,0 0 1,0-1 0,0 1-1,0 0 1,0-1-1,0 0 1,0 0 0,0 0-1,0 0 1,0 0-1,0 0 1,0-1 0,0 1-1,0-1 1,0 0 0,0 0-1,0 0 1,0-1-1,-1 1 1,4-3 0,6-3 32,0-2 1,-1 1 0,0-2 0,-1 1 0,0-2-1,0 1 1,-1-1 0,14-22 0,-7 7 32,-1-1 0,-2 0 0,12-32 0,-19 43-44,13-40 31,-18 51-62,1 0-1,-1 0 1,-1 0-1,1 0 0,-1 0 1,0 0-1,0 0 1,-1-8-1,1 12-1,0 1 0,0-1 1,0 1-1,-1-1 0,1 1 0,0-1 0,0 1 0,0-1 0,-1 1 0,1-1 1,0 1-1,0-1 0,-1 1 0,1-1 0,0 1 0,-1 0 0,1-1 1,0 1-1,-1 0 0,1-1 0,-1 1 0,1 0 0,-1-1 0,1 1 0,-1 0 1,1 0-1,-1-1 0,1 1 0,-1 0 0,1 0 0,-1 0 0,1 0 1,-1 0-1,1 0 0,-1 0 0,1 0 0,-1 0 0,0 0 0,1 0 0,-1 0 1,1 0-1,-1 0 0,1 0 0,-1 1 0,1-1 0,-1 0 0,1 0 1,-1 1-1,1-1 0,0 0 0,-1 1 0,1-1 0,-1 0 0,1 1 0,0-1 1,-1 1-1,0 0 0,-21 24-94,9-5 69,1 0-1,2 1 0,-15 38 0,-14 70 43,18-32 36,19-84-30,0-1-1,1 1 1,1 0-1,0 0 0,4 18 1,-4-28-16,0-1-1,0 1 1,1-1 0,-1 1 0,1 0-1,0-1 1,0 1 0,0-1 0,0 0-1,1 1 1,-1-1 0,0 0 0,1 1-1,0-1 1,-1 0 0,1 0-1,0-1 1,0 1 0,0 0 0,0-1-1,1 1 1,-1-1 0,0 1 0,1-1-1,-1 0 1,1 0 0,-1 0 0,1 0-1,-1-1 1,1 1 0,0-1 0,-1 0-1,1 1 1,0-1 0,-1 0 0,1-1-1,0 1 1,-1 0 0,1-1 0,-1 1-1,4-2 1,8-2 0,-1-1-1,1-1 1,-2 0 0,1 0-1,-1-1 1,15-11-1,6-6 17,46-44-1,-68 58-13,0-1 0,-1-1 0,0 0 0,-1 0 0,0-1 0,-1-1 0,7-15 0,-14 27-5,0 0 0,0 0 0,-1 0-1,1 0 1,-1 0 0,1 0 0,-1 0 0,0 0-1,0-1 1,1 1 0,-2-4 0,1 6-1,0-1 0,0 1 0,0-1 1,-1 1-1,1 0 0,0-1 0,0 1 0,-1-1 0,1 1 0,0 0 1,-1-1-1,1 1 0,0 0 0,-1-1 0,1 1 0,0 0 1,-1-1-1,1 1 0,-1 0 0,1 0 0,0 0 0,-1-1 1,1 1-1,-1 0 0,1 0 0,-1 0 0,1 0 0,-1 0 1,1 0-1,-2 0 0,0 0 1,-1 1 0,0 0 0,0-1 0,1 1 0,-1 1 0,0-1 0,1 0 0,-1 0 0,1 1 0,0 0 0,0-1 0,-1 1 0,1 0 0,-3 4 0,-3 4 2,0 0 1,1 0 0,0 0 0,-9 19 0,14-23-22,-1-1 1,1 1-1,0-1 1,1 1-1,0-1 0,0 1 1,0 0-1,0 0 0,1 0 1,0 0-1,1 11 0,-1-16-3,0 0 0,0 0 0,0 0 0,0 0 0,1 0-1,-1 0 1,0 0 0,1 0 0,-1 0 0,0 0 0,1-1-1,-1 1 1,1 0 0,-1 0 0,1 0 0,0 0 0,-1-1-1,1 1 1,0 0 0,-1-1 0,1 1 0,0 0 0,0-1 0,0 1-1,0-1 1,0 1 0,-1-1 0,1 0 0,0 1 0,0-1-1,0 0 1,0 1 0,0-1 0,0 0 0,0 0 0,0 0-1,0 0 1,0 0 0,0 0 0,0-1 0,0 1 0,0 0-1,0 0 1,0-1 0,0 1 0,1-1 0,4-2-38,0 0 1,0 0 0,-1-1 0,1 1-1,7-8 1,17-17-239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59:20.538"/>
    </inkml:context>
    <inkml:brush xml:id="br0">
      <inkml:brushProperty name="width" value="0.05" units="cm"/>
      <inkml:brushProperty name="height" value="0.05" units="cm"/>
    </inkml:brush>
  </inkml:definitions>
  <inkml:trace contextRef="#ctx0" brushRef="#br0">385 197 15491,'-16'-1'260,"0"0"-1,0 1 0,0 1 1,0 0-1,0 1 0,0 1 1,1 1-1,-1 0 0,1 1 1,0 0-1,-26 14 0,29-12-173,0 1-1,1 0 1,0 1-1,0 0 0,1 0 1,1 1-1,-1 0 1,1 1-1,1 0 0,0 0 1,1 1-1,0 0 0,1 0 1,-5 14-1,5-9-29,0 0 0,1 1 0,2 0 0,-1 0-1,2 0 1,1 0 0,0 1 0,2 20 0,2-14-19,0 0 0,2-1 0,1 0 1,1 0-1,14 35 0,-5-25-38,0-2 1,3 0 0,0-1-1,2-1 1,1-1-1,2 0 1,1-2-1,35 30 1,-43-43-16,0 0 1,1-2-1,0 0 1,0-1-1,2-1 1,33 13-1,-42-19 8,0-1 0,0 0 0,0-1 0,0 0 0,0-1 0,0 0 0,0-1 0,0 0 0,0-1 0,1 0 0,-1 0 0,0-2-1,0 1 1,17-8 0,-15 5 6,0-2 1,-1 0-1,0 0 0,0-1 0,-1 0 0,0-1 0,15-16 0,-11 9 22,-1-2 0,0 0-1,-1 0 1,11-24 0,-4 1 57,-1-1 0,-3 0-1,22-89 1,-28 82 8,-2 0-1,-2-1 1,-2 1 0,-3-64-1,-3 79-14,-1-1 0,-2 1 0,-1 0 0,-2 1 0,-1-1-1,-26-60 1,31 86-58,0 0-1,0 0 1,-1 1-1,0 0 1,0 0-1,-1 0 1,0 0-1,0 1 1,0 0-1,-1 0 1,0 1-1,0 0 1,-10-5-1,13 8-28,-1 0 1,0 0-1,0 0 0,0 1 0,0 0 0,-1 0 0,1 0 0,0 1 1,0-1-1,-1 1 0,1 0 0,0 1 0,0 0 0,-1-1 0,1 2 1,0-1-1,0 0 0,0 1 0,0 0 0,0 0 0,1 1 0,-8 4 1,-5 6-279,1 1 0,1 0 0,0 1 0,1 1 0,0 0 0,-16 27 0,23-34 184,-6 10-370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09.899"/>
    </inkml:context>
    <inkml:brush xml:id="br0">
      <inkml:brushProperty name="width" value="0.05" units="cm"/>
      <inkml:brushProperty name="height" value="0.05" units="cm"/>
    </inkml:brush>
  </inkml:definitions>
  <inkml:trace contextRef="#ctx0" brushRef="#br0">965 0 13979,'-14'0'185,"0"1"0,1 1-1,-1 0 1,1 0 0,0 1 0,-1 1-1,1 0 1,1 1 0,-1 1 0,1 0-1,0 0 1,0 1 0,-11 9 0,-14 13 211,0 2 1,-45 50 0,-16 26-84,5 4 0,5 4 0,-114 194 0,171-255-308,-29 73 1,51-106-32,1 1 1,1 1 0,1-1-1,1 1 1,2 0 0,-3 38-1,6-56 6,0-1 0,0 1 0,1 0 0,-1-1 0,1 0 0,0 1 0,0-1 0,1 1 0,-1-1 0,1 0 0,0 0 0,0 0 0,1 0 0,-1 0 0,1-1 0,4 6 0,-3-6-17,0 1 0,1-1 0,-1 0 0,1 0 1,0 0-1,0-1 0,0 0 0,0 0 0,0 0 0,0-1 1,1 1-1,-1-1 0,8 0 0,25 2-245,40-2 0,-50-2 153,1 1 1,-1 1 0,1 2 0,28 6 0,-49-7 111,0 1 0,0-1 0,0 1 0,0 1 0,-1-1 0,0 1 0,1 1 0,-1-1 0,-1 1 0,1 1 0,-1-1 0,0 1 0,0 0 0,-1 0 0,0 1 0,0 0 0,0 0 0,4 10 0,-2-2 20,0 2-1,-2-1 1,0 1 0,-1-1 0,-1 1 0,0 0 0,-1 1-1,-1-1 1,-1 18 0,-3 18 53,-15 83 0,3-59 154,-36 115 1,33-142-59,-2 0 0,-3-1 0,-31 52 0,44-86-59,-22 25-1,3-5-379,28-33 271,0 0 1,1 1-1,-1-1 1,0 0-1,1 0 1,-1 1-1,1-1 1,0 0-1,0 1 1,0-1-1,0 0 1,0 3-1,4 28-3,-3-31 14,18 69-253,-14-59 236,-2 0 0,1 0 0,-1 0 0,-1 1-1,0-1 1,-1 1 0,0 0 0,-2 23 0,-9 12 248,-2 0 0,-2-1 0,-38 83 0,16-42-2,-85 272 73,109-314-312,3-1 0,1 2 1,3-1-1,1 1 0,3 0 0,5 54 1,66 318-59,-52-325 74,-13-68 28,3 20-139,24 76-1,-28-110 51,1 0-1,0 0 0,1-1 1,0 0-1,0 0 0,1 0 1,1-1-1,0 0 1,0 0-1,1-1 0,11 10 1,-16-17 42,-1 1 1,1-1 0,0 1 0,0-1 0,0 0 0,0 0-1,0-1 1,5 2 0,-2-2-19,-1-1-1,1 1 1,-1-1 0,13-2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1.438"/>
    </inkml:context>
    <inkml:brush xml:id="br0">
      <inkml:brushProperty name="width" value="0.05" units="cm"/>
      <inkml:brushProperty name="height" value="0.05" units="cm"/>
    </inkml:brush>
  </inkml:definitions>
  <inkml:trace contextRef="#ctx0" brushRef="#br0">282 76 15955,'-8'0'147,"-1"1"-1,0 0 1,1 0 0,-1 0-1,1 1 1,-1 0-1,1 1 1,0 0-1,0 0 1,0 1-1,0 0 1,1 1-1,-10 6 1,-5 5 259,0 2 0,-35 36 0,51-48-324,0 0-1,1 0 0,0 0 0,0 0 1,0 1-1,1 0 0,0 0 0,0 0 1,0 0-1,1 1 0,-2 8 0,5-16-70,0 1 0,-1 0-1,1 0 1,0 0 0,0-1-1,0 1 1,0 0 0,0 0-1,0-1 1,0 1 0,1 0-1,-1 0 1,0 0 0,0-1-1,0 1 1,1 0 0,-1-1-1,0 1 1,1 0 0,-1-1-1,1 1 1,-1 0 0,1-1-1,-1 1 1,1-1 0,0 2-1,1-2 3,-1 1-1,0-1 1,0 0-1,1 1 1,-1-1-1,0 0 1,1 0-1,-1 0 0,0 0 1,1 0-1,-1 0 1,0 0-1,1 0 1,1-1-1,3-1 37,1-1-1,0 1 1,0-1-1,10-6 1,44-38 252,-49 37-219,-1 0-1,1 1 1,1 0 0,-1 1 0,1 0 0,27-10-1,-37 17-73,-1 1 0,1-1 0,0 1 0,0-1 0,-1 1 0,1 0 0,0 0 0,0 1 0,-1-1 0,1 1 0,0-1 1,-1 1-1,1 0 0,0 0 0,-1 0 0,1 0 0,-1 0 0,1 1 0,-1-1 0,0 1 0,0-1 0,0 1 0,0 0 0,0 0 0,0 0 0,0 0 0,0 0 0,-1 0 0,1 1 0,-1-1 0,2 5 0,4 8-3,0 0 1,-1 1 0,-1-1-1,4 19 1,-7-22 1,15 55 17,-4 1-1,-2 0 0,-4 1 1,-2 0-1,-8 114 0,0-153 30,-1-1 0,-9 30 0,10-48-22,0-1-1,-1 1 1,0-1 0,-1 0 0,0 0 0,0-1 0,-1 1 0,-11 13 0,16-21-26,-1-1 0,1 1 1,0-1-1,-1 1 1,1-1-1,-1 0 1,0 1-1,1-1 1,-1 0-1,0 0 1,0 0-1,0 0 1,1 0-1,-1-1 1,0 1-1,0-1 1,0 1-1,0-1 1,0 1-1,0-1 1,-1 0-1,1 0 1,0 0-1,0-1 1,0 1-1,0 0 1,0-1-1,0 1 1,0-1-1,0 1 1,0-1-1,-2-2 1,1 1-7,-1-1 0,1 1 0,1-1 1,-1 0-1,0 0 0,1 0 0,0-1 1,-1 1-1,1 0 0,0-1 1,1 0-1,-1 1 0,1-1 0,0 0 1,-2-5-1,0-9-11,1 0 1,1 0 0,1-1-1,0 1 1,1 0-1,1 0 1,0 0-1,8-23 1,2-3-10,3 0 0,21-45 1,114-190 68,-2 6 216,-145 266-248,17-42 112,-19 45-110,1 0 0,-1 1 1,-1-1-1,1 0 1,0 0-1,-1 0 1,0 0-1,0 1 0,0-1 1,-1-5-1,1 9-15,0-1 0,0 1 0,-1 0 0,1-1 0,0 1 0,0 0 0,0 0 0,0-1-1,0 1 1,-1 0 0,1 0 0,0 0 0,0-1 0,-1 1 0,1 0 0,0 0 0,0 0 0,0 0-1,-1-1 1,1 1 0,0 0 0,-1 0 0,1 0 0,0 0 0,0 0 0,-1 0 0,1 0 0,0 0-1,-1 0 1,1 0 0,0 0 0,0 0 0,-1 0 0,1 0 0,0 0 0,-1 0 0,1 0 0,0 0-1,0 0 1,-1 0 0,1 1 0,0-1 0,-1 0 0,-11 9 75,4 0-55,1 1 0,0 0 0,1 0 0,0 0 0,0 1 0,1 0 0,-4 14 0,-2 9-2,-8 42 0,18-73-19,-8 51 26,9-49-25,0 0 0,0 0 1,0 0-1,0 0 0,1 0 0,0 0 1,0 0-1,3 9 0,-3-13-2,-1 0 1,1 0-1,0 1 0,0-1 0,-1 0 1,1 0-1,0 0 0,0 0 0,0 0 1,1 0-1,-1 0 0,0 0 0,0-1 1,0 1-1,1 0 0,-1-1 0,0 1 1,1-1-1,-1 1 0,0-1 1,1 0-1,-1 1 0,1-1 0,-1 0 1,1 0-1,-1 0 0,0 0 0,1 0 1,-1-1-1,1 1 0,-1 0 0,0 0 1,1-1-1,-1 1 0,2-2 0,4-1 4,0 1 0,-1-2-1,1 1 1,-1-1 0,11-8-1,8-11 21,0-2-1,41-52 0,-6 6 22,-59 70-45,0 0 0,0 0 0,0 0 1,0 0-1,0 0 0,0 0 0,1 0 0,-1 0 0,0 1 0,0-1 0,1 1 0,-1-1 0,0 0 1,1 1-1,1-1 0,-3 1-1,1 0 0,0 0 1,0 1-1,-1-1 0,1 0 1,0 0-1,-1 0 0,1 1 1,0-1-1,-1 0 0,1 1 1,-1-1-1,1 0 0,0 1 1,-1-1-1,1 1 0,-1-1 1,1 1-1,-1-1 0,1 1 1,0 1-1,2 3 1,0 1 0,-1 0-1,0 0 1,0 0 0,2 11 0,3 6 8,-6-19-9,1 1-1,0-1 1,0 0 0,1 0 0,-1 1 0,1-2 0,0 1-1,0 0 1,0 0 0,6 4 0,-7-7 2,0 0-1,0 0 1,0 0 0,0 0 0,1 0-1,-1 0 1,1 0 0,-1-1-1,0 1 1,1-1 0,-1 0 0,1 0-1,-1 0 1,1 0 0,-1 0-1,0 0 1,1-1 0,-1 1 0,1-1-1,-1 0 1,5-1 0,-4 0 9,1 1-1,-1 0 1,1-1 0,-1 2 0,1-1 0,-1 0 0,1 1 0,0 0-1,-1-1 1,1 1 0,5 1 0,-7 0-1,0 0 1,-1-1-1,1 1 0,-1 0 0,1 0 1,-1 0-1,0 0 0,1 0 1,-1 1-1,0-1 0,0 0 0,0 0 1,0 1-1,0-1 0,0 1 1,0-1-1,0 1 0,-1-1 1,1 1-1,-1 0 0,1-1 0,-1 1 1,1 0-1,-1-1 0,0 1 1,0 2-1,7 71-941,-3-80-504,0-5 1219,0-10-333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3.009"/>
    </inkml:context>
    <inkml:brush xml:id="br0">
      <inkml:brushProperty name="width" value="0.05" units="cm"/>
      <inkml:brushProperty name="height" value="0.05" units="cm"/>
    </inkml:brush>
  </inkml:definitions>
  <inkml:trace contextRef="#ctx0" brushRef="#br0">2 682 16003,'0'3'446,"-2"16"1838,3-18-2253,-1-1 0,0 0-1,1 1 1,-1-1 0,0 1-1,1-1 1,-1 0 0,1 0-1,-1 1 1,0-1 0,1 0-1,-1 1 1,1-1 0,-1 0-1,1 0 1,-1 0 0,1 0-1,-1 1 1,1-1 0,-1 0-1,1 0 1,-1 0 0,1 0-1,-1 0 1,1 0 0,-1 0-1,1-1 1,-1 1 0,1 0-1,-1 0 1,1 0 0,-1 0 0,1-1-1,-1 1 1,1 0 0,-1 0-1,1-1 1,4-1 82,-1 0 1,0-1-1,0 1 1,0-1-1,0 0 1,0 0-1,-1 0 1,0-1-1,1 1 1,-1-1-1,5-8 1,-4 7 83,-1-1 0,0 0 1,0 0-1,0-1 0,0 1 1,-1 0-1,3-14 1,-16 41 760,-3 23-798,11-31-153,0-1 0,1 1 0,1-1 0,0 19 0,1-28-11,0-1 1,1 0-1,-1 0 0,0 0 0,1 1 1,0-1-1,-1 0 0,1 0 1,0 0-1,0 0 0,0 0 0,0 0 1,1-1-1,1 4 0,-1-4 0,-1 0-1,0 0 1,1 0 0,-1-1-1,1 1 1,0 0 0,-1-1-1,1 1 1,-1-1 0,1 0-1,0 1 1,-1-1 0,1 0-1,0 0 1,-1 0 0,1 0-1,0 0 1,-1-1 0,1 1-1,0 0 1,-1-1-1,3 0 1,5-2-13,0-1 0,0 1 1,0-2-1,-1 1 0,0-1 0,15-11 0,43-45-36,-46 41 45,30-23 0,-49 43 14,-1-1-1,1 1 0,-1-1 1,1 1-1,-1 0 0,0-1 1,1 1-1,0 0 0,-1-1 0,1 1 1,-1 0-1,1 0 0,-1 0 1,1-1-1,-1 1 0,1 0 1,0 0-1,-1 0 0,1 0 1,-1 0-1,1 0 0,0 0 0,-1 0 1,1 0-1,-1 0 0,1 0 1,0 1-1,-1-1 0,1 0 1,-1 0-1,1 1 0,0 0 1,0 0 10,0 0 0,0 0 1,-1 0-1,1 1 0,-1-1 1,1 0-1,-1 1 1,1-1-1,-1 1 0,0-1 1,0 0-1,0 1 0,0 1 1,0 4 141,0-1-1,0 1 1,-1 0 0,0-1 0,-3 9-1,-1-39 597,5 14-668,0 3-138,0-1 1,0 1-1,1-1 0,0 1 0,2-9 1,-3 14-40,1 1 1,-1-1 0,1 1-1,-1 0 1,1-1 0,0 1-1,0 0 1,-1 0 0,1 0-1,0 0 1,0-1 0,0 1-1,0 0 1,0 0 0,0 1-1,1-1 1,-1 0 0,0 0-1,0 1 1,1-1 0,-1 0-1,0 1 1,1-1 0,-1 1-1,1 0 1,-1-1 0,0 1-1,1 0 1,-1 0 0,1 0-1,-1 0 1,1 0 0,1 1-1,54 8-3324,-40-5 2411,0-1 0,1 0 0,18-1 0,-30-2 946,0-1 0,0 1-1,0-1 1,0 0-1,-1-1 1,1 1 0,-1-1-1,1 0 1,-1-1 0,1 1-1,-1-1 1,0 0-1,6-5 1,-7 4 241,-1 1 1,0-1-1,0 0 1,0 0-1,-1 0 0,1 0 1,-1 0-1,2-6 1,-3 9-60,0-1 0,0 1-1,-1 0 1,1-1 0,-1 1 0,1 0 0,-1-1 0,0 1 0,1-1 0,-1 1 0,0 0 0,0-1 0,0 1 0,0-1 0,0 1 0,0-1 0,-1 1 0,1-1 0,0 1 0,-1 0 0,1-1 0,-1 1 0,0 0 0,1-1-1,-1 1 1,0 0 0,0 0 0,0-1 0,0 1 0,-1-1 0,1 1-55,0 1-1,0 0 0,0-1 1,0 1-1,0 0 0,0 0 1,0 0-1,0 0 0,0 0 1,0 0-1,0 0 0,0 0 1,0 0-1,0 1 0,0-1 1,0 0-1,0 1 0,0-1 1,1 0-1,-1 1 0,0-1 1,0 1-1,0 0 0,0-1 1,1 1-1,-1 0 0,0-1 1,1 1-1,-1 0 0,0 0 1,1-1-1,-1 3 0,-18 29 591,16-23-623,1 0-1,-1 0 1,2 0-1,-1 0 1,1 0-1,1 0 1,0 11-1,0-17-38,0 0 1,0 0-1,1 0 0,0 0 0,0 1 0,0-1 0,0 0 1,0-1-1,0 1 0,1 0 0,1 3 0,-2-5-1,0 0 1,1 1-1,-1-1 0,0 0 0,1 0 0,-1 0 1,1 0-1,-1 0 0,1 0 0,-1 0 0,1-1 1,0 1-1,-1-1 0,1 1 0,0-1 1,-1 1-1,1-1 0,0 0 0,0 0 0,-1 0 1,4 0-1,2-1-4,0-1 1,0 0 0,0 0-1,0 0 1,-1-1-1,1 0 1,-1 0-1,1-1 1,-1 0 0,0 0-1,0 0 1,-1-1-1,1 0 1,8-9 0,8-11-35,34-51 1,-52 70 37,16-23 79,-1-1 0,-2-1 0,15-35-1,-30 66 157,-2 7-141,-1 12 7,0-9-46,-10 85 252,10-80-270,1 1-1,0-1 1,1 0-1,4 18 1,-5-31-30,0-1 1,0 0-1,0 0 0,1 0 0,-1 0 1,0 1-1,1-1 0,-1 0 0,1 0 1,0 0-1,-1 0 0,1 0 0,-1 0 1,1 0-1,0 0 0,0 0 0,0-1 1,0 1-1,0 0 0,-1 0 0,1-1 1,1 1-1,-1-1 0,1 1 0,-1 0 0,1-1 0,0 0 0,-1 0 0,1 0 0,-1-1-1,1 1 1,-1 0 0,1-1 0,-1 1 0,1 0 0,-1-1-1,1 0 1,-1 1 0,0-1 0,3-2 0,4-3 5,0 0 0,0-1 0,-1 0 0,10-12 0,44-60 178,-4-3 1,-3-2 0,81-173 0,-124 231-158,-11 25-30,0 1 0,0 0 1,1-1-1,-1 1 0,0-1 0,0 1 1,0 0-1,0-1 0,0 1 0,0-1 0,0 1 1,0 0-1,0-1 0,0 1 0,0-1 1,0 1-1,0 0 0,0-1 0,0 1 1,0-1-1,0 1 0,-1 0 0,1-1 0,0 1 1,0 0-1,0-1 0,-1 1 0,1-1 1,-10 4-22,-10 12-7,-13 26-14,-55 85 1,84-120 48,-1 1 4,3-5-5,1 0 0,-1 0-1,1 0 1,-1 0 0,1 1 0,0-1 0,0 0 0,0 1 0,0-1 0,0 5 0,1-13 0,2 13-88,0 14-38,-15 29-226,9-39-26,1 1 1,-3 20 0,2 1 166,2-1 1,2 1-1,0-1 0,8 47 1,-8-76 221,1 0 1,0-1-1,-1 0 0,1 1 1,0-1-1,0 1 1,0-1-1,0 0 1,1 0-1,-1 1 0,1-1 1,-1 0-1,1 0 1,0-1-1,0 1 1,0 0-1,0-1 0,0 1 1,0-1-1,0 1 1,3 0-1,0 0-2,0 0-1,0-1 1,1 0 0,-1 0-1,0-1 1,1 1-1,-1-1 1,0 0 0,7-1-1,-7 1-110,0-1 1,0 0-1,0 0 0,0 0 0,0-1 1,0 0-1,-1 0 0,7-3 0,-9 4 54,0-1 0,0 1-1,0-1 1,0 1 0,0-1-1,0 0 1,0 1-1,-1-1 1,1 0 0,-1 0-1,1-1 1,-1 1-1,0 0 1,0 0 0,0-1-1,0 1 1,0 0-1,0-3 1,1-21-268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3.912"/>
    </inkml:context>
    <inkml:brush xml:id="br0">
      <inkml:brushProperty name="width" value="0.05" units="cm"/>
      <inkml:brushProperty name="height" value="0.05" units="cm"/>
    </inkml:brush>
  </inkml:definitions>
  <inkml:trace contextRef="#ctx0" brushRef="#br0">0 35 18636,'1'-3'217,"-1"0"-90,1 1 0,0-1 0,-1 1 1,1 0-1,0-1 0,0 1 0,0 0 0,0-1 1,1 1-1,-1 0 0,2-2 0,-3 4-119,1 0 0,-1 0 0,0 0 0,0-1 0,0 1 0,0 0 0,1 0 0,-1 0 0,0 0 0,0 0 0,0 0 0,1 0 0,-1-1 0,0 1 0,0 0 0,0 0-1,1 0 1,-1 0 0,0 0 0,0 0 0,0 0 0,1 0 0,-1 0 0,0 0 0,0 0 0,0 0 0,1 0 0,-1 0 0,0 1 0,0-1 0,0 0 0,1 0 0,-1 0 0,0 0 0,0 0 0,0 0 0,1 0 0,-1 1 0,0-1 0,0 0 0,0 0 0,0 0 0,0 0 0,0 1 0,1-1 0,-1 0 0,0 0 0,0 0-1,0 1 1,0-1 0,0 0 0,0 1 0,4 13 344,-4-12-280,5 42 222,-2-1 1,-2 54 0,-1-4-257,0-77-32,6 72 6,-6-86-12,0 0 0,1-1 0,-1 1 0,0 0 0,1-1 0,-1 1 0,1-1 0,-1 1 0,1-1 0,0 1 0,-1-1 0,1 1 0,0-1 0,0 1 0,0-1 0,2 2 0,-2-3 0,-1 0 0,1 1 0,0-1 0,-1 0 0,1 0 0,0 0 0,-1 0 0,1 0 0,-1 0 0,1 0 0,0 0 0,-1-1 0,1 1 0,0 0 0,-1 0 0,1 0 1,-1-1-1,1 1 0,0 0 0,-1-1 0,1 1 0,-1-1 0,1 1 0,-1 0 0,1-1 0,-1 1 0,1-2 0,5-5 4,1-1-1,-2 0 0,1-1 1,3-9-1,44-89 116,-33 61-14,3 1 0,29-42 0,-49 83-84,0 0 0,0 0 0,0 1 0,1-1 0,-1 1 0,6-5 0,-8 8-14,0-1 1,0 1 0,0-1 0,0 1-1,0-1 1,-1 1 0,1 0 0,0-1 0,0 1-1,0 0 1,0 0 0,0-1 0,0 1-1,0 0 1,0 0 0,0 0 0,0 1-1,0-1 1,0 0 0,0 0 0,0 0-1,0 1 1,0-1 0,0 0 0,0 1 0,0-1-1,0 1 1,0-1 0,-1 1 0,1 0-1,0-1 1,0 1 0,-1 0 0,1-1-1,0 1 1,-1 0 0,1 0 0,-1 0-1,2 1 1,3 11 37,0 0-1,0 0 0,-1 0 0,-1 0 1,0 1-1,-1-1 0,0 19 1,5 17 68,-6-44-97,0 3 8,0-1 0,1 1 0,0-1 0,0 0 0,5 11 0,-6-17-21,-1 0 0,1 0-1,0 0 1,-1 0-1,1-1 1,0 1 0,0 0-1,-1 0 1,1 0-1,0-1 1,0 1 0,0 0-1,0-1 1,0 1 0,0-1-1,0 1 1,0-1-1,2 1 1,-2-1-2,1 0-1,-1 0 1,1-1 0,-1 1 0,1 0-1,-1 0 1,1-1 0,-1 1 0,1-1-1,-1 0 1,1 1 0,-1-1-1,0 0 1,1 0 0,-1 0 0,0 1-1,2-3 1,15-15 0,-1 0 0,0-2 0,-2 0 1,19-31-1,3-1 1,-20 27-2,-12 16-2,1 1-1,0-1 0,0 1 1,1 0-1,0 0 1,1 1-1,-1 0 1,2 1-1,8-7 1,-16 13 1,-1-1 1,1 1-1,0-1 0,0 1 1,0 0-1,0-1 0,0 1 1,0 0-1,-1 0 1,1 0-1,0 0 0,0 0 1,0 0-1,0 0 0,0 0 1,0 0-1,0 0 1,0 0-1,0 0 0,0 1 1,-1-1-1,1 0 0,0 1 1,0-1-1,0 1 1,0 0-1,1 0 1,-1 1 0,1-1-1,-1 1 1,0 0 0,1 0 0,-1-1 0,0 1 0,0 0-1,-1 0 1,1 0 0,1 3 0,1 7 3,-1 0 0,0 0 0,0 15 0,-1-22-2,5 186-567,6-242-2250,-4 10 2140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4.360"/>
    </inkml:context>
    <inkml:brush xml:id="br0">
      <inkml:brushProperty name="width" value="0.05" units="cm"/>
      <inkml:brushProperty name="height" value="0.05" units="cm"/>
    </inkml:brush>
  </inkml:definitions>
  <inkml:trace contextRef="#ctx0" brushRef="#br0">1 277 17372,'1'2'124,"-1"0"1,1 0-1,0 0 1,0 0 0,1 0-1,-1-1 1,0 1-1,0 0 1,1-1-1,-1 1 1,1-1 0,0 1-1,-1-1 1,1 0-1,0 1 1,2 0 0,-2-1-31,1-1 1,-1 1 0,1-1 0,0 0 0,-1 1 0,1-1 0,-1 0 0,1-1-1,-1 1 1,1 0 0,0-1 0,-1 1 0,5-3 0,7-2 107,1-1 0,-1-1 1,-1 0-1,1-1 0,-1 0 1,-1-1-1,18-15 0,-11 6-112,-2 0 0,0-1 0,26-36 0,-42 53-85,7-9 47,-1 0 1,9-22 0,-15 31-37,0 1 1,0-1 0,0 0 0,0 0-1,-1 0 1,1 0 0,-1 0 0,1 0-1,-1 0 1,0 0 0,0-1 0,0 1-1,0 0 1,0 0 0,-1 0 0,1 0 0,0 0-1,-1 0 1,0 0 0,1 0 0,-1 0-1,0 0 1,0 0 0,0 1 0,-2-4-1,1 4 4,1 0-1,-1 0 0,1 0 1,-1 0-1,1 1 0,-1-1 0,0 1 1,1-1-1,-1 1 0,1-1 1,-1 1-1,0 0 0,0 0 1,1 0-1,-1 0 0,0 0 1,1 0-1,-1 0 0,0 1 0,1-1 1,-1 1-1,0-1 0,1 1 1,-1 0-1,1-1 0,-1 1 1,-2 2-1,-2 0 38,0 2 0,0-1-1,0 0 1,1 1 0,-6 6 0,1 1 1,0 0 0,1 0 0,0 0 0,2 1 0,-1 1 0,1-1 0,1 1 0,-5 18 0,8-24-48,1 0 1,0 0 0,1 0 0,0 0 0,0 0-1,1 0 1,0 0 0,0 0 0,1 0 0,0 0-1,0 0 1,1 0 0,0 0 0,0-1 0,1 1-1,0-1 1,5 9 0,-5-11-113,1-1 1,-1 1-1,1-1 1,0 0-1,1 0 1,-1 0-1,1-1 1,0 0-1,-1 1 1,2-2-1,-1 1 1,8 3-1,-4-3-265,-1 0 1,1-1-1,0 1 0,0-2 0,0 1 0,1-1 1,10-1-1,3-3-348,-2-8-168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4.746"/>
    </inkml:context>
    <inkml:brush xml:id="br0">
      <inkml:brushProperty name="width" value="0.05" units="cm"/>
      <inkml:brushProperty name="height" value="0.05" units="cm"/>
    </inkml:brush>
  </inkml:definitions>
  <inkml:trace contextRef="#ctx0" brushRef="#br0">104 62 14987,'0'-1'100,"0"0"1,0 0-1,0 0 0,0 0 1,0 0-1,0 0 0,0 0 0,0 0 1,0 0-1,0 0 0,-1 0 0,1 0 1,0 0-1,-1 0 0,1 0 1,-1 1-1,1-1 0,-1 0 0,1 0 1,-1 0-1,-1-1 0,1 2-38,1 0-1,-1 0 1,0 0 0,1 0-1,-1 0 1,0 0 0,0 0-1,1 0 1,-1 0 0,0 1-1,1-1 1,-1 0 0,0 0-1,1 1 1,-1-1 0,1 0-1,-1 1 1,0-1 0,1 0-1,-1 1 1,1-1 0,-2 2-1,-2 2 220,-1 0 0,1 1 0,0 0 0,0 0-1,-5 9 1,0 6-107,1 1 0,0-1-1,2 1 1,0 1-1,2-1 1,0 1 0,1-1-1,2 1 1,0 0-1,3 26 1,-2-44-158,0 0 1,1-1-1,0 1 0,-1 0 0,1-1 1,3 7-1,-3-9-10,-1 0 1,0-1-1,1 1 0,-1 0 0,1-1 1,-1 1-1,1-1 0,-1 1 1,1-1-1,0 1 0,-1-1 0,1 1 1,-1-1-1,1 1 0,0-1 1,0 0-1,-1 1 0,1-1 0,0 0 1,0 0-1,-1 0 0,1 1 0,0-1 1,0 0-1,-1 0 0,1 0 1,0 0-1,0 0 0,-1 0 0,1-1 1,0 1-1,0 0 0,-1 0 1,1-1-1,0 1 0,0 0 0,-1-1 1,1 1-1,0 0 0,-1-1 1,1 1-1,0-2 0,7-3 36,0-2 0,0 1 1,-1-1-1,0 0 0,10-14 0,31-49 117,-29 40-91,4-7-2,-15 23-41,0 1 0,1-1-1,0 2 1,1-1 0,1 1-1,19-17 1,-30 28-25,1 1 0,-1-1 0,1 1 0,-1 0 0,1-1 0,-1 1 0,1 0 1,0-1-1,-1 1 0,1 0 0,-1 0 0,1 0 0,0-1 0,-1 1 0,1 0 0,0 0 0,-1 0 0,1 0 0,0 0 0,-1 0 0,1 0 1,0 0-1,-1 1 0,1-1 0,-1 0 0,1 0 0,0 0 0,-1 1 0,1-1 0,-1 0 0,1 1 0,-1-1 0,1 0 0,-1 1 0,1-1 0,-1 1 1,1-1-1,-1 1 0,1-1 0,-1 1 0,0-1 0,1 1 0,-1-1 0,0 1 0,1 1 0,7 32 5,-7-26-5,1 1 1,-1 0 0,2-1 0,-1 1 1,1-1-1,0 0 0,6 11 0,-8-17-1,0-1 1,0 0-1,0 1 0,1-1 1,-1 1-1,0-1 0,1 0 1,-1 0-1,0 0 0,1 0 1,0 0-1,-1 0 0,1 0 1,-1-1-1,4 2 0,-3-2 1,0 0-1,1 0 0,-1 0 0,1 0 0,-1 0 0,0 0 1,1 0-1,-1-1 0,0 0 0,1 1 0,-1-1 0,0 0 1,0 0-1,4-2 0,11-8-6,0-1 0,-1 0 0,27-27 1,-29 25-76,1 0 0,0 2 1,1-1-1,18-9 0,-33 21 68,0 1 0,0-1-1,0 0 1,0 1 0,0-1 0,0 0-1,1 1 1,-1 0 0,0-1 0,0 1-1,1 0 1,-1-1 0,0 1 0,0 0-1,1 0 1,-1 0 0,0 0 0,1 0-1,-1 0 1,0 1 0,0-1 0,1 0-1,-1 1 1,0-1 0,0 1 0,0-1-1,1 1 1,-1-1 0,0 1 0,0 0-1,0 0 1,1 1 0,1 2-43,-1 0-1,0 0 1,0 0 0,0 1 0,0-1-1,-1 1 1,2 6 0,-2-7-51,0 0 0,0 1 1,0-1-1,1 0 0,-1 0 0,1 0 0,5 7 1,-7-11 62,1 1 1,-1-1 0,1 1-1,-1-1 1,1 0 0,0 1-1,-1-1 1,1 1 0,-1-1 0,1 0-1,0 0 1,-1 1 0,1-1-1,0 0 1,0 0 0,-1 0 0,1 0-1,0 0 1,-1 0 0,1 0-1,0 0 1,-1 0 0,1 0-1,1-1 1,18-11-775,13-27-30,-30 35 809,28-38-536,5-11-47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5.149"/>
    </inkml:context>
    <inkml:brush xml:id="br0">
      <inkml:brushProperty name="width" value="0.05" units="cm"/>
      <inkml:brushProperty name="height" value="0.05" units="cm"/>
    </inkml:brush>
  </inkml:definitions>
  <inkml:trace contextRef="#ctx0" brushRef="#br0">109 1 15019,'-42'71'3526,"32"-57"-2988,1 0 0,0 0 0,1 1 0,1 0 0,0 1 0,-7 27 0,13-42-523,1 0 0,0 0-1,-1-1 1,1 1 0,0 0-1,0 0 1,0 0 0,-1-1-1,1 1 1,0 0 0,0 0-1,0 0 1,0 0 0,1-1-1,-1 1 1,0 0 0,0 0-1,0 0 1,1-1 0,-1 1-1,0 0 1,1-1 0,-1 1-1,1 0 1,-1 0 0,1-1-1,-1 1 1,1-1 0,-1 1-1,1 0 1,-1-1 0,1 1-1,0-1 1,0 0 0,-1 1-1,1-1 1,0 1 0,-1-1-1,1 0 1,0 0 0,0 1-1,0-1 1,-1 0 0,1 0-1,0 0 1,0 0 0,1 0-1,4-1 0,0 1 0,1-1-1,-1-1 1,0 0 0,7-2-1,-4 1-12,14-4-2,105-27 21,-116 32-24,1 0-1,-1 1 1,0 0 0,1 1-1,-1 1 1,1-1 0,-1 2 0,17 4-1,-26-6 12,-1 1 0,1 0-1,0 0 1,-1 0 0,1 0 0,0 0-1,-1 1 1,0-1 0,1 1-1,-1-1 1,0 1 0,0 0-1,0 0 1,0 0 0,0 0 0,0 1-1,-1-1 1,1 0 0,2 6-1,-3-5 35,0 1-1,-1-1 1,1 1-1,-1 0 0,0-1 1,0 1-1,0-1 1,0 1-1,0 0 1,-1-1-1,0 1 0,0-1 1,-2 6-1,-2 5 189,-1-1 1,-1-1-1,0 1 0,-1-1 0,0 0 1,-17 18-1,17-22-79,-1 0 0,1 0 0,-1-1 0,-1 0 0,1 0 0,-1-1 0,0 0 0,-1-1-1,-15 6 1,22-9-213,-1-1-1,0 0 0,1 0 0,-1 0 0,0 0 0,0-1 1,0 0-1,0 0 0,0 0 0,0 0 0,0-1 1,1 0-1,-1 0 0,0 0 0,0-1 0,1 1 0,-1-1 1,1 0-1,-1-1 0,1 1 0,0-1 0,0 0 0,0 0 1,-5-5-1,-11-13-392,2 1-162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5.679"/>
    </inkml:context>
    <inkml:brush xml:id="br0">
      <inkml:brushProperty name="width" value="0.05" units="cm"/>
      <inkml:brushProperty name="height" value="0.05" units="cm"/>
    </inkml:brush>
  </inkml:definitions>
  <inkml:trace contextRef="#ctx0" brushRef="#br0">1 955 16876,'2'2'70,"0"-1"1,1 0 0,-1 0 0,0 0 0,1 0 0,-1-1 0,1 1 0,0 0 0,-1-1-1,1 0 1,-1 0 0,1 0 0,0 0 0,-1 0 0,1 0 0,-1 0 0,1-1-1,3-1 1,-2 2 39,74-16 248,148-51-1,-127 34-225,421-132 357,640-199-22,-868 274-279,324-91 687,-577 170-839,56-13 107,-81 22-322,0 0-1,0 0 0,1 1 1,19 2-1,-28-1-17,-7 1 97,-13-2-70,-13-2-142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16.101"/>
    </inkml:context>
    <inkml:brush xml:id="br0">
      <inkml:brushProperty name="width" value="0.05" units="cm"/>
      <inkml:brushProperty name="height" value="0.05" units="cm"/>
    </inkml:brush>
  </inkml:definitions>
  <inkml:trace contextRef="#ctx0" brushRef="#br0">96 657 13499,'-10'2'299,"0"-1"-22,-1 2 0,1-1 0,0 1 0,0 1 1,0 0-1,-14 7 0,24-11-263,0 0 1,0 0-1,0 0 0,0 0 1,0 0-1,0 0 0,1 0 0,-1 0 1,0 0-1,0 1 0,0-1 1,0 0-1,0 0 0,0 0 1,0 0-1,0 0 0,0 0 0,1 0 1,-1 0-1,0 0 0,0 0 1,0 0-1,0 0 0,0 0 1,0 1-1,0-1 0,0 0 0,0 0 1,0 0-1,0 0 0,0 0 1,0 0-1,0 0 0,0 0 1,0 1-1,0-1 0,0 0 0,0 0 1,0 0-1,0 0 0,0 0 1,0 0-1,0 0 0,0 0 1,0 1-1,0-1 0,0 0 1,0 0-1,0 0 0,0 0 0,0 0 1,0 0-1,0 0 0,0 0 1,0 0-1,-1 0 0,1 1 1,6-1 138,0-1 0,0 1 0,0-1 1,0 0-1,0-1 0,-1 1 0,1-1 1,9-4-1,0 0 64,235-93 1415,-20 7-960,400-119-3,18 60-1698,89 48-1237,-604 87 1812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5.855"/>
    </inkml:context>
    <inkml:brush xml:id="br0">
      <inkml:brushProperty name="width" value="0.05" units="cm"/>
      <inkml:brushProperty name="height" value="0.05" units="cm"/>
    </inkml:brush>
  </inkml:definitions>
  <inkml:trace contextRef="#ctx0" brushRef="#br0">204 24 19364,'0'-1'78,"0"0"0,1 0 0,-1 1-1,0-1 1,0 0 0,1 0 0,-1 1-1,0-1 1,0 0 0,0 0 0,0 0 0,0 1-1,0-1 1,0 0 0,0 0 0,0 1 0,0-1-1,-1 0 1,1 0 0,0 0 0,0 1 0,-1-1-1,1 0 1,-1 1 0,1-1 0,0 0 0,-1 1-1,0-2 1,-1 2-15,1 0-1,-1 0 1,1 0-1,0 0 1,-1 0 0,1 0-1,-1 0 1,1 1-1,0-1 1,-1 1-1,1-1 1,0 1-1,-1-1 1,1 1 0,0 0-1,0 0 1,0-1-1,-2 3 1,-14 10 124,0 0 0,2 1 0,0 1 0,-14 17 0,-48 71-310,76-102 110,1-1 0,0 0 0,-1 0 0,1 1 0,0-1 1,0 0-1,-1 1 0,1-1 0,0 1 0,0-1 0,0 0 0,0 1 0,-1-1 0,1 0 0,0 1 0,0-1 1,0 1-1,0-1 0,0 0 0,0 1 0,0-1 0,0 1 0,0-1 0,0 0 0,1 1 0,8-1-207,29-15-9,-16 6 121,-8 5 83,0 0 1,0 1-1,1 1 1,-1 1 0,1 0-1,-1 0 1,24 3-1,-31-1 22,-1 0-1,1 0 1,0 0-1,-1 1 0,1 0 1,-1 0-1,1 1 0,-1 0 1,0 0-1,0 0 1,0 1-1,-1-1 0,1 2 1,-1-1-1,0 0 0,0 1 1,0 0-1,5 8 0,-8-11 15,-1 1-1,1 0 1,-1 0-1,1 0 0,-1 0 1,0 0-1,0 1 0,0-1 1,-1 0-1,1 0 1,-1 1-1,0-1 0,0 0 1,0 1-1,0-1 0,0 0 1,-1 1-1,-1 3 0,0-2 17,0 1 0,0-1 0,-1 0-1,0-1 1,0 1 0,0 0-1,0-1 1,-1 0 0,0 0-1,-5 4 1,-3 3 28,-1-2 0,0 0 0,-1 0 0,0-1 0,0-1-1,-26 10 1,-5-5-305,41-12 135,1 1 1,-1-1-1,1 0 0,-1 0 1,1 0-1,-1 0 1,1 0-1,0-1 1,-1 0-1,-5-2 0,8 3 75,0 0 0,1-1-1,-1 1 1,0-1-1,1 0 1,-1 1-1,0-1 1,1 1 0,-1-1-1,1 0 1,-1 0-1,1 1 1,0-1 0,-1 0-1,1 0 1,0 0-1,-1 1 1,1-1-1,0 0 1,0 0 0,0 0-1,-1 0 1,1 1-1,0-1 1,0 0 0,1 0-1,-1 0 1,0 0-1,0 0 1,0 1-1,0-1 1,1 0 0,-1 0-1,0 0 1,1 1-1,0-2 1,16-27-521,7-1-182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0:28.133"/>
    </inkml:context>
    <inkml:brush xml:id="br0">
      <inkml:brushProperty name="width" value="0.05" units="cm"/>
      <inkml:brushProperty name="height" value="0.05" units="cm"/>
    </inkml:brush>
  </inkml:definitions>
  <inkml:trace contextRef="#ctx0" brushRef="#br0">15 282 12787,'-1'1'64,"0"-1"1,1 0-1,-1 0 0,0 1 1,0-1-1,0 0 1,1 1-1,-1-1 1,0 1-1,1-1 0,-1 1 1,0-1-1,1 1 1,-1-1-1,1 1 0,-1 0 1,1-1-1,-1 1 1,1 0-1,0 0 1,-1-1-1,1 2 0,0-1-29,0-1 0,1 1 0,-1-1 0,1 1-1,-1-1 1,1 1 0,-1-1 0,1 1-1,-1-1 1,1 0 0,-1 1 0,1-1-1,0 0 1,-1 0 0,1 1 0,0-1-1,-1 0 1,1 0 0,0 0 0,0 0 0,46 3 636,39-13 123,132-32 1,-90 14-581,30 2 112,217-9-1,162 35 579,812 6-534,-984-10-315,122-16 177,-4-49-1853,-477 68 1336,0-1 0,0 0-1,0 0 1,-1 0 0,11-6 0,-13 6 150,-1 1 0,0-1 0,1 0 0,-1 0 0,0 1 0,0-2 0,0 1 0,-1 0 0,1 0 0,0 0 0,-1-1-1,0 1 1,1-1 0,-1 1 0,1-5 0,2-15-446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2.839"/>
    </inkml:context>
    <inkml:brush xml:id="br0">
      <inkml:brushProperty name="width" value="0.05" units="cm"/>
      <inkml:brushProperty name="height" value="0.05" units="cm"/>
    </inkml:brush>
  </inkml:definitions>
  <inkml:trace contextRef="#ctx0" brushRef="#br0">16 43 12915,'-13'10'1141,"11"-6"-683,10-7 27,5-3-342,1 1 0,0 0 1,0 1-1,0 0 0,1 1 0,-1 1 0,1 0 0,26 1 0,7 3-145,65 12 0,-39-4 70,336 9 162,-78-6-121,-201-3-83,366 20 12,28-25-40,601 16-302,332-4-366,-579-71 600,-540 26 92,68 18-4,0 25-22,58 1-17,259-28-519,24 26 1195,-497-3-608,303-26 1,-15-18 250,-527 33-93,19-2-609,-30 1 453,0 1-1,-1 0 1,1 0 0,0-1-1,-1 1 1,1 0-1,-1-1 1,1 1-1,0-1 1,-1 1 0,1-1-1,-1 1 1,1-1-1,-1 1 1,0-1-1,1 1 1,-1-1-1,1 0 1,-1 1 0,0-1-1,0 0 1,1 1-1,-1-1 1,0 0-1,0 1 1,0-1 0,0 0-1,0 0 1,0 1-1,0-1 1,0 0-1,0 1 1,0-1-1,0 0 1,0 0 0,-1 0-1,-2-17 175,-2-7 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6.207"/>
    </inkml:context>
    <inkml:brush xml:id="br0">
      <inkml:brushProperty name="width" value="0.05" units="cm"/>
      <inkml:brushProperty name="height" value="0.05" units="cm"/>
    </inkml:brush>
  </inkml:definitions>
  <inkml:trace contextRef="#ctx0" brushRef="#br0">920 198 12579,'84'-58'2241,"81"-72"0,-158 122-1488,-11 7 3,-18 10 70,-135 96 769,68-43-1173,-3-1-156,-256 168 782,-10-23-402,356-205-654,-13 7-207,0 0 1,-1-2-1,-19 6 0,34-11 175,1-1-1,-1 0 0,1 0 1,-1 1-1,0-1 0,1 0 1,-1 0-1,0 0 1,1 0-1,-1 0 0,0 0 1,1 0-1,-1 0 0,0 0 1,1 0-1,-1 0 1,0 0-1,1-1 0,-1 1 1,1 0-1,-1 0 0,0-1 1,1 1-1,-1 0 1,1-1-1,-1 1 0,1-1 1,-1 1-1,1-1 0,-1 1 1,1-1-1,-1 1 1,1-1-1,0 1 0,-1-1 1,1 1-1,0-1 0,0 0 1,-1 1-1,1-1 1,0 1-1,0-1 0,0 0 1,0 1-1,0-2 0,0-2-87,0 0-1,0 0 0,1 0 1,0 0-1,1-6 0,-1 8 134,11-36-634,7-9-152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6.608"/>
    </inkml:context>
    <inkml:brush xml:id="br0">
      <inkml:brushProperty name="width" value="0.05" units="cm"/>
      <inkml:brushProperty name="height" value="0.05" units="cm"/>
    </inkml:brush>
  </inkml:definitions>
  <inkml:trace contextRef="#ctx0" brushRef="#br0">587 1 12971,'-16'26'592,"0"0"1,-2-1 0,-1 0-1,-25 24 1,-5 8 21,-228 284 1231,252-312-1689,1 2 0,1 1 0,2 0 0,-20 45 0,27-39-13,14-37-140,0-1 0,0 1-1,0-1 1,0 1 0,0-1 0,0 1-1,0-1 1,0 1 0,0-1 0,0 1 0,0-1-1,1 1 1,-1-1 0,0 1 0,0-1-1,0 1 1,1-1 0,-1 1 0,0-1-1,0 0 1,1 1 0,-1-1 0,0 0 0,1 1-1,-1-1 1,1 0 0,-1 1 0,0-1-1,1 0 1,-1 1 0,1-1 0,-1 0-1,1 0 1,-1 0 0,1 0 0,-1 1-1,1-1 1,-1 0 0,1 0 0,-1 0 0,1 0-1,24-4 35,154-54-238,10-2-479,-18 17 395,-93 24 82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7.484"/>
    </inkml:context>
    <inkml:brush xml:id="br0">
      <inkml:brushProperty name="width" value="0.05" units="cm"/>
      <inkml:brushProperty name="height" value="0.05" units="cm"/>
    </inkml:brush>
  </inkml:definitions>
  <inkml:trace contextRef="#ctx0" brushRef="#br0">102 10 14579,'6'-9'1250,"-3"9"-512,-1 20 325,-8 55-391,-4 0 0,-19 74 0,16-88-419,0 5 8,-27 115 848,39-172-848,5-13-59,10-17-3,71-164 6,-62 128-254,3 0-1,57-91 0,-82 145 42,1 1-1,0 0 1,0-1-1,0 1 1,0 0-1,0 0 1,0 0-1,0 0 1,0 1-1,1-1 1,-1 0-1,1 1 1,0 0-1,-1 0 1,4-1-1,-5 1 3,0 1 0,1 1 1,-1-1-1,0 0 0,1 0 0,-1 0 1,0 1-1,0-1 0,0 1 0,1-1 1,-1 1-1,0-1 0,0 1 0,0 0 1,0-1-1,0 1 0,0 0 0,0 0 1,0 0-1,0 0 0,0 0 0,0 0 1,-1 0-1,1 0 0,0 0 0,-1 0 1,1 0-1,-1 0 0,1 1 0,-1-1 1,1 0-1,-1 0 0,0 2 0,1 1 4,0 0-1,-1 0 1,1-1-1,-1 1 1,0 0-1,0 0 1,0-1 0,-1 1-1,1 0 1,-1 0-1,0-1 1,0 1-1,-1-1 1,1 1-1,0-1 1,-1 1-1,0-1 1,0 0-1,0 0 1,0 0-1,-1 0 1,1 0 0,-6 4-1,-5 6 58,-2-1 0,1 0 0,-23 13 0,33-23-45,-20 14 24,-99 59-1287,118-74 334,8-7 533,10-10-63,11-5-200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7.917"/>
    </inkml:context>
    <inkml:brush xml:id="br0">
      <inkml:brushProperty name="width" value="0.05" units="cm"/>
      <inkml:brushProperty name="height" value="0.05" units="cm"/>
    </inkml:brush>
  </inkml:definitions>
  <inkml:trace contextRef="#ctx0" brushRef="#br0">0 77 14075,'3'-1'199,"0"0"5,1 0 0,-1 0 0,0 0 0,1 0 0,-1 1 0,0-1 0,8 1 0,-10 0-162,-1 1 0,1-1-1,0 0 1,0 1 0,0-1-1,-1 1 1,1-1 0,0 1 0,0 0-1,-1-1 1,1 1 0,0 0-1,-1-1 1,1 1 0,-1 0 0,1 0-1,-1 0 1,0-1 0,1 1 0,-1 0-1,0 0 1,1 0 0,-1 0-1,0 0 1,0 0 0,0 0 0,0-1-1,0 1 1,0 0 0,0 0-1,0 0 1,0 0 0,0 0 0,-1 1-1,-3 37 814,-13 52 0,11-64-772,0 1 0,2 0 0,1 0 0,1 42 0,2-66-86,1 0 0,-1 1 0,1-1 0,0 0 0,0 0 0,1 0 0,-1 0 0,1-1 0,-1 1 0,1 0 0,4 4 0,-6-7-8,0-1 1,0 0-1,0 0 1,0 1-1,1-1 0,-1 0 1,0 0-1,0 1 1,0-1-1,1 0 1,-1 0-1,0 1 0,0-1 1,1 0-1,-1 0 1,0 0-1,0 0 1,1 0-1,-1 1 0,0-1 1,1 0-1,-1 0 1,0 0-1,1 0 1,-1 0-1,0 0 0,0 0 1,1 0-1,-1 0 1,0 0-1,1 0 1,0 0-1,5-10 616,-1-15 63,-6-5-568,-2-11 49</inkml:trace>
  <inkml:trace contextRef="#ctx0" brushRef="#br0" timeOffset="1">13 18 15779,'0'-3'1313,"0"2"-1025,-4-2-200,2 1 216,4 1-352,1-2 160,0-1-152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8.318"/>
    </inkml:context>
    <inkml:brush xml:id="br0">
      <inkml:brushProperty name="width" value="0.05" units="cm"/>
      <inkml:brushProperty name="height" value="0.05" units="cm"/>
    </inkml:brush>
  </inkml:definitions>
  <inkml:trace contextRef="#ctx0" brushRef="#br0">287 79 17108,'0'0'86,"1"-1"0,0 0-1,0 1 1,-1-1 0,1 0 0,0 0 0,-1 1 0,1-1 0,-1 0 0,1 0 0,-1 0 0,1 0 0,-1 0 0,1 0 0,-1 1 0,0-1 0,0 0 0,0 0 0,1 0 0,-1 0-1,0-2 1,-1 2-40,1 0 1,-1 1-1,1-1 0,0 1 0,-1-1 0,1 0 0,-1 1 0,0-1 0,1 1 0,-1-1 0,1 1 0,-1-1 0,0 1 0,1 0 0,-1-1 0,0 1 0,0 0 0,1 0 0,-1-1 0,0 1 0,-1 0 0,-2-1 72,0 1 0,0-1 0,0 1 0,-1 0 0,1 1-1,0-1 1,0 1 0,0-1 0,-7 3 0,-1 3-46,0 0-1,1 1 1,-1 0 0,1 1-1,1 0 1,0 1 0,0 0 0,0 0-1,-11 16 1,5-5-64,2 1 0,0 0 0,1 1 0,-10 26 0,-2 16-6,23-57-7,0 1 1,0-1-1,1 0 0,0 1 0,0-1 0,1 15 0,0-21 2,0 0 0,0 1-1,0-1 1,0 0 0,0 1 0,1-1-1,-1 0 1,0 1 0,1-1-1,-1 0 1,1 1 0,0-1 0,-1 0-1,1 0 1,0 0 0,0 0-1,0 0 1,-1 0 0,1 0 0,0 0-1,0 0 1,1 0 0,-1 0-1,0 0 1,0-1 0,0 1-1,0 0 1,1-1 0,-1 1 0,0-1-1,1 0 1,-1 1 0,0-1-1,1 0 1,-1 0 0,0 0 0,1 0-1,-1 0 1,3 0 0,1-1-41,0 0 0,1-1 0,-1 1 1,0-1-1,1 0 0,-1-1 0,0 1 1,8-7-1,7-6-273,-1-1 1,-1 0-1,0-2 1,-1 0-1,19-28 0,-4 1-493,35-68 0,-33 45 196,-10 5-62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8.810"/>
    </inkml:context>
    <inkml:brush xml:id="br0">
      <inkml:brushProperty name="width" value="0.05" units="cm"/>
      <inkml:brushProperty name="height" value="0.05" units="cm"/>
    </inkml:brush>
  </inkml:definitions>
  <inkml:trace contextRef="#ctx0" brushRef="#br0">158 0 8866,'-1'2'375,"-1"0"0,1 0 0,0 0 0,-1 0 0,1 0-1,0 0 1,0 0 0,0 0 0,1 0 0,-2 3 0,-2 6 521,-13 24 259,-65 150 2715,73-160-3580,1 1 1,1 0-1,1 0 0,2 1 0,-3 38 0,7-57-262,1 1-1,0-1 1,0 0-1,0 0 0,6 14 1,-7-20-22,1 0 0,0-1 1,-1 1-1,1 0 0,0-1 0,0 1 1,0-1-1,0 1 0,1-1 0,-1 0 0,0 1 1,1-1-1,-1 0 0,2 1 0,-2-1 6,0-1 0,1 0-1,-1 1 1,0-1-1,0 0 1,0 0 0,0 0-1,0 0 1,1 0-1,-1 0 1,0 0 0,0 0-1,0-1 1,0 1 0,1 0-1,-1-1 1,0 1-1,0 0 1,0-1 0,0 0-1,0 1 1,0-1-1,0 0 1,1-1 0,8-7 61,0-1 0,-1-1 1,0 1-1,14-24 0,-1 1 27,59-67 109,-69 87-196,1 0 0,0 1 1,1 1-1,0 0 0,16-10 0,-26 19-9,0 0 0,0 0 0,0 0 0,0 1 0,1-1 0,-1 1 0,0 0 0,1 0 0,6 0 0,-9 1-1,-1 0-1,1 0 1,-1 0-1,1 0 1,0 1-1,-1-1 1,1 1 0,-1-1-1,1 1 1,-1-1-1,1 1 1,-1 0-1,0 0 1,1 0-1,-1 0 1,0 0-1,0 0 1,0 0-1,0 0 1,1 0 0,-1 1-1,-1-1 1,1 0-1,0 1 1,0-1-1,0 0 1,-1 1-1,1-1 1,0 3-1,1 4 3,-1 0 0,1 1-1,-1-1 1,-1 1 0,0-1 0,0 0-1,0 1 1,-1-1 0,-1 1-1,1-1 1,-4 10 0,0-3 13,0 0 0,-1-1 1,-1 1-1,0-1 1,-10 15-1,15-26-6,0-1-1,1 0 1,-1 0 0,0 0-1,0 0 1,0 0 0,0-1 0,-4 3-1,5-4-18,1 1 0,-1-1-1,1 0 1,-1 0 0,1 1-1,-1-1 1,1 0 0,-1 0-1,1 0 1,-1 0 0,1 0-1,-1 0 1,0 0 0,1 0-1,-1 0 1,1 0 0,-1 0 0,1-1-1,-1 1 1,1 0 0,-1 0-1,1 0 1,-1-1 0,1 1-1,-1 0 1,1-1 0,-1 1-1,1 0 1,0-1 0,-1 1-1,1 0 1,0-1 0,-1 1-1,1-1 1,0 1 0,-1-1 0,1 1-1,0-1 1,0 1 0,-1-1-1,1 1 1,0-1 0,0 1-1,0-1 1,0 1 0,0-1-1,0 1 1,0-2 0,0 0-87,0-1 0,0 1 0,0-1 0,0 1 1,1 0-1,-1-1 0,1 1 0,0 0 0,0-1 1,0 1-1,0 0 0,0 0 0,0 0 0,0 0 0,1 0 1,-1 0-1,1 0 0,-1 0 0,1 1 0,0-1 1,0 0-1,0 1 0,0 0 0,0-1 0,0 1 1,0 0-1,0 0 0,3-1 0,0-1 69,-2-1 78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9.196"/>
    </inkml:context>
    <inkml:brush xml:id="br0">
      <inkml:brushProperty name="width" value="0.05" units="cm"/>
      <inkml:brushProperty name="height" value="0.05" units="cm"/>
    </inkml:brush>
  </inkml:definitions>
  <inkml:trace contextRef="#ctx0" brushRef="#br0">3 1 16612,'-2'11'1432,"4"-5"-1008,7-2-136,5 5 712,2-1-320,8 8-248,2 0-87,3 2-145,-2 2-40,-1-1-272,-5-5-256,-6-4-697,-2 1 905,-8-10-136,-2-5-160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09.764"/>
    </inkml:context>
    <inkml:brush xml:id="br0">
      <inkml:brushProperty name="width" value="0.05" units="cm"/>
      <inkml:brushProperty name="height" value="0.05" units="cm"/>
    </inkml:brush>
  </inkml:definitions>
  <inkml:trace contextRef="#ctx0" brushRef="#br0">139 0 14907,'-9'5'151,"1"-1"0,0 1 0,0 1 0,0 0 0,1 0 0,0 0 0,0 1 0,0 0 0,1 0-1,0 1 1,1 0 0,-9 14 0,8-11-94,1 0 0,-1 1 0,2-1 0,0 1 0,0 0 0,1 0 0,1 0 0,0 0-1,-1 18 1,3-28-48,0 1-1,1 0 1,-1-1-1,0 1 1,1 0-1,-1 0 0,1-1 1,0 1-1,0-1 1,1 4-1,-1-5-6,0-1 0,-1 1 0,1 0 0,0 0 0,0 0 0,-1-1 0,1 1 0,0-1 0,0 1 0,0 0 0,0-1 0,0 1 0,0-1 0,0 0 0,0 1 0,0-1 0,0 0 0,0 0 0,0 1 0,0-1 0,0 0 0,0 0 0,0 0 0,0 0 0,0 0 0,0-1 0,0 1 0,0 0 0,0 0 0,2-1 0,3-2 4,1 0-1,0 0 1,0 0 0,-1-1-1,0 0 1,0 0-1,9-9 1,41-41 33,-33 29-14,7-5 10,-13 11 9,33-27 0,-49 46-41,0-1-1,-1 0 1,1 0 0,0 1-1,0-1 1,0 1 0,0-1-1,0 1 1,0-1 0,0 1-1,0-1 1,0 1-1,0 0 1,0 0 0,0-1-1,0 1 1,0 0 0,1 0-1,-1 0 1,0 0 0,2 1-1,-2-1 1,0 1 0,-1-1 0,1 1 0,0 0-1,0-1 1,-1 1 0,1 0 0,0 0 0,-1 0 0,1 0-1,-1-1 1,1 1 0,-1 0 0,1 0 0,-1 0 0,0 0 0,1 0-1,-1 2 1,2 8 17,-1 0 0,0 0-1,-2 19 1,0-10-5,2-17-28,-1 0 1,0 0-1,1 1 1,-1-1-1,1 0 1,0 0-1,0 0 1,0 0-1,3 6 1,-3-9 3,-1 1 1,1 0-1,0-1 1,-1 1-1,1-1 1,0 1-1,-1-1 0,1 1 1,0-1-1,0 1 1,0-1-1,-1 0 1,1 1-1,0-1 1,0 0-1,0 0 0,0 1 1,0-1-1,-1 0 1,1 0-1,0 0 1,0 0-1,0 0 1,0 0-1,0-1 1,0 1-1,0 0 0,-1 0 1,1-1-1,0 1 1,0 0-1,0-1 1,-1 1-1,1-1 1,0 1-1,0-1 0,-1 1 1,1-1-1,0 0 1,21-17-71,4-8-34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5:16.986"/>
    </inkml:context>
    <inkml:brush xml:id="br0">
      <inkml:brushProperty name="width" value="0.05" units="cm"/>
      <inkml:brushProperty name="height" value="0.05" units="cm"/>
    </inkml:brush>
  </inkml:definitions>
  <inkml:trace contextRef="#ctx0" brushRef="#br0">2 51 12339,'0'0'36,"0"0"0,0-1 0,0 1 1,0 0-1,-1 0 0,1 0 0,0 0 0,0 0 1,0 0-1,0-1 0,0 1 0,0 0 1,0 0-1,0 0 0,-1 0 0,1 0 1,0-1-1,0 1 0,0 0 0,0 0 0,0 0 1,0-1-1,0 1 0,0 0 0,0 0 1,0 0-1,0 0 0,0-1 0,0 1 0,0 0 1,0 0-1,0 0 0,0-1 0,1 1 1,-1 0-1,0 0 0,0 0 0,0 0 1,0 0-1,0-1 0,0 1 0,0 0 0,1 0 1,-1 0-1,0 0 0,0 0 0,0 0 1,0-1-1,0 1 0,1 0 0,-1 0 1,15-3 818,19 2-243,119 19 1010,-105-10-1070,70 3 0,-102-11-375,0 0 0,-1-1-1,1-1 1,0-1 0,-1 0 0,1-1-1,-1-1 1,22-9 0,-29 9-96,0 1 0,0 0 1,1 1-1,0 0 0,-1 0 0,1 1 1,0 0-1,0 0 0,0 1 0,0 0 1,17 1-1,-19 1-30,0-1-1,0 0 1,0-1 0,0 1 0,9-3 0,20-2-875,-34 0-211,-4 5 691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6.555"/>
    </inkml:context>
    <inkml:brush xml:id="br0">
      <inkml:brushProperty name="width" value="0.05" units="cm"/>
      <inkml:brushProperty name="height" value="0.05" units="cm"/>
    </inkml:brush>
  </inkml:definitions>
  <inkml:trace contextRef="#ctx0" brushRef="#br0">171 8 14619,'-5'1'198,"0"-1"0,0 0 0,0 1 0,0 0 0,1 0 0,-1 1 0,0-1 0,0 1 0,1 0 0,-1 1 0,1-1 0,0 1 0,-1-1 0,1 1 0,0 1-1,-3 3 1,-3 2 220,0 1 0,2 0 0,-1 1 0,-12 20 0,16-22-297,0 1 0,1 1 0,0-1 0,0 0 0,1 1 0,-3 20 1,6-26-106,-1-1 1,1 1 0,0 0-1,1 0 1,-1-1 0,1 1 0,0-1-1,2 8 1,-3-10-13,1 0 0,0 0 1,0 0-1,0 0 0,1 0 0,-1-1 1,0 1-1,1 0 0,-1 0 0,1-1 1,-1 1-1,1-1 0,0 0 0,0 1 1,0-1-1,0 0 0,0 0 0,2 1 1,0-1-4,0 0 1,0-1-1,0 0 1,0 1-1,0-1 1,0-1-1,0 1 1,-1 0-1,1-1 1,0 0-1,0 0 1,0 0-1,-1-1 1,1 1-1,0-1 1,-1 0-1,1 0 1,-1 0 0,6-5-1,6-4 17,0-1 1,22-24-1,-12 7 112,31-47 0,9-12 202,-65 88-323,1-1-1,-1 1 1,0-1 0,0 1-1,1 0 1,-1-1 0,0 1-1,1-1 1,-1 1 0,0 0-1,1-1 1,-1 1 0,1 0-1,-1 0 1,0-1 0,1 1-1,-1 0 1,1 0 0,-1 0-1,1-1 1,-1 1 0,1 0-1,-1 0 1,1 0 0,-1 0-1,1 0 1,-1 0 0,2 0-1,-2 1 0,1-1 0,-1 1 0,0 0 0,1 0 0,-1-1 0,0 1 0,1 0 0,-1 0 0,0-1 0,0 1-1,0 0 1,0 0 0,0-1 0,0 1 0,0 0 0,0 1 0,-5 45 123,3-37-71,-1 10 28,-3 33 136,6-49-193,-1-1 0,1 1 0,1 0 0,-1-1 0,1 1 0,-1 0 0,1-1 0,0 1 1,0-1-1,0 1 0,3 2 0,-4-5-21,1 0 0,0 0 0,0-1 1,-1 1-1,1-1 0,0 1 0,0 0 1,0-1-1,0 0 0,0 1 1,0-1-1,0 0 0,0 1 0,0-1 1,0 0-1,0 0 0,0 0 0,0 0 1,0 0-1,0 0 0,0 0 0,0 0 1,0 0-1,0 0 0,0-1 0,0 1 1,0 0-1,0-1 0,0 1 1,0 0-1,1-2 0,34-19 137,-34 19-129,68-51 138,-47 34-209,0 1 0,1 1 0,1 1 0,38-17 0,-59 31 30,0 0 0,1 1 1,-1-1-1,0 1 0,1 1 0,-1-1 1,8 0-1,-11 1 17,1 0-1,-1 1 1,1-1 0,-1 0-1,1 1 1,-1-1 0,0 0-1,1 1 1,-1 0 0,0-1-1,1 1 1,-1 0 0,0 0-1,0 0 1,0 0 0,1 0-1,-1 0 1,0 0 0,0 0-1,-1 0 1,1 0 0,0 1 0,0-1-1,-1 0 1,1 1 0,0-1-1,0 3 1,1 3-9,0 1 1,0 0-1,-1 0 0,0 0 1,-1 0-1,0 0 1,0 9-1,-11 59 103,7-56 53,2 1 0,-2 31 1,4-52-132,0 1 0,0-1 0,0 1 0,0-1 0,0 1 0,0 0 0,0-1 0,0 1 1,0-1-1,0 1 0,1-1 0,-1 1 0,0-1 0,0 1 0,1-1 0,-1 1 0,0-1 0,0 1 0,1-1 1,-1 1-1,1 0 0,8-5 138,6-15 3,12-24 5,-12 17-323,1 1 0,1 0-1,37-40 1,-51 62 109,0 1 1,0-1 0,0 1 0,0 0 0,0 0-1,1 0 1,-1 0 0,1 0 0,-1 1 0,5-2-1,-7 3 36,1 0 0,-1 0 0,1-1 0,-1 1-1,0 0 1,1 1 0,-1-1 0,1 0-1,-1 0 1,0 1 0,1-1 0,-1 0-1,0 1 1,1 0 0,-1-1 0,0 1-1,0 0 1,0-1 0,1 1 0,-1 0 0,0 0-1,0 0 1,0 0 0,0 0 0,-1 0-1,1 0 1,0 0 0,0 1 0,0 1-1,2 3-4,0 0-1,-1 0 1,0 0 0,2 11-1,-4-12 80,2 0 1,-1 0-1,0 0 0,1 0 1,0 0-1,0 0 0,5 7 1,-7-12-32,1 1 0,0 0 0,0 0 1,0-1-1,0 1 0,0 0 0,0-1 0,0 1 0,0-1 1,0 1-1,0-1 0,0 1 0,0-1 0,0 0 0,1 0 1,-1 0-1,0 1 0,0-1 0,0 0 0,0 0 0,0-1 1,1 1-1,-1 0 0,0 0 0,0 0 0,2-2 0,28-12 218,-29 13-221,79-55 371,9-5-294,-79 54-128,0 1-1,0 1 1,1 0 0,-1 0-1,1 1 1,14-2 0,-24 5 26,0 1 0,0-1 0,0 1 0,0 0 0,0 0 0,0 0 0,0 0-1,0 0 1,0 0 0,0 0 0,0 1 0,0-1 0,-1 1 0,1-1 0,0 1 0,0 0 0,0 0 0,0-1 0,-1 2 0,1-1 0,0 0 0,-1 0 0,1 0 0,-1 1 0,3 1 0,-3 1-2,1-1 1,-1 1-1,1-1 0,-1 1 0,0-1 1,0 1-1,-1 0 0,1-1 1,-1 1-1,1 0 0,-1-1 0,-1 8 1,-4 17 22,-13 44 1,12-44-1737,18-49 1356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0.183"/>
    </inkml:context>
    <inkml:brush xml:id="br0">
      <inkml:brushProperty name="width" value="0.05" units="cm"/>
      <inkml:brushProperty name="height" value="0.05" units="cm"/>
    </inkml:brush>
  </inkml:definitions>
  <inkml:trace contextRef="#ctx0" brushRef="#br0">130 0 17764,'1'8'233,"1"-1"0,-2 1 0,1-1 0,-1 1-1,0-1 1,0 1 0,-1-1 0,0 1 0,-1-1 0,-4 14 0,-3 3 239,-22 43 0,6-16 209,10-19-412,6-13-72,1 0-1,0 0 1,-9 38-1,17-56-198,-1 0 1,1 0-1,0 0 0,-1 0 0,1 0 0,0 0 0,0 0 0,0 0 0,0 0 1,0 1-1,0-1 0,0 0 0,1 0 0,-1 0 0,0 0 0,0 0 1,1 0-1,-1 0 0,1 0 0,-1 0 0,1 0 0,-1 0 0,1 0 0,0-1 1,-1 1-1,1 0 0,0 0 0,0-1 0,0 1 0,-1 0 0,1-1 1,0 1-1,0 0 0,0-1 0,0 0 0,0 1 0,0-1 0,0 1 1,0-1-1,0 0 0,0 0 0,0 0 0,0 0 0,1 0 0,-1 0 0,0 0 1,1 0-1,5-1-70,0 0 1,-1 0-1,1-1 1,-1 0 0,0 0-1,10-5 1,6-6-207,0-2 1,0 0-1,-1-2 1,-1 0-1,-1-1 1,17-21-1,-2 4-513,-34 35 778,0 0 0,0 0 0,0 0 0,0 0 0,0-1 0,0 1 0,0 0 0,0 0 0,0 0 0,0 0 0,0 0 0,0-1 0,1 1 0,-1 0 0,0 0 0,0 0 0,0 0 0,0 0 0,0 0 0,0-1 0,0 1 0,1 0 0,-1 0 0,0 0 0,0 0 0,0 0 1,0 0-1,1 0 0,-1 0 0,0 0 0,0 0 0,0 0 0,0 0 0,0 0 0,1 0 0,-1 0 0,0 0 0,0 0 0,0 0 0,0 0 0,1 0 0,-1 0 0,0 0 0,0 0 0,0 0 0,0 0 0,1 0 0,-1 0 0,0 0 0,0 0 0,0 1 0,0-1 0,0 0 0,0 0 0,1 0 0,-1 0 0,0 0 0,0 0 0,0 1 0,-2 14-285,-10 21 129,12-35 144,-6 16-180,3-11 396,0 1 0,0 0 0,1 0 0,0 0 0,1 0 1,-1 0-1,1 1 0,0 7 0,5-4 73,3-7 93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1.223"/>
    </inkml:context>
    <inkml:brush xml:id="br0">
      <inkml:brushProperty name="width" value="0.05" units="cm"/>
      <inkml:brushProperty name="height" value="0.05" units="cm"/>
    </inkml:brush>
  </inkml:definitions>
  <inkml:trace contextRef="#ctx0" brushRef="#br0">63 140 17524,'0'-2'154,"18"-35"1673,-18 37-1801,0 0-1,0-1 1,0 1 0,0 0 0,0-1 0,1 1-1,-1 0 1,0-1 0,0 1 0,0 0 0,0 0 0,1-1-1,-1 1 1,0 0 0,0 0 0,1-1 0,-1 1 0,0 0-1,1 0 1,-1 0 0,0-1 0,1 1 0,-1 0 0,0 0-1,0 0 1,1 0 0,-1 0 0,1 0 0,-1 0 0,1 0-1,-1 1 54,1 1-1,-1-1 1,1 1-1,-1-1 0,0 1 1,0-1-1,1 1 1,-1-1-1,-1 1 0,1 0 1,0-1-1,0 3 1,-35 228 914,17-131-832,7-38-49,-16 132 333,28-169-299,-1-26-143,0 0 0,0 1 0,0-1 0,0 0 0,0 0 0,0 0 0,0 0 0,0 1 0,0-1 0,1 0 0,-1 0 0,0 0 0,0 0 0,0 1 0,0-1 1,0 0-1,1 0 0,-1 0 0,0 0 0,0 0 0,0 0 0,0 0 0,1 0 0,-1 1 0,0-1 0,0 0 0,0 0 0,1 0 0,-1 0 0,0 0 0,0 0 0,0 0 0,1 0 0,-1 0 0,0 0 0,0 0 0,0 0 0,0 0 0,1-1 0,-1 1 0,0 0 0,0 0 0,0 0 0,1 0 0,-1 0 0,0 0 0,0 0 0,0 0 0,0-1 0,0 1 0,1 0 0,-1 0 0,0 0 0,0 0 0,0 0 0,0-1 0,0 1 0,0 0 0,0 0 0,0 0 0,0 0 0,1-1 0,8-13 71,3-12-22,-2-1 0,15-55 0,4-62-58,-24 117-41,-1 0 1,-1 0 0,-1-32-1,-5 49-54,-1 18 28,2 1 43,1 0 1,0 1-1,1-1 1,0 0 0,0 0-1,1 0 1,4 16-1,-5-22 26,0-1-1,1 1 1,0-1-1,0 1 1,-1-1-1,1 1 1,1-1-1,-1 0 1,0 0-1,1 1 1,-1-1-1,1 0 1,-1 0-1,1 0 1,0-1-1,0 1 1,0 0-1,0-1 1,0 1-1,0-1 1,1 0-1,-1 1 1,0-1-1,1 0 1,-1-1-1,1 1 1,-1 0-1,1-1 1,-1 1-1,1-1 1,-1 0-1,6 0 1,2-1-4,1-2 0,-1 1 0,0-1 0,1-1 0,-2 1 0,1-2 0,0 1 0,-1-2 0,16-10 0,1-4-7,46-43 0,-40 31 20,-2-1 0,-1-2 0,-2-1 0,39-69 1,-62 100-10,-1-1 1,0 0 0,0-1 0,-1 1 0,1 0 0,-1-1-1,1-12 1,-3 19 3,0 0-1,0-1 1,0 1 0,0 0-1,0 0 1,0-1 0,0 1-1,0 0 1,0 0 0,0-1-1,0 1 1,0 0-1,0 0 1,0-1 0,0 1-1,-1 0 1,1 0 0,0-1-1,0 1 1,0 0 0,-1 0-1,1 0 1,0 0-1,0-1 1,0 1 0,-1 0-1,1 0 1,0 0 0,0 0-1,-1 0 1,1 0 0,0 0-1,0 0 1,-1 0-1,1-1 1,0 1 0,0 0-1,-1 0 1,1 0 0,0 0-1,0 1 1,-1-1 0,1 0-1,0 0 1,0 0-1,-1 0 1,1 0 0,0 0-1,-1 0 1,-12 9-22,1 3 13,1 0-1,1 1 0,0 0 1,-11 20-1,-28 63 5,37-69 21,-16 53 1,25-70-12,1 0-1,0 0 1,1 0 0,0 0 0,0 1 0,1-1 0,0 0-1,1 0 1,2 11 0,-2-17-3,0-1-1,0 0 0,0 1 0,0-1 1,1 0-1,-1 1 0,1-1 1,0 0-1,0 0 0,0 0 1,0-1-1,0 1 0,1 0 1,-1-1-1,1 0 0,0 1 1,0-1-1,3 2 0,-2-3-2,0 1-1,0 0 1,1-1-1,-1 0 1,1 0-1,-1 0 1,1-1-1,-1 0 1,1 1-1,-1-1 1,1-1-1,6 0 1,1-2-10,0 0 0,0 0 1,-1-1-1,1-1 0,-1 0 1,0 0-1,0-1 0,0-1 1,11-9-1,-9 6-1,-1 0 0,0-1 0,-1-1-1,0 0 1,-1-1 0,0 1 0,-1-2 0,-1 1 0,0-1 0,-1-1 0,7-17-1,-14 31 14,0 0-1,1 0 0,-1 0 0,0 0 1,1 0-1,-1 0 0,0 0 1,0 0-1,0 0 0,0-1 0,0 1 1,0 0-1,-1 0 0,1 0 0,0-1 1,-1 2 0,1 0 0,0-1 1,0 1-1,-1 0 0,1 0 1,0 0-1,0 0 0,-1-1 1,1 1-1,0 0 0,-1 0 1,1 0-1,0 0 0,-1 0 1,1 0-1,0 0 1,0 0-1,-1 0 0,1 0 1,0 0-1,-1 0 0,1 0 1,0 0-1,-1 0 0,1 0 1,0 0-1,-1 0 0,1 0 1,0 1-1,0-1 0,-1 0 1,-2 2 13,0 0 0,0 0-1,0 0 1,1 0 0,-1 0 0,0 1 0,1-1 0,-3 4 0,-5 9 45,-1 1 1,2 0 0,0 0-1,1 1 1,1 0-1,0 1 1,1 0-1,2 0 1,-1 0 0,2 0-1,-2 28 1,5-41-46,0 0 1,0 1 0,1-1-1,0 0 1,0 0 0,0 0-1,0 0 1,1 0-1,0 0 1,0-1 0,0 1-1,1 0 1,-1-1 0,6 7-1,-5-8-30,0 0-1,0 0 1,0 0-1,1-1 1,-1 1-1,1-1 1,0 0-1,-1 0 1,1 0-1,0-1 1,0 1-1,0-1 1,0 0-1,0 0 1,0 0-1,1-1 1,-1 1-1,5-1 1,1-1-1,-1 0 1,1-1-1,-1 0 1,0 0-1,0-1 1,0 0-1,0 0 1,-1-1-1,1-1 0,8-5 1,40-28-85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2.180"/>
    </inkml:context>
    <inkml:brush xml:id="br0">
      <inkml:brushProperty name="width" value="0.05" units="cm"/>
      <inkml:brushProperty name="height" value="0.05" units="cm"/>
    </inkml:brush>
  </inkml:definitions>
  <inkml:trace contextRef="#ctx0" brushRef="#br0">43 4 16780,'0'0'29,"0"0"1,0-1-1,0 1 1,0 0 0,0 0-1,0 0 1,0 0-1,0 0 1,0 0-1,0 0 1,0 0 0,0 0-1,0-1 1,0 1-1,0 0 1,0 0 0,0 0-1,0 0 1,0 0-1,0 0 1,1 0 0,-1 0-1,0 0 1,0 0-1,0 0 1,0-1-1,0 1 1,0 0 0,0 0-1,0 0 1,0 0-1,0 0 1,0 0 0,0 0-1,0 0 1,1 0-1,-1 0 1,0 0 0,0 0-1,0 0 1,0 0-1,0 0 1,0 0-1,0 0 1,0 0 0,0 0-1,1 0 1,-1 0-1,0 0 1,0 0 0,0 0-1,0 0 1,0 0-1,0 0 1,0 0 0,0 0-1,0 0 1,0 0-1,1 0 1,-1 0 0,0 0-1,0 1 1,0-1-1,0 0 1,0 9 678,-4 17-201,4-24-303,-15 81 1120,4-29-1027,-5 82 1,16-134-295,-1 2 2,1 0 1,0 0 0,1 0 0,-1 0-1,1 0 1,1 6 0,-2-9-5,0 0-1,1-1 1,-1 1 0,0 0 0,1-1 0,-1 1 0,1 0-1,-1-1 1,1 1 0,0 0 0,-1-1 0,1 1-1,0-1 1,-1 1 0,1-1 0,0 0 0,-1 1 0,1-1-1,0 0 1,0 1 0,-1-1 0,1 0 0,0 0-1,0 0 1,0 1 0,-1-1 0,1 0 0,0 0-1,0 0 1,0 0 0,0-1 0,-1 1 0,1 0 0,0 0-1,0 0 1,0-1 0,-1 1 0,1 0 0,0-1-1,0 1 1,0-1 0,12-6 7,-1 1 0,0-2 0,0 0 0,20-18-1,44-46 13,-54 49-15,13-12 6,61-57 35,-71 73-32,-24 19-14,-1 0 1,0-1-1,0 1 1,1 0-1,-1 0 1,0 0 0,1 0-1,-1 0 1,0 0-1,0-1 1,1 1-1,-1 0 1,0 0-1,1 0 1,-1 0-1,0 0 1,1 0 0,-1 0-1,0 0 1,0 0-1,1 0 1,-1 1-1,0-1 1,1 0-1,-1 0 1,0 0-1,0 0 1,1 0 0,-1 0-1,0 1 1,0-1-1,1 0 1,-1 0-1,0 0 1,0 1-1,1-1 1,-1 0-1,0 0 1,0 1 0,0-1-1,0 0 1,1 0-1,-1 1 1,0-1-1,0 0 1,0 1-1,0-1 1,0 0-1,0 1 1,0 16 29,-23 86 73,1 0-23,22-74-45,0-28-34,0-1 0,0 1 0,0-1 0,0 1 0,1-1 0,-1 0 0,0 1 0,0-1 0,1 1 1,-1-1-1,0 1 0,0-1 0,1 0 0,-1 1 0,1-1 0,-1 0 0,0 1 0,1-1 0,-1 0 0,1 1 1,0-1-1,0 0 0,0 0 0,-1 0 0,1 0 0,0 0 0,0 0 0,0 0 0,0 0 0,0 0 0,0 0 0,0-1 0,-1 1 0,1 0 0,0-1 0,0 1 0,0-1 0,-1 1 0,2-1 0,7-6 5,0 0 0,-1 0 0,0 0 0,14-18-1,28-42 38,-28 35-23,66-95 67,-72 108-72,-16 19-15,0 0 0,0 0 0,0 0 0,1 0 1,-1 0-1,0 0 0,0-1 0,0 1 0,0 0 1,0 0-1,0 0 0,1 0 0,-1 0 0,0 0 1,0 0-1,0 0 0,0 0 0,0 0 0,1 0 1,-1 0-1,0 0 0,0 1 0,0-1 0,0 0 1,0 0-1,1 0 0,-1 0 0,0 0 0,0 0 1,0 0-1,0 0 0,0 0 0,0 0 0,0 1 1,1-1-1,-1 0 0,0 0 0,0 0 0,0 0 1,0 0-1,0 0 0,0 1 0,0-1 0,0 0 1,0 0-1,0 0 0,0 0 0,0 0 0,0 0 1,0 1-1,0-1 0,0 0 0,0 0 0,0 0 1,0 0-1,0 1 0,0-1 0,0 0 0,0 0 1,0 0-1,0 0 0,0 0 0,0 0 0,0 1 1,-1 12 6,-19 88 60,12-72-32,2 0 0,1 0-1,-2 59 1,7-87-30,0 1-1,0 0 1,0-1-1,0 1 1,1 0-1,-1-1 1,0 1-1,1 0 1,-1-1 0,1 1-1,-1-1 1,1 1-1,0-1 1,0 1-1,0-1 1,0 1-1,0-1 1,0 0-1,0 0 1,0 1-1,0-1 1,0 0-1,2 1 1,-1-1-1,0-1 1,0 1-1,0-1 0,0 1 1,1-1-1,-1 0 0,0 0 1,0 0-1,0 0 0,0 0 1,0-1-1,0 1 0,0 0 1,0-1-1,3-1 0,8-3 14,-1-1 0,0 0-1,0-1 1,12-10 0,-23 17-17,71-59 59,-55 43-88,0 2 0,1 0 1,0 1-1,34-18 1,-51 30 19,0 1 0,0-1 0,0 1 1,0-1-1,0 1 0,0 0 0,1 0 0,-1-1 1,0 1-1,0 0 0,0 0 0,0 0 1,0 0-1,0 0 0,0 0 0,2 1 1,-3-1 2,1 0 0,-1 1 0,0-1 0,1 0 0,-1 1 1,1-1-1,-1 1 0,0-1 0,1 0 0,-1 1 1,0-1-1,0 1 0,1-1 0,-1 1 0,0-1 0,0 1 1,0-1-1,0 1 0,1-1 0,-1 1 0,0-1 1,0 1-1,0 0 0,-1 5-22,1-1-1,-1 0 1,0 1 0,-1-1 0,-1 6 0,1-5 8,-15 42-87,11-31-190,0-1 1,0 1-1,2 0 1,-4 31-1,7-47 270,1-1 0,0 0 0,0 1 0,0-1 0,0 0 0,0 1 0,0-1 0,0 1 0,0-1 0,0 0 0,0 1 0,0-1 0,0 1 0,0-1 0,0 0 0,0 1 0,0-1 0,0 1 0,0-1 0,1 0 0,-1 1 1,0-1-1,0 0 0,0 1 0,1-1 0,-1 0 0,0 1 0,0-1 0,1 0 0,-1 1 0,0-1 0,1 0 0,-1 0 0,0 0 0,1 1 0,-1-1 0,0 0 0,1 0 0,0 0-7,0-1-1,0 1 1,0-1-1,0 0 1,0 0 0,0 1-1,-1-1 1,1 0 0,0 0-1,0 0 1,-1 0-1,1 0 1,-1 0 0,1 0-1,-1 0 1,1-1 0,10-29-525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2.570"/>
    </inkml:context>
    <inkml:brush xml:id="br0">
      <inkml:brushProperty name="width" value="0.05" units="cm"/>
      <inkml:brushProperty name="height" value="0.05" units="cm"/>
    </inkml:brush>
  </inkml:definitions>
  <inkml:trace contextRef="#ctx0" brushRef="#br0">19 1 17740,'-10'5'1520,"7"4"-1152,-1 0-160,3-2 592,4 0-752,4-1-776,4-1 632,4 1-176,3-2-152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2.987"/>
    </inkml:context>
    <inkml:brush xml:id="br0">
      <inkml:brushProperty name="width" value="0.05" units="cm"/>
      <inkml:brushProperty name="height" value="0.05" units="cm"/>
    </inkml:brush>
  </inkml:definitions>
  <inkml:trace contextRef="#ctx0" brushRef="#br0">154 188 18084,'-11'7'308,"1"0"-1,0 1 1,1 0 0,0 0-1,0 1 1,1 0 0,0 0-1,0 1 1,1 0 0,-10 19-1,9-14-159,1 0 0,0 1 0,2 0 0,-1 0 0,2 0 0,0 1 0,-1 18 0,4-32-125,1 0 0,0 0 0,0 0 0,0 0 1,0 0-1,1 0 0,-1 0 0,1 0 1,0 0-1,2 5 0,-3-7-18,1 0 1,0 0-1,-1 0 1,1 0-1,0 0 0,0 0 1,0-1-1,0 1 1,0 0-1,0 0 0,0-1 1,0 1-1,0-1 0,0 1 1,0-1-1,1 1 1,-1-1-1,0 0 0,0 0 1,0 1-1,1-1 1,-1 0-1,0 0 0,0 0 1,1 0-1,-1-1 1,0 1-1,0 0 0,0 0 1,0-1-1,2 0 1,5-1 2,0-1 0,-1 0 0,1-1 1,-1 0-1,0 0 0,0 0 0,0-1 1,8-7-1,48-50 35,-61 60-40,45-51 80,-2-1 0,-2-3 0,57-101 0,-96 152-74,0-1 0,0 0 0,-1 0 0,0 0 1,-1 0-1,1 0 0,0-10 0,-3 17-8,0 0 0,0-1 0,0 1 0,0 0 0,0 0 0,0-1-1,0 1 1,0 0 0,0 0 0,0 0 0,-1-1 0,1 1 0,0 0 0,0 0 0,0 0 0,0 0 0,-1 0-1,1-1 1,0 1 0,0 0 0,0 0 0,-1 0 0,1 0 0,0 0 0,0 0 0,0 0 0,-1 0 0,1 0-1,0 0 1,0 0 0,-1 0 0,1 0 0,0 0 0,0 0 0,0 0 0,-1 0 0,1 0 0,0 0 0,0 0-1,-1 0 1,1 0 0,0 0 0,0 0 0,0 0 0,-1 0 0,1 1 0,0-1 0,0 0 0,0 0 0,0 0-1,-1 0 1,1 0 0,0 1 0,0-1 0,0 0 0,0 1 0,-14 10 20,-3 7 12,2 0-1,0 2 0,-24 40 0,18-20 18,-21 55 1,36-81-123,1 1 0,1-1 1,0 1-1,1 0 1,-1 22-1,4-33 3,0 0 0,0-1 0,0 1 0,1 0 0,-1-1 0,1 1 0,0 0 1,0-1-1,0 1 0,1-1 0,-1 0 0,4 5 0,-4-6-10,1 0 0,0 0 0,-1 0-1,1-1 1,0 1 0,0-1 0,0 1 0,1-1 0,-1 0 0,0 0 0,0 0 0,1 0-1,-1 0 1,0-1 0,1 1 0,-1-1 0,1 1 0,-1-1 0,1 0 0,3 0-1,4-1-49,-1 0-1,1-1 0,-1 0 1,0 0-1,0-1 1,0 0-1,0-1 0,12-7 1,33-23-653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3.390"/>
    </inkml:context>
    <inkml:brush xml:id="br0">
      <inkml:brushProperty name="width" value="0.05" units="cm"/>
      <inkml:brushProperty name="height" value="0.05" units="cm"/>
    </inkml:brush>
  </inkml:definitions>
  <inkml:trace contextRef="#ctx0" brushRef="#br0">166 260 15475,'-2'8'245,"-1"-1"0,0 1-1,0-1 1,-1 0 0,0 0 0,0 0-1,0-1 1,-8 9 0,-7 11 168,14-19-261,-63 104 1709,63-101-1709,0 0 1,0 1 0,1 0-1,0 0 1,1 0 0,1 0 0,0 0-1,-2 23 1,4-33-142,0 0-1,0 0 1,0 0-1,0 0 1,0 0 0,0 0-1,0 0 1,0 0-1,1 0 1,-1 0 0,0 0-1,1 0 1,-1 0-1,0-1 1,1 1 0,-1 0-1,1 0 1,0 0-1,-1-1 1,1 1 0,0 0-1,-1 0 1,1-1-1,0 1 1,0-1 0,-1 1-1,1-1 1,0 1-1,0-1 1,0 1 0,0-1-1,0 0 1,0 1-1,0-1 1,0 0 0,0 0-1,1 0 1,2 0-2,0 0 0,-1-1 0,1 0 0,0 0-1,-1 0 1,1 0 0,-1 0 0,1-1 0,5-2 0,5-5-5,1-1-1,-1 0 1,-1-1-1,17-16 1,45-56 15,-74 83-19,52-66 34,-3-1 0,-3-3-1,57-112 1,-99 174-30,-2 3 2,-1 0 0,1 0 0,-1 0 1,1 0-1,-2-1 0,1 1 0,0-1 0,-1 1 0,1-10 0,-2 15-4,-1 0 0,1-1 0,0 1 0,0 0 0,-1 0 0,1-1-1,0 1 1,0 0 0,-1 0 0,1-1 0,0 1 0,-1 0 0,1 0-1,0 0 1,-1 0 0,1-1 0,0 1 0,-1 0 0,1 0 0,-1 0-1,1 0 1,0 0 0,-1 0 0,1 0 0,0 0 0,-1 0 0,1 0-1,-1 0 1,1 0 0,0 0 0,-1 0 0,1 1 0,0-1 0,-1 0-1,1 0 1,0 0 0,-1 0 0,1 1 0,0-1 0,-1 0 0,1 1 0,-19 12 91,3 1 26,2 2-1,0 0 1,0 1-1,2 0 1,-14 24-1,3 2 251,-23 59 0,38-83-227,2 0 1,0 1-1,-5 34 0,9-47-192,2-1 1,-1 1-1,1-1 0,0 1 0,0-1 0,1 1 0,0-1 0,0 1 0,0-1 0,1 0 0,0 1 0,0-1 0,1 0 0,-1 0 0,7 9 0,-8-14-32,1 1 0,-1 0 1,1-1-1,0 1 0,0-1 0,-1 0 0,1 1 0,0-1 0,0 0 0,3 1 0,-4-1 58,0-1 0,0 0 0,0 0 1,0 1-1,0-1 0,0 0 0,-1 0 0,1 0 1,0 0-1,0 0 0,0 0 0,0 0 0,0 0 0,0 0 1,0-1-1,-1 1 0,1 0 0,0 0 0,0-1 1,0 1-1,0-1 0,-1 1 0,1-1 0,0 1 0,0-1 1,-1 1-1,2-2 0,6-12-513</inkml:trace>
  <inkml:trace contextRef="#ctx0" brushRef="#br0" timeOffset="1">506 363 10218,'8'11'984,"1"-7"-704,0-7-368,1-4 641,-2-8-225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3.777"/>
    </inkml:context>
    <inkml:brush xml:id="br0">
      <inkml:brushProperty name="width" value="0.05" units="cm"/>
      <inkml:brushProperty name="height" value="0.05" units="cm"/>
    </inkml:brush>
  </inkml:definitions>
  <inkml:trace contextRef="#ctx0" brushRef="#br0">245 20 18628,'10'-18'1472,"-11"16"-618,-4 7-415,-7 10 202,-31 58 76,3 1 0,3 3 1,4 1-1,-37 127 0,68-197-752,-8 40-7,9-45-45,0 1 1,1 0-1,0-1 0,0 1 1,0 0-1,1-1 0,-1 1 0,1 0 1,0-1-1,1 5 0,-2-7 63,0-1-1,1 1 0,-1-1 0,0 0 1,0 1-1,0-1 0,1 1 0,-1-1 1,0 0-1,1 1 0,-1-1 1,0 0-1,0 0 0,1 1 0,-1-1 1,1 0-1,-1 0 0,0 1 1,1-1-1,-1 0 0,1 0 0,-1 0 1,0 0-1,1 0 0,-1 1 0,1-1 1,-1 0-1,1 0 0,-1 0 1,0 0-1,1 0 0,-1 0 0,1-1 1,-1 1-1,1 0 0,-1 0 1,0 0-1,1 0 0,-1 0 0,1-1 1,-1 1-1,0 0 0,1 0 1,-1-1-1,0 1 0,1 0 0,-1 0 1,0-1-1,1 1 0,-1-1 0,18-20-402,2-11-125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4.099"/>
    </inkml:context>
    <inkml:brush xml:id="br0">
      <inkml:brushProperty name="width" value="0.05" units="cm"/>
      <inkml:brushProperty name="height" value="0.05" units="cm"/>
    </inkml:brush>
  </inkml:definitions>
  <inkml:trace contextRef="#ctx0" brushRef="#br0">0 59 15259,'6'5'253,"-1"-1"-1,1 1 0,0-1 0,0 1 1,1-2-1,-1 1 0,1-1 1,0 0-1,0 0 0,0-1 1,0 0-1,0 0 0,0-1 1,1 0-1,-1 0 0,1 0 0,9-2 1,5 0 9,1-1-1,-1-1 1,0 0 0,33-12 0,-45 13-212,1-1 0,-1-1 0,0 0 0,0 0 0,0-1 0,-1 0 0,1-1 0,-1 0 0,9-8 0,-17 14-42,0-1 0,-1 0 0,1 1 0,0-1 0,0 0 0,-1 0 0,1 1 0,0-1 0,-1 0 0,1 0 0,-1 0 0,1 0 0,-1 0 0,0 0 0,1 0-1,-1 0 1,0 0 0,0 0 0,0-1 0,0 1 0,0 0 0,0 1 0,0-1 0,-1 1 0,1-1 0,0 1 0,-1-1 0,1 1 0,-1 0 0,1-1 0,-1 1 0,1-1 0,0 1 0,-1 0 0,1-1 0,-1 1 0,0 0 0,1 0 0,-1-1 0,1 1 0,-1 0 0,1 0 0,-2 0 0,-2-1 21,-1 0 1,1 1-1,-1 0 1,1 0-1,0 0 1,-1 0-1,1 1 1,-5 1-1,-6 3 34,1 0-1,0 1 1,1 1-1,0 0 1,0 1-1,0 0 0,1 1 1,0 1-1,1-1 1,-11 13-1,13-13-19,1 0 1,0 1-1,1 0 0,0 1 0,0-1 0,1 1 0,0 1 0,1-1 0,0 1 0,1 0 0,1 0 0,-4 15 0,7-23-49,-1-1 1,1 1-1,0 0 0,0-1 0,0 1 1,0-1-1,1 1 0,0-1 1,-1 1-1,1-1 0,0 1 0,1-1 1,-1 0-1,0 1 0,1-1 1,0 0-1,0 0 0,0 0 0,0 0 1,0-1-1,1 1 0,-1-1 1,5 4-1,-3-4-46,0 1 0,0-1-1,0 0 1,0-1 0,1 1 0,-1-1 0,1 0 0,-1 0-1,1 0 1,-1 0 0,1-1 0,-1 0 0,1 0-1,0 0 1,-1-1 0,1 1 0,6-3 0,-3 1-5,0 0 0,0-1 0,14-8 0,28-20-243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5.056"/>
    </inkml:context>
    <inkml:brush xml:id="br0">
      <inkml:brushProperty name="width" value="0.05" units="cm"/>
      <inkml:brushProperty name="height" value="0.05" units="cm"/>
    </inkml:brush>
  </inkml:definitions>
  <inkml:trace contextRef="#ctx0" brushRef="#br0">242 234 15067,'-2'-2'146,"0"0"-1,1-1 0,-1 1 1,0 0-1,-1 0 1,1 0-1,0 0 0,0 0 1,-1 0-1,1 1 0,-1-1 1,0 1-1,1-1 1,-1 1-1,0 0 0,0 0 1,0 1-1,0-1 1,0 1-1,0-1 0,0 1 1,0 0-1,0 0 0,0 0 1,0 0-1,0 1 1,-4 0-1,0 1 16,1 0 0,-1 0 0,0 0 0,1 1 0,-1 0 0,1 0 0,0 1 1,0-1-1,0 2 0,-8 6 0,5-2-125,1 1 1,0 0-1,0 0 0,1 0 1,1 1-1,-1 0 1,2 0-1,0 1 0,0 0 1,1 0-1,0 0 1,1 0-1,0 0 0,1 1 1,1-1-1,0 19 1,0-29-30,1 0 1,0 1 0,0-1 0,1 0 0,-1 1 0,0-1 0,1 1 0,0-1-1,-1 0 1,1 0 0,0 1 0,0-1 0,0 0 0,0 0 0,1 0-1,-1 0 1,0 0 0,1 0 0,0-1 0,-1 1 0,1 0 0,2 1-1,-1-2 10,-1 0 0,0-1 0,1 1-1,-1-1 1,1 0 0,-1 0-1,0 0 1,1 0 0,-1 0-1,1 0 1,-1 0 0,0-1-1,1 1 1,-1-1 0,0 0 0,1 0-1,-1 0 1,0 0 0,0 0-1,0 0 1,0-1 0,0 1-1,2-2 1,16-13 106,0 0 0,-1-1 0,-1-1 0,-1-1 0,19-28-1,-6 6 195,39-76-1,-54 84-268,-13 28-43,-10 19-5,-5 14-26,1 0 1,-9 35-1,16-48 11,2 0 0,0 0 0,0 0 1,2 1-1,0-1 0,1 19 0,0-30 10,1-1 1,-1 0-1,1 0 1,-1 1 0,1-1-1,0 0 1,0 0 0,0 0-1,1 0 1,-1 0-1,1-1 1,3 6 0,-3-7 0,-1 1 1,1-1-1,-1 0 1,1 0-1,-1 0 1,1 0-1,0 0 1,-1 0-1,1 0 1,0 0 0,0-1-1,0 1 1,0-1-1,0 0 1,-1 1-1,5-1 1,0-1-6,1 1 1,-1-1 0,1-1-1,-1 0 1,0 0 0,1 0-1,-1 0 1,0-1 0,-1 0-1,1 0 1,9-8 0,16-11-14,-2-3 0,0 0 0,35-42-1,-26 22 58,51-79 0,-76 104-11,-1-1 0,-1 0 1,-1 0-1,9-25 0,-19 35 17,0 11-40,0 0 0,-1 0-1,1 0 1,0 0-1,-1 0 1,1 0 0,0 0-1,0 0 1,-1 0 0,1 0-1,0 0 1,-1 0-1,1 0 1,0 0 0,0 0-1,-1 0 1,1 0-1,0 0 1,0 1 0,-1-1-1,1 0 1,0 0-1,0 0 1,-1 1 0,1-1-1,0 0 1,0 0 0,0 0-1,0 1 1,-1-1-1,-6 11 3,-1-1-1,2 1 1,0 0-1,0 1 1,1-1-1,-4 14 1,1-6 2,-13 35 64,3 0-1,-22 103 1,34-119-24,2 0 0,1 0 1,2 0-1,1 0 0,8 49 0,10 15-6,-9-60-30,-3-1-1,0 1 0,-2 51 0,-4-87 0,0-1 1,-1 1-1,0 0 0,0 0 0,-1-1 0,-3 9 0,5-13-5,0 0 0,-1 0 1,1 0-1,0-1 1,-1 1-1,1 0 0,-1 0 1,0 0-1,1 0 0,-1-1 1,0 1-1,1 0 1,-1-1-1,0 1 0,0 0 1,0-1-1,1 1 0,-1-1 1,0 0-1,0 1 1,0-1-1,0 1 0,0-1 1,0 0-1,0 0 0,0 0 1,0 0-1,0 0 0,0 0 1,0 0-1,0 0 1,0 0-1,0 0 0,0 0 1,0 0-1,0-1 0,0 1 1,0 0-1,0-1 1,0 1-1,1-1 0,-1 1 1,0-1-1,-1 0 0,-4-4 16,0 0-1,1 0 1,-1 0-1,1-1 1,0 0-1,0 0 1,1 0-1,0 0 1,-6-12-1,-1-4 12,-13-40 0,20 48-36,-1-1 1,2 0 0,0 0 0,1 0 0,0-1-1,2 1 1,1-30 0,0 38-12,0 0 0,0-1 0,1 1 0,0 0-1,0-1 1,1 1 0,0 0 0,0 1 0,1-1 0,-1 0 0,2 1 0,-1 0 0,1 0 0,-1 0-1,2 1 1,-1 0 0,12-9 0,1 3-543,0 0 1,28-10-1,-28 13-10,0 0-1,-1-1 1,16-12-1,10-16-81,4-6-224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7.130"/>
    </inkml:context>
    <inkml:brush xml:id="br0">
      <inkml:brushProperty name="width" value="0.05" units="cm"/>
      <inkml:brushProperty name="height" value="0.05" units="cm"/>
    </inkml:brush>
  </inkml:definitions>
  <inkml:trace contextRef="#ctx0" brushRef="#br0">241 103 15123,'0'-1'39,"0"0"0,0 0 0,0 0 0,0 0 0,0 0 0,-1 0 0,1 1 0,0-1 0,0 0 0,-1 0 0,1 0 0,-1 0-1,1 0 1,-1 0 0,1 1 0,-1-1 0,1 0 0,-1 0 0,0 1 0,1-1 0,-1 0 0,0 1 0,0-1 0,0 1 0,1-1 0,-1 1 0,0-1 0,0 1 0,0 0-1,0-1 1,0 1 0,0 0 0,0 0 0,0 0 0,0 0 0,0 0 0,0 0 0,0 0 0,0 0 0,1 0 0,-1 0 0,0 0 0,-1 1 0,-3 0 19,1 0-1,-1 1 1,1 0 0,-1 0 0,1 0 0,0 0-1,0 1 1,-4 3 0,-8 9 80,0 0 0,1 1 0,1 0 1,1 1-1,0 1 0,1 0 0,1 1 0,1 0 0,1 1 0,0 0 0,2 0 1,0 1-1,-5 29 0,10-42-75,1-1 0,0 1 0,1 0 0,0 11 0,0-17-36,0 0 0,1-1 0,-1 1 0,0 0 0,1-1 0,-1 1 0,1 0 0,-1-1 0,1 1 0,0 0-1,0-1 1,0 1 0,0-1 0,0 0 0,0 1 0,0-1 0,0 0 0,0 1 0,1-1 0,-1 0 0,0 0 0,1 0 0,-1 0 0,1 0 0,-1-1-1,1 1 1,1 0 0,4 0 42,-1 0 1,0-1-1,0 0 0,0 0 0,1 0 0,-1-1 0,0 0 0,0 0 1,0-1-1,0 0 0,0 0 0,0 0 0,0 0 0,7-6 0,5-2 86,0-1 0,-1-1 0,18-15 0,-18 12-30,0-1 0,-1-1 0,0 0 0,-2-1 0,0 0 0,-1-2 0,-1 1 0,16-36 0,-26 50-114,0-1 0,-1 0-1,0 0 1,0 0-1,0 0 1,0-7 0,-1 12-11,0 0 1,0 1 0,0-1 0,0 0 0,0 1 0,0-1-1,0 0 1,0 0 0,0 1 0,0-1 0,0 0-1,0 1 1,-1-1 0,1 0 0,0 1 0,-1-1 0,1 0-1,0 1 1,-1-1 0,1 0 0,-1 1 0,1-1-1,-1 1 1,1-1 0,-1 1 0,1-1 0,-1 1 0,1 0-1,-1-1 1,0 1 0,1-1 0,-1 1 0,0 0-1,1 0 1,-1-1 0,0 1 0,1 0 0,-1 0 0,0 0-1,1 0 1,-1 0 0,0 0 0,0 0 0,1 0 0,-1 0-1,0 0 1,1 0 0,-1 1 0,0-1 0,0 0-1,1 0 1,-1 1 0,1-1 0,-1 0 0,0 1 0,1-1-1,-1 1 1,0 0 0,-4 2-6,1 1 0,0 0-1,0 0 1,0 0 0,0 0 0,1 0 0,0 1 0,0 0-1,0 0 1,0 0 0,1 0 0,0 0 0,0 0-1,0 0 1,1 1 0,-2 10 0,3-15 4,-1 0 0,1 0 0,0 0 0,0 0 0,0 0 0,0 0 0,0 0 0,0 0 0,1-1 0,-1 1 0,0 0 1,0 0-1,1 0 0,-1 0 0,0 0 0,1 0 0,-1 0 0,1-1 0,-1 1 0,1 0 0,0 0 0,-1-1 0,1 1 0,0 0 0,1 0 0,-1 0 0,1-1-1,-1 1 0,1-1 0,-1 0 1,1 0-1,-1 0 0,1 1 1,-1-2-1,1 1 0,-1 0 1,1 0-1,-1 0 0,1-1 0,1 0 1,5-1-4,0-1 0,-1-1 0,1 1 0,13-10 0,5-7 22,-1 0 0,-1-2 0,-1 0 0,0-2 0,-2 0 0,-1-1 0,24-40 0,-55 102 38,-12 73 0,21-98-58,1 1 0,0-1 1,1 1-1,0-1 0,4 19 0,-4-29 3,0 1 0,1-1 0,-1 0 0,1 1 0,-1-1 0,1 0 0,0 0 0,0 0-1,0 0 1,0 0 0,0 0 0,1 0 0,-1 0 0,1 0 0,-1 0 0,1-1 0,0 1 0,-1-1-1,1 1 1,0-1 0,0 0 0,0 1 0,0-1 0,0 0 0,0 0 0,1-1 0,-1 1 0,0 0-1,0-1 1,1 1 0,-1-1 0,0 0 0,1 0 0,-1 0 0,0 0 0,4-1 0,3 0 6,0-2 1,0 0 0,0 0 0,-1 0-1,0-1 1,0 0 0,0-1-1,0 0 1,0 0 0,-1 0 0,7-7-1,13-13 27,31-38-1,-53 57-31,6-4-27,-9 16-15,-14 27-29,7-20 65,0-1-7,-2 6-4,1 0 0,0 0 1,1 1-1,1 0 0,1 0 0,0 20 0,2-37 18,1 0-1,1 0 1,-1 0 0,0 0-1,0 0 1,1 0 0,-1 0-1,1 0 1,0-1 0,-1 1-1,1 0 1,0 0 0,0-1-1,0 1 1,0 0 0,0-1-1,1 1 1,-1-1 0,0 1-1,1-1 1,-1 0 0,1 0-1,-1 1 1,1-1 0,0 0-1,0-1 1,-1 1 0,1 0 0,0 0-1,0-1 1,0 1 0,0-1-1,0 1 1,0-1 0,0 0-1,-1 0 1,1 0 0,3 0-1,8-1 9,0 0-1,0-1 1,0-1-1,20-6 1,-24 6-4,89-32 71,11-4-88,-89 38-28,-15 3-9,-10 3-6,4-5 55,0 1-1,1-1 1,-1 0 0,0 0-1,1 0 1,-1 0 0,0 1 0,1-1-1,-1 0 1,0 0 0,0-1-1,1 1 1,-1 0 0,0 0 0,1 0-1,-1 0 1,0-1 0,1 1-1,-1 0 1,0 0 0,1-1-1,-1 1 1,0-1 0,1 1 0,-1 0-1,1-1 1,-1 1 0,1-1-1,-1 1 1,1-1 0,-1 0-1,1 1 1,0-1 0,-1 1 0,1-1-1,0 0 1,0 1 0,-1-1-1,1 0 1,0 0 0,0 0 0,-7-37 75,5 28-59,0-7 21,-6-43 40,8 54-77,0 0-1,0 1 1,0-1-1,0 1 0,1-1 1,0 0-1,4-10 1,-5 16-9,0-1 0,1 0 0,-1 1 0,1-1 0,-1 0 0,1 1 0,0-1 0,-1 1 0,1-1 0,-1 1-1,1-1 1,0 1 0,0-1 0,-1 1 0,1 0 0,0-1 0,0 1 0,-1 0 0,1 0 0,0 0 0,0-1 0,0 1 0,-1 0 0,1 0 0,0 0 0,0 0 0,0 0 0,-1 1 0,1-1 0,1 0 0,30 10-519,-17-5 110,-4-2 249,0-1-1,1 0 1,-1-1-1,0 0 0,1-1 1,-1-1-1,0 1 0,13-4 1,19-7-326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7.019"/>
    </inkml:context>
    <inkml:brush xml:id="br0">
      <inkml:brushProperty name="width" value="0.05" units="cm"/>
      <inkml:brushProperty name="height" value="0.05" units="cm"/>
    </inkml:brush>
  </inkml:definitions>
  <inkml:trace contextRef="#ctx0" brushRef="#br0">35 157 17628,'1'1'83,"1"0"0,-1 0 0,1 0 0,-1 0 0,1 0 0,-1 0 0,1 0 0,0 0 0,-1-1 0,1 1-1,0-1 1,-1 1 0,1-1 0,0 0 0,0 1 0,-1-1 0,1 0 0,0 0 0,0 0 0,0-1 0,-1 1 0,1 0 0,0-1 0,0 1 0,-1-1 0,1 1 0,0-1 0,-1 0 0,1 0 0,1-1 0,8-4 54,-1 0 1,0-1-1,12-9 1,-19 13-62,2-1-31,47-40 310,-49 40-334,1 0-1,0 0 0,-1 0 1,0 0-1,0-1 0,0 1 1,-1-1-1,0 0 0,0 0 1,2-6-1,-3 11-18,-1-1 0,0 0 0,0 1 0,0-1 0,1 1 0,-1-1 0,0 0 0,0 1 0,0-1 0,0 0-1,0 1 1,0-1 0,0 0 0,-1 1 0,1-1 0,0 1 0,0-1 0,0 0 0,-1 1 0,1-1 0,0 1 0,0-1 0,-1 1 0,1-1 0,-1 1 0,1-1 0,0 1 0,-1-1 0,0 0 0,0 1 2,0 0-1,-1-1 1,1 1 0,0 0 0,0 0 0,0 0-1,-1 0 1,1 0 0,0 0 0,0 0-1,-1 0 1,1 0 0,-2 1 0,-5 1 24,1 1 1,0 0-1,-13 7 0,7-2 68,1 1 0,0 0 0,0 1 0,0 0 0,1 1 0,1 0 0,0 1 0,0 0 0,2 0 1,-1 1-1,1 0 0,1 1 0,0-1 0,1 1 0,1 1 0,0-1 0,-5 31 0,9-39-41,1 0 0,0 0-1,0 0 1,0 0 0,1 1 0,1 7 0,-1-11-48,-1-1 0,1 0 0,0 0-1,0 0 1,0 0 0,0 0 0,0 0-1,1 0 1,-1 0 0,0 0 0,1 0 0,-1-1-1,1 1 1,0 0 0,0-1 0,0 0-1,-1 1 1,1-1 0,0 0 0,3 1-1,1 0-92,0-1 0,0 0-1,0 0 1,0-1-1,0 0 1,0 0-1,0 0 1,-1-1 0,1 1-1,0-1 1,0-1-1,0 1 1,10-5-1,5-3-99,-1 0-1,26-17 1,3-7-218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7.584"/>
    </inkml:context>
    <inkml:brush xml:id="br0">
      <inkml:brushProperty name="width" value="0.05" units="cm"/>
      <inkml:brushProperty name="height" value="0.05" units="cm"/>
    </inkml:brush>
  </inkml:definitions>
  <inkml:trace contextRef="#ctx0" brushRef="#br0">288 25 18516,'0'-1'60,"1"0"-1,-1 0 1,0 1-1,0-1 1,0 0 0,-1 0-1,1 0 1,0 0-1,0 0 1,0 0 0,-1 0-1,1 0 1,-1 1-1,1-1 1,0 0-1,-1 0 1,1 0 0,-1 1-1,0-1 1,1 0-1,-1 1 1,0-1 0,1 0-1,-1 1 1,0-1-1,1 1 1,-1-1 0,0 1-1,0 0 1,0-1-1,0 1 1,0 0 0,1-1-1,-1 1 1,0 0-1,0 0 1,0 0 0,0 0-1,0 0 1,0 0-1,0 0 1,0 0 0,0 0-1,0 0 1,1 0-1,-1 1 1,0-1 0,0 0-1,-1 2 1,-8 1 87,1 0 1,0 1 0,-14 9 0,17-10-92,-23 13 9,0 1 0,1 1 0,1 2 0,-47 43-1,73-62-64,-1 1-1,1-1 0,0 0 0,0 1 0,0-1 1,0 1-1,0-1 0,0 1 0,1 0 0,-2 2 1,2-3-1,0-1 0,0 0-1,0 1 1,0-1 0,0 0 0,0 0 0,0 1 0,0-1 0,1 0 0,-1 0 0,0 1 0,0-1 0,0 0 0,0 0 0,0 1 0,1-1 0,-1 0 0,0 0-1,0 0 1,0 1 0,1-1 0,-1 0 0,0 0 0,0 0 0,1 0 0,-1 1 0,0-1 0,0 0 0,1 0 0,-1 0 0,0 0 0,0 0 0,1 0-1,-1 0 1,0 0 0,1 0 0,-1 0 0,6 0-22,1-1 0,-1 1-1,0-1 1,10-3 0,-15 4 20,30-8-93,-3 1-19,0 0 1,1 2 0,0 1-1,0 1 1,40 1 0,-63 3 88,0-1 1,0 2-1,-1-1 1,1 1-1,0-1 1,-1 1-1,0 1 1,1-1-1,-1 1 1,0 0-1,0 0 1,-1 1-1,1-1 1,-1 1-1,8 8 1,-9-8 31,0-1 0,-1 1 0,0 0 0,0 0 1,0-1-1,0 1 0,-1 0 0,1 1 0,-1-1 1,0 0-1,0 0 0,-1 0 0,1 1 0,-1-1 1,0 0-1,0 1 0,0-1 0,-1 0 0,0 1 1,0-1-1,0 0 0,-2 5 0,0 0 77,-1 0 0,-1-1-1,1 1 1,-2-1 0,1-1 0,-1 1-1,0-1 1,0 0 0,-9 8-1,12-12-69,0-1-1,0 1 0,0-1 0,-1 1 1,1-1-1,0 0 0,-1 0 0,0-1 1,1 1-1,-1-1 0,0 0 0,0 0 1,1 0-1,-1 0 0,0-1 0,0 1 1,0-1-1,0 0 0,0 0 0,0-1 1,0 1-1,0-1 0,0 0 1,-6-2-1,8 2-102,0 0 0,0-1 1,-1 1-1,1-1 0,0 0 1,0 1-1,1-1 0,-1 0 1,0 0-1,1 0 0,-1 0 1,1-1-1,0 1 0,-1 0 1,0-5-1,0 3-13,1-1 0,-1 1 0,1-1 0,0 0 0,1 0 0,-1 1 0,1-9 0,5-15-515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8.121"/>
    </inkml:context>
    <inkml:brush xml:id="br0">
      <inkml:brushProperty name="width" value="0.05" units="cm"/>
      <inkml:brushProperty name="height" value="0.05" units="cm"/>
    </inkml:brush>
  </inkml:definitions>
  <inkml:trace contextRef="#ctx0" brushRef="#br0">118 8 16932,'16'-7'1432,"-20"11"-76,-16 14-424,5-1-485,0 0-1,1 2 0,-19 31 1,28-41-418,1 0 1,0 0-1,0 0 1,0 1-1,1-1 1,1 1-1,0 0 1,0 0-1,0 0 1,1 18-1,1-27-27,0 1 0,0 0 0,0-1-1,1 1 1,-1-1 0,0 1 0,1-1-1,-1 1 1,1-1 0,-1 1 0,1-1 0,0 1-1,-1-1 1,1 0 0,0 1 0,0-1-1,0 0 1,0 0 0,0 0 0,1 0-1,-1 0 1,0 0 0,0 0 0,1 0 0,-1 0-1,0 0 1,1-1 0,-1 1 0,1-1-1,-1 1 1,1-1 0,-1 1 0,1-1 0,0 0-1,-1 0 1,3 0 0,3 0-1,-1-1 0,0 0-1,0 0 1,1 0 0,-1-1 0,0 0 0,0 0 0,7-4 0,22-15-4,0-1 1,-2-1 0,-1-2 0,34-33 0,-5 5-55,-39 37 14,-22 16 43,0 0 0,0 0 0,0 0 0,1 0 0,-1 0 0,0-1 0,0 1 0,0 0 0,1 0 0,-1 0 0,0 0 0,0 0 0,1 0 0,-1 0 0,0 0 0,0 0 0,0 0 0,1 0 0,-1 0 0,0 0 0,0 0 0,1 0 0,-1 0 0,0 0 0,0 0 0,0 0 0,1 0 0,-1 0 0,0 0 0,0 1 0,0-1 0,1 0 0,-1 0 0,0 0 0,0 0 0,0 0 0,1 1 0,-1-1 0,1 12 11,-5 14 17,4-25-26,-9 31 41,5-19 2,1-1 0,0 1 0,1 0-1,0 0 1,1 22 0,1-33-34,0 0-1,0-1 1,0 1-1,0 0 1,1-1-1,-1 1 1,1 0-1,-1-1 1,1 1-1,0-1 1,-1 1-1,1-1 1,0 1-1,0-1 1,0 0-1,0 1 1,0-1-1,1 0 1,-1 0-1,0 0 1,2 1 0,-1-1 2,1 0 0,-1 0 0,1 0 0,-1 0 0,1-1 0,-1 1 0,1-1 0,-1 0 0,1 1 0,0-1 0,-1 0 0,4-1 0,8-2 26,0 0-1,0-1 0,-1 0 1,15-7-1,-21 8-25,53-22-16,-21 7-152,60-17 1,-95 34 133,-1 0 0,1 0 1,0 0-1,-1 1 0,1-1 0,-1 1 1,1 0-1,0 0 0,-1 1 1,1-1-1,4 2 0,-6-2 13,-1 1 0,0 0 0,0 0 0,1-1-1,-1 1 1,0 0 0,0 0 0,0 1 0,0-1-1,0 0 1,-1 0 0,1 0 0,0 0 0,0 1 0,-1-1-1,1 0 1,-1 1 0,1-1 0,-1 1 0,0-1 0,1 1-1,-1-1 1,0 0 0,0 1 0,0-1 0,0 1 0,0-1-1,-1 3 1,-6 41 53,5-38-11,0 0 1,1 0-1,0 1 1,0-1-1,1 1 0,0 8 1,0-15-30,0 0 0,1 0 0,-1 0 1,0 0-1,1 0 0,-1 0 0,0 0 1,1 0-1,0 0 0,-1 0 0,1 0 0,-1 0 1,1 0-1,0 0 0,0-1 0,-1 1 1,1 0-1,0-1 0,0 1 0,0 0 1,0-1-1,0 1 0,0-1 0,0 0 1,0 1-1,0-1 0,0 0 0,0 1 1,0-1-1,0 0 0,0 0 0,0 0 1,0 0-1,0 0 0,0 0 0,0 0 0,0-1 1,0 1-1,0 0 0,0 0 0,2-1 1,5-2-12,0 1 0,0-1 1,-1-1-1,10-4 1,111-78-978,-16 9-1744,-111 76 2626,0 0 0,0 0 1,0 1-1,0-1 0,0 0 1,0 0-1,1 1 0,-1-1 1,0 1-1,0-1 0,1 1 1,-1 0-1,0-1 1,1 1-1,-1 0 0,1 0 1,-1 0-1,0 0 0,1 0 1,-1 0-1,0 0 0,3 1 1,-3 1-31,0-1 1,0 1 0,0-1-1,-1 1 1,1 0-1,0-1 1,-1 1 0,0 0-1,1 0 1,-1-1 0,0 1-1,0 0 1,0 0-1,0-1 1,0 5 0,0-5 111,0-1 1,-1 1 0,1 0 0,0 0-1,1 0 1,-1 0 0,0 0-1,0 0 1,0 0 0,0 0 0,1 0-1,-1 0 1,0 0 0,1-1-1,-1 1 1,1 0 0,-1 0 0,1 0-1,-1-1 1,1 1 0,0 0 0,-1-1-1,1 1 1,0 0 0,0-1-1,-1 1 1,1-1 0,0 1 0,0-1-1,0 0 1,0 1 0,0-1 0,-1 0-1,1 1 1,0-1 0,0 0-1,0 0 1,0 0 0,0 0 0,0 0-1,0 0 1,0 0 0,0 0 0,0 0-1,0-1 1,1 1 0,22-7-85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8.586"/>
    </inkml:context>
    <inkml:brush xml:id="br0">
      <inkml:brushProperty name="width" value="0.05" units="cm"/>
      <inkml:brushProperty name="height" value="0.05" units="cm"/>
    </inkml:brush>
  </inkml:definitions>
  <inkml:trace contextRef="#ctx0" brushRef="#br0">198 1 12747,'-1'6'302,"-1"0"0,0 0 1,-1 0-1,0 0 0,1-1 1,-2 1-1,-3 5 0,-4 7 202,-17 33 456,3 0 1,3 2-1,1 0 0,3 2 1,-17 88-1,22-53-798,13-89-160,0-1 0,0 0 0,0 1 0,0-1 0,0 0 0,0 1 0,0-1 0,0 0-1,0 0 1,0 1 0,0-1 0,0 0 0,0 1 0,0-1 0,0 0 0,1 0 0,-1 1 0,0-1 0,0 0 0,0 1 0,0-1 0,1 0 0,-1 0 0,0 0 0,0 1 0,0-1 0,1 0 0,-1 0 0,0 0 0,0 0 0,1 1 0,-1-1 0,0 0 0,0 0 0,1 0 0,-1 0 0,0 0 0,1 0 0,-1 0 0,0 0 0,1 0 0,-1 0 0,0 0 0,0 0 0,1 0 0,-1 0 0,0 0 0,1 0 0,15-6 65,5-8-89,-1-1 0,0 0 0,-1-2 1,0 0-1,16-21 0,5-3-183,107-114-901,-142 150 1033,0 0-1,0 0 1,1 1-1,10-7 1,-15 10 70,0 1 0,-1-1 0,1 1 0,0 0 1,-1-1-1,1 1 0,0 0 0,0-1 0,0 1 0,-1 0 0,1 0 0,0 0 1,0 0-1,0 0 0,0 0 0,-1 0 0,1 0 0,0 0 0,0 0 0,0 1 1,-1-1-1,1 0 0,0 0 0,0 1 0,-1-1 0,1 0 0,0 1 0,-1-1 1,1 1-1,0-1 0,-1 1 0,1 0 0,0-1 0,-1 1 0,1-1 0,-1 1 1,1 0-1,-1-1 0,0 1 0,1 0 0,-1 0 0,0-1 0,1 1 0,-1 0 1,0 0-1,0 0 0,0-1 0,0 1 0,0 2 0,1 2 43,0 1-1,-1 0 1,0 0 0,0 0-1,0 0 1,-1 0 0,0-1-1,0 1 1,-1 0-1,1-1 1,-1 1 0,0-1-1,-1 1 1,1-1 0,-1 0-1,0 0 1,-1 0-1,1 0 1,-1-1 0,0 1-1,0-1 1,0 0 0,-1 0-1,-7 5 1,4-3 84,1-1 1,-1 0-1,0-1 0,0 1 1,-1-2-1,1 1 0,-1-1 1,0 0-1,1-1 1,-1 0-1,0-1 0,-1 1 1,1-2-1,0 1 0,-11-2 1,18 1-127,1 0 0,-1-1 0,1 1 0,-1 0 0,1-1 0,-1 1 0,1-1 0,-1 1 0,1-1 0,0 0 1,-1 0-1,1 1 0,0-1 0,0 0 0,-1 0 0,1 0 0,0 0 0,0-1 0,0 1 0,0 0 0,0 0 0,1-1 0,-2-1 0,1 1-50,1-1-1,-1 1 1,1-1-1,-1 0 1,1 0-1,0 1 1,0-1-1,0 0 1,0 0-1,1 1 1,-1-1-1,2-3 0,2-8-190,1 1 0,1-1 0,14-23-1,-18 34 281,33-54-430,8-4-153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8.986"/>
    </inkml:context>
    <inkml:brush xml:id="br0">
      <inkml:brushProperty name="width" value="0.05" units="cm"/>
      <inkml:brushProperty name="height" value="0.05" units="cm"/>
    </inkml:brush>
  </inkml:definitions>
  <inkml:trace contextRef="#ctx0" brushRef="#br0">202 1 18204,'-36'37'2088,"1"4"-1392,0 2-263,2 3 1103,7 9-784,9-1-136,5-4-344,5-1-192,7-7-528,3-5-336,7-14-248,3-9 752,3-20-224,2-14-177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19.389"/>
    </inkml:context>
    <inkml:brush xml:id="br0">
      <inkml:brushProperty name="width" value="0.05" units="cm"/>
      <inkml:brushProperty name="height" value="0.05" units="cm"/>
    </inkml:brush>
  </inkml:definitions>
  <inkml:trace contextRef="#ctx0" brushRef="#br0">1 79 15171,'3'7'198,"1"0"0,0 1 0,0-1-1,0 0 1,1-1 0,0 1 0,0-1-1,1 0 1,0 0 0,0-1 0,0 0-1,1 0 1,0 0 0,0-1 0,0 0-1,0 0 1,1-1 0,-1 0 0,1 0-1,0-1 1,0 0 0,0 0 0,0-1-1,0 0 1,1 0 0,-1-1 0,13-1-1,-11 0-119,1 0-1,0-2 0,-1 1 0,1-1 0,-1-1 0,0 0 0,0 0 0,12-8 0,-17 10-65,-1-1 0,0 0 1,1 0-1,-1 0 0,0 0 0,0-1 0,-1 0 0,1 0 0,-1 0 0,0 0 1,0 0-1,0-1 0,-1 1 0,1-1 0,-1 0 0,0 0 0,-1 1 0,1-1 1,0-6-1,-2 8-10,1 0 0,-2 1 0,1-1 0,0 0 0,0 0 0,-1 1 0,1-1 0,-1 0 0,0 1 0,0-1 0,0 1 0,0-1 0,-1 1 0,1 0 0,0-1 0,-1 1 0,0 0 1,1 0-1,-1 0 0,0 0 0,0 0 0,0 1 0,-1-1 0,1 0 0,0 1 0,-1 0 0,1-1 0,0 1 0,-1 0 0,0 0 0,1 1 0,-3-2 0,-4 0 13,1 0-1,0 1 1,0 0-1,0 0 0,-1 1 1,1 0-1,0 0 1,-1 1-1,-13 2 1,12 0 32,1 1 1,0-1-1,1 1 0,-1 1 1,1 0-1,-1 0 1,2 0-1,-1 1 0,0 0 1,1 1-1,0 0 1,1 0-1,0 0 1,0 1-1,0 0 0,1 0 1,0 0-1,1 1 1,-7 17-1,8-20-22,1 1 0,0-1 0,1 0 0,-1 1 0,1 0 0,1-1 0,-1 1 0,1 0-1,0-1 1,1 1 0,-1 0 0,1-1 0,0 1 0,1-1 0,0 1 0,0-1 0,0 0 0,1 0 0,0 0 0,0 0 0,1 0 0,-1 0-1,1-1 1,0 0 0,1 0 0,-1 0 0,1 0 0,0-1 0,9 6 0,-5-4-154,1-1-1,0 0 1,0-1-1,0 0 1,0-1-1,1 0 1,-1 0 0,1-1-1,0-1 1,0 0-1,0 0 1,0-1-1,0 0 1,-1-1 0,1 0-1,0-1 1,11-3-1,43-14-345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24.909"/>
    </inkml:context>
    <inkml:brush xml:id="br0">
      <inkml:brushProperty name="width" value="0.05" units="cm"/>
      <inkml:brushProperty name="height" value="0.05" units="cm"/>
    </inkml:brush>
  </inkml:definitions>
  <inkml:trace contextRef="#ctx0" brushRef="#br0">550 117 12835,'1'-3'147,"0"-1"0,-1 1 0,1-1 1,-1 0-1,0 1 0,0-1 0,0 1 1,0-1-1,-1 1 0,1-1 0,-3-6 1,2 8-74,0 0 0,0 1 0,-1-1 0,1 1-1,-1-1 1,1 1 0,-1-1 0,1 1 0,-1 0 0,1 0 0,-1 0 0,0 0 0,0 0 0,0 0 0,0 0 0,1 1 0,-1-1 0,0 1 0,0-1 0,0 1 0,0 0 0,0 0 0,-3 0 0,-5 0 78,0 0 0,0 1 0,1 0 0,-1 0-1,0 1 1,0 1 0,1 0 0,0 0 0,-1 1 0,1 0 0,1 0 0,-1 1 0,0 0 0,1 1 0,-11 9 0,-5 7 9,0 0 1,1 1 0,-26 37 0,21-22-113,1 1 0,2 2 0,1 0 0,3 2 0,1 0 0,2 2 0,3 0 0,-11 48 0,18-61-54,3 1-1,0-1 1,2 1 0,2 0-1,0-1 1,3 1-1,0 0 1,3 0-1,0-1 1,2 0-1,2 0 1,18 46 0,-19-59-10,1 0 1,1-1-1,1-1 0,1 0 1,26 31-1,-30-40 6,-1-1-1,1 0 0,0-1 0,0 1 0,1-2 0,0 1 0,0-1 0,0 0 1,1-1-1,0 0 0,0-1 0,0 0 0,18 3 0,-16-5 1,0 0 0,0-1 0,0 0 0,0-1 0,0-1 0,-1 0 0,1 0 0,19-7 0,-14 2 1,-1 0-1,0-1 0,0-1 1,0 0-1,16-14 1,-2-2 6,-1-2 1,-1-1-1,-1-1 1,36-53-1,-28 32 58,-3-2 1,-2-1-1,-2-1 0,-3-2 0,-2 0 1,-3-2-1,-2 0 0,-3-1 0,-2-1 1,7-97-1,-18 123-14,-1 1 0,-7-55 0,4 75-34,0 0 0,-1-1 0,-1 1 1,0 1-1,-1-1 0,0 0 0,-1 1 1,0 0-1,-10-12 0,13 19-21,-2 0 1,1 0-1,0 0 0,-1 1 0,0-1 1,0 1-1,-1 0 0,1 1 0,-1-1 1,1 1-1,-1 0 0,0 1 0,0-1 1,-1 1-1,1 1 0,0-1 1,-12-1-1,7 3-86,0-1 0,0 2-1,0-1 1,0 2 0,0-1 0,0 1 0,0 1 0,0 0 0,-18 9 0,-4 4-331,1 1 0,-57 42 0,56-34 25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43.290"/>
    </inkml:context>
    <inkml:brush xml:id="br0">
      <inkml:brushProperty name="width" value="0.05" units="cm"/>
      <inkml:brushProperty name="height" value="0.05" units="cm"/>
    </inkml:brush>
  </inkml:definitions>
  <inkml:trace contextRef="#ctx0" brushRef="#br0">1 20 12139,'3'-2'204,"0"0"1,0 0-1,0 0 1,1 0-1,-1 0 1,0 1-1,1-1 1,-1 1 0,1 0-1,0 0 1,-1 1-1,1-1 1,0 1-1,0-1 1,-1 1-1,1 0 1,5 1 0,12 2 145,43 9 1,-10-1-11,103 3 380,-87-10-378,123 24-1,219 58-305,-304-69-25,146 5-1,-175-21-6,0-3 0,126-20-1,-116-1 31,-65 16-16,0 0 1,0 2 0,30-3-1,-53 8-46,0 0-1,1 0 1,-1-1-1,1 1 0,-1 0 1,0 0-1,1 1 1,-1-1-1,1 0 0,-1 0 1,0 1-1,1-1 1,-1 1-1,0-1 1,1 1-1,-1 0 0,0-1 1,0 1-1,1 0 1,-1 0-1,0 0 0,0 0 1,0 0-1,0 0 1,0 0-1,0 0 1,-1 0-1,1 0 0,1 3 1,-6-24-390,1 2 128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1:46.696"/>
    </inkml:context>
    <inkml:brush xml:id="br0">
      <inkml:brushProperty name="width" value="0.05" units="cm"/>
      <inkml:brushProperty name="height" value="0.05" units="cm"/>
    </inkml:brush>
  </inkml:definitions>
  <inkml:trace contextRef="#ctx0" brushRef="#br0">1 35 13379,'16'-5'761,"1"1"-1,-1 0 1,1 1 0,1 1 0,18 0-1,3-1-518,142-8 468,355 24 1,-265 3-471,281-20 0,-482 0-144,120-4 160,-177 8-697,-16 2 369,-25 4 448,16-4-215,-1 2-171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2:15.236"/>
    </inkml:context>
    <inkml:brush xml:id="br0">
      <inkml:brushProperty name="width" value="0.05" units="cm"/>
      <inkml:brushProperty name="height" value="0.05" units="cm"/>
    </inkml:brush>
  </inkml:definitions>
  <inkml:trace contextRef="#ctx0" brushRef="#br0">1 151 13939,'37'2'513,"1"2"1,69 15-1,88 39 263,-158-45-731,0-3 0,1-1 0,0-1 0,1-2-1,0-2 1,67-1 0,93-13-82,-78 3-136,135 9 0,112 38-148,52 4 267,77 2 16,178 8 371,-91-55-153,-413-8-193,239-43-1,-249 21 12,210-37-55,3 20-108,188-18 88,-22 2 213,-25 0-48,-357 42-29,-112 15 24,30-4 355,92-2 0,-168 14-421,0-1 0,0 0 0,0 0 1,0 0-1,-1 0 0,1 0 0,0 0 1,0 0-1,0 0 0,0 0 0,0 0 1,0 0-1,0 0 0,0 1 0,-1-1 1,1 0-1,0 0 0,0 0 0,0 0 1,0 0-1,0 0 0,0 1 0,0-1 1,0 0-1,0 0 0,0 0 0,0 0 0,0 0 1,0 1-1,0-1 0,0 0 0,0 0 1,0 0-1,0 0 0,0 0 0,0 0 1,0 1-1,0-1 0,0 0 0,0 0 1,0 0-1,0 0 0,1 0 0,-1 0 1,0 1-1,0-1 0,0 0 0,0 0 1,0 0-1,0 0 0,0 0 0,0 0 1,1 0-1,-1 0 0,0 0 0,0 0 1,0 0-1,0 1 0,0-1 0,0 0 1,1 0-1,-1 0 0,0 0 0,0 0 1,0 0-1,0 0 0,1 0 0,-12 6 694,-8-6-469,5-4-195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2:41.842"/>
    </inkml:context>
    <inkml:brush xml:id="br0">
      <inkml:brushProperty name="width" value="0.05" units="cm"/>
      <inkml:brushProperty name="height" value="0.05" units="cm"/>
    </inkml:brush>
  </inkml:definitions>
  <inkml:trace contextRef="#ctx0" brushRef="#br0">1876 146 11506,'-25'-15'487,"-1"0"-1,0 2 1,-38-13-1,-87-21 209,107 38-676,0 1 0,0 2 0,-1 2 0,1 2 0,-1 2 0,0 1 0,1 3 0,0 2 0,-60 15 0,14 4 138,1 4 0,1 4 0,-118 63 0,150-68 82,1 3 0,2 3 0,1 1 0,-74 67 0,102-80-147,2 2 0,0 0 0,2 1 0,1 1-1,1 1 1,1 1 0,1 0 0,2 1 0,1 1 0,-17 55-1,14-17 32,3 2 0,-8 120 0,25 146 112,4-243-262,5 1-1,3-2 0,5 0 0,3-2 0,5 0 1,62 135-1,6-24-283,9-5-1,143 200 1,-202-335 179,3-1 0,2-3 0,3-2-1,2-3 1,2-2 0,2-2 0,105 60 0,-132-88 112,1-2 0,1-1 1,0-2-1,68 19 1,-86-30 44,1 0 1,-1-2 0,1 0-1,-1-1 1,1-1 0,-1 0-1,1-2 1,0 0 0,-1-1 0,0-1-1,0 0 1,22-9 0,-4-4 122,-1 0-1,0-3 1,-2 0 0,0-2 0,-2-2 0,39-36 0,-22 12 177,-2-1 0,74-104 1,-49 44 68,91-186 0,17-136-471,-31 54-109,29-84 242,-145 363-50,-5-2-1,25-181 0,-45 216-38,-3-1-1,-2-1 1,-4 1 0,-15-100-1,10 130 4,-1 0-1,-2 1 1,-27-63 0,25 74 12,-1 0 1,0 1-1,-2 1 1,0 0-1,-2 1 1,-19-19 0,16 22-4,0 0 0,-2 2 0,0 0 0,-1 2 0,0 0 0,-1 2 0,0 0 0,-1 2 0,-1 0 0,1 2 0,-35-6 0,-12 2 152,1 2 0,-143 2 0,150 7-102,11-1-2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7.854"/>
    </inkml:context>
    <inkml:brush xml:id="br0">
      <inkml:brushProperty name="width" value="0.05" units="cm"/>
      <inkml:brushProperty name="height" value="0.05" units="cm"/>
    </inkml:brush>
  </inkml:definitions>
  <inkml:trace contextRef="#ctx0" brushRef="#br0">28 0 19356,'-1'0'85,"0"1"1,0-1-1,1 0 0,-1 1 0,0-1 0,1 0 1,-1 1-1,0-1 0,1 1 0,-1-1 0,0 1 1,1 0-1,-1-1 0,1 1 0,-1 0 1,1-1-1,0 1 0,-1 0 0,1-1 0,-1 1 1,1 0-1,0 0 0,0-1 0,0 1 0,-1 0 1,1 1-1,-4 28-165,3-23 341,-4 50 326,2 1 0,8 99 0,29 114-736,3-50-269,-44-291-49,3-136 1,6 168 456,2-1 0,1 1 0,2-1 0,2 2 0,22-61 0,-26 87 6,0-1 0,1 1 0,0 0 0,1 0-1,0 1 1,1 0 0,0 0 0,0 1-1,1 0 1,16-13 0,-18 18-10,0-1 1,0 1-1,0 0 0,1 1 0,-1 0 1,1 0-1,0 1 0,0-1 1,0 2-1,0-1 0,0 1 0,0 1 1,0-1-1,0 1 0,1 1 0,-1-1 1,12 4-1,-16-4 18,0 1 0,0 0 0,0 1 0,-1-1-1,1 1 1,0 0 0,-1 0 0,1 0 0,-1 0 0,1 0 0,3 5 0,-6-6 17,1 1 1,-1-1-1,0 1 1,0-1 0,0 1-1,0 0 1,0-1-1,-1 1 1,1 0-1,0 0 1,-1 0 0,1 0-1,-1 0 1,0-1-1,0 1 1,0 0 0,0 0-1,0 0 1,0 0-1,0 0 1,0 0-1,-1 0 1,1 0 0,-1-1-1,0 1 1,1 0-1,-2 2 1,-3 5 71,0 0 1,-1 0 0,0-1-1,0 0 1,-1 0-1,0 0 1,-1-1 0,-9 8-1,-4 1 138,-47 29-1,60-41-321,-1 0-1,0 0 1,0 0 0,0-1 0,0 0 0,-13 1 0,21-3 34,-1-1 0,0 0 1,0 0-1,1 0 0,-1 0 1,0 0-1,1 0 0,-1-1 1,0 1-1,1-1 0,-1 1 1,0-1-1,1 1 0,-1-1 1,1 0-1,-1 0 0,-1-1 1,1 0 7,1 1 0,1 0 0,-1-1 1,0 1-1,0-1 0,1 0 0,-1 1 0,0-1 1,1 0-1,0 1 0,-1-1 0,1 0 1,0 0-1,0 1 0,0-1 0,0 0 0,0 0 1,0 1-1,1-1 0,-1 0 0,1-2 0,13-30-455,9-4-180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2:53.482"/>
    </inkml:context>
    <inkml:brush xml:id="br0">
      <inkml:brushProperty name="width" value="0.05" units="cm"/>
      <inkml:brushProperty name="height" value="0.05" units="cm"/>
    </inkml:brush>
  </inkml:definitions>
  <inkml:trace contextRef="#ctx0" brushRef="#br0">0 63 12723,'30'-4'2718,"76"-8"-2380,152 1 1,109 23 277,-311-9-616,628-14-93,-110-4-87,-107 37 113,48 1 36,351-42 2,-337 2 18,-352 14 9,604-19-18,-729 18 19,-10 1-97,0 2 0,45 4 0,-59 2 716,-27-5-576,-1 0 1,1 0-1,0 1 0,-1-1 0,1 0 0,-1 0 0,1 0 0,0 1 0,-1-1 0,1 0 0,-1 0 1,1 1-1,-1-1 0,1 0 0,-1 1 0,1-1 0,-1 1 0,1-1 0,-1 1 0,1-1 0,-1 1 0,0-1 1,1 1-1,-1-1 0,0 1 0,1 0 0,-1-1 0,0 1 0,0-1 0,0 1 0,0 0 0,0-1 1,1 1-1,-1 0 0,-1 1 0,-2 2 286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3:01.063"/>
    </inkml:context>
    <inkml:brush xml:id="br0">
      <inkml:brushProperty name="width" value="0.05" units="cm"/>
      <inkml:brushProperty name="height" value="0.05" units="cm"/>
    </inkml:brush>
  </inkml:definitions>
  <inkml:trace contextRef="#ctx0" brushRef="#br0">404 47 11851,'-9'-7'401,"1"1"0,-1 0 0,-1 1 0,1 0 0,0 1 0,-14-5 0,19 8-316,0 1-1,0-1 1,-1 1 0,1-1-1,0 1 1,0 1 0,0-1-1,0 0 1,0 1 0,0 0-1,0 0 1,0 0 0,0 0-1,0 1 1,0 0 0,1 0-1,-1 0 1,1 0 0,-5 3-1,-3 4 12,0 1 0,1 0-1,0 1 1,1 0 0,0 0-1,0 1 1,1 0 0,1 0-1,-8 18 1,-6 19 5,-16 59-1,30-87-55,-12 37 103,2 0-1,3 1 0,3 1 1,-6 91-1,16-126-132,1-1 1,1 0-1,2 0 0,0 0 1,1 0-1,2 0 0,0-1 1,2 1-1,0-2 1,2 1-1,0-1 0,2-1 1,0 0-1,18 22 0,-21-32-24,0-1 1,0 0-1,1 0 0,0-1 0,1-1 0,0 0 1,0 0-1,1-1 0,0 0 0,0-1 0,1-1 0,-1 0 1,1 0-1,18 3 0,-14-5-6,-1-1-1,0-1 1,1 0 0,-1-1-1,1-1 1,-1-1 0,0 0-1,1-1 1,-1 0 0,-1-2 0,25-9-1,-15 3 30,-1-2 0,-1 0 0,0-1 0,-1-2 0,0 0 0,-2-1 0,0-1 0,-1-1 0,0-1 0,-2-1 0,-1 0 0,27-44 0,-21 23 55,-1 0 0,-2-1 0,-2-1 0,-1-1 0,-3 0 0,12-73-1,-21 88-49,-1-1 0,-1 1 0,-1-1 0,-2 1 0,-1-1 0,-1 1 0,-2-1 0,-11-38 0,11 54-53,0 1 1,-1 0-1,-1 0 1,0 1-1,-1 0 1,0 0-1,-1 0 0,-11-11 1,12 16-70,0 0 0,-1 0 0,0 1 0,-1 0 1,1 1-1,-1 0 0,-1 0 0,1 1 0,-1 0 0,0 1 1,-18-4-1,11 4-129,-1 2 0,1 0 0,-1 1 0,1 0 1,-37 5-1,9 4-254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3:09.915"/>
    </inkml:context>
    <inkml:brush xml:id="br0">
      <inkml:brushProperty name="width" value="0.05" units="cm"/>
      <inkml:brushProperty name="height" value="0.05" units="cm"/>
    </inkml:brush>
  </inkml:definitions>
  <inkml:trace contextRef="#ctx0" brushRef="#br0">231 38 12019,'-9'1'245,"0"1"0,0 0 0,1 1 0,-1 0 0,1 0 1,-1 1-1,1 0 0,0 0 0,0 1 0,1 0 0,-1 0 1,1 1-1,1 0 0,-1 0 0,1 0 0,0 1 0,0 0 1,1 1-1,-6 9 0,0 1-102,1 1-1,1 0 1,1 1 0,0 0 0,2 0-1,0 0 1,-3 24 0,4-5-107,2 0 1,1 0 0,3 0-1,1 0 1,1-1-1,18 73 1,4-14-20,57 136 1,-75-214-19,47 107 4,-45-107-7,1-1 0,1 0 0,1-1 0,21 25 0,-31-40 1,0 0 1,0 1-1,1-1 0,-1 0 1,1 0-1,-1 0 0,1-1 0,0 1 1,0-1-1,0 1 0,-1-1 0,1 0 1,1 0-1,-1 0 0,0 0 0,0-1 1,0 1-1,0-1 0,0 0 0,7 0 1,-6-1 7,0 0 0,0-1 0,0 1 1,0-1-1,-1 0 0,1 0 1,0 0-1,-1 0 0,0 0 0,1-1 1,-1 0-1,0 0 0,0 1 0,0-2 1,4-5-1,20-32 256,-2 0-1,37-85 1,-19 37 117,34-48 195,12-23-81,-77 133-431,-1 1-1,-1-2 1,-2 1 0,8-40-1,-11 36 8,-1 0 0,-1 0 0,-2 0 0,-1 0 0,-1 0 0,-2 0 0,-1 0 0,-2 0-1,-14-47 1,17 71-34,1 1 0,-1-1 0,-1 1 0,1 0 0,-1 0 0,0 0 0,0 1 0,-1-1 0,0 1 0,0 0 0,0 1-1,-11-9 1,8 9 7,0-1 0,0 2 0,0-1-1,0 1 1,-1 0 0,1 1-1,-1 0 1,0 0 0,-16-1-1,-1 2-304,1 1-1,0 1 1,0 1-1,0 1 1,-28 7-1,51-10 213,-1 1 0,1 0 0,0-1 0,-1 1 0,1 0-1,0 1 1,-1-1 0,-3 3 0,-1 2-307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3:29.773"/>
    </inkml:context>
    <inkml:brush xml:id="br0">
      <inkml:brushProperty name="width" value="0.05" units="cm"/>
      <inkml:brushProperty name="height" value="0.05" units="cm"/>
    </inkml:brush>
  </inkml:definitions>
  <inkml:trace contextRef="#ctx0" brushRef="#br0">510 427 11474,'1'-6'241,"0"1"0,0-1-1,-1 1 1,0-1-1,0 0 1,0 1-1,-1-1 1,0 1 0,0-1-1,0 1 1,-1-1-1,-2-6 1,3 12-205,1-1 1,0 1 0,-1 0-1,1-1 1,-1 1 0,1-1-1,0 1 1,-1 0 0,1-1-1,-1 1 1,1 0 0,-1 0-1,1-1 1,-1 1 0,1 0-1,-1 0 1,1 0 0,-1 0-1,0-1 1,1 1 0,-1 0-1,1 0 1,-1 0 0,1 0-1,-1 0 1,1 1 0,-1-1-1,0 0 1,1 0 0,-1 0-1,1 0 1,-1 1 0,1-1-1,-1 0 1,1 0 0,-1 1-1,1-1 1,-1 0-1,1 1 1,0-1 0,-1 1-1,1-1 1,0 0 0,-1 1-1,0 0 1,-18 26 465,17-22-419,-33 57 58,3 2 0,3 1 0,-23 75 0,-48 215-225,65-221 116,-1-2-39,-87 342 295,119-456-259,1-7-6,0 0-1,0 0 0,2 1 0,-1-1 1,1 0-1,1 1 0,1 11 0,0-19-25,0 0 0,1 0 0,0 0 0,0 0-1,0 0 1,0-1 0,0 1 0,1-1 0,0 1 0,5 4 0,35 30-198,-37-33 155,8 6-48,0-2 0,1 0 0,0 0 0,1-1 0,0-1 1,0-1-1,32 9 0,8-3-15,60 5 0,-93-14 80,89 8-114,187-5-1,111-42 27,-84-7-61,341-40-84,438 11 92,2 47-144,-379 3 266,188 0-127,-798 22 166,738-24-70,-387-36 37,-457 58 35,1-1 1,-1 0-1,0-2 1,14-5-1,-22 8 4,-1 0 0,0 0-1,0 0 1,0 0-1,0 0 1,0-1 0,-1 1-1,1-1 1,-1 0-1,1 1 1,-1-1 0,0-1-1,0 1 1,0 0-1,-1 0 1,1-1 0,-1 1-1,0-1 1,1-3-1,0-10-22,-1-1-1,0 0 0,-1 0 1,-1 1-1,-1-1 0,-1 0 1,-6-24-1,-5-36-6,-8-189 21,14 130 42,-30-154 0,-8 102 111,36 160-74,-1 0 0,-1 1 0,-1 0 0,-21-33 0,28 52-55,-1 0 0,0 1 0,0 0 0,0 0 0,-1 1 0,0-1 0,-1 2 0,0-1 1,0 2-1,0-1 0,0 1 0,-14-5 0,-3 1 5,0 1-1,0 2 1,-46-6 0,35 5-38,0-2 0,1-2 0,-40-16 0,-57-18-60,6 17-240,-251-21 0,-136 28-166,342 17 478,-1730-30 182,349 45 657,1171-9-725,-52 1 45,3 24-52,266-1-206,-21 2-405,131-25 405,-1-4-31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3:51.888"/>
    </inkml:context>
    <inkml:brush xml:id="br0">
      <inkml:brushProperty name="width" value="0.05" units="cm"/>
      <inkml:brushProperty name="height" value="0.05" units="cm"/>
    </inkml:brush>
  </inkml:definitions>
  <inkml:trace contextRef="#ctx0" brushRef="#br0">90 371 10970,'38'29'2126,"-34"-26"-2119,1-1 0,-1 1 0,1 0 0,-1 1-1,0-1 1,0 1 0,-1 0 0,1 0 0,-1 0 0,0 0-1,0 1 1,0-1 0,0 1 0,3 8 0,-1 11 46,0-1 1,-2 1-1,-1 0 0,0-1 1,-3 25-1,2-15 38,2 621 1268,-21-386-1294,-1-16 18,19-242-75,0 0 0,1 0 0,0-1 0,0 1 0,1 0 0,1 0 0,6 18 0,-7-24-6,0 0 0,1 0 0,-1-1 0,1 1-1,0 0 1,0-1 0,0 0 0,0 0 0,1 0 0,-1 0-1,1 0 1,0 0 0,0-1 0,0 0 0,0 0 0,0 0-1,0 0 1,1-1 0,6 2 0,3 0-3,1-1-1,0 0 1,0-1 0,25-2 0,62-10-15,-53 4-3,327-48-402,-6 1-224,-279 46 610,0 4 1,0 4-1,1 3 0,122 22 1,706 68 58,-337-34-317,144 8 66,26-52 234,-417-11-4,1449 5-19,-31-10 87,-1671 2-1,423-19 675,-490 17-700,-11 1-24,-1 0-1,1 0 1,0-1-1,0 1 1,-1-1-1,1 0 1,-1 0-1,1-1 1,-1 1 0,1-1-1,-1 0 1,0-1-1,0 1 1,0-1-1,0 1 1,4-5-1,-1 1-31,-1 1-1,1-1 1,1 1-1,-1 0 0,1 1 1,-1 0-1,18-6 0,12-8-87,58-30 96,2 5 0,1 4 0,169-44 0,-144 52 217,0 6 1,2 5-1,129-3 0,-247 23-172,1-1 0,-1 1 0,0-2 1,0 1-1,0-1 0,0 0 0,0 0 0,7-4 1,-11 5-33,0-1 0,-1 1 0,0-1-1,1 0 1,-1 0 0,0 0 0,0 0 0,0-1 0,0 1 0,0 0 0,-1-1 0,1 1 0,-1-1 0,1 0 0,-1 0 0,0 1 0,0-1 0,0 0 0,-1 0 0,1 0-1,0-6 1,8-88 37,39-271-582,-32 293 258,-3 0 0,-3-1 1,-1-84-1,-9 133 276,-1 0 1,-2 0 0,-1 0-1,-1 1 1,-1-1 0,-2 1-1,0 0 1,-2 1-1,0 0 1,-2 1 0,-1 0-1,-21-29 1,29 46-1,0 1 0,-1 0-1,0 0 1,0 1 0,0 0 0,-1 0 0,0 0 0,0 1-1,0 0 1,-1 0 0,1 1 0,-1 0 0,0 0-1,-10-2 1,-11 0 0,0 0 1,-50 0-1,19 1 1,-134-19-79,-20-1 46,-8 7 146,-330-32-642,-705-49-123,904 77 557,-462-11-1066,0 21-421,550 9 1475,-531-28-3584,-264 2 3887,690 39 1086,-198 4 167,-156-21-1064,-202 4 1,350 44 1179,96-3 169,418-37-1586,0-1 0,-79-11 0,130 8-173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4:06.552"/>
    </inkml:context>
    <inkml:brush xml:id="br0">
      <inkml:brushProperty name="width" value="0.05" units="cm"/>
      <inkml:brushProperty name="height" value="0.05" units="cm"/>
    </inkml:brush>
  </inkml:definitions>
  <inkml:trace contextRef="#ctx0" brushRef="#br0">4 202 12435,'0'0'22,"-1"0"0,1 0 0,0 1 0,0-1 0,0 0 0,0 0 0,-1 0 0,1 0 0,0 0 0,0 0 0,0 0 0,0 1 0,-1-1 0,1 0 0,0 0 0,0 0 0,0 0 0,0 1 0,0-1 0,0 0 0,0 0 0,0 0 0,-1 1 0,1-1 0,0 0 0,0 0 0,0 0 0,0 1 0,0-1 0,0 0 0,0 0 0,0 0 0,0 1 0,0-1 0,0 0 0,0 0 0,1 0 0,-1 1 0,0-1 0,0 0 0,0 0 0,9 9 276,13 3-176,-12-8-68,1 0 0,1-1 0,-1-1 1,0 1-1,1-2 0,0 0 0,-1 0 0,18-1 1,97-16 424,-75 8-319,574-65 729,-363 28-622,-146 22-62,-91 19-157,1 1-1,-1 1 0,1 1 0,-1 2 1,1 0-1,48 10 0,-28-4 46,1-2 0,0-2 0,0-3 0,-1-1 0,1-2 0,89-19 0,-112 19-70,0 0-1,0 2 1,37 3 0,-40-1-3,-6-2 20,0-1 1,-1 0-1,1-1 1,-1 0-1,0-1 1,0-1-1,20-10 1,26-7 165,-49 18-158,1 1-1,-1 0 0,1 1 1,15-1-1,-21 3-33,1 1 1,-1-1-1,0 1 0,1 0 1,-1 0-1,0 1 0,0 0 1,0 0-1,9 5 1,-8-2 355,-19-7-799,-3 0-43,-2 0 261,-7-4-58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03.709"/>
    </inkml:context>
    <inkml:brush xml:id="br0">
      <inkml:brushProperty name="width" value="0.05" units="cm"/>
      <inkml:brushProperty name="height" value="0.05" units="cm"/>
    </inkml:brush>
  </inkml:definitions>
  <inkml:trace contextRef="#ctx0" brushRef="#br0">506 104 10954,'-6'-9'231,"0"1"0,-1 0 0,0 0 0,-1 0 0,0 1 0,0 0 0,0 1 1,-1 0-1,0 0 0,0 1 0,-1 0 0,-15-6 0,17 9-151,0 0 1,0 0 0,0 1 0,0 0-1,0 0 1,-1 1 0,1 0 0,0 1-1,0-1 1,0 2 0,0-1 0,0 1-1,0 0 1,0 1 0,0 0 0,1 0 0,-8 4-1,3 1-8,0 0 0,1 0 0,-1 1 0,2 1 0,-1 0 0,1 0 0,1 1 0,0 0 0,0 1 0,2 0 0,-12 22 0,3-1 52,2 0 0,2 1-1,-13 53 1,12-27-69,3 0 1,3 1-1,3-1 0,2 1 0,2 1 0,4-1 0,2-1 1,3 1-1,2-1 0,38 114 0,-43-155-55,1-1 1,1 0-1,1-1 1,1 0-1,0 0 0,19 23 1,-23-34-3,-1 0-1,1 0 1,1-1 0,-1 1-1,1-2 1,0 1 0,0-1-1,0 0 1,0 0 0,1-1-1,0 0 1,-1 0 0,1-1 0,1 0-1,-1 0 1,0-1 0,15 1-1,-7-3 0,1 0 0,-1-1 0,0-1 0,0-1 0,0 0-1,-1-1 1,1 0 0,-1-2 0,0 0 0,-1 0-1,0-1 1,22-17 0,-11 6 8,0-2-1,-2-1 1,-1 0 0,0-2-1,28-41 1,-27 31 20,-2 0 0,-2-1 0,-1-1 0,-2-1 0,-2-1 0,-1 0 0,-1 0 0,10-71 0,-18 81 19,-2 0-1,-1-1 1,-1 1-1,-1-1 0,-1 1 1,-2 0-1,-1-1 1,-1 2-1,-1-1 1,-2 1-1,0 0 1,-2 1-1,-16-28 1,20 42-15,-1 0 0,-1 1 0,0 0 0,-1 0 0,0 1 0,0 0 0,-1 1 0,0 0 0,-19-11 1,24 17-62,1 0 0,-1 0 1,0 1-1,0 0 0,0 0 1,0 0-1,-1 1 1,1 0-1,0 0 0,-9 0 1,11 1-27,-1 1 0,1-1 1,0 1-1,-1 0 1,1 0-1,0 1 0,0-1 1,0 1-1,0 0 1,0 0-1,1 0 0,-1 1 1,0-1-1,1 1 1,0 0-1,-5 4 0,-4 6-220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05.817"/>
    </inkml:context>
    <inkml:brush xml:id="br0">
      <inkml:brushProperty name="width" value="0.05" units="cm"/>
      <inkml:brushProperty name="height" value="0.05" units="cm"/>
    </inkml:brush>
  </inkml:definitions>
  <inkml:trace contextRef="#ctx0" brushRef="#br0">335 27 10394,'-2'-2'105,"0"0"0,0 0-1,0 0 1,0 0 0,0 0 0,0 0-1,0 0 1,-1 1 0,1-1-1,0 1 1,-1 0 0,0 0 0,1 0-1,-1 0 1,0 0 0,1 1-1,-1-1 1,0 1 0,0-1 0,1 1-1,-1 0 1,0 0 0,0 1-1,0-1 1,1 0 0,-1 1 0,0 0-1,0-1 1,-2 3 0,-5 0 11,0 0 0,1 1-1,0 1 1,0 0 0,0 0 0,-15 12 0,10-3-80,0 0-1,0 1 1,2 0-1,0 1 1,0 0-1,2 1 1,0 0-1,1 1 1,1 0-1,0 0 1,-8 33-1,5-6-6,2 1 0,1 1 0,-1 84 0,8-87-13,3 0 0,1 0 0,2 0 0,2-1 0,15 47 0,-13-60-13,1 0 1,2-1 0,1 0-1,1-1 1,2-1 0,0-1-1,2 0 1,21 24 0,-34-44-5,0-1 0,0 1 0,1-1-1,0 0 1,0 0 0,0 0 0,1-1 0,0 0 0,9 4 0,-14-7 0,1 0 1,0-1 0,0 1-1,0-1 1,0 0-1,0 0 1,-1 0 0,1 0-1,0 0 1,0 0-1,0-1 1,0 0 0,0 1-1,-1-1 1,1 0-1,0 0 1,-1-1 0,1 1-1,-1 0 1,1-1-1,-1 0 1,0 1 0,1-1-1,-1 0 1,0 0-1,0 0 1,0-1 0,2-3-1,8-10 28,0-1 1,-2-1-1,0 0 0,14-35 0,22-86 134,-40 122-140,76-284 376,-65 221-247,13-149 0,-29 218-138,-1 0 0,0 1 0,-1-1 0,0 0-1,0 0 1,-1 1 0,-7-20 0,7 25-6,0 1 0,0 0 1,0 0-1,0 1 0,-1-1 0,0 0 1,1 1-1,-1 0 0,-1-1 0,1 1 1,0 0-1,-1 1 0,0-1 0,1 1 1,-1-1-1,0 1 0,0 0 0,0 1 0,-1-1 1,1 1-1,-6-2 0,2 2-51,1 1 0,-1-1-1,1 1 1,-1 1 0,1-1 0,0 1 0,-1 0-1,1 1 1,0 0 0,0 0 0,0 1 0,0 0-1,0 0 1,0 0 0,1 1 0,0 0-1,-1 0 1,2 1 0,-1-1 0,-7 9 0,0 3-141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5.330"/>
    </inkml:context>
    <inkml:brush xml:id="br0">
      <inkml:brushProperty name="width" value="0.05" units="cm"/>
      <inkml:brushProperty name="height" value="0.05" units="cm"/>
    </inkml:brush>
  </inkml:definitions>
  <inkml:trace contextRef="#ctx0" brushRef="#br0">81 1 13363,'-17'122'1120,"-5"61"-709,34 516 587,-4-538-900,15 308-18,30 1099 562,-53-1294-317,-5 850 512,-42-4-695,-28 191 185,74-1241-353,2-34-384,-7 59 0,5-92 347,0-4-14,-1-11-100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6.088"/>
    </inkml:context>
    <inkml:brush xml:id="br0">
      <inkml:brushProperty name="width" value="0.05" units="cm"/>
      <inkml:brushProperty name="height" value="0.05" units="cm"/>
    </inkml:brush>
  </inkml:definitions>
  <inkml:trace contextRef="#ctx0" brushRef="#br0">4 1542 12107,'-3'3'926,"7"-3"-480,14-8 1,1-3-10,0-1 0,-1-1 0,23-20 0,51-55 21,-29 26-112,-61 60-336,380-375 1182,159-176-744,-449 464-1056,110-140 1,-199 225 537,0 0 0,0-1 1,0 1-1,0-1 0,-1 0 1,3-6-1,-5 11 56,0-1 1,0 0 0,1 0-1,-1 0 1,0 0-1,0 0 1,0 0-1,0 0 1,0 0 0,0 0-1,0 0 1,0 0-1,0 0 1,-1 0-1,1 1 1,0-1 0,-1 0-1,1 0 1,-1 0-1,1 0 1,0 0-1,-1 1 1,0-1 0,1 0-1,-1 0 1,0 1-1,1-1 1,-1 0-1,0 1 1,1-1 0,-1 1-1,0-1 1,0 1-1,0-1 1,0 1 0,0 0-1,1-1 1,-1 1-1,0 0 1,0 0-1,0 0 1,0 0 0,0 0-1,-1 0 1,-36 0-365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8.428"/>
    </inkml:context>
    <inkml:brush xml:id="br0">
      <inkml:brushProperty name="width" value="0.05" units="cm"/>
      <inkml:brushProperty name="height" value="0.05" units="cm"/>
    </inkml:brush>
  </inkml:definitions>
  <inkml:trace contextRef="#ctx0" brushRef="#br0">1 139 13435,'3'1'193,"-1"1"1,1 0-1,0 0 1,-1 0 0,1 0-1,-1 0 1,1 1-1,-1-1 1,0 1-1,0-1 1,0 1-1,0 0 1,-1 0-1,1 0 1,-1 0 0,2 4-1,1 7 338,0-1 0,2 24-1,-3-17-68,3 28 253,-4-33-502,0 1-1,0 0 1,2-1-1,6 22 0,-6-33 56,-1-11-110,0-14 25,-3-37 353,-2-1 1,-15-84-1,16 135-367,2 15-176,9 19-280,-8-24 220,0 0-1,-1 0 1,1 0 0,0 0-1,0-1 1,1 1 0,-1-1 0,0 1-1,0-1 1,1 0 0,-1 0-1,1 0 1,-1 0 0,1 0 0,-1 0-1,1-1 1,0 1 0,-1-1 0,1 0-1,0 0 1,-1 0 0,1 0-1,0 0 1,-1-1 0,1 1 0,3-2-1,6-2-320,0 0-1,0-1 0,0-1 1,14-9-1,-5 3-107,16-7-463,111-54-2388,-143 70 3288,0 1 1,0 0-1,0 1 1,0-1-1,1 1 1,-1 0-1,1 1 1,8-1-1,-13 1 66,-1 0 1,0 0-1,1 0 0,-1 0 0,0 0 0,0 1 1,1-1-1,-1 0 0,0 0 0,1 0 0,-1 0 0,0 1 1,0-1-1,1 0 0,-1 0 0,0 1 0,0-1 1,1 0-1,-1 0 0,0 1 0,0-1 0,0 0 0,0 1 1,0-1-1,1 0 0,-1 1 0,0-1 0,0 0 1,0 1-1,0-1 0,0 0 0,0 1 0,0-1 1,0 0-1,0 1 0,0-1 0,0 0 0,0 1 0,-6 13 349,6-12-318,-46 78 2207,32-57-1590,0 0 0,1 1 0,-11 33 0,22-51-512,1 0 0,0 0 0,0 1-1,0 10 1,1-16-113,0 1-1,0-1 1,0 0-1,0 0 0,0 1 1,1-1-1,-1 0 1,0 0-1,1 0 0,-1 0 1,1 0-1,-1 0 1,2 2-1,-2-3-13,1 1 1,-1-1-1,1 0 0,-1 1 1,1-1-1,0 0 0,-1 0 0,1 1 1,-1-1-1,1 0 0,-1 0 1,1 0-1,0 0 0,-1 0 0,1 0 1,-1 0-1,1 0 0,0 0 1,-1 0-1,1 0 0,-1 0 0,1 0 1,0-1-1,-1 1 0,1 0 1,-1 0-1,1-1 0,-1 1 0,1-1 1,4-2 18,0 0 0,0-1 1,-1 0-1,1 0 1,-1 0-1,0-1 0,0 1 1,-1-1-1,1 0 0,2-7 1,29-57 182,-33 65-201,4-11 26,0 1-1,-1-1 1,-1-1 0,4-19 0,-8 31-49,1 0 1,0 1 0,-1-1 0,0 0 0,0 0-1,0 0 1,0 0 0,-1 0 0,1 0 0,-1 0 0,0 0-1,0 1 1,-1-1 0,1 0 0,-1 1 0,0-1 0,0 1-1,0-1 1,0 1 0,0 0 0,-1 0 0,-3-4 0,4 6-10,0 0 0,1 0 1,-1 0-1,0 0 0,0 0 1,0 0-1,0 1 1,-1-1-1,1 0 0,0 1 1,0 0-1,0 0 0,0-1 1,0 1-1,-1 0 1,1 1-1,0-1 0,0 0 1,0 1-1,0-1 0,0 1 1,0-1-1,0 1 1,0 0-1,0 0 0,0 0 1,0 0-1,0 1 0,0-1 1,1 0-1,-1 1 1,1-1-1,-3 3 0,1-1-53,1 0 0,-1 0-1,0 0 1,1 0 0,0 1 0,-1-1-1,1 1 1,1 0 0,-1 0 0,1-1-1,-1 1 1,1 0 0,0 0 0,0 1-1,1-1 1,-1 6 0,1-8 33,0 0-1,1 0 1,-1 0 0,0 1-1,1-1 1,0 0 0,-1 0-1,1 0 1,0 0 0,0 0-1,0 0 1,0-1 0,0 1-1,1 0 1,-1 0 0,0-1-1,1 1 1,0-1 0,-1 1-1,1-1 1,0 0 0,-1 0-1,1 1 1,3 0 0,-2-1 8,1 0 0,-1 0 0,1 0-1,-1-1 1,1 0 0,-1 1 0,1-1 0,-1 0 0,1-1 0,-1 1 0,1 0 0,-1-1-1,1 0 1,4-2 0,33-14-350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6.472"/>
    </inkml:context>
    <inkml:brush xml:id="br0">
      <inkml:brushProperty name="width" value="0.05" units="cm"/>
      <inkml:brushProperty name="height" value="0.05" units="cm"/>
    </inkml:brush>
  </inkml:definitions>
  <inkml:trace contextRef="#ctx0" brushRef="#br0">464 0 12675,'-46'47'936,"-72"100"1,98-117-697,1 0-1,2 1 1,1 1 0,1 1-1,-11 38 1,2 28 240,-23 199 1,29-155-404,-40 150-11,26-143-35,30-140-27,0-3-4,1-1 0,0 1-1,0-1 1,0 9 0,1-14 1,0-1-1,0 0 1,0 1 0,0-1 0,0 0-1,0 1 1,1-1 0,-1 0 0,0 1 0,0-1-1,0 0 1,0 1 0,0-1 0,1 0 0,-1 1-1,0-1 1,0 0 0,0 1 0,1-1-1,-1 0 1,0 0 0,1 1 0,-1-1 0,0 0-1,0 0 1,1 0 0,-1 0 0,0 1-1,1-1 1,0 0 0,0 0 4,0 0 0,0-1 0,0 1-1,1 0 1,-1-1 0,0 1 0,0-1 0,0 1 0,0-1-1,0 1 1,0-1 0,0 0 0,2-1 0,121-97 252,73-53 23,-46 53 984,267-132 1,-285 165-847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7.540"/>
    </inkml:context>
    <inkml:brush xml:id="br0">
      <inkml:brushProperty name="width" value="0.05" units="cm"/>
      <inkml:brushProperty name="height" value="0.05" units="cm"/>
    </inkml:brush>
  </inkml:definitions>
  <inkml:trace contextRef="#ctx0" brushRef="#br0">1 14 16740,'3'-14'1232,"0"20"-816,-3 31-152,-2 25 464,2 9-200,2 21-208,2 6-40,3 2-56,2-7-120,1-11-312,1-6-160,-1-16-320,-3-7-136,-5-21 48,-5-11 424,-11-15-200,-5-6-64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7.989"/>
    </inkml:context>
    <inkml:brush xml:id="br0">
      <inkml:brushProperty name="width" value="0.05" units="cm"/>
      <inkml:brushProperty name="height" value="0.05" units="cm"/>
    </inkml:brush>
  </inkml:definitions>
  <inkml:trace contextRef="#ctx0" brushRef="#br0">1 543 13083,'-1'-17'237,"1"-1"-1,1 1 1,0-1 0,1 1-1,1 0 1,1 0 0,0 0 0,1 0-1,12-26 1,-4 19 84,1 1-1,1 0 1,1 1-1,1 1 1,0 0 0,2 2-1,34-29 1,-29 29-86,1 1 0,1 1-1,0 1 1,1 2 0,1 0 0,42-13 0,-56 22-160,0 1 1,1 1 0,-1 1-1,0 0 1,1 1-1,0 0 1,-1 1-1,21 3 1,-29-3-65,-1 1 1,1 0-1,-1 1 1,1-1-1,-1 1 1,0 0-1,0 0 1,0 1-1,0-1 1,-1 1-1,1 0 1,-1 1-1,1-1 1,-1 1-1,0 0 1,0 0-1,-1 0 1,1 0-1,-1 1 1,0-1-1,0 1 1,-1 0-1,1 0 1,-1 0-1,2 6 1,-2-3 12,-1 0 0,0 0 0,0 0 0,-1 0 0,0 0 1,0 0-1,-1 0 0,0 0 0,0 0 0,-1 0 0,0 0 0,-1 0 0,1-1 1,-5 9-1,-4 7 75,-2-1-1,0 0 1,-18 23 0,4-11-72,-1 0-1,-1-2 0,-65 54 1,48-48 1057,46-38-1084,0 0 0,0 0 1,0 0-1,0 0 0,-1 0 1,1 0-1,0 1 0,0-1 1,0 0-1,0 0 0,0 0 1,0 0-1,-1 0 0,1 0 1,0 1-1,0-1 0,0 0 1,0 0-1,0 0 0,0 0 1,0 0-1,0 1 0,0-1 1,0 0-1,0 0 0,0 0 1,0 0-1,0 1 0,0-1 1,0 0-1,0 0 0,0 0 1,0 0-1,0 1 0,0-1 1,0 0-1,0 0 0,0 0 1,0 0-1,0 0 0,0 1 1,0-1-1,1 0 0,-1 0 0,8 1 22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8.406"/>
    </inkml:context>
    <inkml:brush xml:id="br0">
      <inkml:brushProperty name="width" value="0.05" units="cm"/>
      <inkml:brushProperty name="height" value="0.05" units="cm"/>
    </inkml:brush>
  </inkml:definitions>
  <inkml:trace contextRef="#ctx0" brushRef="#br0">54 186 16908,'-19'86'1974,"9"-49"-1214,1 2 1,3-1 0,-4 68 0,10-99-679,1-1 1,0 1 0,0-1-1,0 1 1,1-1 0,2 9-1,-3-14-75,-1 0 1,0 1-1,1-1 0,-1 0 0,1 0 0,-1 0 0,1 0 0,0 0 1,-1-1-1,1 1 0,0 0 0,0 0 0,-1 0 0,1-1 1,0 1-1,0 0 0,0-1 0,0 1 0,0 0 0,0-1 1,0 0-1,0 1 0,0-1 0,0 1 0,0-1 0,0 0 1,1 0-1,-1 0 0,0 0 0,0 0 0,0 0 0,0 0 0,0 0 1,0 0-1,1 0 0,-1-1 0,0 1 0,0 0 0,0-1 1,0 1-1,0-1 0,0 1 0,1-2 0,3-1-5,0-1-1,-1 0 1,1 0-1,-1 0 1,0 0-1,0-1 1,-1 1-1,1-1 1,-1 0-1,0 0 1,2-6-1,1-2 2,0 0-1,-1 0 1,4-22-1,-4 12 12,-1 1 0,-2-1 0,1-32-1,-4 44-11,1-1 1,-1 1-1,-1 0 0,0 0 0,-1 0 0,0 0 1,0 0-1,-11-19 0,13 28-12,0 1 1,1-1 0,-1 1-1,-1-1 1,1 1-1,0 0 1,0 0-1,0 0 1,-1-1 0,1 1-1,-1 0 1,1 1-1,-1-1 1,-2-1-1,3 2-3,1-1 0,0 1 0,-1 0 0,1 0 0,-1 0-1,1 0 1,0 0 0,-1 0 0,1 0 0,-1 0-1,1 0 1,0 0 0,-1 1 0,1-1 0,-1 0 0,1 0-1,0 0 1,-1 0 0,1 1 0,0-1 0,-1 0 0,1 0-1,0 1 1,-1-1 0,1 1-26,-1 0 1,1 0-1,-1 0 1,1 0 0,-1-1-1,1 1 1,0 0-1,0 0 1,-1 0-1,1 0 1,0 0-1,0 0 1,0 0-1,0 2 1,0-2-30,0 0 0,0 0 1,0 0-1,1 1 0,-1-1 1,0 0-1,0 0 0,1 0 1,-1 1-1,1-1 0,-1 0 0,1 0 1,0 0-1,-1 0 0,1 0 1,0 0-1,0 0 0,-1 0 1,1-1-1,0 1 0,0 0 1,0 0-1,0-1 0,0 1 1,0-1-1,1 1 0,-1-1 1,0 1-1,0-1 0,0 1 1,0-1-1,1 0 0,-1 0 1,0 0-1,0 0 0,0 0 0,1 0 1,1 0-1,4 0-190,1-1 1,-1 0-1,0 0 1,14-5-1,17-8-347,5-7-27</inkml:trace>
  <inkml:trace contextRef="#ctx0" brushRef="#br0" timeOffset="1">451 17 13883,'-80'100'2627,"71"-85"-2322,-1 0 0,2 0-1,0 1 1,1 0 0,-6 19 0,11-31-238,1 0 1,0 0 0,1-1 0,-1 1 0,1 0-1,-1 0 1,1 0 0,0 0 0,1 0 0,0 6 0,-1-9-54,1 1 1,0-1 0,-1 0 0,1 0-1,0 1 1,-1-1 0,1 0-1,0 0 1,0 0 0,0 0 0,0 0-1,0 0 1,0 0 0,0 0 0,1-1-1,-1 1 1,0 0 0,0-1 0,1 1-1,-1-1 1,0 1 0,1-1 0,-1 1-1,0-1 1,1 0 0,-1 0-1,0 0 1,1 0 0,-1 0 0,1 0-1,1 0 1,3-1-30,1 0 0,0 0 0,-1 0 0,1-1 0,-1 0 0,0 0 0,1-1 0,-1 0 1,0 0-1,0 0 0,-1-1 0,1 1 0,-1-1 0,0-1 0,0 1 0,0-1 0,0 0 0,-1 0 0,5-8 0,-1 2-94,-2 0 1,0 0-1,0 0 1,-1-1-1,0 0 1,-1 0-1,0 0 1,-1-1-1,2-16 1,-3-20-144,-4 3-72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8.843"/>
    </inkml:context>
    <inkml:brush xml:id="br0">
      <inkml:brushProperty name="width" value="0.05" units="cm"/>
      <inkml:brushProperty name="height" value="0.05" units="cm"/>
    </inkml:brush>
  </inkml:definitions>
  <inkml:trace contextRef="#ctx0" brushRef="#br0">6 124 12843,'9'96'2046,"-6"134"0,-3-110-1148,0-56-479,2 42 678,-13 117 0,8-215-749,-1-15 47,3-13-248,0-1 1,2 1 0,3-31 0,17-69-258,-16 94 85,56-252-643,-39 195 136,45-105 1,-65 183 502,37-78-384,-35 77 385,0-1 1,0 1-1,0 0 1,1 0-1,0 1 1,0-1 0,0 1-1,1 0 1,10-7-1,-15 12 27,0-1-1,1 0 1,-1 1 0,0-1-1,1 1 1,-1 0-1,1-1 1,-1 1-1,0 0 1,1 0-1,-1 0 1,1 0-1,-1 0 1,1 0-1,-1 0 1,0 0-1,1 1 1,-1-1-1,0 0 1,1 1-1,-1-1 1,0 1-1,1 0 1,-1-1-1,0 1 1,0 0-1,0 0 1,1 0-1,-1 0 1,0 0-1,0 0 1,0 0-1,-1 0 1,1 0-1,0 1 1,0-1 0,-1 0-1,2 2 1,1 3 15,-1 0 1,1 0 0,-1 0 0,0 0 0,0 1 0,0-1 0,0 7 0,-2 1 71,0 0 0,0 0 0,-1 0 0,-1 0 0,0 0 0,-1 0-1,-1 0 1,0-1 0,-1 0 0,-9 20 0,6-17 77,0-1 0,-1-1 0,-1 0 0,0 0 0,-1-1-1,0 0 1,-1-1 0,-19 16 0,26-24-165,0-1 1,0 0-1,0 0 0,0 0 1,0-1-1,-1 1 0,1-1 1,-1 0-1,-10 2 0,14-4-25,1 0 0,0 0 0,-1 0-1,1 0 1,0 0 0,-1-1 0,1 1-1,0 0 1,0 0 0,-1-1 0,1 1-1,0-1 1,0 1 0,-1-1 0,1 0-1,0 1 1,0-1 0,0 0 0,-2-1-1,2 0-1,0 0 0,0 0-1,0 0 1,0 0 0,0 0-1,0-1 1,0 1 0,1 0-1,-1 0 1,1-1 0,-1 1-1,1 0 1,0-1 0,0 1-1,0-3 1,6-40-291,5-6-123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9.287"/>
    </inkml:context>
    <inkml:brush xml:id="br0">
      <inkml:brushProperty name="width" value="0.05" units="cm"/>
      <inkml:brushProperty name="height" value="0.05" units="cm"/>
    </inkml:brush>
  </inkml:definitions>
  <inkml:trace contextRef="#ctx0" brushRef="#br0">1 388 17076,'0'0'38,"0"4"132,0 0 0,1-1 0,0 1 1,-1 0-1,1-1 0,3 6 0,-4-8-149,1 0 1,-1 0-1,1 0 0,-1 0 1,1-1-1,0 1 0,0 0 0,-1-1 1,1 1-1,0 0 0,0-1 1,0 1-1,-1-1 0,1 1 1,0-1-1,0 1 0,0-1 0,0 0 1,0 0-1,0 1 0,0-1 1,0 0-1,0 0 0,0 0 1,0 0-1,0 0 0,0 0 1,0 0-1,0 0 0,0-1 0,0 1 1,1-1-1,7-2 88,-1 0 1,1-1-1,-1-1 0,0 1 1,-1-1-1,1 0 1,-1-1-1,0 0 0,0 0 1,-1-1-1,10-11 0,4-7 78,32-55 0,-45 69-161,-1 1 1,0-1-1,0-1 1,-1 1-1,-1-1 1,0 1-1,-1-1 1,4-20-1,-7 32-24,0-1 0,0 1-1,0-1 1,0 1 0,0-1-1,0 1 1,1-1 0,-1 1-1,0-1 1,0 1-1,-1-1 1,1 1 0,0-1-1,0 1 1,0-1 0,0 1-1,0-1 1,-1 1-1,1-1 1,0 1 0,0-1-1,-1 1 1,1-1 0,0 1-1,-1 0 1,1-1 0,0 1-1,-1 0 1,1-1-1,-1 1 1,1 0 0,0-1-1,-1 1 1,1 0 0,-1 0-1,1-1 1,-1 1-1,1 0 1,-1 0 0,1 0-1,-1 0 1,1 0 0,-1 0-1,1 0 1,-1 0-1,1 0 1,-1 0 0,0 0-1,1 0 1,-1 0 0,1 0-1,-1 1 1,-2 0 9,0 0 0,0 0 0,1 1 0,-1-1 0,1 1 0,-1 0 0,-2 2 0,-6 8 10,0 1 1,1 0-1,1 0 0,0 1 0,1 1 0,0-1 1,1 1-1,0 1 0,-6 24 0,13-38-26,-1-1 0,1 1 0,-1-1 0,1 1 0,0-1 0,0 1 0,0-1 0,0 1 0,0 0 0,0-1 0,0 1 0,0-1 0,1 1 0,-1-1 0,0 1 0,2 2 0,-1-4-3,-1 1 0,1-1 1,-1 1-1,1-1 0,-1 1 1,1-1-1,-1 0 0,1 1 1,0-1-1,-1 0 0,1 0 1,0 0-1,-1 1 0,1-1 1,0 0-1,0 0 1,-1 0-1,1 0 0,0 0 1,-1 0-1,1 0 0,0 0 1,-1 0-1,1-1 0,0 1 1,5-2-68,-1 0 1,1 0-1,-1-1 1,0 1 0,0-1-1,8-7 1,7-8-240,-16 14 216,0-1 0,1 1 1,-1 1-1,1-1 0,-1 1 1,1 0-1,0 0 0,1 0 0,8-3 1,-14 6 72,1 0 1,0 0-1,0 0 0,0 0 1,-1 0-1,1 0 1,0 0-1,0 0 0,-1 1 1,1-1-1,0 0 1,0 0-1,-1 1 1,1-1-1,0 1 0,0-1 1,-1 1-1,1-1 1,-1 1-1,1-1 0,0 1 1,-1-1-1,1 1 1,-1 0-1,0-1 0,1 1 1,-1 0-1,1-1 1,-1 1-1,0 0 1,1 0-1,-1 0-7,0 0 0,1 0 1,-1 0-1,1 0 0,-1 0 0,1-1 1,-1 1-1,1 0 0,-1 0 0,1-1 1,0 1-1,-1 0 0,1-1 0,0 1 1,0-1-1,-1 1 0,1-1 0,0 1 1,0-1-1,0 1 0,0-1 0,0 0 0,0 0 1,-1 1-1,1-1 0,2 0 0,0-1-38,-1 1 0,1-1-1,0 1 1,-1-1-1,1 0 1,-1 0-1,1-1 1,-1 1 0,1 0-1,-1-1 1,0 0-1,3-1 1,24-27-710,-24 25 560,17-20-475,-1-1-1,-1 0 0,27-50 0,-11 4 11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29.941"/>
    </inkml:context>
    <inkml:brush xml:id="br0">
      <inkml:brushProperty name="width" value="0.05" units="cm"/>
      <inkml:brushProperty name="height" value="0.05" units="cm"/>
    </inkml:brush>
  </inkml:definitions>
  <inkml:trace contextRef="#ctx0" brushRef="#br0">96 2 13619,'0'0'43,"-1"-1"0,0 1 1,1 0-1,-1 0 0,0 0 1,1 0-1,-1 0 0,0 0 0,1 0 1,-1 0-1,0 0 0,1 0 1,-1 0-1,0 0 0,1 0 0,-1 1 1,1-1-1,-1 0 0,0 0 1,1 1-1,-1-1 0,1 0 0,-1 1 1,1-1-1,-1 1 0,1-1 1,-1 1-1,1-1 0,-1 1 0,1-1 1,0 1-1,-1-1 0,1 1 0,0 0 1,-1 0-1,-13 30 186,12-25-68,-11 29 258,1 0 0,3 0 0,0 1 0,-3 44 0,10-64-384,0 1-1,2 0 0,0 0 0,1 0 0,1 0 0,0 0 0,2 0 0,0-1 1,0 1-1,2-1 0,9 21 0,-13-33-8,1 0-1,-1 0 1,1 0 0,-1-1-1,1 1 1,0-1 0,0 0 0,1 0-1,-1 0 1,5 3 0,-6-5-5,0 0 0,0 0 1,0 0-1,0-1 0,0 1 1,1 0-1,-1-1 0,0 1 1,0-1-1,0 0 0,1 0 1,-1 0-1,0 0 0,0 0 1,1 0-1,-1-1 0,0 1 1,0-1-1,0 1 0,1-1 1,2-2-1,2-1 46,0 0 0,0-1 0,-1 0 0,0 0 1,0-1-1,0 0 0,-1 0 0,1 0 0,-2-1 0,1 1 0,-1-1 0,5-9 0,-3 3 77,0 0 0,-1-1-1,0 0 1,-1 1 0,-1-1-1,2-15 1,-4 26-83,-1-1 0,0 1 0,-1 0 0,1-1 0,0 1-1,-1-1 1,0 1 0,-2-7 0,3 10-44,0-1 0,-1 0 0,1 1 0,0-1 0,-1 0 0,1 0 0,0 1 0,-1-1-1,1 1 1,-1-1 0,1 0 0,-1 1 0,1-1 0,-1 1 0,0-1 0,1 1 0,-1-1 0,0 1-1,1 0 1,-1-1 0,0 1 0,1 0 0,-1 0 0,0-1 0,0 1 0,1 0 0,-1 0 0,0 0-1,0 0 1,1 0 0,-1 0 0,0 0 0,0 0 0,1 0 0,-1 0 0,0 0 0,0 1 0,1-1-1,-1 0 1,0 1 0,0-1 0,1 0 0,-2 1 0,1 0 1,-1 1 0,1-1 0,-1 0 1,1 1-1,-1-1 0,1 1 0,0-1 0,0 1 0,-1-1 0,1 1 1,1 0-1,-1 0 0,0 0 0,0-1 0,1 1 0,-1 0 0,1 0 1,-1 0-1,1 0 0,0 0 0,0 0 0,0 0 0,0 0 0,0 0 1,0 0-1,0 0 0,1 0 0,-1 0 0,2 3 0,-1-2-17,0 1-1,0-1 1,1 0-1,-1 0 1,1 0 0,0 0-1,0 0 1,0 0-1,0-1 1,0 1-1,1-1 1,-1 1-1,1-1 1,0 0-1,-1 0 1,7 4-1,-3-4-1,0 0-1,0-1 1,0 0-1,0 1 1,1-2-1,-1 1 1,0-1-1,0 0 1,1 0-1,-1-1 1,0 0-1,0 0 1,0 0-1,0-1 0,0 0 1,0 0-1,0 0 1,0-1-1,6-4 1,-4 2 9,0 0 0,-1 0 0,0-1 1,0 1-1,-1-2 0,0 1 0,0-1 0,0 0 1,-1 0-1,0 0 0,0-1 0,7-16 1,-11 22-12,0 0 1,-1 0-1,1 0 1,-1 0-1,1 0 1,-1 0-1,0 0 1,0 0-1,0 0 1,0 0-1,0 0 1,0 0-1,0 0 1,-1-3-1,0 5 2,1-1-1,0 1 0,0 0 1,0 0-1,0-1 0,0 1 1,-1 0-1,1 0 1,0-1-1,0 1 0,0 0 1,-1 0-1,1 0 0,0 0 1,0-1-1,-1 1 0,1 0 1,0 0-1,0 0 1,-1 0-1,1 0 0,0 0 1,0-1-1,-1 1 0,1 0 1,0 0-1,-1 0 0,1 0 1,0 0-1,0 0 1,-1 0-1,1 1 0,-2-1 0,1 1 0,0-1-1,0 1 1,0 0 0,0-1-1,0 1 1,0 0 0,0 0-1,0 0 1,0 0 0,0 0-1,0 1 1,-4 5 10,1-1 0,0 1 0,0-1 0,1 1 0,0 0 0,1 0 0,-1 1 0,-2 14 0,4-20 2,1 0-1,0 0 1,-1 0 0,1-1 0,0 1-1,0 0 1,0 0 0,0 0-1,1 0 1,-1 0 0,0 0-1,1 0 1,0-1 0,-1 1 0,1 0-1,0 0 1,0-1 0,0 1-1,0 0 1,0-1 0,0 1-1,0-1 1,0 1 0,1-1-1,-1 0 1,1 0 0,-1 1 0,1-1-1,-1 0 1,1 0 0,0 0-1,-1-1 1,1 1 0,0 0-1,0-1 1,-1 1 0,1-1 0,0 1-1,0-1 1,2 0 0,7 0 25,0 0 0,0 0 0,0-1 0,-1-1 0,1 0 0,0-1 0,-1 1 0,20-10 0,-4 1 18,-1-2 0,30-20 0,-36 21-36,0-1-1,0-1 0,-1-1 1,-1-1-1,-1 0 1,16-20-1,-31 35-18,0 0 0,0 1 0,-1-1 0,1 0 0,0 0 0,-1 0 0,1 0 0,0 0 0,-1 0 0,0 0 0,1 0 0,-1 0 0,1 0 0,-1 0 1,0-1-1,0 1 0,0 0 0,0 0 0,0 0 0,0 0 0,0 0 0,0 0 0,-1-2 0,1 2 2,-1 1 1,0 0-1,0 0 1,0-1-1,0 1 1,0 0-1,0 0 1,0 0-1,0 0 1,0 0-1,0 0 1,0 0-1,0 1 1,0-1-1,1 0 1,-1 1-1,0-1 1,0 0-1,0 1 1,0-1-1,0 1 1,1-1-1,-1 1 1,0-1-1,0 1 1,1 0-1,-2 1 1,-6 4 48,0 2 0,0-1 0,1 1 0,0 0 0,0 0 0,1 1 0,-7 12 0,10-16-9,0 0 0,0 0 0,1 0-1,0 0 1,0 1 0,0-1-1,0 1 1,1 0 0,0-1 0,1 1-1,-1 0 1,1 0 0,0 0-1,0-1 1,2 7 0,-1-9-35,0 0 0,0-1-1,0 1 1,1 0 0,0-1 0,-1 1 0,1-1 0,0 1 0,0-1-1,0 0 1,0 0 0,1 0 0,-1 0 0,1 0 0,-1 0 0,1-1-1,0 1 1,-1-1 0,1 0 0,0 0 0,0 0 0,0 0 0,0 0-1,0-1 1,0 1 0,0-1 0,4 0 0,-4 0-152,0 0 0,0 0 0,-1 0 1,1 0-1,0-1 0,0 1 0,0-1 1,-1 0-1,1 1 0,0-1 0,-1-1 0,1 1 1,-1 0-1,1-1 0,-1 1 0,0-1 1,1 0-1,-1 0 0,0 0 0,0 0 0,0 0 1,-1 0-1,1 0 0,0-1 0,-1 1 1,0-1-1,1 1 0,-1-1 0,0 1 0,1-5 1,-1-2-73,0-1 1,-1 0-1,1 1 1,-2-1 0,0 0-1,0 1 1,0-1-1,-5-12 1,-17-49-1002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0.357"/>
    </inkml:context>
    <inkml:brush xml:id="br0">
      <inkml:brushProperty name="width" value="0.05" units="cm"/>
      <inkml:brushProperty name="height" value="0.05" units="cm"/>
    </inkml:brush>
  </inkml:definitions>
  <inkml:trace contextRef="#ctx0" brushRef="#br0">0 0 18004,'0'9'1504,"2"4"-1312,9 2-120,6 3 344,13 0-896,3 1 496,16-5-120,4 1-72</inkml:trace>
  <inkml:trace contextRef="#ctx0" brushRef="#br0" timeOffset="1">512 198 17204,'-33'32'1398,"22"-23"-1136,1 0-1,0 1 1,1 0 0,0 1-1,1 0 1,-13 22 0,21-32-271,-1-1 1,1 1 0,0-1-1,-1 1 1,1 0 0,0-1-1,0 1 1,-1 0 0,1-1-1,0 1 1,0 0 0,0 0 0,0-1-1,0 1 1,0 0 0,0-1-1,0 1 1,0 0 0,1-1-1,-1 1 1,0 0 0,0-1-1,0 1 1,1 0 0,-1-1-1,0 1 1,1-1 0,-1 1-1,1 0 1,-1-1 0,1 1-1,-1-1 1,1 1 0,-1-1-1,1 0 1,-1 1 0,1-1-1,0 1 1,-1-1 0,1 0 0,-1 0-1,1 1 1,0-1 0,-1 0-1,2 0 1,3 1-165,1 0 0,-1-1 0,0 0 0,11 0 0,-11-1 62,50-3-894,35-2-259,-80 6 1241,-1 1 0,0 0 0,1 0 0,-1 1 0,0 0 0,0 0 0,10 5 0,-16-6 85,-1 0-1,0 0 0,1 0 1,-1 1-1,0-1 0,0 1 1,0-1-1,0 1 0,0-1 1,0 1-1,0 0 0,-1 0 1,1 0-1,-1 0 1,1 0-1,-1 1 0,2 3 1,-3-4 15,1 0 0,-1 1 0,0-1 0,0 0 0,0 1 0,0-1 0,0 0 0,0 1 0,0-1 0,-1 0 0,0 0 0,1 1-1,-1-1 1,0 0 0,-1 3 0,-3 4 137,-1-1 0,0 0 0,0-1 0,0 1 0,-1-1 0,0 0 0,-11 8 0,-38 24 351,52-37-538,0 0 1,0 1 0,-1-1-1,1-1 1,0 1 0,-1-1-1,1 0 1,-1 0-1,1 0 1,-1 0 0,0-1-1,-4 0 1,-8-8-49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1.195"/>
    </inkml:context>
    <inkml:brush xml:id="br0">
      <inkml:brushProperty name="width" value="0.05" units="cm"/>
      <inkml:brushProperty name="height" value="0.05" units="cm"/>
    </inkml:brush>
  </inkml:definitions>
  <inkml:trace contextRef="#ctx0" brushRef="#br0">1 210 17420,'0'-4'222,"1"0"1,0 0 0,0 1 0,0-1-1,1 1 1,-1-1 0,1 1-1,0 0 1,-1-1 0,2 1-1,-1 0 1,0 0 0,1 0 0,-1 0-1,1 1 1,0-1 0,0 1-1,5-4 1,2-1 24,1 0 1,0 0-1,1 2 0,14-7 1,-22 10-201,2 0 1,-1 1 0,0-1 0,9 0-1,-13 2-45,0 0 0,0 0-1,0 0 1,1 0-1,-1 0 1,0 0-1,0 0 1,0 0-1,0 0 1,0 1-1,0-1 1,0 1 0,0-1-1,0 0 1,0 1-1,0 0 1,0-1-1,0 1 1,0 0-1,0-1 1,0 1 0,0 0-1,-1 0 1,1 0-1,0 0 1,-1 0-1,1 0 1,0 0-1,0 1 1,0 3-10,0 0 0,0 0 0,0 0 0,0 0 0,-1 0 0,0 0-1,0 0 1,-1 9 0,-11 43-51,9-43 46,-11 44-42,6-30 48,1 1 0,1 0-1,2 0 1,-1 31 0,5-57 18,0 0-1,0 0 1,0 0 0,1 0-1,-1 0 1,1-1 0,0 1 0,0 0-1,0 0 1,0 0 0,0-1-1,1 1 1,-1 0 0,1-1 0,0 1-1,2 2 1,-2-3 5,1-1 1,-1 1-1,0-1 0,0 0 1,0 0-1,1 0 0,-1 0 1,0 0-1,1 0 0,-1-1 1,1 1-1,-1-1 1,1 0-1,-1 0 0,1 0 1,-1 0-1,1 0 0,-1 0 1,1-1-1,4 0 0,4-3 43,0 0-1,1 0 1,-1-1-1,0-1 0,-1 0 1,0 0-1,0-1 0,0 0 1,11-11-1,5-7 199,43-52 0,-44 45-52,25-43 0,-41 61-158,-1-1 0,-1 0 0,0 0-1,-1 0 1,6-27 0,-12 40-42,1 1 0,-1-1-1,1 1 1,-1-1 0,0 1 0,0-1 0,1 0 0,-1 1 0,0-1 0,-1 1 0,1-1 0,0 1-1,0-1 1,-1 1 0,1-1 0,-1 1 0,1-1 0,-1 1 0,1-1 0,-1 1 0,0 0-1,-1-2 1,1 2-3,1 1 0,0 0 0,-1 0 0,1 0 0,-1 0 0,1 0 0,0 0 0,-1 0 0,1 0 0,-1 0 0,1 0 0,-1 0 0,1 0 0,0 0-1,-1 0 1,1 0 0,-1 0 0,1 1 0,0-1 0,-1 0 0,1 0 0,0 0 0,-1 1 0,1-1 0,0 0 0,-1 1 0,-12 17 29,8-6-19,0 0 0,1 1 1,0 0-1,1 0 0,0 0 0,-1 26 1,4-34-4,0-1 0,0 1 0,1-1 1,-1 1-1,1-1 0,0 1 0,0-1 1,1 0-1,-1 0 0,5 8 0,-5-10 3,1 0 1,-1 0-1,1 0 0,0 0 0,-1-1 0,1 1 0,0 0 0,0-1 1,0 0-1,0 1 0,1-1 0,-1 0 0,0 0 0,0 0 0,1-1 1,-1 1-1,1 0 0,-1-1 0,0 0 0,1 1 0,2-1 1,1 0 30,0-1 0,0 0 1,-1 0-1,1 0 0,0 0 1,0-1-1,-1 0 1,0 0-1,1-1 0,-1 1 1,0-1-1,0 0 1,0-1-1,0 1 0,7-9 1,-2 2 80,0 0-1,-1-1 1,0 0 0,-1 0-1,11-20 1,-11 15 12,-1 0 1,-1 0-1,7-22 0,-11 29-94,0 0-1,0 0 1,-1 0-1,0 0 1,-1-1-1,0 1 1,-2-18-1,2 26-72,0 1-1,0-1 0,0 0 0,0 0 0,0 0 0,0 1 1,-1-1-1,1 0 0,0 0 0,0 1 0,-1-1 1,1 0-1,0 1 0,-1-1 0,1 0 0,0 1 0,-1-1 1,1 0-1,-1 1 0,1-1 0,-1 1 0,0-1 0,1 1 1,-1-1-1,0 1 0,1-1 0,-1 1 0,0 0 1,1-1-1,-1 1 0,0 0 0,0 0 0,1-1 0,-1 1 1,0 0-1,0 0 0,1 0 0,-1 0 0,0 0 1,0 0-1,-1 0 0,1 1-259,-1 0 0,1 0 0,-1 0-1,1 0 1,0 0 0,-1 0 0,1 0 0,0 0 0,0 0 0,0 1 0,0-1-1,0 0 1,0 1 0,0-1 0,0 1 0,1-1 0,-1 1 0,0 0 0,0 2 0,1 4-791,2-2-257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1.611"/>
    </inkml:context>
    <inkml:brush xml:id="br0">
      <inkml:brushProperty name="width" value="0.05" units="cm"/>
      <inkml:brushProperty name="height" value="0.05" units="cm"/>
    </inkml:brush>
  </inkml:definitions>
  <inkml:trace contextRef="#ctx0" brushRef="#br0">85 1 18396,'-6'11'2000,"-7"7"-1384,-5 2-263,2 4 1455,1 2-1312,5 3-168,5-5-488,3-1-272,9-7-624,6-6-144,6-9 807,2-1-271,5-7-224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08.815"/>
    </inkml:context>
    <inkml:brush xml:id="br0">
      <inkml:brushProperty name="width" value="0.05" units="cm"/>
      <inkml:brushProperty name="height" value="0.05" units="cm"/>
    </inkml:brush>
  </inkml:definitions>
  <inkml:trace contextRef="#ctx0" brushRef="#br0">50 1 14219,'-6'9'265,"1"0"0,1 0 0,0 1 0,0 0 0,1 0 0,0 0 0,1 0 0,0 0 0,0 18 0,-2-2 475,-1 5-423,2 0 0,1 1 0,1 0 0,5 43-1,-3-71-293,-1 0-1,1 0 1,0 0-1,0 0 1,0 0-1,0-1 1,1 1-1,0 0 1,-1-1-1,5 6 1,-5-8-23,0 0 0,0 0 0,0 0 0,0 0 0,1 0 0,-1 0 0,0-1 0,1 1 0,-1 0 0,0-1 0,1 1 0,-1-1-1,1 1 1,-1-1 0,1 0 0,-1 0 0,1 0 0,-1 0 0,1 0 0,-1 0 0,1 0 0,-1 0 0,0 0 0,1-1 0,-1 1 0,1 0 0,-1-1 0,1 0 0,-1 1 0,2-2 0,16-8-199,32-20 0,-30 16 25,27-12 0,-41 23 131,-1 0 0,1 0 1,0 1-1,0 0 0,0 0 0,1 1 1,-1 0-1,11 0 0,-14 1 42,-1 0 0,0 1 0,1-1 0,-1 1 1,0-1-1,0 1 0,0 0 0,1 1 0,-1-1 0,0 0 0,0 1 0,-1 0 0,1-1 0,0 1 0,0 0 0,-1 1 0,5 3 0,-4-2 47,0 1 0,0-1-1,0 1 1,-1-1 0,0 1-1,0 0 1,0 0 0,0 0-1,-1 0 1,2 8 0,-2-2 156,0-1 1,0 1 0,-1 0 0,-1-1 0,0 1 0,0 0-1,-1-1 1,0 1 0,-1-1 0,-7 19 0,9-26-119,-1 0 1,1 0 0,-1 0-1,0 0 1,0-1 0,0 1-1,0-1 1,0 1 0,0-1-1,-1 0 1,1 1 0,-1-1-1,0-1 1,0 1 0,0 0-1,0-1 1,0 1 0,-6 1-1,5-2-109,0-1 0,-1 1 0,1-1 0,0 0 0,-1 0 0,1-1 0,0 1 0,-1-1 0,1 0 0,0 0 0,0 0 0,-8-4 0,4 1-174,0 0-1,0-1 1,0 0-1,0 0 1,1-1-1,0 0 1,0 0-1,1-1 1,-1 0-1,1 0 1,1 0-1,0-1 1,-5-8-1,3-5-600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2.076"/>
    </inkml:context>
    <inkml:brush xml:id="br0">
      <inkml:brushProperty name="width" value="0.05" units="cm"/>
      <inkml:brushProperty name="height" value="0.05" units="cm"/>
    </inkml:brush>
  </inkml:definitions>
  <inkml:trace contextRef="#ctx0" brushRef="#br0">340 200 16476,'-18'30'932,"0"0"0,2 2 0,-14 35 0,15-32-13,-3 9-246,1 1 1,-10 49-1,20-66-452,2-1 1,1 1-1,2 0 1,1 51 0,1-73-225,1 0 0,0 1 1,0-1-1,0 0 0,1 0 1,0 0-1,0 0 1,7 11-1,-8-15-21,0 0-1,0-1 1,0 1-1,0-1 1,0 0 0,1 1-1,-1-1 1,0 0-1,1 0 1,-1 0-1,1 0 1,-1 0 0,1 0-1,0 0 1,-1 0-1,1-1 1,0 1 0,0-1-1,-1 1 1,1-1-1,0 0 1,0 0 0,0 0-1,0 0 1,0 0-1,-1 0 1,1 0-1,0 0 1,0-1 0,0 1-1,-1-1 1,1 1-1,2-2 1,1-1-48,0 1 1,0-1-1,-1-1 0,1 1 0,-1 0 1,0-1-1,0 0 0,0 0 0,-1 0 1,1 0-1,2-6 0,6-9-254,13-29 0,-18 33 175,95-221-1581,-14 31 1130,-84 195 602,-3 7 12,-1 1-1,1-1 0,0 1 1,0 0-1,0 0 1,0-1-1,1 1 1,-1 0-1,1 0 0,-1 0 1,1 0-1,0 0 1,-1 1-1,1-1 1,0 0-1,0 1 0,0 0 1,4-2-1,-6 3-1,0 0-1,0-1 0,1 1 1,-1 0-1,0 0 1,0 0-1,1 1 1,-1-1-1,0 0 1,0 0-1,1 0 0,-1 0 1,0 0-1,0 0 1,1 0-1,-1 0 1,0 0-1,0 1 0,1-1 1,-1 0-1,0 0 1,0 0-1,0 0 1,1 1-1,-1-1 0,0 0 1,0 0-1,0 0 1,0 1-1,0-1 1,0 0-1,1 0 1,-1 1-1,0-1 0,0 0 1,0 0-1,0 1 1,0-1-1,0 1 1,3 15 227,-2 1 1,1 0 0,-2 0 0,0-1-1,-3 19 1,0 20 105,7 156 711,-1-179-1197,1 0 1,2-1 0,1 0-1,17 49 1,-17-65-256,-15-25 128</inkml:trace>
  <inkml:trace contextRef="#ctx0" brushRef="#br0" timeOffset="1">49 22 16468,'-22'-14'1888,"6"9"-1136,10 5-432,2-1 2065,8 0-2545,-1 1 88,-7 2-240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2.806"/>
    </inkml:context>
    <inkml:brush xml:id="br0">
      <inkml:brushProperty name="width" value="0.05" units="cm"/>
      <inkml:brushProperty name="height" value="0.05" units="cm"/>
    </inkml:brush>
  </inkml:definitions>
  <inkml:trace contextRef="#ctx0" brushRef="#br0">20 1 17916,'-8'154'3723,"5"-110"-3457,0-11-67,1 0 0,2 0 0,6 54 0,-6-85-195,0 0-1,1 0 1,-1 0 0,0-1 0,1 1 0,-1 0 0,1 0-1,0-1 1,0 1 0,0 0 0,-1-1 0,1 1-1,1-1 1,-1 1 0,0-1 0,0 0 0,0 1-1,1-1 1,-1 0 0,1 0 0,-1 0 0,1 0-1,-1 0 1,1 0 0,0-1 0,-1 1 0,1 0-1,0-1 1,0 1 0,-1-1 0,1 0 0,0 1 0,0-1-1,0 0 1,0 0 0,-1 0 0,1-1 0,0 1-1,0 0 1,0-1 0,-1 1 0,1-1 0,0 1-1,1-2 1,10-3-7,0-1 0,-1 0 0,1-1 0,16-13 0,-19 13 7,14-10-9,59-35 0,-73 46 1,1 1 0,-1 1 0,1-1 0,0 2 0,0 0 0,14-3 1,-22 6 1,1-1 1,-1 1 0,1 0 0,-1 0-1,1 0 1,-1 1 0,1-1 0,-1 1 0,1 0-1,-1 0 1,5 1 0,-6-1 3,0 0 0,-1 1 0,1-1 0,0 0 0,-1 1 0,1-1 0,0 1 0,-1-1 0,0 1 0,1-1 0,-1 1 0,0 0 0,0 0 0,0 0 0,0 0 0,0 0 0,-1 0 0,1 0 1,-1 0-1,1 3 0,1 5 60,-1 1 0,-1 0 0,0-1 1,-1 1-1,0-1 0,0 1 0,-1-1 1,0 1-1,-1-1 0,0 0 0,-1 0 1,0 0-1,0-1 0,-1 1 0,-11 14 1,4-7 163,-1 0 1,-1 0-1,-1-1 1,0-1-1,-1-1 1,-32 23-1,40-32-163,0 0 1,0 0-1,-1-1 0,1 0 0,-1-1 0,0 0 0,1 0 0,-2-1 0,1 0 0,0-1 0,-18 1 0,21-2-144,1-1 0,0 1 1,0-1-1,0 0 0,-1 0 1,1-1-1,0 1 0,0-1 0,1 0 1,-1-1-1,0 1 0,1-1 0,-1 0 1,1 0-1,0 0 0,0-1 1,0 1-1,1-1 0,-1 0 0,1 0 1,0 0-1,-4-6 0,4 3-126,-1 1 1,1-1-1,0 0 0,0 0 0,1 0 0,0 0 0,0 0 1,1 0-1,0-1 0,0 1 0,1-15 0,6-3-559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3.181"/>
    </inkml:context>
    <inkml:brush xml:id="br0">
      <inkml:brushProperty name="width" value="0.05" units="cm"/>
      <inkml:brushProperty name="height" value="0.05" units="cm"/>
    </inkml:brush>
  </inkml:definitions>
  <inkml:trace contextRef="#ctx0" brushRef="#br0">87 152 18108,'5'-5'199,"0"-1"1,0 0-1,0 0 1,-1 0-1,0 0 1,-1-1-1,1 1 1,-1-1-1,0 0 1,-1 0-1,0 0 1,0 0-1,0-1 1,-1 1-1,0 0 1,-1-1-1,1 1 1,-2-14-1,1 20-186,-1 1-1,1-1 1,0 1 0,0-1-1,0 1 1,0 0 0,-1-1-1,1 1 1,0-1 0,0 1-1,-1-1 1,1 1 0,0 0-1,-1-1 1,1 1 0,0 0-1,-1-1 1,1 1 0,-1 0-1,1-1 1,-1 1 0,1 0-1,0 0 1,-1 0 0,1-1-1,-1 1 1,1 0-1,-1 0 1,1 0 0,-1 0-1,1 0 1,-1 0 0,1 0-1,-1 0 1,1 0 0,-1 0-1,1 0 1,-1 0 0,1 1-1,-1-1 1,1 0 0,-1 0-1,1 0 1,-1 1 0,1-1-1,-1 0 1,1 1 0,-21 14 277,11-3-238,0 0 1,0 0 0,1 1 0,1 1 0,0 0-1,1 0 1,1 0 0,0 0 0,1 1 0,0 0-1,1 1 1,1-1 0,0 1 0,0 21 0,3-35-89,0 0 0,0 0 1,0-1-1,0 1 0,0 0 1,1 0-1,-1-1 0,1 1 0,-1 0 1,1-1-1,0 1 0,0-1 1,-1 1-1,1-1 0,0 1 1,0-1-1,1 0 0,-1 1 1,0-1-1,0 0 0,1 0 0,-1 0 1,0 0-1,1 0 0,-1 0 1,1 0-1,0 0 0,-1-1 1,1 1-1,-1-1 0,1 1 1,0-1-1,0 1 0,-1-1 0,1 0 1,2 0-1,4 0-99,1-1 0,-1 0 0,0 0 0,0 0 0,1-1 0,12-5 0,-8 2 1,0-1-1,21-12 1,39-32-413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3.610"/>
    </inkml:context>
    <inkml:brush xml:id="br0">
      <inkml:brushProperty name="width" value="0.05" units="cm"/>
      <inkml:brushProperty name="height" value="0.05" units="cm"/>
    </inkml:brush>
  </inkml:definitions>
  <inkml:trace contextRef="#ctx0" brushRef="#br0">164 29 17988,'0'-1'123,"0"0"-1,0-1 1,0 1 0,0-1-1,0 1 1,0-1 0,0 1 0,0 0-1,0-1 1,-1 1 0,1 0-1,-1-1 1,1 1 0,-1 0-1,-1-2 1,2 2-72,0 1 1,-1-1-1,0 1 0,1-1 1,-1 1-1,1 0 0,-1-1 1,1 1-1,-1 0 0,0 0 1,1-1-1,-1 1 0,0 0 1,1 0-1,-1 0 0,0 0 1,1 0-1,-1 0 0,0 0 1,1 0-1,-1 0 0,-1 0 1,-1 1 89,-1 0-1,1 0 1,-1 1 0,1 0 0,0-1 0,0 1 0,0 0-1,0 0 1,0 1 0,-4 3 0,-6 7-3,2 0-1,-1 1 1,2 0-1,0 0 1,1 1 0,0 1-1,1 0 1,-11 31 0,18-46-144,1 1 0,-1-1 0,1 1 0,-1-1 0,1 1 0,0-1 0,0 1 0,0 0 0,0-1 0,0 1 0,0-1 0,0 1 0,0-1 0,0 1 0,1-1 0,-1 1 1,1-1-1,-1 1 0,2 2 0,-1-4-1,0 1 0,0 0 0,1-1 0,-1 1 1,0-1-1,0 1 0,1-1 0,-1 1 0,0-1 0,1 0 1,-1 1-1,0-1 0,1 0 0,-1 0 0,0 0 1,1 0-1,-1-1 0,0 1 0,1 0 0,-1 0 0,0-1 1,1 1-1,0-1 0,40-11-113,-20 4 33,1 2 0,38-5 0,-54 10 49,0 1 0,0 0-1,0 0 1,0 0 0,0 1 0,0 0 0,0 1-1,-1 0 1,1 0 0,0 0 0,-1 0-1,1 1 1,7 5 0,-11-7 22,-1 1-1,0-1 1,0 1 0,0-1-1,0 1 1,0 0 0,0 0-1,0 0 1,0 0 0,-1 0-1,1 1 1,-1-1 0,0 0-1,1 1 1,-1-1 0,0 1-1,0-1 1,-1 1 0,1-1-1,-1 1 1,1 0 0,-1-1-1,0 1 1,0 0 0,0-1 0,0 1-1,0 0 1,-1-1 0,1 1-1,-1-1 1,1 1 0,-1 0-1,0-1 1,0 1 0,-2 2-1,-3 6 37,-1 0 1,-1 0-1,1 0 0,-2-1 0,-17 18 0,-100 85 316,113-105-819,7-9-171,6-1 614,-1 1 0,1-1-1,0 0 1,0 1 0,0-1 0,1 1-1,-1-1 1,0 0 0,1 1 0,-1-1-1,1 1 1,0-3 0,14-35-315,10-19-144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4.013"/>
    </inkml:context>
    <inkml:brush xml:id="br0">
      <inkml:brushProperty name="width" value="0.05" units="cm"/>
      <inkml:brushProperty name="height" value="0.05" units="cm"/>
    </inkml:brush>
  </inkml:definitions>
  <inkml:trace contextRef="#ctx0" brushRef="#br0">108 1 16620,'-22'46'1063,"2"1"1,2 1-1,-12 54 0,24-77-827,1 1 0,2 0 0,1 1 0,1-1-1,0 0 1,3 1 0,7 46 0,-7-63-192,0 0 1,1-1 0,0 1 0,1-1-1,0 1 1,7 11 0,-9-18-39,-1-1 0,1 1-1,0-1 1,0 0 0,-1 0 0,1 0 0,1 0 0,-1 0-1,0 0 1,0 0 0,1-1 0,-1 1 0,1-1 0,0 0-1,-1 1 1,1-1 0,0-1 0,-1 1 0,1 0 0,0-1-1,0 1 1,0-1 0,0 0 0,0 0 0,-1 0-1,6-1 1,-1-1 5,0 0 1,0 0-1,0-1 0,0 0 0,0-1 0,-1 1 0,1-1 0,-1-1 0,0 1 1,11-11-1,4-6 25,25-34 0,-36 43-25,80-113 45,-76 111-64,-14 14 8,0 0 0,0 0 1,0 0-1,1 0 0,-1 0 0,0 0 1,0 0-1,0 0 0,0 0 0,0 0 1,1 0-1,-1 0 0,0 0 0,0 0 0,0 0 1,0 0-1,0 0 0,1 0 0,-1 0 1,0 0-1,0 0 0,0 0 0,0 0 1,0 1-1,0-1 0,1 0 0,-1 0 1,0 0-1,0 0 0,0 0 0,0 0 0,0 1 1,0-1-1,0 0 0,0 0 0,0 0 1,0 0-1,0 0 0,0 1 0,0-1 1,0 0-1,0 0 0,0 0 0,0 0 1,0 0-1,0 1 0,0-1 0,0 0 0,0 0 1,0 0-1,0 1 0,-6 34 64,4-27-46,-2 8 11,-5 18 41,2 0 0,2 1-1,0-1 1,1 37 0,4-68-102,1-1 1,-1 1-1,0 0 1,1 0-1,-1-1 1,1 1-1,0 0 0,0-1 1,2 4-1,-3-5 0,1 0 0,-1-1-1,1 1 1,-1-1 0,1 1-1,0-1 1,-1 1 0,1-1-1,0 1 1,-1-1 0,1 0-1,0 1 1,0-1 0,-1 0-1,1 0 1,0 1 0,0-1-1,0 0 1,0 0 0,-1 0-1,1 0 1,0 0 0,0 0-1,0 0 1,-1 0 0,1-1-1,0 1 1,0 0 0,0 0-1,-1-1 1,1 1 0,0 0-1,-1-1 1,1 1 0,0-1-1,0 1 1,0-1-1,9-6-109,-1-1 0,1 0-1,-1 0 1,14-17-1,13-19-327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4.584"/>
    </inkml:context>
    <inkml:brush xml:id="br0">
      <inkml:brushProperty name="width" value="0.05" units="cm"/>
      <inkml:brushProperty name="height" value="0.05" units="cm"/>
    </inkml:brush>
  </inkml:definitions>
  <inkml:trace contextRef="#ctx0" brushRef="#br0">99 222 15483,'-10'9'430,"1"0"-1,0 1 0,0 0 1,1 1-1,1 0 0,0 0 1,0 1-1,1 0 0,0 0 1,-4 14-1,8-20-357,0 0 0,0 0 0,1 1 0,0-1-1,0 1 1,0-1 0,1 1 0,0 0 0,0-1 0,1 1 0,0-1 0,0 1-1,0-1 1,1 1 0,0-1 0,0 0 0,1 0 0,-1 0 0,1 0 0,1 0-1,7 10 1,-10-15-72,0 1-1,0-1 1,1 1-1,-1-1 1,1 0-1,-1 1 1,1-1-1,0 0 0,0 0 1,-1 0-1,1 0 1,0 0-1,0-1 1,0 1-1,0-1 1,0 1-1,0-1 1,0 1-1,0-1 1,0 0-1,3 0 0,-2-1-1,0 0 0,1 0 0,-1 0 0,0 0 0,0-1-1,0 1 1,0-1 0,0 1 0,0-1 0,0 0 0,4-4-1,4-6-5,0 0-1,-1-1 0,0 0 0,9-15 0,-19 27 9,37-62 13,-22 34 0,22-29-1,-36 56-13,0 0 1,0 1-1,1-1 0,-1 1 0,0 0 0,1-1 0,-1 1 0,1 0 1,-1 0-1,1 0 0,0 0 0,-1 0 0,1 0 0,2-1 0,-3 2 1,0 0-1,0 0 1,0 1-1,0-1 1,-1 0 0,1 0-1,0 0 1,0 1-1,-1-1 1,1 1-1,0-1 1,0 0-1,-1 1 1,1-1-1,0 1 1,-1 0 0,1-1-1,0 1 1,-1-1-1,1 1 1,-1 0-1,0-1 1,1 1-1,-1 0 1,1 0-1,-1 0 1,0-1 0,1 1-1,-1 0 1,0 0-1,0 0 1,0 1-1,7 30-10,-5-22 7,-1-1 1,1 0-1,1 0 1,5 12-1,-7-19 5,0 0 0,0 0 0,0 0 1,1 0-1,-1 0 0,1 0 0,-1 0 0,1 0 0,0-1 1,0 1-1,0-1 0,0 1 0,0-1 0,0 0 0,0 0 1,0 0-1,0 0 0,0 0 0,1 0 0,-1-1 0,0 1 1,4 0-1,2-1 0,0 0 1,0-1 0,0 0 0,0 0 0,0 0-1,0-1 1,-1 0 0,1-1 0,9-4 0,68-36-2,-83 42-1,99-65-104,5-4-117,-92 66 171,-8 8 75,-5 20 151,-2-11-84,0-11-62,1 1 1,0 0-1,0-1 0,1 1 0,-1 0 1,1 0-1,-1-1 0,1 1 0,0-1 1,0 1-1,0 0 0,2 2 1,-2-3-11,0-1 0,1 1 0,-1-1 0,1 1 0,-1-1 0,1 0 0,-1 0 0,1 0 0,0 0 0,0 0 0,0 0 0,0 0 0,-1-1 0,1 1 1,0-1-1,0 1 0,0-1 0,3 0 0,8 1 26,-1 0-1,1-1 1,0-1 0,-1-1 0,23-4-1,64-23 33,-55 15-59,-2 1-11,-15 4-8,-1 1 0,40-6 0,-65 14 4,-1 0 0,0 0 0,1 0 1,-1-1-1,1 1 0,-1 0 1,0 0-1,1 0 0,-1 0 0,1 0 1,-1 0-1,1 0 0,-1 0 1,0 0-1,1 0 0,-1 0 1,1 0-1,-1 1 0,1-1 0,-1 0 1,0 0-1,1 0 0,-1 0 1,0 1-1,1-1 0,-1 0 1,0 0-1,1 1 0,-1-1 0,0 0 1,1 1-1,-1-1 0,0 0 1,0 1-1,1-1 0,-1 0 1,0 1-1,0-1 0,0 1 0,1 0 1,-7 17 183,5-16-160,0 0 1,0 0 0,0-1 0,1 1-1,-1 0 1,1 0 0,-1 0-1,1 0 1,0 0 0,-1 0 0,1 2-1,1-3-17,-1 0 0,0-1 0,1 1 0,-1-1 0,1 0 0,-1 1 0,0-1 0,1 1 0,-1-1 0,1 0 0,-1 1 0,1-1-1,0 0 1,-1 1 0,1-1 0,-1 0 0,1 0 0,-1 0 0,1 1 0,0-1 0,-1 0 0,1 0 0,-1 0 0,1 0 0,0 0 0,-1 0-1,1 0 1,0 0 0,-1-1 0,1 1 0,-1 0 0,2 0 0,19-7 120,-11 3-89,-1-1-1,0 0 1,0-1 0,-1 0 0,0 0 0,0-1-1,0 0 1,-1 0 0,0-1 0,10-13 0,-13 15-39,0 1-1,-1-1 1,0 0 0,0 1 0,0-2 0,0 1 0,-1 0 0,0 0 0,-1-1 0,1 1 0,-1-1 0,-1 1 0,1-1 0,-1 1 0,0-1 0,0 0 0,-3-10 0,2 14-35,0 0 0,0 1 1,0-1-1,-1 0 0,0 1 0,1-1 1,-1 1-1,0-1 0,0 1 1,0 0-1,0 0 0,-4-3 0,6 5-25,-1-1 1,1 1-1,-1-1 0,0 1 0,1 0 0,-1-1 0,1 1 0,-1 0 0,0-1 0,1 1 0,-1 0 0,0 0 0,0 0 0,1 0 0,-1 0 0,0-1 0,1 1 1,-1 0-1,0 1 0,1-1 0,-1 0 0,0 0 0,0 0 0,1 0 0,-1 0 0,0 1 0,1-1 0,-1 0 0,1 1 0,-1-1 0,0 0 0,1 1 0,-1-1 1,1 1-1,-1-1 0,1 1 0,-1-1 0,1 1 0,-1-1 0,1 1 0,0 0 0,-1-1 0,1 1 0,0-1 0,-1 1 0,1 0 0,0-1 0,0 1 0,0 0 0,0 0 1,-1-1-1,1 1 0,0 1 0,0-1 8,0-1-1,0 1 1,0-1 0,0 1 0,0-1-1,0 1 1,0-1 0,0 1 0,0 0-1,0-1 1,0 1 0,0-1 0,1 1 0,-1-1-1,0 1 1,0-1 0,0 1 0,1-1-1,-1 1 1,0-1 0,1 1 0,-1-1-1,0 0 1,1 1 0,-1-1 0,1 1-1,-1-1 1,0 0 0,1 1 0,-1-1 0,1 0-1,-1 0 1,1 1 0,-1-1 0,1 0-1,-1 0 1,1 0 0,-1 0 0,1 0-1,0 0 1,-1 0 0,1 0 0,-1 0 0,1 0-1,-1 0 1,1 0 0,-1 0 0,1 0-1,0 0 1,0-1 0,15-2-858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5.002"/>
    </inkml:context>
    <inkml:brush xml:id="br0">
      <inkml:brushProperty name="width" value="0.05" units="cm"/>
      <inkml:brushProperty name="height" value="0.05" units="cm"/>
    </inkml:brush>
  </inkml:definitions>
  <inkml:trace contextRef="#ctx0" brushRef="#br0">55 1 17404,'-1'4'288,"1"0"1,-1 1 0,0-1 0,-1 0-1,1 0 1,-1 1 0,-2 4-1,-4 10 107,4-8-18,-21 73 1590,23-76-1825,1-1-1,0 1 1,0 0-1,0-1 0,1 1 1,1 0-1,-1 0 1,4 14-1,-4-20-119,1-1 0,-1 0 1,1 1-1,-1-1 0,1 0 0,0 0 0,-1 1 0,1-1 0,0 0 1,0 0-1,0 0 0,0 0 0,0 0 0,0 0 0,0 0 1,0-1-1,1 1 0,-1 0 0,3 1 0,-2-2 2,1 1-1,0 0 1,0-1-1,0 1 1,0-1-1,0 0 1,0 0-1,0 0 1,3-1-1,6-1 11,-1 0 1,1-1-1,18-9 0,106-57-174,-28 13-232,-105 54 345,-1 1 0,1 0 1,-1 0-1,1 0 0,-1 0 1,1 0-1,0 0 0,-1 1 0,1 0 1,0-1-1,0 1 0,0 0 1,4 1-1,-6-1 18,-1 0 0,1 1-1,0-1 1,-1 0 0,1 1 0,-1-1 0,1 1-1,-1-1 1,1 1 0,-1-1 0,1 1 0,-1-1-1,1 1 1,-1-1 0,0 1 0,1 0 0,-1-1-1,0 1 1,1 0 0,-1 0 0,1 24-82,-5-8 110,0 0 0,-10 27 0,8-29-153,1 1-1,0-1 1,-3 26-1,8-40 119,0 1-1,-1-1 1,1 0-1,0 0 1,0 0 0,0 1-1,0-1 1,0 0 0,0 0-1,0 1 1,1-1-1,-1 0 1,0 0 0,1 0-1,-1 0 1,1 1 0,-1-1-1,1 0 1,-1 0-1,1 0 1,0 0 0,-1 0-1,1 0 1,0 0 0,0-1-1,0 1 1,0 0-1,0 0 1,0-1 0,0 1-1,0 0 1,0-1 0,0 1-1,0-1 1,0 1-1,1-1 1,-1 0 0,0 0-1,0 1 1,0-1 0,1 0-1,1 0 1,23-6-268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5.793"/>
    </inkml:context>
    <inkml:brush xml:id="br0">
      <inkml:brushProperty name="width" value="0.05" units="cm"/>
      <inkml:brushProperty name="height" value="0.05" units="cm"/>
    </inkml:brush>
  </inkml:definitions>
  <inkml:trace contextRef="#ctx0" brushRef="#br0">49 1 16596,'-38'158'2670,"34"-132"-2407,0 0 0,2 0 0,1 0 0,2 30-1,0-51-243,0 1 0,0-1 0,0 1 0,0-1-1,1 0 1,3 8 0,-5-12-15,1 1 0,0-1 0,0 1 0,0-1 0,0 1 0,0-1 1,0 0-1,1 0 0,-1 1 0,0-1 0,1 0 0,-1 0 0,1 0 0,-1 0 0,1-1 0,-1 1 0,1 0 0,-1-1 0,1 1 0,0-1 1,-1 1-1,1-1 0,0 0 0,3 0 0,0 0 2,0-1 1,0 0-1,0 0 0,1 0 1,-1-1-1,-1 1 1,1-1-1,0-1 1,0 1-1,5-4 0,43-33 22,-46 34-26,63-59 116,-47 41 90,49-37-1,-69 58-174,0 0 1,0 0-1,1 0 0,-1 1 0,1-1 0,-1 1 0,5-2 1,-7 3-20,0 0 0,0 0 0,0 0 0,0 0 0,0 0 0,0 0 0,0 0 1,0 0-1,0 0 0,-1 1 0,1-1 0,0 0 0,0 1 0,0-1 1,0 0-1,0 1 0,0-1 0,-1 1 0,1-1 0,0 1 0,0 0 1,-1-1-1,1 1 0,-1 0 0,1-1 0,0 1 0,-1 0 0,1 0 1,-1 0-1,1 0 0,-1-1 0,0 1 0,1 0 0,-1 1 0,3 8 118,-1 0 0,0 1 1,0 18-1,5 24 159,-6-49-269,0 0 0,0-1-1,1 1 1,-1 0 0,1-1-1,0 1 1,-1-1 0,2 0 0,-1 0-1,0 1 1,4 2 0,-5-5-14,1 0 1,-1 1-1,1-1 1,0 0-1,-1 0 1,1 0-1,0 0 1,0-1-1,-1 1 1,1 0-1,0-1 0,0 1 1,0-1-1,0 0 1,0 0-1,0 0 1,4 0-1,-2 0 1,1-1-1,-1 0 1,1 0-1,-1-1 0,1 1 1,-1-1-1,6-3 1,5-4 4,0-1 1,-1 0 0,13-12-1,-26 20-10,193-170 125,-191 169-128,0 0 2,0 1 0,-1 0 1,1-1-1,0 1 0,0 0 0,0 0 0,0 0 0,0 1 1,1-1-1,-1 1 0,0 0 0,1 0 0,-1 0 0,1 0 1,6 0-1,-9 1 1,0 0 0,0 0 1,0 1-1,0-1 0,0 1 1,1-1-1,-1 1 0,0-1 0,0 1 1,0 0-1,0-1 0,-1 1 1,1 0-1,0 0 0,0-1 1,0 1-1,-1 0 0,1 0 1,0 0-1,-1 0 0,1 0 0,-1 0 1,1 0-1,-1 1 0,1-1 1,-1 0-1,0 0 0,1 2 1,2 37 76,-3-35-66,1 16-75,-1-1 0,-1 0 0,-1 1 0,0-1 0,-11 39 0,13-59 43,0 0 1,0 0-1,-1 0 0,1 0 1,0 1-1,0-1 1,0 0-1,0 0 1,0 0-1,0 0 1,0 0-1,0 0 0,-1 0 1,1 0-1,0 0 1,0 0-1,0 0 1,0 0-1,0 0 1,0 0-1,-1 0 0,1 0 1,0 0-1,0 0 1,0 0-1,0 0 1,0 0-1,0 0 1,-1 0-1,1 0 0,0 0 1,0 0-1,0 0 1,0 0-1,0 0 1,0-1-1,0 1 0,-1 0 1,1 0-1,0 0 1,0 0-1,0 0 1,0 0-1,0 0 1,0 0-1,0-1 0,0 1 1,0 0-1,0 0 1,0 0-1,0 0 1,0 0-1,0 0 1,0 0-1,0-1 0,0 1 1,-5-9-56,0-22-232,1-15-95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6.205"/>
    </inkml:context>
    <inkml:brush xml:id="br0">
      <inkml:brushProperty name="width" value="0.05" units="cm"/>
      <inkml:brushProperty name="height" value="0.05" units="cm"/>
    </inkml:brush>
  </inkml:definitions>
  <inkml:trace contextRef="#ctx0" brushRef="#br0">35 6 19212,'-12'-3'1560,"-1"2"-1560,6-1 1417,4 2 223,3 2-1368,2-2-88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8.539"/>
    </inkml:context>
    <inkml:brush xml:id="br0">
      <inkml:brushProperty name="width" value="0.05" units="cm"/>
      <inkml:brushProperty name="height" value="0.05" units="cm"/>
    </inkml:brush>
  </inkml:definitions>
  <inkml:trace contextRef="#ctx0" brushRef="#br0">76 86 15611,'1'2'126,"0"0"-1,0 1 0,0-1 0,-1 1 0,1-1 1,-1 1-1,0-1 0,1 1 0,-1-1 1,0 1-1,-1-1 0,1 1 0,0 0 1,-1-1-1,1 1 0,-1-1 0,-2 5 0,1 3 126,-23 106 930,4 1-1,-5 140 1,25-246-1146,1 0 0,0 1 0,0-1 0,2 0 0,-1 0 0,4 11 0,-5-21-32,0 0-1,0-1 1,0 1-1,0 0 1,0-1-1,1 1 1,-1 0-1,0-1 1,1 1-1,-1 0 1,0-1-1,1 1 1,-1-1-1,0 1 1,1-1-1,-1 1 1,1-1-1,-1 1 1,1-1-1,0 1 1,-1-1-1,1 0 0,-1 1 1,1-1-1,0 0 1,-1 0-1,1 1 1,0-1-1,-1 0 1,1 0-1,0 0 1,-1 0-1,1 0 1,0 0-1,-1 0 1,1 0-1,0 0 1,-1 0-1,1 0 1,0 0-1,-1 0 1,1-1-1,0 1 1,-1 0-1,1-1 1,0 1-1,-1 0 1,1-1-1,-1 1 1,1-1-1,0 0 1,3-2 5,-1 0 0,0 0 0,-1-1 0,1 1 1,0-1-1,2-4 0,4-12 0,-1 1 1,0-1-1,-2 0 0,8-37 0,4-86-101,-17 133 60,0 0 1,-1 0-1,0 0 0,0 0 1,-1 0-1,0 0 0,-1 0 1,0 0-1,-6-13 0,8 23 28,0-1 1,0 1-1,0-1 0,0 1 0,0 0 0,0-1 0,0 1 0,0 0 0,0-1 1,-1 1-1,1 0 0,0-1 0,0 1 0,0 0 0,-1-1 0,1 1 0,0 0 1,-1 0-1,1-1 0,0 1 0,0 0 0,-1 0 0,1 0 0,0-1 0,-1 1 1,1 0-1,0 0 0,-1 0 0,0 0 0,-1 10-100,4 20-2,-2-27 101,0-1 0,1 0 0,0 0 0,-1 0 0,1 0 1,0 0-1,0 0 0,0 0 0,0 0 0,0-1 0,1 1 1,-1 0-1,1-1 0,-1 1 0,1-1 0,-1 1 0,1-1 0,0 0 1,0 1-1,0-1 0,-1 0 0,4 1 0,-1-1 8,0 0 0,0-1 0,0 1 0,0-1-1,-1 0 1,1 0 0,0 0 0,0-1 0,0 1-1,0-1 1,5-1 0,6-3 34,-2-1 0,1 1 0,-1-2 0,0 0 0,18-13 1,-11 4 45,-2 0 1,0-1 0,0-2 0,-2 1 0,-1-2-1,0 0 1,-1-1 0,-1 0 0,-1-1 0,-1-1-1,11-32 1,-20 50-63,-1 1 0,0 0 0,0 0 0,-1 0 1,1 0-1,-1-1 0,0 1 0,0 0 0,0-1 0,-1 1 0,0-4 0,1 7-16,0 1 0,-1-1 0,1 0 0,0 1 0,0-1 1,-1 1-1,1-1 0,0 1 0,-1-1 0,1 0 0,-1 1 0,1 0 0,0-1 0,-1 1 0,1-1 0,-1 1 0,1 0 0,-1-1 1,0 1-1,1 0 0,-1-1 0,1 1 0,-1 0 0,0 0 0,1 0 0,-2-1 0,0 1 0,0 1 0,1-1 0,-1 1 0,0-1 1,0 1-1,0-1 0,1 1 0,-1 0 0,0 0 0,1 0 0,-1 0 0,1 0 0,-1 0 0,0 2 0,-6 4 2,2 0-1,-1 1 1,1 0-1,0 0 0,1 0 1,0 1-1,0-1 1,-4 13-1,-2 6-1,-11 43-1,19-57-1,0-1 0,1 1 0,0-1 0,1 1 1,0 13-1,1-22-2,1 0 1,-1 0-1,0-1 0,1 1 1,0 0-1,0-1 1,0 1-1,0 0 1,1-1-1,-1 0 1,1 1-1,0-1 1,0 0-1,0 0 1,0 0-1,1 0 1,-1 0-1,1 0 0,0-1 1,0 1-1,4 2 1,0-1-1,1-1 0,-1-1 0,1 1 0,0-1 1,-1 0-1,1-1 0,0 0 0,0 0 0,0-1 0,0 1 0,12-3 1,2 0 0,-1-2 1,0 0 0,23-9 0,-15 4 25,-1-2 0,-1-1 0,1-1 0,-2-1 0,37-26 0,-38 17 60,-24 22-80,0 0 0,0 0 0,0 0 0,0 0 0,0-1 0,-1 1 0,1 0 0,0-1 0,-1 1 1,1-1-1,-1 1 0,1-1 0,-1 1 0,0-1 0,0 1 0,0-1 0,0-2 0,0 4-4,0-1-1,0 1 1,0 0-1,-1-1 0,1 1 1,0 0-1,0-1 1,-1 1-1,1 0 1,0-1-1,-1 1 0,1 0 1,0 0-1,-1-1 1,1 1-1,-1 0 0,1 0 1,0 0-1,-1 0 1,1-1-1,-1 1 1,1 0-1,0 0 0,-1 0 1,1 0-1,-1 0 1,1 0-1,-1 0 1,1 0-1,0 0 0,-1 0 1,1 1-1,-1-1 1,1 0-1,0 0 0,-1 0 1,1 0-1,-1 1 1,1-1-1,0 0 1,-1 1-1,-18 8 50,10-2-21,0-1 0,0 2 0,1-1 0,0 1 0,0 0 1,-6 10-1,10-13-7,0 1 0,0-1 0,1 1 0,0 0 0,0 0 0,1 0 0,-1 0 0,1 0 0,1 1 0,-1-1 0,0 11 0,2-14-26,0-1 0,0 0 0,0 1-1,1-1 1,-1 0 0,1 0-1,-1 1 1,1-1 0,0 0-1,0 0 1,0 0 0,0 0-1,0 0 1,0 0 0,1 0-1,-1 0 1,1-1 0,-1 1 0,1 0-1,0-1 1,-1 1 0,1-1-1,0 0 1,0 0 0,0 1-1,0-1 1,0-1 0,4 3-1,0-2-40,-1 1-1,0-1 1,0 0-1,1-1 1,-1 1-1,1-1 1,-1 0-1,0 0 1,1-1-1,-1 0 1,7-1-1,11-7-116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10.573"/>
    </inkml:context>
    <inkml:brush xml:id="br0">
      <inkml:brushProperty name="width" value="0.05" units="cm"/>
      <inkml:brushProperty name="height" value="0.05" units="cm"/>
    </inkml:brush>
  </inkml:definitions>
  <inkml:trace contextRef="#ctx0" brushRef="#br0">76 552 17044,'5'-3'1087,"-6"2"-436,-13 7-38,9 0-460,-1-1 1,1 1 0,-1 0-1,2 1 1,-1-1 0,1 1-1,0 0 1,0 0-1,1 0 1,0 1 0,0-1-1,1 1 1,-2 8 0,2-4-132,-1 0 1,2-1 0,0 1-1,0 0 1,1 0 0,1 0 0,0 0-1,3 14 1,-3-23-12,0 0 0,0 0 0,0 1 0,0-1-1,0 0 1,1 0 0,-1-1 0,1 1 0,0 0 0,0 0 0,0-1 0,0 1 0,0-1 0,0 0-1,1 0 1,3 3 0,-4-4-3,0 0 0,0-1 1,0 1-1,0 0 0,0-1 0,0 1 0,0-1 0,1 0 0,-1 0 0,0 1 0,0-2 1,0 1-1,1 0 0,-1 0 0,0-1 0,0 1 0,0-1 0,0 1 0,0-1 0,0 0 1,0 0-1,0 0 0,0 0 0,3-3 0,5-4 12,0 0 0,-1 0-1,0-1 1,0 0 0,-1-1 0,0 0 0,-1-1-1,11-20 1,-2 0-1,-2 1 0,10-36 0,1-35-399,-32 138 346,2 1-1,2 0 1,1 0 0,4 53 0,-2-87 48,1 0-1,-1 0 1,1 0-1,0 0 1,0-1 0,0 1-1,1 0 1,-1 0 0,1-1-1,0 1 1,4 4-1,-6-7-8,1-1-1,0 1 0,-1 0 1,1-1-1,0 1 0,-1-1 1,1 1-1,0-1 0,0 0 1,-1 1-1,1-1 0,0 0 1,0 0-1,0 1 0,-1-1 1,1 0-1,0 0 0,0 0 1,0 0-1,0 0 0,1 0 1,0-1-1,0 0 0,0 1 0,0-1 1,-1 0-1,1 0 0,0 0 0,0 0 0,-1-1 1,1 1-1,-1 0 0,1-1 0,2-2 0,10-14-29,0-1-1,0-1 0,14-29 0,26-71-131,-41 89 28,-2-2 0,-1 1 0,-2-1 0,-1 0-1,-2-1 1,2-54 0,-7 83 102,0 1 0,0 0 1,-1 0-1,0-1 0,0 1 0,0 0 0,0 0 0,-1 0 0,1 0 0,-1 0 0,-4-6 1,6 9 20,-1 0 0,0 1 0,1-1 0,-1 0 0,0 1 0,0-1 0,0 0 0,1 1 0,-1-1 0,0 1 0,0-1 0,0 1 0,0-1 0,0 1 1,0 0-1,0-1 0,0 1 0,0 0 0,0 0 0,-1 0 0,0 0 3,0 1 0,0-1 0,1 0 0,-1 1 0,0 0 0,1 0 0,-1-1-1,0 1 1,1 0 0,-1 0 0,1 0 0,0 0 0,-1 1 0,1-1 0,-2 2 0,-2 3 39,0 0 0,1 0 0,0 1 1,0-1-1,1 1 0,-1 0 0,1 0 0,-2 10 0,-14 63 476,19-78-502,-6 33 346,2 1 0,-1 57-1,5-75-233,1 0-1,1 0 0,1 0 0,0 0 1,1-1-1,1 1 0,8 16 1,-12-29-115,1-1 0,1 1 0,-1-1 0,1 0 0,-1 1 0,1-1 0,0-1 1,1 1-1,-1 0 0,1-1 0,0 1 0,-1-1 0,1 0 0,1-1 0,-1 1 1,0-1-1,1 1 0,-1-1 0,1 0 0,0-1 0,-1 1 0,1-1 0,0 0 0,0 0 1,0-1-1,0 0 0,0 1 0,0-2 0,0 1 0,0 0 0,0-1 0,0 0 1,5-2-1,2-1-29,-1 0 0,1 0 1,-1-1-1,-1 0 1,1-1-1,-1-1 1,0 0-1,0 0 0,-1-1 1,0 0-1,0 0 1,12-16-1,-16 18 25,-1-1 1,0 1-1,0-1 0,0 0 1,-1 0-1,1-1 0,-2 1 1,1-1-1,-1 1 0,0-1 1,-1 0-1,0 0 0,0 1 1,-1-1-1,0-9 0,0 16 4,0 0 0,0 0 0,0 0 0,-1-1 0,1 1 0,0 0 0,-1 0-1,1 0 1,-1 0 0,1 0 0,-1 0 0,1 0 0,-1 0 0,-1-2 0,2 3-4,0 0 0,0 0 1,-1 0-1,1 0 1,0-1-1,-1 1 0,1 0 1,0 0-1,-1 0 1,1 0-1,0 0 0,-1 0 1,1 0-1,0 0 0,-1 0 1,1 0-1,0 0 1,-1 0-1,1 0 0,0 0 1,-1 1-1,1-1 0,0 0 1,-1 0-1,1 0 1,0 0-1,-1 1 0,1-1 1,0 0-1,-1 1 1,-1 1 7,1 0 1,-1 0 0,0 0 0,1 0-1,-1 0 1,1 1 0,0-1-1,-1 0 1,1 1 0,-1 3 0,-3 27 50,5-32-61,-1 0 0,1 1 0,0-1 0,0 0 0,0 0 0,1 1 0,-1-1 0,0 0 0,0 0 0,1 1 0,-1-1 0,1 0 0,-1 0 0,1 0 0,-1 0 0,1 0 0,0 1 0,-1-1 0,1 0 0,0-1 0,0 1 0,0 0 0,1 1 0,-1-1-2,0-1 0,0 0 0,-1 0 0,1 0 0,0 0 0,0 0 0,0 1 0,0-2 0,0 1 0,-1 0 0,1 0 0,0 0-1,0 0 1,0 0 0,0-1 0,-1 1 0,1 0 0,0-1 0,0 1 0,-1 0 0,1-1 0,0 1 0,0-1 0,-1 0 0,2 0 0,16-20-85,-15 17 61,23-30-371,-3-1 0,25-49-1,-42 79 272,-5 15 168,-4 24 232,3-27-213,-2 12 108,-2 39 297,4-52-419,0 0 0,0-1 0,1 1 0,0 0 1,0-1-1,0 1 0,3 6 0,-4-11-47,0-1 1,1 1-1,-1-1 0,0 1 1,1 0-1,-1-1 1,1 1-1,-1-1 0,1 1 1,-1-1-1,1 1 1,-1-1-1,1 0 1,-1 1-1,1-1 0,-1 1 1,1-1-1,0 0 1,-1 0-1,1 1 0,0-1 1,-1 0-1,1 0 1,0 0-1,-1 0 1,1 0-1,0 0 0,0 0 1,-1 0-1,1 0 1,0 0-1,-1 0 0,1 0 1,0 0-1,-1-1 1,1 1-1,1-1 1,23-15-213,-21 13 160,54-36-713,-33 22 274,1-1 0,25-24 0,-47 37 494,0 0-1,0 0 1,0 0-1,-1-1 1,0 0 0,0 1-1,-1-1 1,1 0 0,-1 0-1,0-1 1,-1 1 0,0 0-1,0-1 1,0 1 0,-1 0-1,0-10 1,-1 1 66,0 0 1,-1 1 0,0-1-1,-1 1 1,-1-1-1,-6-14 1,8 23-49,-1 1-1,0 0 1,1 0-1,-2 0 1,-4-5-1,8 9-21,-1 0 0,1 1-1,-1-1 1,1 0 0,-1 0 0,1 1-1,-1-1 1,0 1 0,1-1-1,-1 0 1,0 1 0,1 0-1,-1-1 1,0 1 0,0-1 0,0 1-1,1 0 1,-1-1 0,0 1-1,0 0 1,0 0 0,0 0-1,1 0 1,-1-1 0,0 1 0,0 1-1,0-1 1,0 0 0,0 0-1,0 0 1,1 0 0,-1 0 0,0 1-1,0-1 1,0 0 0,1 1-1,-1-1 1,0 1 0,0-1-1,1 1 1,-1-1 0,0 1 0,1 0-1,-2 0 1,0 3-8,-1 1-1,0 0 1,1 0-1,0-1 1,0 1 0,1 1-1,-1-1 1,1 0-1,-1 8 1,-2 54 51,4-54-25,-1 20 68,6 55 0,-4-78-89,0 0 1,1 0 0,1-1-1,0 1 1,0 0 0,1-1-1,0 0 1,0 0 0,11 16-1,-13-22-10,0 0 0,1-1-1,-1 1 1,0-1 0,1 0-1,-1 0 1,1 0-1,0 0 1,0 0 0,0-1-1,0 1 1,0-1 0,0 0-1,0 1 1,0-2-1,0 1 1,7 1 0,-5-2-16,0 0 0,-1-1 0,1 1 1,0-1-1,0 0 0,0 0 0,0-1 1,-1 0-1,1 1 0,7-6 0,5-3-46,-2-1 0,0 0 0,0-1 0,-1-1 0,13-15 0,-13 13 74,18-28-1,-20 25 112,-14 23-58,0 0-1,1-1 1,0 1 0,0 0-1,0 0 1,1 0 0,0 7-1,-1-3 23,1-6-54,-2 15 79,2-1 0,1 21 0,-1-35-90,0 1-1,1-1 1,-1 0-1,1 0 1,-1 0-1,1 0 1,0 0-1,0 0 1,1 0 0,-1 0-1,0 0 1,1-1-1,0 1 1,0 0-1,-1-1 1,2 1-1,-1-1 1,0 0-1,5 4 1,-6-5-12,1-1 0,-1 1 0,0-1 1,0 0-1,1 1 0,-1-1 0,0 0 0,0 0 0,1 0 0,-1 0 0,0 0 1,1 0-1,-1 0 0,0 0 0,0 0 0,1-1 0,-1 1 0,0 0 0,0-1 1,2 0-1,1-1-24,-1 0 0,0-1 1,0 1-1,0 0 1,0-1-1,-1 0 0,4-3 1,3-6-161,-1 0 0,12-22 1,-19 33 172,12-26-234,-2 0-1,0 0 1,-2-1-1,-1 0 0,7-43 1,-7 10-605,1-96-1,-9 151 810,1-9-32,-2 0 1,1 1-1,-6-28 0,-1 26 172,7 16-89,-1-1-1,1 1 1,0 0 0,0 0-1,-1 0 1,1 0 0,0-1-1,0 1 1,0 0 0,-1 0 0,1 0-1,0 0 1,-1 0 0,1 0-1,0 0 1,0 0 0,-1 0-1,1 0 1,0 0 0,0 0-1,-1 0 1,1 0 0,0 0-1,0 0 1,-1 0 0,1 0-1,0 0 1,0 0 0,-1 0-1,1 0 1,0 1 0,-1-1-1,0 2 41,-1 0 0,1 0 0,-1 0 0,1 0 0,0 0 0,-1 0 0,1 0 0,0 0 0,1 0 0,-1 1 0,0-1 0,0 3 0,-6 26 417,1 0 0,1 1-1,2 0 1,1-1 0,2 1-1,1 0 1,1 0 0,10 47-1,-9-70-434,0 0 0,0 0-1,0 0 1,1 0 0,10 15-1,-12-22-69,0 1-1,0 0 1,0-1-1,0 1 1,0-1-1,1 0 1,-1 1-1,1-1 1,0-1-1,0 1 1,-1 0 0,1-1-1,0 1 1,0-1-1,1 0 1,-1 0-1,0 0 1,0 0-1,6 0 1,-7-1 9,-1 0-1,1 0 1,-1 0 0,0 0 0,1 0-1,-1-1 1,1 1 0,-1 0 0,0-1-1,1 1 1,-1-1 0,0 1 0,0-1-1,1 0 1,-1 1 0,0-1 0,0 0-1,0 0 1,0 0 0,0 0 0,0 0-1,1-2 1,0 0-12,-1 1 0,1-1 0,-1 0 0,0 0 0,0 0-1,-1 0 1,1 0 0,0 0 0,-1-6 0,1-1 14,-2 0 1,1 1-1,-1-1 1,-1 0-1,-5-17 0,7 26 45,0-1-1,-1 1 1,0-1-1,1 1 0,-1-1 1,0 1-1,0-1 1,0 1-1,0-1 0,0 1 1,0 0-1,0 0 1,0 0-1,0-1 0,-3 0 1,4 2-8,-1 0 1,1-1-1,0 1 1,0 0 0,-1 0-1,1 0 1,0 0-1,0 0 1,0 0-1,-1 0 1,1 0-1,0 0 1,0 0-1,-1 1 1,1-1-1,0 0 1,0 0 0,0 0-1,-1 0 1,1 0-1,0 0 1,0 0-1,0 0 1,0 1-1,-1-1 1,1 0-1,0 0 1,0 0 0,0 0-1,0 1 1,0-1-1,-1 0 1,1 0-1,0 1 1,-2 16 194,2-14-189,1 0 1,-1 0 0,0 0 0,1 0 0,0 0 0,0 0 0,0 0-1,0 0 1,0-1 0,0 1 0,1 0 0,0 0 0,-1-1-1,1 1 1,0-1 0,0 0 0,0 1 0,0-1 0,1 0-1,-1 0 1,1-1 0,-1 1 0,1 0 0,0-1 0,-1 1 0,1-1-1,0 0 1,0 0 0,0 0 0,3 0 0,1 0-96,1 0-1,-1-1 1,0 0 0,1 0 0,-1-1-1,0 1 1,0-2 0,0 1 0,0-1 0,0 0-1,13-6 1,4-5-821,43-30-1,-18 11-377,-48 31 1243,0 0 1,1 0 0,-1 0-1,0 0 1,1 0 0,-1 0-1,0 1 1,1-1 0,-1 1-1,1-1 1,-1 1 0,1-1-1,0 1 1,-1 0 0,1 0 0,-1 0-1,1 0 1,-1 0 0,1 0-1,0 0 1,-1 0 0,1 1-1,-1-1 1,1 0 0,1 2-1,-1 0 57,-1 0 0,1 0-1,-1 0 1,1 0-1,-1 1 1,0-1-1,0 0 1,0 1-1,0-1 1,0 1-1,-1-1 1,1 1-1,-1-1 1,0 1-1,0 2 1,7 51 689,16 121 1705,-15-136-1966,1-1-1,21 54 0,-27-87-568,0 1 0,0 0 0,-1 0 0,0 0 0,0 0 0,0 11 0,-2-16 50,0 0 0,-1 0-1,1 0 1,-1 0 0,0 0-1,0 0 1,0-1 0,0 1-1,0 0 1,0-1 0,-1 1-1,0-1 1,1 0 0,-1 1-1,0-1 1,0 0 0,0 0-1,0 0 1,-1 0 0,1 0-1,-5 2 1,-3 3 79,-1-1 0,-1 0 1,1-1-1,-1 0 0,0 0 0,0-2 0,0 1 1,0-1-1,-1-1 0,1-1 0,-1 1 0,-12-2 0,22 0 54,1 0 0,0 0 0,-1-1 0,1 1 0,0-1 0,-1 0 0,1 1 0,0-1 0,0 0 0,0 0 0,0-1-1,0 1 1,0 0 0,0-1 0,0 1 0,1-1 0,-1 1 0,0-1 0,1 0 0,-3-3 0,3 3 1,0-1 1,0 1 0,0-1-1,0 0 1,1 1-1,-1-1 1,1 0-1,0 0 1,0 1 0,0-1-1,0 0 1,0 0-1,0 1 1,1-1 0,0 0-1,-1 1 1,2-5-1,3-5 130,0 1 0,1-1-1,0 1 1,16-21 0,38-40 66,-32 41-381,-19 19 30,8-7 18,0 0 0,-2-1 0,-1-1 0,23-42 0,-35 56 42,0 0 0,0-1 0,2-14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9.133"/>
    </inkml:context>
    <inkml:brush xml:id="br0">
      <inkml:brushProperty name="width" value="0.05" units="cm"/>
      <inkml:brushProperty name="height" value="0.05" units="cm"/>
    </inkml:brush>
  </inkml:definitions>
  <inkml:trace contextRef="#ctx0" brushRef="#br0">1 403 15827,'20'1'371,"1"-1"1,0-1-1,0-1 0,-1-1 0,0 0 0,1-2 0,-1 0 0,-1-1 0,1-1 0,-1-1 0,27-15 0,-24 10-307,0 0 1,-1-2-1,0 0 0,-1-2 0,-1 0 0,-1-1 0,0-1 1,26-35-1,-38 46-16,-1 0 1,0-1-1,0 0 1,-1 1-1,0-2 1,0 1-1,-1 0 1,-1-1-1,1 1 1,-1-1 0,-1 0-1,1-10 1,-2 18-35,0 1 0,0-1 0,0 1 0,0 0 0,0-1 0,0 1 1,-1 0-1,1-1 0,0 1 0,-1 0 0,1 0 0,-1-1 0,0 1 0,1 0 1,-1 0-1,0 0 0,0 0 0,1 0 0,-3-2 0,2 2 1,0 1-1,0-1 1,0 1 0,0 0-1,0 0 1,0-1-1,0 1 1,0 0 0,0 0-1,0 0 1,0 0-1,0 0 1,-1 0-1,1 0 1,0 1 0,0-1-1,0 0 1,0 0-1,-1 1 1,-4 2 35,1 0 0,-1 0 0,1 1 0,0-1 0,0 1 0,0 0 0,-5 6 0,-7 9 38,2 1 0,0 0 0,1 1 0,1 1 0,-15 35 0,15-25-14,1 0 1,2 1 0,-10 51 0,18-74-56,1-1 0,0 1 0,0-1-1,1 1 1,1 11 0,-1-19-29,0-1 0,0 1-1,1-1 1,-1 1 0,0-1 0,1 1 0,-1-1 0,1 0 0,0 1 0,-1-1 0,1 0 0,0 0 0,0 1 0,0-1-1,0 0 1,0 0 0,0 0 0,0 0 0,0 0 0,0 0 0,0 0 0,0-1 0,1 1 0,-1 0 0,0 0-1,1-1 1,-1 1 0,1-1 0,-1 0 0,0 1 0,1-1 0,-1 0 0,1 0 0,-1 0 0,1 0 0,-1 0-1,1 0 1,-1 0 0,1 0 0,-1-1 0,1 1 0,1-1 0,7-3-84,-1 1 1,1-1-1,-1-1 0,0 0 1,0 0-1,0-1 0,9-7 1,-8 6 71,54-41-202,6-13-49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9.546"/>
    </inkml:context>
    <inkml:brush xml:id="br0">
      <inkml:brushProperty name="width" value="0.05" units="cm"/>
      <inkml:brushProperty name="height" value="0.05" units="cm"/>
    </inkml:brush>
  </inkml:definitions>
  <inkml:trace contextRef="#ctx0" brushRef="#br0">406 1 15995,'-13'39'1337,"-12"15"-993,-11 6-104,-10 12 584,-1 1-368,-2-7-200,2-6-152,5-18-440,6-11-200,10-21 464,3-7-152,8-17-72</inkml:trace>
  <inkml:trace contextRef="#ctx0" brushRef="#br0" timeOffset="1">67 222 15811,'25'25'1441,"0"3"-1025,1-3-152,9 3 496,3-3-256,2-7-744,1-5 384,-1-5-152,-1-1-136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39.966"/>
    </inkml:context>
    <inkml:brush xml:id="br0">
      <inkml:brushProperty name="width" value="0.05" units="cm"/>
      <inkml:brushProperty name="height" value="0.05" units="cm"/>
    </inkml:brush>
  </inkml:definitions>
  <inkml:trace contextRef="#ctx0" brushRef="#br0">245 0 18468,'-22'3'1728,"-2"7"-1336,-11 12-224,1 6 1313,-2 13-1265,7 4-80,2 6-88,6 0-48,9-4-168,8-2-64,13-9-160,6-6-56,13-12-305,2-6-167,8-12 592,2-7-192,6-9 48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0.585"/>
    </inkml:context>
    <inkml:brush xml:id="br0">
      <inkml:brushProperty name="width" value="0.05" units="cm"/>
      <inkml:brushProperty name="height" value="0.05" units="cm"/>
    </inkml:brush>
  </inkml:definitions>
  <inkml:trace contextRef="#ctx0" brushRef="#br0">8 308 15699,'-2'5'152,"0"0"0,1 0 0,0 0-1,0 0 1,1 0 0,-1 0 0,1 0 0,0 0-1,1 0 1,-1 0 0,2 8 0,-1-12-109,-1 0 1,1 1-1,-1-1 1,1 0-1,0 0 1,-1 0-1,1 1 1,0-1 0,0 0-1,0 0 1,0 0-1,0 0 1,0 0-1,0 0 1,0-1-1,0 1 1,0 0-1,3 0 1,-2 0 23,1 0-1,-1-1 1,1 0-1,-1 1 1,1-1 0,-1 0-1,1 0 1,-1-1-1,1 1 1,-1 0-1,0-1 1,1 1 0,-1-1-1,3-1 1,14-6 180,0 0 0,0-2 0,-1 0 1,0-1-1,-1-1 0,22-19 0,-7 2 117,-1-1 1,28-37-1,-50 57-277,-1-1-1,-1 0 1,11-19 0,-18 30-83,1 0 0,-1-1 0,0 1 1,0 0-1,1-1 0,-1 1 0,0-1 1,0 1-1,0 0 0,0-1 0,0 1 0,0 0 1,0-1-1,0 1 0,0-1 0,0 1 0,0 0 1,0-1-1,0 1 0,0-1 0,0 1 1,0 0-1,0-1 0,0 1 0,0-1 0,-1 1 1,1-1-1,-9 3 73,-11 10-5,6 2-55,2-1 0,0 2 1,1 0-1,0 0 0,1 1 1,1 0-1,0 1 0,2 0 1,-8 21-1,14-35-14,0 0 1,0 0-1,0-1 0,1 1 1,-1 0-1,1 0 0,0 0 1,-1 0-1,1 0 0,1 0 0,-1 0 1,0 0-1,1 0 0,-1 0 1,2 3-1,-1-4 0,1-1 1,-1 0-1,0 0 0,1 1 1,-1-1-1,0 0 0,1 0 0,-1 0 1,1 0-1,0 0 0,-1-1 1,1 1-1,0 0 0,-1-1 0,1 0 1,0 1-1,0-1 0,0 0 1,-1 0-1,1 0 0,0 0 0,0 0 1,0 0-1,-1 0 0,4-1 1,22-3 28,-1-1 0,32-11 1,-38 10-16,1 0 0,0 2 0,0 0 0,38-2 0,-55 7-11,1-1-1,-1 1 0,1-1 1,0 1-1,-1 1 0,0-1 1,1 0-1,-1 1 0,0 0 1,0 0-1,0 1 0,0-1 1,0 1-1,0-1 0,-1 1 1,1 0-1,-1 1 0,5 5 1,-8-9 1,0 0 0,0 0 0,0 1 0,1-1 0,-1 0 0,0 0 1,0 0-1,0 0 0,1 0 0,-1 1 0,0-1 0,0 0 0,0 0 0,1 0 0,-1 0 1,0 0-1,0 0 0,1 0 0,-1 0 0,0 0 0,0 0 0,1 0 0,-1 0 1,0 0-1,0 0 0,1 0 0,-1 0 0,0 0 0,0 0 0,0 0 0,1 0 1,-1-1-1,0 1 0,0 0 0,0 0 0,1 0 0,-1 0 0,7-11 222,0-18 133,-6 27-323,3-18 158,0-1 0,-2 0-1,0 0 1,-2 0 0,0 0 0,-1 0 0,-5-25 0,6 44-197,0 1 0,-1-1 0,1 1 0,-1 0 0,1-1 0,-1 1 0,1 0 0,-1-1 0,0 1 0,0 0 0,1 0 0,-1-1 0,0 1 0,-2-1 0,-1 5-82,4 11 10,1-12 62,-1 1 0,0-1 0,1 0 0,-1 1 0,1-1-1,0 0 1,0 1 0,0-1 0,0 0 0,0 0 0,1 0-1,-1 0 1,0 0 0,1 0 0,0 0 0,-1-1 0,1 1-1,0 0 1,0-1 0,0 0 0,0 1 0,0-1-1,0 0 1,0 0 0,0 0 0,1 0 0,-1 0 0,0-1-1,1 1 1,-1-1 0,1 1 0,-1-1 0,5 0 0,0 0-23,0-1 0,0 0 1,0 0-1,0-1 0,0 0 0,0 0 1,0-1-1,-1 1 0,1-1 1,8-6-1,10-8-210,28-23 0,-45 33 158,0 0 0,0 0 0,-1-1 0,0-1 0,-1 1-1,11-17 1,-15 15 28,-5 9 75,2 1-14,0 0 0,0 1-1,0-1 1,1 0-1,-1 1 1,0-1 0,0 1-1,1 0 1,-1-1-1,0 1 1,1 0 0,-1-1-1,1 1 1,-1 0 0,0 0-1,-4 12 16,2-1 1,-1 1-1,1 0 1,1 0-1,0 0 0,1 0 1,1 20-1,-1-7-7,-2 13-20,1-9-74,1 0 0,4 50 0,-4-95-1491,-4-30-1,-4 17 943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1.373"/>
    </inkml:context>
    <inkml:brush xml:id="br0">
      <inkml:brushProperty name="width" value="0.05" units="cm"/>
      <inkml:brushProperty name="height" value="0.05" units="cm"/>
    </inkml:brush>
  </inkml:definitions>
  <inkml:trace contextRef="#ctx0" brushRef="#br0">96 40 14907,'1'-1'201,"-1"0"-1,1-1 1,-1 1 0,1-1-1,-1 1 1,0 0 0,1-1-1,-1 1 1,0-1 0,0 1-1,0-1 1,0 1 0,-1-1-1,1 1 1,0-1 0,0 1-1,-1 0 1,1-1 0,-1 1-1,0 0 1,1-1 0,-1 1-1,-1-3 1,0 4-113,1-1 1,0 1 0,-1-1-1,1 1 1,0-1-1,-1 1 1,1 0-1,-1 0 1,1 0 0,-1 0-1,1 0 1,0 0-1,-1 0 1,1 0-1,-1 1 1,1-1 0,0 0-1,-1 1 1,1-1-1,0 1 1,-1-1-1,1 1 1,-2 1 0,-2 1-137,-9 3 302,11-8-49,6-7-51,-4 10-129,1-1 0,0 1 0,0-1 0,0 1 0,-1-1 0,1 1 0,0-1 0,0 1 0,0 0 0,0-1 0,0 1 0,0-1 0,0 1 0,0 0 0,0-1 0,0 1 0,0-1 0,1 1 0,-1-1 0,0 1 0,0-1-1,0 1 1,1 0 0,-1-1 0,0 1 0,1-1 0,-1 0 0,1 2 0,0-2 63,-15 2-1888,2 3 1489,-4 2-96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2.534"/>
    </inkml:context>
    <inkml:brush xml:id="br0">
      <inkml:brushProperty name="width" value="0.05" units="cm"/>
      <inkml:brushProperty name="height" value="0.05" units="cm"/>
    </inkml:brush>
  </inkml:definitions>
  <inkml:trace contextRef="#ctx0" brushRef="#br0">284 19 15819,'-1'-1'64,"1"-1"0,-1 1-1,0 0 1,0 0-1,0 0 1,0 0 0,0 0-1,0 0 1,0 0 0,0 0-1,0 0 1,-1 0-1,1 1 1,0-1 0,0 0-1,-1 1 1,1-1 0,0 1-1,-1 0 1,1-1-1,-1 1 1,1 0 0,0 0-1,-1 0 1,1 0 0,-1 0-1,-2 0 1,-3 1 64,0 0 1,0 0-1,0 1 0,-10 3 1,4 0 49,0 1 1,0 1 0,0 0 0,1 1 0,0 0 0,0 0-1,1 1 1,0 1 0,1 0 0,-18 22 0,22-23-90,-1-1 1,2 1 0,-1-1-1,2 1 1,-1 1 0,1-1-1,0 1 1,1 0 0,0-1-1,1 2 1,0-1 0,0 0-1,1 0 1,1 0 0,0 1-1,1 9 1,-1-16-56,0-1 0,1 0-1,0 1 1,0-1 0,0 0 0,0 0 0,0 0 0,1 0-1,-1 0 1,1 0 0,0-1 0,0 1 0,0 0 0,0-1-1,1 1 1,-1-1 0,0 0 0,1 0 0,0 0 0,-1 0-1,1 0 1,0-1 0,0 1 0,0-1 0,0 0 0,1 0-1,-1 0 1,0 0 0,0 0 0,0-1 0,1 1 0,-1-1-1,5 0 1,5-1 43,-1 1 1,1-2-1,-1 0 0,0 0 1,1-1-1,-2-1 0,23-9 0,-6 0-4,0-2 0,-1-1 0,-1-2 0,0 0 0,-1-1-1,-1-2 1,-1 0 0,-1-2 0,-1 0 0,-1-2 0,-2 0-1,28-48 1,-37 53-45,-9 20-27,0 0 0,0 0 0,0 0 0,0-1 0,0 1 0,0 0 0,0 0 0,0 0-1,0 0 1,1-1 0,-1 1 0,0 0 0,0 0 0,0 0 0,0 0 0,0-1 0,0 1 0,0 0 0,0 0 0,0 0-1,0 0 1,0-1 0,0 1 0,0 0 0,-1 0 0,1 0 0,0 0 0,0-1 0,0 1 0,0 0 0,0 0 0,0 0-1,0 0 1,0 0 0,0-1 0,-1 1 0,1 0 0,0 0 0,0 0 0,0 0 0,-1 0 0,-6 4 26,-7 11 7,5-2-11,2 1 0,-1 0 1,-9 28-1,14-34-1,1 0 0,0 0 0,0-1 1,1 1-1,0 0 0,0 0 0,1 1 1,0-1-1,2 11 0,-1-16-5,0 1 1,0-1-1,1 0 0,-1 0 0,1 0 1,0 0-1,0 0 0,0 0 1,1 0-1,-1-1 0,0 1 0,1-1 1,0 0-1,0 0 0,-1 0 1,1 0-1,0 0 0,4 1 1,-4-1-78,0-1 0,1 1 0,-1 0 0,0 0 1,-1 0-1,1 1 0,0-1 0,-1 0 1,1 1-1,-1 0 0,0 0 0,0 0 1,0 0-1,0 0 0,0 0 0,-1 0 1,1 0-1,1 7 0,-2 5-754,-1-15 793,0 0 0,0 1 0,0-1 0,1 0 0,-1 1 0,0-1 0,0 0 1,0 1-1,0-1 0,0 0 0,0 0 0,0 1 0,0-1 0,0 0 0,0 1 0,0-1 0,0 0 0,-1 1 0,1-1 0,0 0 0,0 0 0,0 1 1,0-1-1,0 0 0,-1 1 0,1-1 0,0 0 0,0 0 0,0 0 0,-1 1 0,1-1 0,0 0 0,0 0 0,-1 0 0,1 1 0,0-1 0,0 0 1,-1 0-1,1 0 0,-1 0 0,-3-5-515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2.981"/>
    </inkml:context>
    <inkml:brush xml:id="br0">
      <inkml:brushProperty name="width" value="0.05" units="cm"/>
      <inkml:brushProperty name="height" value="0.05" units="cm"/>
    </inkml:brush>
  </inkml:definitions>
  <inkml:trace contextRef="#ctx0" brushRef="#br0">22 0 19052,'-14'25'2465,"12"-20"-2398,1 0 0,-1 1 1,1-1-1,0 0 0,1 1 1,-1-1-1,1 0 0,0 1 1,0-1-1,1 1 0,0-1 1,0 0-1,0 1 0,0-1 1,1 0-1,4 9 0,-4-10-204,0 0 0,1 0 0,-1-1 0,1 1-1,0-1 1,0 0 0,0 1 0,1-2 0,-1 1-1,1 0 1,-1 0 0,1-1 0,0 0 0,0 0-1,0 0 1,0 0 0,1-1 0,-1 0 0,0 0-1,9 2 1,-2-3-266,0 0 1,0-1-1,1 0 0,-1-1 0,0 0 0,0 0 0,-1-1 1,1-1-1,16-7 0,38-11-472,-65 23 893,-1-1 1,1 0-1,0 0 1,0 0-1,0 1 1,0-1 0,-1 0-1,1 0 1,0 1-1,0-1 1,0 0-1,0 0 1,0 1 0,0-1-1,0 0 1,-1 1-1,1-1 1,0 0-1,0 0 1,0 1 0,0-1-1,0 0 1,0 1-1,0-1 1,1 0-1,-1 0 1,0 1 0,0-1-1,0 0 1,0 1-1,0-1 1,0 0-1,0 0 1,1 1 0,-1-1-1,0 0 1,0 0-1,0 0 1,1 1-1,-1-1 1,0 0 0,0 0-1,0 0 1,1 0-1,-1 1 1,0-1-1,1 0 1,-1 0 0,0 0-1,0 0 1,1 0-1,-1 0 1,0 0-1,0 0 1,1 0 0,-1 0-1,0 0 1,1 0-1,-1 0 1,0 0-1,0 0 1,1 0 0,-1 0-1,0 0 1,1 0-1,-1 0 1,0 0-1,0-1 1,1 1 0,-14 19 869,-134 147 3902,144-162-4715,0-1-1,0 0 0,1 1 0,0-1 0,0 1 1,0 0-1,-3 5 0,5-8-67,0-1 0,0 1-1,0-1 1,0 0 0,0 1 0,0-1-1,0 1 1,0-1 0,0 1 0,0-1-1,0 1 1,0-1 0,0 0 0,0 1-1,1-1 1,-1 1 0,0-1 0,0 0-1,0 1 1,1-1 0,-1 1 0,0-1-1,0 0 1,1 1 0,-1-1 0,0 0-1,1 1 1,0-1-9,1 1 0,-1-1 0,1 1 0,-1-1 0,0 1 0,1-1 1,-1 0-1,1 0 0,-1 0 0,1 0 0,-1 0 0,3-1 0,26-3-230,32-10-1,-31 6-11,35-4-1,-56 11 189,-1 0 0,1 1-1,0 0 1,-1 1 0,1 0-1,-1 0 1,0 1 0,11 3 0,-17-4 58,0 0 1,0 0 0,0 0 0,0 1 0,-1-1 0,1 1 0,0-1 0,-1 1 0,1 0 0,-1 0 0,1 0 0,-1 0 0,0 1 0,0-1 0,0 1 0,0-1 0,0 1 0,-1 0 0,1-1 0,-1 1 0,0 0 0,0 0 0,0 0 0,0 0 0,0 0 0,-1 0-1,1 0 1,-1 1 0,0-1 0,0 0 0,0 0 0,0 0 0,-1 0 0,1 0 0,-1 0 0,0 0 0,0 0 0,-2 6 0,0-2 61,1-1 0,-2 1 1,1-1-1,-1 0 0,0 0 0,0-1 0,0 1 1,-1-1-1,0 0 0,0 0 0,0 0 0,-1-1 1,0 0-1,1 0 0,-2 0 0,-10 5 0,13-8-80,-1 0 0,1 0 0,0 0-1,-1 0 1,1-1 0,-1 1-1,1-1 1,-1-1 0,1 1-1,-6-1 1,8 0 9,0 1-1,0-1 1,-1 1-1,1-1 1,0 0-1,0 0 1,1 0-1,-1 0 1,0 0 0,0 0-1,0-1 1,1 1-1,-1-1 1,1 1-1,-1-1 1,1 1-1,-1-1 1,1 0-1,0 0 1,0 0 0,0 0-1,-1-3 1,-1-17-141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3.418"/>
    </inkml:context>
    <inkml:brush xml:id="br0">
      <inkml:brushProperty name="width" value="0.05" units="cm"/>
      <inkml:brushProperty name="height" value="0.05" units="cm"/>
    </inkml:brush>
  </inkml:definitions>
  <inkml:trace contextRef="#ctx0" brushRef="#br0">177 172 17172,'4'-1'157,"-1"-2"0,1 1 0,-1 0 0,0-1 0,1 1 0,-1-1 0,0 0 0,-1 0 0,1 0 0,0-1 0,-1 1 0,0 0 0,0-1 0,0 0 0,0 1 0,-1-1 0,1 0 0,-1 0 0,0 0 0,0 0 0,0 0 0,-1 0 0,1 0 0,-1-1 0,0 1 0,0 0 0,-1 0 0,1 0 0,-1 0 0,0 0 0,0 0 0,0 0 0,-1 0 0,1 0 0,-1 0 0,-3-4 0,4 5-145,0 1 0,0 0 0,0 0 0,0 0-1,0 0 1,0 0 0,-1 0 0,1 0 0,-1 1 0,0-1 0,1 1 0,-1-1 0,0 1 0,0-1 0,0 1-1,0 0 1,0 0 0,0 0 0,0 0 0,-1 0 0,1 1 0,0-1 0,0 0 0,-1 1 0,1 0 0,0 0-1,-1 0 1,1 0 0,0 0 0,-1 0 0,1 0 0,0 1 0,-1-1 0,1 1 0,0-1 0,0 1 0,0 0-1,0 0 1,-1 0 0,1 0 0,-2 3 0,-5 2-1,1 0 0,0 1 1,1 0-1,-1 1 0,1-1 0,1 1 1,0 1-1,0-1 0,-8 16 0,4-3 53,0 0 0,1 1-1,-7 26 1,14-41-34,0 1 0,1-1 1,-1 1-1,2 0 0,-1 0 1,1 14-1,1-20-25,-1 0-1,0 1 1,1-1 0,-1 0 0,1 0-1,0 0 1,-1 0 0,1 0-1,0 0 1,0-1 0,0 1-1,1 0 1,-1 0 0,0-1-1,1 1 1,-1-1 0,1 1-1,-1-1 1,1 0 0,0 1-1,0-1 1,-1 0 0,1 0-1,0 0 1,0 0 0,0-1-1,0 1 1,4 0 0,1 0-101,1 0 0,-1-1 1,0 0-1,0-1 0,0 1 1,0-1-1,0-1 0,0 1 1,0-1-1,0-1 0,0 1 1,8-5-1,1-2-151,1 0-1,-1-1 1,24-20-1,17-25-132,-1-7-150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3.756"/>
    </inkml:context>
    <inkml:brush xml:id="br0">
      <inkml:brushProperty name="width" value="0.05" units="cm"/>
      <inkml:brushProperty name="height" value="0.05" units="cm"/>
    </inkml:brush>
  </inkml:definitions>
  <inkml:trace contextRef="#ctx0" brushRef="#br0">122 0 15875,'-41'49'2789,"28"-34"-2133,1 0 0,0 1 0,1 0 0,-15 28-1,25-42-618,0 0 0,0 0 0,1 0 0,-1 0 1,0 0-1,1 0 0,0 0 0,-1 0 0,1 0 0,0 1 0,0-1 0,0 0 0,0 0 0,0 0 0,1 0 0,-1 0 0,1 2 0,0-2-36,0-1 1,0 1-1,0-1 1,0 1-1,0-1 1,0 0-1,1 0 1,-1 1-1,0-1 1,1 0-1,-1 0 0,1 0 1,-1 0-1,1-1 1,-1 1-1,3 1 1,7 0-113,0 1 0,0-2 0,0 1 0,0-1 0,14-1 0,-8 0 17,21 2-237,46 7-1,-73-7 309,0 0-1,0 1 1,-1 0-1,1 1 0,-1 0 1,0 1-1,0 0 1,0 0-1,9 7 0,-16-10 44,-1 1 0,1-1 0,-1 0 0,1 1 0,-1-1-1,0 1 1,0 0 0,0 0 0,0 0 0,0 0-1,-1 0 1,1 0 0,-1 0 0,0 0 0,0 1 0,0-1-1,0 7 1,-1-6 44,0 1 0,0 0-1,-1-1 1,0 1 0,0 0 0,0-1-1,0 1 1,-1-1 0,0 0 0,0 1-1,-4 6 1,-2 0 170,0 0-1,0-1 1,-1 0-1,0 0 1,-1-1-1,0-1 1,0 1-1,-18 9 1,25-16-164,0 0 0,0 0 0,0-1 0,0 1 0,0-1 0,-1 0 1,1 0-1,0 0 0,-1-1 0,1 1 0,-1-1 0,1 1 0,-7-2 0,8 1-68,-1-1 0,0 0 0,1 0 0,0 0 0,-1 0 0,1 0 1,0-1-1,-1 1 0,1-1 0,0 1 0,0-1 0,0 0 0,1 0 0,-1 0 0,0 0 0,1 0 0,-1 0 0,-1-4 0,-8-12-254,-27-42-1592,35 56 1588,0 0-1,-1 0 1,0 0-1,0 0 0,0 1 1,0-1-1,0 1 1,-1 0-1,1 0 0,-7-2 1,-2 3-434,4 5-118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4.283"/>
    </inkml:context>
    <inkml:brush xml:id="br0">
      <inkml:brushProperty name="width" value="0.05" units="cm"/>
      <inkml:brushProperty name="height" value="0.05" units="cm"/>
    </inkml:brush>
  </inkml:definitions>
  <inkml:trace contextRef="#ctx0" brushRef="#br0">37 191 17652,'-17'202'3782,"2"-51"-2478,13-127-1120,-1 24 284,5 63 1,-1-99-410,0 1 0,1-1 0,0 0 0,1 0 0,1 0 0,0 0 0,0-1 0,1 1 0,1-1 0,9 15 0,-13-23-48,0 0-1,1 0 1,0 0 0,-1 0 0,1 0 0,0-1-1,0 1 1,1-1 0,-1 0 0,0 0-1,1 0 1,-1 0 0,1-1 0,0 1-1,0-1 1,-1 0 0,1 0 0,0-1-1,0 1 1,0-1 0,0 1 0,0-1 0,4-1-1,-4 0-1,1 0 0,0 0 0,-1-1-1,0 1 1,1-1 0,-1 0 0,0-1-1,0 1 1,0-1 0,0 1 0,0-1-1,-1 0 1,1-1 0,-1 1 0,0-1-1,0 1 1,0-1 0,0 0 0,2-6-1,2-3-25,-1-1 0,-1 0 0,0 0-1,-1-1 1,-1 1 0,0-1 0,-1 0 0,-1 1-1,0-1 1,-1 0 0,0 0 0,-4-22-1,-3-3-183,-1-1 0,-2 1 0,-20-49 0,17 54-86,-19-34 0,28 59 194,-2 1 0,1-1 0,-2 1 0,1 1 0,-1-1 0,0 1 0,-17-14 0,23 21 82,0 0-1,-1 0 0,1 0 0,-1 0 0,1 0 0,-1 1 0,1-1 0,-1 1 1,1-1-1,-1 1 0,0-1 0,1 1 0,-1 0 0,0 0 0,1 0 0,-1 0 1,0 0-1,1 0 0,-1 0 0,1 0 0,-1 1 0,0-1 0,1 1 0,-1-1 0,1 1 1,-1 0-1,1-1 0,-1 1 0,1 0 0,-3 2 0,1 0-20,0 0 0,0 0-1,0 0 1,1 0-1,-1 1 1,1-1 0,0 1-1,0 0 1,0 0 0,-2 6-1,5-8-180,5-8 136,5-10 31,4-20 31,-9 18 64,1 2 0,1-1 0,13-19 0,-18 32-33,0-1-1,1 1 1,-1 0-1,1 0 1,0 0-1,0 0 0,1 1 1,-1 0-1,1 0 1,0 0-1,-1 0 1,1 1-1,1-1 0,-1 1 1,7-1-1,5 0 2,0 1 0,0 0-1,30 2 1,-27 0-183,-1 0 0,30-5 1,-47 5 45,1-1 0,0 0-1,0 0 1,-1 0 0,1 0 0,-1 0 0,1-1 0,-1 1 0,0-1 0,1 0 0,-1 0 0,0 0 0,0 0 0,0 0 0,2-3 0,-3 3 55,0 1 1,-1 0-1,1 0 1,0 0-1,-1 0 1,1-1-1,-1 1 1,0 0-1,0-1 1,1 1-1,-1 0 1,0-1-1,0 1 1,0 0-1,0-1 1,0 1-1,0 0 0,-1 0 1,1-1-1,0 1 1,-1 0-1,1-1 1,-1 1-1,1 0 1,-1 0-1,0 0 1,1 0-1,-1 0 1,0 0-1,0 0 1,0 0-1,0 0 1,0 0-1,0 0 1,-1-1-1,-16-7-596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10.967"/>
    </inkml:context>
    <inkml:brush xml:id="br0">
      <inkml:brushProperty name="width" value="0.05" units="cm"/>
      <inkml:brushProperty name="height" value="0.05" units="cm"/>
    </inkml:brush>
  </inkml:definitions>
  <inkml:trace contextRef="#ctx0" brushRef="#br0">1 92 20860,'20'-7'1609,"10"-2"-1601,1-7-680,2-1 1328,6-4-656,-5-1-184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4.700"/>
    </inkml:context>
    <inkml:brush xml:id="br0">
      <inkml:brushProperty name="width" value="0.05" units="cm"/>
      <inkml:brushProperty name="height" value="0.05" units="cm"/>
    </inkml:brush>
  </inkml:definitions>
  <inkml:trace contextRef="#ctx0" brushRef="#br0">517 4 15491,'-1'-1'64,"1"1"0,-1 0-1,1-1 1,-1 1 0,0 0-1,1 0 1,-1-1 0,1 1 0,-1 0-1,0 0 1,1 0 0,-1 0-1,0 0 1,1 0 0,-1 0-1,0 0 1,1 0 0,-1 0 0,0 0-1,1 1 1,-1-1 0,0 0-1,1 0 1,-1 1 0,1-1-1,-1 0 1,1 1 0,-1-1 0,1 0-1,-1 1 1,1-1 0,-1 1-1,1-1 1,-1 1 0,1-1-1,-1 1 1,1 0 0,-19 26 710,16-24-465,-26 48 1224,-31 75 1,27-55-851,-90 195 1080,-52 108-1034,122-259-2548,57-137 1026,4-11 269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5.135"/>
    </inkml:context>
    <inkml:brush xml:id="br0">
      <inkml:brushProperty name="width" value="0.05" units="cm"/>
      <inkml:brushProperty name="height" value="0.05" units="cm"/>
    </inkml:brush>
  </inkml:definitions>
  <inkml:trace contextRef="#ctx0" brushRef="#br0">516 1 15011,'-3'1'226,"0"0"-1,1 0 1,-1 0 0,0 0-1,0 0 1,-1-1-1,1 1 1,0-1-1,0 0 1,0 0 0,-4 0-1,-18 1 517,1 5-394,0 1 1,1 0-1,0 2 1,0 1-1,1 1 1,0 1-1,1 0 1,-29 24-1,28-20-119,2 2-1,0 1 0,1 0 1,1 1-1,1 1 1,1 1-1,-21 37 1,29-45-90,1 1 0,1 0 1,0 0-1,-4 20 1,9-31-98,0 1 0,0 0 0,1 0 0,0 0 1,0 0-1,0-1 0,0 1 0,2 6 0,-2-9-17,1 0-1,0 1 1,0-1-1,0 0 1,0 0-1,0 0 1,0 0-1,1 0 1,-1 0-1,0 0 1,1-1-1,0 1 1,-1 0-1,1-1 1,0 1-1,0-1 1,4 2-1,-2-1 3,0 0 1,1-1-1,0 1 0,-1-1 0,1 0 0,0-1 0,-1 1 0,1-1 1,0 0-1,0 0 0,0 0 0,-1-1 0,1 0 0,0 0 0,6-2 1,6-3 61,0 0 0,28-16 0,-18 7 11,0-1 0,0-2 0,-2-1-1,28-26 1,-42 35-83,-1 0 0,-1 0 1,0-1-1,0 0 0,-1-1 0,-1 0 0,0 0 0,0-1 0,-1 1 0,-1-1 0,7-24 0,-11 32-44,0 0 0,-1 0 1,1-1-1,-1 1 0,0 0 0,0 0 1,0-1-1,-1 1 0,0 0 0,0 0 0,0 0 1,-1 0-1,1 0 0,-1 0 0,0 0 1,-1 0-1,1 1 0,-1-1 0,0 1 1,0 0-1,-1 0 0,1 0 0,-1 0 1,0 1-1,1-1 0,-2 1 0,1 0 0,0 0 1,-1 0-1,-8-3 0,0 0-159,0 2 0,0-1 0,0 2-1,0 0 1,-1 0 0,1 1 0,-1 1 0,1 0-1,-1 1 1,-25 3 0,23 0-44,0 0 0,1 1 0,-1 1 0,1 0 0,0 1 0,1 1 0,-1 0 0,1 1 0,-20 15 0,-12 14-415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5:45.585"/>
    </inkml:context>
    <inkml:brush xml:id="br0">
      <inkml:brushProperty name="width" value="0.05" units="cm"/>
      <inkml:brushProperty name="height" value="0.05" units="cm"/>
    </inkml:brush>
  </inkml:definitions>
  <inkml:trace contextRef="#ctx0" brushRef="#br0">60 1130 15179,'-5'5'144,"-3"2"104,0 1-1,0 0 1,0 1-1,-9 13 1,17-22-225,-1 1-1,1-1 1,-1 1-1,1-1 1,0 1 0,-1-1-1,1 1 1,0-1 0,-1 1-1,1-1 1,0 1-1,0-1 1,-1 1 0,1 0-1,0-1 1,0 1 0,0 0-1,0-1 1,0 1-1,0-1 1,0 1 0,0 0-1,0-1 1,0 1 0,0-1-1,0 1 1,1 0-1,-1-1 1,0 1 0,0-1-1,1 1 1,-1 0 0,0-1-1,1 1 1,-1-1-1,0 1 1,1-1 0,-1 0-1,1 1 1,-1-1 0,1 1-1,-1-1 1,1 1-1,3 0 93,-1 0 0,1-1 0,-1 1 0,1-1-1,-1 0 1,1 0 0,6 0 0,35-6 320,1-1 0,-2-3 0,54-18 0,-53 15-180,859-246 2071,-589 169-2084,844-225-532,440-22-355,-1127 268-693,754-12 0,-1156 81 779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4.999"/>
    </inkml:context>
    <inkml:brush xml:id="br0">
      <inkml:brushProperty name="width" value="0.05" units="cm"/>
      <inkml:brushProperty name="height" value="0.05" units="cm"/>
    </inkml:brush>
  </inkml:definitions>
  <inkml:trace contextRef="#ctx0" brushRef="#br0">43 110 16171,'-3'0'230,"-1"0"0,0 0 0,0 1-1,1-1 1,-1 1 0,-6 2 0,9-3-213,0 0 1,1 1-1,-1-1 1,1 0-1,-1 1 1,1-1-1,-1 1 1,1-1-1,-1 1 1,1-1-1,-1 1 1,1-1-1,-1 1 1,1-1-1,0 1 1,-1 0-1,1-1 1,0 1-1,0-1 1,-1 1-1,1 0 1,0-1-1,0 1 1,0 0-1,0-1 1,0 1-1,0 0 1,0-1-1,0 1 1,0 0-1,0-1 1,0 1-1,0 0 1,1-1-1,-1 1 1,0 0 0,0-1-1,1 1 1,-1 0-1,0-1 1,1 1-1,-1-1 1,1 1-1,-1-1 1,1 1-1,0 0 1,3 4 60,0-1 1,1 1-1,0-1 0,-1 0 1,2 0-1,-1 0 1,0-1-1,1 0 1,-1 0-1,1 0 1,0-1-1,0 0 0,0 0 1,10 2-1,4 0 22,0-1 0,0-1-1,27 0 1,0-4-1,0-2 0,0-1 0,47-13 0,139-46-97,-119 31-292,-86 25 156,38-12-416,0 4-1,0 2 1,72-4 0,-100 16 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5.448"/>
    </inkml:context>
    <inkml:brush xml:id="br0">
      <inkml:brushProperty name="width" value="0.05" units="cm"/>
      <inkml:brushProperty name="height" value="0.05" units="cm"/>
    </inkml:brush>
  </inkml:definitions>
  <inkml:trace contextRef="#ctx0" brushRef="#br0">206 1 17844,'34'44'1900,"-9"-12"-1597,0 1 0,-3 1-1,26 51 1,-40-66-295,-2 0 0,0 1-1,-2 0 1,0 0 0,-1 0 0,0 0-1,-2 1 1,-1-1 0,0 0 0,-2 1-1,0-1 1,-7 27 0,-1-6 22,-2 0 0,-2-1 1,-1-1-1,-39 71 0,31-68-88,-38 51 0,53-82-1,-1-1 1,0 1-1,0-2 1,-1 1-1,-1-1 1,1-1-1,-1 0 1,-1 0-1,-17 8 1,25-14 47,1 0 1,-1-1-1,1 0 1,-1 0-1,0 0 1,1 0-1,-1 0 0,0-1 1,-5 0-1,6 0-1,0-1 0,0 0 0,0 0 0,1 0 0,-1-1 0,0 1 0,1-1 0,-1 1 0,1-1 0,-3-2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6.822"/>
    </inkml:context>
    <inkml:brush xml:id="br0">
      <inkml:brushProperty name="width" value="0.05" units="cm"/>
      <inkml:brushProperty name="height" value="0.05" units="cm"/>
    </inkml:brush>
  </inkml:definitions>
  <inkml:trace contextRef="#ctx0" brushRef="#br0">129 12 14307,'0'-1'26,"0"1"0,0-1 0,0 1 0,0 0 0,0-1 0,0 1-1,0-1 1,0 1 0,0 0 0,0-1 0,0 1 0,0-1 0,-1 1 0,1 0 0,0-1 0,0 1 0,0-1 0,-1 1 0,1 0-1,0 0 1,0-1 0,-1 1 0,1 0 0,0-1 0,-1 1 0,1 0 0,0 0 0,-1 0 0,1-1 0,-1 1 0,1 0-1,0 0 1,-1 0 0,1 0 0,-1 0 0,1 0 0,0-1 0,-1 1 0,1 0 0,-1 0 0,1 1 0,-1-1 0,0 1-8,0 0 1,0 0-1,0 0 1,0 1-1,0-1 1,0 1-1,0-1 1,0 0-1,1 1 1,-1-1-1,1 1 1,-1 0-1,1 1 1,-8 29 317,3 0 0,-4 50 0,5 73 431,4-130-627,44 765 3272,-8-445-2567,-37-326-622,0-19-214,1 0 1,0 0-1,0 0 1,-1 0 0,1 0-1,0 0 1,-1-1-1,1 1 1,0 0 0,0 0-1,-1 0 1,1 0-1,0 0 1,-1 0 0,1-1-1,0 1 1,0 0-1,-1 0 1,1 0 0,0 0-1,0-1 1,0 1-1,-1 0 1,1 0 0,0-1-1,0 1 1,0 0 0,0 0-1,0-1 1,0 1-1,-1-1 1,-17-34 314,17 33-333,-4-9 62,-72-164 420,65 141-525,1 0 0,1-1 1,-6-44-1,15 76 33,1 0 1,-1 0-1,1 0 1,0 0-1,0 1 1,0-1-1,1 0 0,-1 0 1,0 0-1,1 0 1,0 0-1,0 1 1,0-1-1,0 0 0,2-3 1,-2 5-12,1-1 0,0 0 0,0 1 0,0-1 1,0 1-1,0-1 0,0 1 0,0 0 0,0 0 0,0 0 0,1 0 0,-1 1 0,0-1 1,1 0-1,-1 1 0,1 0 0,3-1 0,2 1-17,1-2-1,-1 1 0,1-1 1,-1 0-1,0-1 1,0 1-1,0-2 1,0 1-1,0-1 1,-1-1-1,0 1 1,0-1-1,0 0 0,0-1 1,-1 1-1,0-1 1,0-1-1,0 1 1,6-11-1,10-18 43,-2-1 1,-1-1-1,20-56 0,-20 44 66,-18 47-58,17-33 30,-18 35-32,0-1 0,0 1 0,1 0 0,-1-1 0,0 1-1,0-1 1,0 1 0,1 0 0,-1-1 0,0 1 0,1 0-1,-1-1 1,0 1 0,1 0 0,-1 0 0,0-1 0,1 1-1,-1 0 1,1 0 0,-1-1 0,0 1 0,1 0-1,-1 0 1,1 0 0,-1 0 0,1 0 0,-1 0 0,1 0-1,-1 0 1,1 0 0,-1 0 0,0 0 0,1 0 0,-1 0-1,1 0 1,-1 0 0,1 0 0,-1 1 0,0-1 0,1 0-1,-1 0 1,1 0 0,-1 1 0,0-1 0,1 0-1,-1 0 1,0 1 0,1-1 0,-1 0 0,0 1 0,1-1-1,-1 1 1,0-1 0,0 0 0,0 1 0,1-1 0,-1 1-1,0-1 1,0 1 0,0-1 0,0 0 0,0 1 0,0-1-1,0 1 1,7 21 16,-1 1 1,-1-1-1,4 40 0,1 8-10,-7-53-4,0 1 4,0 0 0,2 0 0,0 0 1,1 0-1,16 32 0,-22-48-6,1 0 0,0-1 0,1 1 0,-1 0 0,0-1 0,0 1 1,1-1-1,-1 0 0,1 1 0,-1-1 0,1 0 0,-1 0 0,1 0 1,0 0-1,-1 0 0,1 0 0,0-1 0,0 1 0,0 0 0,0-1 1,0 0-1,0 1 0,0-1 0,0 0 0,-1 0 0,1 0 0,0 0 0,0 0 1,0-1-1,0 1 0,0-1 0,0 1 0,0-1 0,0 0 0,-1 1 1,1-1-1,0 0 0,0 0 0,1-2 0,4-2 9,0 0 0,0-1 0,-1 0 0,0 0 0,0-1 0,-1 0 0,7-10 0,-3 4 9,-1 1 4,0-1-1,0 0 1,-1 0 0,-1-1 0,7-18 0,-13 28 19,-2 13-30,-2 16-30,4-17 6,1 29-54,-1-37 68,0 1 0,0-1 0,0 1 0,0-1 0,0 1 0,1-1 0,-1 1 0,0-1 0,0 1 0,0-1 0,1 1 0,-1-1 0,0 0 0,1 1 0,-1-1 0,0 1 0,1-1 0,-1 0 0,0 1 0,1-1 0,-1 0 0,1 1 0,-1-1 0,0 0 0,1 0 0,-1 1 0,1-1 0,-1 0 0,1 0 0,-1 0 0,1 0 0,-1 0 0,1 0 0,-1 0 0,1 0 0,-1 0 0,1 0 0,-1 0 0,1 0 0,-1 0 0,1 0 0,-1 0 0,1 0 0,-1-1 0,1 1 0,-1 0 0,1 0 0,-1 0-1,1-1 1,-1 1 0,0 0 0,1-1 0,-1 1 0,1 0 0,-1-1 0,0 1 0,1-1 0,5-4 23,-1-1 0,0 1 1,1-1-1,-2 0 0,1 0 0,-1 0 0,0-1 0,3-7 0,25-63 159,-19 44-84,-13 31-112,8-16 100,-1-2-1,0 1 1,5-34 0,-11 48-205,0 1 0,-1-1 0,1 1 0,-1-1 0,0 1 0,-1-1-1,1 1 1,-1-1 0,0 1 0,0 0 0,0-1 0,0 1 0,-1 0 0,0 0 0,0 0-1,0 0 1,0 0 0,-1 0 0,1 1 0,-1-1 0,0 1 0,0-1 0,-4-2 0,-17-14-872,12 9 312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7.266"/>
    </inkml:context>
    <inkml:brush xml:id="br0">
      <inkml:brushProperty name="width" value="0.05" units="cm"/>
      <inkml:brushProperty name="height" value="0.05" units="cm"/>
    </inkml:brush>
  </inkml:definitions>
  <inkml:trace contextRef="#ctx0" brushRef="#br0">1 13 10210,'214'-12'4789,"-195"14"-4048,-19-2-709,0 0 0,1 0 1,-1 1-1,0-1 0,0 0 0,0 0 1,1 0-1,-1 1 0,0-1 0,0 0 1,0 0-1,0 1 0,1-1 0,-1 0 0,0 0 1,0 1-1,0-1 0,0 0 0,0 1 1,0-1-1,0 0 0,0 0 0,0 1 1,0-1-1,0 0 0,0 1 0,0-1 1,0 0-1,0 1 0,0-1 0,0 1 1,-2 2 115,0 1 1,-1 0 0,1-1 0,-1 1 0,1-1 0,-4 4 0,-13 13 143,11-13-228,1 1 0,-1 0 0,2 0 1,-1 1-1,1-1 0,1 1 1,-8 16-1,13-25-69,0 1 1,0 0-1,-1-1 0,1 1 1,0-1-1,0 1 0,0 0 0,0-1 1,0 1-1,0-1 0,0 1 1,0 0-1,0-1 0,0 1 1,0-1-1,1 1 0,-1 0 1,0-1-1,0 1 0,1-1 1,-1 1-1,0-1 0,1 1 1,-1-1-1,0 1 0,1-1 0,-1 1 1,1-1-1,-1 1 0,1-1 1,-1 0-1,1 1 0,-1-1 1,1 0-1,-1 1 0,1-1 1,-1 0-1,1 0 0,0 0 1,-1 1-1,1-1 0,-1 0 1,1 0-1,0 0 0,-1 0 0,2 0 1,34-2-184,-28 1 164,45-5-161,-17 1 47,60-1 1,-87 6 129,1 0 1,0 1-1,-1 0 1,1 1-1,-1 0 1,0 1-1,0 0 0,0 0 1,0 1-1,0 0 1,9 6-1,-13-7 8,-1 1 0,0-1 0,0 1 0,0 0 0,-1 0-1,1 0 1,-1 0 0,0 1 0,0-1 0,-1 1 0,1 0 0,-1 0 0,0 0 0,0 0 0,1 6-1,-2-3 66,1 0-1,-2 1 0,1-1 0,-1 0 0,0 0 1,-1 0-1,0 0 0,0 0 0,-4 14 0,2-14 48,0 1-1,0-1 0,-1 0 1,0 0-1,-1 0 1,1-1-1,-1 1 0,-12 11 1,14-15-35,-2 0 0,1 0 0,-1 0 1,1-1-1,-1 0 0,0 0 0,0 0 0,0 0 0,0-1 1,-1 0-1,1 0 0,-1 0 0,-10 1 0,13-3-101,-1 1 0,1-1 0,-1 0 0,1 0 0,-1 0 0,1-1 1,0 1-1,-1-1 0,1 0 0,-1 0 0,1 0 0,0-1 0,0 1 0,-1-1 0,1 1 0,0-1 0,1 0 0,-1 0 0,0-1 0,0 1 0,1 0 0,0-1 0,-1 0 0,1 1 0,0-1 0,0 0 0,0 0 0,-2-6 0,0-2-66,0 0 1,0-1-1,1 1 1,1-1-1,0 0 0,0 1 1,1-17-1,0-38-406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7.681"/>
    </inkml:context>
    <inkml:brush xml:id="br0">
      <inkml:brushProperty name="width" value="0.05" units="cm"/>
      <inkml:brushProperty name="height" value="0.05" units="cm"/>
    </inkml:brush>
  </inkml:definitions>
  <inkml:trace contextRef="#ctx0" brushRef="#br0">113 1 15435,'-3'77'3209,"0"34"-2191,8-45-590,25 118 0,35 59-250,-59-223-176,-2-8-7,0 0 0,-1 0 1,0 1-1,0 13 0,-2-26-1,-1 1 1,0 0 0,0-1-1,0 1 1,0-1-1,0 1 1,0 0 0,0-1-1,0 1 1,0-1-1,0 1 1,-1 0 0,1-1-1,0 1 1,0-1-1,0 1 1,-1-1 0,1 1-1,0-1 1,-1 1-1,1-1 1,0 1 0,-1-1-1,1 1 1,-1-1-1,0 1 1,1-1-5,-1 0 1,0 0-1,0 0 0,1 0 0,-1 0 0,0 0 1,0 0-1,1 0 0,-1 0 0,0-1 1,0 1-1,1 0 0,-1-1 0,0 1 1,1 0-1,-1-1 0,0 0 0,-26-24-299,-31-40 371,-60-87 0,117 151-28,0 0 0,0 0 1,0 0-1,1 0 0,-1-1 1,1 1-1,-1 0 0,0 0 0,1 0 1,0-1-1,-1 1 0,1 0 0,0 0 1,0-1-1,0 1 0,-1 0 0,1-1 1,1 1-1,-1 0 0,0-1 0,0 1 1,0 0-1,1-2 0,1 1 21,-1 0 0,1 0 0,0 0 0,-1 0-1,1 1 1,0-1 0,0 1 0,0-1 0,0 1 0,0 0-1,5-2 1,54-24-134,-43 21-99,-1-1-1,0-1 1,0-1 0,28-21-1,-12-2-85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8.533"/>
    </inkml:context>
    <inkml:brush xml:id="br0">
      <inkml:brushProperty name="width" value="0.05" units="cm"/>
      <inkml:brushProperty name="height" value="0.05" units="cm"/>
    </inkml:brush>
  </inkml:definitions>
  <inkml:trace contextRef="#ctx0" brushRef="#br0">0 0 15011,'2'2'125,"0"-1"-1,0 1 1,0 0 0,-1 0-1,1 0 1,0-1 0,-1 1-1,0 1 1,1-1-1,-1 0 1,0 0 0,0 0-1,0 3 1,10 35 147,-8-26 85,30 138 545,20 68-528,-53-218-354,1 0 0,-1 1 0,1-1 0,0 0 0,-1 0 0,1 0 0,0 0 0,1 0-1,-1 0 1,0-1 0,0 1 0,1 0 0,-1-1 0,1 1 0,0-1 0,-1 1 0,3 1 0,-2-3 1,-1 0 0,1 0 0,-1 0 0,0 0 0,1 0-1,-1 0 1,1-1 0,-1 1 0,0 0 0,1-1 0,-1 1 0,0-1 0,1 1 0,-1-1 0,0 0 0,0 0 0,1 0 0,-1 1 0,0-1 0,0 0 0,0 0 0,0 0 0,0-1 0,-1 1 0,1 0 0,0 0 0,1-2 0,16-24 376,-2 0 0,27-58 0,9-16 320,-52 99-702,1 1-1,0-1 1,0 0-1,0 1 1,1-1-1,-1 0 1,0 1-1,1-1 1,-1 1-1,1 0 1,-1-1-1,1 1 1,-1 0-1,1 0 1,0 0-1,2-1 1,-3 2-10,-1 0 1,1 0-1,-1 0 0,1 0 1,-1 0-1,1 1 1,-1-1-1,1 0 0,0 0 1,-1 0-1,1 1 1,-1-1-1,0 0 0,1 0 1,-1 1-1,1-1 0,-1 0 1,1 1-1,-1-1 1,1 1-1,9 19 46,-4 2-39,7 35 1,2 13-23,-15-69 10,0 0-1,1 0 1,-1 0 0,0 0 0,0 0 0,1-1-1,-1 1 1,1 0 0,-1 0 0,0-1 0,1 1 0,0 0-1,-1 0 1,1-1 0,-1 1 0,1-1 0,0 1-1,-1-1 1,1 1 0,1 0 0,-1-1 1,0 0-1,-1 0 1,1 0-1,0 0 1,-1 0 0,1 0-1,0 0 1,-1 0-1,1-1 1,0 1 0,-1 0-1,1-1 1,0 1-1,-1 0 1,1-1 0,-1 1-1,1 0 1,-1-1-1,1 1 1,0-2 0,3-3 6,0-1 1,0 1 0,7-13-1,-11 17-6,29-58 38,-18 35-11,1 0-1,1 0 1,26-35-1,-38 58-26,-1 0 0,1 0-1,0 0 1,0 0 0,0 0 0,0 0 0,1 0-1,-1 0 1,0 0 0,0 0 0,1 0-1,-1 1 1,0-1 0,1 0 0,-1 1 0,0 0-1,1-1 1,2 0 0,-3 2-1,-1-1 1,1 0-1,0 0 0,0 1 1,0-1-1,0 1 1,0-1-1,0 0 0,-1 1 1,1 0-1,0-1 1,0 1-1,-1-1 0,1 1 1,0 0-1,-1 0 1,1-1-1,-1 1 0,1 0 1,-1 0-1,1 1 0,3 6 2,-1 0 0,-1 0 0,1 1 0,1 15 0,-2-16 0,2 18 4,5 21 8,-9-43-10,1-1 1,0 1-1,1-1 1,-1 1-1,1-1 0,-1 0 1,1 0-1,0 0 0,4 5 1,-6-8-5,1 1 1,0-1 0,0 0-1,0 1 1,-1-1 0,1 1 0,0-1-1,0 0 1,0 0 0,0 0-1,0 1 1,0-1 0,0 0-1,0 0 1,-1 0 0,1 0-1,0-1 1,0 1 0,0 0-1,0 0 1,0 0 0,0-1-1,0 1 1,-1 0 0,1-1-1,0 1 1,0-1 0,0 1-1,-1-1 1,1 1 0,0-1-1,-1 0 1,1 1 0,0-2 0,26-27-228,-23 24 120,-4 4 78,9-10 6,1-1-1,0 1 1,0 1 0,1 0-1,15-11 1,-12 16-89,-2 6-33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8.952"/>
    </inkml:context>
    <inkml:brush xml:id="br0">
      <inkml:brushProperty name="width" value="0.05" units="cm"/>
      <inkml:brushProperty name="height" value="0.05" units="cm"/>
    </inkml:brush>
  </inkml:definitions>
  <inkml:trace contextRef="#ctx0" brushRef="#br0">55 1 14491,'-1'0'98,"1"1"0,-1-1 1,0 1-1,0 0 0,0-1 0,0 1 0,1 0 0,-1 0 1,0 0-1,1-1 0,-1 1 0,0 0 0,1 0 1,-1 0-1,1 0 0,0 0 0,-1 0 0,1 0 0,0 0 1,0 0-1,-1 2 0,0 1 204,-8 22 344,1 1 1,1 0-1,1 0 0,-4 56 0,10-82-621,0 0 0,0 1 0,0-1 0,0 0 0,0 1 0,0-1-1,0 0 1,0 0 0,1 1 0,-1-1 0,1 0 0,-1 0 0,1 0 0,0 2 0,-1-2-12,1-1 1,-1 0 0,0 0-1,1 0 1,-1 0 0,0 1-1,1-1 1,-1 0 0,0 0-1,1 0 1,-1 0 0,1 0-1,-1 0 1,0 0 0,1 0-1,-1 0 1,0 0 0,1 0-1,-1 0 1,0 0 0,1-1-1,-1 1 1,1 0 0,-1 0-1,0 0 1,0 0 0,1-1-1,-1 1 1,0 0 0,1-1-1,4-3 102,0 0 0,0-1 0,-1 0 0,5-6 0,-4 5-105,5-7 102,25-27 165,-32 37-268,-1 1 0,1-1 0,0 1-1,0 0 1,0 0 0,1 0 0,-1 0 0,0 1-1,1-1 1,-1 1 0,6-1 0,-7 2-12,-1 0 0,1 0 1,0 0-1,0 1 0,-1-1 1,1 1-1,0-1 1,-1 1-1,1 0 0,0 0 1,-1-1-1,1 1 0,-1 0 1,1 0-1,-1 1 0,0-1 1,1 0-1,-1 0 0,0 1 1,0-1-1,0 1 1,0-1-1,0 1 0,0-1 1,1 3-1,16 18-64,-17-22 64,0 1-1,0 0 0,0-1 1,0 0-1,0 1 0,0-1 1,0 1-1,0-1 0,0 0 1,0 0-1,0 0 1,0 1-1,0-1 0,0 0 1,0 0-1,1-1 0,-1 1 1,0 0-1,0 0 1,0 0-1,0-1 0,0 1 1,1-1-1,6-4-18,0 0 0,0 0-1,0-1 1,-1 0 0,0-1 0,0 0 0,6-8-1,11-11-163,-23 26 180,43-38-622,-41 36 522,0 0 0,-1 0-1,1 1 1,0-1 0,1 0-1,-1 1 1,0 0 0,0 0-1,1 0 1,-1 0 0,0 0-1,1 1 1,-1 0 0,4-1-1,-5 2 21,-1-1 0,1 1 0,-1 0 0,0 0-1,1 0 1,-1-1 0,0 1 0,0 0 0,0 1-1,1-1 1,-1 0 0,0 0 0,0 0 0,-1 1-1,1-1 1,0 0 0,0 1 0,-1-1 0,1 0-1,-1 1 1,1-1 0,-1 1 0,1-1 0,-1 1-1,0 0 1,0-1 0,0 1 0,0-1 0,0 1-1,0-1 1,0 1 0,-1 2 0,-2-3-424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11.402"/>
    </inkml:context>
    <inkml:brush xml:id="br0">
      <inkml:brushProperty name="width" value="0.05" units="cm"/>
      <inkml:brushProperty name="height" value="0.05" units="cm"/>
    </inkml:brush>
  </inkml:definitions>
  <inkml:trace contextRef="#ctx0" brushRef="#br0">11 38 17300,'-2'-21'1720,"-1"10"-1168,2 5-224,-2 12 1097,2 10-657,1 14-392,1 9-112,2 12-264,0 9-120,3 9-376,2 1-368,1-1 712,-1-1-137,1-11-95</inkml:trace>
  <inkml:trace contextRef="#ctx0" brushRef="#br0" timeOffset="1">178 942 19908,'-1'33'1217,"-10"-12"-1586,-2-8-223,4-18 776,-1-16-248,3-10-192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29.821"/>
    </inkml:context>
    <inkml:brush xml:id="br0">
      <inkml:brushProperty name="width" value="0.05" units="cm"/>
      <inkml:brushProperty name="height" value="0.05" units="cm"/>
    </inkml:brush>
  </inkml:definitions>
  <inkml:trace contextRef="#ctx0" brushRef="#br0">4 825 16692,'0'0'27,"0"1"1,-1-1 0,1 0-1,0 0 1,0 1 0,-1-1-1,1 0 1,0 0 0,0 1-1,0-1 1,-1 0 0,1 1 0,0-1-1,0 0 1,0 1 0,0-1-1,0 0 1,0 1 0,0-1-1,0 1 1,0-1 0,0 0-1,0 1 1,0-1 0,0 0 0,0 1-1,0-1 1,0 0 0,0 1-1,0-1 1,0 0 0,0 1-1,1-1 1,-1 0 0,0 1-1,0-1 1,0 0 0,1 1 0,-1-1-1,0 0 1,0 0 0,1 1-1,-1-1 1,0 0 0,1 0-1,-1 0 1,0 1 0,1-1-1,-1 0 1,0 0 0,1 0 0,-1 0-1,0 0 1,1 0 0,-1 0-1,0 0 1,1 0 0,-1 0-1,1 0 1,1 0 9,1 0 1,-1 0-1,0-1 1,0 1-1,0-1 0,1 1 1,-1-1-1,0 0 0,4-1 1,5-6 60,-1-1 0,0 1 0,0-1 0,0-1 0,-1 0 0,-1 0 0,1-1 0,-2 0 0,0-1 0,0 0 0,-1 0 0,0 0 1,-1 0-1,7-26 0,-11 19 242,-1 19-329,0 0 0,0 0 1,0 0-1,0-1 1,0 1-1,0 0 0,0 0 1,0 0-1,0 0 0,0 0 1,0-1-1,0 1 0,-1 0 1,1 0-1,0 0 0,0 0 1,0 0-1,0-1 0,0 1 1,0 0-1,0 0 0,-1 0 1,1 0-1,0 0 0,0 0 1,0 0-1,0 0 1,0 0-1,-1-1 0,1 1 1,0 0-1,0 0 0,0 0 1,0 0-1,-1 0 0,1 0 1,0 0-1,0 0 0,0 0 1,0 0-1,0 0 0,-1 0 1,1 0-1,0 1 0,-2 0 25,1 0-1,-1 0 1,1 1 0,0-1-1,0 1 1,-1-1-1,1 1 1,0 0-1,0-1 1,0 1-1,1 0 1,-1 0-1,-1 3 1,0 3-27,-1 0 0,2 0-1,-1 0 1,1 0 0,0 0 0,0 0-1,1 0 1,0 0 0,1 0 0,0 0 0,2 10-1,-3-17-9,1 0 0,-1 0 0,1 0 0,-1 0 0,1 0 0,-1 0 0,1 0 0,0 0-1,-1 0 1,1-1 0,0 1 0,0 0 0,0 0 0,-1-1 0,1 1 0,0 0 0,0-1 0,0 1 0,0-1-1,0 1 1,0-1 0,0 0 0,1 1 0,-1-1 0,0 0 0,0 0 0,0 0 0,0 1 0,0-1 0,0 0-1,0-1 1,1 1 0,-1 0 0,0 0 0,0 0 0,0-1 0,0 1 0,2-1 0,4-2-10,0 0 1,-1-1-1,1 0 1,9-7 0,79-69-644,-5 3-606,-86 74 1147,0 0 1,0 1 0,0-1-1,0 1 1,1 0 0,-1 0-1,10-3 1,-13 5 75,1 0 0,-1 0 0,0 0 0,1 0 0,-1 0 0,0 0 0,1 0 0,-1 0-1,0 0 1,1 1 0,-1-1 0,0 1 0,1-1 0,-1 1 0,0-1 0,0 1 0,0 0 0,1-1 0,-1 1 0,0 0 0,0 0 0,0 0 0,0 0 0,0 0 0,-1 0 0,1 0 0,0 0 0,0 0 0,-1 1-1,1-1 1,0 2 0,-1-2 37,1 0 0,-1 0 0,0 0 1,1 1-1,-1-1 0,1 0 0,-1 0 0,1 0 0,0 0 0,0 0 0,-1 0 0,1 0 0,0-1 0,0 1 0,0 0 0,0 0 0,0-1 0,0 1 0,0 0 0,0-1 0,0 1 0,0-1 0,0 1 0,0-1 0,0 0 0,1 1 0,-1-1 0,0 0 0,0 0 0,0 0 0,1 0 0,-1 0 0,0 0 0,0 0 0,0 0 0,1-1 0,-1 1 0,0 0 0,0-1 0,0 1 0,0-1 0,0 1 1,0-1-1,0 1 0,0-1 0,0 0 0,0 1 0,0-1 0,0 0 0,1-1 0,8-8 28,1 0 0,-2 0 0,1-1 0,-1 0 0,12-21 0,35-69 219,-52 91-221,160-394 565,-162 400-485,-1 6-20,-2 17 51,-4 30 147,4-39-218,-16 176 1223,17-167-1132,0 1 0,2 0-1,0-1 1,1 1 0,1-1 0,1 0-1,10 26 1,-13-38-123,1-1-1,0 0 1,1-1 0,0 1 0,0 0-1,0-1 1,0 0 0,1 0 0,0 0-1,0-1 1,0 0 0,0 0 0,10 6-1,1-3-30,0 0-1,1-1 1,29 7-1,-23-6-61,-19-6-74,-6 0 25,-14-2-47,-24-4-56,20-2 220,0-1 0,0 0 0,1-1 0,0-2 0,1 0 0,0 0 0,1-2 0,0 0 0,1-1 0,0-1 0,1 0 0,1-1 0,1 0 0,-13-21 0,25 35 18,-1 0 1,1-1 0,-1 1-1,1-1 1,0 1-1,0-1 1,0 0 0,1 1-1,-1-1 1,1 0 0,-1 0-1,1 0 1,0 1 0,0-5-1,1 5-10,-1 0 0,1 0 1,-1 0-1,1 1 0,0-1 0,0 0 0,0 1 0,0-1 1,0 0-1,0 1 0,1-1 0,-1 1 0,0 0 0,1-1 1,-1 1-1,1 0 0,0 0 0,-1 0 0,1 0 0,0 0 1,2-1-1,18-6-245,0 1 0,0 1 1,35-6-1,-26 6-222,32-10 1,-16-1 128,-3 0-101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30.328"/>
    </inkml:context>
    <inkml:brush xml:id="br0">
      <inkml:brushProperty name="width" value="0.05" units="cm"/>
      <inkml:brushProperty name="height" value="0.05" units="cm"/>
    </inkml:brush>
  </inkml:definitions>
  <inkml:trace contextRef="#ctx0" brushRef="#br0">0 2010 16612,'11'-15'223,"1"2"1,0-1-1,0 2 1,1 0-1,1 0 1,0 1-1,17-9 1,15-8-138,52-20 0,-26 17-211,2 3-1,107-26 1,163-17-413,-48 11 88,-79 3 69,319-130 0,184-148 752,148-85 468,32 76-496,-652 268 907,91-30-835,-175 50-219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34.358"/>
    </inkml:context>
    <inkml:brush xml:id="br0">
      <inkml:brushProperty name="width" value="0.05" units="cm"/>
      <inkml:brushProperty name="height" value="0.05" units="cm"/>
    </inkml:brush>
  </inkml:definitions>
  <inkml:trace contextRef="#ctx0" brushRef="#br0">257 18 13707,'0'-1'87,"0"0"0,0 0 0,1 0 0,-1 1 0,0-1-1,0 0 1,0 0 0,0 0 0,0 1 0,0-1 0,0 0 0,-1 0 0,1 0 0,0 1 0,0-1 0,-1 0 0,1 0 0,0 1 0,-1-1-1,0-1 1,1 2-33,-1 0 1,1 0-1,-1 0 0,1 0 0,-1 1 0,1-1 0,-1 0 0,1 0 0,0 0 0,-1 0 0,1 0 1,-1 1-1,1-1 0,-1 0 0,1 1 0,0-1 0,-1 0 0,1 1 0,-1-1 0,1 0 0,0 1 1,-1 0-1,-21 30 994,8 1-745,0 1 0,-11 45 0,11-32-172,-30 92 146,7 3 0,-28 206 0,61-314-318,1 0 0,2 0 0,1 0 0,5 33 0,-3-54-7,0 0 1,1 0-1,1 0 1,0-1-1,0 1 1,7 10-1,-7-15 31,0-1-1,0 1 1,1-1-1,0 0 0,0 0 1,1-1-1,-1 1 1,1-1-1,0 0 1,10 5-1,-5-4-30,1-1-1,19 6 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2:25.472"/>
    </inkml:context>
    <inkml:brush xml:id="br0">
      <inkml:brushProperty name="width" value="0.05" units="cm"/>
      <inkml:brushProperty name="height" value="0.05" units="cm"/>
    </inkml:brush>
  </inkml:definitions>
  <inkml:trace contextRef="#ctx0" brushRef="#br0">50 0 16019,'0'0'1325,"0"4"-210,-4 65 551,-3 0 0,-19 84 0,13-83-847,13-70-815,0 0 0,0 0 0,0 0 0,1 0-1,-1 0 1,0 0 0,0 0 0,0 0 0,0 0 0,0 0 0,0 0 0,0 0 0,0 0 0,0 0 0,0 0 0,0 0-1,0 0 1,1 0 0,-1 0 0,0 0 0,0 0 0,0 0 0,0 0 0,0 1 0,0-1 0,0 0 0,0 0 0,0 0 0,0 0-1,0 0 1,0 0 0,0 0 0,0 0 0,0 0 0,0 0 0,0 0 0,0 0 0,0 0 0,0 0 0,0 0 0,0 0-1,1 1 1,-1-1 0,0 0 0,0 0 0,0 0 0,0 0 0,0 0 0,0 0 0,-1 0 0,9-10 41,8-16-42,5-12 8,2 1-1,53-65 1,-75 100-13,1 0-1,0 1 1,0-1 0,0 0-1,0 1 1,0-1 0,0 1 0,0 0-1,0-1 1,1 1 0,-1 0 0,0 0-1,1 1 1,2-2 0,-4 2 0,0 0 0,0 1 0,0-1 0,1 0 0,-1 0 1,0 0-1,0 1 0,0-1 0,-1 1 0,1-1 0,0 1 0,0-1 1,0 1-1,0-1 0,0 1 0,0 0 0,-1 0 0,1-1 1,0 1-1,-1 0 0,1 0 0,0 0 0,-1 0 0,1 0 0,-1 0 1,0 0-1,1-1 0,-1 1 0,0 1 0,1-1 0,-1 0 0,0 0 1,0 0-1,0 0 0,0 0 0,0 1 0,1 15 11,-1-1 1,0 0-1,-1 0 0,-4 20 0,3-18 78,0 1-1,0 28 1,3-45-74,-1 0 0,1 1 0,0-1 1,-1 0-1,1 0 0,0 0 1,1 0-1,-1 0 0,2 2 0,-3-3-38,1 0-1,-1-1 0,0 1 0,1 0 0,-1-1 1,1 1-1,-1-1 0,1 1 0,0-1 0,-1 1 0,1-1 1,-1 1-1,1-1 0,0 1 0,0-1 0,-1 0 0,1 1 1,0-1-1,-1 0 0,1 0 0,0 0 0,0 1 0,0-1 1,-1 0-1,1 0 0,0 0 0,0 0 0,1-1 0,-5-5-179,-2-3 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2:26.619"/>
    </inkml:context>
    <inkml:brush xml:id="br0">
      <inkml:brushProperty name="width" value="0.05" units="cm"/>
      <inkml:brushProperty name="height" value="0.05" units="cm"/>
    </inkml:brush>
  </inkml:definitions>
  <inkml:trace contextRef="#ctx0" brushRef="#br0">132 108 16572,'12'-3'619,"0"0"1,0 1 0,1 1-1,20 0 1,-3 0-258,125-14 346,-192 11-394,-3 6-205,1 1 1,-1 2 0,1 2-1,1 1 1,-49 18-1,77-20-40,24-7-2,132-51-84,-95 32 36,68-17-1,-212 72 54,-100 21-684,231-66 416,0-2-1,-1-1 1,-1-2-1,0-1 1,33-22-1,-57 28 21,-18 9 15,-22 9 122,-95 51 617,11-4 0,108-53-617,-44 16 514,45-17-384,0-1 1,0 1-1,0 0 0,0-1 1,-1 0-1,1 1 1,0-1-1,0-1 0,0 1 1,0 0-1,0-1 1,-1 0-1,-3-1 1,6 2-80,1 0 0,-1-1 0,0 1 0,1-1 0,-1 1 0,1 0 0,-1-1 0,1 1 0,-1-1 0,1 1 0,-1-1 0,1 0 0,-1 1 1,1-1-1,0 1 0,-1-1 0,1 0 0,0 0 0,-1-18 240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35.228"/>
    </inkml:context>
    <inkml:brush xml:id="br0">
      <inkml:brushProperty name="width" value="0.05" units="cm"/>
      <inkml:brushProperty name="height" value="0.05" units="cm"/>
    </inkml:brush>
  </inkml:definitions>
  <inkml:trace contextRef="#ctx0" brushRef="#br0">168 1 16916,'8'0'1160,"1"17"-976,-2 6-64,2 19 136,2 12-72,-2 22 32,-2 7-8,-1 16-96,-3 8-32,-5 14-24,-5 1-56,-6-8-144,-4-5-112,-9-18-312,-6-8 648,-8-22-192,-4-11-80,-12-27-72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35.820"/>
    </inkml:context>
    <inkml:brush xml:id="br0">
      <inkml:brushProperty name="width" value="0.05" units="cm"/>
      <inkml:brushProperty name="height" value="0.05" units="cm"/>
    </inkml:brush>
  </inkml:definitions>
  <inkml:trace contextRef="#ctx0" brushRef="#br0">15 542 14363,'-5'18'1054,"3"-14"-904,1 0 0,-1 0 0,1 0 0,0 1 0,0-1 0,1 0 0,-1 0 0,1 1 0,0-1 1,0 0-1,0 1 0,2 6 0,-2-10-122,0-1 1,1 1 0,-1-1-1,0 0 1,0 1-1,1-1 1,-1 0 0,0 1-1,1-1 1,-1 0-1,0 0 1,1 1 0,-1-1-1,1 0 1,-1 0-1,0 0 1,1 1 0,-1-1-1,1 0 1,-1 0-1,1 0 1,-1 0 0,0 0-1,1 0 1,-1 0-1,1 0 1,-1 0 0,1 0-1,-1 0 1,1 0 0,-1 0-1,0 0 1,1 0-1,-1-1 1,1 1 0,16-10 382,-13 8-263,39-29 319,-2-1 0,-1-2 0,53-58-1,94-128 83,-145 168-387,-14 18-69,-3 5 134,38-62 0,-114 256 529,47-150-747,-10 25-174,2 0 0,2 1-1,-7 65 1,16-103 143,1 0 0,0 1 1,0-1-1,0 0 0,0 1 0,0-1 0,1 0 1,-1 1-1,1-1 0,0 0 0,0 0 0,0 0 1,2 5-1,10-2-158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57.451"/>
    </inkml:context>
    <inkml:brush xml:id="br0">
      <inkml:brushProperty name="width" value="0.05" units="cm"/>
      <inkml:brushProperty name="height" value="0.05" units="cm"/>
      <inkml:brushProperty name="color" value="#E71224"/>
    </inkml:brush>
  </inkml:definitions>
  <inkml:trace contextRef="#ctx0" brushRef="#br0">10 45 16884,'-4'-4'568,"-2"-3"1712,6-8-2504,2 2 1736,5 8-1239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58.333"/>
    </inkml:context>
    <inkml:brush xml:id="br0">
      <inkml:brushProperty name="width" value="0.05" units="cm"/>
      <inkml:brushProperty name="height" value="0.05" units="cm"/>
      <inkml:brushProperty name="color" value="#E71224"/>
    </inkml:brush>
  </inkml:definitions>
  <inkml:trace contextRef="#ctx0" brushRef="#br0">1127 90 13547,'-3'-6'68,"0"0"1,-1 0-1,0 0 1,0 1-1,0-1 1,-1 1-1,0 0 0,0 0 1,0 1-1,-1 0 1,1 0-1,-1 0 1,0 0-1,0 1 1,0 0-1,-1 0 0,1 1 1,-1 0-1,0 0 1,1 0-1,-1 1 1,0 0-1,0 1 0,-11-1 1,-6 2-31,-1 0 0,0 2-1,1 0 1,-1 2 0,1 0 0,0 2 0,1 1-1,-45 21 1,6 3 33,-111 78 1,126-75-42,3 2 1,1 2-1,1 1 1,2 2-1,3 2 1,1 2-1,2 1 1,3 1 0,-43 86-1,65-113-36,0 0 0,2 0-1,0 0 1,1 1 0,1 0-1,1 0 1,-1 38 0,5-47 1,0 0 0,1-1 0,1 1 0,0 0 0,0 0 0,2-1 0,-1 1 0,2-1 0,0 0 0,0 0 0,1 0 0,0-1 0,1 0 0,13 16 0,-8-13 10,0-1 0,0 0 0,1-1 0,1 0 0,0-1 1,1 0-1,0-2 0,0 0 0,1 0 0,0-2 0,0 0 0,1 0 0,0-2 1,1 0-1,-1-1 0,1-1 0,-1 0 0,1-1 0,23-1 0,-10-4 30,0-1 0,0-2 0,-1-1 0,0-1 0,-1-1 0,1-2-1,-2-1 1,0-1 0,0-1 0,-1-2 0,-1-1 0,31-26 0,-20 13 21,-2-2 1,-1-1 0,-2-2-1,-2-1 1,0-2 0,-3 0 0,31-60-1,-32 48-45,-3-1 0,-2-1-1,-2-1 1,-2-1 0,-3 0-1,-3-1 1,-1 0 0,2-68-1,-12 109-38,0 0 0,0 1 0,-1-1 0,-1 0 0,-6-24 0,7 34 0,-1 0 0,1 1-1,-1-1 1,1 0 0,-1 1-1,0 0 1,0-1 0,-1 1-1,1 0 1,-1 0 0,0 0-1,1 0 1,-1 1 0,0-1-1,-1 1 1,1-1 0,0 1-1,-1 0 1,1 1 0,-1-1-1,1 0 1,-1 1 0,0 0-1,-4-1 1,-7 0 108,-1 1-1,1 1 1,-1 0 0,-17 3-1,5 0-130,-13-1-26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59.493"/>
    </inkml:context>
    <inkml:brush xml:id="br0">
      <inkml:brushProperty name="width" value="0.05" units="cm"/>
      <inkml:brushProperty name="height" value="0.05" units="cm"/>
      <inkml:brushProperty name="color" value="#E71224"/>
    </inkml:brush>
  </inkml:definitions>
  <inkml:trace contextRef="#ctx0" brushRef="#br0">991 29 12907,'-15'-6'123,"-1"1"0,0 1 0,0 0 0,0 0 0,-1 2 1,1 0-1,-1 1 0,1 1 0,-1 0 0,0 1 0,-29 7 0,5 1 36,1 2 0,0 2 0,-58 28-1,63-26-36,2 2-1,-1 1 1,2 2-1,0 2 1,2 0-1,0 2 1,2 1-1,-49 57 1,48-45-17,1 2 0,3 1 0,1 1 0,2 2-1,-28 76 1,42-95-88,0 0 0,2 1 0,1 0-1,1 0 1,0 0 0,2 0-1,2 1 1,0-1 0,1 0 0,2 1-1,0-1 1,9 31 0,-9-46-15,1 0 1,0 0-1,0 0 1,0-1 0,1 0-1,1 0 1,0 0 0,0-1-1,0 0 1,1 0-1,0 0 1,1-1 0,0 0-1,0-1 1,0 0 0,1 0-1,0-1 1,0 0-1,0 0 1,1-1 0,0 0-1,-1-1 1,1 0-1,1 0 1,-1-1 0,13 1-1,-2-2 52,1-2 0,0 0 0,0-1 0,0-1-1,-1 0 1,0-2 0,0-1 0,0-1 0,0 0 0,-1-2-1,0 0 1,22-14 0,-6 0 67,0-2 1,-2-1-1,0-2 1,-2-1-1,34-40 1,-33 32-1,-2-2 0,-2-2 0,26-46 0,-44 66-121,0 0 1,-1-1 0,-2 0 0,0 0 0,-1-1 0,-1 0 0,-1 0 0,2-37 0,-6 51-38,-1 1 0,-1-1-1,1 1 1,-1-1 0,-1 1 0,0 0 0,0 0 0,0-1 0,-1 1 0,-6-11 0,6 14-120,0 0 1,-1 0-1,1 1 0,-1-1 1,0 1-1,0 0 1,-1 0-1,1 0 1,-1 1-1,0-1 1,0 1-1,0 0 1,0 1-1,0-1 1,-12-3-1,4 3-98,-1-1 1,0 2-1,1 0 0,-29 0 0,-6 3-474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2.706"/>
    </inkml:context>
    <inkml:brush xml:id="br0">
      <inkml:brushProperty name="width" value="0.05" units="cm"/>
      <inkml:brushProperty name="height" value="0.05" units="cm"/>
    </inkml:brush>
  </inkml:definitions>
  <inkml:trace contextRef="#ctx0" brushRef="#br0">4 1 15939,'3'3'1652,"-1"12"-1027,1 21 279,15 450-260,-17-465-713,-3-18 552,-7-25 646,2 5-1258,-6-14 364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00.421"/>
    </inkml:context>
    <inkml:brush xml:id="br0">
      <inkml:brushProperty name="width" value="0.05" units="cm"/>
      <inkml:brushProperty name="height" value="0.05" units="cm"/>
      <inkml:brushProperty name="color" value="#E71224"/>
    </inkml:brush>
  </inkml:definitions>
  <inkml:trace contextRef="#ctx0" brushRef="#br0">666 15 11907,'-2'-2'81,"0"0"1,0 1 0,-1 0 0,1-1-1,-1 1 1,1 0 0,-1 0 0,1 0 0,-1 1-1,1-1 1,-1 1 0,0-1 0,1 1-1,-1 0 1,0 0 0,0 0 0,1 0 0,-1 1-1,0-1 1,1 1 0,-1-1 0,1 1-1,-1 0 1,1 0 0,-5 2 0,-4 4 137,-1 0 0,1 0 0,0 1 0,-11 11 1,-39 38 87,2 4 0,3 1 0,2 3 1,-71 115-1,93-127-184,2 2 0,-31 76 0,50-104-82,2 0 0,1 1 0,1 0 0,1 0-1,2 1 1,1 0 0,0 36 0,4-52-39,0 1 1,1 0-1,0-1 0,1 1 1,1-1-1,0 0 0,1 0 1,0 0-1,1 0 0,0-1 1,1 0-1,15 20 0,-15-24-1,0 0-1,1-1 0,-1 0 0,1 0 1,1-1-1,-1 0 0,1 0 0,0-1 0,1 0 1,-1-1-1,1 0 0,0 0 0,0-1 1,0-1-1,0 1 0,0-2 0,15 2 1,-11-3 41,0-1 0,1 0 0,-1-1 0,-1 0 0,1-1 0,0-1 0,-1 0 0,1-1 0,-1 0 0,-1-1 0,1 0 0,-1-1 0,0-1 0,0 0 0,-1-1 0,13-12 0,2-4 83,-2-1 0,-1-1 0,-1-1 0,-2-1 0,25-45 0,-17 21-175,-1-1 0,-3-1-1,-3-1 1,-2-1 0,-2-1 0,-3 0 0,12-116 0,-24 152-203,-2 0 1,0 0 0,-1 0 0,-8-38-1,7 53 141,0 0-1,0-1 0,-1 1 1,0 0-1,0 0 0,-1 1 1,-6-11-1,7 14 46,0-1 0,0 1 0,-1 0 0,1 0 0,-1 0 0,1 0 1,-1 1-1,0-1 0,0 1 0,0 0 0,0 0 0,-1 0 0,-6-1 0,-19 0-513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01.195"/>
    </inkml:context>
    <inkml:brush xml:id="br0">
      <inkml:brushProperty name="width" value="0.05" units="cm"/>
      <inkml:brushProperty name="height" value="0.05" units="cm"/>
      <inkml:brushProperty name="color" value="#E71224"/>
    </inkml:brush>
  </inkml:definitions>
  <inkml:trace contextRef="#ctx0" brushRef="#br0">512 80 12603,'0'-4'109,"0"-3"66,0 0 0,-1 0-1,1 1 1,-4-14 0,4 18-161,-1 1 0,1-1 0,-1 1 0,0-1 0,1 1 0,-1-1 0,0 1 0,0 0 1,0-1-1,0 1 0,0 0 0,0 0 0,0 0 0,0 0 0,-1 0 0,1 0 1,0 0-1,-1 0 0,1 1 0,0-1 0,-1 0 0,1 1 0,-1-1 0,1 1 0,-1-1 1,0 1-1,1 0 0,-3 0 0,-2 0 33,1 0 0,-1 1 1,0 0-1,0 0 0,1 1 0,-1-1 0,1 1 0,0 0 1,-1 1-1,1-1 0,0 1 0,-8 6 0,-3 4 52,-1 0 1,-15 18-1,-7 12 47,2 1-1,3 2 1,1 1 0,2 2 0,-41 90 0,57-105-41,1 0 1,2 1-1,1 0 0,2 1 1,-6 49-1,12-66-55,2 0 0,0 0 1,1 0-1,1 0 0,0 0 0,2 0 0,0 0 0,2 0 0,0 0 0,0-1 0,16 33 0,-15-42-32,-1 0 0,1 0 0,0-1 0,1 1 0,0-1 0,0-1 0,1 0 1,0 0-1,0 0 0,1-1 0,0 0 0,18 9 0,-15-10 12,-1-1 1,1 0-1,0-1 1,1 0 0,-1-1-1,0 0 1,1-1-1,0 0 1,-1-1-1,22-3 1,-4-2 45,0-1 0,0-2 0,0-1 0,-1-2 0,-1 0 0,0-2-1,0-1 1,-2-1 0,30-22 0,-15 7 80,-2-2-1,-2-2 0,0-1 1,58-74-1,-73 81-93,-2-1-1,0-1 0,-2-1 1,-1 0-1,22-61 0,-35 80-73,-1 0 0,0 0 0,-1-1 0,0 1 0,-1-1 0,-1 1 0,0-1 0,-2-18 0,0 22-34,0 0 0,-1 0 0,1 0 1,-2 0-1,1 1 0,-1-1 0,0 1 0,-1 0 1,0 0-1,-1 1 0,1 0 0,-13-12 0,9 10-65,0 2 0,-1-1 0,0 1 0,0 1-1,-1 0 1,1 0 0,-1 1 0,-1 0-1,-21-5 1,10 4-46,0 2 1,-1 1-1,1 0 0,-27 1 0,-14 5-336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0.531"/>
    </inkml:context>
    <inkml:brush xml:id="br0">
      <inkml:brushProperty name="width" value="0.05" units="cm"/>
      <inkml:brushProperty name="height" value="0.05" units="cm"/>
    </inkml:brush>
  </inkml:definitions>
  <inkml:trace contextRef="#ctx0" brushRef="#br0">50 13 16972,'-13'2'1096,"0"-4"-1104,-3-2-96,10 2-216,5 2-136,4 0 360,5-1-152,4-5-80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5.050"/>
    </inkml:context>
    <inkml:brush xml:id="br0">
      <inkml:brushProperty name="width" value="0.05" units="cm"/>
      <inkml:brushProperty name="height" value="0.05" units="cm"/>
    </inkml:brush>
  </inkml:definitions>
  <inkml:trace contextRef="#ctx0" brushRef="#br0">322 5 12771,'-7'-1'319,"0"-1"1,-1 1 0,1 1-1,0-1 1,-1 1 0,1 1-1,-1-1 1,1 1 0,0 0 0,0 1-1,0 0 1,-1 0 0,2 0-1,-1 1 1,0 0 0,0 1-1,1-1 1,-7 6 0,-3 2 24,1 0 1,0 1 0,0 1-1,1 1 1,-22 27-1,25-26-106,0 1 0,1 0-1,-12 24 1,20-34-211,-1-1 0,1 0 0,0 0 0,0 1 0,1-1 0,0 1 0,0 0 0,0-1 0,1 1 0,-1 0 0,2 0 0,-1-1 0,0 1 0,1 0 0,2 8 0,-1-10-30,0-1 0,0 0-1,0 0 1,0 0-1,0 0 1,1 0 0,-1-1-1,1 1 1,0-1-1,0 1 1,0-1 0,0 0-1,0 0 1,0-1-1,0 1 1,1 0 0,-1-1-1,1 0 1,-1 0 0,1 0-1,0 0 1,-1-1-1,1 1 1,0-1 0,5 0-1,5 0 68,0-1 0,0 0 0,0-1 0,-1-1 0,21-5 0,22-12-98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5.452"/>
    </inkml:context>
    <inkml:brush xml:id="br0">
      <inkml:brushProperty name="width" value="0.05" units="cm"/>
      <inkml:brushProperty name="height" value="0.05" units="cm"/>
    </inkml:brush>
  </inkml:definitions>
  <inkml:trace contextRef="#ctx0" brushRef="#br0">120 0 16195,'-25'27'1141,"-23"34"-1,42-52-1010,0 1 0,0 0 1,1 0-1,0 0 1,1 0-1,0 1 0,-5 21 1,9-29-114,-1-1 0,1 1 0,0-1 0,0 1 0,0-1-1,0 1 1,0-1 0,0 1 0,1-1 0,-1 1 0,1-1 0,0 0 0,1 4 0,-1-5-15,0 0-1,0 0 1,0 0 0,0 0 0,0 0-1,0 0 1,0 0 0,0 0 0,1 0-1,-1-1 1,0 1 0,0 0 0,1-1-1,-1 1 1,0-1 0,1 0-1,-1 1 1,1-1 0,-1 0 0,0 0-1,1 0 1,-1 0 0,1 0 0,-1 0-1,0 0 1,3-1 0,9-1-41,-1-1 1,1-1-1,-1 0 0,0-1 1,18-8-1,60-39-198,-37 20 116,-36 22 93,-1 1-16,0 0-1,18-7 0,-31 15 56,0-1 0,0 1-1,0 0 1,1 0-1,-1 1 1,1-1-1,-1 1 1,0-1-1,1 1 1,-1 0 0,1 0-1,-1 1 1,1-1-1,-1 1 1,0 0-1,1 0 1,3 1-1,-4 0 37,0 1-1,0-1 1,-1 1-1,1-1 0,-1 1 1,0 0-1,0 0 0,0 0 1,0 0-1,0 0 1,-1 1-1,1-1 0,-1 1 1,0-1-1,0 1 0,0-1 1,0 1-1,-1-1 1,1 5-1,7 25 436,-7-32-467,-1 0-1,0 0 1,1-1-1,-1 1 1,1 0-1,-1 0 1,1-1-1,-1 1 1,1 0-1,-1-1 1,1 1-1,0 0 0,-1-1 1,1 1-1,0-1 1,-1 0-1,1 1 1,0-1-1,0 1 1,0-1-1,-1 0 1,1 0-1,0 1 1,0-1-1,0 0 1,0 0-1,0 0 1,-1 0-1,1 0 1,0 0-1,0 0 1,0 0-1,0 0 1,0-1-1,-1 1 1,1 0-1,0-1 1,1 0-1,4-2 10,0 0-1,0 0 1,-1-1-1,7-5 1,-5 5-3,34-27-35,51-36-270,-81 61 177,0-1 1,1 2 0,0-1-1,-1 2 1,2-1 0,17-3-1,-27 7 26,0 1 0,0 0-1,-1-1 1,1 1-1,0 0 1,0 0 0,0 1-1,0-1 1,-1 0-1,1 1 1,0 0 0,0 0-1,-1 0 1,1 0-1,-1 0 1,1 0 0,-1 1-1,1-1 1,-1 1-1,0 0 1,1-1 0,-1 1-1,0 0 1,0 0-1,-1 1 1,3 1 0,-4-3 51,1 0 1,-1-1 0,0 1 0,1 0-1,-1-1 1,1 1 0,-1-1 0,1 1 0,-1-1-1,1 1 1,-1-1 0,1 0 0,-1 1-1,1-1 1,0 0 0,-1 1 0,1-1-1,0 0 1,-1 0 0,1 1 0,0-1 0,-1 0-1,1 0 1,0 0 0,0 0 0,-1 0-1,1 0 1,0 0 0,-1 0 0,1 0 0,0 0-1,-1-1 1,1 1 0,0 0 0,-1 0-1,1-1 1,0 1 0,-1 0 0,1-1 0,-1 1-1,1 0 1,0-1 0,-1 1 0,1-1-1,-1 1 1,1-2 0,11-13-381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6.009"/>
    </inkml:context>
    <inkml:brush xml:id="br0">
      <inkml:brushProperty name="width" value="0.05" units="cm"/>
      <inkml:brushProperty name="height" value="0.05" units="cm"/>
    </inkml:brush>
  </inkml:definitions>
  <inkml:trace contextRef="#ctx0" brushRef="#br0">82 0 14187,'-17'51'3228,"13"-41"-2881,0 1-1,0-1 0,1 1 0,1-1 1,0 1-1,-1 18 0,3 64 216,-13 94 0,12-182-476,-1 0 0,1 0 0,-1 1 0,0-1 0,0 0 0,0 0 0,-1-1 0,0 1 0,-4 6 0,7-11-80,0 0-1,0 0 0,0 0 1,0 0-1,-1 0 0,1 0 0,0 0 1,0 0-1,0 1 0,0-1 1,0 0-1,0 0 0,0 0 1,0 0-1,0 0 0,0 0 1,-1 0-1,1 0 0,0 0 0,0 0 1,0 0-1,0 0 0,0 0 1,0 0-1,0 0 0,0 0 1,-1 0-1,1 0 0,0 0 1,0 0-1,0 0 0,0 0 0,0 0 1,0 0-1,0 0 0,-1 0 1,1 0-1,0 0 0,0 0 1,0 0-1,0 0 0,0 0 1,0-1-1,0 1 0,0 0 0,0 0 1,0 0-1,0 0 0,-1 0 1,1 0-1,0 0 0,0 0 1,0 0-1,0 0 0,0-1 0,0 1 1,0 0-1,0 0 0,0 0 1,0 0-1,0 0 0,0 0 1,0 0-1,0-1 0,0 1 1,0 0-1,0 0 0,1-10 110,15-51-18,3 0-1,2 1 0,41-78 1,-56 128-93,0-1 0,0 1 1,1 1-1,0 0 0,0-1 0,17-13 1,-22 21-7,0 0 0,0 1 0,0-1 0,0 0 0,0 1 0,0 0 0,1-1 0,-1 1 0,1 0 1,-1 0-1,1 0 0,-1 1 0,1-1 0,-1 1 0,1-1 0,0 1 0,-1 0 0,1 0 0,0 0 0,-1 0 0,1 0 0,0 1 1,-1-1-1,1 1 0,-1 0 0,1 0 0,-1 0 0,1 0 0,-1 0 0,0 0 0,1 1 0,-1-1 0,0 1 0,4 3 1,-4-3-1,0 0 0,-1 0 1,1 0-1,0 0 1,-1 0-1,1 0 0,-1 0 1,0 1-1,0-1 1,0 0-1,0 1 1,0-1-1,0 1 0,-1-1 1,1 1-1,-1-1 1,0 1-1,0 3 0,0-2 32,-1 1-1,0-1 1,0 1 0,0-1-1,0 0 1,-1 0-1,0 0 1,0 0-1,-4 8 1,-1-3 77,0 1 0,-1-2 0,0 1 0,0-1 0,-1 0 0,0 0 0,-13 7 0,18-12-129,1-1 0,-1 0 0,0 0 1,0-1-1,0 1 0,0-1 0,0 0 0,-5 1 0,9-2-23,-1 0-1,0 0 0,0 0 1,1 0-1,-1 0 0,0 0 1,1 0-1,-1-1 0,0 1 1,1 0-1,-1 0 0,0 0 1,1-1-1,-1 1 0,1 0 1,-1-1-1,0 1 0,1-1 1,-1 1-1,1 0 0,-2-2 1,2 1-59,-1 0 1,1 0 0,0-1-1,-1 1 1,1 0 0,0 0-1,-1 0 1,1-1 0,0 1-1,0 0 1,0-1 0,0 1-1,1 0 1,-1 0 0,0-1-1,1-1 1,1-2-60,-1 0-1,2 0 1,-1 0 0,0 0-1,1 0 1,0 1 0,4-6-1,13-14-728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6.411"/>
    </inkml:context>
    <inkml:brush xml:id="br0">
      <inkml:brushProperty name="width" value="0.05" units="cm"/>
      <inkml:brushProperty name="height" value="0.05" units="cm"/>
    </inkml:brush>
  </inkml:definitions>
  <inkml:trace contextRef="#ctx0" brushRef="#br0">1 9 12131,'7'-2'390,"-5"1"16,1 0 1,-1 0-1,0 0 1,1 1-1,-1-1 1,1 1-1,-1-1 1,5 1-1,-6 0-299,-1 1 0,1-1 0,-1 0 0,1 1 0,0-1 0,-1 1 0,1-1 0,-1 1 0,1-1 0,-1 1 0,1-1 0,-1 1 0,0 0-1,1-1 1,-1 1 0,0 0 0,1-1 0,-1 1 0,0 0 0,0-1 0,1 1 0,-1 0 0,0-1 0,0 1 0,0 0 0,0 0 0,0-1 0,0 1 0,0 0 0,0 0 0,-1-1 0,1 1 0,0 0 0,0-1 0,-1 2 0,1 2-17,-1 0 0,1 0 0,0 0 0,0 0 0,0 1 0,1-1 0,-1 0 0,1 0 0,0 0 0,0 0 0,1 0 0,-1 0 0,1-1 1,0 1-1,0 0 0,0-1 0,0 1 0,4 3 0,-2-3-82,0 0 1,0-1 0,1 0-1,-1 0 1,1 0-1,0 0 1,0-1-1,-1 0 1,2 0-1,-1 0 1,0-1 0,0 1-1,9 0 1,-2 0 43,0 0 0,1-1 1,-1-1-1,0 0 0,0 0 1,1-1-1,14-4 0,-27 5-41,0 0 0,0 0-1,1 0 1,-1 0-1,0 0 1,0-1-1,1 1 1,-1 0 0,0 0-1,0 0 1,1 0-1,-1-1 1,0 1-1,0 0 1,0 0 0,1 0-1,-1-1 1,0 1-1,0 0 1,0 0-1,0-1 1,0 1-1,0 0 1,0 0 0,1-1-1,-1 1 1,0 0-1,0 0 1,0-1-1,0 1 1,0 0 0,0-1-1,0 1 1,0 0-1,0 0 1,-1-1-1,1 1 1,0 0 0,0 0-1,0-1 1,0 1-1,0 0 1,0 0-1,0-1 1,-1 1 0,1 0-1,0 0 1,0-1-1,0 1 1,-1 0-1,1 0 1,0 0 0,0 0-1,-1-1 1,1 1-1,0 0 1,-15-12 287,14 11-254,-13-10 269,0 0 1,0-1 0,1 0-1,-20-26 1,33 38-309,-1-1 0,1 1 0,0-1 0,-1 1 0,1 0 0,0-1 1,-1 1-1,1-1 0,0 1 0,0-1 0,-1 1 0,1-1 0,0 1 0,0-1 0,0 0 0,0 1 0,0-1 0,0 1 1,0-1-1,0 1 0,0-1 0,0 1 0,0-1 0,0 0 0,0 1 0,0-1 0,0 1 0,1-1 0,-1 1 0,0-1 1,0 1-1,1-1 0,-1 1 0,0-1 0,1 1 0,-1 0 0,0-1 0,1 1 0,-1-1 0,1 1 0,-1 0 0,1-1 1,-1 1-1,0 0 0,1 0 0,-1-1 0,1 1 0,0 0 0,-1 0 0,1 0 0,-1 0 0,1 0 0,-1 0 0,1-1 1,0 1-1,39-2-222,-32 2 94,148-1-2265,-116 0 1876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7.307"/>
    </inkml:context>
    <inkml:brush xml:id="br0">
      <inkml:brushProperty name="width" value="0.05" units="cm"/>
      <inkml:brushProperty name="height" value="0.05" units="cm"/>
    </inkml:brush>
  </inkml:definitions>
  <inkml:trace contextRef="#ctx0" brushRef="#br0">19 38 11274,'5'20'4177,"-2"-17"-3998,0 0 1,0 0-1,0 0 0,1 0 0,0 0 0,-1-1 1,1 0-1,0 0 0,0 0 0,0 0 0,0 0 1,0-1-1,1 0 0,-1 0 0,0 0 0,1 0 0,-1-1 1,1 0-1,-1 0 0,7 0 0,-1-1-50,-1 0 0,1 0 0,0-1 0,0-1 0,-1 1 0,1-1 0,-1-1 0,10-5 0,-16 8-96,-1-1 0,1 0 0,0 1 1,-1-1-1,0 0 0,1-1 0,-1 1 0,0 0 0,0 0 0,0-1 1,0 0-1,2-5 0,-4 8-20,1-1 0,-1 0 1,0 0-1,0 0 0,0 1 0,1-1 1,-1 0-1,0 0 0,0 0 0,0 1 1,0-1-1,-1 0 0,1 0 0,0 0 1,0 1-1,0-1 0,-1 0 0,1 0 1,0 1-1,-1-2 0,-1 1 2,1-1-1,0 1 0,0 0 0,0 0 0,-1 0 1,1 0-1,-1 0 0,1 1 0,-1-1 1,1 0-1,-1 1 0,1-1 0,-1 1 1,-1-1-1,-5 0 16,1 0-1,-1 0 1,1 1 0,-1 0 0,1 0-1,-1 1 1,1 0 0,-1 0 0,1 0-1,0 1 1,0 1 0,0-1 0,0 1-1,0 0 1,0 1 0,1-1 0,-9 7-1,9-5-21,-1-1 0,1 1-1,1 1 1,-1-1 0,1 1 0,0 0-1,0 0 1,1 1 0,0-1 0,0 1-1,0 0 1,1 0 0,0 0 0,0 0-1,1 1 1,-3 12 0,5-17-5,-1 0 0,1 0-1,0-1 1,0 1 0,0 0 0,0 0 0,0 0 0,1-1 0,-1 1 0,1 0 0,0 0 0,0-1 0,0 1 0,0 0-1,0-1 1,1 0 0,-1 1 0,1-1 0,2 3 0,-2-3-2,1 1-1,0-1 1,0 0-1,0 0 1,0 0-1,0-1 1,1 1 0,-1-1-1,0 0 1,1 0-1,-1 0 1,1 0-1,4 0 1,7 0-137,1-1-1,0-1 1,0 0-1,-1-1 1,28-6 0,72-26-242,-64 15 155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8.317"/>
    </inkml:context>
    <inkml:brush xml:id="br0">
      <inkml:brushProperty name="width" value="0.05" units="cm"/>
      <inkml:brushProperty name="height" value="0.05" units="cm"/>
    </inkml:brush>
  </inkml:definitions>
  <inkml:trace contextRef="#ctx0" brushRef="#br0">6 4 14627,'10'-3'1702,"-7"9"-616,-8 21 50,3-17-710,-3 17 132,-1 36-1,6-51-524,0-1 1,0 0 0,1 0 0,1 0 0,0 0 0,4 13-1,-6-22-30,1 0-1,0 0 1,-1 0-1,1 0 0,0 0 1,0-1-1,0 1 1,1 0-1,-1 0 1,0-1-1,1 1 0,-1-1 1,1 1-1,-1-1 1,1 0-1,0 1 1,-1-1-1,1 0 0,0 0 1,0 0-1,0 0 1,0-1-1,0 1 1,0-1-1,0 1 0,0-1 1,0 1-1,0-1 1,0 0-1,0 0 1,1 0-1,-1 0 0,0-1 1,0 1-1,0 0 1,0-1-1,0 0 1,2 0-1,5-2 4,-1-1 0,1 0 0,-1-1 0,0 1 0,0-2 0,0 1 0,8-9 0,7-8 31,-1-1 1,-1-1-1,-1 0 0,28-49 1,-40 64 2,-10 25 9,2-15-48,-4 26 37,-1-6-3,2 1 0,0-1-1,2 1 1,0 0-1,3 22 1,-2-41-21,1 0-1,-1-1 1,1 1 0,0 0 0,0 0-1,0 0 1,0-1 0,1 1 0,-1-1 0,3 5-1,-3-6-2,0 0-1,0 0 0,0 0 0,1-1 1,-1 1-1,0 0 0,0 0 0,0-1 1,1 1-1,-1-1 0,0 1 0,0-1 1,1 0-1,-1 1 0,0-1 0,1 0 0,-1 0 1,1 0-1,-1 0 0,0 0 0,1 0 1,-1 0-1,0-1 0,1 1 0,-1 0 1,2-1-1,6-3 37,0 0-1,0-1 1,0 1 0,0-2-1,-1 1 1,0-1 0,10-10 0,50-53 220,-67 68-261,87-106 289,-70 85-285,-24 34-7,1-1 0,0 1 0,1 0 1,0 1-1,1-1 0,1 1 0,-1 0 0,1 17 0,2-29 1,0 1 1,-1-1-1,1 0 0,0 1 0,0-1 1,1 0-1,-1 1 0,0-1 1,0 0-1,1 1 0,-1-1 0,1 0 1,-1 0-1,1 1 0,-1-1 0,1 0 1,0 0-1,0 0 0,0 0 0,-1 0 1,3 2-1,-1-2 2,-1-1 0,0 1 0,1-1 1,-1 0-1,0 1 0,1-1 0,-1 0 0,1 0 0,-1 0 1,1 0-1,-1 0 0,0 0 0,1 0 0,-1 0 0,1-1 1,-1 1-1,2-1 0,5-2 21,-1 0 1,1 0-1,-1-1 1,0-1-1,13-9 1,-2-1 2,-1-1 1,0-1 0,-1-1 0,-1 0 0,24-39 0,-35 46-253,-6 10-487,-11 15-582,8-5 780,1-1 0,0 1 0,-4 16 0,7-13-160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19.054"/>
    </inkml:context>
    <inkml:brush xml:id="br0">
      <inkml:brushProperty name="width" value="0.05" units="cm"/>
      <inkml:brushProperty name="height" value="0.05" units="cm"/>
    </inkml:brush>
  </inkml:definitions>
  <inkml:trace contextRef="#ctx0" brushRef="#br0">74 1 17556,'-6'29'3588,"-10"59"-2579,2-15-736,10-52-220,-9 45 313,-8 116-1,21-178-347,0 0 1,1 0-1,-1 0 0,1 0 0,0 0 0,0 0 0,2 5 0,-3-8-15,0-1-1,0 0 0,0 1 0,0-1 1,1 0-1,-1 1 0,0-1 0,0 0 0,1 1 1,-1-1-1,0 0 0,0 1 0,1-1 0,-1 0 1,0 0-1,1 1 0,-1-1 0,0 0 1,1 0-1,-1 0 0,1 0 0,-1 1 0,0-1 1,1 0-1,-1 0 0,1 0 0,0 0 1,0 0-1,0-1 0,0 1 1,0-1-1,0 0 1,-1 1-1,1-1 0,0 0 1,0 1-1,0-1 1,-1 0-1,1 0 0,0 0 1,-1 0-1,1 0 1,-1 1-1,1-3 0,7-11-30,-2-2-1,0 1 1,-1-1-1,-1 1 1,0-1-1,2-23 1,6-24-439,-12 62 457,0 1 0,0 0 1,0 0-1,0-1 0,0 1 1,0 0-1,0 0 1,1-1-1,-1 1 0,0 0 1,0 0-1,0 0 1,0-1-1,1 1 0,-1 0 1,0 0-1,0 0 1,0-1-1,1 1 0,-1 0 1,0 0-1,0 0 1,0 0-1,1 0 0,-1 0 1,0 0-1,0-1 0,1 1 1,-1 0-1,0 0 1,1 0-1,-1 0 0,0 0 1,0 0-1,1 0 1,-1 0-1,0 0 0,0 0 1,1 0-1,-1 1 1,0-1-1,0 0 0,1 0 1,-1 0-1,0 0 1,0 0-1,1 1 0,16 10-159,1 2 49,-10-11 109,0 0 0,0-1 0,0 0 0,0 0 0,0 0 1,1-1-1,-1-1 0,0 1 0,0-1 0,0-1 0,0 1 1,0-1-1,0-1 0,0 1 0,-1-2 0,1 1 0,-1-1 0,7-4 1,-1 0 14,0 0-1,-1-1 1,0-1 0,0 0 0,-1-1 0,-1 0 0,0 0 0,17-25 0,-7-5 42,-19 38-42,0 0 1,0 1-1,0-1 0,-1 0 0,1 0 0,-1-1 0,0 1 0,1 0 0,-2 0 0,1 0 0,0 0 0,-1-3 0,1 5-3,-1 0 0,1 1 0,0-1 0,0 1 0,-1-1 0,1 1 0,0-1 0,-1 1 0,1-1 0,0 1 0,-1-1 0,1 1 1,-1-1-1,1 1 0,-1 0 0,1-1 0,-1 1 0,1 0 0,-1-1 0,1 1 0,-1 0 0,1 0 0,-1 0 0,1-1 0,-1 1 0,0 0 0,1 0 1,-1 0-1,1 0 0,-1 0 0,0 0 0,1 0 0,-1 0 0,1 0 0,-1 1 0,0-1 0,1 0 0,-1 0 0,1 0 0,-1 1 0,1-1 0,-1 0 1,0 1-1,-24 17 24,14-7-19,1 1 1,1 0-1,0 0 0,1 1 1,-10 20-1,14-25-2,0-1 0,1 1 0,1 0-1,-1 0 1,1 0 0,0 0 0,1 0 0,0 0-1,1 0 1,-1 1 0,2 14 0,0-21-4,0 0 0,-1 0 0,1 0 0,0 0 0,0 0 1,0 0-1,0 0 0,1 0 0,-1-1 0,0 1 0,1 0 0,-1-1 1,1 1-1,-1-1 0,1 1 0,0-1 0,0 0 0,0 0 0,0 0 1,0 0-1,0 0 0,0 0 0,0-1 0,0 1 0,0-1 0,0 1 1,4 0-1,7 0-26,0 0 1,1-1-1,19-2 1,-13 1-57,-16 1 59,0-1-1,1 1 1,-1 1 0,0-1 0,0 1 0,0-1-1,1 1 1,-1 0 0,0 1 0,0-1 0,0 1 0,-1 0-1,6 2 1,-7-2-6,-1 0 0,1 0 0,0 0 0,0 0 0,-1 0 0,1 1 0,-1-1 0,0 0 0,0 1-1,0-1 1,0 1 0,0-1 0,0 1 0,-1-1 0,1 1 0,-1 0 0,0-1 0,1 1 0,-1 0 0,-1-1 0,1 5-1,0-5 54,0 0-1,0 0 0,0 1 0,-1-1 1,1 0-1,0 0 0,-1 0 0,0 0 0,1 0 1,-1 0-1,0 0 0,0-1 0,0 1 0,0 0 1,0 0-1,-1-1 0,1 1 0,0 0 1,-1-1-1,1 1 0,-1-1 0,1 0 0,-1 0 1,0 1-1,0-1 0,0 0 0,0 0 0,1-1 1,-1 1-1,0 0 0,0-1 0,0 1 0,-1-1 1,1 0-1,0 1 0,-3-1 0,-24-4 111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3.137"/>
    </inkml:context>
    <inkml:brush xml:id="br0">
      <inkml:brushProperty name="width" value="0.05" units="cm"/>
      <inkml:brushProperty name="height" value="0.05" units="cm"/>
    </inkml:brush>
  </inkml:definitions>
  <inkml:trace contextRef="#ctx0" brushRef="#br0">0 125 14163,'13'0'1512,"6"-3"-1032,9-2-127,8-2 775,14-4-584,5-1-104,5-4-32,0 0-128,-2-3-320,-5 2-176,-13 6-352,-9 4-120,-21 8 472,-7 6-128,-19 5-144</inkml:trace>
  <inkml:trace contextRef="#ctx0" brushRef="#br0" timeOffset="1">122 375 16500,'10'10'1368,"10"-10"-824,6-2-200,13-6 448,1-4-152,7 2-312,0 0-192,-1 4-600,-4 4-224,-13 9 496,-8 7-176,-12 9-160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0.181"/>
    </inkml:context>
    <inkml:brush xml:id="br0">
      <inkml:brushProperty name="width" value="0.05" units="cm"/>
      <inkml:brushProperty name="height" value="0.05" units="cm"/>
    </inkml:brush>
  </inkml:definitions>
  <inkml:trace contextRef="#ctx0" brushRef="#br0">240 29 16476,'-2'-2'143,"0"0"0,0-1 0,0 1 0,0 0 0,0 0 0,0 0 0,-1 1 0,1-1 0,-1 1 0,1-1 0,-1 1 0,0 0 0,0-1 0,1 2 0,-1-1 0,0 0 0,0 0 0,0 1 0,-5-1 0,4 2-18,-1-1 0,1 1 0,-1 0 0,1 0 0,0 1 0,-1-1 0,1 1-1,0 0 1,0 0 0,0 0 0,-6 5 0,-1 1-49,1 1 1,-1 1-1,2 0 0,-1 0 1,1 1-1,1 0 1,-9 16-1,9-12-70,0 0 1,1 0-1,-5 20 0,10-30-4,0 1 0,1-1 0,0 1 0,0-1 0,1 1 0,0-1 0,-1 1 0,2 0 0,-1-1 0,1 1 0,0-1 0,0 1 0,2 5 0,-2-9-1,0-1 0,-1 1-1,1-1 1,0 1 0,0-1-1,0 0 1,0 1 0,0-1 0,0 0-1,0 0 1,0 0 0,1 0-1,-1 0 1,0 0 0,1 0-1,-1 0 1,0 0 0,1-1-1,-1 1 1,1-1 0,-1 1 0,1-1-1,0 1 1,-1-1 0,1 0-1,-1 0 1,1 0 0,0 0-1,-1 0 1,1 0 0,0 0 0,-1-1-1,1 1 1,-1 0 0,1-1-1,-1 0 1,2 0 0,5-2 1,0-1-1,-1 1 1,1-2 0,-1 1 0,13-11 0,3-6 16,-1-2 1,0 0 0,21-32 0,-8 11-4,-35 43-14,1-1-1,1 1 0,-1 0 0,0 0 1,0 0-1,0 0 0,0 0 0,1 0 1,-1 0-1,1 0 0,-1 0 0,3-1 1,-3 2-1,-1 0 0,1 0 0,0 0 1,-1 0-1,1 0 0,-1 0 0,1 0 0,-1 0 0,1 1 1,-1-1-1,1 0 0,-1 0 0,0 0 0,1 1 1,-1-1-1,1 0 0,-1 0 0,1 1 0,-1-1 1,0 0-1,1 1 0,-1-1 0,0 1 0,1-1 1,-1 0-1,1 1 0,1 4 1,0-1 0,0 1 1,-1-1-1,0 1 0,1 0 0,0 6 0,-1-4 0,4 25-10,4 23-22,-8-50 27,0-1 1,1 1-1,-1-1 1,1 0 0,0 1-1,0-1 1,1 0-1,4 6 1,-7-9 0,1-1 1,-1 1-1,1-1 1,-1 1-1,1 0 1,0-1-1,-1 1 1,1-1-1,0 1 0,-1-1 1,1 0-1,0 1 1,0-1-1,-1 0 1,1 1-1,0-1 1,0 0-1,0 0 0,-1 0 1,1 0-1,0 0 1,0 0-1,0 0 1,0 0-1,0 0 1,1-1-4,-1 1 1,1-1 0,-1 0 0,0 0 0,0 1 0,1-1 0,-1 0 0,0 0 0,0 0-1,0 0 1,0-1 0,1-1 0,2-3-14,0-1 0,0 0 0,-1 0 0,2-8 0,-1 5 7,-1 0 1,-1-1-1,0 1 1,0-1-1,-1 1 1,-1-1-1,0-16 1,0 28 9,0 0 0,0-1 1,0 1-1,1 0 0,-1 0 0,0-1 1,1 1-1,-1 0 0,0-1 0,1 1 1,-1 0-1,1-1 0,-1 1 0,1-1 1,0 1-1,-1-1 0,1 1 0,-1-1 1,1 1-1,0-1 0,-1 0 0,1 1 1,0-1-1,0 0 0,-1 1 0,2-1 1,2 1 10,0 0 0,0-1 1,-1 1-1,1-1 0,8 0 1,1-1 34,0-1 1,0-1 0,16-4 0,13-9 74,-1-2-1,-1-2 1,57-38 0,-85 50-93,-12 8-24,0 1-1,0-1 0,0 0 0,0 0 0,0 0 1,0 0-1,0 0 0,-1 0 0,1 0 0,0 0 1,0 0-1,0 1 0,0-1 0,0 0 0,0 0 1,0 0-1,0 0 0,0 0 0,0 0 1,0 0-1,0 1 0,0-1 0,0 0 0,0 0 1,0 0-1,0 0 0,0 0 0,0 0 0,0 0 1,1 0-1,-1 1 0,0-1 0,0 0 0,0 0 1,0 0-1,0 0 0,0 0 0,0 0 1,0 0-1,0 0 0,0 0 0,0 0 0,0 0 1,1 0-1,-1 0 0,0 1 0,0-1 0,0 0 1,0 0-1,0 0 0,0 0 0,0 0 0,0 0 1,1 0-1,-1 0 0,0 0 0,0 0 0,0 0 1,0 0-1,0 0 0,0 0 0,0 0 1,1-1-1,-5 11 20,-7 8 60,-18 37 196,28-51-239,-1 0 1,1 0 0,-1 0 0,1 1-1,0-1 1,0 0 0,1 1 0,0-1 0,-1 1-1,2 8 1,-1-12-26,1 0-1,-1 0 1,0 0-1,1 1 1,-1-1-1,1 0 1,-1 0-1,1 0 1,0 0 0,0 0-1,-1 0 1,1 0-1,0 0 1,0 0-1,0 0 1,0-1-1,0 1 1,0 0-1,0 0 1,0-1-1,0 1 1,0-1-1,0 1 1,1-1-1,-1 0 1,0 1 0,0-1-1,1 0 1,-1 0-1,0 0 1,0 0-1,1 0 1,-1 0-1,0 0 1,3 0-1,4-2-265,-1 1-1,1-1 0,0-1 0,9-3 1,-14 5-66,-2 1 301,-1 0-1,0 0 1,1 0-1,-1-1 1,0 1 0,0 0-1,1 0 1,-1 0-1,0 0 1,1 0-1,-1 0 1,0-1 0,0 1-1,1 0 1,-1 0-1,0 0 1,0-1 0,0 1-1,1 0 1,-1 0-1,0-1 1,0 1 0,0 0-1,0 0 1,1-1-1,-1 1 1,0 0 0,0-1-1,0 1 1,0 0-1,0 0 1,0-1-1,0 1 1,0 0 0,0-1-1,0 1 1,0 0-1,0-1 1,0 1 0,0 0-1,0-1 1,0 1-1,0 0 1,0 0 0,-1-1-1,1 1 1,0 0-1,0 0 1,0-1-1,-1 1 1,-3-6-521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0.905"/>
    </inkml:context>
    <inkml:brush xml:id="br0">
      <inkml:brushProperty name="width" value="0.05" units="cm"/>
      <inkml:brushProperty name="height" value="0.05" units="cm"/>
    </inkml:brush>
  </inkml:definitions>
  <inkml:trace contextRef="#ctx0" brushRef="#br0">95 1 16147,'0'0'53,"0"0"-1,0 0 0,0 0 1,1 0-1,-1 0 0,0 0 0,0 0 1,0 0-1,1 0 0,-1 0 0,0 0 1,0 0-1,0 0 0,0 0 0,1 0 1,-1 0-1,0 0 0,0 0 0,0 0 1,0 0-1,1 0 0,-1 0 1,0 1-1,0-1 0,0 0 0,0 0 1,0 0-1,1 0 0,-1 0 0,0 0 1,0 1-1,0-1 0,0 0 0,0 0 1,0 0-1,0 0 0,0 0 0,0 1 1,0-1-1,0 0 0,1 0 1,-1 13 795,-7 16-243,6-24-145,-18 70 881,-31 136 81,41-163-1247,2 1 0,0 69 0,8-91-106,-1-26-67,0-1 1,0 1-1,0-1 0,1 1 0,-1-1 1,0 1-1,0-1 0,0 1 0,0-1 1,0 1-1,1-1 0,-1 0 0,0 1 1,0-1-1,1 1 0,-1-1 0,0 0 1,1 1-1,-1-1 0,0 0 0,1 1 1,0-1-1,6-4 31,3-16-5,0-19-17,6-40 0,-11 51-143,1-1 1,1 1 0,19-47-1,-26 75 120,0-1 0,0 0 0,0 1 0,0-1 0,1 0 0,-1 0 0,0 1 0,1-1 0,-1 1 0,0-1 0,1 0 0,-1 1 0,1-1 0,-1 1 0,1-1 0,-1 1 0,1-1 0,-1 1 0,1-1 0,0 1 0,-1-1 0,1 1 0,-1 0 0,1 0 0,0-1 0,0 1 0,-1 0 0,1 0 0,0 0 0,-1 0 0,1-1 0,0 1 0,0 0 0,-1 0 0,1 1 0,0-1 0,1 0 0,0 2-29,1 0 0,0 0 0,-1 0 0,1 0 0,-1 0 0,0 0 0,3 5 0,15 12-102,-15-16 138,0-1-1,0 0 0,0-1 0,0 1 1,1-1-1,-1 0 0,1 0 0,-1 0 1,1-1-1,-1 0 0,0 0 0,1-1 0,-1 1 1,1-1-1,-1 0 0,0-1 0,1 1 1,-1-1-1,0 0 0,0 0 0,0-1 1,7-4-1,-3 2 7,1-1 1,-1-1 0,-1 1-1,1-2 1,-1 1 0,0-1-1,-1 0 1,0 0-1,0-1 1,7-14 0,-10 13-3,-11 15-4,-11 16-5,9-8 8,0 0-1,1 1 1,-9 19 0,14-26 5,0 0-1,0 0 1,1 1 0,0-1 0,1 1-1,0-1 1,0 1 0,0-1 0,1 9-1,1-14 2,-1-1-1,0 1 1,0 0-1,1-1 1,-1 1-1,1 0 1,-1-1-1,1 1 1,0 0-1,0-1 0,0 1 1,0-1-1,0 1 1,0-1-1,0 0 1,0 1-1,0-1 1,3 2-1,-1-1 2,0-1 0,-1 0 0,1 1 0,0-1 0,0 0 0,0 0 0,0-1 0,0 1 0,0-1 0,4 1 0,7-1 13,-1-1-1,1 0 0,25-6 1,-29 5-13,-4 1-18,5-1 26,0 0-1,0 0 1,0 1-1,0 1 1,15 1-1,-24-1-28,0 0 0,1 1 0,-1-1 0,0 1 1,0-1-1,0 1 0,0 0 0,0 0 0,0 0 0,0 0 0,0 1 0,0-1 0,0 0 0,0 1 0,-1-1 0,1 1 0,-1 0 0,1-1 0,-1 1 0,0 0 0,1 0 0,-1 0 0,0 0 0,0 0 0,-1 0 0,1 0 0,0 1 0,-1-1 0,1 0 0,-1 0 0,1 0 0,-1 4 0,0-5-60,0 1 1,0-1-1,0 1 0,0-1 1,0 1-1,0-1 1,-1 1-1,1-1 0,0 0 1,-1 1-1,1-1 0,-1 1 1,0-1-1,1 0 1,-3 3-1,3-4 50,-1 1 0,1 0-1,-1-1 1,0 1 0,1-1 0,-1 1 0,0-1 0,0 0 0,1 1-1,-1-1 1,0 0 0,0 1 0,0-1 0,1 0 0,-1 0 0,0 0-1,0 0 1,0 0 0,0 0 0,0 0 0,1 0 0,-1 0-1,0 0 1,0 0 0,0 0 0,0-1 0,1 1 0,-2-1 0,-14-6-396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1.275"/>
    </inkml:context>
    <inkml:brush xml:id="br0">
      <inkml:brushProperty name="width" value="0.05" units="cm"/>
      <inkml:brushProperty name="height" value="0.05" units="cm"/>
    </inkml:brush>
  </inkml:definitions>
  <inkml:trace contextRef="#ctx0" brushRef="#br0">1 0 13939,'16'19'848,"1"-1"-840,1 4-16,12 8 184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1.971"/>
    </inkml:context>
    <inkml:brush xml:id="br0">
      <inkml:brushProperty name="width" value="0.05" units="cm"/>
      <inkml:brushProperty name="height" value="0.05" units="cm"/>
    </inkml:brush>
  </inkml:definitions>
  <inkml:trace contextRef="#ctx0" brushRef="#br0">13 295 15939,'1'6'316,"0"0"0,-1 1 0,0-1 0,0 1 0,0-1 0,-1 0 0,0 1 0,0-1 0,-3 8 0,-2 17 1128,6-30-1423,0-1 0,-1 1-1,1-1 1,0 1 0,0-1 0,0 1-1,0-1 1,-1 1 0,1 0 0,0-1-1,0 1 1,0-1 0,0 1 0,1 0-1,-1-1 1,0 1 0,0-1 0,0 1-1,0-1 1,1 1 0,-1 0 0,0-1-1,0 1 1,1-1 0,-1 1 0,0-1-1,1 1 1,-1-1 0,1 0 0,-1 1-1,0-1 1,1 1 0,-1-1 0,1 0-1,-1 0 1,1 1 0,0-1 0,-1 0-1,1 0 1,-1 1 0,1-1 0,-1 0-1,1 0 1,0 0 0,-1 0 0,1 0-1,-1 0 1,1 0 0,-1 0 0,1 0-1,0 0 1,-1 0 0,1 0 0,0-1-1,5-1-102,0 0 0,0 0 0,-1-1 0,8-4 0,-6 3 29,32-18-443,-24 13 253,0 0 0,1 1 1,0 1-1,31-10 0,-45 16 248,0 1 0,0-1 0,0 1 1,-1 0-1,1 0 0,0 0 0,0 0 1,0 0-1,0 0 0,-1 0 0,1 1 0,0-1 1,0 1-1,-1-1 0,1 1 0,0 0 0,0-1 1,-1 1-1,1 0 0,-1 0 0,1 0 0,-1 0 1,2 2-1,0 1 107,0 1 1,0-1-1,0 1 0,-1-1 1,1 1-1,1 7 0,14 24 691,-17-34-768,1 0-1,-1-1 0,0 1 1,1-1-1,0 1 1,-1-1-1,1 0 0,0 1 1,0-1-1,-1 0 1,1 0-1,0 0 0,0-1 1,0 1-1,0 0 1,3 0-1,2 0 0,-1-1 1,0 0-1,0 0 1,0-1-1,1 0 0,-1 0 1,0 0-1,0-1 1,0 0-1,0 0 0,0 0 1,-1-1-1,10-5 0,6-5-14,38-32-1,-52 39-18,17-18-20,-18 18-24,-1 1-1,1-1 1,11-7 0,-17 13 42,0 0-1,0 0 0,0 0 0,0 0 1,1 0-1,-1 0 0,0 0 0,0 0 1,0 1-1,0-1 0,0 0 0,0 0 1,1 0-1,-1 0 0,0 0 0,0 0 1,0 0-1,0 0 0,0 1 0,0-1 0,0 0 1,0 0-1,0 0 0,0 0 0,1 0 1,-1 1-1,0-1 0,0 0 0,0 0 1,0 0-1,0 0 0,0 0 0,0 1 1,0-1-1,0 0 0,0 0 0,0 0 1,0 0-1,0 0 0,-1 1 0,1-1 1,0 0-1,0 0 0,0 0 0,0 0 1,0 0-1,0 1 0,-2 17-2,1-13 24,1 0-1,-1 0 1,1 1-1,0-1 1,0 0-1,2 10 0,-1-14-15,0 0-1,-1 0 0,1 0 1,0 0-1,0 0 0,0-1 1,0 1-1,0 0 0,0 0 1,0-1-1,0 1 0,0 0 1,0-1-1,0 1 0,1-1 0,-1 0 1,0 1-1,0-1 0,1 0 1,-1 0-1,0 0 0,0 0 1,1 0-1,-1 0 0,0 0 1,2 0-1,36-10-180,-37 9 160,22-7-365,0-2 0,-1-1 0,0-1 0,-1-1 0,0-1 0,-1 0 0,-1-2 0,0 0 0,-1-2 0,-1 0-1,0-1 1,-2 0 0,0-2 0,-2 0 0,25-45 0,-37 61 447,1 0 1,-1 0-1,0 0 0,-1 0 1,1-1-1,-1 1 1,0-1-1,1-8 0,-2 14-45,0-1 0,0 1 0,0 0 1,0 0-1,0-1 0,0 1 0,0 0 0,0-1 0,0 1 0,0 0 0,0 0 0,0-1 0,0 1 0,0 0 0,0 0 0,0-1 0,0 1 1,0 0-1,0 0 0,0-1 0,0 1 0,0 0 0,0 0 0,-1-1 0,1 1 0,0 0 0,0 0 0,0-1 0,0 1 0,-1 0 1,1 0-1,0 0 0,0 0 0,0-1 0,-1 1 0,1 0 0,0 0 0,0 0 0,-1 0 0,1 0 0,0 0 0,0 0 0,-1 0 1,1 0-1,0-1 0,-1 1 0,1 0 0,0 0 0,-1 1 0,-11 11 836,-10 25 326,13-20-1019,1 0 0,1 0 0,0 1-1,2 0 1,0 0 0,1 0 0,1 1 0,0-1-1,1 1 1,2 0 0,0 0 0,0 0 0,5 23-1,1-9-147,-5-19-7,1-1 0,1 1 0,0-1-1,1 0 1,0 0 0,7 12 0,-11-25-6,0 1 0,0-1 0,0 0 0,0 0 0,0 0 0,0 1 0,0-1 0,0 0 0,0 0 0,1 0 0,-1 0-1,0 1 1,0-1 0,0 0 0,0 0 0,0 0 0,0 0 0,1 0 0,-1 0 0,0 1 0,0-1 0,0 0 0,0 0 0,1 0 0,-1 0 0,0 0 0,0 0 0,0 0 0,1 0 0,-1 0 0,0 0 0,0 0 0,0 0 0,1 0 0,-1 0 0,0 0 0,0 0 0,0 0 0,0 0 0,1 0 0,-1 0 0,0 0 0,0 0 0,0 0 0,1 0 0,-1 0 0,0-1 0,0 1 0,0 0 0,0 0 0,0 0 0,1 0 0,-1 0 0,0-1 0,0 1 0,0 0 0,0 0 0,0 0 0,0 0 0,0-1 0,0 1 0,0 0 0,1 0 0,-1-1 0,3-11 50,-2 11-47,3-25 91,0-28 1,-3 47-83,-1 1 1,0-1-1,-1 1 0,0-1 0,0 1 1,0 0-1,0-1 0,-1 1 0,-1 0 1,-2-7-1,0 7 28,4 9-2,6 12 4,-2-11-67,0 1-1,1-1 0,-1 0 0,1-1 1,0 1-1,0-1 0,1 1 0,-1-1 1,1 0-1,0-1 0,-1 1 0,1-1 1,0 0-1,1 0 0,-1-1 0,0 0 1,0 1-1,1-2 0,-1 1 0,0-1 1,1 1-1,-1-1 0,11-2 0,-6 0-252,0 0 0,0 0 0,0-1-1,-1-1 1,1 0 0,-1 0 0,0-1 0,0 0-1,0 0 1,-1-1 0,13-11 0,-13 10-105,6-6 0,-11 15 531,-6 9 322,2-7-323,-2 4 134,0 0 0,1 0 0,-1 0 0,2 1 0,-1 0 1,1-1-1,1 1 0,-1-1 0,3 18 0,-2-25-303,0 0-1,0 0 0,0 0 1,1 0-1,-1 0 0,0-1 1,1 1-1,-1 0 0,0 0 1,1 0-1,-1-1 0,1 1 1,-1 0-1,1-1 1,-1 1-1,1 0 0,0-1 1,-1 1-1,1-1 0,0 1 1,0-1-1,-1 1 0,1-1 1,0 1-1,0-1 0,0 0 1,-1 0-1,1 1 0,0-1 1,0 0-1,0 0 0,0 0 1,0 0-1,0 0 0,-1 0 1,1 0-1,0 0 1,0 0-1,0 0 0,0-1 1,0 1-1,-1 0 0,1-1 1,0 1-1,0 0 0,0-1 1,-1 1-1,1-1 0,0 1 1,-1-1-1,2-1 0,3-1-105,0-1 0,0 0-1,-1-1 1,1 1-1,6-10 1,6-14-325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2.357"/>
    </inkml:context>
    <inkml:brush xml:id="br0">
      <inkml:brushProperty name="width" value="0.05" units="cm"/>
      <inkml:brushProperty name="height" value="0.05" units="cm"/>
    </inkml:brush>
  </inkml:definitions>
  <inkml:trace contextRef="#ctx0" brushRef="#br0">0 1 15363,'0'7'984,"2"5"-1016,1-1-168,5 2-1608,2 0 1656,5 0-240,3 0-160</inkml:trace>
  <inkml:trace contextRef="#ctx0" brushRef="#br0" timeOffset="1">275 120 14555,'-2'3'1560,"-8"5"-727,-8 2-273,0 0 1152,1 2-592,-2 2-359,0 2-65,8 0-176,8-2-120,6-1-224,5-3-56,11 0-104,4-3 24,6-1-352,2-3-344,4-5 576,0-2-64,-2-3-80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3.485"/>
    </inkml:context>
    <inkml:brush xml:id="br0">
      <inkml:brushProperty name="width" value="0.05" units="cm"/>
      <inkml:brushProperty name="height" value="0.05" units="cm"/>
    </inkml:brush>
  </inkml:definitions>
  <inkml:trace contextRef="#ctx0" brushRef="#br0">0 268 14835,'1'1'149,"0"-1"0,0 0 0,-1 0-1,1 1 1,0-1 0,0 1 0,-1-1 0,1 1-1,0-1 1,-1 1 0,1-1 0,-1 1 0,1-1-1,0 1 1,-1 0 0,1-1 0,-1 1 0,0 0-1,1 1 1,11 22 1135,-4-7-37,-5-13-1140,0 0 0,1 1 0,0-1 0,0 0 0,0-1 1,1 1-1,-1-1 0,1 0 0,0 0 0,0 0 0,0-1 1,0 0-1,0 0 0,1 0 0,-1 0 0,0-1 0,1 0 1,0 0-1,-1 0 0,1-1 0,-1 0 0,12-1 0,6-1-69,0-2-1,0 0 0,0-2 1,25-8-1,151-64-10,-196 77-33,0 0 1,0 0 0,0 0 0,1 0 0,-1 0-1,0 1 1,1 0 0,5 0 0,-8 0 3,0 0 0,-1 1 0,1-1 0,0 0 0,0 1 0,0-1-1,0 1 1,-1 0 0,1-1 0,0 1 0,-1 0 0,1-1 0,0 1 0,-1 0 0,1 0 0,-1 0 0,1-1 0,-1 1 0,0 0 0,1 0 0,-1 0 0,0 0-1,1 0 1,-1 0 0,0 0 0,0 0 0,0 0 0,0 0 0,0-1 0,0 1 0,0 0 0,-1 2 0,-1 23-21,1-21 29,0 0 0,1 1 0,-1-1 0,1 0 1,0 0-1,1 0 0,-1 0 0,2 6 0,-1-11-2,-1 1 1,1 0-1,-1 0 1,1-1-1,-1 1 1,1 0-1,0-1 1,-1 1-1,1 0 0,0-1 1,-1 1-1,1-1 1,0 1-1,0-1 1,-1 0-1,1 1 1,0-1-1,0 0 1,0 1-1,0-1 1,0 0-1,0 0 0,-1 0 1,1 0-1,0 0 1,0 0-1,0 0 1,0 0-1,0 0 1,0 0-1,-1-1 1,1 1-1,0 0 0,0-1 1,0 1-1,1-1 1,34-17 71,-34 16-73,34-20-30,-23 13-104,-1 1 1,1 0-1,1 1 0,0 0 1,22-7-1,-35 14 107,1-1-1,-1 1 1,0 0 0,1 0-1,-1-1 1,0 1-1,1 0 1,-1 0 0,0 0-1,1 0 1,-1 1 0,0-1-1,1 0 1,-1 1-1,0-1 1,0 1 0,1-1-1,-1 1 1,0-1-1,0 1 1,0 0 0,0 0-1,1-1 1,-1 1 0,1 2-1,0 0-17,1 1 1,-1 0-1,0-1 0,-1 1 0,1 0 0,1 7 1,-2-8 60,0 0 1,0 0-1,0 0 1,0 0-1,0 0 1,1-1-1,-1 1 1,1 0-1,0-1 1,-1 1-1,1-1 1,1 1-1,1 1 1,1-2 19,-1 0 0,0 0 0,1-1-1,-1 0 1,1 0 0,-1 0 0,1-1 0,0 1 0,-1-1 0,1 0 0,0 0 0,-1-1 0,1 1 0,-1-1 0,1 0 0,-1 0 0,5-3 0,13-3 46,-2-1 0,24-13-1,-40 18-76,38-18-377,61-44 1,-83 50-391,-1 0 0,0-2 0,-1 0 0,30-38 0,-23 28 628,-19 22 76,0-1 1,-1 1-1,0-1 0,0 0 1,5-8-1,-4 4-119,-3 5-54,0-1 0,0 1 0,0-1 0,3-11 0,-24 57-117,4-2 1149,2 0 0,2 0 0,2 1 0,1 0 0,-2 54 0,12-68-726,0-22-319,-3-16-16,-1 0 203,-2 0 1,0 0 0,0 0 0,-1 0 0,-1 0-1,0 1 1,-7-12 0,2 3 691,-8-27 1,17 47-607,1 0 0,0 0 0,0 0 0,0 1 0,-1-1 0,1 0 1,0 0-1,0 0 0,0 0 0,0 0 0,1 0 0,-1 0 0,0 0 1,0 1-1,1-1 0,-1 0 0,0 0 0,1 0 0,-1 0 1,1 1-1,-1-1 0,1 0 0,-1 0 0,1 1 0,-1-1 0,1 1 1,0-1-1,-1 0 0,1 1 0,0-1 0,0 1 0,-1-1 0,1 1 1,0 0-1,0-1 0,0 1 0,0 0 0,0 0 0,-1-1 0,1 1 1,0 0-1,0 0 0,0 0 0,0 0 0,1 0 0,8 0-128,-1 0 0,1 0 0,14 2 1,-14 0-200,51 1-195,-29-5 148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8.105"/>
    </inkml:context>
    <inkml:brush xml:id="br0">
      <inkml:brushProperty name="width" value="0.05" units="cm"/>
      <inkml:brushProperty name="height" value="0.05" units="cm"/>
    </inkml:brush>
  </inkml:definitions>
  <inkml:trace contextRef="#ctx0" brushRef="#br0">106 0 19460,'-6'15'1376,"-8"10"-1160,0 8-111,-3 12 471,4 5-248,1 4-232,5 1-64,4-6-128,3-5-80,2-12-296,2-9-145,-4-12-327,0-7 704,-12-9-200,-2-7-160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8.477"/>
    </inkml:context>
    <inkml:brush xml:id="br0">
      <inkml:brushProperty name="width" value="0.05" units="cm"/>
      <inkml:brushProperty name="height" value="0.05" units="cm"/>
    </inkml:brush>
  </inkml:definitions>
  <inkml:trace contextRef="#ctx0" brushRef="#br0">2 362 15355,'-2'-16'1593,"10"8"-937,4 0-264,13 3 832,6-4-224,11-2-648,4-4-408,10-3-832,1-5 856,2-9-240,-2 2-128</inkml:trace>
  <inkml:trace contextRef="#ctx0" brushRef="#br0" timeOffset="1">776 1 18180,'3'4'1544,"-11"9"-1120,-4 3-184,-10 10 745,-1 5-385,-6 11-320,-1 2-104,2 5-112,0-2-72,4-4-112,3-6-80,5-11-264,2-6-273,2-18-239,3-5 696,-1-19-168,2-5-112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8.877"/>
    </inkml:context>
    <inkml:brush xml:id="br0">
      <inkml:brushProperty name="width" value="0.05" units="cm"/>
      <inkml:brushProperty name="height" value="0.05" units="cm"/>
    </inkml:brush>
  </inkml:definitions>
  <inkml:trace contextRef="#ctx0" brushRef="#br0">0 0 15251,'10'11'1761,"0"0"-1129,7 8-192,3-2 816,9 3-464,3-3-168,2-1-552,3-6-416,-4-4 376,2-6-112,-10-9-192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9.308"/>
    </inkml:context>
    <inkml:brush xml:id="br0">
      <inkml:brushProperty name="width" value="0.05" units="cm"/>
      <inkml:brushProperty name="height" value="0.05" units="cm"/>
    </inkml:brush>
  </inkml:definitions>
  <inkml:trace contextRef="#ctx0" brushRef="#br0">75 422 17508,'-26'42'1725,"18"-31"-1331,1 0 0,0 0 0,1 1 0,1 0 0,-8 21 0,13-33-368,-1 1 1,1 0-1,0-1 1,0 1-1,-1 0 1,1-1-1,0 1 0,0 0 1,0-1-1,0 1 1,0 0-1,0 0 1,0-1-1,0 1 1,0 0-1,0-1 1,0 1-1,1 0 1,-1-1-1,0 1 1,0 0-1,1-1 1,-1 1-1,0 0 1,1-1-1,-1 1 1,1-1-1,-1 1 1,1-1-1,-1 1 1,1-1-1,-1 1 1,2 0-1,0-1-3,-1 0-1,1 0 1,0 1 0,0-2 0,0 1-1,-1 0 1,1 0 0,0-1 0,0 1-1,-1 0 1,1-1 0,3-1-1,7-4-12,0 0 0,17-13 0,26-24-86,-37 28-9,0 1 0,1 0 0,36-19 0,-55 33 82,1 0 1,-1-1-1,1 1 0,-1 0 0,0 0 1,1-1-1,-1 1 0,0 0 0,1 0 1,-1 0-1,1 0 0,-1-1 0,1 1 1,-1 0-1,1 0 0,-1 0 0,0 0 1,1 0-1,-1 0 0,1 0 0,-1 0 0,1 0 1,-1 0-1,1 0 0,-1 1 0,0-1 1,1 0-1,-1 0 0,1 0 0,-1 0 1,1 1-1,-1-1 0,0 0 0,1 1 1,-1-1-1,0 0 0,1 0 0,-1 1 1,0-1-1,0 1 0,1-1 0,-1 0 1,0 1-1,0-1 0,1 1 0,-1-1 1,0 0-1,0 1 0,0-1 0,0 1 1,0-1-1,0 1 0,0-1 0,0 1 1,0-1-1,0 0 0,0 1 0,0-1 1,0 1-1,0-1 0,0 1 0,-1 0 0,-8 33 80,8-32-71,-23 52 166,16-39-84,2-1 1,-1 1-1,2 0 0,-5 19 1,10-34-118,0 1 1,0-1-1,0 1 0,-1-1 1,1 1-1,0-1 1,0 0-1,0 1 0,0-1 1,0 1-1,0-1 1,0 1-1,0-1 0,0 1 1,0-1-1,0 0 1,0 1-1,0-1 0,1 1 1,-1-1-1,0 1 0,0-1 1,0 0-1,1 1 1,-1-1-1,0 0 0,0 1 1,1-1-1,-1 1 1,0-1-1,1 0 0,-1 0 1,0 1-1,1-1 1,-1 0-1,1 1 0,0-1-41,1-1-1,-1 1 1,0 0-1,0 0 1,1-1-1,-1 1 1,0 0-1,0-1 1,1 1-1,-1-1 0,0 0 1,1 0-1,33-27-694,-9 2 205</inkml:trace>
  <inkml:trace contextRef="#ctx0" brushRef="#br0" timeOffset="1">432 1 15931,'11'12'1969,"1"10"-1217,-5 2-216,1 8 1136,-2 8-591,-5 7-97,-2 12-440,-8 3-128,-8 8-120,-7 2-48,-15-1-344,-4 1-288,-16-9-2032,-5-7 2176,-6-19-297,1-8-191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5:22.927"/>
    </inkml:context>
    <inkml:brush xml:id="br0">
      <inkml:brushProperty name="width" value="0.05" units="cm"/>
      <inkml:brushProperty name="height" value="0.05" units="cm"/>
    </inkml:brush>
  </inkml:definitions>
  <inkml:trace contextRef="#ctx0" brushRef="#br0">10 60 14283,'-1'0'92,"1"1"0,-1-1 0,1 0 0,-1 0 0,1 0 0,-1 1 0,1-1 0,0 0 1,-1 1-1,1-1 0,-1 0 0,1 1 0,0-1 0,-1 1 0,1-1 0,0 0 0,-1 1 0,1-1 0,0 1 0,0-1 0,0 1 0,-1-1 0,1 1 0,0-1 0,0 1 1,0-1-1,0 1 0,0 0 0,0-1 0,0 1 0,0-1 0,0 1 0,0 0 0,18 6 2177,-6-4-1988,8 2 42,1 0 0,0-2 0,0 0 1,0-2-1,0 0 0,24-2 0,125-23-104,-57 6-14,-74 10-110,-29 5-35,1 1 0,0 0 1,13 0-1,-24 2-84,0 0 1,1 0-1,-1 0 0,1 0 0,-1 0 1,0 0-1,1 0 0,-1 0 1,0 0-1,1 0 0,-1 0 1,0 0-1,1 0 0,-1-1 0,0 1 1,1 0-1,-1 0 0,0 0 1,1-1-1,-1 1 0,0 0 1,0 0-1,1-1 0,-1 1 0,0 0 1,0 0-1,1-1 0,-1 1 1,0 0-1,0-1 0,0 1 1,0 0-1,1-1 0,-1 1 1,0 0-1,0-1 0,0 1 0,0-1 1,0 1-1,0 0 0,0-1 1,0 1-1,0 0 0,0-1 1,0 1-1,0 0 0,0-1 0,-1 1 1,1 0-1,0-1 0,0 1 1,0 0-1,-1-1 0,-10-18-922,4 8 519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3.526"/>
    </inkml:context>
    <inkml:brush xml:id="br0">
      <inkml:brushProperty name="width" value="0.05" units="cm"/>
      <inkml:brushProperty name="height" value="0.05" units="cm"/>
    </inkml:brush>
  </inkml:definitions>
  <inkml:trace contextRef="#ctx0" brushRef="#br0">0 11 15443,'10'14'1105,"9"-4"-921,2-3-88,8-4 224,5-2-304,5-3 1968,-2-7-1776,4-7 104,-4-2 80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30.517"/>
    </inkml:context>
    <inkml:brush xml:id="br0">
      <inkml:brushProperty name="width" value="0.05" units="cm"/>
      <inkml:brushProperty name="height" value="0.05" units="cm"/>
    </inkml:brush>
  </inkml:definitions>
  <inkml:trace contextRef="#ctx0" brushRef="#br0">26 10 20676,'-13'23'1449,"8"-1"-1273,-3-13-208,11-5 80,3-7-776,14-13 664,3-5-144,6-7-169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30.905"/>
    </inkml:context>
    <inkml:brush xml:id="br0">
      <inkml:brushProperty name="width" value="0.05" units="cm"/>
      <inkml:brushProperty name="height" value="0.05" units="cm"/>
    </inkml:brush>
  </inkml:definitions>
  <inkml:trace contextRef="#ctx0" brushRef="#br0">12 94 17460,'23'-40'1728,"-8"15"-1064,-6 4-264,-8 14 1153,-5 7-753,-6 18-320,0 12-128,-1 12-176,2 8-72,0 13-64,5 3-48,1 2-192,3-3-168,5-9-432,-3-5-208,1-14 752,-1-10-177,-9-13-199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31.292"/>
    </inkml:context>
    <inkml:brush xml:id="br0">
      <inkml:brushProperty name="width" value="0.05" units="cm"/>
      <inkml:brushProperty name="height" value="0.05" units="cm"/>
    </inkml:brush>
  </inkml:definitions>
  <inkml:trace contextRef="#ctx0" brushRef="#br0">1 108 14323,'13'10'1512,"20"-7"-711,8-5-249,19-9 928,8-7-520,8-2-144,0-1-216,-5 1-656,-5 3-376,-21 8 408,-11 6-160,-18 9-168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31.696"/>
    </inkml:context>
    <inkml:brush xml:id="br0">
      <inkml:brushProperty name="width" value="0.05" units="cm"/>
      <inkml:brushProperty name="height" value="0.05" units="cm"/>
    </inkml:brush>
  </inkml:definitions>
  <inkml:trace contextRef="#ctx0" brushRef="#br0">41 1 13059,'3'12'854,"-1"1"0,-1-1 0,-1 1 0,1-1 0,-3 19 0,-14 64 2441,8-56-2926,1-3-49,2-10-146,-4 46 0,9-71-170,0 0-1,0 0 0,0 0 0,0 0 0,0 1 0,0-1 0,0 0 0,0 0 0,0 0 0,1 0 0,-1 0 0,0 0 0,1 0 0,-1 0 0,1 1 0,-1-1 0,1-1 0,0 1 0,-1 0 0,1 0 0,0 0 0,0 0 0,1 1 0,0-1 1,-1-1-1,0 0 1,1 1 0,-1-1-1,1 0 1,-1 0 0,1 1-1,-1-1 1,1-1-1,-1 1 1,1 0 0,-1 0-1,1 0 1,-1-1-1,3 0 1,5-3 10,0 0 0,0 0 1,0-1-1,9-7 0,141-113 365,-58 43 86,-96 79-412,0-1 1,0 1-1,1 0 1,9-5-1,-14 8-41,0-1-1,-1 1 0,1 0 0,0 0 0,-1 0 1,1-1-1,0 1 0,0 0 0,-1 0 1,1 0-1,0 0 0,0 0 0,-1 1 0,1-1 1,0 0-1,-1 0 0,1 0 0,0 1 1,0-1-1,0 1-2,0 0 0,-1-1 0,1 1 0,-1 0 0,1 0 0,-1 0 0,0-1 0,1 1-1,-1 0 1,0 0 0,0 0 0,1 0 0,-1-1 0,0 1 0,0 0 0,0 0 0,0 0 0,0 0 0,0 0 0,-1 1 0,-2 22 32,-1 0 1,-2 0-1,-11 33 0,0-3-842,16-51 760,0 0 1,1 0-1,-1 1 1,1-1-1,-1 0 0,1 1 1,0-1-1,1 6 1,3 5-195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39.797"/>
    </inkml:context>
    <inkml:brush xml:id="br0">
      <inkml:brushProperty name="width" value="0.05" units="cm"/>
      <inkml:brushProperty name="height" value="0.05" units="cm"/>
    </inkml:brush>
  </inkml:definitions>
  <inkml:trace contextRef="#ctx0" brushRef="#br0">446 1 14835,'-21'6'1054,"-21"13"-714,29-11-250,0 1 0,2 1 0,-1 0 0,1 1 0,0 0 0,-17 24-1,-47 84 161,74-117-246,-29 54 49,3 0 0,3 1 0,2 2 1,-15 64-1,15-32-17,5 2-1,-6 97 1,19-117-20,2 0 0,10 77-1,-3-101-9,3 0 0,2 0 0,30 89 0,-33-118 0,1-1 1,2 1-1,0-2 1,1 1 0,0-1-1,2-1 1,0 0-1,17 16 1,-25-27 18,1-1 1,0 1-1,0-1 0,1-1 1,0 1-1,-1-1 0,1 0 1,1-1-1,-1 0 1,1 0-1,-1-1 0,1 1 1,0-2-1,-1 1 0,1-1 1,0 0-1,0-1 1,0 0-1,0 0 0,0 0 1,0-1-1,0-1 0,0 1 1,10-4-1,-3-1 48,-1-1 1,1 0-1,-1-1 0,-1 0 1,0-1-1,24-21 0,-6 0 133,39-46 1,-10 0-3,-3-3 0,-3-2-1,52-106 1,-48 66-147,75-228 0,-115 294-120,-3-2-1,-2 0 1,6-72-1,-17 106 6,-2 0 0,0 0 0,-2 0 0,-7-38 0,6 48 5,-1-1 0,0 1-1,-1 0 1,0 0-1,-2 1 1,1 0 0,-1 0-1,-15-19 1,16 24-7,0 1 0,-1-1 0,0 1 0,0 1 0,-1-1 1,1 1-1,-1 1 0,0 0 0,-1 0 0,1 0 0,-1 1 0,1 0 0,-1 1 0,0-1 0,0 2 0,-12-2 0,2 2-35,-1 1 0,1 1 0,-1 0 0,1 1 0,-1 2 0,-29 8 0,-19 8-137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40.639"/>
    </inkml:context>
    <inkml:brush xml:id="br0">
      <inkml:brushProperty name="width" value="0.05" units="cm"/>
      <inkml:brushProperty name="height" value="0.05" units="cm"/>
    </inkml:brush>
  </inkml:definitions>
  <inkml:trace contextRef="#ctx0" brushRef="#br0">309 158 10842,'102'-150'7082,"-95"142"-6073,-7 11 216,-10 16-250,-188 244 587,44-61-2807,151-197 977,0 0 75,-1 0 0,0-1 0,0 1 0,-8 6 0,12-10 180,0-1-1,-1 1 1,1-1 0,-1 0 0,1 0 0,-1 1-1,1-1 1,-1 0 0,1 0 0,-1 0-1,1 1 1,-1-1 0,0 0 0,1 0 0,-1 0-1,1 0 1,-1 0 0,1 0 0,-1 0-1,1 0 1,-1 0 0,0 0 0,0-1 0,0 0-8,0 1 0,1-1 1,-1 0-1,0 0 0,1 0 1,-1 1-1,0-1 1,1 0-1,-1 0 0,1 0 1,-1 0-1,1 0 0,0 0 1,-1 0-1,1 0 0,0 0 1,0-2-1,-4-22-343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41.056"/>
    </inkml:context>
    <inkml:brush xml:id="br0">
      <inkml:brushProperty name="width" value="0.05" units="cm"/>
      <inkml:brushProperty name="height" value="0.05" units="cm"/>
    </inkml:brush>
  </inkml:definitions>
  <inkml:trace contextRef="#ctx0" brushRef="#br0">244 9 14243,'0'-9'1296,"-6"14"-690,-9 16 38,-46 96 195,-78 210 0,133-314-811,-8 27 38,14-38-57,-1 0-1,1 0 1,-1 0-1,1 0 1,0 0-1,0 0 1,0 0 0,0 0-1,0 0 1,0 0-1,1 0 1,-1 0-1,1 0 1,-1 0 0,1 0-1,1 2 1,-1-3-3,-1 0 0,1 0 1,0-1-1,0 1 0,0 0 0,0-1 1,0 1-1,0-1 0,0 1 1,0-1-1,0 1 0,0-1 0,0 0 1,1 1-1,-1-1 0,0 0 1,0 0-1,0 0 0,0 0 0,0 0 1,1 0-1,-1 0 0,0-1 1,0 1-1,0 0 0,0-1 0,2 0 1,34-15 102,-31 13-90,48-28 52,-1-3 1,61-51-1,-33 23-2250,-33 23 1106,-29 22 423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4.474"/>
    </inkml:context>
    <inkml:brush xml:id="br0">
      <inkml:brushProperty name="width" value="0.05" units="cm"/>
      <inkml:brushProperty name="height" value="0.05" units="cm"/>
    </inkml:brush>
  </inkml:definitions>
  <inkml:trace contextRef="#ctx0" brushRef="#br0">360 35 15915,'9'-17'1777,"-2"5"-1049,-7 6-280,-6 13 776,-7 9-231,-10 17-273,-2 4-184,-10 11-320,-1 2-104,-5 6-112,-2-2-96,5-8-264,5-4-104,6-16-337,1-12-191,12-14 704,3-12-248,6-13-120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4.892"/>
    </inkml:context>
    <inkml:brush xml:id="br0">
      <inkml:brushProperty name="width" value="0.05" units="cm"/>
      <inkml:brushProperty name="height" value="0.05" units="cm"/>
    </inkml:brush>
  </inkml:definitions>
  <inkml:trace contextRef="#ctx0" brushRef="#br0">1 0 13123,'8'2'1456,"-1"11"-832,1 1-208,-1 6 1377,4 0-1097,5 2-352,5-2-136,10-6-376,6-3-216,7-6 344,2-4-160,6 1-72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5.356"/>
    </inkml:context>
    <inkml:brush xml:id="br0">
      <inkml:brushProperty name="width" value="0.05" units="cm"/>
      <inkml:brushProperty name="height" value="0.05" units="cm"/>
    </inkml:brush>
  </inkml:definitions>
  <inkml:trace contextRef="#ctx0" brushRef="#br0">1 165 16315,'0'0'42,"0"0"-1,0 0 1,0 0-1,0 1 1,0-1-1,0 0 1,0 0-1,-1 0 1,1 0-1,0 1 1,0-1-1,0 0 1,0 0-1,0 0 1,0 1-1,0-1 1,0 0-1,0 0 1,0 1-1,0-1 1,0 0-1,0 0 1,0 0-1,0 1 1,0-1-1,1 0 1,-1 0-1,0 0 1,0 0-1,0 1 1,0-1-1,0 0 1,0 0-1,0 0 1,1 0-1,-1 1 1,0-1-1,0 0 1,0 0-1,0 0 1,1 0-1,-1 0 1,0 0-1,0 0 1,0 1-1,1-1 1,-1 0-1,0 0 1,0 0-1,0 0 1,1 0-1,-1 0 1,0 0-1,17-6 987,18-15 91,131-103 440,-133 105-1561,-32 19 1,0 0-1,0-1 1,0 1-1,0 0 1,-1-1-1,1 1 0,0 0 1,0 0-1,0 0 1,0 0-1,0 0 1,0 0-1,0 0 1,0 0-1,1 1 1,-2-1-1,1 0 1,-1 1 0,0-1 0,1 1-1,-1-1 1,0 0 0,1 1 0,-1-1-1,0 1 1,0-1 0,1 1 0,-1-1-1,0 1 1,0-1 0,0 1 0,0-1-1,1 1 1,-1-1 0,0 1 0,0-1-1,0 1 1,0 0 0,0-1 0,0 1-1,-1-1 1,1 1 0,0-1 0,0 2-1,-4 14-33,-1 1 0,-9 22 0,9-27-105,1-1 1,0 1-1,1 0 1,0 1 0,1-1-1,-2 16 1,8-12 877,-4-16-733,0 1 0,0-1 0,0 0 0,1 1 0,-1-1 0,0 0 0,1 0 0,-1 0 0,0 1 0,0-1-1,1 0 1,-1 0 0,0 0 0,1 1 0,-1-1 0,0 0 0,1 0 0,-1 0 0,1 0 0,-1 0 0,0 0 0,1 0 0,-1 0 0,0 0 0,1 0 0,-1 0 0,0 0 0,1 0 0,-1 0 0,1 0 0,-1 0 0,0-1 0,1 1 0,-1 0 0,0 0 0,1 0 0,-1 0 0,0-1 0,0 1 0,1 0 0,-1 0 0,1-1 0,10-10-6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4.157"/>
    </inkml:context>
    <inkml:brush xml:id="br0">
      <inkml:brushProperty name="width" value="0.05" units="cm"/>
      <inkml:brushProperty name="height" value="0.05" units="cm"/>
    </inkml:brush>
  </inkml:definitions>
  <inkml:trace contextRef="#ctx0" brushRef="#br0">16 24 14715,'-4'15'289,"0"0"0,1 1 0,1-1 0,1 1 0,0 0 0,0-1 0,2 1 0,3 23 0,-2-20-272,1 0 0,9 32 0,-11-47-8,0 1 0,0-1 0,1 0 0,-1 0 0,1 0 0,0 0 0,1 0 0,-1-1 0,1 1 0,-1-1 0,1 1 0,0-1 0,0 0 0,1 0 0,-1 0 0,0-1 0,1 1 0,5 2 0,-7-5 17,0 1-1,1-1 1,-1 0-1,0 1 1,0-1-1,1 0 0,-1-1 1,0 1-1,1 0 1,-1-1-1,0 1 0,0-1 1,0 1-1,1-1 1,-1 0-1,0 0 1,0 0-1,0 0 0,0-1 1,-1 1-1,1 0 1,0-1-1,0 0 0,-1 1 1,2-3-1,4-3 104,-2 0 0,1-1-1,-1 0 1,8-15 0,-6 8 67,-1 1 1,-1-1-1,0-1 1,3-20-1,-6 26-77,0 0 0,-1 0 0,-1-1-1,0 1 1,0-1 0,-1 1-1,-3-17 1,4 26-105,-1-1-1,1 1 1,0 0-1,-1-1 1,1 1-1,-1 0 1,0 0-1,1 0 1,-1 0-1,0-1 1,0 1-1,-1-1 1,2 2-8,-1 0 1,1 0-1,0-1 1,-1 1-1,1 0 1,-1 0-1,1 0 1,0-1 0,-1 1-1,1 0 1,-1 0-1,1 0 1,-1 0-1,1 0 1,-1 0-1,1 0 1,-1 0-1,1 0 1,0 0-1,-1 0 1,1 0-1,-1 0 1,0 1-1,-1 0 4,1 0 0,0 0-1,-1 0 1,1 0 0,0 0 0,-1 1-1,1-1 1,0 1 0,0-1-1,0 0 1,0 1 0,0 0 0,1-1-1,-1 1 1,0 0 0,0 2 0,-1 4-5,0 0 1,1 0 0,0 0 0,1 0 0,-1 0-1,2 0 1,-1 0 0,1 0 0,0 0 0,3 9-1,-4-15-9,1 1-1,-1-1 0,1 0 0,0 1 1,0-1-1,0 0 0,0 0 0,0 0 1,1 0-1,-1 0 0,1 0 0,-1 0 1,1 0-1,0 0 0,0-1 0,0 1 1,0-1-1,0 1 0,0-1 0,0 0 1,0 0-1,0 0 0,1 0 0,-1 0 1,0 0-1,1-1 0,-1 1 0,1-1 1,-1 1-1,1-1 0,-1 0 0,1 0 1,-1 0-1,0-1 0,1 1 0,3-1 1,3-2-13,0 0 0,0-1 0,0 0 0,0-1 1,0 1-1,-1-2 0,0 1 0,0-1 0,-1 0 1,12-12-1,-2 0-5,-1-1 1,-1-1-1,14-21 1,-17 19 1,0 0-68,-11 22 41,-5 12 11,-1 1 34,1 1-1,0-1 1,1 1-1,1-1 0,0 1 1,0 0-1,2 0 1,1 21-1,-1-34 5,0 0 0,0 1 0,0-1 1,1 1-1,-1-1 0,1 0 0,-1 1 0,1-1 0,-1 0 0,1 0 0,0 1 0,0-1 0,-1 0 0,1 0 0,0 0 0,0 0 0,0 0 0,0 0 0,0 0 0,1 0 0,-1 0 0,0-1 0,0 1 0,0 0 0,1-1 0,-1 1 0,0-1 0,1 1 0,-1-1 0,1 0 0,-1 0 0,0 1 0,1-1 0,-1 0 0,1 0 0,-1-1 0,0 1 0,1 0 0,-1 0 0,1-1 0,-1 1 0,2-1 0,7-2 8,0-1-1,0 1 0,-1-2 0,14-7 1,-19 9-6,39-22-16,-26 14-51,0 1 0,1 0 0,0 1 0,1 1 0,38-11 0,-55 18 52,0 1 0,0 0-1,0-1 1,0 1 0,0 0-1,0 0 1,0 0 0,0 0-1,1 1 1,-1-1 0,0 0-1,0 1 1,0 0 0,0-1-1,0 1 1,0 0 0,0 0-1,-1 0 1,1 0 0,0 0-1,0 1 1,-1-1 0,3 3-1,0 1-20,-1 0-1,0 0 0,-1 0 0,1 1 1,-1-1-1,3 11 0,-4-13 32,-1-2 1,0-1 0,0 0 1,0 0-1,0 1 0,0-1 1,0 0-1,0 0 0,1 1 0,-1-1 1,0 0-1,0 0 0,0 1 1,0-1-1,0 0 0,0 0 1,1 0-1,-1 1 0,0-1 1,0 0-1,0 0 0,0 0 1,1 1-1,-1-1 0,0 0 1,0 0-1,0 0 0,1 0 1,-1 0-1,0 0 0,0 0 1,1 0-1,-1 1 0,0-1 1,0 0-1,1 0 0,-1 0 1,0 0-1,1 0 0,6-10 29,6-22 24,-11 26-51,4-9-16,-2 5-30,-1 0 0,2 0 0,-1 0 0,1 1 0,1-1 0,12-14 0,-18 23 36,1 0-1,-1 1 1,1-1-1,-1 1 1,1-1-1,-1 1 1,1-1 0,0 1-1,-1-1 1,1 1-1,0-1 1,-1 1-1,1 0 1,0-1-1,0 1 1,-1 0-1,1 0 1,0 0-1,0 0 1,-1-1-1,1 1 1,0 0 0,0 0-1,0 1 1,0-1-1,0 0 0,0 1-1,0 0 1,0-1 0,0 1-1,0 0 1,0 0-1,0-1 1,0 1 0,-1 0-1,1 0 1,0 0-1,-1 0 1,1 0 0,-1 0-1,1 2 1,3 7-29,-1 0-1,0 0 1,1 13 0,-2-13 18,-2-7 18,10 51 108,3-2-1,30 85 1,-10-63-7,-11-27-16,15 50 0,-32-81-37,-1 0 0,0 0 0,-2 0 0,0 0 0,0 0 0,-2 0 1,-1 25-1,1-37-25,-1 0 1,0 0-1,0 0 1,0 0-1,0 1 1,-1-2-1,0 1 1,1 0-1,-1 0 1,-1 0-1,1-1 1,0 1-1,-7 5 1,7-7-5,0 0 0,-1 0-1,1 0 1,-1-1 0,0 1 0,0-1 0,1 1 0,-1-1 0,0 0 0,0 0 0,0-1-1,0 1 1,-1 0 0,1-1 0,0 0 0,0 0 0,0 0 0,0 0 0,-5-1-1,-1-1 1,-1-1-1,1 0 0,1-1 0,-1 1 0,0-2 0,1 1 0,0-1 0,0-1 0,0 1 1,1-1-1,0-1 0,0 1 0,0-1 0,-6-9 0,3 4 2,1-1 1,0 0-1,1 0 0,1-1 1,0 0-1,1 0 0,0 0 1,-4-16-1,9 24-29,-1 0 1,1-1-1,1 1 0,-1 0 0,1 0 0,0 0 1,0 0-1,1-1 0,0 1 0,0 0 0,0 0 1,1 0-1,-1 0 0,2 1 0,-1-1 1,1 0-1,6-9 0,-2 6-43,0 1 0,0 0 0,1 0 0,0 1 0,1 0 0,0 0 0,0 1-1,0 0 1,15-6 0,23-10-114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5.727"/>
    </inkml:context>
    <inkml:brush xml:id="br0">
      <inkml:brushProperty name="width" value="0.05" units="cm"/>
      <inkml:brushProperty name="height" value="0.05" units="cm"/>
    </inkml:brush>
  </inkml:definitions>
  <inkml:trace contextRef="#ctx0" brushRef="#br0">112 0 16876,'-9'40'1356,"2"0"1,1 0 0,2 0 0,2 81 0,7-95-1452,-5-25 37,0 0 0,0-1 1,0 1-1,0 0 0,0-1 1,0 1-1,1 0 0,-1 0 1,0-1-1,0 1 1,1-1-1,-1 1 0,1 0 1,-1-1-1,0 1 0,1-1 1,-1 1-1,1-1 0,-1 1 1,1-1-1,0 1 0,-1-1 1,1 1-1,-1-1 1,1 0-1,0 1 0,-1-1 1,1 0-1,1 0 0,-2 0-6,0 0 1,0 0-1,0 0 0,1 0 0,-1-1 0,0 1 0,0 0 0,0 0 0,1 0 0,-1-1 1,0 1-1,0 0 0,0 0 0,0-1 0,0 1 0,0 0 0,0-1 0,0 1 0,0 0 0,0 0 1,0-1-1,0 1 0,0 0 0,0 0 0,0-1 0,0 1 0,0 0 0,0-1 0,0 1 1,0 0-1,0 0 0,0-1 0,0 1 0,-1 0 0,1 0 0,0 0 0,0-1 0,0 1 1,-6-11-1124,5 10 1070,-7-11-1368,-1 0 1,-21-21 0,20 24 1956,1-1 0,1 0 0,-12-18 0,19 27-399,1 1-1,0 0 0,0-1 1,0 1-1,0 0 0,0-1 1,0 1-1,0 0 0,0-1 1,0 1-1,0 0 0,0-1 1,0 1-1,0-1 0,0 1 1,0 0-1,0-1 0,0 1 1,1 0-1,-1-1 0,0 1 1,0 0-1,0 0 1,0-1-1,1 1 0,-1 0 1,0-1-1,0 1 0,1 0 1,-1 0-1,0-1 0,1 1 1,-1 0-1,0 0 0,1 0 1,-1 0-1,0-1 0,1 1 1,-1 0-1,0 0 0,1 0 1,-1 0-1,0 0 0,1 0 1,0 0-1,19-3 868,-17 3-672,140-9 121,-116 4-561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6.157"/>
    </inkml:context>
    <inkml:brush xml:id="br0">
      <inkml:brushProperty name="width" value="0.05" units="cm"/>
      <inkml:brushProperty name="height" value="0.05" units="cm"/>
    </inkml:brush>
  </inkml:definitions>
  <inkml:trace contextRef="#ctx0" brushRef="#br0">266 22 17084,'22'-17'1552,"-11"13"-1072,-7 5-200,-9 21 616,-11 5-152,-10 12-295,-4 4-177,-9 8-192,1 1-8,-3-4-72,6-6-104,4-13-272,9-8-137,10-14-391,5-8-104,8-16 688,8-10-240,2-11-144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6.544"/>
    </inkml:context>
    <inkml:brush xml:id="br0">
      <inkml:brushProperty name="width" value="0.05" units="cm"/>
      <inkml:brushProperty name="height" value="0.05" units="cm"/>
    </inkml:brush>
  </inkml:definitions>
  <inkml:trace contextRef="#ctx0" brushRef="#br0">0 5 14251,'7'-5'1488,"1"12"-839,-1 9-225,1 7 728,5 3-216,3 1-280,4-2-192,6-5-624,3-3-336,-1-9 464,1-5-136,-3-3-96</inkml:trace>
  <inkml:trace contextRef="#ctx0" brushRef="#br0" timeOffset="1">519 86 15451,'8'-1'357,"1"0"0,-1 0 0,0 0 0,1 1 0,-1 1-1,0-1 1,14 4 0,-19-3-280,-1-1-1,0 1 1,0 0 0,1 0-1,-1 1 1,0-1 0,0 0-1,0 1 1,-1-1 0,1 1-1,0 0 1,0-1 0,-1 1-1,1 0 1,-1 0 0,0 0-1,1 0 1,-1 0 0,0 0-1,0 1 1,-1-1-1,1 0 1,0 1 0,-1-1-1,1 0 1,-1 1 0,0-1-1,0 0 1,0 1 0,0-1-1,0 4 1,-1 2 38,0-1-1,-1 1 0,0 0 1,0-1-1,-1 1 1,0-1-1,0 0 0,-1 0 1,0 0-1,0 0 1,0-1-1,-1 0 0,0 0 1,-6 6-1,-12 12 811,-52 39 1,55-47-431,18-13-109,7-3-288,8-3-164,122-45-1392,-96 36 1178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6.959"/>
    </inkml:context>
    <inkml:brush xml:id="br0">
      <inkml:brushProperty name="width" value="0.05" units="cm"/>
      <inkml:brushProperty name="height" value="0.05" units="cm"/>
    </inkml:brush>
  </inkml:definitions>
  <inkml:trace contextRef="#ctx0" brushRef="#br0">0 54 13843,'17'1'1520,"2"-1"-1016,4-4-504,-2-2 849,1-4-537,4-5-16,-3-4-216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7.392"/>
    </inkml:context>
    <inkml:brush xml:id="br0">
      <inkml:brushProperty name="width" value="0.05" units="cm"/>
      <inkml:brushProperty name="height" value="0.05" units="cm"/>
    </inkml:brush>
  </inkml:definitions>
  <inkml:trace contextRef="#ctx0" brushRef="#br0">231 1 15667,'-19'26'1633,"5"1"-937,4-1-272,1 2 1096,6 2-720,3 1-239,3 2-49,5-6-344,0-1-168,-1-6-648,-2-3-185,-10-9 665,-9 0-176,-8-3-104</inkml:trace>
  <inkml:trace contextRef="#ctx0" brushRef="#br0" timeOffset="1">0 200 15451,'17'2'2225,"6"-2"-1209,9-2-336,5-2 1657,12-2-1169,2-3-96,5 1-480,-1-1-352,-6-2-1008,-6 1 776,-6-10-200,-9-2-136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29.883"/>
    </inkml:context>
    <inkml:brush xml:id="br0">
      <inkml:brushProperty name="width" value="0.05" units="cm"/>
      <inkml:brushProperty name="height" value="0.05" units="cm"/>
    </inkml:brush>
  </inkml:definitions>
  <inkml:trace contextRef="#ctx0" brushRef="#br0">202 1 17628,'-4'10'1408,"-9"11"-1104,-4 8-144,-8 16 648,-2 5-320,-4 13-304,-1 6-95,8 12-41,6 5-16,10 6 16,5 0-16,14-3-249,12-5-263,19-11 424,11-5-72,39-24-56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43.710"/>
    </inkml:context>
    <inkml:brush xml:id="br0">
      <inkml:brushProperty name="width" value="0.05" units="cm"/>
      <inkml:brushProperty name="height" value="0.05" units="cm"/>
    </inkml:brush>
  </inkml:definitions>
  <inkml:trace contextRef="#ctx0" brushRef="#br0">73 7 13275,'9'-7'4461,"-9"15"-1534,0 2-3056,-1 14 509,-2 0 0,-1 0 0,-7 29 0,5-29-168,1-1 0,1 1-1,-1 29 1,-20-64-2825,7 7 2113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44.144"/>
    </inkml:context>
    <inkml:brush xml:id="br0">
      <inkml:brushProperty name="width" value="0.05" units="cm"/>
      <inkml:brushProperty name="height" value="0.05" units="cm"/>
    </inkml:brush>
  </inkml:definitions>
  <inkml:trace contextRef="#ctx0" brushRef="#br0">20 104 14315,'-6'22'1278,"3"-12"-747,0 0 1,0 0-1,2 1 0,-2 11 0,3-18-465,0 1 0,1-1 0,-1 1 0,1-1 1,0 0-1,0 1 0,1-1 0,-1 0 0,1 0 0,0 0 0,0 0 1,0 0-1,4 5 0,-5-7-23,1 0 1,-1-1-1,1 1 1,-1 0 0,1 0-1,0-1 1,0 1-1,-1-1 1,1 0-1,0 1 1,0-1-1,1 0 1,-1 0 0,0 0-1,0-1 1,0 1-1,1 0 1,-1-1-1,0 0 1,1 1 0,-1-1-1,0 0 1,1 0-1,-1 0 1,0-1-1,1 1 1,-1 0-1,0-1 1,1 0 0,-1 1-1,0-1 1,0 0-1,2-1 1,8-5 227,0 0 0,-1 0 0,0-1 0,17-16 0,-10 9 12,11-9 108,-13 10-262,0 1-1,1 0 0,1 1 0,33-17 0,-50 29-222,0-1 0,-1 0 0,1 1 0,0-1 0,0 0 0,-1 0 0,1 1 0,-1-1 0,1 0 0,0 0 0,-1 0 0,0 0-1,1 0 1,-1 0 0,0 0 0,1 0 0,-1 0 0,0-2 0,3-25-1622,-2 15 1222,1-5-166,0-2-101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6:44.532"/>
    </inkml:context>
    <inkml:brush xml:id="br0">
      <inkml:brushProperty name="width" value="0.05" units="cm"/>
      <inkml:brushProperty name="height" value="0.05" units="cm"/>
    </inkml:brush>
  </inkml:definitions>
  <inkml:trace contextRef="#ctx0" brushRef="#br0">0 255 16436,'0'0'82,"0"0"1,0 0 0,0 1 0,0-1 0,0 0-1,0 0 1,0 0 0,0 0 0,0 0 0,0 1 0,0-1-1,0 0 1,0 0 0,0 0 0,0 0 0,0 0 0,1 0-1,-1 1 1,0-1 0,0 0 0,0 0 0,0 0-1,0 0 1,0 0 0,0 0 0,0 0 0,1 1 0,-1-1-1,0 0 1,0 0 0,0 0 0,0 0 0,0 0 0,0 0-1,1 0 1,-1 0 0,0 0 0,0 0 0,0 0 0,0 0-1,1 0 1,-1 0 0,0 0 0,0 0 0,0 0-1,0 0 1,0 0 0,1 0 0,-1 0 0,0 0 0,0 0-1,0 0 1,0 0 0,0 0 0,0-1 0,1 1 0,-1 0-1,0 0 1,0 0 0,0 0 0,14-12 1251,13-18-1086,1-13-16,-1-1-1,31-69 1,-49 98-211,-9 15-21,0 0 0,0 0 0,0 0 0,0 0 0,0 0 0,0 0 1,0 0-1,0 0 0,0 0 0,0 0 0,1 0 0,-1 0 0,0 0 0,0 0 0,0 0 1,0-1-1,0 1 0,0 0 0,0 0 0,0 0 0,1 0 0,-1 0 0,0 1 1,0-1-1,0 0 0,0 0 0,0 0 0,0 0 0,0 0 0,0 0 0,0 0 1,1 0-1,-1 0 0,0 0 0,0 0 0,0 0 0,0 0 0,0 0 0,0 0 1,0 0-1,0 0 0,0 1 0,0-1 0,0 0 0,0 0 0,0 0 0,0 0 0,0 0 1,0 0-1,0 0 0,0 0 0,0 0 0,0 1 0,0-1 0,0 0 0,0 0 1,0 0-1,0 0 0,0 0 0,0 0 0,0 30-64,-12 55-542,-1 26-1050,15-102 1278,3-12-115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2.206"/>
    </inkml:context>
    <inkml:brush xml:id="br0">
      <inkml:brushProperty name="width" value="0.05" units="cm"/>
      <inkml:brushProperty name="height" value="0.05" units="cm"/>
    </inkml:brush>
  </inkml:definitions>
  <inkml:trace contextRef="#ctx0" brushRef="#br0">30 239 15027,'-29'27'1307,"129"-87"-523,-3-2-550,26-15 188,-97 63-252,0 1-1,51-18 1,-72 29-130,1 1 0,0-1 0,-1 1 0,1 0 0,0 1-1,0-1 1,0 1 0,0 0 0,-1 0 0,12 3 0,-13-2-7,1 1-1,0 0 1,-1 0-1,1 0 1,-1 1-1,0-1 0,0 1 1,0 0-1,0 0 1,0 1-1,-1-1 1,6 8-1,22 27 97,-8-9 59,37 35 0,-50-55-123,0-1 1,0 0-1,1 0 1,-1-1 0,2-1-1,-1 0 1,22 8 0,-16-9 41,1 0 0,0-2 0,-1 0 0,1-1 0,0 0 0,1-2 0,28-2 0,-22-1-129,1-1 0,-1-1 0,1-2 0,40-15 0,-63 20-11,1 1 0,0 0 0,-1-1 0,1 1 0,-1-1 0,1 0 0,-1 0 0,0-1 0,0 1 0,0-1 0,0 1 0,0-1 0,-1 0 0,1 0 0,-1 0-1,0 0 1,0-1 0,0 1 0,0-1 0,0 1 0,-1-1 0,0 0 0,2-4 0,-1-22-282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5.102"/>
    </inkml:context>
    <inkml:brush xml:id="br0">
      <inkml:brushProperty name="width" value="0.05" units="cm"/>
      <inkml:brushProperty name="height" value="0.05" units="cm"/>
    </inkml:brush>
  </inkml:definitions>
  <inkml:trace contextRef="#ctx0" brushRef="#br0">6 420 15123,'44'-25'1944,"-36"22"-1879,-1-1 0,0 0 1,1 0-1,-2-1 0,1 0 1,0 0-1,-1 0 0,6-8 0,-7 7-61,0-1-1,-1 0 0,0 0 1,0 0-1,-1 0 0,0-1 0,0 1 1,-1-1-1,3-11 0,-4 17 21,-1-1-1,1 0 1,-1 0 0,0 0-1,0 0 1,0 0 0,0 0-1,0 0 1,-1 0-1,1 0 1,-1 0 0,0 1-1,0-1 1,0 0-1,0 0 1,0 1 0,0-1-1,-1 0 1,1 1-1,-1 0 1,0-1 0,0 1-1,0 0 1,0 0-1,0 0 1,-1 0 0,1 0-1,-4-2 1,4 3 14,0 0 0,0 0 1,0 0-1,0 1 0,0-1 0,0 1 0,0-1 1,-1 1-1,1 0 0,0-1 0,0 1 0,0 0 1,-1 1-1,1-1 0,0 0 0,0 1 0,0-1 1,0 1-1,-4 1 0,2 0 18,1 0 0,0 0 1,-1 0-1,1 1 0,0 0 0,1-1 1,-1 1-1,0 0 0,1 0 0,-4 5 1,0 3 56,1-1 1,-1 1 0,2 0 0,0 1 0,0-1-1,-3 17 1,5-16-61,0 0 1,1 0-1,1 0 0,0 0 1,1 0-1,0 0 0,0 0 1,5 15-1,-5-24-62,0 1 0,0-1 1,0 1-1,0-1 0,1 0 0,0 1 0,-1-1 0,1 0 1,0 0-1,0 0 0,1 0 0,-1-1 0,1 1 0,-1-1 1,1 1-1,0-1 0,0 0 0,0 0 0,0 0 0,0 0 1,1-1-1,-1 1 0,0-1 0,1 0 0,-1 0 0,1 0 1,0-1-1,-1 1 0,1-1 0,-1 0 0,5 0 0,0-1-97,1 0 0,0-1 0,-1-1 0,0 1 0,1-1 0,-1-1 0,0 0 0,0 0 0,-1 0 0,0-1 0,1 0 0,-1 0 0,-1-1 0,1 0 0,-1 0 0,9-12 0,1-2-78,0-2 0,-2 0 0,0 0 0,13-33 1,-26 53 217,0 1 1,0-1 0,0 0 0,0 1-1,0-1 1,0 0 0,0 1 0,0 0-1,1-1 1,1-1 0,-2 3-11,-1-1-1,1 1 1,-1 0 0,1 0 0,-1-1 0,1 1-1,-1 0 1,1 0 0,-1 0 0,1 0-1,-1 0 1,1 0 0,-1 0 0,1 0 0,-1 0-1,1 0 1,-1 0 0,1 0 0,-1 0-1,1 0 1,0 0 0,-1 1 0,0-1-1,2 1 1,0 0 34,0 1-1,0 0 1,0 0 0,-1 1-1,1-1 1,0 0-1,-1 1 1,0-1 0,0 1-1,1-1 1,-1 1-1,-1-1 1,2 4 0,6 27 147,-6-24-186,0 1 1,1-1-1,0 1 1,0-1 0,1 0-1,0 0 1,1 0 0,-1 0-1,9 9 1,-12-17-20,0 0-1,0 0 1,1 0 0,-1-1 0,0 1-1,1 0 1,-1 0 0,1-1 0,-1 1-1,1-1 1,-1 1 0,1-1-1,-1 0 1,1 1 0,-1-1 0,1 0-1,0 0 1,-1 0 0,1 0 0,-1-1-1,1 1 1,-1 0 0,1-1-1,0 1 1,-1-1 0,1 1 0,-1-1-1,0 0 1,1 0 0,-1 1 0,2-3-1,5-2-1,-1 0 0,0-1 0,12-13 0,20-32-56,-20 26 101,-14 20 104,-5 8 126,-3 7-144,1 0 1,0 0-1,-1 11 0,3-20-117,0 0 0,0 1-1,0-1 1,0 0 0,0 0 0,0 0 0,0 0-1,0 0 1,1 0 0,-1 1 0,0-1 0,1 0-1,-1 0 1,1 0 0,-1 0 0,1 0-1,0 1 1,0-2-7,0 0-1,0 1 1,0-1-1,0 0 1,-1 0-1,1 0 1,0 0-1,0 0 1,0 0-1,0 0 1,0 0-1,0 0 1,0 0-1,-1 0 1,1-1-1,0 1 1,0 0-1,0 0 1,-1-1-1,1 1 1,0-1-1,0 1 0,-1-1 1,1 1-1,0-1 1,-1 1-1,2-2 1,10-7 9,0-1 0,-1-1 0,0 0 0,12-15 0,37-56-59,-32 43-21,-50 113-44,21-68 113,-1-1 5,0 1-1,1 0 0,0 0 1,0 0-1,0 0 0,1 6 1,0-11-7,0 0 0,0 0 0,0-1 0,0 1 0,1 0 0,-1-1 0,0 1 1,0 0-1,1-1 0,-1 1 0,0-1 0,1 1 0,-1 0 0,0-1 0,1 1 1,-1-1-1,1 1 0,-1-1 0,1 1 0,0-1 0,-1 0 0,1 1 0,0-1 1,0 1-2,1-1 1,0 0 0,-1 1 0,1-1 0,0 0 0,-1 0 0,1-1 0,-1 1 0,1 0-1,0 0 1,-1-1 0,1 1 0,-1-1 0,3 0 0,45-23-137,-34 16 8,1 0 0,28-10 0,-40 17 98,0 0 0,0 0 0,0 0 0,0 0 0,0 1 0,0 0 1,1 0-1,-1 0 0,0 0 0,0 0 0,0 1 0,0 0 0,0 0 0,0 0 0,0 0 1,5 4-1,-5-3 14,-1 0 0,0 0 1,-1 1-1,1 0 1,0-1-1,-1 1 0,0 0 1,1 1-1,-1-1 0,0 0 1,-1 0-1,1 1 1,0-1-1,-1 1 0,0 0 1,1 5-1,0-3 20,0 0 1,0-1-1,1 1 0,3 6 1,-6-11-8,1-1 1,-1 1-1,0-1 0,1 1 1,-1-1-1,0 0 1,1 1-1,-1-1 1,0 1-1,1-1 0,-1 0 1,1 1-1,-1-1 1,1 0-1,-1 0 1,1 1-1,-1-1 1,1 0-1,-1 0 0,1 0 1,-1 0-1,1 1 1,-1-1-1,1 0 1,-1 0-1,1 0 0,0 0 1,-1 0-1,1 0 1,-1-1-1,1 1 1,-1 0-1,1 0 1,-1 0-1,1 0 0,-1-1 1,1 1-1,-1 0 1,1 0-1,-1-1 1,1 1-1,-1 0 0,0-1 1,1 0-1,15-19-376,-16 20 372,21-42 93,-1-1 0,-3 0-1,22-83 1,-29 92-398,11-37 205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2.611"/>
    </inkml:context>
    <inkml:brush xml:id="br0">
      <inkml:brushProperty name="width" value="0.05" units="cm"/>
      <inkml:brushProperty name="height" value="0.05" units="cm"/>
    </inkml:brush>
  </inkml:definitions>
  <inkml:trace contextRef="#ctx0" brushRef="#br0">198 1 15379,'17'5'1369,"-5"13"-1065,-11 6-144,-1 6 496,-3 14-408,-4 8 0,-11 11-32,-4 7-88,-8 9-128,-3 4-144,-1 2-360,1-5 440,7-18-56,4-12-64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3.813"/>
    </inkml:context>
    <inkml:brush xml:id="br0">
      <inkml:brushProperty name="width" value="0.05" units="cm"/>
      <inkml:brushProperty name="height" value="0.05" units="cm"/>
    </inkml:brush>
  </inkml:definitions>
  <inkml:trace contextRef="#ctx0" brushRef="#br0">28 5 19060,'0'-4'1488,"1"6"-1208,1 0-104,-2 11 385,-3 10-145,-3 11-112,2 8-136,-1 2-272,0 5-48,2-6-216,0-2-176,1-12-401,2-10-63,3-25 648,0-16-232,3-19-16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4.174"/>
    </inkml:context>
    <inkml:brush xml:id="br0">
      <inkml:brushProperty name="width" value="0.05" units="cm"/>
      <inkml:brushProperty name="height" value="0.05" units="cm"/>
    </inkml:brush>
  </inkml:definitions>
  <inkml:trace contextRef="#ctx0" brushRef="#br0">36 32 17124,'2'-21'1784,"-2"11"-1312,-5 11-240,-3 11 840,-1 8-704,2 3-408,1 2-704,4-2-120,3-5 592,8-4-200,13-11-160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4.578"/>
    </inkml:context>
    <inkml:brush xml:id="br0">
      <inkml:brushProperty name="width" value="0.05" units="cm"/>
      <inkml:brushProperty name="height" value="0.05" units="cm"/>
    </inkml:brush>
  </inkml:definitions>
  <inkml:trace contextRef="#ctx0" brushRef="#br0">65 1 14963,'0'8'301,"-1"0"-1,-1 0 1,1 0 0,-1-1-1,-1 1 1,1 0 0,-1-1-1,0 0 1,-1 1 0,0-1-1,0-1 1,-1 1 0,-7 9-1,1-1 262,3 2-325,8-17-240,0 0 1,0 0 0,0 1 0,0-1 0,0 0 0,0 0-1,0 1 1,0-1 0,1 0 0,-1 0 0,0 1 0,0-1-1,0 0 1,0 0 0,0 0 0,0 1 0,1-1 0,-1 0-1,0 0 1,0 0 0,0 0 0,1 0 0,-1 1 0,0-1-1,0 0 1,0 0 0,1 0 0,-1 0 0,0 0 0,0 0-1,1 0 1,-1 0 0,0 0 0,0 0 0,1 0 0,-1 0-1,32-6-422,-25 4 391,8-3-132,0 1 0,1 0 0,0 1 0,29-1 0,-41 4 162,0 0 1,1 1 0,-1-1-1,0 1 1,0-1-1,1 1 1,-1 1 0,0-1-1,0 0 1,0 1-1,0 0 1,0 0 0,-1 0-1,1 1 1,-1-1-1,1 1 1,-1 0 0,0 0-1,0 0 1,0 0-1,0 0 1,4 7 0,-2 0 102,-1 0 0,-1-1 1,1 1-1,-2 0 0,1 1 1,-1-1-1,-1 0 0,0 1 1,0-1-1,-1 0 0,-1 1 1,1-1-1,-2 1 0,-2 10 1,3-13-16,-1 0 0,0 0 0,-1 0 0,1-1 0,-1 1 0,-1-1 1,0 0-1,0 0 0,0 0 0,-1 0 0,0 0 0,0-1 0,-1 0 1,1 0-1,-1-1 0,-1 0 0,1 0 0,-11 7 0,14-11-116,1 0 0,-1 0 0,0 0 1,1 0-1,-1 0 0,0-1 0,0 1 0,0-1 0,-4 0 0,6 0 27,0 0 0,0 0 0,0 0 0,0-1 0,0 1 0,0 0 0,0-1 0,0 1 0,0-1 0,0 1 0,0-1 0,0 1 0,0-1 0,0 0 0,0 0-1,1 1 1,-1-1 0,0 0 0,0 0 0,1 0 0,-1 0 0,0 0 0,1 0 0,-1 0 0,1 0 0,0 0 0,-1-2 0,-1-21-246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4.975"/>
    </inkml:context>
    <inkml:brush xml:id="br0">
      <inkml:brushProperty name="width" value="0.05" units="cm"/>
      <inkml:brushProperty name="height" value="0.05" units="cm"/>
    </inkml:brush>
  </inkml:definitions>
  <inkml:trace contextRef="#ctx0" brushRef="#br0">277 24 16203,'0'-1'96,"-1"-1"0,1 1 0,-1 0 0,0-1 0,0 1 0,0 0 0,0 0-1,0 0 1,0 0 0,0 0 0,0 0 0,0 0 0,0 0 0,0 0-1,-1 0 1,1 1 0,0-1 0,-1 0 0,-1 0 0,0 1 6,-1-1 0,1 0 0,0 1 0,-1 0 0,1 0 0,0 0 0,-1 0 0,-4 2-1,-2 0 111,0 1-1,-1 0 0,2 1 0,-17 8 0,15-6-130,-1 2-1,1 0 1,1 0 0,0 1 0,0 1 0,0-1 0,1 1 0,-14 22 0,17-24-70,0 2 1,1-1-1,0 0 1,0 1-1,1 0 0,1 0 1,-1 0-1,2 1 1,-1-1-1,2 1 1,-2 17-1,3-26-5,0-1 0,0 1 0,0-1 0,0 1 0,0 0 0,0-1 0,1 1 0,-1-1 0,1 1 0,-1-1 0,1 1 0,-1-1 0,1 0 0,0 1 0,0-1 0,0 0 0,0 1-1,0-1 1,0 0 0,0 0 0,0 0 0,0 0 0,0 0 0,1 0 0,-1 0 0,0 0 0,1-1 0,-1 1 0,0 0 0,1-1 0,-1 1 0,1-1 0,-1 0 0,1 1 0,-1-1 0,1 0 0,0 0 0,-1 0 0,1 0 0,-1 0 0,1 0 0,2-1 0,4-1 33,0 1 0,0-1 1,-1-1-1,1 0 1,0 0-1,-1 0 1,9-6-1,16-13 172,-2-2 0,-1-1-1,-1-1 1,26-31 0,20-18 356,-67 72-464,-7 9-138,-22 75-632,15-60 277,1-1 1,1 1-1,0 0 0,2 1 1,0-1-1,1 40 1,3-58 335,-1-1 1,0 1 0,1 0-1,-1 0 1,1-1 0,0 1-1,0 0 1,0-1-1,1 3 1,-1-4 17,0 0 0,0 0 0,0 0 0,0-1 0,0 1 0,0 0 0,0-1 0,0 1 0,0-1 0,0 1 0,0-1 0,0 0 0,0 1 0,0-1 0,2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5.363"/>
    </inkml:context>
    <inkml:brush xml:id="br0">
      <inkml:brushProperty name="width" value="0.05" units="cm"/>
      <inkml:brushProperty name="height" value="0.05" units="cm"/>
    </inkml:brush>
  </inkml:definitions>
  <inkml:trace contextRef="#ctx0" brushRef="#br0">182 0 15611,'-113'281'3215,"97"-227"-2888,1 1 0,4 0 0,-7 75 0,9 101 113,12-257-268,1 0 1,2 1-1,8-25 0,31-82-207,-43 129 41,98-232-300,-78 192 106,3 0-1,1 1 0,35-41 1,-52 72 107,1 1 1,0 0-1,0 0 1,15-9-1,-22 16 52,0 1 0,0 0 0,0 0 0,1 0 0,-1 0 0,1 1 0,-1 0 0,1-1 0,0 1 0,0 1 0,-1-1 0,1 0 0,0 1 0,0 0 0,0 0 0,0 0 0,0 0 0,-1 1 0,5 0 0,-6 0 18,-1-1 0,0 1 0,1-1 0,-1 1 1,0-1-1,1 1 0,-1 0 0,0 0 0,0-1 0,0 1 1,0 0-1,0 0 0,0 0 0,0 0 0,0 1 0,0-1 1,0 0-1,-1 0 0,1 0 0,0 1 0,-1-1 0,2 3 1,-2-1 18,0 0 1,0 0 0,0 0 0,0 0 0,0-1 0,0 1 0,-1 0 0,1 0 0,-1 0 0,-2 4 0,-2 6 147,0-2 0,-2 1 0,-12 19 0,1-6 140,-2-1 0,0 0 0,-1-2 0,-2 0 0,0-1 0,-1-2-1,-30 20 1,51-37-332,-1 0 0,1 0 0,-1 0 0,0-1-1,1 1 1,-1-1 0,0 0 0,0 0 0,0 0-1,0-1 1,-7 1 0,10-1-9,0 0 1,0 0-1,0-1 0,0 1 1,0 0-1,0-1 0,1 1 1,-1 0-1,0-1 1,0 1-1,0-1 0,1 1 1,-1-1-1,0 0 0,0 1 1,1-1-1,-1 0 0,0 1 1,0-2-1,0 0-46,0 0-1,1 0 1,-1 0 0,1 0-1,-1 0 1,1 0-1,0 0 1,-1 0 0,1 0-1,0 0 1,0 0 0,1-3-1,1-4-69,-1 1 0,1 0 0,1 0 0,-1 1 0,2-1 0,-1 0 0,5-7 0,19-23-659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5.779"/>
    </inkml:context>
    <inkml:brush xml:id="br0">
      <inkml:brushProperty name="width" value="0.05" units="cm"/>
      <inkml:brushProperty name="height" value="0.05" units="cm"/>
    </inkml:brush>
  </inkml:definitions>
  <inkml:trace contextRef="#ctx0" brushRef="#br0">161 29 15227,'-57'228'3588,"-28"137"-1551,79-333-1933,1-5 22,-2 35-1,8-51-14,3-14-18,5-15 10,33-130-34,-5 14-185,-10 50-97,4 1 0,50-96 0,-74 165 150,1 0 0,1 1 1,14-18-1,-21 28 52,1 0 0,-1 1 0,0-1 0,1 1 1,0 0-1,-1 0 0,1 0 0,0 0 0,0 0 1,0 0-1,0 1 0,0 0 0,1-1 0,-1 1 1,0 1-1,1-1 0,-1 0 0,0 1 1,1-1-1,-1 1 0,1 0 0,4 1 0,-6-1 4,0 1 0,0-1-1,1 1 1,-1 0 0,0 0-1,0-1 1,0 1 0,-1 1-1,1-1 1,0 0 0,0 0 0,-1 1-1,1-1 1,0 1 0,-1-1-1,0 1 1,1 0 0,-1 0-1,2 2 1,-2 0 6,1 0 1,-1-1-1,0 1 1,0 0-1,0 0 1,0 0-1,-1 0 1,0 0-1,0 8 0,-1 0 40,-1 0-1,0 0 0,-1 0 0,0-1 0,-1 1 0,-5 11 0,-2 1 83,-1-1-1,-2-1 1,0 0 0,-1-1-1,-1 0 1,-1-1-1,-1-1 1,-38 31 0,52-46-161,-1-1 0,0 0 0,0 0 1,0 0-1,0 0 0,-1-1 1,1 0-1,-1 0 0,-5 1 0,10-3 1,-1 0 0,1 0 0,0 1 0,-1-2 0,1 1 0,0 0 0,-1 0 0,1 0 0,0 0 0,0-1 0,-1 1 0,1-1 0,0 1 0,0-1 0,0 1 0,0-1 0,-2-1 0,1 0-20,1 1-1,0-1 1,-1 0-1,1 1 1,0-1-1,0 0 0,0 0 1,1 0-1,-1 0 1,0 0-1,1 0 1,-1 0-1,1 0 1,0-4-1,-1-6-64,1 0 0,1-1 0,0 1 0,1 0 0,1 0 0,5-17 0,14-36-508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6.350"/>
    </inkml:context>
    <inkml:brush xml:id="br0">
      <inkml:brushProperty name="width" value="0.05" units="cm"/>
      <inkml:brushProperty name="height" value="0.05" units="cm"/>
    </inkml:brush>
  </inkml:definitions>
  <inkml:trace contextRef="#ctx0" brushRef="#br0">131 1 16147,'-53'139'2300,"33"-94"-1545,-19 65-1,38-104-688,-4 10 91,1 0 1,1 0-1,1 0 1,-1 23-1,3-36-135,0 1 0,0 0 0,1-1 0,-1 1 0,1 0 0,0-1 0,0 1-1,0-1 1,1 0 0,-1 1 0,3 2 0,-2-4-14,-1 0 0,1 0 0,-1 0 1,1-1-1,0 1 0,0-1 0,0 1 0,0-1 0,0 0 0,0 1 0,1-1 0,-1 0 0,0-1 0,1 1 1,-1 0-1,0-1 0,1 1 0,2-1 0,3 1 10,0-1 0,0 0 0,0-1 1,-1 0-1,1 0 0,0-1 0,0 0 0,-1 0 0,1-1 1,-1 0-1,0 0 0,0-1 0,0 0 0,10-7 1,-7 3 29,0 1 1,-1-2 0,0 1-1,0-1 1,-1 0 0,0-1-1,-1 0 1,11-18 0,-12 10 45,-6 18-92,0 0-1,0 0 1,0 0-1,-1 0 1,1 0 0,0-1-1,0 1 1,0 0-1,0 0 1,0 0 0,0 0-1,-1 0 1,1 0-1,0 0 1,0 0 0,0 0-1,0 0 1,-1 0-1,1 0 1,0 0 0,0 0-1,0 0 1,0 0 0,-1 0-1,1 0 1,0 0-1,0 0 1,0 0 0,0 0-1,-1 0 1,1 0-1,0 0 1,0 0 0,0 0-1,0 0 1,0 0-1,-1 1 1,1-1 0,0 0-1,0 0 1,0 0-1,0 0 1,0 0 0,0 0-1,0 1 1,-1-1-1,-2 2 9,0 1-1,1-1 1,-1 1-1,0 0 1,1 0-1,-4 5 1,2-1 1,0-1 1,1 1-1,0-1 1,0 1-1,0 0 0,1 0 1,0 0-1,0 1 1,1-1-1,0 0 1,0 15-1,1-21-5,0 1-1,0-1 1,1 0-1,-1 0 1,0 0-1,1 0 1,-1 0-1,1 0 1,-1 0-1,1 0 1,0 0-1,-1 0 1,1 0 0,0 0-1,0 0 1,-1 0-1,1-1 1,0 1-1,0 0 1,0-1-1,0 1 1,0-1-1,0 1 1,0-1-1,0 1 1,0-1-1,0 1 1,1-1-1,-1 0 1,0 0 0,0 0-1,0 0 1,0 0-1,0 0 1,1 0-1,-1 0 1,0 0-1,0 0 1,2-1-1,6-1 23,-1 0-1,1 0 1,-1-1-1,9-4 1,20-10 55,53-36 0,23-10-228,-112 63 136,0-1-1,0 1 0,-1-1 1,1 1-1,0-1 0,0 1 1,0 0-1,0-1 0,0 1 1,0 0-1,0 0 0,0-1 1,0 1-1,0 0 0,0 0 1,0 0-1,0 0 0,0 0 1,0 1-1,0-1 0,0 0 1,0 0-1,0 1 1,-1-1-1,1 0 0,1 1 1,-1 1-2,0-1 0,-1 1 1,0-1-1,1 0 1,-1 1-1,0-1 1,0 1-1,0-1 0,0 1 1,0-1-1,0 0 1,0 1-1,0-1 1,0 1-1,-1-1 1,1 1-1,-1 1 0,-3 10-23,2-7 36,0 0 0,0 0 1,1 0-1,0 0 0,0 1 1,0-1-1,1 0 0,0 1 1,0-1-1,0 0 0,3 10 1,-2-15 5,-1 0 1,1 1-1,0-1 1,0 0 0,1 0-1,-1 1 1,0-1-1,0 0 1,0 0-1,1-1 1,-1 1 0,1 0-1,-1 0 1,1-1-1,-1 1 1,1 0-1,-1-1 1,1 0 0,-1 1-1,1-1 1,0 0-1,-1 0 1,1 0-1,-1 0 1,1 0-1,0 0 1,-1 0 0,1-1-1,-1 1 1,1 0-1,1-2 1,7 0 27,0-1 0,-1 0 0,16-9 1,-3 1 1,-2-2 0,1 0 1,28-26-1,48-53-287,-93 87 218,-9 14-13,0 0 0,1 0-1,-5 12 1,3-6 49,2-7-12,1-3-8,1 0 0,0 0 0,0 0 0,0 0 0,0 0 0,1 0 0,0 0 0,0 1 0,0-1 0,0 8 0,1-13-4,1 0 1,-1 0 0,0 1 0,0-1-1,0 0 1,0 0 0,0 0-1,0 0 1,0 1 0,0-1-1,0 0 1,0 0 0,1 0 0,-1 0-1,0 0 1,0 0 0,0 1-1,0-1 1,0 0 0,1 0-1,-1 0 1,0 0 0,0 0 0,0 0-1,0 0 1,1 0 0,-1 0-1,0 0 1,0 0 0,0 0-1,1 0 1,-1 0 0,0 0 0,0 0-1,0 0 1,0 0 0,1 0-1,-1 0 1,0 0 0,0 0-1,0 0 1,0 0 0,1 0 0,-1 0-1,0 0 1,0-1 0,0 1-1,0 0 1,0 0 0,1 0-1,-1 0 1,0 0 0,0 0 0,0-1-1,0 1 1,0 0 0,0 0-1,0 0 1,0 0 0,0-1-1,8-9-350,-1-5 66,0-2-133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6.781"/>
    </inkml:context>
    <inkml:brush xml:id="br0">
      <inkml:brushProperty name="width" value="0.05" units="cm"/>
      <inkml:brushProperty name="height" value="0.05" units="cm"/>
    </inkml:brush>
  </inkml:definitions>
  <inkml:trace contextRef="#ctx0" brushRef="#br0">9 0 17140,'-7'7'1344,"6"-1"-1392,1-1-256,5 5 2640,2 0-1952,8 7-135,2 3-33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7.134"/>
    </inkml:context>
    <inkml:brush xml:id="br0">
      <inkml:brushProperty name="width" value="0.05" units="cm"/>
      <inkml:brushProperty name="height" value="0.05" units="cm"/>
    </inkml:brush>
  </inkml:definitions>
  <inkml:trace contextRef="#ctx0" brushRef="#br0">207 263 13339,'-70'49'3523,"48"-36"-2378,-35 30-1,51-38-1037,1 0-1,-1 1 0,1 0 1,0 0-1,1 0 1,-1 1-1,1 0 0,0 0 1,1 0-1,-3 8 1,5-13-83,0-1 0,1 1 0,-1-1 1,1 1-1,-1 0 0,1 0 0,0-1 1,0 1-1,0 0 0,0 0 1,0-1-1,0 1 0,0 0 0,0 0 1,1-1-1,-1 1 0,1 0 0,-1-1 1,1 1-1,1 2 0,-1-2-12,1-1 0,-1 0 1,0 0-1,1 0 0,-1 0 0,1 0 0,-1-1 1,1 1-1,-1 0 0,1-1 0,-1 1 0,1-1 0,0 1 1,-1-1-1,1 0 0,0 0 0,2 0 0,5 0 3,0-1-1,0 0 1,1 0-1,-1-1 0,-1 0 1,15-6-1,1-2 17,-1-2 0,0-1 0,0 0-1,-2-2 1,1-1 0,-2 0 0,0-1-1,22-27 1,-15 14 25,-2-1-1,-1-1 1,-2-2-1,31-62 1,-48 87-54,0 0 1,-1 0-1,-1-1 0,0 0 1,0 0-1,-1 0 0,1-10 1,-3 19-3,1 1-1,-1-1 1,0 1 0,0-1 0,0 1 0,0-1 0,-1 1 0,1-1 0,0 1 0,0-1 0,0 1 0,0-1 0,0 1-1,-1-1 1,1 1 0,0 0 0,0-1 0,-1 1 0,1-1 0,0 1 0,0 0 0,-1-1 0,1 1 0,-1 0-1,1-1 1,0 1 0,-1 0 0,1-1 0,-1 1 0,1 0 0,-1 0 0,1 0 0,-1-1 0,1 1 0,-1 0-1,1 0 1,-1 0 0,-1 0-1,1 0 0,-1 1 0,1-1 0,-1 0-1,1 1 1,0 0 0,-1-1 0,1 1 0,-1 0 0,1-1-1,0 1 1,-2 2 0,-13 10-11,0 2 0,2 0 0,-1 1 0,2 0 0,-18 28 0,13-13-88,0 0 0,-21 54 0,34-73 13,1 1 0,0 0 1,-3 23-1,6-33 77,1 1 1,-1-1-1,1 1 1,0-1-1,1 1 0,-1-1 1,0 1-1,1-1 1,0 1-1,0-1 0,0 0 1,0 1-1,0-1 1,1 0-1,0 0 0,-1 0 1,1 0-1,0 0 1,5 4-1,-2-3-15,1 0-1,-1 0 1,1 0 0,12 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5.514"/>
    </inkml:context>
    <inkml:brush xml:id="br0">
      <inkml:brushProperty name="width" value="0.05" units="cm"/>
      <inkml:brushProperty name="height" value="0.05" units="cm"/>
    </inkml:brush>
  </inkml:definitions>
  <inkml:trace contextRef="#ctx0" brushRef="#br0">89 1 15387,'-11'39'1866,"-7"63"0,16-84-1587,1 0 1,1 0-1,1 0 0,0 0 1,8 34-1,-1-26-399,1 0 0,1 0 0,2-1 0,24 41 0,-3-7-1146,-26-40 385,-8-13 297,-9-9 338,-7-11 511,-1-1 0,2-1 1,0-1-1,1 0 0,1-1 0,0 0 0,-15-29 0,24 38-27,0 0 1,1 0-1,0 0 1,0 0-1,-4-19 1,7 26-186,1-1 1,-1 0 0,1 0-1,0 0 1,0 1 0,0-1-1,0 0 1,0 0-1,1 1 1,-1-1 0,1 0-1,0 0 1,0 1 0,0-1-1,0 1 1,0-1 0,1 1-1,-1-1 1,1 1 0,-1 0-1,1-1 1,0 1-1,0 0 1,0 0 0,0 1-1,3-3 1,3 0-71,0 0 1,1 0-1,-1 1 0,1 0 1,0 0-1,0 1 0,0 1 1,0-1-1,15 1 0,-11 0-159,-1 0-1,0-1 0,0-1 0,18-5 0,-15 0-170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7.842"/>
    </inkml:context>
    <inkml:brush xml:id="br0">
      <inkml:brushProperty name="width" value="0.05" units="cm"/>
      <inkml:brushProperty name="height" value="0.05" units="cm"/>
    </inkml:brush>
  </inkml:definitions>
  <inkml:trace contextRef="#ctx0" brushRef="#br0">120 252 18236,'0'0'26,"0"0"0,0 0 0,0 0 0,0 0 0,0 0 0,0-1 0,0 1 0,0 0 0,0 0 0,0 0 0,0 0 0,0 0 0,0 0 0,0 0 0,0-1 0,0 1 0,-1 0 0,1 0 0,0 0 0,0 0 0,0 0 0,0 0 0,0 0 0,0 0 0,0 0 0,0-1 0,-1 1 0,1 0 0,0 0 0,0 0 0,0 0 0,0 0 0,0 0 0,0 0 0,0 0 0,-1 0 0,1 0 0,0 0 0,0 0 0,0 0 0,0 0 0,0 0 0,-1 0 0,1 0 0,0 0 0,0 0 0,0 0 0,0 0 0,0 0 0,0 0 0,0 1 0,-1-1 0,1 0 0,-9 8 346,-9 17-192,6-6-55,0 0 0,1 1 1,1 0-1,1 0 0,1 1 0,1 0 0,0 1 0,-3 23 0,10-41-142,-1 1 0,1-1 0,0 1-1,0-1 1,0 1 0,2 7 0,-1-10 12,-1-1 0,0 0 0,1 0 0,-1 0 0,1 1 0,0-1 0,-1 0 0,1 0 0,0 0 0,0 0 0,-1 0 0,1 0 0,0 0 0,0-1-1,0 1 1,0 0 0,0 0 0,0-1 0,0 1 0,1-1 0,-1 1 0,0-1 0,0 1 0,0-1 0,1 0 0,-1 1 0,0-1 0,0 0 0,1 0 0,1 0 0,5-1-5,0 0 0,0 0 1,0-1-1,-1 0 0,1-1 1,-1 1-1,1-2 0,-1 1 0,0-1 1,0 0-1,-1 0 0,9-8 1,10-8 12,39-41 0,-17 8 188,-2-3 0,61-97 0,-95 133-86,12-28-1,-13 24 131,-18 44-234,0 1 1,2 0-1,0 0 0,1 1 0,-2 29 0,7-49-1,0 0-1,0 0 1,0 0-1,0 1 1,0-1-1,1 0 1,-1 0-1,1 0 1,-1 0-1,1 0 1,1 2-1,-1-4 2,-1 1-1,1-1 1,-1 1-1,1-1 0,-1 1 1,1-1-1,-1 0 0,1 1 1,0-1-1,-1 0 1,1 1-1,0-1 0,-1 0 1,1 0-1,0 0 1,0 1-1,-1-1 0,1 0 1,0 0-1,-1 0 0,1 0 1,0 0-1,0-1 1,-1 1-1,1 0 0,0 0 1,-1 0-1,1 0 1,0-1-1,-1 1 0,1 0 1,0-1-1,-1 1 0,1-1 1,0 1-1,-1-1 1,1 1-1,0-1 0,8-6 8,0-1 0,0 0 0,-1 0 0,0 0 0,0-1 0,8-13 0,0-3 61,19-37 0,-28 49-37,-1 0-1,0 0 1,-1-1 0,0 0 0,2-17-1,-7 31-31,0 0-1,0 0 0,0 0 0,0 0 0,0 0 0,0 0 0,0 0 0,0 0 0,0 0 1,0 0-1,0 0 0,0 0 0,0 0 0,0 0 0,-1 0 0,1 0 0,0 0 1,0 0-1,0 0 0,0 0 0,0 0 0,0 0 0,0 0 0,0 0 0,0 0 0,0 0 1,0 0-1,0 0 0,0 0 0,0 0 0,0 0 0,-1 0 0,1 0 0,0 0 0,0 0 1,0 0-1,0 0 0,0 0 0,0 0 0,0 0 0,0 0 0,0 0 0,0 0 1,0 0-1,0 0 0,0 0 0,0-1 0,0 1 0,0 0 0,0 0 0,0 0 0,0 0 1,0 0-1,0 0 0,0 0 0,0 0 0,0 0 0,0 0 0,0 0 0,0 0 0,0 0 1,0 0-1,-6 7-37,-6 10-11,-18 43 12,2 2 1,3 1 0,-27 108-1,-25 205 332,49-223-196,15-78-32,2-12 61,-26 85 0,29-129-3,8-19-122,0 0-1,-1 0 1,1 0 0,0 0-1,0 0 1,0 1 0,0-1-1,0 0 1,0 0 0,0 0-1,-1 0 1,1 0 0,0 0-1,0 0 1,0 0 0,0 0 0,0 0-1,0 0 1,-1 0 0,1 0-1,0 0 1,0 0 0,0 0-1,0 0 1,0 0 0,-1 0-1,1 0 1,0 0 0,0 0-1,0 0 1,0 0 0,0 0-1,0 0 1,-1 0 0,1 0 0,0 0-1,0 0 1,0 0 0,0-1-1,0 1 1,0 0 0,0 0-1,-1 0 1,1 0 0,0 0-1,0 0 1,0 0 0,0-1-1,0 1 1,0 0 0,0 0-1,0 0 1,0-1 0,-1-3 17,0 0 0,0 0 0,1 0 1,-1 0-1,1-1 0,0 1 0,1-4 1,10-109 5,5 0 1,6 2 0,50-159-1,-67 258-78,-1 0-45,2 0 0,0 0 0,0 0 1,10-15-1,-14 27-14,1 1-1,-1-1 1,1 1 0,-1 0 0,1 0 0,0 0-1,1 0 1,-1 0 0,0 0 0,1 1-1,-1 0 1,1-1 0,0 1 0,0 1 0,0-1-1,0 1 1,0-1 0,0 1 0,0 0-1,1 1 1,4-1 0,4 0-440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8.242"/>
    </inkml:context>
    <inkml:brush xml:id="br0">
      <inkml:brushProperty name="width" value="0.05" units="cm"/>
      <inkml:brushProperty name="height" value="0.05" units="cm"/>
    </inkml:brush>
  </inkml:definitions>
  <inkml:trace contextRef="#ctx0" brushRef="#br0">12 27 17812,'-7'-17'1216,"4"11"-1616,2 3 0,1 6 784,0 5-248,1 5-304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29.021"/>
    </inkml:context>
    <inkml:brush xml:id="br0">
      <inkml:brushProperty name="width" value="0.05" units="cm"/>
      <inkml:brushProperty name="height" value="0.05" units="cm"/>
    </inkml:brush>
  </inkml:definitions>
  <inkml:trace contextRef="#ctx0" brushRef="#br0">0 60 17804,'5'-7'438,"0"0"-1,0 1 1,12-12 0,-14 16-349,-1 0 0,1 0 0,0 0 1,0 0-1,0 0 0,0 0 0,0 1 0,0 0 0,0-1 0,0 1 0,1 0 1,4 0-1,-7 1-63,0 0 1,0 0-1,-1 0 1,1 0-1,0 0 1,0 0-1,0 0 1,0 0 0,-1 1-1,1-1 1,0 0-1,0 0 1,-1 1-1,1-1 1,0 1-1,0-1 1,-1 1-1,1-1 1,0 1-1,-1-1 1,1 1-1,-1 0 1,1-1 0,-1 1-1,2 1 1,-1 0 6,0 1 1,0 0 0,0-1-1,-1 1 1,1-1 0,-1 1-1,1 0 1,-1 4 0,0 6 0,0 1 0,-5 20 0,5-31-26,-19 86-6,12-66-7,2 0 1,0 1-1,2 0 0,0 0 1,2 39-1,1-61 8,0 0 0,0 0 0,1 0-1,-1 0 1,1 0 0,-1 0 0,1 0-1,0 0 1,-1 0 0,1-1 0,0 1-1,0 0 1,0-1 0,1 1 0,-1 0-1,0-1 1,0 0 0,1 1 0,-1-1-1,1 0 1,0 0 0,-1 1 0,1-1 0,0 0-1,-1-1 1,1 1 0,0 0 0,0 0-1,0-1 1,0 1 0,0-1 0,0 0-1,0 0 1,0 1 0,3-2 0,4 1 24,-1-1 1,1-1-1,-1 1 1,1-1-1,-1-1 1,16-6-1,0-3 65,-1 0 0,0-2 0,-1 0 0,22-19 0,81-77 467,-63 52-221,-62 59-337,0-1 0,0 0 1,0 0-1,0 0 0,0 0 1,0 0-1,0 0 0,0 0 1,0 0-1,0 0 0,0 1 1,0-1-1,0 0 0,0 0 1,0 0-1,0 0 0,0 0 1,0 0-1,0 0 0,0 0 1,0 0-1,0 0 0,1 0 1,-1 1-1,0-1 1,0 0-1,0 0 0,0 0 1,0 0-1,0 0 0,0 0 1,0 0-1,0 0 0,0 0 1,0 0-1,0 0 0,1 0 1,-1 0-1,0 0 0,0 0 1,0 0-1,0 0 0,0 0 1,0 0-1,0 0 0,0 0 1,0 0-1,0 0 0,1 0 1,-1 0-1,0 0 0,0 0 1,0 0-1,0 0 0,0 0 1,0 0-1,0 0 0,0 0 1,0 0-1,0 0 0,0 0 1,1 0-1,-1 0 0,0-1 1,0 1-1,0 0 0,0 0 1,0 0-1,-2 14 33,-9 25-42,8-27 14,0-2-7,-17 74-37,19-74 28,-1 1 0,2 0-1,-1 0 1,2-1 0,2 22 0,-3-30 10,0 0-1,0-1 1,1 1 0,-1 0 0,1 0 0,-1 0 0,1 0 0,0 0 0,0 0-1,0-1 1,0 1 0,0 0 0,0-1 0,0 1 0,1-1 0,-1 1 0,1-1-1,-1 0 1,1 1 0,-1-1 0,1 0 0,0 0 0,-1 0 0,1 0 0,0 0-1,0-1 1,0 1 0,0-1 0,0 1 0,-1-1 0,1 1 0,0-1 0,0 0-1,0 0 1,0 0 0,0 0 0,0-1 0,0 1 0,0 0 0,0-1 0,3 0-1,4-2 12,0 0-1,0-1 1,0 0-1,-1-1 1,0 1-1,0-2 1,12-8-1,-3-1 43,-1 0 1,-1-2-1,0 1 0,-1-2 0,0 0 0,-2 0 0,0-1 0,-2-1 0,0 0 1,-1-1-1,9-28 0,-16 43-35,-1-1 0,0 1-1,0-1 1,0 1 0,-1-12 0,0 18-16,0-1 0,0 0 0,0 0 0,0 0 0,0 0 0,-1 0 0,1 0 0,0 0 0,-1 0 0,1 1 0,0-1 0,-1 0 0,1 0 0,-1 0 0,1 1 0,-1-1 0,0 0 0,1 1 0,-2-2 0,1 2-3,0 0 1,0-1 0,0 1-1,0 0 1,0 0 0,0 0-1,0 0 1,0 0-1,0 0 1,0 0 0,0 0-1,0 1 1,0-1 0,0 0-1,0 0 1,1 1 0,-1-1-1,0 1 1,0-1 0,0 1-1,0-1 1,-1 2 0,-2 2-8,-1 0 0,0 0 0,1 0 0,0 1 0,0 0 0,1 0 0,-1 0 0,1 0 0,0 0 1,0 1-1,1-1 0,-4 11 0,3-7-2,0-1-1,1 2 1,0-1 0,0 0 0,1 0 0,1 1 0,0 14-1,0-21 12,0-1-1,0 0 0,1 0 0,0 1 0,-1-1 1,1 0-1,0 0 0,0 0 0,0 0 0,0 0 1,0 0-1,1 0 0,-1 0 0,1 0 0,-1-1 1,1 1-1,-1 0 0,5 2 0,-3-2 3,1-1-1,-1 1 1,1 0-1,0-1 1,-1 0-1,1 0 1,0 0-1,0 0 1,0-1-1,5 1 1,5-2 12,1 1 0,-1-2 0,1 0 0,25-7 0,-14 2 0,0-2 0,-1 0-1,0-2 1,0 0 0,-1-2-1,-1-1 1,0 0 0,28-25-1,-36 23-80,7-5-581,-20 19 614,0-1 0,1 1-1,-1-1 1,0 1 0,0-1 0,0 1 0,-1-1 0,1 0 0,-1 0 0,1 0 0,1-6 0,8-37 83,-11 46-49,1-24 116,-5 20-50,-6 12-37,0 7-24,1 1 1,1-1-1,0 1 1,-9 27 0,7-16 6,2-8-13,0 1 0,2 1 0,0-1 0,2 1-1,0 0 1,-1 36 0,5-55-53,0 1 0,-1-1 0,1 1 0,1-1 0,-1 1-1,0-1 1,1 1 0,-1-1 0,1 0 0,0 1 0,-1-1 0,1 0 0,0 1 0,1-1-1,-1 0 1,0 0 0,1 0 0,-1 0 0,1 0 0,-1 0 0,1-1 0,0 1 0,0 0-1,0-1 1,0 0 0,0 1 0,0-1 0,0 0 0,1 0 0,-1 0 0,0 0 0,0 0 0,1-1-1,-1 1 1,1-1 0,-1 0 0,1 1 0,4-1 0,20-3-328,1-5-112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2.300"/>
    </inkml:context>
    <inkml:brush xml:id="br0">
      <inkml:brushProperty name="width" value="0.05" units="cm"/>
      <inkml:brushProperty name="height" value="0.05" units="cm"/>
    </inkml:brush>
  </inkml:definitions>
  <inkml:trace contextRef="#ctx0" brushRef="#br0">90 0 16452,'-29'55'3134,"17"-24"-2950,1 0 1,1 1 0,1 0 0,2 1 0,-4 53 0,10-81-194,1 0 0,0-1 0,0 1-1,1 0 1,-1-1 0,1 1 0,0-1 0,1 1 0,-1-1 0,1 1-1,-1-1 1,5 7 0,-5-9 2,1 0-1,0 0 1,0 0 0,0-1-1,0 1 1,0 0-1,0-1 1,0 0 0,0 1-1,1-1 1,-1 0 0,0 0-1,1 0 1,-1 0-1,1-1 1,-1 1 0,1-1-1,0 1 1,-1-1 0,1 0-1,-1 0 1,1 0-1,4-1 1,5-1-11,0 0 0,-1-1-1,1-1 1,-1 0 0,0 0 0,0-1-1,-1-1 1,1 1 0,10-9 0,86-72 96,-83 66 2,-21 17-59,0 0 1,0 1-1,0-1 0,0 1 1,1 0-1,-1 0 0,6-2 1,-9 4-18,0 0 1,1 0 0,-1 0 0,0 0-1,1 0 1,-1 0 0,0 0 0,1 0-1,-1 0 1,0 0 0,0 0 0,1 0-1,-1 0 1,0 0 0,1 0-1,-1 1 1,0-1 0,0 0 0,1 0-1,-1 0 1,0 0 0,0 1 0,1-1-1,-1 0 1,0 0 0,0 1 0,1-1-1,-1 0 1,0 0 0,0 1-1,0-1 1,1 0 0,0 21 105,-5 10-12,-3 55 39,7-76-122,0 0 0,0 1 0,2-1 0,-1 0 0,6 20 0,-7-28-3,1-1 0,-1 1 1,1 0-1,0-1 1,-1 1-1,1-1 1,0 1-1,0 0 0,0-1 1,0 0-1,1 1 1,-1-1-1,0 0 1,0 0-1,1 1 1,-1-1-1,1 0 0,-1 0 1,1 0-1,-1-1 1,1 1-1,2 1 1,-1-2 12,-1 0 1,1 0 0,-1 0-1,1 0 1,-1 0 0,1-1-1,-1 1 1,1-1 0,-1 1-1,1-1 1,-1 0 0,0 0-1,5-3 1,2-2 82,1 0 0,-1-1-1,-1 0 1,1 0 0,12-16 0,-6 5 96,-1-2 1,-1 1 0,-1-2-1,16-36 1,-21 41-112,-1-1-1,0 1 1,-2-1-1,0 0 0,-1-1 1,0 1-1,-1-18 1,-2 31-88,0 1 0,0 0 0,-1-1 0,1 1 1,-1 0-1,0 0 0,0 0 0,0-1 0,-2-2 0,2 5-15,1 1 0,0-1 0,-1 0-1,1 1 1,-1-1 0,1 1 0,-1-1-1,1 1 1,-1-1 0,1 1 0,-1 0-1,1-1 1,-1 1 0,1 0 0,-1-1-1,0 1 1,1 0 0,-1 0 0,0-1-1,1 1 1,-1 0 0,0 0 0,1 0-1,-1 0 1,0 0 0,1 0 0,-1 0-1,0 0 1,1 0 0,-1 0 0,0 1-1,1-1 1,-1 0 0,0 0 0,1 1-1,-1-1 1,1 0 0,-1 1 0,0-1-1,1 0 1,-1 1 0,1-1 0,-1 1-1,1-1 1,-1 1 0,1-1 0,0 1-1,-1 0 1,-3 4-303,0 0 1,0 0-1,1 0 0,0 0 0,-5 10 1,7-12 96,0-1 1,0 1 0,0 0-1,0-1 1,0 1 0,1 0-1,-1 0 1,1 0 0,0-1-1,-1 1 1,1 0 0,1 0-1,-1 0 1,1 3 0,7 2-587,5-4-211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2.718"/>
    </inkml:context>
    <inkml:brush xml:id="br0">
      <inkml:brushProperty name="width" value="0.05" units="cm"/>
      <inkml:brushProperty name="height" value="0.05" units="cm"/>
    </inkml:brush>
  </inkml:definitions>
  <inkml:trace contextRef="#ctx0" brushRef="#br0">54 86 14963,'-1'7'366,"0"-1"-1,-1 0 1,0 0 0,-1 0-1,1 0 1,-1 0-1,0 0 1,-7 9 0,7-10-117,-1 0 0,1 0 0,0 0 1,1 0-1,-1 1 0,1-1 0,0 1 0,1 0 1,-2 9-1,2-14-226,1 0 0,0-1 1,0 1-1,0 0 0,0-1 0,0 1 0,1 0 1,-1 0-1,0-1 0,0 1 0,0 0 1,1-1-1,-1 1 0,0 0 0,1-1 1,-1 1-1,0-1 0,1 1 0,-1-1 1,1 1-1,-1-1 0,1 1 0,-1-1 1,1 1-1,-1-1 0,2 1 0,-1 0 3,1-1 0,-1 0 0,1 1-1,-1-1 1,1 0 0,-1 0 0,1 0-1,-1 0 1,1 0 0,-1 0 0,3-1-1,5-1 17,-1 0-1,-1-1 0,13-5 0,15-9 7,48-21 2,-72 34-51,1 0 0,-1 1 1,1 0-1,0 1 0,15-2 1,-24 4-2,0 0 1,-1 0-1,1 0 0,0 0 1,0 0-1,-1 1 1,1 0-1,0-1 1,-1 1-1,1 0 1,-1 0-1,1 0 0,-1 0 1,1 1-1,-1-1 1,0 1-1,0-1 1,0 1-1,0 0 1,3 3-1,-1 1-7,0 0-1,0 0 1,-1 1-1,0 0 1,4 12 0,9 18-38,-15-36 31,0 1 1,0 0 0,0-1 0,0 1 0,0-1 0,1 0-1,-1 1 1,0-1 0,1 0 0,-1 0 0,1 0 0,0 0-1,-1 0 1,1 0 0,0 0 0,-1 0 0,1-1 0,0 1-1,0-1 1,0 1 0,0-1 0,0 0 0,-1 0-1,1 0 1,0 0 0,0 0 0,0 0 0,0 0 0,0-1-1,0 1 1,-1-1 0,1 1 0,0-1 0,0 0 0,-1 0-1,3-1 1,7-3-230,-1-1-1,-1-1 0,1 1 1,12-13-1,5-8-192,-1 0 0,-1-2 1,30-45-1,-9 7-174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3.090"/>
    </inkml:context>
    <inkml:brush xml:id="br0">
      <inkml:brushProperty name="width" value="0.05" units="cm"/>
      <inkml:brushProperty name="height" value="0.05" units="cm"/>
    </inkml:brush>
  </inkml:definitions>
  <inkml:trace contextRef="#ctx0" brushRef="#br0">291 0 15755,'-7'22'1915,"-4"11"-1392,1 0 0,1 1-1,2 1 1,-3 54 0,4 142 351,7-178-581,12 75 1,-13-128-294,0 0 0,0 0 0,0 0 0,0 0 0,0 0 0,0 0 0,0-1 1,0 1-1,0 0 0,-1 0 0,1 0 0,0 0 0,0 0 0,0 0 0,0 0 1,0 0-1,0 0 0,0 0 0,0 0 0,0 0 0,0-1 0,-1 1 0,1 0 1,0 0-1,0 0 0,0 0 0,0 0 0,0 0 0,0 0 0,0 0 0,0 0 0,-1 0 1,1 0-1,0 0 0,0 0 0,0 0 0,0 0 0,0 0 0,0 0 0,0 0 1,0 0-1,-1 1 0,1-1 0,0 0 0,0 0 0,0 0 0,0 0 0,0 0 0,0 0 1,0 0-1,0 0 0,0 0 0,0 0 0,-1 0 0,1 0 0,0 1 0,0-1 1,0 0-1,0 0 0,0 0 0,0 0 0,0 0 0,0 0 0,0 0 0,0 0 1,0 1-1,-12-15-157,-18-25 0,-1-3-73,-118-127-115,147 166 383,-1 0 0,1 0 0,0 0 0,0-1 0,0 1-1,-1-5 1,3 7-22,-1 0-1,1 0 0,0 1 1,0-1-1,0 0 0,0 0 1,0 0-1,0 0 0,0 0 1,0 0-1,0 0 0,0 0 1,0 0-1,1 1 0,-1-1 1,0 0-1,1 0 1,-1 0-1,0 0 0,1 1 1,-1-1-1,1 0 0,-1 0 1,1 1-1,0-1 0,-1 0 1,1 1-1,0-1 0,-1 1 1,1-1-1,0 1 1,0-1-1,0 0 0,11-4 100,0 1 0,0 0 0,0 1 0,0 0 0,18-2 0,36-9-230,39-28 52,-56 18-15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3.549"/>
    </inkml:context>
    <inkml:brush xml:id="br0">
      <inkml:brushProperty name="width" value="0.05" units="cm"/>
      <inkml:brushProperty name="height" value="0.05" units="cm"/>
    </inkml:brush>
  </inkml:definitions>
  <inkml:trace contextRef="#ctx0" brushRef="#br0">97 3 15131,'1'0'44,"-1"0"-1,1-1 0,-1 1 1,0 0-1,1 0 0,-1-1 1,1 1-1,-1 0 1,0 0-1,1 0 0,-1 0 1,1 0-1,-1 0 0,1 0 1,-1-1-1,1 1 1,-1 1-1,1-1 0,-1 0 1,1 0-1,-1 0 0,0 0 1,1 0-1,-1 0 0,1 0 1,-1 1-1,1-1 1,-1 0-1,0 0 0,1 1 1,-1-1-1,0 0 0,1 0 1,-1 1-1,0-1 1,1 0-1,-1 1 0,0-1 1,1 1-1,-1-1 0,0 0 1,0 1-1,0-1 0,1 1 1,-1-1-1,0 1 1,0-1-1,0 0 0,0 1 1,0-1-1,0 1 0,0-1 1,0 1-1,0-1 0,0 1 1,0-1-1,0 1 1,-1 0-1,-5 39 954,4-28-463,-10 61 184,3 0 0,4 1 0,2 1 1,14 126-1,-9-184-688,-2-8-24,1 0 0,0 0 0,1 1 0,0-1-1,1-1 1,-1 1 0,2 0 0,-1-1 0,6 10 0,0-12-49,-5-12-33,-2-20-88,-7-5 32,-1 1-1,-1 1 1,-16-40-1,-40-85-230,41 112 314,16 32 63,23 31 11,-9-11-123,1 0 0,0 0 0,0 0 0,1-1 0,0-1 0,1 0 0,0 0 0,0-1 0,1 0 0,0-1 0,23 8 0,-19-9-55,0-1-1,0 0 0,0-1 1,1-1-1,0-1 0,-1 0 1,1-1-1,0-1 0,17-3 1,27-9-334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3.921"/>
    </inkml:context>
    <inkml:brush xml:id="br0">
      <inkml:brushProperty name="width" value="0.05" units="cm"/>
      <inkml:brushProperty name="height" value="0.05" units="cm"/>
    </inkml:brush>
  </inkml:definitions>
  <inkml:trace contextRef="#ctx0" brushRef="#br0">109 1 16059,'-3'5'180,"-65"115"1959,61-106-1954,1 1-1,0 0 1,2 0 0,-1 0-1,2 1 1,-3 23 0,6-36-143,-1 1-1,1-1 1,0 1-1,1-1 1,-1 1 0,0-1-1,1 1 1,0-1 0,0 1-1,0-1 1,0 0-1,1 1 1,2 5 0,-2-8-20,-1 1 1,0-1 0,1 0 0,-1 0 0,1 1 0,0-1-1,-1 0 1,1 0 0,0-1 0,-1 1 0,1 0 0,0 0-1,0-1 1,0 1 0,0-1 0,0 0 0,0 0-1,0 1 1,-1-1 0,1 0 0,0-1 0,0 1 0,0 0-1,0 0 1,0-1 0,2 0 0,3-1 50,0-1 0,0 0 0,0 0 1,-1 0-1,0-1 0,1 0 0,-1 0 0,-1 0 0,1-1 1,-1 0-1,1 0 0,-1 0 0,-1-1 0,7-9 1,-6 8 26,0-1 1,-1 0 0,0 1 0,-1-1 0,1-1 0,-1 1 0,-1 0 0,0-1 0,0 1-1,-1-1 1,1-15 0,-2 19-73,0 0 0,0 1 0,-1-1 0,0 1-1,0-1 1,0 1 0,-1-1 0,1 1 0,-1 0 0,0-1 0,0 1-1,-1 0 1,1 0 0,-1 1 0,0-1 0,-4-4 0,5 6-71,0 1 0,0-1 1,0 1-1,-1 0 1,1 0-1,0 0 0,0 0 1,-1 0-1,1 0 1,-1 1-1,1-1 1,0 1-1,-1-1 0,1 1 1,-1 0-1,1 0 1,-1 0-1,1 0 0,-1 1 1,1-1-1,-1 1 1,1-1-1,-1 1 0,1 0 1,0 0-1,-1 0 1,1 0-1,0 0 1,0 1-1,0-1 0,-3 3 1,2-1 52,0 0 0,0 0 0,0 0 0,0 0 1,1 1-1,-1-1 0,1 1 0,0-1 0,0 1 1,0 0-1,1 0 0,-1 0 0,1 0 0,0 0 0,0 1 1,0-1-1,1 0 0,-1 5 0,1 14-231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5.173"/>
    </inkml:context>
    <inkml:brush xml:id="br0">
      <inkml:brushProperty name="width" value="0.05" units="cm"/>
      <inkml:brushProperty name="height" value="0.05" units="cm"/>
    </inkml:brush>
  </inkml:definitions>
  <inkml:trace contextRef="#ctx0" brushRef="#br0">29 64 11482,'6'-10'654,"-5"5"-453,1 1-1,1 0 1,-1 0 0,0 0-1,1 0 1,0 0 0,0 1-1,0-1 1,1 1 0,-1 0-1,1 0 1,6-5-1,-9 8-151,-1 0 0,0 0 0,0 0 0,0 0 0,1 0 0,-1 0 0,0 0 0,0 0 0,0 0-1,1 0 1,-1 0 0,0 0 0,0 0 0,0 0 0,1 0 0,-1 0 0,0 0 0,0 0 0,0 0-1,1 1 1,-1-1 0,0 0 0,0 0 0,0 0 0,0 0 0,0 0 0,1 1 0,-1-1 0,0 0-1,0 0 1,0 0 0,0 0 0,0 1 0,0-1 0,0 0 0,0 0 0,0 0 0,0 1 0,1-1-1,-1 0 1,0 0 0,0 1 0,1 15 775,-5 18-140,-25 101 526,11-59-840,4 0 0,-6 93 0,20-167-363,-1 8 34,1 0 0,1 0 0,2 14 0,-3-22-24,0 0 1,0 0 0,1-1-1,-1 1 1,1 0 0,-1-1-1,1 1 1,0 0-1,-1-1 1,1 1 0,0-1-1,0 1 1,0-1 0,0 1-1,1-1 1,-1 0-1,0 0 1,1 1 0,-1-1-1,0 0 1,1 0 0,-1 0-1,1-1 1,0 1-1,-1 0 1,1-1 0,3 2-1,-1-2 26,0 0-1,0-1 0,0 1 1,0-1-1,0 0 1,0 0-1,0 0 1,-1-1-1,1 1 0,0-1 1,-1 0-1,1 0 1,-1 0-1,1-1 1,4-4-1,7-6 223,24-27 1,-8 4 27,-2 0 1,-1-2-1,-2-2 0,-1 0 1,-3-1-1,-1-1 1,19-57-1,-35 86-302,-4 11-27,0-1 0,0 1 0,0-1 0,0 0 0,-1 0-1,1 0 1,-1 1 0,1-1 0,-1 0 0,0 0 0,0 0-1,-1-4 1,1 7 10,0 0-1,0 0 0,-1 0 1,1 0-1,0 0 1,0-1-1,0 1 0,0 0 1,-1 0-1,1 0 1,0 0-1,0 0 1,0 0-1,-1 0 0,1 0 1,0 0-1,0 0 1,0 0-1,0 0 0,-1 0 1,1 0-1,0 0 1,0 0-1,0 0 0,-1 0 1,1 0-1,0 0 1,0 0-1,0 0 0,0 0 1,-1 1-1,1-1 1,0 0-1,0 0 0,0 0 1,0 0-1,-1 0 1,1 0-1,0 1 1,0-1-1,0 0 0,0 0 1,0 0-1,0 0 1,0 1-1,0-1 0,0 0 1,0 0-1,-1 0 1,-6 10-579,-23 38-435,11-17 313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5.588"/>
    </inkml:context>
    <inkml:brush xml:id="br0">
      <inkml:brushProperty name="width" value="0.05" units="cm"/>
      <inkml:brushProperty name="height" value="0.05" units="cm"/>
    </inkml:brush>
  </inkml:definitions>
  <inkml:trace contextRef="#ctx0" brushRef="#br0">0 51 12827,'1'1'147,"1"0"0,-1 1 0,1-1 0,-1 0 1,1 0-1,-1 0 0,1 0 0,-1 0 0,1 0 0,0 0 0,0-1 1,-1 1-1,1-1 0,0 1 0,0-1 0,0 0 0,0 1 1,0-1-1,-1 0 0,1 0 0,0 0 0,0-1 0,0 1 0,0 0 1,0-1-1,-1 1 0,4-2 0,7-3 552,0 1 0,-1-2 0,13-6 0,-16 7-291,1 0-68,-2 1-131,0 0 0,1 0 1,0 1-1,12-4 1,-18 6-213,-1 1 1,1 0 0,0-1 0,-1 1-1,1 0 1,-1 0 0,1 0 0,0 0 0,-1 0-1,1 0 1,-1 1 0,1-1 0,-1 1-1,1-1 1,-1 1 0,1-1 0,-1 1 0,1 0-1,-1-1 1,1 1 0,-1 0 0,0 0-1,0 0 1,0 0 0,1 1 0,-1-1 0,0 0-1,0 0 1,0 1 0,1 1 0,12 32-238,-13-28 188,2-1 0,-1 0-1,1 0 1,5 10 0,-6-14 46,-1 0 1,1 0-1,-1-1 1,1 1 0,0 0-1,-1-1 1,1 0-1,0 1 1,0-1-1,0 0 1,0 0-1,0 0 1,1 0 0,-1 0-1,0-1 1,0 1-1,5 0 1,1-1-22,1 1 0,-1-1 1,1-1-1,-1 0 0,0 0 0,1-1 1,-1 0-1,13-4 0,1-3-929,38-21 0,-57 28 807,0 0 0,0 0 0,0 0-1,0 0 1,-1 0 0,1-1 0,-1 0-1,0 1 1,0-1 0,0 0 0,3-5-1,3-7-421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6.262"/>
    </inkml:context>
    <inkml:brush xml:id="br0">
      <inkml:brushProperty name="width" value="0.05" units="cm"/>
      <inkml:brushProperty name="height" value="0.05" units="cm"/>
    </inkml:brush>
  </inkml:definitions>
  <inkml:trace contextRef="#ctx0" brushRef="#br0">6 12 17220,'-4'-10'1560,"2"8"-1080,2 4-248,2 9 840,0 13-351,6 12-409,-1 6-128,1 7-184,2 2-120,0-1-376,0-4-265,-4-13 617,-1-6-104,-4-18-120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5.990"/>
    </inkml:context>
    <inkml:brush xml:id="br0">
      <inkml:brushProperty name="width" value="0.05" units="cm"/>
      <inkml:brushProperty name="height" value="0.05" units="cm"/>
    </inkml:brush>
  </inkml:definitions>
  <inkml:trace contextRef="#ctx0" brushRef="#br0">69 18 14387,'-1'3'248,"-1"0"0,1 0 1,-1 1-1,0-2 0,0 1 0,0 0 0,0 0 1,0-1-1,-5 5 0,-7 9 621,12-13-667,-2 1-39,1 0 0,0 0 0,0 1 1,1-1-1,-1 1 0,1-1 0,0 1 1,0 0-1,0 0 0,1 0 0,0 0 0,-1 6 1,2-10-153,0-1 0,1 1 1,-1-1-1,0 1 1,0-1-1,1 1 1,-1-1-1,1 1 0,-1-1 1,0 1-1,1-1 1,-1 1-1,1-1 0,-1 1 1,1-1-1,-1 0 1,1 1-1,-1-1 1,1 0-1,-1 1 0,1-1 1,0 0-1,-1 0 1,1 0-1,-1 0 1,1 1-1,0-1 0,-1 0 1,1 0-1,-1 0 1,1 0-1,0 0 0,-1-1 1,1 1-1,0 0 1,-1 0-1,1 0 1,0-1-1,27-6 118,-3-5-57,0-2-1,26-17 1,-35 20-65,1 0 0,1 1 0,0 1 0,0 0 0,0 2 0,23-7 0,-39 14-11,0-1 0,0 0 0,0 1 0,0 0 0,1-1 0,-1 1 0,0 0 0,0 0 0,0 0 0,0 0 0,0 1 0,0-1 0,0 1 0,1-1 0,-1 1 0,0-1 0,0 1-1,-1 0 1,1 0 0,0 0 0,0 0 0,0 1 0,-1-1 0,1 0 0,0 1 0,-1-1 0,1 1 0,-1 0 0,0-1 0,0 1 0,1 0 0,-1 0 0,0 0 0,0 0 0,-1-1-1,2 4 1,0 6 8,0-1 0,0 1 0,-1 0 0,-1 0 0,-1 20 0,1-10 48,0-21-42,0 1-1,0 0 1,0 0 0,0 0 0,0 0-1,0-1 1,0 1 0,0 0 0,0 0-1,1 0 1,-1 0 0,0-1 0,1 1-1,-1 0 1,0 0 0,1-1 0,-1 1-1,1 0 1,-1-1 0,1 1 0,-1-1-1,1 1 1,0 0 0,-1-1 0,2 1-1,0 0 7,-1-1-1,1 0 0,-1 1 0,1-1 1,0 0-1,-1 0 0,1 0 1,-1 0-1,1 0 0,-1 0 1,1-1-1,-1 1 0,3-1 1,6-3 54,1 0 0,-1-1 0,13-8 0,-15 8-39,30-17 40,32-17-15,-63 35-80,1 1 0,0 0 0,-1 1 0,1-1 0,0 2 0,0-1 0,10 0 1,-16 2 8,0 0 0,-1 0 0,1 0 0,0 0 0,-1 1 0,1-1 0,0 0 0,-1 1 0,1-1 0,-1 1 0,1 0 1,-1-1-1,1 1 0,-1 0 0,1 0 0,-1 0 0,0 0 0,0 0 0,1 0 0,-1 1 0,0-1 0,0 0 0,0 1 0,1 2 1,1 3-26,0 0 1,0 0-1,-1 0 1,3 12 0,-5-14 55,1 0 1,0 0 0,0-1 0,1 1-1,-1-1 1,1 1 0,0-1 0,0 0-1,1 1 1,-1-1 0,1 0 0,4 5 0,-4-7 13,0-1 0,0 1 1,0-1-1,0 0 0,0 0 1,0 0-1,0 0 0,0-1 1,0 1-1,0-1 0,1 0 1,-1 1-1,0-1 0,0-1 1,0 1-1,1 0 0,-1-1 1,0 0-1,0 0 0,0 0 1,0 0-1,0 0 0,4-3 1,8-4 95,-1 0 0,1-1 1,13-11-1,-26 18-107,18-14 93,0 0 1,-2-1-1,0-2 1,-1 0-1,24-35 1,-43 61-241,0 0 0,1 0 0,-1 0-1,0 7 1,2-14 123,1 0 0,-1 0-1,0 0 1,0-1 0,0 1-1,0 0 1,0 0 0,0 0-1,0 0 1,1 0 0,-1 0-1,0 0 1,0-1-1,0 1 1,0 0 0,0 0-1,1 0 1,-1 0 0,0 0-1,0 0 1,0 0 0,0 0-1,1 0 1,-1 0 0,0 0-1,0 0 1,0 0-1,0 0 1,1 0 0,-1 0-1,0 0 1,0 0 0,0 0-1,0 0 1,0 0 0,1 0-1,-1 1 1,0-1 0,0 0-1,0 0 1,0 0-1,0 0 1,1 0 0,-1 0-1,0 0 1,0 1 0,0-1-1,0 0 1,0 0 0,0 0-1,0 0 1,0 0 0,0 1-1,0-1 1,0 0-1,1 0 1,7-18-168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6.949"/>
    </inkml:context>
    <inkml:brush xml:id="br0">
      <inkml:brushProperty name="width" value="0.05" units="cm"/>
      <inkml:brushProperty name="height" value="0.05" units="cm"/>
    </inkml:brush>
  </inkml:definitions>
  <inkml:trace contextRef="#ctx0" brushRef="#br0">86 0 15931,'-28'151'5622,"4"-28"-4682,-2 74-392,21-140-397,3 84-1,2-138-147,0 3 7,0-1-1,0 1 0,1 0 0,0-1 1,0 1-1,0 0 0,0-1 1,1 0-1,0 1 0,0-1 1,5 8-1,-6-12-6,-1-1 0,0 1 0,1-1-1,-1 1 1,1-1 0,-1 1 0,1-1 0,-1 0 0,1 1 0,-1-1-1,1 0 1,-1 1 0,1-1 0,-1 0 0,1 0 0,0 0-1,-1 1 1,1-1 0,-1 0 0,1 0 0,0 0 0,-1 0 0,1 0-1,-1 0 1,1 0 0,0 0 0,-1 0 0,2-1 0,0 0 1,-1 0 1,1 0 0,-1 0-1,1 0 1,-1 0 0,0 0-1,1 0 1,-1-1 0,0 1-1,2-2 1,2-5 14,-1 1 0,1-1 0,4-11-1,12-37 40,-3-1 0,-2-1-1,-3 0 1,10-100-1,-22 123-93,-2 28-11,-3 19-8,-1 21-38,-1 49 0,6-66 72,0 0 1,1 1-1,1-1 1,1 0-1,4 17 0,-6-29 19,1 0-1,-1 0 1,1 0-1,-1 0 1,1-1 0,0 1-1,1-1 1,-1 1-1,0-1 1,1 0-1,0 0 1,0 0-1,0 0 1,0-1-1,0 1 1,1-1-1,-1 0 1,1 0-1,-1 0 1,5 2-1,-2-3 1,0 1 0,0-1 0,0-1 0,0 1 0,0-1 0,0 0 0,0 0 0,0-1 0,0 0 0,0 0 0,0 0 0,0-1 0,7-2 0,8-5 7,0 0 0,-1-2-1,0 0 1,-1-1 0,0-1 0,19-17-1,-7 2 13,-1-1 0,39-49 0,-69 77-16,41-54 36,-37 49-33,0 0 0,-1 0-1,0-1 1,0 1 0,-1-1 0,0 1 0,2-10-1,-3 15-2,-1 1-1,0-1 0,0 1 1,0 0-1,0-1 0,0 1 1,1-1-1,-1 1 0,0 0 1,0-1-1,0 1 1,0-1-1,0 1 0,0-1 1,-1 1-1,1 0 0,0-1 1,0 1-1,0-1 0,0 1 1,0 0-1,-1-1 0,1 1 1,0-1-1,0 1 0,-1 0 1,1-1-1,0 1 0,0 0 1,-1 0-1,1-1 0,0 1 1,-1 0-1,1-1 0,-1 1 1,1 0-1,0 0 1,-1 0-1,1 0 0,0-1 1,-1 1-1,1 0 0,-1 0 1,1 0-1,-1 0 0,1 0 1,0 0-1,-1 0 0,1 0 1,-1 0-1,1 0 0,-1 0 1,1 1-1,0-1 0,-1 0 1,1 0-1,-1 0 0,1 0 1,0 1-1,-1-1 0,1 0 1,-24 14 1,12-2-6,0 0 0,1 0 0,0 1 0,1 1 0,1-1 0,-12 22-1,8-8 3,0 0 0,-15 49-1,25-64 1,0 0-1,0 0 0,1 1 0,-1 22 0,3-32 3,0 0 0,0 0 0,0-1 0,0 1 0,0 0 0,1 0 0,0-1 0,-1 1 0,1 0 0,0-1-1,0 1 1,1-1 0,-1 1 0,0-1 0,1 1 0,-1-1 0,1 0 0,0 0 0,0 0 0,0 0 0,0 0 0,0 0 0,0-1 0,1 1 0,-1 0-1,0-1 1,5 2 0,0-1 1,1-1 1,0 0-1,-1 0 0,1 0 0,0-1 0,-1 0 0,1-1 0,0 0 0,-1 0 0,1 0 0,0-1 1,-1 0-1,10-5 0,12-4 26,52-31 1,-69 36-15,3-2 8,-1 0-1,0-1 0,-1 0 0,24-22 1,-36 28-16,-5 3-4,-8 6-3,-1 4-5,1 2 1,0-1-1,-12 16 1,18-20-85,1 0 1,0 0-1,0 1 0,1 0 1,-1 0-1,2 0 1,-5 14-1,7-19 5,1-1 0,-1 1 0,1 0 1,0-1-1,0 1 0,0-1 0,0 1 0,0 0 1,1-1-1,-1 1 0,1 0 0,0-1 0,-1 1 1,1-1-1,1 0 0,-1 1 0,0-1 0,0 0 0,1 1 1,-1-1-1,1 0 0,0 0 0,0 0 0,0-1 1,0 1-1,0 0 0,0-1 0,4 3 0,14 8-514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7.926"/>
    </inkml:context>
    <inkml:brush xml:id="br0">
      <inkml:brushProperty name="width" value="0.05" units="cm"/>
      <inkml:brushProperty name="height" value="0.05" units="cm"/>
    </inkml:brush>
  </inkml:definitions>
  <inkml:trace contextRef="#ctx0" brushRef="#br0">139 1 17052,'-10'8'248,"0"2"1,1-1-1,0 1 1,0 1-1,2-1 1,-1 1-1,1 1 1,1-1-1,-9 21 1,5-5-5,1-1 0,2 2 1,-7 40-1,13-65-222,-6 59 297,7-57-292,-1 1 0,2 0 0,-1 0 0,1 0 0,-1-1 0,2 1 0,2 10 0,-3-15-21,-1 0 0,0 0 0,1 0 0,-1 0 0,1 0 0,-1 0 0,1 0 0,-1-1 0,1 1 0,0 0 1,0-1-1,-1 1 0,1 0 0,0-1 0,0 1 0,0-1 0,-1 1 0,1-1 0,0 1 0,0-1 0,0 0 0,0 1 0,0-1 0,0 0 0,0 0 0,0 0 0,0 0 0,0 1 0,0-2 0,0 1 0,0 0 0,0 0 0,0 0 0,0 0 0,0-1 0,0 1 0,0 0 0,0-1 0,1 0 0,3-1 23,-1-1-1,1 0 1,-1 0-1,1 0 1,6-7-1,5-7 93,-1 0 0,-1-1-1,0-1 1,-1 0-1,14-29 1,-6 3 357,24-68 1,-38 85-309,-4 17-30,-3 10-17,0 2 49,-10 44-43,-4 54 0,12-75-153,1-1 0,2 1 0,0-1 1,5 29-1,-5-47-18,0 0 0,0 0 1,1 0-1,-1-1 0,1 1 0,0 0 1,0-1-1,1 0 0,-1 1 0,1-1 1,0 0-1,7 7 0,-8-9-26,1-1 1,-1 1-1,0-1 0,1 1 0,-1-1 1,1 0-1,0 0 0,-1 0 0,1 0 1,0-1-1,0 1 0,-1-1 0,1 1 1,0-1-1,0 0 0,0 0 1,0 0-1,0-1 0,-1 1 0,1-1 1,0 1-1,0-1 0,5-2 0,-1-1-110,1 1-1,-1-1 1,0-1-1,0 1 1,0-1 0,0-1-1,11-11 1,-4 1-68,0 0 1,11-19 0,13-25-463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39.006"/>
    </inkml:context>
    <inkml:brush xml:id="br0">
      <inkml:brushProperty name="width" value="0.05" units="cm"/>
      <inkml:brushProperty name="height" value="0.05" units="cm"/>
    </inkml:brush>
  </inkml:definitions>
  <inkml:trace contextRef="#ctx0" brushRef="#br0">8 147 13539,'-4'91'2046,"2"-57"-1072,1 1 0,6 66 0,-4-96-889,0 0 1,0-1 0,0 1 0,0 0 0,1-1-1,0 1 1,0-1 0,0 0 0,1 1 0,5 6-1,-6-9-58,-1 0 0,1-1 0,0 0 0,0 1-1,-1-1 1,1 0 0,0 0 0,0 0-1,0 0 1,0 0 0,1-1 0,-1 1 0,0-1-1,0 1 1,0-1 0,1 0 0,-1 0 0,0 0-1,0 0 1,0 0 0,1 0 0,-1 0 0,0-1-1,0 0 1,3 0 0,2-2 28,1-1-1,-1 1 1,1-1 0,-1-1 0,0 1-1,-1-1 1,1-1 0,-1 1-1,0-1 1,0 0 0,-1-1 0,9-12-1,-5 6 64,-1 1 0,0-2-1,-2 1 1,1-1 0,-2 0-1,6-19 1,-9 28-73,-1 0 0,0 0 0,0 0 1,0-1-1,-1 1 0,1 0 0,-1 0 0,-1-1 0,1 1 1,-1 0-1,0 0 0,0 0 0,0-1 0,-3-4 0,4 9-40,0 0 0,-1 1 0,1-1 0,0 0 0,-1 1-1,1-1 1,-1 1 0,1-1 0,-1 1 0,1-1 0,-1 1 0,1-1-1,-1 1 1,0-1 0,1 1 0,-1 0 0,0-1 0,1 1-1,-1 0 1,0 0 0,1-1 0,-1 1 0,0 0 0,1 0-1,-1 0 1,0 0 0,0 0 0,1 0 0,-1 0 0,0 0 0,1 0-1,-1 0 1,0 1 0,0-1 0,1 0 0,-1 0 0,0 1-1,1-1 1,-1 0 0,1 1 0,-1-1 0,0 1 0,1-1-1,-1 1 1,1-1 0,-1 1 0,0 0 0,-2 3 0,0-1 0,0 1 0,0 0 0,0 0 0,1 0 0,-3 4 1,2 0-8,0 0 0,0 0 0,1 0 0,0 1 0,1-1 0,0 1 0,0 16 0,1-22 1,0 0 0,0-1 0,0 1 0,1-1 0,-1 1 0,1 0 0,0-1 0,0 1 0,0-1 0,0 1 0,0-1 0,3 4 0,-2-5 1,-1 0 0,0 1 1,1-1-1,-1 0 0,0 0 0,1-1 0,-1 1 1,1 0-1,-1 0 0,1-1 0,0 1 0,-1-1 1,1 1-1,0-1 0,-1 0 0,1 0 0,0 0 1,-1 1-1,1-2 0,0 1 0,3 0 0,3-2 3,0 0 0,0-1 0,0 0 0,0 0 0,0-1 0,-1 0 0,1 0 0,-1 0-1,0-1 1,8-7 0,12-12 15,25-28 0,-42 42-11,10-13 10,-16 17-23,0 1-1,0 0 1,1 0-1,0 0 1,0 0-1,0 1 1,1 0-1,9-6 1,-14 10 3,0 0 1,0 0-1,0-1 1,-1 1-1,1 0 1,0 0-1,0 0 0,0 0 1,0 1-1,-1-1 1,1 0-1,0 0 1,0 0-1,0 1 0,-1-1 1,1 0-1,0 1 1,-1-1-1,1 0 1,0 1-1,-1-1 1,1 1-1,0-1 0,-1 1 1,1 0-1,-1-1 1,1 1-1,-1 0 1,1-1-1,-1 1 1,1 0-1,-1-1 0,0 1 1,1 0-1,-1 0 1,0-1-1,0 2 1,11 37-55,-9-29 41,1 0 6,-1 0 0,2-1-1,-1 1 1,1-1 0,1 1-1,0-1 1,10 15 0,-11-19 12,1 0 0,0 0-1,0-1 1,0 1 0,0-1 0,1 0 0,-1-1 0,1 1 0,0-1 0,0 0 0,0 0 0,1-1 0,6 2-1,53 9 6,-49-10-1,0 0 0,-1 1 1,1 0-1,-1 1 0,21 10 0,-29-10-4,-5-3 14,0 0 1,0 0 0,0-1 0,1 0 0,-1 1 0,5 0 0,-7-2-8,0 0-1,0 0 1,0 0 0,-1 0 0,1 0-1,0 0 1,0 0 0,0 0 0,-1 0 0,1-1-1,0 1 1,0 0 0,-1-1 0,1 1-1,0-1 1,-1 1 0,1-1 0,0 1-1,-1-1 1,1 1 0,-1-1 0,1 1-1,-1-1 1,1 0 0,-1 1 0,1-1 0,-1 0-1,1 1 1,-1-1 0,0 0 0,0 0-1,1 0 1,-1 0 0,3-9 59,-1-1 0,0 1 0,1-14-1,-2 15-204,0 0-1,0 1 0,1-1 1,0 1-1,6-16 0,-8 24 54,1-1 1,0 0-1,-1 0 0,1 1 1,0-1-1,-1 0 0,1 1 1,0-1-1,0 0 0,-1 1 1,1-1-1,0 1 0,0-1 1,0 1-1,0 0 0,0-1 1,0 1-1,0 0 0,0 0 1,1 0-1,24-1-1332,-12 1 703,4-1 163,-1-1-1,0-1 1,0-1 0,0 0 0,0-2-1,-1 1 1,31-17 0,-26 10 455,-1-1 0,0 0 1,-1-2-1,0 0 0,19-21 1,-34 32 247,-1 1 0,0-1 0,0 0 0,-1 0 0,1 0 1,3-8-1,-6 9 1256,-4 7-856,-4 6-1,3 1-160,-1 0 0,2 0 0,0 0 0,0 1 0,-3 19 0,6-28-363,1-1-1,-1 1 0,1 0 1,0-1-1,0 1 0,0 0 1,0-1-1,0 1 0,1 0 1,-1-1-1,1 1 0,0-1 1,-1 1-1,1-1 0,1 1 1,-1-1-1,0 0 0,0 1 0,1-1 1,-1 0-1,1 0 0,0 0 1,0 0-1,0 0 0,0-1 1,0 1-1,0 0 0,0-1 1,0 0-1,1 1 0,-1-1 1,3 1-1,9 3-71,-1 0-1,-1 1 1,1 0 0,-1 1-1,22 16 1,-27-16-3,0-1 0,0 2 0,0-1 0,-1 1 1,0 0-1,0 0 0,-1 0 0,0 1 0,4 12 0,-2-4 48,-2-1 0,0 1 1,-1 0-1,-1 1 0,-1-1 0,0 0 0,-1 1 0,-2 29 0,-1-26 226,-1 1-1,-1-1 0,-1 0 0,-1 0 0,0-1 1,-16 34-1,18-47-98,0 0 1,-1 0-1,0-1 1,0 0-1,0 1 1,-12 9-1,16-15-106,-1 0 0,1 0-1,-1 1 1,1-1 0,-1-1-1,0 1 1,1 0-1,-1 0 1,0-1 0,0 1-1,1-1 1,-1 1 0,0-1-1,0 0 1,-2 0-1,3 0-21,0 0 0,-1-1 0,1 1 0,0-1 0,-1 1 0,1-1 0,0 0 0,0 1 0,0-1 0,0 0 0,0 0 0,0 0 0,0 0 0,0 0 0,0 0 0,0 0 0,0 0 0,0 0 0,1 0 0,-1-1 0,1 1 0,-1 0 0,0-2 0,-2-5-23,1 0 0,0 0 1,1 0-1,0 0 0,0 0 0,1 0 0,-1 0 0,2-1 0,-1 1 0,1 0 0,1 0 1,-1 0-1,1 0 0,1 0 0,3-9 0,8-16-39,2 1 0,22-36 1,-22 41 51,49-82-15,24-44-2,-69 117-7,-3-2 1,16-47 0,-30 76 17,-1 1 0,0-1 1,0 0-1,-1 1 0,0-16 0,-1 22 14,0 1-1,0 0 0,0-1 1,0 1-1,0 0 1,0-1-1,0 1 0,-1 0 1,1 0-1,-1-1 0,1 1 1,-1 0-1,1 0 1,-1 0-1,0-1 0,1 1 1,-1 0-1,0 0 1,0 0-1,0 0 0,0 0 1,0 0-1,0 1 1,0-1-1,0 0 0,0 1 1,-1-1-1,1 0 0,0 1 1,0-1-1,-1 1 1,1 0-1,0-1 0,0 1 1,-1 0-1,1 0 1,0 0-1,-1 0 0,1 0 1,0 0-1,-1 0 0,1 0 1,0 1-1,-2-1 1,-3 2 18,0 0 1,0 0 0,1 1 0,-1 0-1,1 0 1,0 0 0,0 0-1,0 1 1,0 0 0,1 0 0,0 0-1,-1 0 1,1 1 0,1 0-1,-1 0 1,-4 8 0,1-2 46,1 1 1,0 0-1,1 0 1,0 0-1,1 1 0,-4 21 1,6-25-41,2-1 1,-1 1-1,1 0 1,0-1-1,1 1 0,0 0 1,0-1-1,1 1 1,0-1-1,0 0 1,6 13-1,-6-18-44,-1 1 1,1-1-1,0 0 0,0 0 0,0 0 0,1 0 0,-1 0 1,1-1-1,0 1 0,-1-1 0,1 1 0,0-1 1,0 0-1,1 0 0,-1-1 0,0 1 0,1 0 0,-1-1 1,1 0-1,-1 0 0,1 0 0,-1 0 0,1-1 0,0 1 1,0-1-1,-1 0 0,1 0 0,6-1 0,0-1-13,0 0-1,0-1 0,13-4 1,36-20-183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40.496"/>
    </inkml:context>
    <inkml:brush xml:id="br0">
      <inkml:brushProperty name="width" value="0.05" units="cm"/>
      <inkml:brushProperty name="height" value="0.05" units="cm"/>
    </inkml:brush>
  </inkml:definitions>
  <inkml:trace contextRef="#ctx0" brushRef="#br0">220 408 14915,'0'-1'107,"0"0"0,1 0 0,-1 0 0,0 0-1,0 0 1,0 0 0,0 0 0,0 0 0,0 0 0,0 0-1,-1 1 1,1-1 0,0 0 0,0 0 0,-1 0 0,1 0 0,0 0-1,-1 0 1,1 1 0,-1-1 0,1 0 0,-1 0 0,0 1-1,1-1 1,-1 0 0,0 1 0,-1-2 0,1 1 32,-1 1 1,0-1-1,0 0 0,0 1 1,0 0-1,0-1 0,0 1 1,0 0-1,0 0 1,0 0-1,0 0 0,-3 1 1,-2 0 96,0 1 1,1-1 0,-1 2 0,0-1 0,1 1 0,-12 6 0,7-2-183,2 1 0,-1 1 0,1-1 0,0 1 0,0 1 0,1 0 0,1 0 0,0 0 0,0 1 0,1 0 0,0 0 0,1 1 0,0 0 0,1-1 0,1 2 0,-1-1 0,-1 17 0,5-26-52,0-1 0,0 0 0,0 1 0,0-1 0,0 1 0,0-1 0,1 1 0,-1-1 0,1 1 0,0-1 0,-1 0 0,1 1 0,0-1 0,1 0 0,1 4 0,-1-5 4,-1 0 0,0 1 0,1-1 1,-1 0-1,1 0 0,-1 0 0,1-1 0,-1 1 1,1 0-1,0-1 0,-1 1 0,1-1 1,0 1-1,-1-1 0,1 0 0,0 1 0,2-1 1,3-1 16,0 0 0,0 0 1,-1 0-1,1-1 0,0 0 1,-1 0-1,1-1 0,-1 0 1,10-5-1,3-4 31,-1 0-1,-1-1 0,0-1 1,-1-1-1,0 0 0,-1-1 1,-1-1-1,0 0 0,-2-1 1,0 0-1,-1-1 0,12-26 1,-21 39-46,0-1 1,-1 0-1,0-1 1,1-10-1,-2 17-7,0 0-1,0 0 0,0 0 1,0 0-1,0 0 1,0 0-1,-1-1 1,1 1-1,0 0 1,-1 0-1,1 0 0,-1 0 1,1 0-1,-1 0 1,1 0-1,-2-1 1,2 2-2,-1 0 1,0 0-1,1-1 1,-1 1 0,0 0-1,1 0 1,-1 0-1,0 0 1,0 0 0,1 0-1,-1 0 1,0 0 0,0 0-1,1 0 1,-1 0-1,0 1 1,1-1 0,-1 0-1,0 0 1,1 1-1,-1-1 1,0 0 0,1 1-1,-1-1 1,1 1 0,-1-1-1,1 1 1,-2 0-1,0 2-5,-1 0 0,0 0 0,1 0 0,-1 0 0,1 1 1,0-1-1,0 1 0,1-1 0,-1 1 0,1 0 0,0 0 0,0 0 0,0 0 0,0-1 0,0 1 0,1 0 0,0 5 0,0-6 1,0-1-1,0 1 1,0 0 0,1-1 0,-1 1-1,1 0 1,0-1 0,-1 1 0,1-1-1,1 1 1,1 4 0,-2-6 3,0 0 0,0 0-1,0 1 1,1-1 0,-1 0 0,0 0 0,0 0 0,1 0 0,-1-1 0,1 1-1,-1 0 1,0-1 0,1 1 0,0 0 0,-1-1 0,1 0 0,-1 1 0,1-1-1,-1 0 1,1 0 0,1 0 0,5-1 1,-1 1 0,0-2-1,0 1 1,1-1 0,-1 0 0,0-1-1,-1 0 1,1 0 0,0 0 0,9-8-1,9-6 2,27-25-1,-47 37 0,22-20 9,-1-1 0,-1-1 0,-2-1 0,-1-1 0,-1-1 0,-1-1 0,23-49 0,-39 72-14,-1 0-1,1 0 1,-2 0 0,1 0-1,-1 0 1,0-1 0,1-10-1,-3 19 6,0-1 0,0 1 0,1-1-1,-1 0 1,0 1 0,0-1 0,0 1 0,0-1-1,0 1 1,0-1 0,-1 1 0,1-1-1,0 0 1,0 1 0,0-1 0,0 1 0,-1-1-1,1 1 1,0-1 0,0 1 0,-1-1-1,1 1 1,0 0 0,-1-1 0,1 1 0,-1-1-1,1 1 1,-1 0 0,1-1 0,0 1 0,-1 0-1,1-1 1,-1 1 0,1 0 0,-1 0-1,0 0 1,1-1 0,-1 1 0,1 0 0,-1 0-1,1 0 1,-1 0 0,1 0 0,-1 0-1,0 0 1,1 0 0,-1 0 0,1 0 0,-1 1-1,1-1 1,-1 0 0,1 0 0,-1 0-1,0 1 1,-2 0-5,0 1-1,0 0 1,0 0 0,0 0-1,1 0 1,-5 5-1,-11 15 5,1 1 0,2 1 0,0 1 0,2 0 0,1 0 0,1 2 0,-14 46 0,21-57 12,1 0-1,0 0 1,1 0 0,0 0-1,2 0 1,0 0 0,1 0-1,0 0 1,1 0-1,5 17 1,3 0 7,1 0 0,2 0 0,26 48 0,-2-13-15,39 81 12,-68-131-12,-1 0 1,-1 1-1,-1 0 1,0 0-1,-2 1 1,2 23-1,-4-33 5,-2 0 0,1 0 1,-2-1-1,1 1 0,-1 0 0,-1 0 0,0-1 1,0 1-1,-7 12 0,9-19 0,0 0 1,-1-1-1,1 1 0,-1 0 0,0-1 0,0 1 1,0-1-1,0 0 0,0 0 0,0 0 0,-1 0 1,1 0-1,-1 0 0,1 0 0,-1-1 1,0 1-1,1-1 0,-1 0 0,0 0 0,0 0 1,0 0-1,0-1 0,0 1 0,0-1 0,0 0 1,0 1-1,-1-1 0,1-1 0,0 1 1,0 0-1,0-1 0,0 0 0,-5-1 0,1-1 4,0-1-1,1 0 0,-1 0 1,1 0-1,0-1 0,0 0 0,0 0 1,1 0-1,0-1 0,0 0 1,0 0-1,1 0 0,0 0 1,-6-14-1,0 1-16,2-1 0,0 0 0,2-1 1,-5-22-1,8 31-24,1 1 0,0-1-1,1 0 1,1 0 0,-1 1 0,2-1 0,0 0 0,4-19 0,-3 24-44,0 0 1,1 0-1,0 0 1,0 1 0,0-1-1,1 1 1,0 0-1,0 0 1,1 0 0,0 1-1,0 0 1,0 0-1,0 0 1,1 0 0,9-5-1,7-3-101,28-12 1,-25 14 56,33-17-172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41.578"/>
    </inkml:context>
    <inkml:brush xml:id="br0">
      <inkml:brushProperty name="width" value="0.05" units="cm"/>
      <inkml:brushProperty name="height" value="0.05" units="cm"/>
    </inkml:brush>
  </inkml:definitions>
  <inkml:trace contextRef="#ctx0" brushRef="#br0">269 5 18956,'0'-1'64,"-1"0"1,0 1-1,-1 0 1,1-1-1,0 1 1,0-1-1,0 1 0,0 0 1,0 0-1,0 0 1,0 0-1,0 0 1,-1 0-1,1 0 0,0 0 1,0 0-1,0 0 1,0 1-1,0-1 1,0 0-1,0 1 1,0-1-1,0 1 0,0-1 1,0 1-1,0-1 1,-2 2-1,-31 20 116,17-8-52,0 2-1,2 0 1,-1 1-1,2 0 1,0 2-1,1-1 0,1 2 1,1-1-1,1 1 1,-13 36-1,20-49-133,1 1-1,0-1 1,1 1-1,-1 8 1,2-15 3,-1 0 0,1 0 1,0 0-1,0 0 0,0 0 0,0 1 1,0-1-1,0 0 0,0 0 0,0 0 0,1 0 1,-1 0-1,0 0 0,1 0 0,-1 0 0,0 0 1,1 0-1,0 0 0,-1 0 0,1 0 0,-1 0 1,1 0-1,0-1 0,0 1 0,-1 0 0,1 0 1,0-1-1,0 1 0,0-1 0,0 1 0,0-1 1,0 1-1,0-1 0,0 1 0,0-1 0,0 0 1,0 1-1,0-1 0,0 0 0,2 0 0,2-1-8,0 1 0,0-1 0,0 0-1,0-1 1,0 1 0,0-1 0,0 0-1,-1-1 1,1 1 0,6-5 0,42-34-90,69-70-67,-119 109 164,0-1 0,0 1 0,0 0 0,1 0-1,-1 0 1,1 0 0,-1 1 0,8-3 0,-10 4 3,0 0 0,0 0 0,0 0 0,0 0 0,0 0 0,0 0 0,0 1 0,0-1 0,0 0 0,0 0 0,0 1 0,0-1 0,0 1 0,0-1 0,0 1 0,0-1 0,-1 1 0,1-1 0,0 1 0,0 0 0,0 0 0,-1-1 0,1 1 0,0 0 0,-1 0 0,1 0 0,-1 0 0,1 0 0,-1 0 0,0-1 0,1 1 0,-1 0 0,0 0 0,1 2 0,3 13-6,-1 0 0,-1-1 0,0 1 1,-1 0-1,-1 22 0,-10 81-25,5-76 119,-3 0 0,-1 0 1,-2-1-1,-2-1 0,-1 0 0,-3 0 0,-1-2 1,-2 0-1,-2-1 0,-1-1 0,-2-1 0,-29 33 1,47-62-69,-1 1 1,1-1 0,-1 0-1,-1-1 1,1 0 0,-15 8-1,22-14-24,0 1 0,-1 0 0,1-1 0,0 1 1,-1-1-1,1 0 0,-1 1 0,1-1 0,0 0 0,-1 0 0,1 0 0,-1 0 0,1 0 0,-1 0 0,1 0 0,-1 0 0,1-1 0,-1 1 0,1-1 0,0 1 0,-3-2 0,3 0-7,-1 1 0,1-1-1,-1 0 1,1 0 0,0 0-1,0 0 1,0 0 0,0 0-1,0 0 1,0-1 0,1 1 0,-1 0-1,1 0 1,0-1 0,-1 1-1,1 0 1,0-1 0,0 1-1,1-3 1,0-11-55,1 0 0,0-1-1,1 1 1,1 0 0,1 1-1,0-1 1,11-21 0,5-7-121,35-52 1,-14 35 85,2 1 1,3 2 0,3 3 0,1 1 0,102-79 0,-148 128 82,0 1 0,0 0 1,1 0-1,-1 1 0,1-1 1,0 1-1,0 1 0,12-5 1,-17 7 14,-1 1 0,1-1 0,0 0-1,0 0 1,-1 0 0,1 1 0,0-1 0,0 0 0,-1 1 0,1-1 0,0 1 0,-1-1 0,1 1-1,0-1 1,-1 1 0,1-1 0,-1 1 0,1 0 0,-1-1 0,1 1 0,-1 0 0,1-1 0,-1 1-1,0 0 1,1 0 0,-1-1 0,0 1 0,0 0 0,0 0 0,1-1 0,-1 1 0,0 0 0,0 0-1,0 0 1,0 0 0,0-1 0,-1 3 0,-2 32-72,3-33 69,-13 70-65,6-44 120,2 1-1,2-1 1,-1 31 0,4-58-35,0 0 1,0 0-1,0 0 1,0 1-1,0-1 1,0 0-1,0 0 1,0 0-1,1 1 1,-1-1-1,0 0 1,1 0-1,-1 0 1,1 0 0,0 0-1,-1 0 1,2 2-1,-1-2-4,0-1 0,-1 0 0,1 0 0,-1 0 0,1 0 0,-1 0 0,1 0 0,-1 0 0,1 0 0,-1 0 1,1 0-1,0 0 0,-1 0 0,1-1 0,-1 1 0,1 0 0,-1 0 0,1-1 0,-1 1 0,1 0 0,-1 0 0,0-1 0,1 1 0,-1-1 0,1 1 0,0-1 0,3-4 61,1 0 0,0-1-1,-1 0 1,6-10 0,3-9 90,-1 0 0,-1 0 0,-1-1 0,-1 0 0,-1-1 0,-2 0 0,-1 0 0,-1 0 0,1-47 0,-5 66-101,-1 0-1,0 1 0,-1-1 1,0 1-1,-4-11 0,6 16-42,-1 0-1,0 0 1,0 0 0,-1 0-1,1 0 1,0 0-1,0 1 1,-1-1-1,1 0 1,-3-1-1,3 2-10,0 1 0,0-1-1,0 1 1,1 0-1,-1-1 1,0 1-1,0 0 1,0-1-1,0 1 1,0 0-1,0 0 1,0 0 0,0 0-1,0 0 1,0 0-1,0 0 1,0 0-1,0 0 1,0 1-1,1-1 1,-1 0-1,0 1 1,0-1 0,-1 1-1,1-1-8,0 1-1,1-1 1,-1 0-1,0 1 1,0-1-1,1 1 1,-1-1-1,1 1 1,-1-1-1,0 1 1,1-1-1,-1 1 1,1 0-1,-1-1 1,1 1-1,0 0 1,-1 0-1,1-1 1,0 1 0,-1 0-1,1 0 1,0-1-1,0 1 1,-1 0-1,1 0 1,0 0-1,0-1 1,0 1-1,0 0 1,0 0-1,1 0 1,-1 0-1,0-1 1,0 1-1,0 0 1,1 0-1,-1-1 1,0 1-1,1 0 1,-1 0-1,1-1 1,0 2 0,0 0-50,1 0 0,-1 0 0,1 0 0,0-1 0,0 1 0,-1 0 0,1-1 0,1 1 1,-1-1-1,0 1 0,0-1 0,0 0 0,3 1 0,8 0-195,0 1 0,-1-2 0,1 0 0,23-1-1,-13-1 53,25 1-230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42.752"/>
    </inkml:context>
    <inkml:brush xml:id="br0">
      <inkml:brushProperty name="width" value="0.05" units="cm"/>
      <inkml:brushProperty name="height" value="0.05" units="cm"/>
    </inkml:brush>
  </inkml:definitions>
  <inkml:trace contextRef="#ctx0" brushRef="#br0">172 39 15963,'-2'-1'127,"1"-1"-1,0 1 0,0-1 0,0 1 0,-1 0 1,1-1-1,0 1 0,-1 0 0,1 0 0,-1 0 0,0 0 1,1 0-1,-1 1 0,0-1 0,1 0 0,-1 1 0,0-1 1,0 1-1,0 0 0,1-1 0,-1 1 0,0 0 1,0 0-1,0 0 0,0 0 0,0 1 0,1-1 0,-1 0 1,0 1-1,0 0 0,0-1 0,1 1 0,-1 0 1,0 0-1,-1 1 0,-3 2 8,0 0 0,0 0 0,1 1 0,0 0 0,0 0 0,0 0 0,0 0 1,-5 10-1,2-3-80,1 0 0,0 1 0,0-1 0,2 1 0,0 1 0,0-1 0,1 1 0,1 0 0,-3 18 0,6-31-50,0 1 0,0-1 0,0 1 0,0 0 0,0-1 1,0 1-1,0-1 0,1 1 0,-1 0 0,0-1 0,1 1 1,-1-1-1,1 1 0,0-1 0,-1 0 0,1 1 0,1 1 0,-1-3-3,0 1 0,0 0 0,0-1-1,-1 0 1,1 1 0,0-1 0,0 0-1,0 1 1,0-1 0,0 0 0,0 0-1,0 0 1,-1 0 0,1 1 0,0-2-1,0 1 1,0 0 0,0 0 0,0 0-1,0 0 1,1-1 0,6-2-4,-1 0 0,0 0 1,0-1-1,0 0 0,9-8 0,36-26-7,-22 14-14,2 1 1,54-28 0,-81 48 14,-1 1 0,1 0 1,0 1-1,0-1 0,0 1 0,0 0 0,-1 0 0,1 0 0,1 1 0,9 0 0,-13 1 3,1-1 0,0 1 0,0 0 1,-1 0-1,1 0 0,-1 0 0,1 0 1,-1 0-1,1 1 0,-1-1 0,0 1 0,1 0 1,-1 0-1,0 0 0,0 0 0,-1 0 0,1 0 1,0 0-1,-1 1 0,3 4 0,3 8-30,-1 1-1,-1 1 1,0-1-1,-2 1 0,1-1 1,0 34-1,8 33-288,-12-82 316,0 0 0,0 0-1,1 0 1,-1 0 0,0 0 0,0 0 0,1 0 0,-1 0-1,1 0 1,-1 0 0,1 0 0,-1 0 0,1-1 0,0 1-1,-1 0 1,1 0 0,0-1 0,-1 1 0,1 0 0,1 0-1,-1-1 1,0 0-1,0 0 1,0 0 0,-1 0-1,1 0 1,0 0-1,0 0 1,-1 0-1,1 0 1,0 0-1,0-1 1,-1 1-1,1 0 1,0 0-1,0-1 1,-1 1-1,1-1 1,-1 1-1,1-1 1,0 0-1,4-3-38,0-1 0,0 0 0,-1-1 0,7-10 0,77-138-66,-82 148 172,-3 9-8,-1 12 11,-2-13-58,0 11 18,1 0-1,1 0 1,0 0-1,0-1 0,1 1 1,1-1-1,6 15 1,-9-24-3,1 0 0,-1-1 0,0 1 0,1-1 0,0 1 0,-1-1 0,1 1 0,0-1 0,0 0 0,1 0 0,-1 0 0,0 0 0,1-1 0,-1 1 0,1 0 0,-1-1 0,1 0 0,0 0 0,-1 0 0,1 0 0,0 0 0,0 0 0,0-1 0,0 1 0,0-1 0,0 0 0,0 0 0,0 0 0,0 0 0,-1 0 0,1-1 0,0 1 0,0-1 0,0 0 0,0 0 0,4-2 0,3-2 83,0 0 1,0-1-1,0 0 0,-1-1 1,0 0-1,0 0 0,-1-1 1,15-17-1,-11 10 59,0 0-1,-2-1 1,0 0-1,13-28 1,-21 40-130,0-1 0,0 1 0,-1 0 0,0-1 0,0 0 1,0 1-1,0-1 0,-1 0 0,1 0 0,-1 1 0,-1-1 0,1 0 1,-1 0-1,1 1 0,-1-1 0,-2-4 0,1 5-13,1 1-1,-1 0 1,0 0-1,0 0 1,0 0 0,-1 0-1,1 1 1,-1-1-1,1 1 1,-1-1 0,0 1-1,0 0 1,0 0-1,0 0 1,-1 1 0,1-1-1,0 1 1,-1-1-1,1 1 1,-1 0 0,-4 0-1,-7-2-25,13 3-20,4 1-11,27 2-155,5-6-676,1-2 1,39-10 0,-64 12 381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43.464"/>
    </inkml:context>
    <inkml:brush xml:id="br0">
      <inkml:brushProperty name="width" value="0.05" units="cm"/>
      <inkml:brushProperty name="height" value="0.05" units="cm"/>
    </inkml:brush>
  </inkml:definitions>
  <inkml:trace contextRef="#ctx0" brushRef="#br0">60 0 18332,'0'20'484,"0"0"1,-1 0-1,-1 0 0,-5 21 1,0 5 207,-5 42 17,-14 131 120,23-168-679,1-1 0,8 67 0,-6-113-142,1 0 0,-1-1 0,1 1 0,0 0 0,0 0 0,0 0 0,1-1 0,0 1 0,-1 0 0,1-1 0,4 5 0,-6-7-7,0-1 0,1 1 0,-1-1 0,1 0 1,-1 1-1,0-1 0,1 0 0,-1 0 0,1 1 0,-1-1 0,1 0 1,0 0-1,-1 0 0,1 1 0,-1-1 0,1 0 0,-1 0 0,1 0 0,-1 0 1,1 0-1,0 0 0,-1 0 0,1 0 0,-1 0 0,1-1 0,-1 1 1,1 0-1,0 0 0,1-2 1,0 1 0,-1 0 1,1-1-1,0 1 0,-1-1 1,1 0-1,-1 1 0,0-1 0,1 0 1,-1 0-1,1-3 0,9-17 10,-1-1-1,-2 0 1,10-38-1,9-78 8,-13 65-89,-15 74 64,1-1 0,0 0-1,0 0 1,0 0 0,1 0 0,-1 0 0,0 1-1,0-1 1,0 0 0,1 0 0,-1 0-1,0 1 1,1-1 0,-1 0 0,1 1 0,-1-1-1,1 0 1,-1 0 0,1 1 0,-1-1 0,1 1-1,-1-1 1,1 1 0,0-1 0,0 1-1,1-1 1,-1 1-13,0 0-1,1 1 1,-1-1-1,0 1 1,0 0 0,0-1-1,1 1 1,-1 0-1,0 0 1,0 0-1,0-1 1,1 3-1,16 10-87,-12-11 98,0 0 0,0 0 0,0 0 1,1 0-1,-1-1 0,1 0 0,-1-1 0,1 1 0,-1-1 1,1-1-1,-1 1 0,1-1 0,-1 0 0,0 0 0,1-1 0,-1 0 1,0 0-1,0-1 0,9-4 0,2-2 32,0-1 0,0 0 0,-1-2-1,-1 0 1,18-17 0,-18 15 11,-1 0 0,-1-1 0,-1 0 0,0-1 1,-1 0-1,-1-1 0,0 0 0,-1-1 0,-1 0 0,-1 0 0,5-21 0,-11 35-24,0-1-1,-1 1 1,1 0-1,-1-1 1,0 1-1,0-1 1,-1 1-1,-1-9 0,2 12-6,-1-1-1,1 1 1,0 0-1,-1 0 0,1 0 1,-1 0-1,0 0 0,1 0 1,-1 1-1,0-1 1,1 0-1,-1 0 0,0 0 1,0 0-1,0 1 0,0-1 1,0 1-1,0-1 1,0 0-1,0 1 0,0 0 1,0-1-1,0 1 1,0-1-1,0 1 0,0 0 1,0 0-1,0 0 0,-1 0 1,1 0-1,0 0 1,0 0-1,0 0 0,0 0 1,-2 1-1,-2 1 4,0 0 0,0 0 0,0 0 0,0 1 0,1-1 0,-1 1 0,1 1 0,0-1 0,0 0 0,0 1 0,0 0 0,1 0 0,-5 7 0,2-5 1,-14 19 39,1 0 0,1 1 0,-19 35 0,28-42-4,0 0 1,1 0-1,1 0 0,1 1 0,-7 40 0,12-55-27,1 0 0,-1 0-1,1 0 1,0 1 0,0-1-1,1 0 1,1 9 0,-1-12-10,0-1 1,-1 1 0,1-1-1,0 0 1,-1 1-1,1-1 1,0 0 0,0 1-1,0-1 1,0 0 0,0 0-1,1 0 1,-1 0-1,0 0 1,0 0 0,1 0-1,-1-1 1,0 1-1,1 0 1,-1-1 0,1 1-1,-1-1 1,1 1-1,-1-1 1,1 0 0,-1 0-1,4 1 1,4-1 6,-1 0 0,1-1 0,0 0-1,-1 0 1,1-1 0,-1 0 0,10-4 0,57-27 29,-50 21-35,29-10-1,-47 19-4,1 1-1,0 0 0,0 1 1,0-1-1,1 2 0,-1-1 1,0 1-1,9 1 1,-15-1-1,0 1 1,1-1 0,-1 1 0,0-1 0,0 1-1,1 0 1,-1 0 0,0 0 0,0 1 0,0-1-1,0 0 1,0 1 0,-1-1 0,1 1 0,0 0 0,-1 0-1,1-1 1,-1 1 0,1 0 0,-1 0 0,0 0-1,0 0 1,0 1 0,0-1 0,0 0 0,-1 0-1,1 1 1,-1-1 0,1 0 0,-1 3 0,2 9 6,-2-1 1,1 1 0,-2-1-1,-2 15 1,2-12-2,-2 17-634,-8 32 1,11-64 614,0-1 1,0 1-1,0-1 0,0 1 1,0-1-1,0 0 0,0 1 1,0-1-1,0 1 0,0-1 0,-1 1 1,1-1-1,0 1 0,0-1 1,0 0-1,-1 1 0,1-1 1,0 1-1,0-1 0,-1 0 1,1 1-1,0-1 0,-1 0 1,1 0-1,-1 1 0,1-1 0,0 0 1,-1 0-1,1 1 0,-1-1 1,1 0-1,-1 0 0,1 0 1,0 0-1,-1 0 0,1 1 1,-1-1-1,1 0 0,-1 0 1,1 0-1,-1 0 0,0-1 1,-6-5-339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45.243"/>
    </inkml:context>
    <inkml:brush xml:id="br0">
      <inkml:brushProperty name="width" value="0.05" units="cm"/>
      <inkml:brushProperty name="height" value="0.05" units="cm"/>
    </inkml:brush>
  </inkml:definitions>
  <inkml:trace contextRef="#ctx0" brushRef="#br0">1 462 14851,'1'-2'181,"0"-1"-1,1 1 1,-1 0-1,1 0 1,0 0-1,-1 0 1,1 0-1,0 0 0,3-1 1,-5 3-161,0 0 1,0 0 0,0-1-1,1 1 1,-1 0-1,0 0 1,0 0-1,0 0 1,1 0-1,-1 0 1,0 0-1,0 0 1,1 0-1,-1 0 1,0 0-1,0 0 1,0 1 0,1-1-1,-1 0 1,0 0-1,0 0 1,0 0-1,1 0 1,-1 0-1,0 0 1,0 0-1,0 1 1,1-1-1,-1 0 1,0 0 0,0 0-1,0 0 1,0 1-1,0-1 1,1 0-1,2 18 702,-6 150 1286,-1-5-1435,4-160-551,1 0 0,-1 0 0,0 0 0,1 1 0,0-1 0,-1 0 0,1 0 0,0 0 0,1 0 1,-1-1-1,0 1 0,1 0 0,0 0 0,2 2 0,-3-4-10,-1-1 1,1 1 0,0-1-1,0 1 1,-1-1-1,1 1 1,0-1-1,0 1 1,0-1 0,0 0-1,-1 0 1,1 1-1,0-1 1,0 0-1,0 0 1,0 0 0,0 0-1,0 0 1,1 0-1,0-1 10,0 0 0,0 1-1,0-1 1,0 0 0,0 0-1,0 0 1,0 0 0,0-1 0,-1 1-1,1 0 1,2-4 0,6-6 83,0-2 0,-1 1 0,0-1 0,-1 0 0,0-1 0,7-19 0,-1-3 229,15-53 0,-26 79-275,-1 0 1,1 0-1,-2-1 1,1 1-1,-1 0 1,-1-1-1,-1-12 1,1 23-59,0 0 0,0 1 0,0-1 0,0 0 0,0 0 0,0 0 0,-1 0 0,1 0 0,0 0 0,0 0 0,0 1 0,0-1 1,0 0-1,-1 0 0,1 0 0,0 0 0,0 0 0,0 0 0,0 0 0,-1 0 0,1 0 0,0 0 0,0 0 0,0 0 0,0 0 0,-1 0 1,1 0-1,0 0 0,0 0 0,0 0 0,0 0 0,-1 0 0,1 0 0,0-1 0,0 1 0,0 0 0,0 0 0,0 0 0,-1 0 0,1 0 0,0 0 1,0 0-1,0-1 0,0 1 0,0 0 0,0 0 0,0 0 0,0 0 0,0 0 0,-1-1 0,1 1 0,-5 15-148,5-11 43,-1 0 1,1 1 0,0-1-1,1 0 1,-1 0 0,0 0-1,1 1 1,0-1 0,0 0-1,1 0 1,-1 0 0,2 3-1,-1-4 0,-1-1 0,1 0-1,-1 0 1,1 0 0,0-1-1,-1 1 1,1 0 0,0-1 0,0 1-1,0-1 1,1 1 0,-1-1-1,0 0 1,0 0 0,1 0-1,-1 0 1,1 0 0,-1-1-1,0 1 1,1-1 0,4 1 0,2-2-179,0 1 0,0-1 0,0 0 0,-1-1 0,1 0 0,-1 0 0,1-1 0,-1 0 0,0-1 0,12-6 0,5-5-317,-2 0 1,23-19-1,-34 25 591,0-1 1,-1-1-1,0 0 1,15-19-1,-23 25 356,-5 5-106,-6 5 171,-4 7 26,0 0-1,2 1 0,0 0 1,-17 28-1,11-11 278,-18 46 0,32-72-663,-20 59 565,21-58-551,-1 1-1,1-1 1,0 1-1,1-1 1,-1 1-1,1-1 1,0 1-1,1-1 1,1 8-1,-2-12-52,0 0 0,0 0 0,1 0 0,-1 0 0,0 0 0,1 0 0,-1-1 0,1 1 0,-1 0 0,1 0 0,0 0-1,-1-1 1,1 1 0,0 0 0,-1-1 0,1 1 0,0-1 0,0 1 0,-1 0 0,1-1 0,0 0 0,0 1 0,0-1 0,0 0-1,0 1 1,0-1 0,0 0 0,0 0 0,0 0 0,0 0 0,0 1 0,-1-2 0,1 1 0,0 0 0,0 0 0,2 0 0,1-1 6,0-1 1,0 1-1,0 0 1,0-1-1,0 0 1,5-3-1,8-8-19,0-1 0,-2 0-1,1-1 1,-2-1 0,0 0-1,22-35 1,19-21-279,-43 60 131,-12 12 142,0 0-1,0 0 0,0 0 1,0 0-1,1 0 0,-1 0 1,0 0-1,0-1 0,0 1 1,0 0-1,0 0 0,0 0 1,1 0-1,-1 0 0,0 0 1,0 0-1,0 0 0,0 0 1,1 0-1,-1 0 0,0 0 1,0 0-1,0 0 0,0 0 1,0 0-1,1 0 0,-1 0 1,0 0-1,0 0 0,0 0 1,0 0-1,0 0 0,0 1 1,1-1-1,-1 0 0,0 0 1,0 0-1,0 0 0,0 0 1,0 0-1,0 1 0,0 21-509,-2-9 482,2-10 19,-1 1-15,1 1 0,-1-1 0,1 1 0,1 0 1,-1-1-1,1 5 0,-1-8 27,1 0 0,-1 0 0,0 0-1,1 0 1,-1-1 0,0 1 0,1 0 0,-1-1 0,1 1 0,-1 0 0,1-1 0,0 1 0,-1 0 0,1-1 0,0 1 0,-1-1 0,1 1 0,0-1-1,-1 1 1,1-1 0,0 0 0,0 1 0,0-1 0,-1 0 0,1 0 0,0 0 0,0 1 0,0-1 0,0 0 0,0 0 0,-1 0 0,1 0-1,0 0 1,0-1 0,0 1 0,0 0 0,-1 0 0,1 0 0,0-1 0,0 1 0,0-1 0,9-3 18,0 0 1,0-1-1,-1 0 0,0-1 1,0 0-1,0 0 0,-1-1 1,15-14-1,4-8 124,25-37 0,-15 16 257,45-82 0,-65 99-170,-1-1 0,-1 0 0,17-66 0,-29 89-167,-1 6-17,-1-1 0,1 0 0,-1 0 1,0 0-1,-1 0 0,1 1 0,-1-1 0,-1 0 0,0-11 0,1 17-40,0-1 0,0 1 0,0 0 1,0 0-1,0-1 0,0 1 0,0 0 0,0-1 0,0 1 0,0 0 0,0-1 0,0 1 0,0 0 0,-1 0 0,1-1 0,0 1 0,0 0 0,0 0 0,0-1 0,0 1 0,-1 0 0,1 0 0,0-1 0,0 1 0,0 0 0,-1 0 0,1 0 0,0-1 0,0 1 0,-1 0 0,1 0 0,0 0 0,-1 0 0,1 0 0,0 0 0,0-1 0,-1 1 0,1 0 0,0 0 0,-1 0 0,1 0 0,0 0 0,0 0 0,-1 0 0,1 0 0,0 0 0,-1 0 0,1 1 0,0-1 0,-1 0 1,1 0-1,0 0 0,0 0 0,-1 0 0,1 0 0,0 1 0,0-1 0,-1 0 0,-11 19 28,-10 28 64,2 2-1,2 0 1,3 1 0,1 1-1,3 0 1,-5 59 0,15-100-73,-5 67 155,6-69-145,0 0-1,1 1 1,0-1 0,0 0 0,1 0-1,5 16 1,-7-23-25,1 1 0,-1 0 0,1-1 1,0 1-1,-1 0 0,1-1 0,0 1 0,0-1 0,0 1 0,0-1 0,1 1 1,-1-1-1,0 0 0,0 0 0,1 0 0,-1 1 0,1-1 0,-1 0 1,1-1-1,-1 1 0,1 0 0,0 0 0,-1-1 0,1 1 0,0-1 0,0 1 1,-1-1-1,1 0 0,0 0 0,0 0 0,0 0 0,-1 0 0,1 0 1,0 0-1,0-1 0,-1 1 0,1-1 0,0 1 0,0-1 0,1 0 0,1-2 8,0 1-1,0 0 0,0-1 0,-1 0 0,1 0 0,-1 0 0,1-1 0,-1 1 0,0-1 1,-1 1-1,1-1 0,0 0 0,-1 0 0,2-6 0,0 1-42,-1-1 0,0 0-1,-1-1 1,0 1 0,-1 0 0,0-1 0,0 1-1,-1 0 1,-1-1 0,0 1 0,-3-16-1,0 20-363,2 15 107,4 17-30,-1-22 301,0 0-1,0 0 0,0 0 1,1-1-1,-1 1 1,1 0-1,0-1 0,0 1 1,0-1-1,0 0 0,1 0 1,-1 0-1,1 0 0,0 0 1,0 0-1,0-1 0,0 1 1,1-1-1,-1 0 0,0 0 1,1 0-1,0 0 0,-1-1 1,1 0-1,0 0 0,0 0 1,0 0-1,0 0 0,6 0 1,2-1 24,-1-1 0,1 1 0,-1-2 0,0 0-1,0 0 1,1-1 0,-2-1 0,1 1 0,14-8 0,-4 0 30,-1 0 0,0-1 0,-1-1 0,24-21 0,-32 24-2,0-1 0,0 0 0,-1 0 0,-1-1-1,0-1 1,0 0 0,10-21 0,-16 28-6,-1-1 0,0 1 0,3-14 0,-4 19-24,-1-1-1,0 1 1,0-1 0,0 1 0,0 0 0,0-1 0,0 1 0,-1-1 0,1 1 0,0 0 0,-1-1 0,0-1-1,1 3-1,-1-1-1,1 1 0,0-1 0,-1 1 1,1-1-1,-1 1 0,0-1 0,1 1 1,-1-1-1,1 1 0,-1 0 0,0-1 1,1 1-1,-1 0 0,1 0 0,-1-1 1,0 1-1,0 0 0,1 0 0,-1 0 0,0 0 1,1 0-1,-1 0 0,0 0 0,1 0 1,-2 0-1,-2 1 11,0 0 0,0 0 0,0 1 0,0-1 0,0 1 0,0 0 1,0 0-1,1 0 0,-1 1 0,1-1 0,-1 1 0,-3 4 0,-36 41 169,42-46-177,-14 15 56,2 1 1,1 1-1,0 0 0,1 0 1,1 1-1,1 0 1,1 1-1,-10 38 0,17-54-50,0-1 0,1 1-1,-1 0 1,1 0-1,0 0 1,1 0-1,-1 0 1,2 5 0,-1-8-20,-1 0 0,1 0 0,0 0 1,-1 0-1,1 0 0,0-1 1,1 1-1,-1 0 0,0-1 0,0 1 1,1-1-1,-1 1 0,1-1 1,-1 0-1,1 0 0,-1 1 0,1-1 1,0 0-1,0 0 0,-1-1 1,1 1-1,4 1 0,1-1-98,0 0 0,0 0 0,0 0 0,0-1 1,0 0-1,0-1 0,1 0 0,-1 0 0,0 0 0,0-1 0,-1 0 0,9-3 0,1-2-21,-1 0 1,1-1-1,-1 0 0,16-13 1,26-25-311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45.655"/>
    </inkml:context>
    <inkml:brush xml:id="br0">
      <inkml:brushProperty name="width" value="0.05" units="cm"/>
      <inkml:brushProperty name="height" value="0.05" units="cm"/>
    </inkml:brush>
  </inkml:definitions>
  <inkml:trace contextRef="#ctx0" brushRef="#br0">96 0 17372,'-28'45'1841,"17"-30"-1396,2 0 0,0 0 1,0 1-1,2 0 0,-8 24 1,14-39-413,1 0 0,0 0 1,-1 1-1,1-1 0,0 1 1,0-1-1,0 0 0,0 1 1,0-1-1,0 0 0,1 1 1,-1-1-1,0 0 1,1 1-1,-1-1 0,1 0 1,-1 0-1,1 0 0,0 1 1,-1-1-1,1 0 0,0 0 1,0 0-1,0 0 0,0 0 1,0 0-1,0 0 0,0 0 1,0-1-1,0 1 0,0 0 1,0-1-1,1 1 0,-1 0 1,0-1-1,0 0 0,3 1 1,6 1-79,1 0 1,-1 0 0,0-1 0,14-1-1,2 1-23,7 3-217,39 10 0,-60-10 187,-1-1-1,1 1 1,-1 1 0,0 0 0,-1 0 0,19 13 0,-27-16 95,1-1 0,-1 1 1,0 0-1,0 0 0,-1 0 0,1 0 1,0 0-1,-1 0 0,1 0 1,-1 0-1,1 0 0,-1 1 1,0-1-1,0 1 0,0-1 1,-1 1-1,1-1 0,0 1 1,-1 0-1,1 3 0,-2-2 39,1-1-1,-1 1 1,0-1-1,0 0 1,0 1-1,0-1 1,-1 0-1,1 0 1,-1 0-1,0 0 1,0 0 0,0-1-1,0 1 1,-1 0-1,-3 3 1,-10 9 121,-1-1 0,0 0 0,-1-1 0,-1-1 0,0 0 1,0-2-1,-1 0 0,-1-1 0,0-1 0,0-1 0,-33 6 0,51-13-236,-30 2-366,32-2 423,-1 0 0,1 0-1,0 0 1,0 0 0,0 0-1,0 0 1,0-1 0,0 1 0,0-1-1,0 1 1,-1 0 0,1-1-1,0 0 1,1 1 0,-1-1-1,0 0 1,0 1 0,0-1-1,0 0 1,0 0 0,1 0-1,-1 0 1,0 1 0,1-1 0,-1-2-1,-1-11-478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6.649"/>
    </inkml:context>
    <inkml:brush xml:id="br0">
      <inkml:brushProperty name="width" value="0.05" units="cm"/>
      <inkml:brushProperty name="height" value="0.05" units="cm"/>
    </inkml:brush>
  </inkml:definitions>
  <inkml:trace contextRef="#ctx0" brushRef="#br0">45 0 17140,'0'4'144,"0"1"0,0-1 0,0 0 1,0 1-1,-1-1 0,0 0 0,0 0 1,0 1-1,0-1 0,-1 0 0,1 0 1,-1 0-1,-4 6 0,-5 13 441,-4 29-98,14-48-523,0 0 0,1 0 0,0 1 1,-1-1-1,1 0 0,1 1 1,-1-1-1,1 0 0,0 0 0,1 7 1,-1-11 16,-1 1 1,0 0-1,1 0 1,-1-1 0,1 1-1,-1 0 1,1-1-1,-1 1 1,1-1 0,-1 1-1,1-1 1,0 1 0,-1-1-1,1 1 1,0-1-1,-1 1 1,1-1 0,0 0-1,0 1 1,-1-1-1,1 0 1,0 0 0,0 0-1,0 0 1,-1 0 0,1 1-1,0-1 1,0-1-1,0 1 1,-1 0 0,1 0-1,0 0 1,0 0-1,-1 0 1,1-1 0,0 1-1,0 0 1,-1-1 0,1 1-1,1-1 1,33-23-421,-26 17 335,-3 3 77,0 0 0,1 0-1,0 0 1,0 0-1,0 1 1,0 0 0,12-3-1,-17 6 35,1 0-1,0-1 0,0 1 0,-1 0 0,1 0 0,0 1 0,-1-1 0,1 1 0,0-1 0,-1 1 0,1 0 0,-1 0 1,1 0-1,-1 0 0,1 0 0,-1 1 0,0-1 0,1 1 0,-1-1 0,0 1 0,0 0 0,0 0 0,0 0 1,2 4-1,1 2 96,-1-1 1,0 1 0,0 0-1,-1 0 1,0 1 0,0-1-1,-1 1 1,0-1 0,-1 1-1,0 0 1,0-1 0,-1 1-1,0 0 1,0 0 0,-1 0-1,-1-1 1,1 1 0,-1 0-1,-4 9 1,3-10 19,1 0 0,-2-1 0,1 0 0,-1 1 0,0-1 0,-1-1 0,1 1 0,-1 0 1,-9 7-1,10-10-89,0 0 0,-1-1 1,1 0-1,-1 0 0,1 0 1,-1-1-1,0 1 0,0-1 1,0-1-1,0 1 0,-1 0 1,1-1-1,0 0 0,-11 0 1,14-1-116,-1 0 0,1 0 0,0 0 0,-1-1-1,1 1 1,0-1 0,0 0 0,0 1 0,-1-1 0,1 0 0,0 0 0,0 0 0,0-1 0,0 1 0,0 0 0,1-1 0,-4-2 0,4 3 22,0-1 1,0 1-1,0 0 0,0-1 1,1 1-1,-1-1 1,0 1-1,1 0 0,-1-1 1,1 0-1,0 1 0,-1-1 1,1 1-1,0-1 1,0 1-1,0-1 0,0 0 1,0 1-1,0-1 1,1 1-1,-1-1 0,0 1 1,1-1-1,-1 1 1,1-1-1,0 1 0,1-3 1,10-12-656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7:59.888"/>
    </inkml:context>
    <inkml:brush xml:id="br0">
      <inkml:brushProperty name="width" value="0.05" units="cm"/>
      <inkml:brushProperty name="height" value="0.05" units="cm"/>
    </inkml:brush>
  </inkml:definitions>
  <inkml:trace contextRef="#ctx0" brushRef="#br0">4 1613 12939,'-1'0'100,"1"1"0,0 0-1,-1-1 1,1 1 0,0 0 0,0 0 0,-1-1 0,1 1 0,0 0 0,0 0 0,0-1-1,0 1 1,0 0 0,0 0 0,0-1 0,0 1 0,0 0 0,0 0 0,0-1 0,1 3-1,9-16 1297,2-3-1275,59-81 47,72-125 0,39-114 122,-108 196-179,-3-2-3,7-13 16,-75 148-109,1 0-1,0 1 1,0-1-1,1 1 0,0 0 1,10-9-1,-14 14-7,0 0 0,1 0 0,-1 0-1,0 1 1,1-1 0,-1 0 0,1 1 0,-1-1-1,1 1 1,-1 0 0,1-1 0,-1 1 0,1 0-1,0 0 1,-1 0 0,1 0 0,-1 0 0,1 0-1,-1 1 1,1-1 0,-1 1 0,1-1 0,-1 1-1,1-1 1,-1 1 0,1 0 0,-1-1 0,0 1-1,1 0 1,-1 0 0,0 0 0,0 0 0,0 0-1,2 2 1,6 6 49,0-1 0,1 0-1,0-1 1,0 0 0,1 0 0,0-1-1,0-1 1,15 6 0,-19-9-29,1 0 0,-1-1 0,1 0 0,-1 0 0,1-1 0,-1 0 0,1 0 0,-1-1 0,1 0 0,-1 0 0,1-1 0,-1 1 0,0-2 0,0 1 0,8-5 0,21-12 61,-1-2 1,-2-2-1,60-51 1,-72 56-82,117-107-238,-83 72-569,112-83 0,-151 127 613,-1 0 0,1 1 0,22-9 0,-19 11-291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00.293"/>
    </inkml:context>
    <inkml:brush xml:id="br0">
      <inkml:brushProperty name="width" value="0.05" units="cm"/>
      <inkml:brushProperty name="height" value="0.05" units="cm"/>
    </inkml:brush>
  </inkml:definitions>
  <inkml:trace contextRef="#ctx0" brushRef="#br0">0 355 14619,'9'-2'760,"52"-44"-484,30-10-63,104-46-1,-167 88-194,35-17 44,107-35 0,-139 57-47,0 0 1,1 3 0,0 0-1,0 2 1,58 1-1,-81 3-15,0 0 0,-1 1 0,1 0 0,0 1 0,0 0 0,-1 0 0,1 1 0,-1 0 0,0 1 0,0 0 0,0 0 0,0 1 0,-1 0 0,1 0 0,-1 0 0,-1 1-1,1 0 1,-1 1 0,0-1 0,0 1 0,5 10 0,-3-5 13,-2 0-1,0 1 0,0-1 1,-1 2-1,-1-1 0,0 0 1,-1 1-1,2 14 1,-3-5 44,0-1 1,-2 1 0,-1-1 0,-4 32 0,-7 6 194,-3 0 0,-37 95 1,-81 167 372,115-287-579,4-16-41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09.423"/>
    </inkml:context>
    <inkml:brush xml:id="br0">
      <inkml:brushProperty name="width" value="0.05" units="cm"/>
      <inkml:brushProperty name="height" value="0.05" units="cm"/>
    </inkml:brush>
  </inkml:definitions>
  <inkml:trace contextRef="#ctx0" brushRef="#br0">295 24 16067,'10'-18'1307,"-8"12"-280,-7 20-176,-50 153 1447,37-102-1979,-43 151 434,-27 85 19,86-290-790,1-9-10,1 0 1,0 0 0,-1 0-1,1 0 1,-1 0 0,0 0-1,1 0 1,-1 0 0,0-1-1,0 1 1,0 0 0,-1 0-1,1-1 1,0 1 0,-1-1-1,1 1 1,-2 1 0,2-3 7,1 0 1,0 0 0,0 0 0,-1 0-1,1 0 1,0 0 0,0 0 0,-1 0-1,1 0 1,0 0 0,-1 0 0,1 0-1,0 0 1,0-1 0,-1 1 0,1 0-1,0 0 1,0 0 0,-1 0 0,1 0-1,0-1 1,0 1 0,-1 0 0,1 0-1,0 0 1,0-1 0,0 1 0,0 0-1,-1 0 1,1 0 0,0-1 0,0 1-1,0 0 1,0 0 0,0-1 0,0 1-1,0 0 1,-1-1 0,-4-14-494,0-1-1,2 0 1,-1 0 0,-1-22 0,0 0 211,-7-31-400,1-2-217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09.837"/>
    </inkml:context>
    <inkml:brush xml:id="br0">
      <inkml:brushProperty name="width" value="0.05" units="cm"/>
      <inkml:brushProperty name="height" value="0.05" units="cm"/>
    </inkml:brush>
  </inkml:definitions>
  <inkml:trace contextRef="#ctx0" brushRef="#br0">1 1 12075,'4'4'1592,"2"6"-720,4 3-272,4 0 1977,3-2-1409,9-1-320,3-1-64,7-5-151,2-4-73,4-4-232,2-2-152,-2-2-552,-3 2-320,-6 4-1385,-6 2 1745,-6 2-288,-4 2-256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0.210"/>
    </inkml:context>
    <inkml:brush xml:id="br0">
      <inkml:brushProperty name="width" value="0.05" units="cm"/>
      <inkml:brushProperty name="height" value="0.05" units="cm"/>
    </inkml:brush>
  </inkml:definitions>
  <inkml:trace contextRef="#ctx0" brushRef="#br0">1 388 14331,'1'28'1312,"2"-18"-709,-2-10-588,-1 0 0,0 0 0,0 0 0,0 0 0,1 0 0,-1 0 0,0 0 0,0 0 0,0 0 0,1 0 0,-1 0 0,0 0 0,0 0 0,0 0 0,1 0 0,-1 0 0,0-1 0,0 1 0,0 0 0,1 0 0,-1 0 0,0 0 0,0 0 0,0-1 0,0 1 0,0 0 0,1 0 0,-1 0 0,0 0 0,0-1 0,0 1 0,0 0 0,0 0 0,0 0 0,0-1 0,0 1 1,0 0-1,0 0 0,0 0 0,0-1 0,0 1 0,0 0 0,13-33 642,-1-1-1,-2 0 1,8-49 0,-7 29-333,29-129 588,-40 222-397,0-31-492,-4 111 319,5-104-413,0 0 0,1-1 0,0 1 1,1-1-1,10 28 0,-3-25-331,-10-16 387,1-1-1,-1 0 0,0 0 1,0 1-1,1-1 0,-1 0 1,0 0-1,1 0 1,-1 0-1,0 1 0,1-1 1,-1 0-1,0 0 0,1 0 1,-1 0-1,1 0 0,-1 0 1,0 0-1,1 0 1,-1 0-1,0 0 0,1 0 1,-1 0-1,1 0 0,-1 0 1,1-1-1,0 0-12,0 0-1,1 0 1,-1-1-1,0 1 1,0-1 0,0 1-1,0-1 1,0 1-1,-1-1 1,1 0-1,0 1 1,-1-1 0,1 0-1,-1 0 1,0 1-1,1-3 1,3-24-319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0.644"/>
    </inkml:context>
    <inkml:brush xml:id="br0">
      <inkml:brushProperty name="width" value="0.05" units="cm"/>
      <inkml:brushProperty name="height" value="0.05" units="cm"/>
    </inkml:brush>
  </inkml:definitions>
  <inkml:trace contextRef="#ctx0" brushRef="#br0">1 145 17700,'7'2'1512,"4"-7"-1032,4-6-168,10-3 432,6-4-175,1-2-137,1 2-160,-2-1-544,-3 2-449,-6 4 609,-2 6-160,-7 3-88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1.042"/>
    </inkml:context>
    <inkml:brush xml:id="br0">
      <inkml:brushProperty name="width" value="0.05" units="cm"/>
      <inkml:brushProperty name="height" value="0.05" units="cm"/>
    </inkml:brush>
  </inkml:definitions>
  <inkml:trace contextRef="#ctx0" brushRef="#br0">0 385 14883,'1'0'108,"-1"0"0,1 0 0,0-1-1,-1 1 1,1 0 0,-1-1 0,1 1-1,-1-1 1,1 1 0,-1 0 0,1-1 0,-1 1-1,1-1 1,-1 1 0,1-1 0,-1 0-1,0 1 1,1-1 0,-1 1 0,0-1 0,1-1-1,6-18 282,-6 15-82,83-344 4548,-89 392-4797,3 0 0,4 69-1,1-84 14,0-1 0,2 0 0,1-1 0,1 1 0,14 32 0,-14-33 238,-6-19-201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2.491"/>
    </inkml:context>
    <inkml:brush xml:id="br0">
      <inkml:brushProperty name="width" value="0.05" units="cm"/>
      <inkml:brushProperty name="height" value="0.05" units="cm"/>
    </inkml:brush>
  </inkml:definitions>
  <inkml:trace contextRef="#ctx0" brushRef="#br0">1 1 15627,'3'1'1601,"-1"4"-1097,3 13-144,-1 9 696,2 11-504,1 3-80,3 5-72,0 0-32,3-4-183,-2 1-81,1-10-216,-1-8-137,-3-9-391,-3-6-176,-6-13 280,-9-11 56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2.880"/>
    </inkml:context>
    <inkml:brush xml:id="br0">
      <inkml:brushProperty name="width" value="0.05" units="cm"/>
      <inkml:brushProperty name="height" value="0.05" units="cm"/>
    </inkml:brush>
  </inkml:definitions>
  <inkml:trace contextRef="#ctx0" brushRef="#br0">0 137 14691,'0'-3'1801,"3"-4"-1113,6-2-232,1-2 1040,9-4-696,1-1-120,3-1-368,4 2-328,-1 0 601,-3 2-521,-8 3-64,-2 5-48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5.580"/>
    </inkml:context>
    <inkml:brush xml:id="br0">
      <inkml:brushProperty name="width" value="0.05" units="cm"/>
      <inkml:brushProperty name="height" value="0.05" units="cm"/>
    </inkml:brush>
  </inkml:definitions>
  <inkml:trace contextRef="#ctx0" brushRef="#br0">156 18 14635,'9'-16'1328,"-9"16"-1307,0 0 1,0 0 0,0-1-1,1 1 1,-1 0-1,0 0 1,0 0-1,0 0 1,0 0-1,0 0 1,1 0-1,-1 0 1,0 0-1,0 0 1,0 0-1,0-1 1,1 1-1,-1 0 1,0 0 0,0 0-1,0 0 1,0 0-1,1 0 1,-1 0-1,0 1 1,0-1-1,0 0 1,0 0-1,1 0 1,-1 0-1,0 0 1,0 0-1,0 0 1,0 0 0,0 0-1,1 0 1,-1 0-1,0 1 1,0-1-1,0 0 1,0 0-1,0 0 1,0 0-1,1 0 1,-1 3 107,1 0 0,0-1 1,-1 1-1,1-1 0,-1 1 0,0-1 0,0 1 1,0 0-1,0-1 0,0 1 0,-1 2 1,-83 628 3773,83-628-3743,0 2-260,0 0 0,0 0 0,0 0 0,-4 9 0,5-16 103,0 1-1,-1 0 1,1-1-1,0 1 1,0-1-1,-1 1 1,1 0-1,-1-1 1,1 1-1,0-1 1,-1 1-1,1-1 1,-1 1-1,1-1 1,-1 1-1,1-1 1,-1 0-1,0 1 1,1-1-1,-1 0 1,1 1-1,-1-1 1,0 0-1,1 0 1,-1 0-1,0 1 1,1-1-1,-1 0 1,0 0-1,1 0 1,-1 0-1,0 0 1,1 0-1,-1 0 0,0-1 1,1 1-1,-1 0 1,0 0-1,1 0 1,-1-1-1,0 1 1,1 0-1,-1-1 1,1 1-1,-1 0 1,1-1-1,-1 1 1,1-1-1,-1 1 1,1-1-1,-1 1 1,1-1-1,0 1 1,-1-2-1,-6-5 27,1 0 0,0-1 0,-8-13 0,-3-9-115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7.471"/>
    </inkml:context>
    <inkml:brush xml:id="br0">
      <inkml:brushProperty name="width" value="0.05" units="cm"/>
      <inkml:brushProperty name="height" value="0.05" units="cm"/>
    </inkml:brush>
  </inkml:definitions>
  <inkml:trace contextRef="#ctx0" brushRef="#br0">4 0 15691,'-1'7'428,"0"0"-1,0 0 1,1-1-1,-1 1 1,2 0-1,-1 0 0,1 0 1,2 10-1,0 6-37,35 196 17,-38-217-400,10 29 50,-9-30-54,-1-1 0,0 1 0,0-1 0,0 0 0,0 1 0,1-1 0,-1 1 0,0-1 0,0 0 0,1 1 1,-1-1-1,0 0 0,0 1 0,1-1 0,-1 0 0,0 1 0,1-1 0,-1 0 0,1 0 0,-1 0 0,0 1 0,1-1 0,-1 0 0,1 0 1,-1 0-1,1 0 0,-1 0 0,0 0 0,1 1 0,-1-1 0,1 0 0,-1 0 0,1 0 0,-1-1 0,1 1 0,-1 0 0,0 0 0,1 0 1,-1 0-1,1 0 0,-1 0 0,0-1 0,1 1 0,-1 0 0,1 0 0,-1-1 0,0 1 0,1 0 0,-1-1 0,0 1 0,1 0 0,-1-1 1,0 1-1,0 0 0,1-1 0,-1 0 0,8-11 54,-1-1 0,0 0 0,-1-1 0,0 1 0,-1-1 0,5-23 0,3-7 71,-8 27-77,15-36 113,-19 49-141,2-1 0,-1 1 0,0 0 0,1-1 0,0 1 0,0 0 0,0 1 0,4-5 0,-6 8-17,0-1-1,-1 1 0,1-1 0,0 1 1,-1-1-1,1 1 0,0 0 1,0 0-1,-1-1 0,1 1 1,0 0-1,0 0 0,0 0 0,-1 0 1,1 0-1,0 0 0,0 0 1,0 0-1,-1 0 0,1 0 0,0 0 1,0 1-1,-1-1 0,1 0 1,0 1-1,0-1 0,-1 0 1,1 1-1,0-1 0,-1 1 0,1-1 1,0 1-1,-1-1 0,1 1 1,-1 0-1,1-1 0,-1 1 1,1-1-1,-1 1 0,0 0 0,1 1 1,15 31 103,-14-30-97,24 73 156,7 17 0,-32-89-157,0-1-1,1 0 1,0 1 0,0-1-1,0 0 1,5 5-1,-7-7-6,1-1-1,0 1 1,-1-1 0,1 1-1,0-1 1,-1 1-1,1-1 1,0 1 0,0-1-1,0 0 1,-1 0-1,1 1 1,0-1 0,0 0-1,0 0 1,0 0-1,0 0 1,-1 0 0,1 0-1,0 0 1,0 0-1,0 0 1,0 0 0,-1 0-1,1-1 1,0 1-1,0 0 1,0-1 0,-1 1-1,1 0 1,0-1-1,0 1 1,-1-1 0,1 1-1,0-1 1,-1 0-1,2 0 1,8-11 42,0 0 0,-1 0 0,-1-1-1,13-22 1,14-23 63,-34 57-108,7-10 16,0 1 0,0 0 1,17-15-1,-23 24-23,0-1 0,0 0 0,0 1 0,0-1 0,0 1 0,0 0 1,0 0-1,1 0 0,-1 0 0,0 0 0,1 0 0,-1 1 0,0-1 0,1 1 0,-1 0 1,1-1-1,-1 1 0,1 0 0,-1 0 0,0 1 0,1-1 0,-1 0 0,1 1 0,-1 0 1,0-1-1,1 1 0,1 1 0,1 2-84,-1-1 1,0 1-1,0 0 0,0 0 1,0 0-1,-1 0 0,1 1 1,-1 0-1,0-1 0,-1 1 1,1 0-1,-1 1 0,2 6 1,0-1-291,0 1 1,-1 0-1,-1 0 1,2 25-1,-6-22-109,-5-17-146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5.968"/>
    </inkml:context>
    <inkml:brush xml:id="br0">
      <inkml:brushProperty name="width" value="0.05" units="cm"/>
      <inkml:brushProperty name="height" value="0.05" units="cm"/>
    </inkml:brush>
  </inkml:definitions>
  <inkml:trace contextRef="#ctx0" brushRef="#br0">1 6 15891,'6'-4'1553,"5"4"-905,2 0-200,7 0 680,3-2-208,7 2-303,4 0-241,2 0-704,2 2-385,-4 5 625,-7 1-208,-2 4-144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6.398"/>
    </inkml:context>
    <inkml:brush xml:id="br0">
      <inkml:brushProperty name="width" value="0.05" units="cm"/>
      <inkml:brushProperty name="height" value="0.05" units="cm"/>
    </inkml:brush>
  </inkml:definitions>
  <inkml:trace contextRef="#ctx0" brushRef="#br0">230 1037 16011,'7'-4'394,"0"0"-1,1 0 1,-1 0-1,1 1 1,0 0-1,0 1 1,0 0-1,0 0 1,0 1-1,11-1 1,-16 2-354,0 0 1,-1 0-1,1 0 0,-1 0 1,1 1-1,-1-1 0,1 1 1,0 0-1,-1 0 0,0 0 1,1 0-1,-1 0 1,0 1-1,1-1 0,-1 0 1,0 1-1,0 0 0,0 0 1,0-1-1,-1 1 0,1 0 1,0 1-1,-1-1 0,1 0 1,-1 0-1,0 1 0,0-1 1,0 0-1,0 1 1,0-1-1,-1 1 0,1-1 1,-1 1-1,1 0 0,-1 3 1,1 2 9,-1 0 0,0-1 1,-1 1-1,0 0 1,0 0-1,0 0 0,-4 9 1,-23 53 516,19-50-164,-11 36 0,20-55-391,-1 0 0,1 0 0,0-1 1,0 1-1,0 0 0,-1 0 0,1-1 0,0 1 0,0 0 0,0 0 0,0 0 1,0-1-1,0 1 0,0 0 0,1 0 0,-1 0 0,0-1 0,0 1 0,1 0 1,-1 0-1,1 0 0,-1 0-9,1-1 0,-1 0 0,1 0 1,-1 0-1,1 0 0,0 0 0,-1 1 0,1-1 1,-1 0-1,1 0 0,-1 0 0,1-1 0,-1 1 1,1 0-1,-1 0 0,1 0 0,-1 0 0,1 0 1,0-1-1,-1 1 0,0 0 0,2-1 0,2-1-84,0-1-1,0 1 0,-1-1 0,1 0 1,-1 0-1,6-6 0,2-8-256,0 0 1,0-1-1,14-36 0,-5 3-59</inkml:trace>
  <inkml:trace contextRef="#ctx0" brushRef="#br0" timeOffset="1">1 220 18764,'3'6'1704,"5"-9"-1224,4-13-199,8-8 967,6-2-616,1-4-832,4 1-416,2-1-1353,2 0 1665,-4 9-272,-2 5-272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6.889"/>
    </inkml:context>
    <inkml:brush xml:id="br0">
      <inkml:brushProperty name="width" value="0.05" units="cm"/>
      <inkml:brushProperty name="height" value="0.05" units="cm"/>
    </inkml:brush>
  </inkml:definitions>
  <inkml:trace contextRef="#ctx0" brushRef="#br0">1 531 12451,'-1'1'145,"1"0"1,0 0-1,0 0 0,0 0 1,0 0-1,0-1 1,0 1-1,0 0 1,1 0-1,-1 0 0,0 0 1,0 0-1,1 0 1,-1 0-1,0 0 1,1 0-1,0 1 0,0-2-53,-1 0-1,1-1 0,-1 1 0,1 0 0,-1 0 1,1 0-1,-1 0 0,0-1 0,1 1 1,-1 0-1,1 0 0,-1-1 0,0 1 0,1 0 1,-1-1-1,0 1 0,1-1 0,-1 1 1,0 0-1,1-1 0,-1 1 0,0-1 0,0 0 1,21-40 2509,-20 36-2466,22-53 519,-2-2 0,-4 0 0,-2-1 0,13-114 0,-26 162-631,-1 2 0,0 0 0,0-1 0,-2-11 1,-1 13 0,-1 13-9,-1 19 8,3 14-5,1 1-1,7 53 0,-4-71-139,0 0-1,2 0 0,0 0 1,1-1-1,1 0 0,14 26 1,-19-39-75,0-1 66,1-1 0,-1 1 0,0 0 0,-1 0 0,1 0 0,-1 1 0,2 5 0,-4-3-224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7.694"/>
    </inkml:context>
    <inkml:brush xml:id="br0">
      <inkml:brushProperty name="width" value="0.05" units="cm"/>
      <inkml:brushProperty name="height" value="0.05" units="cm"/>
    </inkml:brush>
  </inkml:definitions>
  <inkml:trace contextRef="#ctx0" brushRef="#br0">6 8 19204,'-6'-6'1592,"6"5"-1199,5 3-161,2 13 584,3 2-288,3 9-152,4 1-104,2 6-184,1 1-104,0 1-256,-3-5-152,-3-6-480,-4-4-137,-7-8 737,-4-5-232,-11-7-128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8.110"/>
    </inkml:context>
    <inkml:brush xml:id="br0">
      <inkml:brushProperty name="width" value="0.05" units="cm"/>
      <inkml:brushProperty name="height" value="0.05" units="cm"/>
    </inkml:brush>
  </inkml:definitions>
  <inkml:trace contextRef="#ctx0" brushRef="#br0">12 428 16315,'-10'-7'1681,"9"1"-1105,2-1-224,12-2 760,6-4-184,9-2-359,4-4-185,8-3-720,2-2-457,-1-5 713,-2-2-136,-8-1-72</inkml:trace>
  <inkml:trace contextRef="#ctx0" brushRef="#br0" timeOffset="1">654 166 17172,'12'-5'1344,"3"-6"-1080,-2-5-208,6-5-8,0-2-280,1-7 272,0 0-160,-3 1-152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8.509"/>
    </inkml:context>
    <inkml:brush xml:id="br0">
      <inkml:brushProperty name="width" value="0.05" units="cm"/>
      <inkml:brushProperty name="height" value="0.05" units="cm"/>
    </inkml:brush>
  </inkml:definitions>
  <inkml:trace contextRef="#ctx0" brushRef="#br0">0 224 17588,'9'-6'1592,"4"-5"-1232,5-11-296,7 1 616,6-2-1120,3-3 536,4 6-232,-1 3-144</inkml:trace>
  <inkml:trace contextRef="#ctx0" brushRef="#br0" timeOffset="1">292 80 14187,'0'0'1760,"6"-1"-871,3-5-337,2-4 1328,2 0-784,1-3-408,1 0-199,-4 2-705,-2-2 1720,-3 10-1280,-21 6-72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9.053"/>
    </inkml:context>
    <inkml:brush xml:id="br0">
      <inkml:brushProperty name="width" value="0.05" units="cm"/>
      <inkml:brushProperty name="height" value="0.05" units="cm"/>
    </inkml:brush>
  </inkml:definitions>
  <inkml:trace contextRef="#ctx0" brushRef="#br0">230 4 15403,'19'-4'1393,"-19"4"-1364,0 0 0,1 1-1,-1-1 1,0 0-1,1 0 1,-1 0 0,0 0-1,1 0 1,-1 0 0,0 1-1,0-1 1,1 0 0,-1 0-1,0 0 1,0 1 0,1-1-1,-1 0 1,0 0-1,0 1 1,0-1 0,1 0-1,-1 0 1,0 1 0,0-1-1,0 0 1,0 1 0,0-1-1,0 0 1,0 1 0,1-1-1,-2 4 159,1 0 0,-1 0-1,0 0 1,0 0 0,0 0-1,-3 6 1,2-4 13,-66 180 1651,-77 237-1674,140-410-1463,2-20 584,4-31 221,0 24 308,-9-219-3718,-9 137 4711,17 86 132,4 8-128,13 12 462,-2 1-562,7-2-555,1-1 0,0 0 0,1-2 0,-1-1 0,44 5 0,-15-7-1551,86-5-1,-98-1 686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19.672"/>
    </inkml:context>
    <inkml:brush xml:id="br0">
      <inkml:brushProperty name="width" value="0.05" units="cm"/>
      <inkml:brushProperty name="height" value="0.05" units="cm"/>
    </inkml:brush>
  </inkml:definitions>
  <inkml:trace contextRef="#ctx0" brushRef="#br0">1 42 16588,'1'1'118,"-1"0"0,1 0 0,0 0 0,-1 0 1,1 0-1,-1 0 0,1 1 0,-1-1 0,1 0 1,-1 0-1,0 0 0,0 1 0,1-1 0,-1 0 1,0 0-1,0 0 0,0 1 0,-1-1 1,1 2-1,0 3 209,1 9 230,0 12-116,1 0-1,1-1 0,1 1 1,1 0-1,13 36 0,-17-62-428,-1 1-1,1-1 1,-1 1 0,1-1-1,0 1 1,-1-1 0,1 0-1,0 1 1,0-1-1,0 0 1,0 1 0,0-1-1,0 0 1,1 0 0,-1 0-1,0 0 1,1 0-1,-1 0 1,0-1 0,1 1-1,-1 0 1,1-1 0,-1 1-1,1-1 1,-1 1-1,1-1 1,0 0 0,-1 0-1,1 0 1,-1 1 0,1-2-1,0 1 1,-1 0-1,1 0 1,-1 0 0,1-1-1,0 1 1,-1-1 0,1 1-1,-1-1 1,0 0-1,1 1 1,-1-1 0,1 0-1,1-2 1,8-5 30,-1 0 1,0 0-1,0-1 1,-1 0-1,0-1 1,0 0-1,7-13 0,50-84 226,-57 91-224,44-79 172,-58 113-197,0 1 0,1-1 0,1 1 0,1 0 0,1 0 0,1 20 0,0-36-75,0 0 0,0 0 0,1 0-1,-1 0 1,1 0 0,0 0 0,0 0 0,0 0-1,0 0 1,0 0 0,3 4 0,-3-6 19,0-1 1,0 1-1,0 0 0,0 0 1,0 0-1,0-1 1,0 1-1,0 0 0,0-1 1,1 1-1,-1-1 1,0 1-1,0-1 0,1 0 1,-1 1-1,0-1 1,0 0-1,1 0 0,-1 0 1,0 0-1,1 0 1,-1 0-1,0 0 0,0-1 1,1 1-1,-1 0 1,0-1-1,0 1 0,2-1 1,19-11-275,2-4-70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20.105"/>
    </inkml:context>
    <inkml:brush xml:id="br0">
      <inkml:brushProperty name="width" value="0.05" units="cm"/>
      <inkml:brushProperty name="height" value="0.05" units="cm"/>
    </inkml:brush>
  </inkml:definitions>
  <inkml:trace contextRef="#ctx0" brushRef="#br0">1 276 17948,'17'-14'1464,"2"-8"-1128,5-2-152,8-8 520,1-2-352,1 1-704,0 0-352,-2 3 584,-5 1-168,-2 5-104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20.540"/>
    </inkml:context>
    <inkml:brush xml:id="br0">
      <inkml:brushProperty name="width" value="0.05" units="cm"/>
      <inkml:brushProperty name="height" value="0.05" units="cm"/>
    </inkml:brush>
  </inkml:definitions>
  <inkml:trace contextRef="#ctx0" brushRef="#br0">1 559 14995,'0'1'85,"0"0"0,0 0 0,1 0 0,-1 0-1,0-1 1,1 1 0,-1 0 0,0 0 0,1 0 0,-1-1-1,1 1 1,-1 0 0,1 0 0,0-1 0,-1 1 0,1 0-1,0-1 1,-1 1 0,1-1 0,0 1 0,0-1 0,-1 1 0,1-1-1,0 0 1,1 1 0,-1-1-13,0 0 0,0-1 0,0 1 0,0 0 0,0-1 0,1 1 1,-1 0-1,0-1 0,0 0 0,-1 1 0,1-1 0,0 1 0,0-1 0,0 0 0,0 0 0,0 0 0,0 0 0,6-8 279,0-1 1,-1 1-1,7-13 0,-10 16-100,16-29 41,-2 0 0,-2-1 0,-1 0 0,-2-1 0,-1-1 0,-2 1 0,-2-2 0,-1 1 0,1-78 0,-7 111-285,-3-28 18,3 31-26,0 0 0,0 0 0,0 0 0,-1 0 0,1 1 0,-1-1 0,1 0 0,-1 0 0,0 1 0,0-1 0,0 0 0,-2-2 0,3 5-1,-1 0 0,0 0 1,1 1-1,-1-1 0,0 0 0,1 0 1,0 0-1,-1 1 0,1-1 0,0 0 1,-1 0-1,1 1 0,0-1 0,0 0 1,0 2-1,-1 16-3,2 0 0,0 0 0,1 0 1,0-1-1,2 1 0,0-1 0,2 1 0,10 26 0,-10-31-45,1 0 0,0-1-1,1 0 1,0 0 0,1 0-1,1-1 1,0 0 0,1-1-1,0 0 1,24 18-1,-32-27-54,0 0 0,0 0-1,0 0 1,1-1-1,-1 1 1,0-1 0,1 0-1,-1 1 1,1-2-1,0 1 1,-1 0-1,1-1 1,-1 1 0,1-1-1,0 0 1,-1-1-1,1 1 1,0 0-1,6-3 1,3-5-378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7.888"/>
    </inkml:context>
    <inkml:brush xml:id="br0">
      <inkml:brushProperty name="width" value="0.05" units="cm"/>
      <inkml:brushProperty name="height" value="0.05" units="cm"/>
    </inkml:brush>
  </inkml:definitions>
  <inkml:trace contextRef="#ctx0" brushRef="#br0">0 1 13691,'2'8'1104,"3"8"-984,4 3 2081,-3-1-1609,10-2-128,1-2 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21.309"/>
    </inkml:context>
    <inkml:brush xml:id="br0">
      <inkml:brushProperty name="width" value="0.05" units="cm"/>
      <inkml:brushProperty name="height" value="0.05" units="cm"/>
    </inkml:brush>
  </inkml:definitions>
  <inkml:trace contextRef="#ctx0" brushRef="#br0">1 0 14531,'18'10'449,"0"0"1,-1 1-1,0 1 1,21 20-1,-5-6-21,10 11-164,-1 2-1,-2 2 0,-1 1 0,-3 2 1,-1 2-1,-3 1 0,-2 2 1,-1 1-1,-3 1 0,-3 1 0,27 82 1,-35-80-216,-3 0 0,-2 0 0,-3 1 0,-2 0 0,-2 1 0,-3-1 0,-2 0 0,-2 1 0,-13 56 0,-1-28-216,-4-1 1,-3-1-1,-4-1 0,-3-2 1,-48 85-1,30-76-68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22.350"/>
    </inkml:context>
    <inkml:brush xml:id="br0">
      <inkml:brushProperty name="width" value="0.05" units="cm"/>
      <inkml:brushProperty name="height" value="0.05" units="cm"/>
    </inkml:brush>
  </inkml:definitions>
  <inkml:trace contextRef="#ctx0" brushRef="#br0">75 53 14371,'10'-48'2127,"-10"49"-2115,0-1 0,0 0-1,0 0 1,0 0 0,-1 0-1,1 0 1,0 0 0,0 0-1,0 0 1,0 0 0,0 0-1,0 0 1,-1 0 0,1 0 0,0 0-1,0 0 1,0 0 0,0 0-1,0 0 1,0 0 0,-1 0-1,1 0 1,0-1 0,0 1-1,0 0 1,0 0 0,0 0-1,0 0 1,0 0 0,0 0-1,-1 0 1,1 0 0,0 0 0,0 0-1,0-1 1,0 1 0,0 0-1,0 0 1,0 0 0,0 0-1,0 0 1,0 0 0,0-1-1,0 1 1,0 0 0,0 0-1,0 0 1,0 0 0,0 0 0,0 0-1,0-1 1,0 1 0,0 0-1,0 0 1,0 0 0,0 0-1,0 0 1,0 0 0,0 0-1,0-1 1,0 1 0,0 0-1,0 0 1,1 0 0,-1 0 0,0 0-1,-7 8 581,2 1-318,1 2-1,1-1 1,0 0 0,-4 22-1,-16 105 269,6 0-1,7 1 1,8 187-1,7-227-339,29 169-1,-23-216-169,2-1-1,2 0 1,2-1-1,2-1 1,28 48-1,-38-78-88,2-2 0,0 1 0,1-1 0,1-1 0,0 0-1,1-1 1,24 19 0,-26-25-3,0 0 1,0 0-1,0-1 0,1-1 0,0 0 0,1-1 1,-1-1-1,1 0 0,0 0 0,0-1 0,17 1 0,-12-3-10,1-1-1,37-5 0,47-15-193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25.318"/>
    </inkml:context>
    <inkml:brush xml:id="br0">
      <inkml:brushProperty name="width" value="0.05" units="cm"/>
      <inkml:brushProperty name="height" value="0.05" units="cm"/>
    </inkml:brush>
  </inkml:definitions>
  <inkml:trace contextRef="#ctx0" brushRef="#br0">2 54 18620,'-2'-2'1576,"2"3"-1160,0 0-192,2-1 689,3 0-353,3-5-288,0-1-48,-1-4-200,2 1-88,-5 1-312,-1 1-336,-3 1 600,-3 3-120,0 6-65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26.374"/>
    </inkml:context>
    <inkml:brush xml:id="br0">
      <inkml:brushProperty name="width" value="0.05" units="cm"/>
      <inkml:brushProperty name="height" value="0.05" units="cm"/>
    </inkml:brush>
  </inkml:definitions>
  <inkml:trace contextRef="#ctx0" brushRef="#br0">0 11 11987,'0'0'104,"0"-1"0,0 1 1,1-1-1,-1 1 0,0-1 1,0 1-1,1-1 1,-1 1-1,0-1 0,0 1 1,1 0-1,-1-1 1,0 1-1,1-1 0,-1 1 1,1 0-1,-1-1 1,1 1-1,-1 0 0,0-1 1,1 1-1,-1 0 0,1 0 1,-1 0-1,1-1 1,0 1-1,-1 0 0,1 0 1,-1 0-1,1 0 1,-1 0-1,1 0 0,-1 0 1,1 0-1,-1 0 0,1 0 1,-1 0-1,1 0 1,0 1-1,-1-1 0,1 0 1,-1 0-1,0 1 1,1-1-1,-1 0 0,1 0 1,-1 1-1,1-1 0,-1 0 1,1 1-1,-1-1 1,0 1-1,1-1 0,-1 1 1,0-1-1,0 0 1,1 1-1,-1-1 0,0 1 1,1 0-1,3 7 304,-1 0 0,0 1-1,3 10 1,-3-10-130,122 404 2076,-121-399-2333,12 30 21,-15-41-33,0-1 0,1 1 1,-1 0-1,1-1 0,0 1 1,0-1-1,0 1 0,0-1 1,0 0-1,0 0 0,5 3 1,-6-4-1,0-1 1,-1 0 0,1 0 0,0 1 0,0-1 0,0 0-1,0 0 1,0 0 0,0 0 0,0 0 0,0 0 0,0 0 0,0 0-1,-1 0 1,1 0 0,0-1 0,0 1 0,0 0 0,0-1 0,0 1-1,0 0 1,-1-1 0,1 1 0,0-1 0,0 1 0,-1-1-1,1 0 1,0 1 0,-1-1 0,1 0 0,-1 0 0,1 1 0,-1-1-1,2-1 1,13-30 222,-2-14-15,-1 0-1,-3-1 1,-1 0 0,0-53 0,-3-64-88,22 233-222,35 138-471,-58-198 599,-3-9-37,-1 0 0,0 0 0,0 1 0,0-1 0,0 0 0,0 0 0,0 0 0,1 0 0,-1 0 0,0 0 0,0 0 0,0 0 0,0 0 0,1 0 0,-1 0 0,0 0 0,0 0 0,0 0 0,0 0 0,1 0 0,-1 0 0,0 0 0,0 0 0,0 0 0,0 0 0,1 0 0,-1 0 0,0 0 0,0 0 0,0 0 0,0 0 0,0 0 0,1 0 0,-1 0 0,0 0 0,0-1 0,0 1 0,0 0 0,0 0 0,0 0 0,0 0 0,1 0 0,-1-1 0,0 1 0,0 0 0,0 0 0,0 0 0,0 0 0,0 0 0,0-1 0,0 1 0,0 0 0,5-12-126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30.271"/>
    </inkml:context>
    <inkml:brush xml:id="br0">
      <inkml:brushProperty name="width" value="0.05" units="cm"/>
      <inkml:brushProperty name="height" value="0.05" units="cm"/>
    </inkml:brush>
  </inkml:definitions>
  <inkml:trace contextRef="#ctx0" brushRef="#br0">47 314 15835,'-32'30'2375,"31"-29"-2239,-1 1-1,1 0 1,0-1 0,-1 1-1,1 0 1,0 0 0,0 0-1,0-1 1,1 1-1,-1 0 1,0 0 0,1 0-1,-1 1 1,1-1 0,0 0-1,-1 0 1,1 0-1,1 3 1,-1-5-90,0 1-1,0-1 0,0 1 1,0-1-1,1 1 1,-1-1-1,0 1 1,0-1-1,1 0 1,-1 1-1,0-1 1,1 1-1,-1-1 1,0 0-1,1 1 0,-1-1 1,1 0-1,-1 1 1,1-1-1,-1 0 1,0 0-1,1 0 1,-1 1-1,1-1 1,-1 0-1,1 0 0,-1 0 1,2 0-1,19-2 685,19-14-90,-37 14-579,476-264 1706,-391 214-2399,-19 7-1918,-66 42 1970,0-2-173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30.826"/>
    </inkml:context>
    <inkml:brush xml:id="br0">
      <inkml:brushProperty name="width" value="0.05" units="cm"/>
      <inkml:brushProperty name="height" value="0.05" units="cm"/>
    </inkml:brush>
  </inkml:definitions>
  <inkml:trace contextRef="#ctx0" brushRef="#br0">19 605 14411,'-1'1'138,"-1"1"1,1-1-1,-1 1 0,1-1 1,-1 1-1,1 0 0,0 0 1,0-1-1,0 1 0,0 0 0,0 0 1,0 0-1,1 0 0,-1 0 1,0 0-1,1 3 0,2-2 1393,3-8-920,5-7-38,5-14 68,-1 0-1,-1-1 1,17-54-1,13-90 314,-32 125-767,-2-1-1,-3 0 1,1-89 0,-9 121-167,2 14-20,0 1 0,0 0 1,0 0-1,0 0 0,0 0 0,0 0 1,0 0-1,-1 0 0,1 0 0,0 0 1,0 0-1,0 0 0,0 0 0,0 0 0,0 0 1,0 0-1,0 0 0,0 0 0,0 0 1,0 0-1,0 0 0,-1 0 0,1 0 1,0 0-1,0 0 0,0 0 0,0 0 1,0 0-1,0 0 0,0 0 0,0 0 1,0 0-1,0 0 0,-1 0 0,1 0 1,0 0-1,0 0 0,0 0 0,0 0 1,0 0-1,0 0 0,0 0 0,0 0 1,0 0-1,0 0 0,0 0 0,0 0 1,0 0-1,0 1 0,0-1 0,0 0 1,0 0-1,-1 0 0,1 0 0,0 0 1,0 0-1,0 0 0,0 0 0,0 0 0,0 0 1,0 1-1,0-1 0,0 0 0,-4 25 14,3 3-67,2 0-1,1 0 1,2 0 0,0 0-1,2-1 1,1 0 0,1 0-1,1 0 1,1-1 0,27 46-1,-35-69-41,21 28-588,-22-30 666,-1 0 1,1-1-1,0 1 1,0 0-1,-1 0 1,1-1-1,0 1 1,0 0 0,0-1-1,0 1 1,0-1-1,0 1 1,0-1-1,0 0 1,0 1-1,0-1 1,0 0-1,0 0 1,0 0 0,0 0-1,1 0 1,-1 0-1,0 0 1,0 0-1,0 0 1,0 0-1,0-1 1,0 1-1,2-1 1,10-9-325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31.365"/>
    </inkml:context>
    <inkml:brush xml:id="br0">
      <inkml:brushProperty name="width" value="0.05" units="cm"/>
      <inkml:brushProperty name="height" value="0.05" units="cm"/>
    </inkml:brush>
  </inkml:definitions>
  <inkml:trace contextRef="#ctx0" brushRef="#br0">0 0 13227,'6'20'657,"1"-1"-1,1 1 1,0-2 0,1 1-1,22 30 1,-12-18-35,-4-6-290,136 238 1990,-112-186-1800,45 124-1,-72-161-447,-1 0 1,-3 1 0,-1-1-1,-2 2 1,-1-1-1,-3 0 1,-1 1 0,-8 54-1,-1-35-249,-3-1-1,-2 0 0,-3 0 1,-48 109-1,56-150-388,1-1 0,-2 0 0,-1-1 0,0 0 0,-22 26-1,14-25-245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32.012"/>
    </inkml:context>
    <inkml:brush xml:id="br0">
      <inkml:brushProperty name="width" value="0.05" units="cm"/>
      <inkml:brushProperty name="height" value="0.05" units="cm"/>
    </inkml:brush>
  </inkml:definitions>
  <inkml:trace contextRef="#ctx0" brushRef="#br0">14 5 14699,'5'-4'565,"-3"3"58,-3 2-96,-3 8-133,-1 10-75,1 0 0,1 1 0,1-1-1,1 1 1,0 0 0,3 25 0,-2-22-123,4 49 236,3-1 0,28 129 0,65 130 331,44 35-143,41 123-257,-180-471-379,-2-6-9,0 1 0,1-1 0,1 0 1,0 0-1,8 12 0,-12-21-3,1 1 0,0-1 0,0 0 0,0 0 0,0 0 0,0 0 0,0 0 0,1 0-1,-1-1 1,1 1 0,-1-1 0,1 1 0,-1-1 0,1 0 0,0 0 0,0 0 0,0-1 0,-1 1 0,1-1 0,0 0 0,0 1 0,0-1-1,0 0 1,0-1 0,0 1 0,4-1 0,0-1-57,0 0 1,0 0-1,0-1 0,-1 0 0,1 0 0,-1 0 1,0-1-1,11-8 0,2-3-30,21-25 0,-26 26 5,43-46-210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32.753"/>
    </inkml:context>
    <inkml:brush xml:id="br0">
      <inkml:brushProperty name="width" value="0.05" units="cm"/>
      <inkml:brushProperty name="height" value="0.05" units="cm"/>
    </inkml:brush>
  </inkml:definitions>
  <inkml:trace contextRef="#ctx0" brushRef="#br0">0 319 15843,'9'-3'1897,"1"-2"-1185,7-6-312,10-3 1432,11-9-1119,5-6-185,3-3-480,-1-3-264,-2-4-513,-1-4 609,-15 0-152,-7 1-128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33.156"/>
    </inkml:context>
    <inkml:brush xml:id="br0">
      <inkml:brushProperty name="width" value="0.05" units="cm"/>
      <inkml:brushProperty name="height" value="0.05" units="cm"/>
    </inkml:brush>
  </inkml:definitions>
  <inkml:trace contextRef="#ctx0" brushRef="#br0">1 663 15739,'1'3'200,"0"-1"0,0 1 0,0-1 0,0 0 0,1 1 0,-1-1 0,1 0 0,-1 0 0,4 3 0,-4-4-159,0-1-1,0 1 1,0-1-1,0 0 1,0 1-1,0-1 1,0 0-1,0 0 1,0 0-1,0 1 1,0-1-1,0 0 1,1-1-1,-1 1 0,0 0 1,0 0-1,0 0 1,0-1-1,0 1 1,0 0-1,0-1 1,0 1-1,0-1 1,0 1-1,0-1 1,2-1-1,7-5 267,1-1 0,-1-1 0,0 0 0,0 0 0,-1-1 0,9-13 0,47-72 861,-55 80-986,15-27 35,-1 0 0,-2-2 0,-3-1 0,-1-1-1,-2 0 1,13-67 0,-28 110-212,1-7 11,1-1 0,-1 0 0,-1 0 0,0 0 0,-1 0-1,0 0 1,0-1 0,-3-11 0,-2 14-10,0 14-4,0 19-5,4 2-6,1 0-1,1 1 0,6 34 1,22 79-419,-5-26-399,-14-64 640,0-5-58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8.230"/>
    </inkml:context>
    <inkml:brush xml:id="br0">
      <inkml:brushProperty name="width" value="0.05" units="cm"/>
      <inkml:brushProperty name="height" value="0.05" units="cm"/>
    </inkml:brush>
  </inkml:definitions>
  <inkml:trace contextRef="#ctx0" brushRef="#br0">47 148 15307,'-7'13'366,"0"-1"0,1 1 0,1 1-1,0-1 1,0 1 0,2 0 0,-4 23 0,6-30-344,1 0 1,0 0-1,0 0 0,1 1 1,0-1-1,0 0 1,0-1-1,1 1 1,0 0-1,0 0 0,1-1 1,0 1-1,0-1 1,1 0-1,0 0 0,0 0 1,6 7-1,-9-11-30,1 0 0,0 0 1,0 0-1,0-1 0,-1 1 0,1-1 0,1 1 0,-1-1 0,0 0 0,0 0 0,0 1 0,1-2 0,-1 1 0,1 0 0,-1 0 0,1-1 0,-1 1 0,1-1 1,-1 0-1,1 0 0,-1 0 0,1 0 0,-1 0 0,1-1 0,-1 1 0,1-1 0,-1 1 0,0-1 0,1 0 0,-1 0 0,0 0 0,1 0 0,-1 0 1,3-3-1,2-1-4,-1 0 1,0-1-1,0 0 1,0 0-1,-1 0 1,1-1 0,-2 0-1,1 0 1,5-10-1,-1-5 94,0-1 0,-1 0-1,-2 0 1,0 0 0,-1-1 0,-2 0-1,0 0 1,-2 0 0,0 0-1,-4-34 1,2 50-9,1 6-46,0-1 0,0 1 0,0 0 0,0-1 0,0 1 0,-1 0 0,1-1 0,-1 1 0,0 0 1,1 0-1,-1-1 0,0 1 0,-1 0 0,1 0 0,0 0 0,0 0 0,-3-3 0,3 5-20,1 0 0,0 0-1,-1 0 1,1 0 0,0-1 0,-1 1-1,1 0 1,0 0 0,-1 0 0,1 0 0,0 0-1,-1 0 1,1 0 0,0 0 0,-1 0-1,1 0 1,0 0 0,-1 0 0,1 0-1,0 1 1,-1-1 0,1 0 0,0 0-1,0 0 1,-1 0 0,1 0 0,0 1-1,-1-1 1,1 0 0,0 0 0,0 1-1,-1-1 1,1 0 0,0 0 0,0 1-1,0-1 1,0 0 0,-1 1 0,1-1-1,0 0 1,0 0 0,0 1 0,0-1-1,0 0 1,0 1 0,-5 18 104,5-18-95,-2 16 49,1 0 0,1 1 0,1-1 0,0 0 0,7 34-1,-1-22-42,1 0-1,19 44 0,-23-64-21,0 0 1,1 0-1,0-1 1,0 0-1,1 0 1,0 0-1,7 7 0,-10-12 1,0 0-1,0-1 0,0 0 0,0 0 0,0 1 0,1-2 0,-1 1 1,1 0-1,-1-1 0,1 0 0,-1 1 0,1-1 0,0-1 1,0 1-1,0-1 0,-1 1 0,1-1 0,0 0 0,0 0 1,6-2-1,-2 0-4,0-1 1,0 0-1,0 0 1,-1-1-1,1 0 1,-1 0-1,0-1 1,0 0-1,-1 0 1,0-1-1,1 0 1,-2 0-1,9-10 0,-5 3 5,1 0 0,-1 0 0,-1-1 0,-1 0 0,0-1 0,6-16 0,-8-4 29,-9 22 32,4 13-56,0 0-1,-1 0 0,1 0 1,-1 0-1,1 0 1,-1 0-1,1 0 1,0 0-1,-1 0 1,1 0-1,-1 0 1,1 0-1,0 0 0,-1 0 1,1 0-1,-1 1 1,1-1-1,0 0 1,-1 0-1,1 1 1,0-1-1,-1 0 1,1 0-1,0 1 0,-1-1 1,1 0-1,0 1 1,0-1-1,-1 0 1,1 1-1,0-1 1,0 1-1,-5 6 77,0 0 1,0 0-1,1 0 0,0 1 0,1 0 1,0-1-1,0 1 0,-2 10 1,0 1 137,2-1 1,-3 32 0,6-49-217,0 10 137,-1 1 1,4 20-1,-3-30-135,0 0 0,0-1-1,0 1 1,0 0 0,1-1-1,-1 1 1,1 0 0,-1-1-1,1 1 1,0 0 0,-1-1-1,1 1 1,0-1 0,0 1-1,0-1 1,0 0 0,0 0-1,1 1 1,-1-1 0,0 0-1,1 0 1,-1 0 0,1 0-1,-1 0 1,1 0 0,-1-1-1,4 2 1,-4-2-66,1 0 1,0 0-1,-1 0 1,1-1-1,-1 1 1,1-1-1,0 1 1,-1-1 0,1 1-1,-1-1 1,0 0-1,1 0 1,-1 0-1,1 0 1,-1 0-1,0 0 1,0 0-1,0 0 1,1 0-1,0-2 1,20-30-658,-20 29 738,17-33-383,-3-3-108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44.187"/>
    </inkml:context>
    <inkml:brush xml:id="br0">
      <inkml:brushProperty name="width" value="0.05" units="cm"/>
      <inkml:brushProperty name="height" value="0.05" units="cm"/>
    </inkml:brush>
  </inkml:definitions>
  <inkml:trace contextRef="#ctx0" brushRef="#br0">7545 2235 13043,'5'-26'133,"-2"0"0,-1 0 0,-1 0 0,-1 0 0,-1 0 1,-2 1-1,0-1 0,-2 0 0,-1 1 0,-1 0 0,-1 0 0,-1 1 0,-1 0 1,-1 1-1,-1 0 0,-19-27 0,5 13 74,-1 1-1,-63-62 1,-78-52 702,150 135-795,-28-29 186,1-2 1,-61-83-1,-40-42-226,88 115-113,-68-49-1,-72-40-14,-90-73-51,228 166 66,-112-91-495,144 123 378,-1 1 1,-1 1 0,0 2 0,-47-19 0,28 19-45,-1 2 0,-62-9 1,-105-4-85,-20-4 185,24-18 58,115 25 35,-112-14 0,90 31-88,-195 13 0,116 1 57,-46-9 116,106-1 6,70 5-70,1 3 0,-91 17 0,-132 43 30,141-29-37,-342 61 66,338-76-31,-190 2 0,220-17 85,-229 43-1,168-21 257,-2-8 0,-362-9 0,510-12-377,-96-8-146,115 7-16,0-2 0,0 0 0,1-1 0,-31-12 0,48 16 176,-1 1-1,0-1 0,0-1 0,1 1 1,-1 0-1,0-1 0,1 1 0,0-1 0,-1 0 1,1 0-1,0 0 0,0 0 0,0 0 1,0 0-1,0-1 0,0 1 0,1-1 0,-1 1 1,1-1-1,0 0 0,0 1 0,0-1 1,-1-3-1,1-15-69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8:44.731"/>
    </inkml:context>
    <inkml:brush xml:id="br0">
      <inkml:brushProperty name="width" value="0.05" units="cm"/>
      <inkml:brushProperty name="height" value="0.05" units="cm"/>
    </inkml:brush>
  </inkml:definitions>
  <inkml:trace contextRef="#ctx0" brushRef="#br0">850 32 12427,'-2'-2'83,"-1"-1"0,1 1 0,0-1 1,0 1-1,-1 0 0,0 0 1,1 0-1,-1 0 0,0 0 0,0 1 1,0-1-1,0 1 0,0 0 1,0 0-1,0 0 0,-1 0 0,1 1 1,0-1-1,0 1 0,-1 0 1,1 0-1,0 0 0,-1 0 0,1 0 1,0 1-1,0 0 0,-1-1 1,-4 3-1,-2 1 38,0 0 0,0 1-1,0 0 1,1 0 0,0 1 0,0 0 0,-13 12 0,-186 189 839,120-115-772,-175 177-1,250-255-180,1 0 1,1 0-1,0 1 0,0 1 1,2-1-1,0 2 1,1-1-1,-6 20 1,10-26-30,2 0 1,0 0 0,0 0 0,1 1 0,0-1-1,0 0 1,1 1 0,1-1 0,0 1 0,0-1 0,1 0-1,1 1 1,-1-1 0,2 0 0,6 14 0,-4-12-40,1 0 1,1-1 0,0 0-1,0 0 1,1-1-1,1 0 1,0 0 0,0-1-1,0-1 1,1 0 0,1 0-1,-1-1 1,15 6 0,3 1-110,1-1 0,0-2 0,0-2 1,48 10-1,-9-8 6,87 2 0,-32-9 13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8.887"/>
    </inkml:context>
    <inkml:brush xml:id="br0">
      <inkml:brushProperty name="width" value="0.05" units="cm"/>
      <inkml:brushProperty name="height" value="0.05" units="cm"/>
    </inkml:brush>
  </inkml:definitions>
  <inkml:trace contextRef="#ctx0" brushRef="#br0">43 51 18332,'6'-37'1294,"-5"23"-793,-4 19-139,-3 20 109,-4 95 364,8 182 0,4-230-635,0 449 1319,-2-392-847,-8-160 153,-16-377-193,24 404-639,-1-12-45,1 0 0,1 0-1,0 1 1,1-1 0,1 1 0,0-1 0,6-15 0,-8 30 23,-1-1 1,1 1 0,-1-1-1,1 1 1,0-1-1,0 1 1,0-1 0,0 1-1,0 0 1,0-1 0,0 1-1,0 0 1,1 0 0,-1 0-1,0 0 1,1 0 0,-1 0-1,1 0 1,-1 1 0,1-1-1,-1 0 1,1 1 0,3-1-1,0 1-107,-1 0 0,1 0 0,0 0 0,0 1 0,0 0 0,7 2 0,-8-1 43,0-1 1,0 0 0,0 0 0,0-1 0,0 1-1,0-1 1,0 0 0,0 0 0,0 0 0,0-1 0,5 0-1,-2-2-252,0-1-1,-1 0 0,1 0 0,-1 0 0,0-1 0,0 0 1,5-6-1,-4 4-665,1 0 0,16-10-1,-23 16 935,0 1 0,0 0-1,0 0 1,0 0-1,0 0 1,0 0 0,0 0-1,0 0 1,0 0 0,0 0-1,0 1 1,0-1-1,0 0 1,0 1 0,0-1-1,0 1 1,0-1-1,0 1 1,0-1 0,-1 1-1,1-1 1,0 1 0,0 0-1,-1 0 1,1-1-1,0 1 1,-1 0 0,2 1-1,-1 0 35,1-1 0,-1 1 0,1-1 0,-1 1 0,1-1 0,0 0 0,-1 0 0,1 0 0,0 0 0,4 2-1,3-2-36,1-1-1,-1 1 0,1-1 0,-1-1 1,1 0-1,14-3 0,59-19 236,-40 10 245,10-1 339,89-28 2857,-121 31-2079,-18 4-406,-14 4-243,3 4-749,1-1-1,-1 1 1,1 1 0,0-1-1,0 1 1,-1 0 0,1 1-1,1 0 1,-1 0 0,0 0 0,-9 7-1,9-5-87,0 0 0,1 0 0,0 0-1,0 0 1,0 1 0,0 0 0,1 1 0,0-1-1,0 1 1,-5 9 0,9-14-26,1-1 1,-1 0-1,0 1 1,1-1-1,-1 0 0,1 1 1,-1-1-1,1 1 1,0-1-1,0 1 1,-1-1-1,1 1 0,0-1 1,0 1-1,1-1 1,-1 0-1,0 1 0,0-1 1,1 1-1,-1-1 1,1 1-1,-1-1 1,1 0-1,0 1 0,-1-1 1,2 1-1,-1 0 1,1-1 0,0 0-1,-1 0 1,1-1 0,0 1-1,-1 0 1,1-1 0,0 1-1,0-1 1,0 1 0,-1-1-1,1 0 1,0 0 0,0 0-1,0 0 1,0 0 0,0 0-1,0 0 1,-1-1 0,4 0-1,21-7 11,-1-1-1,0-1 1,0-1-1,39-25 0,9-4-85,-64 36 50,10-5-62,34-12 0,-49 19 64,0 1 0,1 0-1,-1 0 1,0 0 0,1 0 0,-1 1-1,1 0 1,-1 0 0,1 0 0,-1 0-1,1 1 1,-1 0 0,0 0 0,6 2 0,-7-2 9,0 2 1,0-1 0,-1 0 0,1 0 0,-1 1 0,0 0 0,0-1 0,0 1 0,0 0 0,0 0 0,0 0 0,-1 0 0,1 0 0,-1 0 0,0 1 0,0-1 0,0 0 0,0 4 0,0-2 26,0 0 1,1-1-1,-1 1 0,1-1 0,0 0 1,5 9-1,-5-12-6,-1 0 0,0 0 0,0 1 0,1-1 0,-1 0 0,1 0 0,-1-1 0,1 1 0,0 0 0,-1 0 0,1-1 0,0 1 0,-1-1 0,1 1 0,0-1 0,-1 0 0,1 0 0,0 0 0,0 0 0,0 0 0,-1 0 1,1 0-1,2-1 0,14-3 37,-1-1 1,1-1 0,-1-1 0,-1 0 0,23-13 0,6-3-65,-23 12-10,6-2-103,36-13 0,-57 24 76,0 0 0,0 0 1,1 0-1,-1 1 1,0 0-1,1 1 1,-1-1-1,0 1 1,1 1-1,13 2 0,-18-2 25,1 1 0,0 0 0,0 0 0,-1 0-1,1 0 1,-1 0 0,0 1 0,0 0-1,1-1 1,-2 1 0,1 1 0,3 4-1,-4-5 37,1 0-1,-1-1 0,0 1 0,1 0 0,0-1 1,-1 1-1,1-1 0,0 0 0,0 0 0,0 0 1,1 0-1,-1-1 0,0 1 0,1-1 0,-1 0 1,7 2-1,5-4 35,1 1 0,-1-2-1,0 0 1,1-1 0,-1 0 0,0-2 0,20-7 0,27-7-144,-60 18 98,10-2-67,1 0 0,-1 1 0,1 1 0,20-1 0,-31 2 46,1 0 0,-1 0 1,1 1-1,0-1 0,-1 0 1,1 1-1,-1 0 0,1 0 1,-1 0-1,1 0 0,-1 0 1,0 0-1,1 0 0,-1 1 0,0-1 1,0 1-1,0 0 0,0-1 1,0 1-1,-1 0 0,1 0 1,-1 0-1,1 1 0,-1-1 1,1 0-1,-1 1 0,0-1 1,0 0-1,1 4 0,0 22-578,-3-24 523,1 0 0,0-1 0,0 1-1,0-1 1,1 1 0,-1-1 0,1 1 0,0-1 0,0 1 0,0-1-1,0 0 1,3 5 0,4-5-128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5.654"/>
    </inkml:context>
    <inkml:brush xml:id="br0">
      <inkml:brushProperty name="width" value="0.05" units="cm"/>
      <inkml:brushProperty name="height" value="0.05" units="cm"/>
    </inkml:brush>
  </inkml:definitions>
  <inkml:trace contextRef="#ctx0" brushRef="#br0">1 83 16051,'63'-75'5407,"-63"74"-5344,0 1 1,0-1 0,1 1-1,-1-1 1,0 1-1,1-1 1,-1 1-1,0 0 1,1-1-1,-1 1 1,1 0 0,-1-1-1,1 1 1,-1 0-1,1-1 1,-1 1-1,1 0 1,-1 0-1,1 0 1,-1 0-1,1-1 1,-1 1 0,1 0-1,-1 0 1,1 0-1,-1 0 1,1 0-1,0 0 1,0 1-22,-1 0 0,1-1 0,-1 1 0,1-1 1,-1 1-1,1 0 0,-1 0 0,1-1 0,-1 1 0,0 0 0,0 0 0,1-1 1,-1 1-1,0 0 0,0 0 0,0 1 0,1 43 86,-1-38 12,-14 237 364,1-4-1299,13-228 449,-2 23-986,1-33 1250,1 0-1,0-1 1,-1 1 0,1 0-1,-1 0 1,0-1 0,1 1 0,-1 0-1,0-1 1,0 1 0,0 0-1,0-1 1,-1 0 0,1 1-1,-2 0 1,-7 5-625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6.074"/>
    </inkml:context>
    <inkml:brush xml:id="br0">
      <inkml:brushProperty name="width" value="0.05" units="cm"/>
      <inkml:brushProperty name="height" value="0.05" units="cm"/>
    </inkml:brush>
  </inkml:definitions>
  <inkml:trace contextRef="#ctx0" brushRef="#br0">1 181 17572,'0'-5'177,"0"0"1,1 0 0,-1 0 0,1 0-1,0 0 1,1 0 0,-1 0-1,1 0 1,0 1 0,0-1 0,1 1-1,-1-1 1,5-4 0,-2 3 25,0 0 0,1 1 1,0-1-1,0 1 0,0 0 0,1 0 1,11-5-1,2 0 79,0 2 0,1 0 0,0 1 0,0 1 0,28-3 0,-15 3-187,1 2 0,0 2-1,56 3 1,-73 0-99,-1 1 0,1 1 0,0 0 1,-1 2-1,0 0 0,0 0 0,0 2 0,29 16 0,-39-19 3,-1 0 0,0 1 0,0 0 0,-1 0 0,0 0 0,0 1-1,0-1 1,0 1 0,-1 1 0,0-1 0,0 0 0,-1 1 0,4 9 0,-3-5 18,-1-1 1,-1 1 0,0 0 0,0 0-1,-1 0 1,0 0 0,-1 1 0,-2 13-1,-2 0 55,0 1-1,-2-1 1,-1 0-1,-1 0 1,-2-1 0,0 0-1,-14 23 1,10-22 38,-1-1 0,-2-1 1,0 0-1,-27 27 0,33-38-92,-2-1 0,1 0 0,-1-1 0,-1 0 0,0-1-1,0-1 1,-1 0 0,-28 10 0,36-16-162,0 0 1,0-1-1,0 1 1,0-1 0,0-1-1,-7 0 1,12 1 61,1-1 0,-1 0 1,1 0-1,0-1 0,-1 1 0,1 0 1,0 0-1,-1-1 0,1 1 1,0 0-1,0-1 0,-1 1 0,1-1 1,0 0-1,0 1 0,0-1 1,0 0-1,0 0 0,0 0 0,0 0 1,0 0-1,0 0 0,0 0 1,0 0-1,0 0 0,1 0 0,-1 0 1,0-1-1,1 1 0,-1 0 0,1 0 1,0-1-1,-1 1 0,1 0 1,0-1-1,0-1 0,2-11-639,7 0-133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6.988"/>
    </inkml:context>
    <inkml:brush xml:id="br0">
      <inkml:brushProperty name="width" value="0.05" units="cm"/>
      <inkml:brushProperty name="height" value="0.05" units="cm"/>
    </inkml:brush>
  </inkml:definitions>
  <inkml:trace contextRef="#ctx0" brushRef="#br0">10 30 17772,'22'-28'2646,"-18"26"-1907,-2 8 183,-3 12-392,0 0 0,-1 0-1,-5 20 1,-1 12-264,-1 12-9,0 95 1,9-155-251,0-1 1,0 0 0,0 0-1,0 0 1,0 0-1,0 0 1,0 1 0,1-1-1,-1 0 1,0 0 0,0 0-1,1 0 1,-1 0 0,1 0-1,-1 0 1,1 0-1,-1 0 1,1 0 0,0 0-1,1 1 1,-1-2 0,-1 0 0,1 0 1,0 0-1,0 0 0,-1 0 0,1 0 1,0 0-1,-1 0 0,1 0 0,0-1 1,-1 1-1,1 0 0,0-1 0,-1 1 0,1 0 1,0-1-1,-1 1 0,1-1 0,-1 1 1,1-1-1,-1 1 0,1-1 0,0 0 1,4-5 39,0-1 0,-1 0 0,1 1 0,5-15 0,9-24 25,-3-1 0,-2-1-1,-2 0 1,9-67-1,-22 85-106,-4 23 12,-5 13 0,2 6 15,1 1 1,0 0 0,0 0-1,2 0 1,0 0 0,0 1 0,2 0-1,0 0 1,-2 26 0,5-40 8,-1 1 0,1-1 0,0 1 0,0 0 0,0-1 0,0 1 0,1-1 0,-1 1 0,0-1 0,1 1 0,-1-1 0,1 1 0,-1-1 0,1 1 0,0-1 0,0 0 0,0 1 0,1 1-1,-1-2-2,0-1 0,0 0 0,0 1 0,0-1 0,0 0 0,0 1 0,0-1 0,1 0 0,-1 0 0,0 0 0,0 0 0,0 0 0,0 0 0,0 0 0,0 0 0,0 0-1,0-1 1,0 1 0,0 0 0,0-1 0,0 1 0,0-1 0,0 1 0,0-1 0,0 0 0,0 1 0,1-2 0,11-8-73,-10 7 28,-1 1-1,1-1 1,0 1-1,0 0 1,0 0 0,0 0-1,0 1 1,0-1-1,1 1 1,-1 0-1,5-2 1,-6 4 18,-1 0-1,0 1 1,1-1-1,-1 0 1,0 0-1,0 1 1,0-1-1,0 0 1,0 1-1,0-1 1,0 1 0,-1-1-1,1 1 1,0 0-1,-1-1 1,1 1-1,-1 0 1,1 2-1,5 12-79,-6-15 107,1 0 0,-1-1 0,0 1 0,1-1 0,-1 1 1,1-1-1,-1 1 0,1-1 0,-1 1 0,1-1 1,0 1-1,-1-1 0,1 0 0,-1 1 0,1-1 0,0 0 1,-1 1-1,1-1 0,0 0 0,0 0 0,-1 0 0,1 0 1,0 0-1,-1 0 0,1 0 0,0 0 0,0 0 1,-1 0-1,1 0 0,0 0 0,-1 0 0,1 0 0,0-1 1,-1 1-1,1 0 0,0-1 0,-1 1 0,1 0 1,0-1-1,-1 1 0,1-1 0,0 0 0,26-27-26,-19 20 24,28-35 7,-16 20 4,27-26-1,-41 42-7,1 2 1,0-1-1,1 1 0,-1 0 0,1 1 0,0-1 0,0 2 0,15-6 0,-21 8-4,0 0-1,1 1 1,-1-1-1,0 1 0,1-1 1,-1 1-1,0 0 1,1 0-1,-1 0 1,0 0-1,1 0 1,-1 1-1,1-1 0,-1 1 1,0-1-1,0 1 1,1 0-1,-1 0 1,0 0-1,0 0 1,0 0-1,0 1 0,0-1 1,0 1-1,0-1 1,-1 1-1,1 0 1,-1-1-1,1 1 0,-1 0 1,1 0-1,-1 0 1,0 0-1,0 0 1,0 0-1,0 1 1,0-1-1,-1 0 0,2 5 1,1 8-2,-1 0 0,0 1 0,-1 0 0,-2 28 0,1-31 37,-2 9 5,0 20 66,2-40-85,0 1 0,0-1 0,1 0 0,-1 1 0,0-1 0,1 1 0,0-1 0,-1 0 0,1 0 0,0 1 0,0-1 0,2 3 0,-2-5-11,-1 1 1,1-1 0,0 1-1,-1-1 1,1 0-1,0 1 1,-1-1 0,1 0-1,0 1 1,0-1 0,-1 0-1,1 0 1,0 0 0,0 0-1,0 1 1,-1-1 0,1 0-1,0-1 1,0 1-1,0 0 1,-1 0 0,1 0-1,0 0 1,0 0 0,-1-1-1,1 1 1,0 0 0,0-1-1,0 0 1,22-15 83,-5-1-41,-1-1-1,-1-1 1,20-29 0,33-65-40,-67 111-12,-7 60-121,5-57 128,0 0 0,0 0 0,0 0 0,0 0-1,0 0 1,0 0 0,0 0 0,1 0 0,-1 0 0,0 0-1,1 0 1,-1 0 0,1 0 0,-1 0 0,1 0 0,-1 0-1,1 0 1,0-1 0,-1 1 0,1 0 0,0 0 0,-1-1-1,1 1 1,1 1 0,0-2 4,0 1 0,0-1 0,0 1 0,0-1 0,0 0 0,0 1 0,-1-1 0,1 0-1,0 0 1,0 0 0,0-1 0,3 0 0,8-2 32,0-2 0,0 1 0,15-9-1,-14 6-19,8-3 10,-13 6-28,1-1-1,0 1 1,-1 1 0,2 0-1,14-3 1,-10 9-82,-15-3 58,0 0 1,1 0-1,-1 0 0,0 0 0,0 0 0,1 0 0,-1 0 1,0 0-1,0 0 0,0 0 0,1 1 0,-1-1 1,0 0-1,0 0 0,1 0 0,-1 0 0,0 1 1,0-1-1,0 0 0,0 0 0,1 0 0,-1 1 1,0-1-1,0 0 0,0 0 0,0 1 0,0-1 1,0 0-1,0 0 0,0 1 0,0-1 0,0 0 1,0 0-1,0 1 0,0-1 0,0 0 0,0 0 1,0 1-1,0-1 0,0 0 0,0 0 0,0 1 0,0-1 1,0 0-1,0 0 0,0 1 0,0-1 0,-1 0 1,1 0-1,0 0 0,0 1 0,0-1 0,0 0 1,-1 0-1,0 1-50,1-1 0,-1 1-1,0-1 1,1 0 0,-1 0 0,0 1 0,1-1 0,-1 0-1,0 0 1,1 0 0,-1 0 0,0 0 0,0 0 0,1 0 0,-1 0-1,0 0 1,1 0 0,-1 0 0,0 0 0,1-1 0,-1 1 0,0 0-1,1-1 1,-1 1 0,0 0 0,1-1 0,-1 1 0,1 0 0,-1-1-1,0 1 1,1-1 0,-1 1 0,1-1 0,-1 0 0,-17-21-681,4-1-49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7.420"/>
    </inkml:context>
    <inkml:brush xml:id="br0">
      <inkml:brushProperty name="width" value="0.05" units="cm"/>
      <inkml:brushProperty name="height" value="0.05" units="cm"/>
    </inkml:brush>
  </inkml:definitions>
  <inkml:trace contextRef="#ctx0" brushRef="#br0">8 31 16099,'-6'-15'1961,"5"7"-1089,2 0 1216,5 8-887,3 0-489,-1 0-440,7 3-1040,0-1-328,5 4 856,2 1-257,8 3-151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17.806"/>
    </inkml:context>
    <inkml:brush xml:id="br0">
      <inkml:brushProperty name="width" value="0.05" units="cm"/>
      <inkml:brushProperty name="height" value="0.05" units="cm"/>
    </inkml:brush>
  </inkml:definitions>
  <inkml:trace contextRef="#ctx0" brushRef="#br0">75 1 16396,'1'1'189,"0"1"0,0-1 0,0 1 0,0-1 0,0 1 0,-1-1 0,1 1 0,0 0 0,-1 0 0,1-1 0,-1 1 0,0 0 0,1 0 0,-1 3 0,-2 30 1015,0-14-344,4 40 33,3 0 1,22 106-1,-14-103-852,-4 1 0,3 83 0,-18-20 65,4-110-25,-1 0 0,-1-1 0,0 1 0,-1-1-1,-8 17 1,12-32-60,1-1-1,-1 1 0,0 0 0,0 0 0,1-1 1,-1 1-1,0-1 0,-1 1 0,1-1 1,0 1-1,0-1 0,-1 0 0,1 0 0,0 1 1,-1-1-1,1 0 0,-1 0 0,0 0 1,-2 0-1,3-1-4,0 0 0,0 0 0,-1 0 0,1 0 0,0 0 0,0-1 0,0 1 0,0-1 0,0 1 1,0-1-1,0 1 0,0-1 0,0 1 0,0-1 0,0 0 0,0 0 0,0 1 0,0-1 0,1 0 0,-1 0 0,0 0 0,0-1 0,-5-7 43,1 0 0,0-1 0,1 1 0,0-1 0,-3-11 1,-2-12-123,2 0 0,1-1 0,1 0 0,2 1 0,2-1 0,1-1 1,7-53-1,-5 77-251,1 0 1,0-1-1,0 1 1,1 0 0,1 0-1,0 1 1,11-19-1,-3 9-757,2 2 0,32-34 0,-12 18-31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0.624"/>
    </inkml:context>
    <inkml:brush xml:id="br0">
      <inkml:brushProperty name="width" value="0.05" units="cm"/>
      <inkml:brushProperty name="height" value="0.05" units="cm"/>
    </inkml:brush>
  </inkml:definitions>
  <inkml:trace contextRef="#ctx0" brushRef="#br0">3 42 15531,'-2'-33'2508,"2"25"-1257,4 25 77,16 194 345,-13-103-1574,-3-52-60,5 52 10,-6-91-31,0 0 0,1-1-1,0 1 1,9 17-1,-13-32-11,1 0 0,0 0 0,0 0 0,0 0 0,0 0 0,0 0 0,0 0 0,1 0 0,-1 0 0,1 0 0,-1-1 0,1 1 0,-1-1 0,1 1 0,0-1 0,0 0 0,0 0 0,0 1 0,0-1 0,0-1 0,0 1 0,0 0 0,0 0 0,1-1 0,-1 1 0,0-1 0,0 0 0,1 0 0,-1 0 0,0 0 0,1 0 0,-1 0 0,0 0 0,0-1 0,0 1 0,1-1 0,-1 0 0,0 0 0,4-2 0,3-1 17,0-2 0,0 1 0,-1-1-1,0 0 1,0-1 0,0 0 0,-1 0 0,10-13 0,48-73 140,-52 73-118,113-196 327,-125 215-367,-1-1 1,1 1 0,0 0 0,0-1 0,-1 1-1,1 0 1,0 0 0,1 0 0,-1 0-1,0 0 1,0 0 0,0 0 0,0 0-1,1 1 1,1-2 0,-3 2-4,1 0 0,-1 0 0,1 0 0,-1 0 0,1 1 0,-1-1 0,0 0 0,1 0 1,-1 0-1,1 1 0,-1-1 0,0 0 0,1 1 0,-1-1 0,1 0 0,-1 1 0,0-1 0,0 0 0,1 1 0,-1-1 0,0 1 0,0-1 0,1 0 0,-1 1 0,0-1 0,0 1 1,0-1-1,0 1 0,0-1 0,0 1 0,2 9 14,0 0 0,-1-1 0,-1 15 0,1-12-8,1 34 16,12 113 21,-13-153-40,-1-1 0,2 1 1,-1 0-1,1-1 0,3 8 0,-5-13-1,1 1 1,-1 0-1,0 0 0,1-1 0,-1 1 1,1 0-1,0-1 0,-1 1 1,1 0-1,-1-1 0,1 1 0,0-1 1,0 1-1,-1-1 0,1 0 1,0 1-1,0-1 0,-1 0 0,1 1 1,0-1-1,0 0 0,0 0 1,0 0-1,0 0 0,-1 0 0,1 0 1,0 0-1,0 0 0,0 0 1,0 0-1,0 0 0,-1 0 0,1-1 1,0 1-1,0 0 0,0-1 1,-1 1-1,1 0 0,0-1 1,1 0-1,5-5 37,1 0 0,-1-1 0,0 0-1,0 0 1,-1-1 0,0 1 0,-1-2 0,1 1 0,-1 0 0,4-11 0,7-9 80,94-176 813,-29 50-445,-77 144-1308,-8 11-111,-14 13-731,7-5 1126,0-3-253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1.104"/>
    </inkml:context>
    <inkml:brush xml:id="br0">
      <inkml:brushProperty name="width" value="0.05" units="cm"/>
      <inkml:brushProperty name="height" value="0.05" units="cm"/>
    </inkml:brush>
  </inkml:definitions>
  <inkml:trace contextRef="#ctx0" brushRef="#br0">69 110 16115,'-9'35'1128,"-34"145"2677,36-145-3520,3 1 0,1 0 0,1 39-1,2-68-309,1 0 0,0 0-1,0 0 1,5 14 0,-6-20 5,0 0 1,0 0-1,0 0 0,1-1 1,-1 1-1,0 0 1,0 0-1,1-1 0,-1 1 1,1 0-1,-1 0 1,1-1-1,-1 1 0,1 0 1,-1-1-1,1 1 1,0-1-1,-1 1 1,1-1-1,0 1 0,-1-1 1,1 1-1,0-1 1,0 0-1,-1 1 0,1-1 1,0 0-1,0 0 1,0 1-1,0-1 0,-1 0 1,1 0-1,0 0 1,0 0-1,0 0 0,0 0 1,-1 0-1,1-1 1,0 1-1,0 0 0,0 0 1,0-1-1,-1 1 1,1 0-1,0-1 0,0 1 1,-1-1-1,1 1 1,0-1-1,-1 1 0,2-2 1,2-2-205,1-1 0,-1 1 0,0-1 0,0 0 0,-1 0 1,0-1-1,5-8 0,16-48-1354,-15 38 897,10-24-683,54-135-1977,-54 143 3776,2 0-1,34-50 1,-52 85-133,1 1 0,-1 0 0,1 0 0,0 0 0,5-4 0,-9 8-244,1 0 1,-1-1-1,0 1 0,1 0 0,-1 0 0,1-1 1,-1 1-1,0 0 0,1 0 0,-1 0 0,1 0 1,-1 0-1,1-1 0,-1 1 0,0 0 0,1 0 1,-1 0-1,1 0 0,-1 0 0,1 0 0,-1 0 1,1 1-1,-1-1 0,0 0 0,1 0 0,0 0 1,0 1 32,-1 0 1,1 0 0,-1 0-1,1 0 1,-1 0 0,0 0-1,1 0 1,-1 0 0,0 0 0,0 0-1,1 0 1,-1 0 0,0 0-1,0 0 1,0 1 0,0-1 0,-1 1-1,-5 58 1686,-16 65 0,-1 12-559,21-125-1136,-10 105 596,11-95-598,1-1 0,1 1 0,5 29 0,1-34-120,-7-17 34,0 0 0,0 0 0,0 0 0,1 0 0,-1 1 0,0-1 0,0 0 0,0 0 0,1 0 0,-1 0 0,0 0 0,0 0 0,1 0 1,-1 0-1,0 0 0,0 0 0,0 0 0,1 0 0,-1 0 0,0 0 0,0 0 0,1 0 0,-1 0 0,0 0 0,0 0 0,1 0 0,-1 0 0,0 0 0,0 0 0,0 0 0,1 0 0,-1-1 0,0 1 0,0 0 0,1 0 0,-1-1-104,1 0 0,0 0-1,-1 0 1,1 0 0,-1 0 0,0 0 0,1 0-1,-1 0 1,0 0 0,1-1 0,-1 1-1,0 0 1,0 0 0,0 0 0,0 0-1,0 0 1,0 0 0,0-1 0,-1 1 0,1 0-1,0 0 1,0 0 0,-2-1 0,-7-8-915,1 3 357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38.805"/>
    </inkml:context>
    <inkml:brush xml:id="br0">
      <inkml:brushProperty name="width" value="0.05" units="cm"/>
      <inkml:brushProperty name="height" value="0.05" units="cm"/>
    </inkml:brush>
  </inkml:definitions>
  <inkml:trace contextRef="#ctx0" brushRef="#br0">1 1 17252,'6'11'287,"0"0"0,-1 0 0,0 1 1,-1 0-1,0 0 0,-1 0 1,0 0-1,1 24 0,1-6 299,22 111-9,56 178 1,-83-317-580,0-1-1,0 0 1,1 0-1,-1 0 1,0 0-1,1 0 1,-1 1 0,1-1-1,-1 0 1,1 0-1,-1 0 1,1 0-1,0 0 1,-1 0 0,1-1-1,0 1 1,0 0-1,0 0 1,0 0-1,2 1 1,-3-4 0,1 1 0,0 0-1,-1 0 1,1 0 0,-1 0 0,1-1-1,-1 1 1,1 0 0,-1-1 0,0 1 0,0 0-1,1-1 1,-1 1 0,0 0 0,0-1 0,0 1-1,-1-2 1,-1-77-95,-18-106 1,7 74 28,8 71 54,0 1-27,1-78 0,4 116 36,0-1 0,1 1 0,-1-1 0,0 1 0,1-1 0,-1 1 0,1 0 0,0-1-1,0 1 1,0 0 0,0 0 0,2-4 0,-2 6 3,0-1 1,0 0-1,0 0 0,0 1 0,0-1 0,0 1 0,0-1 0,0 1 1,0 0-1,0-1 0,1 1 0,-1 0 0,0 0 0,0-1 1,0 1-1,0 0 0,1 0 0,-1 1 0,0-1 0,0 0 0,0 0 1,1 0-1,-1 1 0,0-1 0,0 1 0,0-1 0,2 2 0,6 2 11,0 0 0,0 1-1,-1 1 1,0-1 0,0 1-1,0 1 1,-1-1 0,0 1-1,0 1 1,-1-1 0,1 1-1,-2 0 1,1 1-1,-1-1 1,-1 1 0,6 14-1,-5-12 75,-1 0-1,-1 0 0,0 1 1,-1-1-1,0 1 0,-1 0 0,0-1 1,-1 1-1,0 0 0,-1 0 1,0-1-1,-1 1 0,-5 19 0,4-22-14,0-1 0,-1 0 0,0 0-1,-1 0 1,1-1 0,-1 1 0,-1-1-1,0 0 1,0-1 0,0 1 0,-7 4-1,10-8-108,0-1-1,0 0 1,0 0-1,0 0 1,0 0-1,-1-1 1,1 1-1,0-1 1,-1 0-1,1 0 1,-1 0-1,0 0 1,1-1-1,-1 0 1,1 1-1,-1-1 1,0 0-1,1-1 1,-1 1-1,0-1 1,1 1-1,-1-1 1,1 0-1,-1-1 1,1 1-1,0-1 1,-1 1-1,1-1 1,-4-3-1,4 3-86,0 0 0,0-1 0,0 0 0,0 0 0,1 0 0,-1 0 0,1 0 0,0 0 0,0-1-1,0 1 1,0-1 0,1 1 0,-1-1 0,1 0 0,0 0 0,0 0 0,0 1 0,1-1 0,-1 0 0,1-6-1,0 4-2,1 0 0,-1 0 0,1 0-1,1 0 1,-1 0 0,1 0 0,0 0-1,0 1 1,1-1 0,0 1 0,-1-1-1,2 1 1,3-5 0,24-22-673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1.550"/>
    </inkml:context>
    <inkml:brush xml:id="br0">
      <inkml:brushProperty name="width" value="0.05" units="cm"/>
      <inkml:brushProperty name="height" value="0.05" units="cm"/>
    </inkml:brush>
  </inkml:definitions>
  <inkml:trace contextRef="#ctx0" brushRef="#br0">8 55 16123,'-8'0'1897,"11"0"-1033,4-1-304,6 1 1225,5-2-585,2-1-392,5 1-232,3-3-576,0 1-296,1-2-688,1 1 2032,-4-4-1160,-2 2-72,-1-3-80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1.907"/>
    </inkml:context>
    <inkml:brush xml:id="br0">
      <inkml:brushProperty name="width" value="0.05" units="cm"/>
      <inkml:brushProperty name="height" value="0.05" units="cm"/>
    </inkml:brush>
  </inkml:definitions>
  <inkml:trace contextRef="#ctx0" brushRef="#br0">24 14 15139,'2'0'1905,"-2"0"-1869,1 9 657,-3 15 94,-14 84 2695,10-54-2943,3-1 0,6 96-1,-2-139-500,0 0 0,0 0 0,1 0-1,0 0 1,1 0 0,0-1-1,1 1 1,0-1 0,0 0-1,8 12 1,-12-20-31,1 0 1,0 0-1,0 0 0,0 0 0,1 0 1,-1 0-1,0 0 0,0 0 1,0-1-1,1 1 0,-1 0 0,0-1 1,1 1-1,-1-1 0,1 1 0,-1-1 1,0 0-1,1 0 0,-1 0 1,1 0-1,-1 0 0,1 0 0,-1 0 1,1 0-1,-1 0 0,0 0 0,1-1 1,-1 1-1,1-1 0,-1 1 0,0-1 1,0 0-1,1 1 0,-1-1 1,0 0-1,0 0 0,0 0 0,2-1 1,4-4 45,0-1 0,-1 0-1,0 0 1,8-11 0,-13 17-50,37-59 424,-1-1-1,45-108 1,-15 26-307,-44 91-959,-41 68-2197,-9 7 2076,13-11 439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2.297"/>
    </inkml:context>
    <inkml:brush xml:id="br0">
      <inkml:brushProperty name="width" value="0.05" units="cm"/>
      <inkml:brushProperty name="height" value="0.05" units="cm"/>
    </inkml:brush>
  </inkml:definitions>
  <inkml:trace contextRef="#ctx0" brushRef="#br0">9 15 17812,'-8'2'1512,"8"1"-992,4-2-112,13 0 713,7 1-217,11-1-184,4 1-144,11 1-168,8-1-120,11 1-368,4-1-224,0-2-512,-2-2-280,-4-5 784,-7-3-248,-7-7-145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2.667"/>
    </inkml:context>
    <inkml:brush xml:id="br0">
      <inkml:brushProperty name="width" value="0.05" units="cm"/>
      <inkml:brushProperty name="height" value="0.05" units="cm"/>
    </inkml:brush>
  </inkml:definitions>
  <inkml:trace contextRef="#ctx0" brushRef="#br0">0 1 16083,'20'11'4105,"-1"-5"-3318,-5-2-381,0 0 1,0 2-1,0-1 1,22 14-1,-32-16-379,0 0 0,0 0-1,-1 0 1,1 0-1,-1 1 1,0 0 0,0-1-1,0 1 1,-1 0 0,1 0-1,-1 0 1,0 1-1,0-1 1,0 1 0,-1-1-1,0 1 1,1-1-1,-2 1 1,2 7 0,-2 7-9,0 1 0,-1-1 0,-1 1 0,-1-1 0,0 0 0,-8 23 0,-45 113-330,39-114 27,-16 43 20,24-70 90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3.252"/>
    </inkml:context>
    <inkml:brush xml:id="br0">
      <inkml:brushProperty name="width" value="0.05" units="cm"/>
      <inkml:brushProperty name="height" value="0.05" units="cm"/>
    </inkml:brush>
  </inkml:definitions>
  <inkml:trace contextRef="#ctx0" brushRef="#br0">365 198 14931,'6'-11'543,"4"-9"583,13-41-1,-21 57-913,0-1 1,-1 0-1,0 0 1,0 1-1,-1-1 1,1 0-1,-1 0 1,0 0-1,-1 0 1,1 0-1,-1 1 1,0-1-1,0 0 1,0 0-1,-3-5 1,3 9-146,0-1 1,0 0-1,0 1 1,0-1 0,0 1-1,-1-1 1,1 1 0,-1 0-1,1 0 1,-1-1 0,1 1-1,-1 0 1,0 0-1,0 1 1,1-1 0,-1 0-1,0 0 1,0 1 0,0-1-1,0 1 1,0 0 0,0 0-1,0-1 1,0 1 0,1 0-1,-1 1 1,0-1-1,0 0 1,-3 1 0,-2 1 24,-1 0 1,1 1-1,-1-1 1,1 1-1,0 1 1,-9 5-1,-8 8-62,1 0 1,0 2-1,2 1 0,0 0 1,2 2-1,0 0 0,1 1 1,1 1-1,1 0 0,2 2 1,0-1-1,2 2 1,1 0-1,1 0 0,-12 51 1,20-67-27,0 0 1,0 1 0,2-1 0,-1 14 0,1-22-3,1 0 0,-1-1 0,0 1 0,1 0 0,-1 0 1,1-1-1,0 1 0,0-1 0,0 1 0,0-1 0,0 1 0,1-1 0,-1 1 0,1-1 0,0 0 0,-1 0 1,1 0-1,0 0 0,0 0 0,0 0 0,1-1 0,-1 1 0,4 1 0,-1-1 8,1 0 0,0-1-1,0 0 1,0 0 0,-1 0 0,1-1 0,0 0-1,0 0 1,0-1 0,0 1 0,0-1-1,-1 0 1,1-1 0,0 1 0,-1-1-1,1-1 1,8-4 0,3-1 35,-1-2 0,0 0 0,-1-1 0,21-18 1,-13 8 40,-2 0 0,0-2 1,-2-1-1,23-34 0,-33 43-46,0 0 0,-1 0 0,-1-1-1,0 0 1,-1-1 0,-1 1 0,-1-1 0,0 0-1,1-20 1,-4 30-70,-1-1 0,-1 0 1,1 0-1,-1 0 0,0 0 0,-5-14 0,5 21-27,1-1-1,-1 0 1,1 1 0,-1-1-1,1 1 1,-1-1-1,0 1 1,0-1 0,0 1-1,0-1 1,0 1-1,0 0 1,0 0 0,-1-1-1,1 1 1,0 0-1,-1 0 1,1 0 0,-1 1-1,1-1 1,-1 0 0,1 0-1,-1 1 1,1-1-1,-1 1 1,0-1 0,1 1-1,-1 0 1,0 0-1,1 0 1,-1 0 0,0 0-1,1 0 1,-1 0-1,0 0 1,-2 1 0,2 0-46,0 0 1,0 0 0,0 0 0,0 0-1,0 0 1,0 0 0,0 0 0,1 0-1,-1 1 1,0-1 0,1 1 0,-1-1-1,1 1 1,-1 0 0,1 0-1,0 0 1,0-1 0,0 1 0,0 0-1,0 0 1,0 0 0,1 1 0,-1-1-1,0 3 1,5 6-797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3.639"/>
    </inkml:context>
    <inkml:brush xml:id="br0">
      <inkml:brushProperty name="width" value="0.05" units="cm"/>
      <inkml:brushProperty name="height" value="0.05" units="cm"/>
    </inkml:brush>
  </inkml:definitions>
  <inkml:trace contextRef="#ctx0" brushRef="#br0">83 1 16668,'2'8'372,"1"1"0,-1-1 0,0 1 0,-1 0 0,0-1 0,0 1 0,-2 12 0,-9 62 877,4-49-660,-66 392 2010,66-376-2312,6-49-278,0-1-1,0 1 1,0 0 0,0-1 0,0 1 0,0 0-1,1-1 1,-1 1 0,0-1 0,0 1 0,0 0-1,1-1 1,-1 1 0,0-1 0,1 1-1,-1-1 1,0 1 0,1-1 0,-1 1 0,1-1-1,-1 1 1,1-1 0,-1 1 0,1-1 0,-1 0-1,1 1 1,-1-1 0,1 0 0,-1 0-1,1 1 1,0-1 0,-1 0 0,1 0 0,0 0-1,-1 0 1,1 0 0,-1 0 0,2 0 0,30-3 139,-22 1-100,166-11-403,-6 1-1015,-129 5 1017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7.532"/>
    </inkml:context>
    <inkml:brush xml:id="br0">
      <inkml:brushProperty name="width" value="0.05" units="cm"/>
      <inkml:brushProperty name="height" value="0.05" units="cm"/>
    </inkml:brush>
  </inkml:definitions>
  <inkml:trace contextRef="#ctx0" brushRef="#br0">45 147 15267,'-1'-1'178,"0"1"0,-1-1 0,1 1 0,-1 0-1,1-1 1,-1 1 0,1 0 0,-1 0 0,1 0 0,0 0 0,-1 0-1,1 0 1,-1 0 0,1 0 0,-1 1 0,1-1 0,-1 1-1,1-1 1,0 1 0,-1-1 0,1 1 0,0 0 0,-1 0-1,1-1 1,0 1 0,0 0 0,0 0 0,0 0 0,0 1 0,0-1-1,0 0 1,0 0 0,-1 2 0,37-25 2492,81-56-2011,-103 71-633,0 0-1,0 1 1,1 0 0,0 1-1,0 1 1,0 0-1,22-2 1,-32 5-26,1 1 0,0 0 0,-1 0 0,1 0 0,-1 1 0,1 0 0,0 0 0,-1 0 0,0 0 0,1 1 0,-1-1 0,0 1 0,1 0 0,-1 1-1,5 3 1,-4-2-4,0 0 0,-1 1-1,0 0 1,1-1-1,-2 1 1,1 1-1,-1-1 1,1 1 0,-1-1-1,3 12 1,11 39-28,-14-43 35,0 0 0,1-1 0,1 1 0,-1-1 0,9 13 0,-13-24 1,1 0 0,0 1-1,0-1 1,0 0-1,0 0 1,0 0-1,0 0 1,1 0 0,-1 0-1,0-1 1,0 1-1,1 0 1,-1-1 0,0 1-1,1 0 1,-1-1-1,0 0 1,1 1 0,-1-1-1,1 0 1,-1 0-1,1 1 1,-1-1 0,1-1-1,-1 1 1,1 0-1,-1 0 1,1 0 0,-1-1-1,1 1 1,-1-1-1,0 1 1,1-1 0,1-1-1,3-1 14,1-1-1,-1 0 0,-1 0 1,1 0-1,9-10 0,-1-2-277,0-1-1,-2 0 0,0 0 1,-1-1-1,-1 0 0,0-1 1,-2-1-1,8-24 0,-15 41 157,0 0-1,0 0 1,-1 0-1,1 0 1,-1 0-1,0 0 1,0-1-1,0-4 1,-3 3-539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3.313"/>
    </inkml:context>
    <inkml:brush xml:id="br0">
      <inkml:brushProperty name="width" value="0.05" units="cm"/>
      <inkml:brushProperty name="height" value="0.05" units="cm"/>
    </inkml:brush>
  </inkml:definitions>
  <inkml:trace contextRef="#ctx0" brushRef="#br0">0 138 17396,'5'-9'199,"0"-1"1,1 0 0,0 1-1,1 0 1,0 1 0,0 0-1,1 0 1,0 0 0,0 1-1,1 0 1,0 1 0,0 0-1,1 0 1,-1 1 0,1 0-1,0 0 1,17-4 0,-24 8-173,0 1 1,0-1-1,0 1 1,0 0-1,0 0 0,0 0 1,0 0-1,0 0 1,-1 1-1,1-1 1,0 1-1,0-1 1,0 1-1,-1 0 0,1 1 1,0-1-1,-1 0 1,1 1-1,2 1 1,-2 0-16,-1-1 1,1 1-1,-1 0 0,0 0 1,0 0-1,0 0 1,0 1-1,0-1 1,-1 0-1,0 1 1,1-1-1,-1 1 1,0-1-1,-1 1 1,1 3-1,2 31 73,-1 0 0,-6 61 0,1-57 119,4 76 0,0-111-177,0 0 1,0-1 0,1 1 0,-1-1-1,4 8 1,-4-12-20,-1-1 0,1 1 0,0-1-1,-1 0 1,1 1 0,0-1 0,0 0 0,0 0 0,0 0 0,0 0 0,0 0 0,0 0 0,1 0-1,-1 0 1,0 0 0,0 0 0,1-1 0,-1 1 0,0 0 0,1-1 0,-1 0 0,1 1-1,-1-1 1,1 0 0,-1 1 0,1-1 0,-1 0 0,1 0 0,-1 0 0,3-1 0,1 0 6,-1 0 1,1-1 0,-1 1 0,0-1 0,1 0 0,-1-1 0,0 1 0,0-1 0,-1 0 0,1 0 0,5-5 0,34-43 51,-39 46-61,21-29 47,-1-1-1,-2-2 1,-2 0-1,25-60 1,-47 147 165,1-35-198,1-1 0,1 1-1,1-1 1,0 1 0,1-1 0,7 25-1,-9-36-10,0 0 0,1 0 0,-1 0-1,0-1 1,1 1 0,0 0-1,-1-1 1,1 1 0,0-1-1,0 0 1,0 0 0,1 0 0,-1 0-1,0 0 1,1 0 0,0 0-1,-1-1 1,1 1 0,0-1 0,0 0-1,-1 0 1,1 0 0,0 0-1,0 0 1,0-1 0,0 1 0,0-1-1,0 0 1,1 0 0,-1 0-1,0 0 1,0-1 0,0 1 0,0-1-1,0 0 1,0 0 0,0 0-1,4-2 1,4-2 43,0-1-1,-1 0 1,1 0 0,-1-1-1,0 0 1,-1-1 0,0 0-1,11-12 1,-5 3 111,-1-1 0,0 0 0,18-33 0,-13 9 153,-17 38-278,-1 1 0,0-1-1,0 1 1,0-1-1,-1 0 1,1 0-1,-1 1 1,0-1 0,0 0-1,-1-4 1,1 7-31,0 1 1,0-1-1,0 1 1,-1-1-1,1 1 1,0-1-1,0 1 1,-1-1 0,1 1-1,0-1 1,-1 1-1,1 0 1,0-1-1,-1 1 1,1-1-1,-1 1 1,1 0-1,0-1 1,-1 1-1,1 0 1,-1 0-1,1-1 1,-1 1-1,1 0 1,-1 0-1,1 0 1,-1 0-1,0 0 1,1-1-1,-1 1 1,1 0-1,-1 0 1,1 0-1,-1 1 1,1-1 0,-1 0-1,1 0 1,-1 0-1,0 0 1,1 0-1,-1 1 1,1-1-1,0 0 1,-1 0-1,1 1 1,-1-1-1,0 1 1,-2 0 4,1 1 0,-1-1-1,1 1 1,-1 0 0,1 0 0,0 0 0,-3 3 0,3-2-14,0 0 0,0 0 0,0 1 1,0-1-1,1 1 0,-1 0 0,1-1 0,0 1 1,0 0-1,0 0 0,1 0 0,-1 5 0,1-8 0,0 0-1,0-1 0,0 1 0,0 0 0,0-1 0,0 1 1,1 0-1,-1-1 0,0 1 0,0-1 0,1 1 1,-1 0-1,0-1 0,1 1 0,-1-1 0,0 1 0,1-1 1,-1 1-1,1-1 0,-1 1 0,1-1 0,-1 1 0,1-1 1,0 0-1,-1 1 0,1-1 0,0 0 0,1 1-6,0-1-1,-1 0 0,1 0 0,0 0 0,0-1 1,0 1-1,0 0 0,-1-1 0,1 1 1,0-1-1,0 0 0,-1 1 0,1-1 0,-1 0 1,3-1-1,7-5-223,0-1 0,16-15-1,-21 17 53,0 1 1,0 0-1,0 0 0,1 0 0,0 1 0,0-1 0,0 2 0,0-1 0,1 1 1,8-3-1,-15 6 135,0 0 0,1 0 1,-1 0-1,0 0 0,1 1 1,-1-1-1,0 0 0,1 0 1,-1 1-1,0-1 0,0 1 1,1-1-1,-1 1 1,0-1-1,0 1 0,0 0 1,0 0-1,0 0 0,0-1 1,0 1-1,0 0 0,0 0 1,0 0-1,0 0 0,-1 1 1,2 1-1,15 36-337,-13-26 303,-3-10 75,0 0 0,1-1 1,-1 1-1,0-1 0,1 1 0,-1-1 0,1 0 0,0 0 0,-1 1 0,1-1 0,0 0 0,0-1 1,1 1-1,3 3 0,-4-5 6,0 1 0,0-1-1,0 1 1,0-1 0,-1 0 0,1 0 0,0 0 0,0 0 0,0 0 0,0 0 0,0 0 0,0-1-1,0 1 1,0-1 0,0 1 0,-1-1 0,1 0 0,0 0 0,0 0 0,-1 0 0,4-2 0,12-10-107,23-20 1,-32 25 41,0 0 0,1 1 0,0 0 0,0 0-1,1 1 1,0 0 0,0 1 0,0 0 0,1 0 0,13-3 0,-21 7 56,0 1-1,-1-1 1,1 1-1,0 0 1,-1 0-1,1 0 1,0 0-1,0 0 1,-1 1-1,1 0 0,0-1 1,-1 1-1,1 0 1,-1 0-1,1 0 1,-1 0-1,4 3 1,-1 1 55,0-1 1,0 1 0,-1 0-1,0 0 1,6 9 0,-7-9 63,1 0 0,0 0 0,0 0 0,0 0 0,1-1 1,-1 0-1,11 8 0,-12-11-53,0 0 1,1 1-1,-1-1 1,1 0-1,-1-1 1,1 1-1,-1-1 0,1 1 1,0-1-1,-1 0 1,1-1-1,0 1 1,-1 0-1,7-3 1,7-1 66,29-13 1,-27 9-168,-8 4-126,0 1-1,0 0 0,0 0 1,1 1-1,17-1 0,-27 2 66,0 1-1,0 0 0,0 0 0,1 0 0,-1 0 0,0 1 0,0-1 1,0 1-1,0-1 0,0 1 0,1 0 0,-1-1 0,0 1 0,0 0 1,-1 1-1,1-1 0,0 0 0,0 0 0,-1 1 0,1-1 0,0 1 1,-1-1-1,1 1 0,-1 0 0,0 0 0,0 0 0,0 0 0,0-1 1,0 1-1,0 1 0,0-1 0,-1 0 0,1 0 0,0 4 0,-1-3-433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3.689"/>
    </inkml:context>
    <inkml:brush xml:id="br0">
      <inkml:brushProperty name="width" value="0.05" units="cm"/>
      <inkml:brushProperty name="height" value="0.05" units="cm"/>
    </inkml:brush>
  </inkml:definitions>
  <inkml:trace contextRef="#ctx0" brushRef="#br0">0 7 16628,'1'10'1312,"5"-2"-1528,0-13 128,3-2 1200,-5-6-1088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4.138"/>
    </inkml:context>
    <inkml:brush xml:id="br0">
      <inkml:brushProperty name="width" value="0.05" units="cm"/>
      <inkml:brushProperty name="height" value="0.05" units="cm"/>
    </inkml:brush>
  </inkml:definitions>
  <inkml:trace contextRef="#ctx0" brushRef="#br0">0 509 17572,'0'1'49,"0"-1"1,0 1-1,0-1 0,0 1 1,0 0-1,0-1 1,0 1-1,1-1 1,-1 1-1,0-1 1,0 1-1,0 0 0,1-1 1,-1 1-1,0-1 1,0 1-1,1-1 1,-1 1-1,1-1 0,-1 1 1,0-1-1,1 0 1,-1 1-1,1-1 1,-1 1-1,1-1 0,-1 0 1,1 0-1,-1 1 1,1-1-1,0 0 1,-1 0-1,1 0 0,-1 1 1,1-1-1,-1 0 1,1 0-1,0 0 1,-1 0-1,1 0 0,-1 0 1,1 0-1,0 0 1,-1-1-1,1 1 1,-1 0-1,1 0 0,0 0 1,-1-1-1,1 1 1,0-1-1,4-1 149,1 0 0,-1-1 0,0 0-1,7-5 1,8-8 209,0-1-1,-1-1 1,-1-1-1,29-37 1,50-92 381,20-81-483,-115 229-373,-2 8 45,-1 12 2,1-18 18,-22 176-103,18-133-29,5 88-1,0-123-21,0-1 1,0 1-1,1-1 0,0 0 0,4 10 1,-5-17 109,-1 0 0,1 0-1,0-1 1,0 1 0,0 0 0,0-1 0,0 1 0,1-1 0,-1 1 0,0-1 0,1 1 0,-1-1 0,0 0 0,1 0 0,0 0 0,-1 0 0,1 0 0,0 0 0,-1 0 0,1-1 0,0 1 0,0-1 0,0 1 0,0-1 0,0 1-1,0-1 1,-1 0 0,1 0 0,0 0 0,0 0 0,2-1 0,29-8-401,8-12-123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5:41.096"/>
    </inkml:context>
    <inkml:brush xml:id="br0">
      <inkml:brushProperty name="width" value="0.05" units="cm"/>
      <inkml:brushProperty name="height" value="0.05" units="cm"/>
    </inkml:brush>
  </inkml:definitions>
  <inkml:trace contextRef="#ctx0" brushRef="#br0">435 230 8706,'4'-19'830,"-2"0"-1,0 0 1,-1 0 0,-1-23-1,0 38-623,-1-1 0,1 0 0,-1 1 0,0-1 0,0 0 0,-1 1 0,1-1 0,-1 1 0,0 0 0,-1 0 0,1-1 0,0 2 0,-1-1 0,0 0 0,0 0 0,0 1 0,-1-1 0,1 1 0,-1 0 0,0 0 0,1 1 0,-7-4 0,3 3-78,0 0 0,0 0 1,-1 1-1,1 0 0,0 0 0,-1 0 1,1 1-1,-1 1 0,0-1 1,1 1-1,-1 0 0,0 1 0,1 0 1,-1 0-1,1 1 0,-1 0 1,1 0-1,0 1 0,0-1 0,-9 6 1,4-1-106,1 1 1,0 0-1,0 0 1,1 1-1,0 0 1,0 1-1,1 0 1,0 1-1,1 0 1,-10 18-1,2 0-18,1 1 1,2 1-1,1 1 0,2 0 0,1 0 0,1 1 0,-4 42 0,8-33 8,1-1 1,3 1-1,1-1 0,2 1 0,13 60 0,-12-81-8,2 0 0,1-1 0,0 0 0,1 0 0,1 0 0,1-1 0,15 21 0,-20-33-8,1 0 1,0 0-1,0 0 1,1-1-1,0 0 0,0 0 1,0-1-1,13 8 1,-15-11 1,1 1 0,0-1 0,-1 0 1,1 0-1,0-1 0,0 0 0,0 0 0,1 0 1,-1-1-1,0 0 0,0 0 0,0 0 1,11-3-1,-9 1 22,0-1 0,0 0 0,0-1 0,0 1 0,-1-2 0,1 1 0,-1-1 0,0 0 0,0 0 0,-1-1 0,0 0 0,0 0 0,0 0 1,7-12-1,5-8 126,-1-2 1,20-42 0,-5-1 191,-3 0 1,-3-2 0,-4 0 0,-3-2 0,15-119 0,-31 176-265,-2 1 0,0 0 1,-1-1-1,-4-33 1,3 48-136,1-1 0,-1 1 0,0-1 0,0 1 0,0-1 0,0 1 0,0 0 1,-1-1-1,0 1 0,0 0 0,0 0 0,0 0 0,0 0 0,0 1 1,-1-1-1,1 0 0,-1 1 0,0 0 0,0 0 0,0 0 0,0 0 1,0 0-1,0 0 0,0 1 0,-1-1 0,1 1 0,-1 0 0,1 0 0,-1 1 1,-5-2-1,6 2-15,1 0 1,-1 1 0,1-1 0,-1 0 0,1 1-1,-1-1 1,1 1 0,0 0 0,-1 0 0,1 0-1,0 0 1,-1 0 0,1 1 0,0-1-1,0 0 1,0 1 0,0 0 0,1-1 0,-1 1-1,0 0 1,1 0 0,-1 0 0,1 0-1,0 0 1,-2 4 0,-8 24-517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0.103"/>
    </inkml:context>
    <inkml:brush xml:id="br0">
      <inkml:brushProperty name="width" value="0.05" units="cm"/>
      <inkml:brushProperty name="height" value="0.05" units="cm"/>
    </inkml:brush>
  </inkml:definitions>
  <inkml:trace contextRef="#ctx0" brushRef="#br0">1 554 14867,'2'0'420,"1"1"0,0-1-1,0 0 1,0 0 0,0 0 0,0 0-1,6-1 1,-8 0-237,1 0 1,-1 0-1,1 0 0,-1-1 1,1 1-1,-1 0 0,0-1 0,1 1 1,-1 0-1,0-1 0,0 1 1,0-1-1,1-3 0,-2 4-171,1 0-1,-1 0 1,1 0 0,0 1 0,-1-1-1,1 0 1,0 0 0,-1 0-1,1 0 1,0 1 0,0-1-1,0 0 1,-1 1 0,1-1 0,0 0-1,0 1 1,0-1 0,1 1-1,-1 0-5,0 0 0,0 0-1,0 0 1,0 1 0,0-1-1,0 1 1,0-1 0,0 0-1,0 1 1,0 0 0,0-1-1,-1 1 1,1-1 0,0 1-1,0 0 1,-1 0 0,1-1 0,0 1-1,-1 0 1,1 2 0,13 16 66,-4-6-27,0 1 0,0-2-1,21 21 1,-28-31-42,0 1 0,0-1 0,1 1 0,-1-1 0,0 0 0,1-1 0,0 1 1,-1 0-1,1-1 0,0 0 0,-1 0 0,1 0 0,0 0 0,0-1 0,0 1 0,0-1 0,0 0 0,0 0 0,0-1 0,0 1 0,4-2 0,0 0-4,-1-1-1,1-1 1,0 1-1,-1-1 1,1 0-1,-1-1 1,-1 0-1,8-6 1,49-52-381,-10 10-619,-51 51 909,-1 0 0,1 1 0,0-1 0,0 1 0,0-1 0,1 1 0,-1 0 0,0 0 0,1 0 0,-1 0 0,0 0 0,1 0 0,-1 1 0,1-1 0,-1 1 0,1 0 0,-1-1 0,1 1 0,3 1 0,-2 0-195,-1 0 0,1 1 0,-1-1-1,1 1 1,-1 0 0,0 0 0,0 0-1,0 1 1,0-1 0,0 1 0,4 5-1,-5-6 85,-1-1 0,1 1 0,-1-1-1,1 1 1,0-1 0,-1 0 0,1 0-1,0 0 1,0 0 0,0 0 0,0 0-1,0 0 1,0 0 0,0-1 0,0 1-1,4-1 1,-4 0 40,-1 0 0,1 0 0,0-1-1,0 1 1,-1-1 0,1 0 0,0 1 0,-1-1 0,1 0 0,0 0-1,-1 0 1,1 0 0,-1 0 0,0-1 0,1 1 0,-1 0 0,0 0-1,0-1 1,0 1 0,2-3 0,7-13 73,0-1 1,13-29-1,8-12 7830,-31 59-7657,0 11 1336,-4 15-450,-3 15-33,2-1 1,2 1-1,2 50 0,1-89-918,0 1 4,0 0 1,0 0 0,0 0 0,0 1 0,1-1 0,-1 0-1,1 0 1,0 0 0,0 0 0,0-1 0,0 1 0,1 0-1,-1 0 1,4 4 0,-5-7-21,1 0-1,-1 1 1,0-1-1,1 0 1,-1 0-1,1 1 1,-1-1-1,0 0 1,1 0-1,-1 0 1,1 1-1,-1-1 1,1 0 0,-1 0-1,1 0 1,-1 0-1,1 0 1,-1 0-1,0 0 1,1 0-1,-1 0 1,1 0-1,-1 0 1,1-1-1,-1 1 1,1 0 0,-1 0-1,0 0 1,1-1-1,-1 1 1,1 0-1,-1 0 1,0-1-1,1 1 1,-1 0-1,1-1 1,11-16 11,-12 16-12,10-19 3,-1-1 1,0 0-1,-2 0 1,9-44-1,7-89 40,-22 147-39,2-19 31,0-1 1,-2 1-1,-3-39 1,-2 51 6,4 13-42,0 1 1,0 0-1,0 0 1,0 0-1,0 0 1,0 0-1,0 0 1,-1-1-1,1 1 1,0 0-1,0 0 1,0 0-1,0 0 1,0 0 0,0 0-1,-1 0 1,1 0-1,0 0 1,0-1-1,0 1 1,0 0-1,0 0 1,-1 0-1,1 0 1,0 0-1,0 0 1,0 0-1,0 0 1,0 0-1,-1 0 1,1 0-1,0 0 1,0 0-1,0 0 1,0 1-1,-1-1 1,1 0-1,0 0 1,0 0 0,0 0-1,0 0 1,-2 2 8,1 0 1,0-1 0,-1 1 0,1 0 0,0 0-1,0 0 1,1 0 0,-1 0 0,0 0 0,0 4-1,-6 28 60,1 0-1,2 0 0,1 0 0,2 1 0,4 48 0,-2-75-60,0 1 0,0 0 0,1-1 0,0 0 0,0 1 0,1-1 0,4 9 0,-6-15-11,0-1 0,0 1 0,0 0 0,0-1 0,0 1 0,1-1 0,-1 1 0,1-1 0,-1 0 0,1 1-1,-1-1 1,1 0 0,0 0 0,-1 0 0,1 0 0,0-1 0,0 1 0,0 0 0,0-1 0,0 1-1,0-1 1,0 0 0,0 0 0,0 0 0,0 0 0,0 0 0,0 0 0,0 0 0,0 0 0,-1-1-1,1 1 1,0-1 0,0 0 0,0 1 0,0-1 0,2-2 0,11-5-81,-1-1 0,0-1 1,-1 0-1,0-1 0,0 0 0,-1-1 0,-1 0 1,0-1-1,-1 0 0,0-1 0,8-16 0,-13 17 58,-7 10 67,0 3-22,1 1-1,0 0 0,-1 0 0,1 0 1,0 1-1,0-1 0,-1 0 0,1 0 1,0 1-1,0-1 0,-1 3 0,-4 7 54,0 1 0,0 0 0,2 0 0,-1 0 0,1 0 0,1 1-1,0-1 1,1 1 0,1 0 0,-1 21 0,2-32-70,0-1 0,0 1 0,0-1 0,0 1 0,0-1 0,0 0 0,1 1 0,-1-1 0,0 1 0,1-1 0,-1 0-1,1 1 1,-1-1 0,1 0 0,0 0 0,0 1 0,-1-1 0,1 0 0,0 0 0,0 0 0,0 0 0,0 0 0,0 0 0,1 0 0,1 1 0,-1-2-3,0 0 0,0 0 0,0 0 0,0 0 0,-1 0 0,1 0 0,0-1 0,0 1 0,0-1-1,0 1 1,-1-1 0,1 0 0,0 0 0,0 0 0,-1 0 0,1 0 0,-1 0 0,1 0 0,-1-1 0,2-1 0,19-17-146,33-44 0,-37 42-115,41-39 0,-57 59 247,0 0-1,0 1 0,-1-1 0,1 1 0,0-1 1,0 1-1,0 0 0,1 0 0,-1 0 0,0 0 1,0 0-1,1 0 0,-1 1 0,0-1 0,1 1 1,-1 0-1,0-1 0,1 1 0,-1 0 0,1 1 1,-1-1-1,0 0 0,1 0 0,-1 1 0,4 1 1,-2 0 10,-1 0 0,0 1 0,0-1 0,0 1 1,0 0-1,0 0 0,-1 0 0,1 0 1,-1 0-1,0 0 0,0 1 0,0-1 1,0 1-1,1 5 0,8 18 58,-7-15 29,1 0 0,10 20 0,-14-31-77,-1-1 1,0 1 0,1 0 0,0 0 0,-1 0-1,1-1 1,0 1 0,-1 0 0,1 0-1,0-1 1,0 1 0,-1-1 0,1 1-1,0-1 1,0 1 0,0-1 0,0 1-1,0-1 1,0 0 0,0 1 0,0-1-1,0 0 1,0 0 0,1 0 0,0 0-7,-1-1 1,1 1 0,-1-1-1,1 1 1,-1-1-1,0 0 1,1 0 0,-1 1-1,0-1 1,1 0 0,-1 0-1,0 0 1,0-1-1,1 0 1,5-7-87,-1 0 0,0 0 0,7-16 0,-9 18-22,27-57-1011,-2-1 1,-3-2-1,-4 0 0,15-72 0,-36 137 1199,10-35 1024,-11 36-1065,0 1 0,0-1 0,0 0 0,1 1 0,-1-1 0,0 1 0,0-1 0,0 1 0,1-1 0,-1 1 0,0-1 0,1 1 0,-1-1 0,0 1 0,1 0 0,-1-1 0,1 1 0,-1 0 0,1-1 0,-1 1 0,0 0 0,1-1 0,-1 1 0,1 0 0,-1 0 0,1-1 0,0 1 0,-1 0 0,1 0 0,-1 0 0,1 0 0,-1 0 0,1 0 0,-1 0 0,1 0 0,0 0 0,-1 0 0,1 0 0,-1 0 0,1 0 0,-1 1 0,1-1 0,-1 0 0,1 0 0,-1 1 0,1-1 0,-1 0 0,1 0 0,-1 1 0,1-1 0,-1 1 0,0-1 0,1 0 0,-1 1 0,0-1 0,1 1 0,-1-1 0,1 2 0,5 8 157,0 1 0,0 0 0,-1 0 1,-1 0-1,4 13 0,5 11 86,3 9 99,3-1 1,1-1 0,45 68 0,-63-107-388,0 0 1,0 0 0,1 0 0,-1 0 0,1 0 0,-1-1 0,1 1 0,0-1 0,0 0 0,0 0 0,0 0 0,0 0 0,7 3 0,-10-5-1,0-1 1,0 1-1,0 0 1,0 0-1,-1 0 1,1 0-1,0 0 1,0 0-1,0 0 1,0-1-1,0 1 1,0 0-1,0 0 1,-1 0-1,1 0 0,0-1 1,0 1-1,0 0 1,0 0-1,0 0 1,0 0-1,0-1 1,0 1-1,0 0 1,0 0-1,0 0 1,0-1-1,0 1 1,0 0-1,0 0 1,0 0-1,0 0 1,0-1-1,0 1 1,0 0-1,1 0 1,-1 0-1,0 0 0,0-1 1,0 1-1,0 0 1,0 0-1,0 0 1,0 0-1,1 0 1,-1 0-1,0-1 1,0 1-1,0 0 1,0 0-1,1 0 1,-1 0-1,0 0 1,0 0-1,0 0 1,0 0-1,1 0 1,-1 0-1,0 0 1,0 0-1,0 0 1,0 0-1,1 0 0,-1 0 1,0 0-1,0 0 1,0 0-1,1 0 1,-1 0-1,-10-12-197,1 3 102,-1 2 0,-1-1-1,1 1 1,-1 1 0,0 0-1,-21-8 1,-78-20-5,21 8 555,63 12 25,25 14-454,1 0 0,0-1 0,-1 1-1,1 0 1,0-1 0,-1 1 0,1 0 0,0-1 0,-1 1 0,1 0 0,0-1 0,0 1 0,0 0 0,-1-1 0,1 1 0,0-1 0,0 1 0,0-1-1,0 1 1,0-1 0,0 1 0,0-1 0,0 0 6,0 1 0,1-1 0,-1 1-1,1-1 1,-1 0 0,0 1 0,1-1 0,-1 1-1,1-1 1,0 1 0,-1 0 0,1-1-1,-1 1 1,1 0 0,0-1 0,-1 1 0,1 0-1,-1 0 1,2-1 0,22-6 143,0 1 0,43-5 0,0 0-697,-40 3 356,-6-6-83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4.555"/>
    </inkml:context>
    <inkml:brush xml:id="br0">
      <inkml:brushProperty name="width" value="0.05" units="cm"/>
      <inkml:brushProperty name="height" value="0.05" units="cm"/>
    </inkml:brush>
  </inkml:definitions>
  <inkml:trace contextRef="#ctx0" brushRef="#br0">138 1 18692,'-14'18'520,"1"1"-1,1 0 1,1 2-1,-16 38 1,21-44-165,-8 17 109,-13 48 0,23-67-397,1 1-1,0 0 1,2 0 0,-1 0-1,2 1 1,0 19 0,0-33-61,0 1 1,1 0 0,-1 0 0,0 0 0,0 0 0,1 0-1,-1 0 1,1 0 0,-1 0 0,1-1 0,0 1 0,0 0 0,0 0-1,0-1 1,0 1 0,0-1 0,1 1 0,-1-1 0,0 1-1,1-1 1,-1 0 0,1 0 0,-1 1 0,1-1 0,0 0-1,-1-1 1,1 1 0,0 0 0,0 0 0,0-1 0,0 1 0,-1-1-1,1 1 1,0-1 0,0 0 0,0 0 0,0 0 0,0 0-1,0 0 1,0-1 0,0 1 0,0 0 0,0-1 0,-1 1-1,4-2 1,6-2 0,0-1 0,0 0-1,-1 0 1,0-1 0,0-1 0,0 1-1,-1-2 1,0 1 0,0-1-1,-1-1 1,11-13 0,-8 8 50,0 0 1,-1-1-1,-1-1 1,0 1-1,-1-2 1,11-31-1,-17 40-14,0 0 0,-1 0 0,0 0 0,0 0-1,-1 0 1,0 0 0,0 0 0,-1 0 0,-2-12 0,2 18-33,1 0-1,-1 0 1,0 0 0,0 0-1,1 0 1,-1 0-1,0 0 1,-1 0 0,1 1-1,0-1 1,-1 0 0,1 1-1,0-1 1,-1 1 0,0 0-1,-2-3 1,2 4-16,-1-1 0,1 0 1,0 1-1,0-1 0,0 1 0,-1 0 1,1 0-1,0 0 0,0 0 0,-1 0 0,1 0 1,0 0-1,0 1 0,0-1 0,-1 1 1,1 0-1,0 0 0,0 0 0,-2 1 1,-2 1-203,1 0 1,-1 1-1,1-1 1,0 1 0,0 0-1,0 1 1,1-1 0,0 1-1,0 0 1,0 0-1,0 0 1,1 1 0,-1-1-1,1 1 1,1 0-1,-1 0 1,-2 11 0,5-9-355,6-12-87,4-10-118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4.925"/>
    </inkml:context>
    <inkml:brush xml:id="br0">
      <inkml:brushProperty name="width" value="0.05" units="cm"/>
      <inkml:brushProperty name="height" value="0.05" units="cm"/>
    </inkml:brush>
  </inkml:definitions>
  <inkml:trace contextRef="#ctx0" brushRef="#br0">102 0 17212,'-30'70'1733,"-16"43"-191,40-95-1264,1 1 1,0-1-1,1 1 1,-1 24-1,5-37-213,0-1-1,0 1 0,0-1 0,1 1 0,-1 0 1,2-1-1,-1 0 0,0 1 0,1-1 0,0 0 0,3 7 1,-3-9-41,0 0 0,0 0 0,1-1 0,-1 1 0,0-1 0,1 1 0,0-1 0,-1 0 1,1 0-1,0 0 0,0 0 0,0-1 0,0 1 0,1-1 0,-1 1 0,0-1 0,0 0 0,1-1 1,3 1-1,3 1 48,0-2 0,1 1 0,-1-2 1,0 1-1,0-1 0,1-1 1,-1 0-1,0-1 0,0 1 1,-1-2-1,1 1 0,-1-2 0,0 1 1,1-1-1,-2 0 0,1-1 1,-1 0-1,0-1 0,0 1 0,-1-2 1,0 1-1,0-1 0,6-9 1,-10 13-12,-1-1 0,0 1 0,0-1 0,0 0 0,-1 0 0,1 1 0,-1-1 0,0 0 0,-1 0 0,1 0 0,-1 0 0,0 0 0,0 0 0,-1 0 0,1 0 0,-1 0 0,0 0 0,-1 0 0,1 0 0,-1 0 0,0 1 0,0-1 0,0 1 0,-1-1 1,0 1-1,0 0 0,0 0 0,0 0 0,-4-3 0,2 1-102,1 2 1,-1-1 0,0 0 0,-1 1-1,1 0 1,-1 0 0,1 1 0,-1 0-1,0 0 1,-1 0 0,1 0 0,0 1-1,-1 0 1,1 1 0,-1-1 0,0 1-1,1 1 1,-1-1 0,0 1 0,0 0-1,-7 1 1,12 0-36,0-1 1,0 1-1,-1-1 0,1 1 1,0 0-1,0 0 0,0 0 1,0 0-1,0 0 0,0 0 1,1 0-1,-1 1 0,0-1 1,0 1-1,1-1 0,-1 1 0,1 0 1,0 0-1,-1-1 0,1 1 1,0 0-1,0 0 0,0 0 1,0 0-1,1 0 0,-1 1 1,1-1-1,-1 0 0,1 0 0,0 0 1,-1 1-1,1-1 0,0 0 1,0 0-1,1 1 0,-1-1 1,0 0-1,1 0 0,0 0 1,0 3-1,15 16-540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6.257"/>
    </inkml:context>
    <inkml:brush xml:id="br0">
      <inkml:brushProperty name="width" value="0.05" units="cm"/>
      <inkml:brushProperty name="height" value="0.05" units="cm"/>
    </inkml:brush>
  </inkml:definitions>
  <inkml:trace contextRef="#ctx0" brushRef="#br0">0 55 15643,'1'-10'837,"-1"6"-606,1 0 1,-1 0 0,1 1 0,-1-1 0,1 0 0,0 1 0,1-1 0,-1 1 0,1-1 0,1-3 0,-3 7-191,1 0 0,-1 0 1,0 0-1,0 0 0,0 0 0,0 0 1,1 0-1,-1 0 0,0 0 1,0 0-1,0 0 0,0 0 1,1 0-1,-1 0 0,0 0 0,0 0 1,0 0-1,0 0 0,1 0 1,-1 0-1,0 0 0,0 0 0,0 1 1,0-1-1,0 0 0,1 0 1,-1 0-1,0 0 0,0 0 0,0 0 1,0 1-1,0-1 0,0 0 1,0 0-1,0 0 0,1 0 1,-1 0-1,0 1 0,0-1 0,0 0 1,0 0-1,0 0 0,0 0 1,0 1-1,0-1 0,0 0 0,0 0 1,0 0-1,0 0 0,0 1 1,0-1-1,0 0 0,0 0 0,-1 1 1,3 13 501,-9 232 566,0-48-1010,10-162 90,-3-36-182,1 1 0,-1-1 1,0 0-1,0 1 0,0-1 0,0 0 1,0 1-1,1-1 0,-1 0 1,0 1-1,0-1 0,1 0 1,-1 1-1,0-1 0,0 0 1,1 0-1,-1 1 0,0-1 0,1 0 1,-1 0-1,0 1 0,1-1 1,-1 0-1,0 0 0,1 0 1,0 0 5,0 0 1,0 0 0,0-1 0,0 1 0,-1 0-1,1-1 1,0 1 0,0 0 0,-1-1-1,1 1 1,0-1 0,-1 1 0,1-1 0,0 0-1,-1 1 1,1-1 0,0 0 0,19-24 220,-1-1 0,-2-1 0,17-31 1,-2 1 49,125-194-878,-156 250 496,0 0 0,0 0 0,-1 0 0,1-1 1,0 1-1,-1 0 0,1-1 0,-1 1 0,1-1 1,-1 1-1,1-3 0,-2 3 75,1 1-1,-1 0 1,1-1-1,-1 1 1,1 0 0,0-1-1,-1 1 1,1 0-1,-1 0 1,0 0 0,1-1-1,-1 1 1,1 0 0,-1 0-1,1 0 1,-1 0-1,1 0 1,-1 0 0,1 0-1,-1 0 1,0 0-1,1 0 1,-1 0 0,1 1-1,-1-1 1,1 0 0,-1 0-1,-20 4-561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6.642"/>
    </inkml:context>
    <inkml:brush xml:id="br0">
      <inkml:brushProperty name="width" value="0.05" units="cm"/>
      <inkml:brushProperty name="height" value="0.05" units="cm"/>
    </inkml:brush>
  </inkml:definitions>
  <inkml:trace contextRef="#ctx0" brushRef="#br0">1 0 14499,'10'28'1656,"3"-5"-1087,3 1-265,2 2 800,5 0-816,3 1-296,3-7 200,-2 0-160,-3-17-184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7.292"/>
    </inkml:context>
    <inkml:brush xml:id="br0">
      <inkml:brushProperty name="width" value="0.05" units="cm"/>
      <inkml:brushProperty name="height" value="0.05" units="cm"/>
    </inkml:brush>
  </inkml:definitions>
  <inkml:trace contextRef="#ctx0" brushRef="#br0">34 87 14819,'-7'45'4912,"-5"40"-4094,3 0 1,3 0-1,8 92 1,-2-167-754,0-5-17,0-1 1,0 1 0,1 0 0,-1-1 0,1 1 0,0 0 0,0-1 0,1 1 0,-1-1 0,5 8 0,-6-12-40,0 0 1,0 1 0,1-1-1,-1 0 1,0 1 0,1-1-1,-1 0 1,0 1 0,1-1-1,-1 0 1,0 0 0,1 1-1,-1-1 1,0 0 0,1 0-1,-1 0 1,1 1 0,-1-1-1,0 0 1,1 0 0,-1 0-1,1 0 1,-1 0 0,1 0-1,-1 0 1,1 0 0,-1 0-1,0 0 1,1 0 0,-1 0-1,1 0 1,-1-1 0,1 1-1,12-13 183,4-24 51,-7 1-108,-2 0 0,-2 0 1,-1 0-1,-1 0 1,-3-1-1,-4-62 1,3 97-134,-8-62 23,7 60-29,1 0 1,-1 0-1,-1 0 1,1 0-1,0 0 0,-1 1 1,0-1-1,0 0 1,0 1-1,0 0 1,-1-1-1,1 1 1,-4-3-1,5 6 2,1-1 1,-1 1-1,1-1 0,-1 1 1,0-1-1,1 1 1,-1 0-1,0-1 0,1 1 1,-1 0-1,0 0 0,0 0 1,1-1-1,-1 1 0,0 0 1,0 0-1,1 0 0,-1 0 1,0 0-1,0 0 0,1 1 1,-1-1-1,0 0 0,0 0 1,1 0-1,-1 1 0,0-1 1,1 0-1,-1 1 1,0-1-1,1 1 0,-1-1 1,1 1-1,-1-1 0,1 1 1,-1-1-1,1 1 0,-1-1 1,1 1-1,-1 0 0,1-1 1,0 1-1,-1 0 0,-1 3-6,0 0-1,0 0 1,1 0-1,-1 1 1,-1 6-1,1 1-10,0-1 1,1 1-1,0-1 1,1 1-1,0-1 1,4 19-1,-4-27 16,1-1 1,-1 1-1,1-1 0,0 0 1,0 0-1,0 1 1,0-1-1,0 0 0,0 0 1,1 0-1,-1 0 0,1 0 1,0 0-1,-1-1 0,4 4 1,-3-4 2,0 0 1,1 0 0,-1-1 0,0 1-1,0 0 1,1-1 0,-1 0-1,0 1 1,1-1 0,-1 0-1,0 0 1,1 0 0,-1-1-1,0 1 1,1 0 0,-1-1-1,0 0 1,1 1 0,2-3-1,8-2 9,0-2 0,-1 1 0,0-2 0,-1 1 0,0-2 0,0 1 0,0-2 0,13-15 0,7-10 76,29-45 0,-36 45 23,29-53 0,-55 95-118,0 0-1,0 1 1,1-1 0,0 0-1,0 14 1,-1 1-11,1-13 4,-14 198 0,14-179-29,2 1-1,1-1 1,2 0 0,0 0 0,12 36-1,-3-24-1300,22 44-1,-25-64 787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8.945"/>
    </inkml:context>
    <inkml:brush xml:id="br0">
      <inkml:brushProperty name="width" value="0.05" units="cm"/>
      <inkml:brushProperty name="height" value="0.05" units="cm"/>
    </inkml:brush>
  </inkml:definitions>
  <inkml:trace contextRef="#ctx0" brushRef="#br0">107 112 15171,'23'-46'1831,"13"-20"1039,-36 67-2850,0-1-1,0 0 1,0 0-1,0 0 0,0 0 1,0 0-1,0 0 1,0 1-1,0-1 1,0 0-1,0 0 1,0 0-1,0 0 1,0 0-1,0 0 0,0 1 1,0-1-1,0 0 1,0 0-1,0 0 1,0 0-1,0 0 1,0 0-1,0 0 1,0 1-1,0-1 0,0 0 1,0 0-1,0 0 1,1 0-1,-1 0 1,0 0-1,0 0 1,0 0-1,0 0 0,0 0 1,0 0-1,0 1 1,1-1-1,-1 0 1,0 0-1,0 0 1,0 0-1,0 0 1,0 0-1,0 0 0,0 0 1,1 0-1,-1 0 1,0 0-1,0 0 1,0 0-1,0 0 1,0 0-1,0 0 0,1 0 1,-1-1-1,0 1 1,0 0-1,0 0 1,0 0-1,0 0 1,0 0-1,1 0 1,-2 11 55,0 0 1,0 0 0,-1 0 0,-1 0 0,0 0 0,-5 12 0,-4 18 23,-35 143 974,-41 343 0,87-509-1073,-1-9-106,1-1 0,1 1 0,-1 0 1,2 0-1,1 13 0,1-19-907,2-9 706,2-8 456,6-36-619,-6 18 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9.364"/>
    </inkml:context>
    <inkml:brush xml:id="br0">
      <inkml:brushProperty name="width" value="0.05" units="cm"/>
      <inkml:brushProperty name="height" value="0.05" units="cm"/>
    </inkml:brush>
  </inkml:definitions>
  <inkml:trace contextRef="#ctx0" brushRef="#br0">79 45 17004,'11'-34'1778,"-7"23"-947,-7 24 789,-23 97-749,4 1 0,-8 147 0,26-218-808,0-14 11,1 0 1,2 0-1,1 0 1,5 47-1,2-59 29,-7-14-99,0 0 0,1 0 0,-1 0 0,0 0-1,0 0 1,1 1 0,-1-1 0,0 0-1,1 0 1,-1 0 0,0 0 0,1 0-1,-1 0 1,0 0 0,1-1 0,-1 1 0,0 0-1,0 0 1,1 0 0,-1 0 0,0 0-1,1 0 1,-1-1 0,0 1 0,0 0 0,1 0-1,-1 0 1,0-1 0,19-25 154,11-28-11,42-72 129,-56 101-249,1 1 1,36-39-1,-50 60-28,-1 1 0,1-1 1,0 1-1,0 0 0,-1-1 0,2 2 0,-1-1 0,0 0 0,0 0 0,5-1 0,-7 3 1,0 0-1,0 0 1,0 0-1,0 0 1,0 0-1,0 0 1,0 0 0,0 0-1,0 0 1,0 1-1,0-1 1,0 0 0,0 1-1,0-1 1,0 1-1,0-1 1,0 1-1,0-1 1,0 1 0,0-1-1,-1 1 1,1 0-1,0 0 1,0-1 0,-1 1-1,1 0 1,-1 0-1,1 0 1,0 0 0,-1 0-1,0 0 1,1-1-1,-1 1 1,0 0-1,1 2 1,2 8-4,-1 0 0,0 0 1,0-1-1,-1 1 0,-1 0 0,0 0 1,0 0-1,-3 12 0,-18 89 14,17-97-3,-1 8-497,-1 0 0,-1-1 0,-14 30 1,20-50 106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1.220"/>
    </inkml:context>
    <inkml:brush xml:id="br0">
      <inkml:brushProperty name="width" value="0.05" units="cm"/>
      <inkml:brushProperty name="height" value="0.05" units="cm"/>
    </inkml:brush>
  </inkml:definitions>
  <inkml:trace contextRef="#ctx0" brushRef="#br0">1 182 15971,'189'-6'5497,"248"-37"-4815,-424 41-577,375-55-223,123-12-3066,-478 66 2469,1 2 0,57 4 0,-60 1 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1.587"/>
    </inkml:context>
    <inkml:brush xml:id="br0">
      <inkml:brushProperty name="width" value="0.05" units="cm"/>
      <inkml:brushProperty name="height" value="0.05" units="cm"/>
    </inkml:brush>
  </inkml:definitions>
  <inkml:trace contextRef="#ctx0" brushRef="#br0">1 0 17924,'6'5'319,"1"0"0,-1 0 1,1-1-1,0 0 0,1-1 1,-1 1-1,13 2 0,57 12 306,-43-11-263,42 8 28,120 31-150,-172-38-320,0 0 1,-1 1-1,-1 2 1,0 0-1,41 29 1,-55-34 47,1 1 1,-1 0-1,-1 1 0,1 0 1,-2 0-1,1 0 0,-1 1 1,0 0-1,-1 0 0,0 1 1,0 0-1,-1-1 0,0 2 1,-1-1-1,0 0 0,-1 1 1,0-1-1,0 1 0,-1-1 0,-1 1 1,0 0-1,0 0 0,-3 11 1,-2 10 34,-2-1 1,-1 0 0,-2 0-1,-1-1 1,-1-1 0,-1 0-1,-2 0 1,-1-2 0,-1 0-1,-35 42 1,45-60-5,0-1 1,-1 0-1,0 0 1,0-1-1,-1 0 1,0 0-1,0-1 1,-1 0-1,-11 5 0,16-10-4,-1 1 0,0-1-1,0 0 1,0 0 0,-9-1-1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2.560"/>
    </inkml:context>
    <inkml:brush xml:id="br0">
      <inkml:brushProperty name="width" value="0.05" units="cm"/>
      <inkml:brushProperty name="height" value="0.05" units="cm"/>
    </inkml:brush>
  </inkml:definitions>
  <inkml:trace contextRef="#ctx0" brushRef="#br0">2468 1 15395,'-9'-1'614,"0"1"-1,0 0 1,-1 1 0,1 0-1,-11 3 1,-17 2 607,-472 24 776,162-12-1143,-268 40-866,9 59 0,570-107-16,-75 16 7,101-24-62,0-1 0,0 0-1,-1-1 1,1 0 0,0 0 0,-1-1 0,1-1 0,-15-3-1,23 4 5,0 0 0,1 1-1,-1-1 1,0 0-1,0 0 1,1 0 0,-1 0-1,0 0 1,1-1 0,-1 1-1,1 0 1,-1-1-1,1 1 1,0-1 0,0 1-1,0-1 1,0 0-1,0 0 1,0 1 0,0-1-1,0 0 1,1 0-1,-1 0 1,1 0 0,-1 0-1,1 0 1,0 0-1,0 0 1,0 0 0,0 0-1,0 0 1,0 0-1,1 0 1,-1 0 0,0 1-1,1-1 1,0 0 0,-1 0-1,1 0 1,0 0-1,0 1 1,0-1 0,0 0-1,0 1 1,1-1-1,2-2 1,12-8-617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0.971"/>
    </inkml:context>
    <inkml:brush xml:id="br0">
      <inkml:brushProperty name="width" value="0.05" units="cm"/>
      <inkml:brushProperty name="height" value="0.05" units="cm"/>
    </inkml:brush>
  </inkml:definitions>
  <inkml:trace contextRef="#ctx0" brushRef="#br0">76 33 15739,'0'-2'101,"-1"1"0,1-1 0,0 0 0,-1 0 0,0 0 0,1 1 0,-1-1 0,0 0 0,0 1-1,0-1 1,0 0 0,0 1 0,0 0 0,-1-1 0,1 1 0,0 0 0,-1-1 0,-1 0 0,2 2-67,0-1 0,0 1 1,0 0-1,0 0 1,0 0-1,0 0 1,0 0-1,0 0 1,0 0-1,0 0 1,0 0-1,0 0 1,0 1-1,0-1 1,0 0-1,0 1 0,0-1 1,0 1-1,0-1 1,0 1-1,0-1 1,0 1-1,1-1 1,-1 1-1,0 0 1,0 0-1,1-1 1,-1 1-1,1 0 1,-1 0-1,1 0 1,-1 0-1,1 0 0,-1 0 1,0 1-1,-3 8 112,0-1 0,0 1-1,1 0 1,0 0-1,1 1 1,0-1-1,0 0 1,1 13 0,2 87 73,-1-103-199,11 98 147,4-1 0,4-1 0,41 124 0,-53-202-120,-4-12-24,0 0-1,1 0 0,0-1 0,1 0 1,1 0-1,0 0 0,10 14 1,-16-26-23,0 1 0,0-1 0,0 0 0,1 1 1,-1-1-1,0 0 0,0 0 0,0 1 0,1-1 0,-1 0 1,0 0-1,0 0 0,1 1 0,-1-1 0,0 0 1,1 0-1,-1 0 0,0 0 0,1 0 0,-1 1 1,0-1-1,1 0 0,-1 0 0,0 0 0,0 0 1,1 0-1,-1 0 0,0 0 0,1 0 0,-1 0 0,0 0 1,1-1-1,-1 1 0,0 0 0,1 0 0,-1 0 1,0 0-1,1 0 0,-1 0 0,0-1 0,0 1 1,1 0-1,-1 0 0,0-1 0,8-14-7,1-21-38,7-44 0,2-12-12,-14 75 54,24-77-9,-25 85 7,1 0 0,0 0-1,1 0 1,0 1 0,0-1 0,1 1-1,10-12 1,-15 19 5,0 0 0,1-1 1,-1 1-1,0 0 0,1 0 1,-1 0-1,1 0 0,-1 0 1,1 0-1,0 0 0,-1 0 0,1 0 1,0 1-1,-1-1 0,1 1 1,0 0-1,0-1 0,0 1 1,-1 0-1,1 0 0,3 0 0,-3 1 3,0 0-1,0 0 1,0-1-1,0 1 1,-1 1-1,1-1 1,0 0-1,0 0 1,-1 1-1,1-1 1,-1 1-1,1-1 1,-1 1-1,0 0 1,2 2-1,2 6 12,0 0 0,0 0 0,-1 1 0,-1-1 0,4 18 1,-3-15 79,-2 0 0,0 0 1,0 1-1,-1-1 1,-1 23-1,-11-72 469,-21-177 141,33 213-701,-1 0-1,0 0 0,0 0 0,0 1 1,0-1-1,0 0 0,0 0 0,0 0 1,0 0-1,0 0 0,1 0 0,-1 0 1,0 0-1,0 0 0,0 0 1,0 0-1,0 1 0,0-1 0,1 0 1,-1 0-1,0 0 0,0 0 0,0 0 1,0 0-1,0 0 0,1 0 0,-1 0 1,0 0-1,0 0 0,0 0 1,0-1-1,0 1 0,0 0 0,1 0 1,-1 0-1,0 0 0,0 0 0,0 0 1,0 0-1,0 0 0,0 0 1,0 0-1,1 0 0,-1-1 0,0 1 1,0 0-1,0 0 0,0 0 0,0 0 1,0 0-1,0 0 0,0 0 0,0-1 1,0 1-1,0 0 0,0 0 1,0 0-1,0 0 0,0 0 0,0-1 1,0 1-1,12 11-21,-10-9-1,1 1-92,0 0 1,0-1-1,1 0 1,-1 1-1,1-1 1,-1 0 0,1 0-1,0-1 1,0 1-1,0-1 1,0 0 0,0 0-1,0 0 1,0-1-1,7 1 1,-4-2-37,1 1 0,-1-1 0,0 0 0,0-1 0,0 0-1,0 0 1,0-1 0,8-3 0,19-12-440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3.024"/>
    </inkml:context>
    <inkml:brush xml:id="br0">
      <inkml:brushProperty name="width" value="0.05" units="cm"/>
      <inkml:brushProperty name="height" value="0.05" units="cm"/>
    </inkml:brush>
  </inkml:definitions>
  <inkml:trace contextRef="#ctx0" brushRef="#br0">729 49 14587,'2'-7'389,"-1"4"-244,0 0 0,0 0-1,0 0 1,-1 0 0,1 1-1,-1-1 1,1 0 0,-1 0-1,0 0 1,-1-4 0,1 7-124,0-1 0,0 1 0,0 0 0,0 0 0,0-1 0,-1 1 0,1 0 0,0 0 0,0-1 0,0 1 0,-1 0 0,1 0 0,0-1 0,0 1 1,0 0-1,-1 0 0,1 0 0,0 0 0,0 0 0,-1-1 0,1 1 0,0 0 0,-1 0 0,1 0 0,0 0 0,0 0 0,-1 0 0,1 0 0,0 0 1,-1 0-1,1 0 0,0 0 0,0 0 0,-1 0 0,1 0 0,0 0 0,-1 0 0,1 0 0,0 1 0,0-1 0,-1 0 0,1 0 0,0 0 0,0 0 1,-1 0-1,1 1 0,0-1 0,0 0 0,0 0 0,-1 1 0,1-1 0,0 0 0,0 0 0,0 1 0,-1-1 0,-15 17 892,14-14-793,-73 100 2146,52-69-1803,-48 57-1,26-48-255,-84 62 0,26-22-174,69-54-31,-90 82-6,111-97-4,0 0 0,1 1 0,1 0 0,1 0 0,0 2-1,-12 25 1,20-38 2,0 0 0,1 0 0,0 0 0,0 0 0,0 1 0,0-1 0,0 0 0,1 1 0,0-1 0,0 0 0,0 1 0,1-1-1,-1 0 1,1 1 0,0-1 0,0 0 0,3 6 0,-1-5-9,-1-1 1,1 1-1,1-1 0,-1 0 1,0 0-1,1 0 0,0 0 1,0-1-1,0 0 0,1 1 1,-1-2-1,1 1 0,9 4 1,5 1-67,1-1 0,0 0 1,0-2-1,30 5 0,88 4-379,-119-13 388,328 18-1830,-162-11 1236,-91-3 265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4.588"/>
    </inkml:context>
    <inkml:brush xml:id="br0">
      <inkml:brushProperty name="width" value="0.05" units="cm"/>
      <inkml:brushProperty name="height" value="0.05" units="cm"/>
    </inkml:brush>
  </inkml:definitions>
  <inkml:trace contextRef="#ctx0" brushRef="#br0">138 0 18500,'0'5'196,"0"-1"-1,0 1 1,0-1-1,-1 1 1,1-1 0,-1 1-1,-1-1 1,1 1 0,-3 5-1,-4 14 92,-42 229 1365,50-234-1726,0-19 71,0 0 0,0 1 0,0-1 0,1 0 1,-1 0-1,0 0 0,0 0 0,0 0 0,0 0 0,0 1 0,0-1 1,0 0-1,1 0 0,-1 0 0,0 0 0,0 0 0,0 0 0,0 0 1,0 0-1,1 0 0,-1 0 0,0 0 0,0 0 0,0 1 0,0-1 1,1 0-1,-1 0 0,0 0 0,0 0 0,0-1 0,0 1 0,1 0 0,-1 0 1,0 0-1,0 0 0,0 0 0,0 0 0,0 0 0,1 0 0,-1 0 1,0 0-1,0 0 0,0 0 0,0 0 0,0-1 0,1 1 0,-1 0 1,21-26-179,-14 16 125,0 0 0,0 0 0,19-16-1,-24 24 52,0 0 0,1 0 0,-1 0-1,1 1 1,-1-1 0,1 1 0,0 0-1,0 0 1,0 0 0,3-1 0,-5 2 5,1 0 0,0 0 0,-1 0 0,1 0 1,0 0-1,-1 0 0,1 0 0,-1 1 0,1-1 1,0 1-1,-1-1 0,1 1 0,-1-1 0,1 1 1,-1 0-1,1 0 0,-1 0 0,0 0 0,3 2 1,0 1 9,-1 1 0,1-1-1,0 1 1,-1 0 0,0 0 0,0 1 0,-1-1 0,4 10 0,12 50 106,-15-55-99,5 21 161,-2 0-1,-1 0 1,-2 1 0,0-1-1,-2 1 1,-5 44-1,4-74-137,0 0-1,-1 1 0,1-1 1,0 1-1,-1-1 0,0 0 0,0 0 1,1 1-1,-1-1 0,-1 0 1,1 0-1,0 0 0,0 0 1,-1 0-1,1 0 0,-1-1 1,0 1-1,1 0 0,-1-1 1,0 1-1,0-1 0,0 1 0,0-1 1,0 0-1,0 0 0,-1 0 1,1 0-1,0-1 0,0 1 1,-1 0-1,1-1 0,0 0 1,-1 1-1,1-1 0,-1 0 1,1 0-1,0-1 0,-1 1 1,-3-1-1,-4-2-69,1 1 1,0-1-1,0 0 1,0-1-1,1 0 1,0-1-1,-1 0 1,-12-9-1,10 4-178,0-1 0,1 0 0,0 0 0,1-1 0,1 0 0,-1 0 0,2-1 0,0 0 0,0-1 0,1 0 0,1 0 0,-4-17 0,-6-27-468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5.050"/>
    </inkml:context>
    <inkml:brush xml:id="br0">
      <inkml:brushProperty name="width" value="0.05" units="cm"/>
      <inkml:brushProperty name="height" value="0.05" units="cm"/>
    </inkml:brush>
  </inkml:definitions>
  <inkml:trace contextRef="#ctx0" brushRef="#br0">1 80 17756,'5'-8'1440,"5"8"-1072,3-2-184,5-4 568,5-1-320,7-5-632,4 1-328,10-1-400,4 4-1536,3 1 1967,1 1-359,-2 6-376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5.407"/>
    </inkml:context>
    <inkml:brush xml:id="br0">
      <inkml:brushProperty name="width" value="0.05" units="cm"/>
      <inkml:brushProperty name="height" value="0.05" units="cm"/>
    </inkml:brush>
  </inkml:definitions>
  <inkml:trace contextRef="#ctx0" brushRef="#br0">84 1 15395,'-2'1'193,"0"1"-1,0-1 0,0 1 1,0-1-1,0 1 0,0 0 1,0 0-1,0 0 0,0 0 0,1 0 1,-1 0-1,1 1 0,-2 2 1,3-4-120,-8 13 382,1 0 0,1 1 0,0 0 0,1 0 0,-7 31 0,7-16-234,1 0 1,1 37-1,3-45-125,0 0 0,8 43 0,-6-58-76,0 1 0,0-1 1,0 1-1,1-1 0,0 0 0,0 0 1,1 0-1,0 0 0,0 0 1,1-1-1,8 10 0,-11-14-6,0 0 1,1-1-1,-1 1 0,0-1 0,0 1 1,1-1-1,-1 0 0,1 0 0,-1 0 1,1 0-1,0 0 0,-1-1 0,1 1 1,0-1-1,-1 0 0,1 0 0,0 0 1,0 0-1,-1 0 0,1 0 0,0-1 1,-1 1-1,1-1 0,0 0 0,-1 0 0,1 0 1,-1 0-1,5-3 0,1-1 53,1-1-1,-1 0 1,0 0-1,-1-1 1,1 0-1,9-12 1,-1-1 160,-1-1-1,0-1 1,18-37-1,-26 44-62,0 0 1,-2 0-1,1-1 0,-2 0 0,0 1 0,2-31 0,-5 43-147,-1 0 1,0 1-1,0-1 0,0 0 0,0 1 1,0-1-1,0 0 0,-1 1 1,0-1-1,1 0 0,-1 1 0,0-1 1,0 1-1,0-1 0,-1 1 1,1 0-1,-1-1 0,1 1 0,-1 0 1,0 0-1,1 0 0,-1 0 1,0 0-1,0 1 0,-1-1 0,1 1 1,0-1-1,-1 1 0,1 0 1,0-1-1,-1 1 0,0 1 0,1-1 1,-1 0-1,1 1 0,-1-1 1,0 1-1,-4 0 0,-3-1-312,1 2 0,-1-1 0,1 2 0,-1-1 0,1 1 0,0 0 0,0 1 0,0 0 0,-15 8 0,23-10 229,-1-1 0,1 1 1,0 0-1,0 0 1,0-1-1,0 1 1,0 0-1,0 0 0,0 0 1,0 0-1,0 0 1,0 1-1,0-1 1,1 0-1,-1 0 0,1 1 1,-2 1-1,5 5-677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6.022"/>
    </inkml:context>
    <inkml:brush xml:id="br0">
      <inkml:brushProperty name="width" value="0.05" units="cm"/>
      <inkml:brushProperty name="height" value="0.05" units="cm"/>
    </inkml:brush>
  </inkml:definitions>
  <inkml:trace contextRef="#ctx0" brushRef="#br0">1 24 15963,'10'-23'2241,"-8"37"-1835,-1 1 0,0 0 1,-1-1-1,-3 25 0,1-6-13,2-30-362,-8 451 1960,8-444-1952,-1-8-21,1 1 0,0-1 0,0 0 0,0 1-1,0-1 1,0 1 0,0-1 0,1 1 0,-1-1 0,1 0-1,0 1 1,-1-1 0,1 0 0,1 0 0,-1 1 0,0-1-1,3 3 1,-4-5-11,0 0 0,1 1 0,-1-1 0,0 0 0,1 0 0,-1 0 0,1 0 0,-1 0 0,0 0 0,1 0 0,-1 0 0,0 0 0,1 0 0,-1 0 0,0-1 0,1 1 0,-1 0 0,0 0 0,1 0 0,-1 0 0,0 0 0,1-1 0,-1 1 0,0 0 0,0 0 0,1-1 0,-1 1 0,0 0 0,0 0 0,1-1 0,-1 1 0,0 0 0,0-1 0,0 1 0,1-1 0,10-16 179,-1 0 0,-1-1 0,11-29 0,-1 2 51,7-11-6,13-30 25,81-132 1,-107 199-933,-13 19 654,0 0 1,0 0 0,-1 0-1,1 0 1,0 0 0,0 0 0,0 0-1,0 0 1,0 0 0,0 0 0,0 0-1,0 0 1,0 0 0,0 0 0,0 0-1,0 0 1,-1 0 0,1 0 0,0 0-1,0 0 1,0 0 0,0-1-1,0 1 1,0 0 0,0 0 0,0 0-1,0 0 1,0 0 0,0 0 0,0 0-1,0 0 1,0 0 0,0 0 0,0 0-1,0 0 1,0 0 0,0 0 0,0-1-1,0 1 1,0 0 0,0 0-1,0 0 1,0 0 0,0 0 0,0 0-1,0 0 1,0 0 0,0 0 0,0 0-1,0 0 1,0-1 0,0 1 0,0 0-1,0 0 1,-8 4-120,-10 12-282,-5 4-173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6.454"/>
    </inkml:context>
    <inkml:brush xml:id="br0">
      <inkml:brushProperty name="width" value="0.05" units="cm"/>
      <inkml:brushProperty name="height" value="0.05" units="cm"/>
    </inkml:brush>
  </inkml:definitions>
  <inkml:trace contextRef="#ctx0" brushRef="#br0">1 1 15523,'15'30'1425,"8"6"-1009,0 1-168,5 2 416,2-4-328,-3-7 1688,0-4-1680,-10-15-31,-5-9-1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7.035"/>
    </inkml:context>
    <inkml:brush xml:id="br0">
      <inkml:brushProperty name="width" value="0.05" units="cm"/>
      <inkml:brushProperty name="height" value="0.05" units="cm"/>
    </inkml:brush>
  </inkml:definitions>
  <inkml:trace contextRef="#ctx0" brushRef="#br0">17 139 18132,'-3'-21'1543,"-4"45"609,3 19-1840,2 0-1,2 1 0,1-1 0,3 0 0,16 81 0,-20-121-304,1-1-1,0 0 0,-1 0 0,1 0 0,0 0 0,0 0 1,0 0-1,0 0 0,1 0 0,-1 0 0,3 2 0,-4-4-4,0 1 0,0-1-1,0 0 1,0 0 0,1 0-1,-1 0 1,0 0 0,0 0 0,0 0-1,1 0 1,-1 0 0,0 0-1,0 0 1,0 0 0,1 0-1,-1 0 1,0 0 0,0 0-1,0 0 1,1 0 0,-1 0 0,0 0-1,0 0 1,0 0 0,1 0-1,-1-1 1,0 1 0,0 0-1,0 0 1,0 0 0,1 0 0,-1 0-1,0-1 1,0 1 0,0 0-1,0 0 1,0 0 0,0 0-1,1-1 1,4-17 43,-2-23 14,-2 0-1,-2-1 0,-1 1 1,-15-79-1,15 109-54,2 8-6,0 1-1,0 0 1,0 0 0,-1-1 0,1 1 0,-1 0 0,1 0 0,-1 0 0,0-1-1,0 1 1,0 0 0,0 0 0,0 0 0,-1 1 0,-2-5-1,4 6 3,0 0-1,0 0 0,-1 0 0,1 0 0,0 0 0,0 0 0,0 0 0,-1-1 0,1 1 0,0 0 0,0 0 1,-1 0-1,1 0 0,0 0 0,0 0 0,0 0 0,-1 0 0,1 0 0,0 0 0,0 0 0,-1 0 0,1 0 0,0 0 1,0 1-1,0-1 0,-1 0 0,1 0 0,0 0 0,0 0 0,0 0 0,-1 0 0,1 1 0,0-1 0,0 0 0,0 0 1,0 0-1,0 0 0,-1 1 0,1-1 0,0 0 0,0 0 0,0 0 0,0 1 0,0-1 0,0 0 0,0 0 0,0 0 1,0 1-1,0-1 0,0 0 0,0 1 0,-3 14-29,3-14 25,-1 16-47,1-1 1,1 1-1,5 29 0,-4-36 23,0 0 1,0 0-1,1-1 0,1 1 0,0-1 0,0 1 0,7 9 0,-11-18 28,1 1 0,0-1 0,0 0 0,0 0-1,-1 0 1,1 0 0,0 0 0,0 0 0,1 0-1,-1-1 1,0 1 0,0 0 0,0 0 0,0-1-1,1 1 1,-1-1 0,0 1 0,0-1-1,1 0 1,-1 1 0,1-1 0,-1 0 0,0 0-1,1 0 1,-1 0 0,0 0 0,1 0 0,-1 0-1,0 0 1,1-1 0,-1 1 0,0-1 0,1 1-1,-1-1 1,0 1 0,0-1 0,1 0 0,-1 1-1,0-1 1,0 0 0,2-2 0,3-2 10,0-1 1,-1 0-1,1-1 1,-1 1 0,7-13-1,9-22 61,-1-1 0,-2-1-1,17-63 1,-23 67-24,0 5-56,-3 22-40,-9 12 48,0 1 0,1-1 0,-1 0 0,0 0 0,0 0 0,1 0 0,-1 0 0,0 0 0,0 0 0,1 1 0,-1-1 0,0 0 0,0 0 0,1 0 0,-1 0 0,0 1 0,0-1 0,0 0 0,0 0 0,1 1 0,-1-1 0,0 0 0,0 0 0,0 1 0,0-1 0,0 0 0,0 0 0,0 1 0,5 25-66,-5-26 68,6 254-164,-4-67-1066,0-164 732,1-12 568,-3-10-65,0-1 1,0 0-1,0 0 1,0 0-1,0 0 1,1 0-1,-1 1 1,0-1-1,0 0 1,0 0-1,0 0 1,0 0-1,0 0 1,0 0-1,0 0 1,0 0-1,1 1 1,-1-1 0,0 0-1,0 0 1,0 0-1,0 0 1,0 0-1,0 0 1,1 0-1,-1 0 1,0 0-1,0 0 1,0 0-1,0 0 1,0 0-1,1 0 1,-1 0-1,0 0 1,0 0-1,0 0 1,0 0-1,0 0 1,1 0-1,-1 0 1,0 0-1,0 0 1,0 0-1,0 0 1,0-1-1,1 1 1,2-6-238,0-5-104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7.468"/>
    </inkml:context>
    <inkml:brush xml:id="br0">
      <inkml:brushProperty name="width" value="0.05" units="cm"/>
      <inkml:brushProperty name="height" value="0.05" units="cm"/>
    </inkml:brush>
  </inkml:definitions>
  <inkml:trace contextRef="#ctx0" brushRef="#br0">80 5 18436,'3'-4'1624,"-3"25"-1120,-1 18-168,-4 26 905,-2 9-433,-1 16-424,-1 9-88,-2 6-56,2-2-40,0-7-184,1-7-136,2-19-400,-1-8-264,5-23-408,1-12 255,1-26 521,1 5-328,5-20-80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47.854"/>
    </inkml:context>
    <inkml:brush xml:id="br0">
      <inkml:brushProperty name="width" value="0.05" units="cm"/>
      <inkml:brushProperty name="height" value="0.05" units="cm"/>
    </inkml:brush>
  </inkml:definitions>
  <inkml:trace contextRef="#ctx0" brushRef="#br0">44 1 16508,'1'-1'1337,"0"5"-493,-1 13-153,-3 25 81,-2 7-169,-32 423 959,37-458-1541,-1-6-1,1 1 0,1 0 0,-1-1-1,1 1 1,1-1 0,3 12 0,-5-19-17,0 0 1,0 0-1,0 0 0,1-1 1,-1 1-1,1 0 1,-1 0-1,0 0 1,1-1-1,0 1 0,-1 0 1,1-1-1,-1 1 1,1 0-1,0-1 0,-1 1 1,1-1-1,0 1 1,-1-1-1,1 0 1,0 1-1,0-1 0,0 0 1,0 1-1,1-1 1,-1 0 0,1 0 0,-1 0 0,1 0 1,-1-1-1,0 1 0,1-1 0,-1 1 1,1-1-1,-1 1 0,0-1 0,1 0 1,-1 0-1,2-1 0,6-6 15,-1 0-1,0 0 1,9-12 0,-11 12-2,16-21 20,-16 21-29,0 0 0,0 0-1,0 0 1,1 1 0,0 0 0,0 0-1,1 1 1,0 0 0,0 0 0,12-6 0,-17 11-11,-1 1 1,1-1 0,0 1-1,-1-1 1,1 1 0,0 0-1,-1 0 1,1 0 0,0 0 0,-1 1-1,1-1 1,0 1 0,-1 0-1,1-1 1,-1 1 0,1 0-1,-1 0 1,0 1 0,1-1 0,-1 0-1,0 1 1,0 0 0,0-1-1,0 1 1,0 0 0,0 0 0,0 0-1,2 4 1,1 2-3,1 0-1,-1 0 1,-1 1 0,0-1-1,0 1 1,5 17 0,-4-8-10,-2 1 1,0-1 0,-1 0 0,0 1 0,-2-1 0,0 1-1,-5 29 1,5-47-17,0 1 0,-1-1 0,1 1-1,-1-1 1,1 0 0,-1 1 0,1-1 0,-1 0 0,0 0-1,0 1 1,0-1 0,0 0 0,1 0 0,-3 2 0,2-3 23,1 0 0,-1 1 1,0-1-1,0 0 0,1 0 1,-1 1-1,0-1 0,0 0 1,0 0-1,1 0 0,-1 0 1,0 0-1,0 0 0,1 0 1,-1 0-1,0 0 0,0 0 1,0-1-1,1 1 0,-1 0 1,0 0-1,1-1 0,-1 1 1,0-1-1,1 1 0,-1 0 1,0-1-1,1 1 0,-2-2 1,-13-15-169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9.905"/>
    </inkml:context>
    <inkml:brush xml:id="br0">
      <inkml:brushProperty name="width" value="0.05" units="cm"/>
      <inkml:brushProperty name="height" value="0.05" units="cm"/>
    </inkml:brush>
  </inkml:definitions>
  <inkml:trace contextRef="#ctx0" brushRef="#br0">1 42 16612,'0'-1'128,"1"0"1,0 0 0,0 0-1,0 0 1,0 1 0,0-1-1,0 0 1,0 1 0,0-1 0,0 1-1,0-1 1,0 1 0,2-1-1,-3 1-87,0 0-1,1 0 1,-1 0-1,0 0 1,1 1-1,-1-1 1,0 0-1,1 0 1,-1 0-1,0 0 1,0 0-1,1 1 0,-1-1 1,0 0-1,1 0 1,-1 0-1,0 1 1,0-1-1,0 0 1,1 1-1,-1-1 1,0 0-1,0 0 1,0 1-1,0-1 1,1 0-1,-1 1 1,0-1-1,0 1 1,1 4 213,0 0 1,-1 0-1,1 1 1,-2 9-1,1-2 33,0 12-1,5 96 193,-3-100-430,1 1 0,1-1 0,10 31-1,-14-50-22,1 1-1,0-1 1,0 1-1,1-1 0,-1 0 1,0 1-1,1-1 0,-1 0 1,1 0-1,0 0 1,2 2-1,-3-3-6,0-1 0,0 1 0,0-1 1,0 1-1,0-1 0,0 1 0,1-1 0,-1 0 0,0 0 0,0 1 1,0-1-1,0 0 0,0 0 0,1 0 0,-1 0 0,0-1 0,0 1 1,0 0-1,0 0 0,0-1 0,0 1 0,0 0 0,1-1 0,-1 1 1,0-1-1,0 0 0,-1 1 0,1-1 0,1-1 0,5-3 86,-1-1 0,0 0 1,0-1-1,-1 1 0,0-1 0,0 0 0,7-15 0,25-59 571,-33 73-596,3-10 65,0 1 1,0-1-1,-2 0 1,0 0 0,3-36-1,-21 109-4,9-28-148,1-1 0,1 1 0,1 0 0,3 37-1,-1-60 2,-1-1 0,1 0 0,-1 1 0,1-1 0,0 1-1,1-1 1,-1 0 0,3 6 0,-3-9 3,0 1 1,-1 0-1,1 0 0,0 0 1,0 0-1,0-1 1,0 1-1,0 0 0,0-1 1,0 1-1,0-1 1,0 1-1,0-1 0,0 1 1,0-1-1,0 0 1,0 0-1,0 1 0,0-1 1,0 0-1,1 0 1,-1 0-1,0 0 0,0 0 1,0 0-1,0-1 1,0 1-1,0 0 1,1 0-1,-1-1 0,1 0 1,8-3-11,-1-1 1,0 0 0,0-1 0,-1 0-1,0 0 1,10-9 0,47-52-33,-39 39 34,139-159 126,-164 186-112,-1 1 0,1-1 0,-1 1-1,1-1 1,-1 1 0,1-1 0,-1 0 0,0 1 0,1-1-1,-1 0 1,0 1 0,0-1 0,1 0 0,-1 1-1,0-1 1,0 0 0,0 1 0,0-1 0,0 0 0,0 1-1,0-2 1,0 2-1,-1-1-1,1 1 1,-1 0 0,1-1-1,0 1 1,-1 0-1,1 0 1,-1 0-1,1-1 1,0 1 0,-1 0-1,1 0 1,-1 0-1,1 0 1,-1 0 0,1 0-1,-1 0 1,1 0-1,-1 0 1,1 0-1,-1 0 1,0 0 0,-29 9 32,21-5-31,1 1 0,-1 0 0,1 1 0,0 0 0,0 0-1,1 1 1,0 0 0,0 0 0,1 1 0,-1-1-1,2 1 1,-1 1 0,1-1 0,0 1 0,1 0-1,0 0 1,1 0 0,0 1 0,0 0 0,1-1 0,0 1-1,1 0 1,0 0 0,0 0 0,1 0 0,2 18-1,-2-25-28,1 0-1,0-1 0,-1 1 1,1 0-1,0-1 0,0 1 0,1 0 1,-1-1-1,0 1 0,1-1 1,-1 0-1,1 0 0,0 1 0,0-1 1,0 0-1,0 0 0,0-1 0,1 1 1,-1 0-1,0-1 0,1 1 1,-1-1-1,1 0 0,0 0 0,-1 0 1,1 0-1,0 0 0,-1-1 0,1 1 1,0-1-1,0 0 0,5 0 1,6-1-285,1 0 1,-1-2 0,1 1 0,-1-2 0,16-5 0,-15 4 251,24-6-460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1.419"/>
    </inkml:context>
    <inkml:brush xml:id="br0">
      <inkml:brushProperty name="width" value="0.05" units="cm"/>
      <inkml:brushProperty name="height" value="0.05" units="cm"/>
    </inkml:brush>
  </inkml:definitions>
  <inkml:trace contextRef="#ctx0" brushRef="#br0">2 0 13507,'0'53'2328,"-1"-38"-1531,0 1 1,3 16-1,-2-29-669,0 1 0,1-1-1,-1 0 1,1 0-1,0 0 1,0 0 0,0 0-1,1 0 1,-1 0 0,1 0-1,0 0 1,-1-1 0,1 1-1,0 0 1,3 2 0,-3-4-104,0 0 0,0 0 0,0 0 0,0 0 1,0 0-1,0 0 0,0-1 0,0 1 0,0-1 1,0 1-1,0-1 0,1 0 0,-1 0 0,0 0 1,0 0-1,0 0 0,0 0 0,1-1 0,-1 1 0,0-1 1,0 1-1,0-1 0,0 0 0,0 0 0,3-2 1,5-2 8,-1-1 0,1 0 0,13-12 0,14-17 3,-28 26-31,1-1 1,0 1 0,0 1-1,1-1 1,0 2-1,14-7 1,-24 13 3,1 0 0,0 0 1,0 1-1,0-1 0,-1 1 0,1-1 1,0 1-1,0 0 0,0 0 0,0 0 1,0 0-1,0 0 0,0 0 0,0 0 1,0 1-1,0-1 0,0 1 0,-1-1 1,1 1-1,0 0 0,0 0 0,-1 0 1,1 0-1,0 0 0,-1 0 0,1 0 1,-1 0-1,1 1 0,-1-1 0,0 1 1,0-1-1,1 1 0,-1-1 0,0 1 1,0 0-1,-1-1 0,2 4 0,3 7 84,0 0 0,-1 0 0,-1 1-1,4 19 1,-5-18 7,1 5 46,-3-15-91,1 1-1,-1-1 0,1 1 0,0-1 0,0 0 1,0 1-1,1-1 0,-1 0 0,1 0 0,5 7 1,-7-10-46,0-1 0,1 0 1,-1 0-1,1 0 1,-1 1-1,1-1 1,0 0-1,-1 0 1,1 0-1,-1 0 1,1 0-1,-1 0 1,1 0-1,-1 0 1,1 0-1,-1 0 1,1 0-1,-1-1 1,1 1-1,-1 0 1,1 0-1,-1 0 1,1-1-1,-1 1 1,1 0-1,-1 0 1,0-1-1,1 1 1,-1-1-1,1 1 1,-1 0-1,0-1 1,1 1-1,-1-1 1,0 1-1,0 0 1,1-2-1,13-19 116,-12 18-100,9-16 53,39-60 4,-44 71-103,0 1 0,0-1 1,1 1-1,0 0 1,1 1-1,-1 0 1,10-6-1,-14 10 6,-1 1 0,1-1 1,0 1-1,-1 0 0,1 0 0,0 0 0,0 0 0,0 0 1,0 1-1,0-1 0,0 1 0,0 0 0,0 0 0,0 0 1,0 0-1,0 0 0,0 1 0,0-1 0,0 1 1,0 0-1,-1 0 0,1 0 0,0 0 0,0 1 0,-1-1 1,1 1-1,-1-1 0,1 1 0,-1 0 0,4 3 0,3 6-12,0-1 0,-1 1 0,0 0 0,-1 1 0,8 16-1,-8-15 62,-6-11-27,0 0 1,0-1 0,0 1 0,0 0 0,0-1 0,0 1 0,1-1 0,-1 1 0,1-1 0,-1 0 0,1 1 0,-1-1 0,1 0 0,0 0 0,-1 0 0,1-1-1,0 1 1,0 0 0,0-1 0,0 1 0,0-1 0,0 1 0,0-1 0,0 0 0,0 0 0,0 0 0,0 0 0,0 0 0,0 0 0,0-1 0,-1 1 0,1-1-1,0 1 1,0-1 0,0 0 0,0 0 0,-1 0 0,1 0 0,0 0 0,2-2 0,35-27 120,-26 19-126,28-18 1,-38 27-13,1 0 1,-1 0 0,1 1-1,-1-1 1,1 1-1,-1 0 1,1 0 0,0 0-1,0 0 1,-1 1-1,1 0 1,0-1 0,7 2-1,-8 0-10,0 0-1,0 0 0,0 0 1,0 0-1,0 1 1,-1-1-1,1 1 0,0 0 1,-1 0-1,1 0 0,-1 0 1,0 0-1,0 0 1,0 1-1,0-1 0,0 1 1,0-1-1,-1 1 1,1 0-1,1 3 0,0 2-176,0 1 0,0-1 0,-1 1 0,0 0 0,2 14 0,-4-20-37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1.561"/>
    </inkml:context>
    <inkml:brush xml:id="br0">
      <inkml:brushProperty name="width" value="0.05" units="cm"/>
      <inkml:brushProperty name="height" value="0.05" units="cm"/>
    </inkml:brush>
  </inkml:definitions>
  <inkml:trace contextRef="#ctx0" brushRef="#br0">42 2 14659,'-3'-1'2929,"3"1"-2837,-6 21 1270,-7 36-545,4 11-431,2 0 0,4 0 1,2 0-1,14 111 0,-12-168-378,1 0-1,0 0 1,1-1-1,1 1 1,7 17 0,-9-25-77,-1-1 0,0 0 0,1 1 1,-1-1-1,1 0 0,-1 0 0,1 0 1,0 0-1,0-1 0,0 1 0,0 0 1,0-1-1,0 0 0,0 1 0,1-1 1,-1 0-1,1 0 0,-1 0 0,0 0 1,1-1-1,0 1 0,-1-1 0,1 1 1,-1-1-1,1 0 0,-1 0 0,1 0 1,0 0-1,-1-1 0,5 0 0,0-1-46,-1 0-1,1-1 0,0 0 0,-1 0 1,1-1-1,-1 0 0,9-6 1,16-19-572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1.965"/>
    </inkml:context>
    <inkml:brush xml:id="br0">
      <inkml:brushProperty name="width" value="0.05" units="cm"/>
      <inkml:brushProperty name="height" value="0.05" units="cm"/>
    </inkml:brush>
  </inkml:definitions>
  <inkml:trace contextRef="#ctx0" brushRef="#br0">94 0 16732,'-8'8'335,"0"0"0,0 0 0,1 1 0,0 0 0,0 0 0,1 1 0,1 0 0,-1 0 0,2 0 0,-5 12 0,5-9-220,0-1-1,1 1 1,0 0-1,1 0 1,0 1 0,1-1-1,1 0 1,1 17 0,0-26-109,-1 1 1,1-1-1,0 0 1,0 0-1,1 0 1,-1 0-1,1 0 1,0-1 0,0 1-1,0 0 1,0-1-1,1 1 1,-1-1-1,5 4 1,-5-5 11,0 0 0,1-1 0,-1 1-1,0-1 1,1 1 0,0-1 0,-1 0 0,1 0 0,-1 0 0,1 0 0,0-1 0,0 1 0,0-1-1,-1 0 1,1 1 0,0-1 0,0 0 0,0-1 0,0 1 0,-1-1 0,6-1 0,1-1 71,-1 0 1,0-1-1,0 0 0,0-1 1,0 0-1,-1 0 1,0 0-1,0-1 1,0 0-1,-1-1 1,0 1-1,0-1 0,-1 0 1,0-1-1,0 1 1,5-13-1,-3 8 83,-1 0 0,-1-1 1,0 0-1,-1 0 0,-1-1 0,0 1 0,0-1 0,-2 1 0,1-1 1,-2-14-1,0 25-136,0 0 0,0 0 0,-1 0 1,1-1-1,-1 1 0,0 0 0,0 0 0,0 0 1,0 1-1,-1-1 0,1 0 0,-1 0 0,-3-4 1,4 7-41,0-1 0,0 0 0,0 0 0,0 1 0,0-1 0,0 1 0,0-1 0,-1 1 0,1-1 0,0 1 0,0 0 0,-1-1 0,1 1 0,0 0 0,-1 0 0,1 0 0,0 0 0,0 0 0,-1 0 0,1 1 0,0-1 0,-1 0 0,1 1-1,0-1 1,0 1 0,0-1 0,0 1 0,-1-1 0,1 1 0,0 0 0,0 0 0,0 0 0,-1 1 0,-4 3-186,1 0 0,0 0 0,0 0 0,1 1 0,-1-1 0,1 1 0,1 0 0,-5 9 0,6-10-11,-1-1 0,2 1 1,-1-1-1,0 1 0,1 0 0,0-1 0,0 1 0,0 0 0,1 0 1,0 0-1,0 0 0,0 0 0,1 5 0,-1-10 174,0 1 0,0-1 0,0 1-1,0-1 1,0 1 0,1-1 0,-1 1 0,0-1-1,0 1 1,0-1 0,1 0 0,-1 1 0,0-1-1,1 1 1,-1-1 0,0 0 0,1 1 0,-1-1-1,1 0 1,-1 1 0,0-1 0,1 0 0,-1 0-1,1 1 1,-1-1 0,1 0 0,0 0 0,20-5-819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2.322"/>
    </inkml:context>
    <inkml:brush xml:id="br0">
      <inkml:brushProperty name="width" value="0.05" units="cm"/>
      <inkml:brushProperty name="height" value="0.05" units="cm"/>
    </inkml:brush>
  </inkml:definitions>
  <inkml:trace contextRef="#ctx0" brushRef="#br0">134 0 15883,'-8'20'939,"-1"-1"1,-1 0-1,-21 31 0,18-30-454,0 2 0,-10 23 0,21-40-420,-18 49 295,19-51-347,0 1-1,0-1 1,1 0-1,-1 1 1,1-1 0,0 1-1,0-1 1,0 0 0,0 1-1,0-1 1,1 1-1,0-1 1,1 4 0,-1-5-22,0-1 1,0 0-1,0 0 1,0 0-1,0 0 1,0 0-1,0 0 1,0-1-1,0 1 1,1 0 0,-1 0-1,0-1 1,1 1-1,-1-1 1,0 1-1,1-1 1,-1 0-1,1 1 1,-1-1-1,1 0 1,-1 0-1,0 0 1,1 0 0,-1 0-1,1 0 1,-1-1-1,1 1 1,1-1-1,42-14-1168,-44 15 1090,31-10-1110,-24 7 1204,1 1 0,-1-1 0,12-6-1,-13 3-187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2.881"/>
    </inkml:context>
    <inkml:brush xml:id="br0">
      <inkml:brushProperty name="width" value="0.05" units="cm"/>
      <inkml:brushProperty name="height" value="0.05" units="cm"/>
    </inkml:brush>
  </inkml:definitions>
  <inkml:trace contextRef="#ctx0" brushRef="#br0">19 325 10826,'2'17'603,"-1"0"0,-1 0 0,-1 0 0,0 0 0,-1-1 0,-4 20 0,-1 7-297,5-31-251,1-1 1,0 23-1,1-34-59,0 1-1,0-1 0,0 1 0,0-1 1,0 1-1,0-1 0,0 0 0,0 1 1,0-1-1,0 1 0,0-1 0,0 1 1,0-1-1,0 0 0,0 1 1,0-1-1,1 1 0,-1-1 0,0 0 1,0 1-1,0-1 0,1 1 0,-1-1 1,0 0-1,1 1 0,-1-1 0,0 0 1,1 0-1,-1 1 0,0-1 0,1 0 1,-1 0-1,1 0 0,-1 1 0,0-1 1,1 0-1,-1 0 0,1 0 1,-1 0-1,0 0 0,1 0 0,-1 0 1,1 0-1,-1 0 0,1 0 0,-1 0 1,1 0-1,-1 0 0,0 0 0,1 0 1,-1 0-1,1 0 0,-1-1 0,0 1 1,1 0-1,0-1 0,19-17-323,28-46-122,-4-1 0,43-83 0,-71 120 482,102-198 2843,-111 206-1896,-7 20-959,0 0 1,0 0 0,0 0 0,0 0-1,0 0 1,0 0 0,0 0 0,0 0-1,0 0 1,0 0 0,0 0 0,0 0-1,0-1 1,0 1 0,0 0 0,1 0-1,-1 0 1,0 0 0,0 0-1,0 0 1,0 0 0,0 0 0,0 0-1,0 0 1,0-1 0,0 1 0,0 0-1,0 0 1,0 0 0,0 0 0,-1 0-1,1 0 1,0 0 0,0 0 0,0 0-1,0-1 1,0 1 0,0 0 0,0 0-1,0 0 1,0 0 0,0 0 0,0 0-1,0 0 1,0 0 0,0 0 0,0 0-1,-1 0 1,1 0 0,0 0 0,0 0-1,0 0 1,0 0 0,0 0 0,0-1-1,0 1 1,0 0 0,0 0-1,0 0 1,-1 0 0,1 0 0,0 0-1,0 0 1,0 1 0,-3 1 177,1 1 0,0-1 0,0 1 0,0 0 0,0 0 0,0 0-1,-1 3 1,-16 34 136,1 0 0,1 1-1,3 1 1,1 0-1,2 1 1,-9 86 0,19-119-288,1 0 1,0 0 0,0 0 0,1 0-1,1 0 1,2 11 0,-3-19-40,-1 0-1,1-1 1,-1 1 0,1-1-1,0 1 1,0-1 0,0 1 0,0-1-1,0 0 1,0 1 0,0-1-1,0 0 1,0 0 0,1 0-1,-1 0 1,0 0 0,1 0 0,1 1-1,-1-2-6,0 1 0,0-1 0,0 0 0,0 0 0,0 0-1,0 0 1,0 0 0,0 0 0,0-1 0,0 1 0,0-1 0,0 1 0,0-1-1,0 0 1,0 0 0,-1 0 0,1 0 0,0 0 0,2-1 0,4-4-8,0-1 1,-1 1 0,0-1-1,0 0 1,0-1 0,-1 1 0,0-1-1,7-13 1,0-2-5,19-47-1,-28 66-61,-2 13 46,0 20 14,-2-26 7,0 7-1,1 0-1,0 1 1,0-1-1,1 0 1,1 0-1,6 19 1,-8-27 7,0 1-1,0-1 1,1 0-1,-1 0 1,0 0 0,1 0-1,-1 0 1,1 0 0,0 0-1,0 0 1,0 0 0,0-1-1,0 1 1,0-1 0,0 0-1,0 1 1,0-1 0,1 0-1,-1 0 1,0-1-1,1 1 1,-1 0 0,1-1-1,-1 1 1,1-1 0,-1 0-1,1 0 1,-1 0 0,1 0-1,-1 0 1,1-1 0,-1 1-1,1-1 1,3-1 0,12-4-76,-1-2 0,0 0 0,-1-1 0,26-19 0,-24 16-41,0 1 0,0 1-1,30-13 1,-45 22 99,-1 0-1,0 1 1,1-1-1,-1 0 1,0 1-1,1 0 1,-1 0-1,0-1 0,1 1 1,-1 1-1,1-1 1,-1 0-1,1 1 1,-1-1-1,3 2 1,-3-2 14,-1 1 0,1 0 0,-1 1 1,1-1-1,-1 0 0,0 0 0,1 1 0,-1-1 0,0 1 0,0-1 1,0 1-1,0-1 0,0 1 0,0 0 0,0-1 0,-1 1 1,1 0-1,-1 0 0,1-1 0,-1 1 0,1 3 0,1 10 56,-1 1-1,-1 0 1,0 0-1,-2 18 1,-14 68 564,10-65-328,-40 290 2132,45-320-2397,0 0 0,0 0 0,-1 0 0,0 0 0,0-1 0,0 1 0,-1-1 0,-5 10 0,6-14-26,1 0 0,-1 0 0,0 0 0,0 0 0,0 0 0,0 0 0,-1-1 0,1 1 0,0-1 0,-1 1 0,1-1 0,-1 0 0,1 0 0,-1 0 0,0 0 0,1-1 0,-1 1 0,0-1 0,1 1 0,-1-1 0,0 0 0,0 0 0,0 0 0,-2-1 0,1 0-1,0 0 0,0 0 0,0-1 0,0 1 0,0-1 0,0 0 0,0 0 0,1 0 0,-1 0 0,1-1 0,0 1 0,-1-1 0,1 0 0,0 0 0,1 0 0,-1-1 0,0 1 0,1 0 0,0-1 0,0 0 0,-3-6 0,-1-4-15,1 1 0,0-1 0,1-1-1,0 1 1,-1-15 0,2-3-121,1-1 0,1 1-1,2 0 1,1 0 0,1-1 0,2 2 0,2-1-1,10-33 1,-15 58 13,6-17-180,0-1 0,-2 0 1,4-40-1,-10 18-93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3.287"/>
    </inkml:context>
    <inkml:brush xml:id="br0">
      <inkml:brushProperty name="width" value="0.05" units="cm"/>
      <inkml:brushProperty name="height" value="0.05" units="cm"/>
    </inkml:brush>
  </inkml:definitions>
  <inkml:trace contextRef="#ctx0" brushRef="#br0">7 26 17900,'-5'-13'1344,"4"14"-1560,1 1 720,1-2 56,4-2-136,-1-12-280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3.809"/>
    </inkml:context>
    <inkml:brush xml:id="br0">
      <inkml:brushProperty name="width" value="0.05" units="cm"/>
      <inkml:brushProperty name="height" value="0.05" units="cm"/>
    </inkml:brush>
  </inkml:definitions>
  <inkml:trace contextRef="#ctx0" brushRef="#br0">174 21 19700,'-3'-3'142,"1"1"1,-2 0-1,1 0 0,0 0 0,0 1 0,0-1 1,-1 1-1,1 0 0,-1 0 0,1 0 1,-1 0-1,0 0 0,1 1 0,-1 0 0,0 0 1,1 0-1,-5 0 0,4 1-62,0 1-1,0-1 1,1 1-1,-1-1 1,1 1-1,-1 0 1,1 0 0,-1 1-1,1-1 1,0 1-1,0-1 1,1 1-1,-1 0 1,0 0-1,-3 6 1,-1 2-28,0 0 1,1 0-1,1 0 0,0 1 0,0 0 1,1 0-1,0 0 0,1 0 0,1 1 1,0-1-1,0 1 0,2-1 0,-1 1 1,2 0-1,1 14 0,-2-25-55,1 0 0,-1 1 0,1-1 0,0 0 0,-1 0-1,1 0 1,0 0 0,0 1 0,1-1 0,-1-1 0,0 1 0,1 0-1,-1 0 1,1 0 0,-1-1 0,1 1 0,0-1 0,0 1 0,0-1-1,-1 0 1,5 2 0,-3-2 2,1 0-1,-1-1 1,1 1-1,-1-1 1,1 0-1,-1 0 1,1 0 0,-1 0-1,1 0 1,-1-1-1,1 0 1,5-1-1,9-5 5,-1 0 0,0-2-1,0 0 1,17-12 0,-29 18-3,7-5 4,0-1 14,1 1 0,0 1 0,28-12-1,-39 18-11,0 0-1,1 0 0,-1 1 0,1-1 0,-1 0 1,1 1-1,-1 0 0,1 0 0,-1-1 1,1 1-1,0 1 0,-1-1 0,1 0 0,-1 1 1,1-1-1,-1 1 0,1 0 0,-1-1 0,1 1 1,-1 1-1,0-1 0,0 0 0,1 0 0,-1 1 1,0 0-1,0-1 0,0 1 0,-1 0 0,1 0 1,2 2-1,-1 3 10,1 1 1,-1 0-1,0-1 0,0 1 1,-1 0-1,0 0 0,-1 1 1,0-1-1,0 10 0,0-9 7,-1-1 0,2 1 0,-1-1 0,1 1 0,0-1 0,1 0 0,0 0 0,5 10 0,-8-17-15,1 0 1,0 0 0,-1 0 0,1 0-1,0-1 1,0 1 0,0 0 0,0 0-1,0-1 1,-1 1 0,1 0 0,1-1-1,-1 1 1,0-1 0,0 1 0,0-1-1,0 0 1,0 1 0,0-1 0,0 0 0,1 0-1,0 0 1,1 0 6,0 0-1,0-1 1,0 1-1,0-1 1,0 0-1,0 0 1,0 0-1,4-3 1,6-3 32,-1-1 1,21-18-1,-28 21-33,60-53 120,-39 33-72,1 1-1,39-26 0,-66 49-59,7-3 3,0 0 1,0 0-1,13-5 1,-19 9-6,1-1 1,-1 1 0,0-1 0,1 1 0,0-1 0,-1 1-1,1 0 1,-1 0 0,1 0 0,-1 0 0,1 0-1,-1 0 1,1 0 0,-1 0 0,1 1 0,-1-1 0,1 1-1,-1-1 1,1 1 0,-1-1 0,1 1 0,-1 0 0,0 0-1,1 0 1,-1 0 0,2 2 0,0 1-1,-1 0 1,0 0-1,0 0 0,0 0 1,0 1-1,-1-1 1,0 0-1,0 1 0,0 0 1,0 8-1,0 52-6,-1-50 3,-2 11-8,1-21-111,0 0-1,0 0 0,1 0 0,0 1 0,0-1 1,0 0-1,0 0 0,1 1 0,0-1 0,0 0 1,3 6-1,3-6-118,1-7-67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9.013"/>
    </inkml:context>
    <inkml:brush xml:id="br0">
      <inkml:brushProperty name="width" value="0.05" units="cm"/>
      <inkml:brushProperty name="height" value="0.05" units="cm"/>
    </inkml:brush>
  </inkml:definitions>
  <inkml:trace contextRef="#ctx0" brushRef="#br0">0 142 14427,'1'-5'255,"-1"0"-1,0 0 1,1 1-1,0-1 1,0 0-1,1 0 1,-1 0-1,1 1 1,0-1-1,0 1 1,0-1-1,1 1 1,0 0-1,0 0 1,0 0-1,0 0 1,0 1-1,1-1 1,0 1-1,0 0 1,0 0-1,5-3 0,0 0-1,0 1 0,0 0-1,1 0 1,0 1-1,0 0 1,0 1-1,0 0 1,1 0 0,14-1-1,-21 4-219,0 0-1,0-1 1,0 2 0,0-1-1,0 0 1,0 1-1,0-1 1,0 1-1,0 0 1,-1 1 0,1-1-1,0 1 1,0-1-1,-1 1 1,1 0-1,-1 1 1,6 4 0,-7-5-28,1 1 1,-1 1 0,0-1-1,0 0 1,0 0 0,0 1 0,0-1-1,-1 1 1,0 0 0,0-1-1,0 1 1,0 0 0,0 0 0,-1 0-1,1-1 1,-1 1 0,0 0-1,-1 7 1,-1 2 24,-1 0-1,0-1 1,-1 1 0,0 0-1,-1-1 1,0 0-1,-1 0 1,-12 18 0,5-11 90,0-2 0,-1 0 1,0 0-1,-26 22 0,38-37-102,-7 6 95,13-9-58,18-3-134,-13 4 2,-1 1 1,1-1-1,0 2 1,-1-1-1,1 1 1,-1 1-1,1-1 0,-1 1 1,0 1-1,0 0 1,0 0-1,-1 0 1,0 1-1,1 0 0,-2 1 1,1-1-1,0 1 1,-1 1-1,-1-1 1,11 15-1,-12-15 38,1 1 1,-1 0-1,-1 0 1,1 0-1,-1 1 0,-1-1 1,1 1-1,-1 0 1,-1 0-1,2 10 0,-3-12 72,0 0 0,0 0 0,0 0-1,-1 0 1,0 0 0,0 0-1,-1-1 1,1 1 0,-1 0 0,-1-1-1,1 0 1,-1 1 0,0-1 0,-6 9-1,-5 2 219,0-1 1,-1-1-1,-1 0 0,0-1 0,0-1 0,-2 0 0,1-1 1,-1-1-1,-1-1 0,0-1 0,-25 8 0,17-11-667,27-5 375,0 0 0,-1 0 0,1 0 0,-1 0 1,1 0-1,0 0 0,-1 0 0,1 0 0,-1 0 0,1-1 0,0 1 0,-1 0 1,1 0-1,0 0 0,-1-1 0,1 1 0,0 0 0,-1 0 0,1-1 0,0 1 1,-1 0-1,1-1 0,0 1 0,0 0 0,-1-1 0,1 1 0,0 0 0,0-1 1,0 1-1,0 0 0,0-1 0,-1 1 0,1-1 0,0 1 0,0 0 1,0-1-1,0 1 0,0-1 0,0 1 0,0-1 0,0 1 0,0 0 0,1-1 1,-1 1-1,0 0 0,0-1 0,0 1 0,0-1 0,0 1 0,1 0 0,-1-1 1,0 1-1,0 0 0,1-1 0,-1 1 0,1-1 0,1-3-132,0 0-1,1 0 1,0 0-1,0 1 0,0-1 1,7-5-1,12-11-688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29.421"/>
    </inkml:context>
    <inkml:brush xml:id="br0">
      <inkml:brushProperty name="width" value="0.05" units="cm"/>
      <inkml:brushProperty name="height" value="0.05" units="cm"/>
    </inkml:brush>
  </inkml:definitions>
  <inkml:trace contextRef="#ctx0" brushRef="#br0">152 30 16323,'13'-21'1351,"-13"21"-1338,0-1 0,0 1-1,0 0 1,1 0-1,-1 0 1,0 0 0,0 0-1,0-1 1,0 1-1,0 0 1,0 0 0,0 0-1,0-1 1,0 1-1,1 0 1,-1 0 0,0 0-1,0 0 1,0-1 0,0 1-1,0 0 1,0 0-1,0 0 1,0-1 0,0 1-1,-1 0 1,1 0-1,0 0 1,0-1 0,0 1-1,0 0 1,0 0-1,0 0 1,0 0 0,0-1-1,0 1 1,-1 0-1,1 0 1,0 0 0,0 0-1,0 0 1,0-1-1,0 1 1,-1 0 0,1 0-1,0 0 1,0 0-1,0 0 1,-1 0 0,1 0-1,0 0 1,0 0-1,0 0 1,-1 0 0,1 0-1,0 0 1,0 0-1,0 0 1,-1 0 0,-11 4 308,4 3-94,0 0 1,0 0-1,1 1 0,0 0 0,0 0 1,1 0-1,-6 11 0,-4 9 76,-14 32 1,21-40-204,1 1 0,-9 37 0,15-51-72,1 0 1,0 0 0,0 0-1,1 0 1,-1 0-1,2-1 1,-1 1 0,1 0-1,0 0 1,0 0-1,1 0 1,4 11 0,-6-16-11,1 0-1,1 0 1,-1 0 0,0 0 0,0-1 0,1 1 0,-1 0 0,1-1 0,-1 1 0,1-1 0,0 0-1,0 1 1,0-1 0,-1 0 0,1 0 0,0 0 0,0 0 0,0-1 0,1 1 0,-1 0 0,0-1 0,0 0-1,0 1 1,0-1 0,1 0 0,-1 0 0,0 0 0,0 0 0,0-1 0,0 1 0,3-1 0,2-1 30,0 0 1,0-1-1,0 0 1,0 0-1,-1 0 1,0-1-1,0 0 1,8-7-1,-1 0 93,-1-1-1,0 0 0,0-1 1,-2-1-1,18-26 1,-22 29-40,0 0-1,0-1 1,-1 0 0,-1 0 0,1 0 0,-2-1-1,0 1 1,2-19 0,-5 27-107,1 0-1,-1 1 1,0-1 0,0 0-1,-1 1 1,1-1 0,-1 1 0,1-1-1,-1 0 1,0 1 0,-1-1-1,1 1 1,0 0 0,-1 0-1,0-1 1,0 1 0,0 0 0,0 0-1,0 0 1,-1 1 0,1-1-1,-1 1 1,0-1 0,0 1 0,0 0-1,0 0 1,0 0 0,0 0-1,0 1 1,-1-1 0,1 1-1,-1 0 1,1 0 0,-1 0 0,1 1-1,-1-1 1,0 1 0,1-1-1,-1 1 1,0 1 0,1-1-1,-5 1 1,1 0-199,-1 0 0,1 0 0,0 1 0,0 0 0,0 0 0,0 1 0,-10 5 0,10-2-295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0.974"/>
    </inkml:context>
    <inkml:brush xml:id="br0">
      <inkml:brushProperty name="width" value="0.05" units="cm"/>
      <inkml:brushProperty name="height" value="0.05" units="cm"/>
    </inkml:brush>
  </inkml:definitions>
  <inkml:trace contextRef="#ctx0" brushRef="#br0">100 93 12179,'3'-13'914,"-1"-1"1,0 0 0,-1-27 0,-1 34-323,0 7-567,-1 0 0,1 0 0,0 0-1,0 0 1,0 0 0,0 0 0,0 0-1,0-1 1,0 1 0,0 0 0,0 0 0,0 0-1,0 0 1,0 0 0,0 0 0,0 0 0,0 0-1,0 0 1,0 0 0,0-1 0,0 1-1,0 0 1,0 0 0,0 0 0,0 0 0,0 0-1,0 0 1,0 0 0,0 0 0,0 0 0,1 0-1,-1 0 1,0 0 0,0-1 0,0 1-1,0 0 1,0 0 0,0 0 0,0 0 0,0 0-1,0 0 1,0 0 0,0 0 0,0 0 0,0 0-1,1 0 1,-1 0 0,0 0 0,0 0-1,0 0 1,0 0 0,0 0 0,0 0 0,0 0-1,0 0 1,0 0 0,0 0 0,1 0 0,-1 0-1,0 0 1,0 0 0,0 0 0,0 0 0,0 0-1,0 0 1,0 0 0,3 6 605,-2 9-343,-1 0 0,-1 0 1,-1 0-1,0-1 0,-1 1 0,0 0 0,-9 21 0,0 8 116,-39 244 1017,26 1-762,23-256-521,4-18 359,-2-15-485,0 0-1,0 0 1,1 0 0,-1 0 0,0 0 0,1 0-1,-1 0 1,0 0 0,0 0 0,1 0-1,-1 0 1,0 0 0,1 0 0,-1 0 0,0 0-1,0 0 1,1 0 0,-1 0 0,0-1 0,0 1-1,1 0 1,-1 0 0,0 0 0,0 0-1,0-1 1,1 1 0,-1 0 0,0 0 0,0-1-1,0 1 1,19-27 321,-16 23-294,315-508 1093,-281 455-1408,3 2 1,52-58-1,-81 102-867,-16 19-364,-16 18 61,6-7 799,-1 3-130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1.404"/>
    </inkml:context>
    <inkml:brush xml:id="br0">
      <inkml:brushProperty name="width" value="0.05" units="cm"/>
      <inkml:brushProperty name="height" value="0.05" units="cm"/>
    </inkml:brush>
  </inkml:definitions>
  <inkml:trace contextRef="#ctx0" brushRef="#br0">2 0 17172,'-1'18'1191,"0"0"0,2-1 0,0 1 0,6 30 0,-2-13-664,-3-17-348,10 69 389,-9-75-620,0 0 0,0-1 0,1 1 0,0-1 0,7 11 0,-11-20-5,1-1 0,0 0 1,-1 0-1,1 1 0,0-1 0,0 0 0,0 0 1,0 0-1,0 0 0,0 0 0,0 0 0,0 0 0,0-1 1,0 1-1,1 0 0,-1 0 0,0-1 0,1 1 0,-1-1 1,0 1-1,1-1 0,-1 0 0,3 1 0,-2-1-64,0-1 0,0 1-1,0-1 1,0 1 0,0-1-1,0 0 1,0 0-1,0 0 1,0 0 0,0 0-1,-1 0 1,1-1 0,0 1-1,1-2 1,4-4-358,0-1 0,-1 0 0,0 0 1,0 0-1,6-14 0,21-53-1159,-20 37 823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2.021"/>
    </inkml:context>
    <inkml:brush xml:id="br0">
      <inkml:brushProperty name="width" value="0.05" units="cm"/>
      <inkml:brushProperty name="height" value="0.05" units="cm"/>
    </inkml:brush>
  </inkml:definitions>
  <inkml:trace contextRef="#ctx0" brushRef="#br0">51 260 15899,'0'1'80,"0"-1"-1,0 1 0,1-1 0,-1 1 1,0-1-1,0 1 0,0 0 0,1-1 0,-1 1 1,0-1-1,1 1 0,-1-1 0,1 1 1,-1-1-1,0 1 0,1-1 0,-1 0 0,1 1 1,-1-1-1,1 0 0,-1 1 0,1-1 1,-1 0-1,1 0 0,0 1 0,-1-1 0,1 0 1,-1 0-1,1 0 0,0 0 0,-1 0 1,1 0-1,-1 0 0,1 0 0,0 0 1,-1 0-1,1 0 0,0 0 0,-1 0 0,1 0 1,0-1-1,27-8 1045,-23 6-1061,-1-1 1,1 1-1,-1-1 1,0 0-1,0 0 1,0-1-1,0 1 1,-1-1-1,1 0 1,-1 0-1,-1 0 0,1 0 1,-1 0-1,0-1 1,3-9-1,-2 3-17,0 1 0,-1-1-1,-1 0 1,0 1 0,0-1-1,-3-23 1,1 30-23,0-1 0,0 0-1,-1 1 1,1-1 0,-1 1 0,-1-1-1,1 1 1,-6-9 0,7 13-17,0 0 0,0-1 0,0 1 1,1 0-1,-1 0 0,-1 0 0,1 0 0,0 0 0,0 1 0,0-1 1,0 0-1,-1 0 0,1 1 0,0-1 0,-1 1 0,1-1 0,0 1 1,-1-1-1,1 1 0,-1 0 0,1 0 0,0 0 0,-1 0 0,1 0 1,-1 0-1,1 0 0,-1 0 0,1 0 0,0 1 0,-1-1 0,1 1 1,-1-1-1,1 1 0,0-1 0,0 1 0,-1 0 0,1 0 0,0 0 1,-2 1-1,-4 4 17,0 1 0,1 0 0,0 0 1,0 1-1,0 0 0,1 0 0,0 0 1,0 0-1,1 1 0,0 0 0,1 0 0,0 0 1,-2 10-1,-1 9 9,0 1 0,2 0 0,0 29 0,3-37-18,1 0-1,1-1 0,4 25 1,-4-39-62,0-1 0,0 1-1,1-1 1,0 0 0,-1 1 0,2-1 0,-1 0-1,1 0 1,-1 0 0,1-1 0,1 1 0,-1-1-1,1 1 1,-1-1 0,1 0 0,8 5 0,-9-7-57,0 0 0,1-1 0,-1 0 0,1 0 0,-1 0 1,1 0-1,-1 0 0,1-1 0,-1 1 0,1-1 0,0 0 0,-1 0 1,1-1-1,0 1 0,-1-1 0,1 0 0,-1 0 0,1 0 1,-1 0-1,6-3 0,1-1-67,0 0-1,-1-1 1,1 0 0,-1-1 0,12-11-1,19-22-604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31.821"/>
    </inkml:context>
    <inkml:brush xml:id="br0">
      <inkml:brushProperty name="width" value="0.05" units="cm"/>
      <inkml:brushProperty name="height" value="0.05" units="cm"/>
    </inkml:brush>
  </inkml:definitions>
  <inkml:trace contextRef="#ctx0" brushRef="#br0">20 0 12867,'0'1'176,"1"1"0,-1-1 0,0 1 0,0-1 1,1 1-1,-1-1 0,0 1 0,0-1 0,0 1 0,-1-1 1,1 1-1,0-1 0,0 1 0,-2 2 0,1 1 244,-3 15 845,-8 61 1781,11-72-2781,0-1 1,1 1-1,1 0 1,-1 0-1,1 0 1,4 14-1,-5-22-240,1 1 1,-1-1-1,1 0 0,-1 1 0,1-1 1,0 0-1,-1 0 0,1 0 0,0 0 1,0 1-1,0-1 0,0 0 1,0-1-1,0 1 0,0 0 0,0 0 1,0 0-1,0 0 0,1-1 0,-1 1 1,0-1-1,1 1 0,-1-1 1,0 1-1,1-1 0,-1 0 0,0 0 1,1 0-1,-1 1 0,1-1 0,-1-1 1,0 1-1,1 0 0,-1 0 0,1 0 1,-1-1-1,2 0 0,5-1 24,0-1-1,-1 0 0,1-1 0,-1 0 0,8-5 1,82-63 219,-69 49-197,1 2 1,45-27-1,-69 46-69,-1 0-1,1 0 0,0 0 0,0 0 1,0 1-1,8-2 0,-12 3-2,1 0 0,-1 0 0,1 0 0,-1 0 1,1 0-1,-1 0 0,1 0 0,-1 1 0,0-1 0,1 1 0,-1-1 0,1 1 0,-1-1 0,0 1 1,0 0-1,1-1 0,-1 1 0,0 0 0,0 0 0,0 0 0,0 0 0,0 0 0,0 0 1,0 1-1,0-1 0,0 0 0,-1 0 0,2 2 0,0 4-3,1-1 1,-2 1-1,1 0 1,-1 0-1,0-1 0,0 1 1,0 11-1,-5 54-6,2-53 12,-1 46 62,3-64-61,0 0 1,0-1-1,0 1 1,0-1-1,0 1 1,0 0 0,0-1-1,0 1 1,0-1-1,0 1 1,1-1-1,-1 1 1,0 0-1,0-1 1,1 1 0,-1-1-1,0 1 1,1-1-1,-1 1 1,1-1-1,8-1 49,10-16 2,-18 16-52,51-66 104,-41 51-98,1 0 0,0 1 0,1 1 0,0 0 0,1 0 0,26-18 0,-39 31-11,0 0-1,0 0 1,0 1 0,0-1 0,0 0 0,0 1 0,1-1-1,-1 1 1,0 0 0,0-1 0,0 1 0,1 0-1,-1-1 1,0 1 0,0 0 0,0 0 0,1 0-1,-1 0 1,0 0 0,0 1 0,1-1 0,-1 0 0,0 0-1,0 1 1,0-1 0,0 1 0,0-1 0,1 1-1,-1-1 1,0 1 0,0 0 0,0 0 0,0-1-1,-1 1 1,1 0 0,0 0 0,0 0 0,0 0 0,-1 0-1,1 0 1,0 0 0,-1 0 0,1 0 0,0 2-1,2 7-15,0 0 0,0 0-1,-1 0 1,2 17 0,2 7-27,-6-33 48,0 0 0,1 0 0,-1 0 0,0 0 1,1 0-1,-1 0 0,1 0 0,-1 0 0,1 0 0,0 0 0,-1 0 0,1 0 0,0 0 0,0 0 0,0 0 0,-1-1 0,1 1 0,0 0 0,0-1 0,0 1 0,0 0 0,0-1 0,1 1 0,-1-1 0,0 0 0,0 1 0,0-1 0,0 0 0,0 0 0,0 0 0,2 0 0,2-1-8,0 0-1,-1 0 1,1 0 0,0-1 0,-1 0 0,7-3 0,-8 3-58,0 0 1,1 1-1,-1-1 1,1 1-1,-1 0 1,1 0-1,0 0 1,-1 1-1,7-1 1,-10 1 30,1 0 1,-1 0-1,1 1 0,-1-1 0,1 0 1,-1 0-1,1 1 0,-1-1 1,0 0-1,1 1 0,-1-1 0,1 1 1,-1-1-1,0 1 0,1-1 0,-1 1 1,0-1-1,0 1 0,1-1 1,-1 1-1,0-1 0,0 1 0,0-1 1,0 1-1,1 0 0,-1-1 1,0 1-1,0-1 0,0 1 0,0-1 1,-1 1-1,1 0 0,0-1 1,0 1-1,0-1 0,0 1 0,0-1 1,-1 1-1,1-1 0,-1 2 0,-10 24-412,-11 6 14,-2 2-136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1.824"/>
    </inkml:context>
    <inkml:brush xml:id="br0">
      <inkml:brushProperty name="width" value="0.05" units="cm"/>
      <inkml:brushProperty name="height" value="0.05" units="cm"/>
    </inkml:brush>
  </inkml:definitions>
  <inkml:trace contextRef="#ctx0" brushRef="#br0">126 223 15475,'21'-44'1059,"-6"14"-590,21-35 0,-31 57-357,1 0-1,0 0 0,0 1 0,1 0 0,0 0 0,0 1 0,0-1 0,15-8 0,-20 14-90,0-1 1,0 1-1,0 0 1,0 0-1,0 0 1,0 1-1,0-1 1,0 0-1,0 1 1,0-1-1,0 1 1,0 0-1,0 0 1,1 0-1,-1 0 1,0 0-1,0 0 1,0 1-1,0-1 1,1 0-1,-1 1 1,0 0-1,0 0 1,0-1-1,0 1 1,0 1-1,0-1 1,-1 0-1,1 0 1,0 1-1,-1-1 0,1 0 1,-1 1-1,1 0 1,-1-1-1,1 1 1,-1 0-1,0 0 1,0 0-1,0 0 1,0 0-1,0 0 1,-1 0-1,1 3 1,3 6 20,-1 1 1,-1-1-1,0 1 1,0 0-1,-1 0 1,-1 17-1,-10 75 60,10-103-101,-11 74 33,-23 73 0,-31 73 18,16-57 13,-108 500 191,141-557-253,4 0 1,5 1 0,4 1-1,15 141 1,-5-199-184,2 0 0,2 0 0,3-1 0,1-1 0,3 0 0,2-1 0,2-2 0,2 0 0,1-1 0,35 43 1,-60-87 174,87 123-810,-75-103 739,-1 0 0,-1 0 0,-1 1 0,10 32 1,-5 9 82,8 78 0,10 48 45,-31-183-67,1 0 0,0 0 0,0 0 0,0 0 0,1-1-1,0 1 1,0-1 0,1 1 0,-1-1 0,1 0 0,0 0-1,1-1 1,-1 0 0,1 1 0,0-1 0,0-1 0,0 1-1,9 4 1,-7-4 1,-1 1 0,1 0 1,-1 0-1,0 1 0,-1-1 0,1 1 0,-1 0 0,-1 1 0,1-1 0,-1 1 0,0 0 0,0 0 0,-1 0 0,5 13 0,0 9 52,-1 0-1,6 47 1,-11-62-16,10 92 531,-4 1 0,-7 113 1,-4-180-297,-1 0 0,-3 0 0,-1-1 1,-2 0-1,-1-1 0,-2 0 0,-21 43 0,7-29-190,-2 0-1,-2-2 0,-2-2 0,-48 55 0,80-102-60,-8 9-380,0 0 0,-21 18 0,29-27 319,-1 1 0,0-1 0,0 0 0,0 1 0,1-1 0,-1 0 1,0 0-1,0 0 0,0 0 0,-1 0 0,1-1 0,0 1 0,0-1 1,0 1-1,0-1 0,-1 0 0,1 0 0,0 0 0,0 0 1,-1 0-1,1 0 0,0-1 0,0 1 0,0-1 0,-1 0 0,-2-1 1,-11-11-441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2.549"/>
    </inkml:context>
    <inkml:brush xml:id="br0">
      <inkml:brushProperty name="width" value="0.05" units="cm"/>
      <inkml:brushProperty name="height" value="0.05" units="cm"/>
    </inkml:brush>
  </inkml:definitions>
  <inkml:trace contextRef="#ctx0" brushRef="#br0">0 13 19116,'23'-1'1184,"8"3"-1088,1 3-48,11-4 224,7 1-192,9-4-48,4-2-32,0-2-336,-1 0-240,-16 2 496,-11 6-88,-19 8-64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2.953"/>
    </inkml:context>
    <inkml:brush xml:id="br0">
      <inkml:brushProperty name="width" value="0.05" units="cm"/>
      <inkml:brushProperty name="height" value="0.05" units="cm"/>
    </inkml:brush>
  </inkml:definitions>
  <inkml:trace contextRef="#ctx0" brushRef="#br0">0 211 16724,'35'0'1728,"3"-9"-1256,7-14-176,5-4 552,11-1-744,3-3-264,-1 3 1585,0 1-1289,-15 5-96,-6 6-32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3.325"/>
    </inkml:context>
    <inkml:brush xml:id="br0">
      <inkml:brushProperty name="width" value="0.05" units="cm"/>
      <inkml:brushProperty name="height" value="0.05" units="cm"/>
    </inkml:brush>
  </inkml:definitions>
  <inkml:trace contextRef="#ctx0" brushRef="#br0">97 12 15915,'18'-12'1217,"1"12"-905,-5 9-128,2 11 440,3 4-184,1 7-184,0 3 8,-6 8 16,-4 2-16,-8 12 32,-5 4 0,-13 15-16,-10 3 24,-10 3-304,-2-4-344,-4-5 392,-1-6-56,-1-15-152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4.513"/>
    </inkml:context>
    <inkml:brush xml:id="br0">
      <inkml:brushProperty name="width" value="0.05" units="cm"/>
      <inkml:brushProperty name="height" value="0.05" units="cm"/>
    </inkml:brush>
  </inkml:definitions>
  <inkml:trace contextRef="#ctx0" brushRef="#br0">0 41 13979,'19'-41'2745,"-25"93"1370,3-25-3708,-1 9-323,2 0-1,1 1 1,1-1 0,2 0 0,8 38 0,-9-67-84,0-1 0,1 0 0,0 0 0,1 1-1,-1-1 1,1-1 0,0 1 0,0 0 0,6 5 0,-8-9 1,1 0 0,0 0 0,0 0 0,0-1 0,0 1 0,1-1 0,-1 1 0,0-1 0,1 0 0,-1 0 0,0 0 0,1 0 0,-1 0 0,1-1 0,0 1 0,-1-1 0,1 1 0,0-1 0,-1 0 0,1 0 0,-1 0 0,1-1 0,0 1 0,-1-1 0,5 0 0,4-4 32,0 1 1,-1-1 0,1-1-1,-1 0 1,0 0-1,0-1 1,-1 0-1,0-1 1,0 0-1,-1 0 1,14-18-1,6-12 333,36-60 0,-48 66-65,-12 26 13,-10 27-132,1 0-187,1 1 1,1 0-1,1-1 0,1 1 0,1 0 1,1 0-1,1 0 0,0-1 1,2 1-1,7 23 0,-9-39-11,0 0 1,1 1-1,-1-1 0,1-1 1,1 1-1,-1 0 0,8 8 1,-10-12 9,2 0 0,-1 0 1,0 0-1,0 0 0,0-1 1,1 1-1,-1-1 0,1 1 1,0-1-1,-1 0 0,1 0 1,0 0-1,0 0 0,-1-1 1,1 1-1,0-1 0,0 1 1,0-1-1,5 0 0,-2-1 11,0-1-1,0 0 0,0 0 0,0 0 1,0 0-1,0-1 0,-1 0 0,1 0 1,-1-1-1,0 1 0,0-1 1,0 0-1,-1-1 0,1 1 0,4-7 1,5-7 86,0 0 1,21-39-1,-23 35 25,-1-2 0,-1 1-1,9-30 1,-16 40-51,1-1 1,-2 1-1,0 0 0,0-1 0,-1 1 0,-1-1 0,-3-25 0,3 38-80,0-1-1,0 1 0,0-1 1,-1 1-1,1-1 0,-1 1 1,1-1-1,-1 1 0,1 0 1,-1-1-1,0 1 0,1 0 1,-1 0-1,0-1 1,0 1-1,0 0 0,0 0 1,0 0-1,0 0 0,0 0 1,-1 0-1,1 1 0,0-1 1,0 0-1,-1 1 0,1-1 1,-1 0-1,-1 0 0,1 2-77,1-1 0,-1 0-1,0 0 1,0 0-1,1 1 1,-1-1 0,0 1-1,1 0 1,-1-1-1,0 1 1,1 0 0,-1 0-1,1 0 1,-1 0 0,1 0-1,0 0 1,-1 0-1,1 1 1,0-1 0,0 0-1,0 1 1,0-1-1,-2 4 1,1-2-14,0 1-1,1-1 1,-1 1-1,1-1 1,0 1-1,-1-1 1,2 1-1,-1 0 1,0 4-1,2 11-587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4.932"/>
    </inkml:context>
    <inkml:brush xml:id="br0">
      <inkml:brushProperty name="width" value="0.05" units="cm"/>
      <inkml:brushProperty name="height" value="0.05" units="cm"/>
    </inkml:brush>
  </inkml:definitions>
  <inkml:trace contextRef="#ctx0" brushRef="#br0">46 1 14139,'-3'49'2334,"-16"95"0,0-15-1247,15-88-531,3 79 1,2-116-522,-1 1 0,1 0-1,-1-1 1,1 1 0,1-1 0,1 6 0,-3-9-31,1 0 1,0 0 0,-1 0 0,1 0 0,0 0 0,0 0 0,-1 0 0,1 0 0,0 0 0,0 0 0,0 0 0,0 0 0,0-1 0,1 1-1,-1 0 1,0-1 0,0 1 0,0-1 0,0 0 0,1 1 0,-1-1 0,0 0 0,1 1 0,-1-1 0,0 0 0,0 0 0,3 0 0,2-1-5,0 0 1,-1 0-1,1 0 1,0-1-1,-1 0 1,1 0-1,-1 0 1,8-5-1,39-29-10,-44 30 16,0-1 0,0 1 1,0 1-1,1 0 0,0 0 0,0 1 0,0-1 0,0 2 0,18-5 1,-25 8-5,0 0 1,-1 0-1,1 0 1,0 1-1,0-1 1,0 0-1,0 1 1,-1 0-1,1-1 1,0 1 0,0 0-1,-1 0 1,1 0-1,-1 0 1,1 0-1,-1 0 1,1 0-1,-1 0 1,1 1-1,-1-1 1,0 1 0,0-1-1,0 1 1,0-1-1,0 1 1,0 0-1,0-1 1,-1 1-1,2 3 1,2 7 6,0 0 0,-1 0 0,2 17 0,-4-21 0,3 15 420,-3-13-885,0 0 1,1 0-1,0 0 0,0-1 0,1 1 0,1-1 0,0 0 1,0 0-1,10 16 0,-1-11-297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5.590"/>
    </inkml:context>
    <inkml:brush xml:id="br0">
      <inkml:brushProperty name="width" value="0.05" units="cm"/>
      <inkml:brushProperty name="height" value="0.05" units="cm"/>
    </inkml:brush>
  </inkml:definitions>
  <inkml:trace contextRef="#ctx0" brushRef="#br0">87 572 15195,'-4'2'211,"0"1"0,-1-1-1,1 1 1,0-1 0,0 1 0,0 0-1,1 1 1,-1-1 0,1 1-1,0-1 1,0 1 0,0 0 0,0 0-1,-3 8 1,0-2 29,2 1 0,-1-1 0,2 1 0,-1 0 0,-1 13 0,4-19-161,0 0-1,0 0 1,1-1-1,0 1 0,0 0 1,2 8-1,-2-13-65,0 1-1,0 0 0,0 0 0,1 0 0,-1-1 1,0 1-1,1 0 0,-1 0 0,1-1 0,-1 1 1,1 0-1,-1-1 0,1 1 0,-1 0 0,1-1 1,0 1-1,-1-1 0,1 1 0,0-1 0,0 1 1,-1-1-1,1 0 0,0 1 0,0-1 1,-1 0-1,1 0 0,0 0 0,0 1 0,0-1 1,0 0-1,-1 0 0,1 0 0,0 0 0,0 0 1,0 0-1,0-1 0,-1 1 0,1 0 0,0 0 1,0-1-1,0 1 0,-1 0 0,1-1 0,0 1 1,0-1-1,0 0 0,9-4 23,-1-1-1,0 0 1,0 0 0,0-1-1,-1 0 1,0 0 0,8-10-1,47-63 125,48-84 60,-122 195-294,1 0 0,2 1 0,-6 51 0,13-78 82,1 0 0,0 0 0,0 0 0,1 0 0,-1 0 0,2 7 0,-1-11 1,-1 0-1,0 0 1,1 1-1,-1-1 0,1 0 1,0 0-1,-1 0 1,1 0-1,0 0 1,0 0-1,-1 0 1,1 0-1,0 0 1,0-1-1,0 1 1,0 0-1,0 0 0,0-1 1,0 1-1,1-1 1,-1 1-1,0-1 1,0 1-1,0-1 1,1 0-1,-1 1 1,0-1-1,0 0 1,0 0-1,1 0 0,1 0 1,3-1 18,-1 0 1,0 0-1,1 0 1,-1-1-1,0 0 1,0 0-1,0 0 1,0-1-1,0 0 1,-1 0-1,1 0 1,4-4-1,7-7 80,25-29 0,-4-2 18,-3-1 1,-1-2-1,-2-1 1,-3-1-1,-2-1 0,-2-2 1,29-97-1,-47 132-97,-2 0 0,0-1 0,2-25 0,-6 43-25,0 0-1,0 1 1,0-1 0,1 0 0,-1 0 0,0 0-1,0 1 1,-1-1 0,1 0 0,0 0-1,0 1 1,0-1 0,0 0 0,-1 0-1,1 1 1,0-1 0,-1-1 0,-7 9 7,-8 28-11,-52 193 138,59-188-42,2 1 1,2-1-1,1 78 0,4-111-76,1 0 1,0 1-1,0-1 0,0 0 1,1-1-1,0 1 0,1 0 1,-1 0-1,6 7 0,-6-11-58,0 0-1,0 1 0,0-1 1,1-1-1,-1 1 0,1 0 1,0 0-1,0-1 0,0 0 1,0 0-1,1 0 0,-1 0 1,1 0-1,-1 0 0,1-1 1,-1 0-1,1 0 0,6 2 1,-10-3 24,0-1 1,0 1-1,0 0 1,0 0-1,0 0 1,0 0 0,0 0-1,1 0 1,-1 0-1,0 0 1,0 0-1,0 0 1,0-1-1,0 1 1,0 0 0,0 0-1,0 0 1,0 0-1,0 0 1,0 0-1,0 0 1,1-1-1,-1 1 1,0 0 0,0 0-1,0 0 1,0 0-1,0 0 1,0-1-1,0 1 1,0 0 0,0 0-1,0 0 1,-1 0-1,1 0 1,0 0-1,0-1 1,0 1-1,0 0 1,0 0 0,0 0-1,0 0 1,0 0-1,0 0 1,0 0-1,0-1 1,0 1-1,-1 0 1,1 0 0,0 0-1,0 0 1,0 0-1,0 0 1,0 0-1,-1 0 1,-4-8-261,-25-25-592,-28-41-1,47 60 1034,1-2-1,1 0 0,1 0 1,0 0-1,-9-27 1,17 43-143,0-1 1,0 1 0,0 0 0,0-1 0,-1 1 0,1-1 0,0 1 0,0-1-1,0 1 1,0 0 0,0-1 0,0 1 0,0-1 0,0 1 0,1-1 0,-1 1 0,0 0-1,0-1 1,0 1 0,0-1 0,1 1 0,-1-1 0,0 1 0,0 0 0,1-1-1,-1 1 1,0 0 0,0-1 0,1 1 0,-1 0 0,0 0 0,1-1 0,-1 1-1,1 0 1,-1 0 0,0-1 0,1 1 0,-1 0 0,1 0 0,-1 0 0,1 0 0,-1 0-1,0 0 1,1 0 0,-1 0 0,1 0 0,-1 0 0,1 0 0,27 4 550,-23-3-479,23 4-161,-13-1-223,1-1 1,0 0 0,1-2-1,-1 0 1,27-1 0,-10-6-113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5.993"/>
    </inkml:context>
    <inkml:brush xml:id="br0">
      <inkml:brushProperty name="width" value="0.05" units="cm"/>
      <inkml:brushProperty name="height" value="0.05" units="cm"/>
    </inkml:brush>
  </inkml:definitions>
  <inkml:trace contextRef="#ctx0" brushRef="#br0">0 329 14667,'11'31'1320,"-6"-1"-952,0 2-143,2 1 303,0 1-496,4-7 112,-1-4-88,8-11-176</inkml:trace>
  <inkml:trace contextRef="#ctx0" brushRef="#br0" timeOffset="1">138 1 17852,'-11'1'1736,"-1"9"-1312,1 4-208,2 2 1337,5 3-1593,1-2-560,3-3 503,3-2-95,7-9-80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6.374"/>
    </inkml:context>
    <inkml:brush xml:id="br0">
      <inkml:brushProperty name="width" value="0.05" units="cm"/>
      <inkml:brushProperty name="height" value="0.05" units="cm"/>
    </inkml:brush>
  </inkml:definitions>
  <inkml:trace contextRef="#ctx0" brushRef="#br0">62 0 15763,'0'8'351,"-1"-1"0,0 1 0,-1-1 0,1 1 0,-1-1 0,-1 0 0,0 0 0,0 0 0,0 0 0,-1-1 0,-8 12 0,0 2 161,12-20-512,0 1 0,0-1 0,0 0 0,0 0 0,0 0 0,0 0 0,-1 0 0,1 0-1,0 0 1,0 1 0,0-1 0,0 0 0,0 0 0,0 0 0,0 0 0,0 0 0,0 1 0,0-1 0,0 0 0,0 0 0,0 0 0,0 0 0,0 0 0,0 1-1,0-1 1,0 0 0,0 0 0,0 0 0,0 0 0,0 0 0,0 1 0,0-1 0,0 0 0,0 0 0,0 0 0,0 0 0,0 0 0,1 0 0,-1 1 0,0-1-1,0 0 1,0 0 0,9-1-23,18-11-44,-16 7 44,0 1-6,-1 1-1,1 0 1,0 0 0,0 1 0,0 1-1,0 0 1,0 0 0,0 1 0,0 1-1,14 2 1,-20-3 19,-1 1-1,1 0 1,-1 0 0,1 0-1,-1 1 1,0 0 0,0-1-1,0 2 1,0-1 0,0 0-1,0 1 1,-1 0-1,1-1 1,-1 2 0,0-1-1,0 0 1,0 1 0,0-1-1,0 1 1,-1 0-1,0 0 1,1 0 0,-1 0-1,-1 0 1,1 0 0,-1 0-1,2 9 1,-2-9 31,-1 0 0,1 0 0,-1 0 0,0 0 0,0-1 0,0 1 0,-1 0 0,0 0 0,1 0 0,-1 0 0,-1-1 1,1 1-1,0 0 0,-1-1 0,0 1 0,-3 4 0,2-4 39,-1 0 0,1 0 1,-1 0-1,0 0 0,0-1 0,-1 0 1,1 0-1,-1 0 0,0 0 0,-8 3 1,1-2 75,-1 0 0,1-1 1,-1 0-1,1-1 1,-1 0-1,0-1 0,0 0 1,0-1-1,-13-2 0,17 1-51,1 0 0,0 0-1,0-1 1,-1 0 0,-9-5 0,-1-7-12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2.457"/>
    </inkml:context>
    <inkml:brush xml:id="br0">
      <inkml:brushProperty name="width" value="0.05" units="cm"/>
      <inkml:brushProperty name="height" value="0.05" units="cm"/>
    </inkml:brush>
  </inkml:definitions>
  <inkml:trace contextRef="#ctx0" brushRef="#br0">186 1 15987,'-7'13'405,"-1"0"-1,0 0 0,-1-1 0,0 0 1,0-1-1,-15 13 0,-18 24 546,38-42-869,-40 55 389,41-56-463,1 0 1,-1 0-1,1-1 1,0 2-1,0-1 1,0 0-1,1 0 1,-1 0-1,1 1 1,0 10-1,1-15-9,0 0 0,0 0 0,0 0 0,0 0 0,1-1 0,-1 1 0,0 0 0,0 0-1,1 0 1,-1 0 0,1 0 0,-1 0 0,0 0 0,1-1 0,0 1 0,-1 0 0,1 0-1,0-1 1,-1 1 0,1 0 0,0-1 0,-1 1 0,1-1 0,1 1 0,0 0-2,0-1 0,-1 1 0,1-1 0,0 1 0,0-1 0,0 0 0,0 0 1,-1 0-1,1 0 0,0 0 0,3-1 0,2-1-6,0 0 0,-1 0 0,1-1 0,-1 1-1,12-8 1,-5 0 8,0 0 1,-1-1-1,0 0 0,0-1 0,-1 0 0,11-16 0,-8 7 84,0-1-1,-2 0 0,13-29 0,-19 37 148,-9 26 3,-3 14-99,4-16-102,-10 84 227,12-84-287,-1 1-1,1-1 1,1 1 0,0-1-1,1 0 1,4 19 0,-6-28 5,0 0 0,1 0 0,-1 0-1,0-1 1,0 1 0,1 0 0,-1 0 0,0 0 0,1 0 0,-1 0 0,1-1 0,-1 1 0,1 0 0,-1-1-1,1 1 1,0 0 0,-1-1 0,1 1 0,0 0 0,-1-1 0,1 1 0,0-1 0,0 1 0,0-1 0,-1 0-1,1 1 1,0-1 0,0 0 0,0 0 0,0 0 0,0 1 0,0-1 0,-1 0 0,1 0 0,0 0 0,0 0-1,0 0 1,0-1 0,0 1 0,0 0 0,0 0 0,-1-1 0,1 1 0,0 0 0,0-1 0,0 1-1,0-1 1,-1 1 0,1-1 0,0 1 0,-1-1 0,1 0 0,0 1 0,0-2 0,5-4-93,-1 0 0,0 0 0,0 0 1,0-1-1,4-8 0,16-36-258,1-14-146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6.994"/>
    </inkml:context>
    <inkml:brush xml:id="br0">
      <inkml:brushProperty name="width" value="0.05" units="cm"/>
      <inkml:brushProperty name="height" value="0.05" units="cm"/>
    </inkml:brush>
  </inkml:definitions>
  <inkml:trace contextRef="#ctx0" brushRef="#br0">1 6 18620,'0'-1'43,"0"1"0,0 0 0,0-1 0,0 1 0,0 0 0,0 0 0,1-1 0,-1 1 0,0 0 1,0 0-1,0-1 0,1 1 0,-1 0 0,0 0 0,0 0 0,1-1 0,-1 1 0,0 0 0,1 0 0,-1 0 0,0 0 0,0 0 0,1 0 0,-1 0 0,0-1 0,1 1 0,-1 0 0,0 0 1,1 0-1,-1 0 0,0 0 0,0 0 0,1 1 0,3 10 624,-3 28-111,-2-29-114,2 27-170,0-1 0,3 1 1,8 40-1,-11-73-268,0 0 1,0 0-1,0 0 0,1 0 0,0-1 1,-1 1-1,1 0 0,3 4 0,-4-7-3,0 0-1,0 0 0,0 0 0,0 0 0,0-1 1,0 1-1,1 0 0,-1 0 0,0-1 1,0 1-1,1-1 0,-1 1 0,0-1 1,1 1-1,-1-1 0,0 0 0,1 0 1,-1 1-1,0-1 0,1 0 0,-1 0 1,1 0-1,-1-1 0,0 1 0,1 0 1,-1-1-1,0 1 0,1 0 0,1-2 1,4-1-11,-1-1 0,1 0 1,0 0-1,-1 0 1,0-1-1,0 0 0,0-1 1,-1 1-1,7-10 1,43-62-78,-43 59 68,9-17-3,-15 24 20,1 0 0,0 0-1,0 1 1,1 0 0,11-11-1,-19 21 6,0 0-1,1 0 0,-1-1 1,0 1-1,0 0 1,0 0-1,0 0 1,0-1-1,1 1 0,-1 0 1,0 0-1,0 0 1,0 0-1,1 0 1,-1-1-1,0 1 0,0 0 1,1 0-1,-1 0 1,0 0-1,0 0 0,0 0 1,1 0-1,-1 0 1,0 0-1,0 0 1,1 0-1,-1 0 0,0 0 1,0 0-1,1 0 1,-1 0-1,0 0 1,0 0-1,0 0 0,1 1 1,-1-1-1,0 0 1,1 0-1,0 12 98,-7 24 76,5-30-149,-20 102 97,-50 261 1331,29-123-4027,42-232 1650,4-11 179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09:57.688"/>
    </inkml:context>
    <inkml:brush xml:id="br0">
      <inkml:brushProperty name="width" value="0.05" units="cm"/>
      <inkml:brushProperty name="height" value="0.05" units="cm"/>
    </inkml:brush>
  </inkml:definitions>
  <inkml:trace contextRef="#ctx0" brushRef="#br0">152 188 14835,'1'-3'140,"-1"-1"0,1 1 0,-1-1-1,1 1 1,-1-1 0,0 1 0,0-1 0,-1 1-1,1-1 1,-1 1 0,1 0 0,-1-1 0,-2-3 0,3 6-95,-1 0 0,1 0 0,-1 0 0,1 0 0,-1 1 0,0-1 0,1 0 0,-1 0 0,0 1 0,0-1 0,1 0 0,-1 1 0,0-1 0,0 1 0,0-1 0,0 1 0,0 0 0,0-1 0,1 1 0,-3-1 0,1 1 39,0 0 0,0 0-1,0 1 1,0-1 0,0 0 0,0 1 0,0-1-1,0 1 1,1 0 0,-1-1 0,0 1-1,0 0 1,0 0 0,-1 2 0,-6 3 130,0 1 1,1 0-1,0 1 1,1 0-1,0 0 1,0 0-1,0 1 0,-6 12 1,9-15-145,1 0 1,0 0-1,0 0 1,0 1-1,1-1 1,0 1-1,0-1 1,1 1-1,0 0 1,0 0-1,0-1 1,1 1-1,0 0 1,1 9-1,-1-15-54,1 1 0,-1-1-1,1 1 1,-1 0 0,1-1 0,0 1 0,0-1-1,-1 0 1,1 1 0,0-1 0,0 0 0,0 1-1,0-1 1,1 0 0,-1 0 0,0 0 0,1 0-1,-1 0 1,0 0 0,1 0 0,-1 0 0,1-1-1,-1 1 1,1-1 0,-1 1 0,1-1 0,0 1-1,-1-1 1,1 0 0,0 0 0,-1 0 0,1 0-1,0 0 1,-1 0 0,1 0 0,2-1 0,4-1 25,-1 0 0,1 0 1,-1-1-1,0 1 1,0-2-1,13-7 1,1-4 27,0-1 0,0-2 0,-2 0 0,0-1 1,-2-1-1,0 0 0,-1-1 0,-1-1 0,-1-1 0,-1 0 0,20-49 0,-25 43-34,-8 20-4,-5 16 22,-6 15-18,2 0 0,0 1 0,2 0 0,1 0 0,0 1 0,2 0 0,1 0 0,-1 33 0,4-55-28,0 0 0,0 0 0,0 0 0,0-1-1,1 1 1,-1 0 0,1 0 0,-1-1 0,1 1 0,-1 0 0,1-1 0,0 1 0,0-1 0,0 1 0,2 2 0,-2-4-3,0 1 1,0-1-1,0 1 1,0-1-1,0 1 0,0-1 1,0 0-1,1 0 1,-1 1-1,0-1 1,0 0-1,0 0 1,0 0-1,1 0 1,-1-1-1,0 1 1,0 0-1,0 0 1,0-1-1,0 1 1,1-1-1,-1 1 0,0-1 1,0 1-1,0-1 1,0 1-1,1-2 1,10-6 27,1 0 0,-1-1 0,-1-1 0,18-17 0,41-54 56,-36 41-64,16-12-108,-50 51 82,0 1 1,0 0-1,0 0 0,0-1 1,1 1-1,-1 0 0,0 0 0,0 0 1,0-1-1,0 1 0,0 0 1,1 0-1,-1 0 0,0 0 1,0-1-1,0 1 0,1 0 1,-1 0-1,0 0 0,0 0 1,1 0-1,-1 0 0,0 0 1,0-1-1,1 1 0,-1 0 1,0 0-1,0 0 0,1 0 1,-1 0-1,0 0 0,0 0 0,1 0 1,-1 0-1,0 1 0,0-1 1,1 0-1,-1 0 0,0 0 1,0 0-1,0 0 0,1 0 1,-1 0-1,0 1 0,1-1 1,-2 15-64,-12 26-21,12-37 78,-10 24-41,6-15 63,0 0-1,1 0 0,0 1 1,1-1-1,0 1 1,-1 27-1,4-40-8,0 0 0,0 0 0,0 0-1,0 1 1,0-1 0,0 0 0,1 0 0,-1 0-1,0 0 1,1 0 0,-1 0 0,1 0 0,-1 0 0,1 0-1,-1 0 1,1 0 0,0-1 0,0 1 0,-1 0-1,1 0 1,0 0 0,0-1 0,1 2 0,0-2 3,-1 1 1,1-1 0,0 1 0,-1-1 0,1 0-1,0 0 1,-1 0 0,1 0 0,0 0 0,-1 0-1,1 0 1,0-1 0,2 0 0,6-2 30,-1-1 0,-1 0 0,1 0 0,10-8 0,54-39 143,9-7-55,-71 51-110,2 0 0,-1 1-1,1 0 1,23-7 0,-34 12-16,1 1-1,-1-1 1,0 0 0,0 1-1,1-1 1,-1 1 0,1 0-1,-1 0 1,0 0 0,1 0-1,-1 0 1,1 0 0,-1 1-1,0-1 1,1 1 0,-1 0-1,0-1 1,0 1 0,1 0-1,-1 1 1,0-1 0,0 0-1,0 0 1,0 1 0,-1-1-1,1 1 1,0 0 0,0 0-1,-1-1 1,1 1-1,-1 0 1,2 3 0,1 5-3,-1 0 0,1 0 0,-2 1 0,1-1 0,-2 1 0,2 12 0,-2-12 8,1 1 0,4 18 1,-5-29-5,-1 0 1,0 0-1,1 0 1,-1 0-1,1 0 1,-1 0 0,1 0-1,-1 0 1,1 0-1,0-1 1,0 1-1,-1 0 1,1 0-1,0-1 1,0 1 0,0 0-1,0-1 1,-1 1-1,1-1 1,0 1-1,0-1 1,0 0-1,0 1 1,0-1-1,0 0 1,0 0 0,0 0-1,0 0 1,1 0-1,-1 0 1,0 0-1,0 0 1,0 0-1,0 0 1,0 0 0,0-1-1,0 1 1,0 0-1,0-1 1,1 0-1,6-3 11,0 0-1,0-1 1,-1 1 0,8-8-1,-4 4-15,-2 1-42,3-1-205,0 0 0,0 1-1,22-10 1,-33 17 185,0 0-1,0-1 1,0 1-1,0 0 1,0 0 0,0 0-1,0-1 1,0 1-1,0 0 1,0 0-1,0 1 1,0-1-1,0 0 1,2 1 0,-3-1 47,0 0 1,1 0 0,-1 0-1,0 1 1,0-1 0,1 0-1,-1 0 1,0 1 0,0-1-1,1 0 1,-1 0 0,0 1-1,0-1 1,0 0 0,0 1-1,1-1 1,-1 0 0,0 1-1,0-1 1,0 0 0,0 1-1,0-1 1,0 0 0,0 1-1,0-1 1,0 0 0,0 1-1,0-1 1,0 0 0,0 1-1,0-1 1,0 0 0,-1 1-1,1-1 1,0 0 0,0 1-1,0-1 1,0 0 0,-1 1-1,1-1 1,0 1 0,-6 3-522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4.754"/>
    </inkml:context>
    <inkml:brush xml:id="br0">
      <inkml:brushProperty name="width" value="0.05" units="cm"/>
      <inkml:brushProperty name="height" value="0.05" units="cm"/>
    </inkml:brush>
  </inkml:definitions>
  <inkml:trace contextRef="#ctx0" brushRef="#br0">203 126 12059,'4'-10'853,"-1"-1"0,-1 0 0,0 1 0,1-21 0,-2 28-609,-2 0-1,1 0 1,0 0 0,-1 0-1,1 0 1,-1 0-1,0 1 1,0-1 0,0 0-1,-1-3 1,1 5-99,0 0 0,0-1 0,0 1 0,0 0-1,0 0 1,0 0 0,-1 0 0,1 0 0,0 0 0,-1 0 0,1 0 0,0 0 0,-1 1 0,1-1-1,-1 1 1,1-1 0,-1 1 0,0-1 0,-2 1 0,1 0-21,-1 0-1,0 0 1,0 0-1,1 1 1,-1-1 0,1 1-1,-1 0 1,1 0-1,-1 0 1,1 1 0,-1-1-1,1 1 1,0 0-1,0 0 1,0 0 0,0 0-1,0 1 1,-3 2-1,-2 4 31,0 0 0,0 0-1,1 0 1,-9 15 0,6-6-98,0 1 0,1 0 1,1 0-1,1 1 1,-6 27-1,10-32-69,0-1 1,1 1-1,1 0 1,1 0-1,0 0 1,0-1-1,2 1 1,3 18-1,-4-29 1,0 1 0,0 0 0,1-1 0,0 0 0,0 1 0,0-1-1,0 0 1,1 0 0,6 8 0,-8-11 5,0 0 0,1 1 1,-1-1-1,1 0 0,0 0 0,-1 0 0,1 0 0,0 0 1,-1 0-1,1-1 0,0 1 0,0-1 0,0 1 0,0-1 1,0 1-1,-1-1 0,1 0 0,0 0 0,0 0 0,0 0 1,0-1-1,0 1 0,0 0 0,0-1 0,3-1 0,3-1-12,1-1 0,-1-1 0,-1 0 0,1 0 0,-1-1 0,1 1 0,-2-2 0,1 1 0,-1-1 0,11-14 0,2-6-28,26-50 1,-27 43 77,-1-1 1,-2 0 0,18-63-1,-32 86-7,-3 15 1,-8 23 13,4 6-138,0 1 0,2 0 0,2 0 1,1 0-1,1 0 0,6 42 0,-5-67-121,1 1 0,0-1 0,0 0 0,0 0 1,1 0-1,0-1 0,6 11 0,-8-16 141,0 0 1,0-1 0,1 1-1,-1-1 1,0 1 0,0-1-1,1 1 1,-1-1-1,1 0 1,-1 0 0,1 0-1,0 0 1,-1 0 0,1 0-1,0 0 1,0 0-1,0-1 1,0 1 0,-1-1-1,1 1 1,0-1-1,0 0 1,0 1 0,0-1-1,0 0 1,0-1 0,0 1-1,0 0 1,0 0-1,0-1 1,0 1 0,0-1-1,-1 0 1,1 0 0,3-1-1,33-23-783,7-15-218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5.466"/>
    </inkml:context>
    <inkml:brush xml:id="br0">
      <inkml:brushProperty name="width" value="0.05" units="cm"/>
      <inkml:brushProperty name="height" value="0.05" units="cm"/>
    </inkml:brush>
  </inkml:definitions>
  <inkml:trace contextRef="#ctx0" brushRef="#br0">38 0 15843,'-9'27'1019,"1"0"0,2 0 0,0 1 0,2 0 0,0 32 0,3-48-777,1-1 1,0 0-1,1 1 1,3 15-1,-3-25-205,-1 0 1,1 0-1,0 0 0,-1 0 0,1 0 0,0 0 0,0 0 0,0 0 0,1-1 0,-1 1 0,0 0 1,0-1-1,4 3 0,-4-3-22,0 0 1,0-1 0,1 1-1,-1-1 1,1 1-1,-1-1 1,0 0 0,1 0-1,-1 1 1,1-1 0,-1 0-1,0 0 1,1 0-1,-1 0 1,1-1 0,-1 1-1,0 0 1,1-1-1,-1 1 1,1-1 0,-1 1-1,2-2 1,5-2-1,0-1 1,0 0-1,0-1 1,-1 0-1,0 0 1,0 0-1,-1-1 1,0 0-1,0-1 1,6-9-1,6-12 121,21-43 1,-36 65-91,-1 4 5,0-1-1,0 0 1,0 0 0,-1 0-1,1 0 1,-1 0 0,0 0 0,0 0-1,0-9 1,-1 13-42,0 0 0,-1 0 0,1 0 0,0 0 0,-1 0-1,1 0 1,0 0 0,-1 0 0,1 0 0,0 0 0,0 0 0,-1 0 0,1 1 0,0-1 0,0 0 0,-1 0 0,1 0-1,0 0 1,0 0 0,-1 1 0,1-1 0,0 0 0,0 0 0,0 0 0,-1 1 0,1-1 0,0 0 0,0 0 0,0 1-1,0-1 1,-1 0 0,1 0 0,0 1 0,0-1 0,0 0 0,0 0 0,0 1 0,-4 9 43,0 0 0,0 0 1,1 0-1,1 0 0,-3 19 0,4-22-55,0 0 0,1 1 0,0-1 0,0 0 0,0 0 0,1 1 0,0-1 0,1 0 0,2 9-1,-3-15 5,0 0-1,0 1 0,-1-1 0,1 1 1,0-1-1,0 0 0,1 0 1,-1 1-1,0-1 0,0 0 0,1 0 1,-1 0-1,0-1 0,1 1 0,-1 0 1,1 0-1,-1-1 0,1 1 0,-1-1 1,1 1-1,0-1 0,-1 0 0,1 1 1,-1-1-1,1 0 0,0 0 0,-1 0 1,1 0-1,0-1 0,-1 1 0,3-1 1,4-1-1,0 0 1,0-1 0,-1 0-1,1 0 1,8-5-1,17-12 0,-1-2 0,50-44-1,29-20-194,-115 100 51,-10 14 113,11-23 22,-2 5 7,1-3 6,0 0 0,1 0 0,0 0 1,0 0-1,1 0 0,-1 1 0,2-1 0,-1 1 0,0 13 0,2-20-2,0 0 0,0 0 0,0 0 0,0 0 0,1-1 0,-1 1 0,0 0 0,1 0 0,-1 0 0,1 0 0,-1-1 0,1 1 0,-1 0 0,1 0 0,-1-1 0,1 1 0,0-1-1,-1 1 1,1 0 0,0-1 0,-1 1 0,1-1 0,0 1 0,0-1 0,0 0 0,-1 1 0,1-1 0,0 0 0,0 0 0,0 1 0,0-1 0,0 0 0,0 0 0,0 0 0,-1 0 0,1 0 0,2-1 0,4 1 5,-1-1 0,1-1 0,-1 1 0,8-4 0,-9 4-1,22-8 8,1 1 0,54-7-1,-73 14-14,0 1 0,0 0 0,-1 0 0,1 1 0,0-1 0,-1 2 1,1 0-1,-1 0 0,1 0 0,-1 1 0,0 0 0,0 1 0,0 0 0,7 5 0,-5-2 1,-1 1 0,-1 0 1,8 9-1,-9-10 8,-1 0 0,1-1 0,0 0 0,16 11 0,-21-16-2,0 0-1,-1 0 1,1 0-1,0 0 1,0-1-1,0 1 0,0-1 1,0 1-1,0-1 1,0 0-1,0 0 1,0 0-1,0 0 1,0 0-1,0 0 1,0-1-1,0 1 1,0-1-1,3 0 1,-1-1 4,-1 0 0,1 0 0,-1 0-1,1-1 1,-1 1 0,0-1 0,0 0 0,0 0 0,3-3 0,4-7 45,-1 0 0,-1-1-1,13-27 1,-19 36-41,3-3 14,-1 0 1,0-1-1,-1 1 0,0-1 0,0 0 0,-1 0 1,0-1-1,0 1 0,-1-12 0,-2 18 11,-2 9-49,1 14-73,2-17 34,1-1 0,0 1 0,-1-1 0,1 0 0,0 1 0,0-1 1,0 0-1,0 0 0,1 1 0,-1-1 0,1 0 0,-1 0 1,1-1-1,0 1 0,-1 0 0,1 0 0,0-1 0,0 1 0,0-1 1,1 0-1,-1 0 0,0 0 0,0 0 0,1 0 0,-1 0 1,0 0-1,1-1 0,-1 1 0,1-1 0,-1 0 0,1 1 0,-1-1 1,1-1-1,-1 1 0,5-1 0,4 0-300,0-1-1,0-1 1,0 0-1,0 0 1,0-1-1,16-9 1,9-8-270,1-2-191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6.040"/>
    </inkml:context>
    <inkml:brush xml:id="br0">
      <inkml:brushProperty name="width" value="0.05" units="cm"/>
      <inkml:brushProperty name="height" value="0.05" units="cm"/>
    </inkml:brush>
  </inkml:definitions>
  <inkml:trace contextRef="#ctx0" brushRef="#br0">57 37 18076,'-21'25'1982,"16"-20"-1695,1-1 1,0 1-1,0 0 1,0 0-1,1 0 1,-1 1 0,-4 10-1,8-15-289,0-1-1,0 1 1,0-1 0,1 0-1,-1 1 1,0-1-1,0 1 1,0-1 0,0 1-1,0-1 1,0 0 0,1 1-1,-1-1 1,0 1 0,0-1-1,1 0 1,-1 1-1,0-1 1,1 0 0,-1 1-1,0-1 1,1 0 0,-1 0-1,0 1 1,1-1-1,-1 0 1,1 0 0,-1 0-1,0 1 1,1-1 0,-1 0-1,1 0 1,-1 0-1,1 0 1,-1 0 0,0 0-1,1 0 1,-1 0 0,1 0-1,-1 0 1,1 0-1,0 0 1,21-2-413,-7-1 125,0-1 1,17-6 0,16-4 123,-47 13 191,1 1 0,-1 0 1,0 0-1,0 0 0,0-1 0,0 1 0,0 0 0,0 0 0,0 0 0,1 1 1,-1-1-1,0 0 0,0 0 0,0 1 0,0-1 0,0 0 0,0 1 0,0-1 1,0 1-1,0-1 0,0 1 0,0 0 0,0-1 0,0 1 0,-1 0 0,1 0 1,0 0-1,0-1 0,-1 1 0,1 0 0,-1 0 0,1 0 0,-1 0 1,2 2-1,-1 2 136,0 1 0,1 0 0,-2 0 0,1 0 0,-1 9 0,1 0 47,38 266 2088,-30-226-2061,-4-24-54,-2 1-1,-1-1 1,-2 41 0,-2-52-111,0-1 1,-1 0-1,-1 0 1,-1 0-1,-1-1 1,-12 28-1,16-41-57,0-1 0,-1 1 0,1-1 0,-1 0 0,0 0 0,0-1 0,-1 1 0,1 0 0,-1-1 0,1 0 0,-1 0 0,0 0 0,-6 3 0,8-5-15,1-1-1,-1 1 1,0-1 0,1 1 0,-1-1-1,0 0 1,1 1 0,-1-1 0,0 0-1,0 0 1,1 0 0,-1-1 0,0 1-1,1 0 1,-1-1 0,0 1-1,-1-1 1,1-1-13,-1 1 0,1-1 0,-1 1-1,1-1 1,0 0 0,0 0 0,0 0 0,0 0-1,0 0 1,1 0 0,-1-1 0,1 1 0,-3-5-1,-1-6-61,-1 0 0,2 0-1,0 0 1,0-1 0,2 0-1,-1 0 1,2 0-1,0 0 1,0 0 0,3-21-1,1 7-43,1 1 0,1 0-1,1 1 1,15-40 0,-5 27-66,2 1 1,1 1-1,2 1 1,34-45-1,-11 25-317,88-85-1,-119 128 437,-6 6 25,1 0-1,-1 0 1,0-1-1,8-12 1,-11 7 36,-4 12 12,0 1 1,0 0-1,0 0 0,0 0 1,0 0-1,0-1 0,-1 1 1,1 0-1,0 0 0,0 0 1,0 0-1,0-1 0,-1 1 1,1 0-1,0 0 1,0 0-1,0 0 0,-1 0 1,1 0-1,0 0 0,0 0 1,-1 0-1,1 0 0,0 0 1,0 0-1,0 0 0,-1 0 1,1 0-1,0 0 0,0 0 1,0 0-1,-1 0 0,1 0 1,-3 1 61,-1 0 0,1 0 0,0 0 1,0 0-1,0 1 0,-5 2 0,-5 5 165,0 1-1,0 1 1,1 0 0,-17 19-1,23-23-139,0 0 0,1 1 0,-1-1 0,2 1-1,-1 0 1,1 1 0,0-1 0,1 1 0,-4 15-1,6-22-85,1 0 0,-1 0-1,1 1 1,0-1-1,0 0 1,0 0-1,0 1 1,0-1-1,0 0 1,1 0-1,-1 0 1,1 1-1,0-1 1,-1 0-1,1 0 1,0 0-1,0 0 1,1 0 0,-1 0-1,0-1 1,1 1-1,2 3 1,-1-3-74,0-1-1,-1 1 1,1 0 0,0-1 0,0 0 0,0 0 0,0 0 0,1 0 0,-1 0-1,0-1 1,0 0 0,1 1 0,-1-1 0,0 0 0,5-1 0,6-1-53,-1 0 0,1-1 0,-1 0 0,18-8 0,15-7-256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6.548"/>
    </inkml:context>
    <inkml:brush xml:id="br0">
      <inkml:brushProperty name="width" value="0.05" units="cm"/>
      <inkml:brushProperty name="height" value="0.05" units="cm"/>
    </inkml:brush>
  </inkml:definitions>
  <inkml:trace contextRef="#ctx0" brushRef="#br0">0 281 18764,'27'-42'1200,"2"1"1,47-51-1,-66 82-1042,0 0 0,1 0 0,0 1 0,0 0 0,1 1 1,0 1-1,1 0 0,0 0 0,0 1 0,0 1 0,0 0 0,1 1 0,15-3 1,-26 7-119,1-1 1,0 1-1,-1-1 1,1 1-1,0 0 1,-1 1-1,1-1 1,0 1-1,-1-1 1,1 1-1,-1 0 1,1 1 0,-1-1-1,1 0 1,-1 1-1,0 0 1,0 0-1,5 3 1,-5-2-19,0 1 1,0-1 0,0 1-1,-1 0 1,1-1 0,-1 1-1,0 0 1,0 0-1,0 1 1,-1-1 0,0 0-1,1 1 1,-1-1 0,0 8-1,0 3-3,0-1 0,-1 1-1,-1 0 1,0 0 0,-1-1 0,0 1-1,-2-1 1,1 1 0,-10 21 0,-7 8 86,-40 66 0,-2 5 133,61-113-231,0 0 0,1 0 0,-1 0 0,1-1 0,-1 1 0,1 0 0,0 0 0,-1 0 0,1 0 0,0 0 0,0 0 0,1 0 0,-1 0 0,0 0 0,1 0 0,-1 0 0,1 0 0,-1 0 0,1 0 0,0-1 0,0 1 0,0 0 0,0-1 0,0 1 0,0 0 0,1-1 0,-1 1 0,0-1 0,1 0 0,-1 1 0,3 0 0,4 4 8,2 0 0,-1 0 0,1-1 0,14 5 0,-12-5-16,1 2-278,1-1 1,0-1 0,0 0 0,1-1-1,-1-1 1,1 0 0,-1-1 0,1 0 0,0-1-1,16-2 1,-20 2-229,-3 4-190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6.947"/>
    </inkml:context>
    <inkml:brush xml:id="br0">
      <inkml:brushProperty name="width" value="0.05" units="cm"/>
      <inkml:brushProperty name="height" value="0.05" units="cm"/>
    </inkml:brush>
  </inkml:definitions>
  <inkml:trace contextRef="#ctx0" brushRef="#br0">2 19 20604,'-1'26'1737,"4"-10"-1305,4-5-176,4-11 456,-1-6-1008,5-12 408,-2-4-168,0-4-192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7.489"/>
    </inkml:context>
    <inkml:brush xml:id="br0">
      <inkml:brushProperty name="width" value="0.05" units="cm"/>
      <inkml:brushProperty name="height" value="0.05" units="cm"/>
    </inkml:brush>
  </inkml:definitions>
  <inkml:trace contextRef="#ctx0" brushRef="#br0">5 213 18260,'-1'-9'669,"-1"0"0,1 0 0,1 0 0,1-17 0,-1 21-506,1 1 0,0 0 0,0-1-1,1 1 1,-1 0 0,1 0 0,0 0 0,0 0 0,0 0 0,1 1 0,5-8 0,0 2-46,1 0 1,0 1-1,0-1 0,1 2 1,0 0-1,0 0 1,1 0-1,0 1 1,0 1-1,14-5 1,-17 7-119,-1 1 0,1 1 0,-1-1 0,1 1 1,0 0-1,0 1 0,-1 0 0,1 0 0,0 0 1,0 1-1,0 1 0,-1-1 0,1 1 0,-1 0 1,1 1-1,-1 0 0,9 5 0,-5-1-3,0 0-1,0 1 0,-1 0 0,0 1 0,13 15 1,39 55-22,-50-61 28,0-1 0,2 0 0,0-1 0,0-1 0,1 0 0,32 23 0,-39-34 2,-1 0 0,1-1-1,0 0 1,0 0-1,0-1 1,0 0 0,0 0-1,1-1 1,-1 0 0,1 0-1,-1-1 1,0 0 0,1-1-1,-1 0 1,1 0-1,-1-1 1,0 0 0,0 0-1,15-7 1,-2-1-135,0 0 1,0-1-1,-1-2 1,-1 0-1,34-29 0,-40 30-61,0 0 0,-1-1-1,13-18 1,-20 24 156,-1 0 0,1-1 1,-1 1-1,-1-1 0,1 0 1,-1 0-1,-1 0 0,4-14 1,-6-17-332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7.921"/>
    </inkml:context>
    <inkml:brush xml:id="br0">
      <inkml:brushProperty name="width" value="0.05" units="cm"/>
      <inkml:brushProperty name="height" value="0.05" units="cm"/>
    </inkml:brush>
  </inkml:definitions>
  <inkml:trace contextRef="#ctx0" brushRef="#br0">0 1 17532,'19'33'1584,"4"3"-1248,-4 10-184,-1 2 848,-2 11-664,-3 3-71,-5 1-193,-2-4-232,-7-6 168,-5-8-16,-1-16-8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8.693"/>
    </inkml:context>
    <inkml:brush xml:id="br0">
      <inkml:brushProperty name="width" value="0.05" units="cm"/>
      <inkml:brushProperty name="height" value="0.05" units="cm"/>
    </inkml:brush>
  </inkml:definitions>
  <inkml:trace contextRef="#ctx0" brushRef="#br0">2 115 15363,'-1'1'2904,"1"-1"-2766,6 16 1521,17 40-594,-9-22-480,5 16-173,-10-24-248,1-1-1,2 0 0,20 34 1,-31-57-171,0 0 0,0 0 0,0 0 0,0 0 1,1 0-1,-1-1 0,1 1 0,0 0 1,-1-1-1,1 0 0,0 1 0,0-1 1,0 0-1,-1 0 0,2 0 0,-1 0 1,0 0-1,0 0 0,0-1 0,0 1 1,0-1-1,1 1 0,-1-1 0,0 0 1,0 0-1,0 0 0,1 0 0,-1 0 0,0-1 1,0 1-1,0-1 0,1 1 0,-1-1 1,0 0-1,0 0 0,0 0 0,0 0 1,0 0-1,0 0 0,-1-1 0,4-2 1,6-6-133,0 0 1,-1-1-1,-1 0 1,0-1 0,8-13-1,-15 21 89,34-51-800,-2-1-1,-4-2 1,44-112-1,-110 389 2664,5 72-10,26-200-1775,8 110 1,-1-167-1022,2-1-1,1 0 1,1 0 0,12 35 0,-18-68 981,0 0 0,0 0 0,0 0 0,0 0 1,0 0-1,0 0 0,0-1 0,0 1 1,1 0-1,-1 0 0,0 0 0,0 0 0,0 0 1,0 0-1,0 0 0,0 0 0,0 0 1,0 0-1,0 0 0,0 0 0,1 0 0,-1 0 1,0 0-1,0 0 0,0 0 0,0 0 0,0 0 1,0 1-1,0-1 0,0 0 0,0 0 1,0 0-1,0 0 0,0 0 0,1 0 0,-1 0 1,0 0-1,0 0 0,0 0 0,0 0 1,0 0-1,0 0 0,0 0 0,0 0 0,0 1 1,0-1-1,0 0 0,0 0 0,0 0 0,0 0 1,0 0-1,0 0 0,0 0 0,0 0 1,0 0-1,0 0 0,0 1 0,0-1 0,0 0 1,0 0-1,0 0 0,0 0 0,0 0 0,0 0 1,0 0-1,0 0 0,4-7-883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2.859"/>
    </inkml:context>
    <inkml:brush xml:id="br0">
      <inkml:brushProperty name="width" value="0.05" units="cm"/>
      <inkml:brushProperty name="height" value="0.05" units="cm"/>
    </inkml:brush>
  </inkml:definitions>
  <inkml:trace contextRef="#ctx0" brushRef="#br0">27 327 14811,'-11'70'1842,"5"-36"-1086,2 0 0,-2 41 0,6-71-669,0-1 0,1 1 1,-1 0-1,1-1 0,-1 1 0,1 0 0,0-1 0,0 1 0,1 0 0,-1-1 0,1 0 0,0 1 0,2 3 0,-3-6-62,0-1-1,0 1 1,-1 0-1,1 0 1,0-1 0,0 1-1,0 0 1,0-1-1,0 1 1,0-1-1,0 0 1,0 1-1,1-1 1,-1 0 0,0 1-1,0-1 1,0 0-1,1 0 1,1 0 1,-1-1 0,1 1 0,-1-1 0,0 1 0,0-1 0,1 0 0,-1 0 0,0 0 0,0 0 0,0 0 0,3-3 0,8-6 2,-1 0-1,0-1 1,-1-1-1,-1 0 1,0 0 0,10-16-1,0-3-26,25-55 0,-32 57 4,-1-1-1,-1-1 1,9-43 0,-18 62-18,0 0 0,0 1 0,-1-1 0,0 0 0,-1 0 0,-1 0-1,0 0 1,0 0 0,-2 0 0,1 0 0,-1 1 0,-6-15 0,8 23 4,-1 0 1,1 0-1,-1 0 0,0 1 1,0-1-1,0 0 0,0 1 0,0 0 1,0-1-1,-1 1 0,1 0 1,-1 0-1,1 1 0,-1-1 1,0 0-1,0 1 0,0 0 0,1-1 1,-2 1-1,1 0 0,0 1 1,0-1-1,0 0 0,0 1 0,-6 0 1,4 0 4,0 1-1,0 0 1,0 0 0,0 0 0,0 1 0,0-1-1,0 1 1,1 0 0,-1 1 0,1-1 0,-1 1 0,1 0-1,0 0 1,0 0 0,-6 7 0,2 0 70,-1 0 1,2 0 0,-1 1 0,2 0-1,-1 0 1,-7 20 0,11-23-2,0 1 1,1-1-1,-1 0 0,2 1 1,-1-1-1,1 1 1,0-1-1,1 1 1,0 0-1,3 16 1,-3-23-53,1 1 0,0-1-1,0 1 1,0-1 0,0 0 0,1 1 0,-1-1 0,0 0 0,1 0 0,0 0 0,-1 0 0,1 0 0,0 0 0,0-1-1,0 1 1,0-1 0,1 1 0,-1-1 0,0 0 0,0 1 0,1-1 0,-1-1 0,1 1 0,3 1 0,6 0-25,1 1 1,0-2-1,23 1 1,-16-1-17,-2 0-39,1 1 0,-1 0 0,0 2 0,1 0 0,32 13-1,-42-13 30,-1 0-1,0 0 0,0 1 1,0 0-1,-1 1 0,1 0 1,-1 0-1,0 0 0,-1 1 1,0 0-1,0 0 0,0 1 1,7 13-1,-7-9-40,0 0 1,-1 0-1,-1 1 1,0 0-1,-1-1 1,0 1-1,-1 0 1,0 0-1,-1 1 1,0-1-1,-1 0 1,-1 0-1,-2 15 1,-6-11-45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9.308"/>
    </inkml:context>
    <inkml:brush xml:id="br0">
      <inkml:brushProperty name="width" value="0.05" units="cm"/>
      <inkml:brushProperty name="height" value="0.05" units="cm"/>
    </inkml:brush>
  </inkml:definitions>
  <inkml:trace contextRef="#ctx0" brushRef="#br0">46 183 12659,'1'-9'2477,"-8"12"-1372,-8 17 965,10-6-1836,0 1 0,1 0 0,0-1 0,2 1 0,-1 0 0,2 0 0,0 0 0,1 1 1,1-1-1,2 19 0,-2-29-228,0-1 0,0 0-1,0 1 1,1-1 0,0 0 0,0 0 0,4 7 0,-5-10-5,-1 0 0,1 0 1,0 0-1,0 0 0,0 0 0,0 0 1,0 0-1,0 0 0,0 0 1,0 0-1,1-1 0,-1 1 0,0 0 1,0-1-1,1 1 0,-1-1 1,0 1-1,1-1 0,-1 0 0,0 0 1,1 1-1,-1-1 0,1 0 0,-1 0 1,0 0-1,1-1 0,-1 1 1,0 0-1,3-1 0,2-2 13,-1-1 1,0 0-1,1 0 0,-1 0 0,0-1 0,-1 1 0,1-1 1,-1 0-1,0 0 0,5-11 0,10-13 179,-2-2-1,-1 0 0,-2-1 1,-1 0-1,-1-1 0,-2-1 1,-1 0-1,8-66 0,-18 83 80,1 17-268,0 0 1,0-1-1,0 1 0,0 0 0,0 0 0,0 0 1,0 0-1,0 0 0,0 0 0,0 0 0,0 0 1,0 0-1,0-1 0,0 1 0,0 0 0,0 0 1,0 0-1,0 0 0,0 0 0,0 0 0,-1 0 0,1 0 1,0 0-1,0 0 0,0 0 0,0 0 0,0 0 1,0 0-1,0 0 0,0 0 0,0 0 0,-1 0 1,1 0-1,0 0 0,0 0 0,0 0 0,0 0 0,0 0 1,0 0-1,0 0 0,0 0 0,-1 0 0,1 0 1,0 0-1,0 0 0,0 0 0,0 0 0,0 0 1,0 0-1,0 0 0,0 0 0,0 0 0,0 0 1,-1 0-1,1 1 0,0-1 0,0 0 0,0 0 0,-11 23 177,0 15-155,2 1 1,2 0-1,2 1 0,1-1 0,2 1 0,6 75 0,-3-110-27,-1 0 0,1-1 0,0 1 0,1 0 0,2 7-1,-4-11 3,0 0-1,1-1 0,-1 1 0,0-1 0,1 1 0,-1 0 0,0-1 0,1 1 1,-1-1-1,1 1 0,-1-1 0,1 1 0,-1-1 0,1 1 0,0-1 1,-1 1-1,1-1 0,-1 0 0,1 0 0,0 1 0,-1-1 0,1 0 0,0 0 1,-1 1-1,1-1 0,0 0 0,0 0 0,-1 0 0,1 0 0,0 0 0,-1 0 1,1 0-1,0-1 0,0 1 0,-1 0 0,1 0 0,0 0 0,-1-1 0,1 1 1,-1 0-1,1-1 0,0 1 0,-1 0 0,1-1 0,-1 1 0,1-1 0,-1 1 1,1-1-1,-1 1 0,1-1 0,0-1 0,9-10 2,-1-1 0,0 0 0,0 0 0,-1-1 0,9-24 0,-4 12 2,8-18 2,32-58 1,-52 100-8,0 0 0,0 0 0,0 1 0,0-1 0,0 0 0,1 1 0,-1 0 0,1-1-1,-1 1 1,1 0 0,-1-1 0,4 0 0,-5 2 1,1 0-1,-1-1 1,1 1-1,-1 0 1,1 0-1,-1 0 1,1 0 0,-1 0-1,1 0 1,-1 1-1,1-1 1,-1 0-1,1 0 1,-1 0 0,1 0-1,-1 1 1,1-1-1,-1 0 1,1 0-1,-1 1 1,1-1 0,-1 0-1,0 1 1,1-1-1,-1 0 1,0 1-1,1-1 1,-1 1 0,1 0-1,1 4-3,0 0 0,0 0 0,0 1 0,0-1 1,-1 0-1,0 1 0,1 6 0,4 37-8,-3-18 7,1 1 0,14 47 0,-17-76 8,0 1 0,1 0-1,-1-1 1,1 1 0,0-1 0,0 0-1,0 0 1,4 5 0,-5-7-2,0 0 0,-1-1 1,1 1-1,0-1 1,0 1-1,0-1 0,0 1 1,0-1-1,0 1 0,0-1 1,0 0-1,0 1 0,0-1 1,0 0-1,0 0 0,0 0 1,0 0-1,0 0 0,0 0 1,0 0-1,0 0 1,0 0-1,0 0 0,0-1 1,0 1-1,0 0 0,0-1 1,0 1-1,0-1 0,0 1 1,0-1-1,1-1 0,4-2 8,0-1-1,0-1 1,-1 1-1,0-1 1,0 0-1,0 0 1,5-9-1,26-53 28,-21 37-20,-7 14 0,13-24 20,-20 39-35,1-1-1,-1 0 1,1 1-1,0 0 0,0-1 1,0 1-1,1 0 0,-1 0 1,1 0-1,3-3 0,-6 5 0,1 0-1,-1 0 1,1 0-1,-1 0 1,1 0-1,-1 0 0,1 0 1,-1 0-1,1 0 1,-1 0-1,1 0 0,-1 0 1,1 0-1,-1 0 1,1 0-1,-1 0 1,1 0-1,-1 1 0,1-1 1,-1 0-1,0 0 1,1 1-1,-1-1 0,1 0 1,-1 0-1,0 1 1,1-1-1,-1 1 1,0-1-1,1 0 0,-1 1 1,0 0-1,9 16-2,-4 5 6,0 0-1,3 42 1,4 17-227,-5-60-67,0-17 154,2-13 29,2-16-19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09.848"/>
    </inkml:context>
    <inkml:brush xml:id="br0">
      <inkml:brushProperty name="width" value="0.05" units="cm"/>
      <inkml:brushProperty name="height" value="0.05" units="cm"/>
    </inkml:brush>
  </inkml:definitions>
  <inkml:trace contextRef="#ctx0" brushRef="#br0">1 1 17564,'26'74'1590,"19"87"0,-28-95-573,48 125 0,-62-183-965,1 0-1,0 0 1,0 0-1,1-1 1,0 0-1,12 13 1,-16-18-45,1-1 1,0 0-1,-1 1 1,1-1 0,0 0-1,0 0 1,0 0-1,-1 0 1,1 0 0,0-1-1,0 1 1,0-1-1,0 1 1,0-1 0,1 0-1,-1 1 1,0-1-1,0 0 1,0 0 0,0-1-1,0 1 1,0 0-1,0-1 1,0 1 0,0-1-1,0 0 1,0 0-1,0 0 1,0 1 0,0-2-1,-1 1 1,1 0-1,2-3 1,8-6-17,-1-1 0,-1-1 0,0 0 0,0 0 0,-2-1 0,15-28 0,-11 20-31,27-36-1,-38 56 39,-1 0 1,1 0-1,0 0 1,-1 0-1,1 0 1,0 1-1,0-1 1,0 0-1,0 0 1,0 0-1,0 1 1,0-1-1,0 0 1,0 1-1,1-1 1,-1 1-1,0 0 1,0-1-1,0 1 1,1 0-1,-1 0 1,0 0-1,0-1 1,3 2-1,-3-1 2,1 1 1,-1 0-1,1 0 0,-1 1 1,0-1-1,0 0 0,1 0 1,-1 1-1,0-1 0,0 0 0,0 1 1,0-1-1,-1 1 0,1-1 1,0 1-1,-1 0 0,1-1 1,0 4-1,6 26 44,-1 0 0,-2 0 0,1 55 0,4 27-573,-9-111 462,0-1 1,0 0 0,0 0-1,1 0 1,-1 0 0,0 0-1,0 0 1,1 0 0,-1 0-1,0 0 1,1 0 0,-1 0-1,1 0 1,0 0 0,-1-1-1,1 1 1,1 2 0,-2-3 19,1 0 1,-1-1 0,1 1-1,-1 0 1,1 0 0,-1 0-1,1 0 1,-1 0 0,1 0-1,-1-1 1,0 1 0,1 0-1,-1 0 1,1-1-1,-1 1 1,0 0 0,1-1-1,-1 1 1,0 0 0,1-1-1,-1 1 1,0 0 0,0-1-1,1 1 1,-1-1 0,0 0-1,19-40-1405,-17 36 1478,15-42-761,4-5-234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0.607"/>
    </inkml:context>
    <inkml:brush xml:id="br0">
      <inkml:brushProperty name="width" value="0.05" units="cm"/>
      <inkml:brushProperty name="height" value="0.05" units="cm"/>
    </inkml:brush>
  </inkml:definitions>
  <inkml:trace contextRef="#ctx0" brushRef="#br0">86 152 15435,'-26'61'1879,"-13"37"-83,34-83-1496,1 0 0,0 1 0,1-1 1,-1 26-1,4-37-259,0-1 0,0 1 0,0 0 0,1-1 0,0 1 0,-1 0 0,1-1 0,0 1 0,1-1 0,-1 0 0,1 1 0,-1-1 0,1 0 1,3 4-1,-4-6-25,0 0 1,-1 0 0,1 0-1,0 0 1,0-1 0,0 1 0,1 0-1,-1-1 1,0 1 0,0-1 0,0 1-1,0-1 1,0 1 0,1-1-1,-1 0 1,0 0 0,3 1 0,-2-2 1,0 1 1,0 0 0,0-1-1,0 1 1,0-1 0,0 0-1,0 1 1,0-1-1,0 0 1,-1 0 0,1 0-1,0-1 1,3-2 0,6-7 43,0 0 0,0-2 0,-1 1 0,0-1-1,-1 0 1,-1-1 0,9-20 0,2-8 201,18-59-1,-8-10 635,-38 189-792,3-31-98,1-1 0,3 1 0,6 94-1,5-109-126,-9-32 104,0 1 0,0-1 0,0 1 0,0-1 0,1 1-1,-1-1 1,0 1 0,0-1 0,1 1 0,-1-1 0,0 1 0,1-1 0,-1 1 0,1-1 0,-1 0 0,1 1-1,-1-1 1,1 0 0,-1 1 0,1-1 0,-1 0 0,1 1 0,-1-1 0,1 0 0,-1 0 0,1 0-1,-1 0 1,1 0 0,-1 0 0,1 1 0,0-1 0,-1 0 0,1-1 0,-1 1 0,1 0 0,0 0-1,-1 0 1,1 0 0,-1 0 0,1 0 0,-1-1 0,1 1 0,-1 0 0,1-1 0,-1 1 0,1 0 0,-1-1-1,1 1 1,-1 0 0,0-1 0,1 1 0,-1-1 0,1 0 0,6-8-289,-1-1 1,0 0 0,0 0-1,-1-1 1,0 1 0,-1-1-1,4-13 1,-1 3 153,20-59-1042,16-41-4242,-43 120 5464,0 1 1,1-1-1,-1 0 1,0 0-1,0 0 1,1 1-1,-1-1 1,0 0-1,1 1 0,-1-1 1,1 0-1,-1 1 1,1-1-1,-1 0 1,1 1-1,-1-1 1,1 1-1,0-1 1,-1 1-1,1-1 0,0 1 1,0 0-1,-1-1 1,1 1-1,0 0 1,0-1-1,-1 1 1,1 0-1,0 0 1,1 0-1,-1 0 88,0 1-1,1 0 1,-1-1 0,0 1-1,0 0 1,0 0 0,0 0-1,0 0 1,0 0 0,0 0-1,0 0 1,0 0 0,0 1-1,-1-1 1,2 2 0,3 7 672,-1 1 1,1-1 0,2 14 0,7 56 969,-11-57-1280,2 1-1,10 36 1,-15-58-458,1 0 1,-1 0-1,1-1 0,0 1 1,0 0-1,0 0 0,0-1 1,0 1-1,0 0 0,0-1 1,0 1-1,1-1 0,-1 0 1,0 1-1,1-1 0,0 0 1,-1 0-1,1 0 0,2 2 1,-2-3-13,0 0 0,0 0-1,0 0 1,0 0 0,0 0 0,0-1 0,0 1 0,0-1 0,0 1-1,0-1 1,0 0 0,0 0 0,0 0 0,0 0 0,-1 0 0,1 0-1,0 0 1,-1 0 0,2-2 0,16-13 17,-1 0 1,-1-2-1,0 0 1,14-21-1,-4 2 49,26-51-1,-45 66-33,-9 15-11,-8 10 1,7-1-30,0 0 0,0 0 0,0 0 1,0 1-1,1-1 0,-1 0 0,1 1 0,-1-1 0,1 1 1,0 0-1,0-1 0,0 1 0,0 0 0,1 0 1,-1-1-1,1 1 0,0 0 0,-1 0 0,1 0 1,1 0-1,-1 4 0,1-6-1,-1 1 0,0-1 0,1 0 0,-1 1 0,1-1 0,-1 0-1,1 0 1,-1 0 0,1 1 0,0-1 0,0 0 0,0 0 0,-1 0 0,1 0 0,0 0 0,0 0 0,0-1 0,0 1 0,2 1-1,-1-2 2,-1 1 0,1-1-1,0 1 1,0-1-1,0 0 1,-1 0-1,1 0 1,0 0-1,0 0 1,0 0-1,-1 0 1,1 0-1,0-1 1,0 1-1,-1-1 1,1 1-1,0-1 1,2-1-1,6-4 5,0 0 0,0-1-1,0 0 1,-1 0-1,0-1 1,-1-1 0,0 1-1,12-16 1,-2-1 19,-1 0 1,15-32-1,-31 56-22,13-30 28,-13 29-26,0 1 1,-1 0-1,1 0 1,-1-1-1,1 1 1,-1-1 0,0 1-1,0 0 1,1-1-1,-1 1 1,0-1-1,0 1 1,0 0-1,-1-1 1,1 1 0,0-1-1,0 1 1,-1 0-1,0-3 1,0 4-3,1-1 1,0 1-1,-1 0 1,1 0 0,-1 0-1,1 0 1,0 0-1,-1 0 1,1 0-1,-1 0 1,1 0 0,0 0-1,-1 0 1,1 0-1,-1 0 1,1 1-1,0-1 1,-1 0-1,1 0 1,-1 0 0,1 0-1,0 1 1,-1-1-1,1 0 1,0 0-1,-1 1 1,1-1-1,0 0 1,-1 1 0,-10 12 77,2 0-18,1 0 0,0 1 0,1 1 0,1-1 0,0 1 0,1 0 1,-6 29-1,9-33-75,0 0 0,1 0 0,0 1 0,1-1 1,0 1-1,0-1 0,2 0 0,-1 1 0,1-1 1,1 0-1,7 18 0,-10-27-6,1 0-1,0-1 1,-1 1 0,1 0-1,0-1 1,0 1 0,0-1 0,0 1-1,0-1 1,1 0 0,-1 1-1,0-1 1,1 0 0,-1 0 0,0 0-1,1 0 1,0 0 0,-1 0-1,1 0 1,-1-1 0,1 1-1,0 0 1,0-1 0,-1 0 0,1 1-1,0-1 1,0 0 0,-1 0-1,1 0 1,0 0 0,0 0 0,0 0-1,-1 0 1,1-1 0,0 1-1,0-1 1,-1 1 0,1-1-1,0 0 1,-1 0 0,1 0 0,-1 0-1,1 0 1,2-2 0,23-21-228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1.179"/>
    </inkml:context>
    <inkml:brush xml:id="br0">
      <inkml:brushProperty name="width" value="0.05" units="cm"/>
      <inkml:brushProperty name="height" value="0.05" units="cm"/>
    </inkml:brush>
  </inkml:definitions>
  <inkml:trace contextRef="#ctx0" brushRef="#br0">0 0 17332,'4'0'120,"-1"1"0,0-1 0,0 1 1,1-1-1,-1 1 0,0 0 0,0 0 0,0 1 1,0-1-1,0 1 0,-1-1 0,1 1 0,0 0 1,-1 0-1,1 0 0,-1 0 0,1 1 0,-1-1 1,0 1-1,0-1 0,2 5 0,4 6 159,-1 1 0,0-1-1,6 22 1,-7-20 209,82 269 1528,-22 6-942,-27-110-664,-32-150-460,14 41 0,-10-54-86,-11-16 131,0-1 0,0 0 0,1 0 0,-1 0 0,0 0 0,0 0 0,0 1 0,1-1-1,-1 0 1,0 0 0,0 0 0,0 0 0,1 0 0,-1 0 0,0 0 0,0 0 0,1 0 0,-1 0-1,0 0 1,0 0 0,1 0 0,-1 0 0,0 0 0,0 0 0,1 0 0,-1 0 0,0 0 0,0 0-1,1 0 1,-1-1 0,0 1 0,0 0 0,0 0 0,1 0 0,-1-1 0,1 0-20,0-1 1,0 0-1,0 0 1,0 0-1,0 0 1,-1 0-1,1 0 0,-1 0 1,1 0-1,-1 0 1,0-4-1,0-16-94,0 0-1,-2 0 1,-1 0-1,0 1 1,-2-1-1,-10-30 1,1 13 3,-2 0 1,-30-52-1,37 75 137,0 1 0,-1 0 1,0 1-1,-13-14 0,29 34-122,0 0 1,1-1-1,-1 0 1,1 0-1,0-1 1,1 0-1,-1 0 1,0 0 0,1-1-1,0-1 1,0 1-1,0-1 1,0 0-1,0-1 1,1 0-1,-1 0 1,0-1 0,1 0-1,-1 0 1,0-1-1,0 0 1,1-1-1,-1 0 1,0 0-1,0-1 1,-1 0-1,14-6 1,22-18-427,2-8-169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1.534"/>
    </inkml:context>
    <inkml:brush xml:id="br0">
      <inkml:brushProperty name="width" value="0.05" units="cm"/>
      <inkml:brushProperty name="height" value="0.05" units="cm"/>
    </inkml:brush>
  </inkml:definitions>
  <inkml:trace contextRef="#ctx0" brushRef="#br0">85 0 15283,'-1'8'455,"0"0"0,-1 0 0,0 0 0,0-1 0,-1 1 1,0-1-1,-7 12 0,-3 11 548,-1 7 213,-10 43-1,21-70-1094,1 0-1,0 1 1,1-1-1,0 1 0,1-1 1,0 1-1,0 0 1,2-1-1,2 15 0,-4-22-111,1-1 0,0 0 0,-1 0 0,1 0 0,0 0 0,0 0 0,0 0-1,0 0 1,0 0 0,1 0 0,-1-1 0,1 1 0,-1 0 0,1-1 0,-1 1 0,1-1-1,0 0 1,0 1 0,0-1 0,0 0 0,-1 0 0,2 0 0,-1 0 0,0-1 0,0 1-1,0-1 1,0 1 0,0-1 0,1 0 0,-1 1 0,0-1 0,0 0 0,0 0 0,1-1-1,-1 1 1,4-2 0,2 0 15,1-1 0,-1 0-1,0 0 1,0-1 0,0 0 0,0-1-1,13-9 1,-7 2 74,0-1 0,0 0 0,-1 0 0,16-23 1,-25 30-44,1 0 0,-1 0 1,-1 0-1,1-1 0,-1 0 1,0 1-1,-1-1 0,0 0 0,0 0 1,0 0-1,-1-1 0,0 1 1,0 0-1,-1-9 0,0 13-38,-1 0-1,1 0 1,-1 0-1,0 0 1,0 0-1,0 0 1,0 0-1,0 0 1,-1 0-1,0 1 1,1-1-1,-1 1 1,0-1-1,0 1 1,0-1-1,0 1 1,-1 0-1,1 0 0,-1 0 1,1 1-1,-1-1 1,0 0-1,1 1 1,-1 0-1,0 0 1,0 0-1,0 0 1,0 0-1,0 0 1,0 1-1,0-1 1,-1 1-1,-5 0 1,0 0-177,-1 1 0,1-1 1,0 2-1,-1-1 0,1 1 1,0 1-1,0 0 0,0 0 1,0 0-1,-8 6 0,9-4 15,0 0-1,0 1 1,1 0 0,0 0-1,-12 13 1,4 4-431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2.214"/>
    </inkml:context>
    <inkml:brush xml:id="br0">
      <inkml:brushProperty name="width" value="0.05" units="cm"/>
      <inkml:brushProperty name="height" value="0.05" units="cm"/>
    </inkml:brush>
  </inkml:definitions>
  <inkml:trace contextRef="#ctx0" brushRef="#br0">199 56 20076,'0'-1'90,"-8"-34"1630,8 34-1688,-1 0 0,1-1 0,-1 2 0,1-1 0,-1 0 0,1 0 0,-1 0 0,1 0 0,-1 0 0,0 0 0,1 0 0,-1 1 0,0-1 0,0 0 0,0 1-1,0-1 1,0 0 0,1 1 0,-1-1 0,0 1 0,0 0 0,0-1 0,0 1 0,-1 0 0,1-1 0,0 1 0,0 0 0,0 0 0,0 0 0,0 0 0,-1 0 0,-2 1 83,1 1 1,-1-1-1,1 0 0,0 1 0,0 0 1,0 0-1,0 0 0,0 0 1,0 0-1,1 1 0,-1-1 1,1 1-1,-4 5 0,-27 41 482,19-23-583,2 1-1,0 0 0,2 1 1,1 0-1,1 1 1,1 0-1,2 0 1,-3 33-1,8-56-32,0 0-1,0 0 0,0 0 0,1 0 0,2 8 1,-3-13 16,0-1 0,0 1 1,0 0-1,0-1 0,0 1 1,0 0-1,1-1 1,-1 1-1,0 0 0,0-1 1,1 1-1,-1 0 1,1-1-1,-1 1 0,1-1 1,-1 1-1,0-1 1,1 1-1,0-1 0,-1 1 1,1-1-1,-1 0 0,1 1 1,0-1-1,-1 0 1,1 1-1,-1-1 0,1 0 1,0 0-1,0 1 1,-1-1-1,1 0 0,0 0 1,-1 0-1,1 0 1,0 0-1,-1 0 0,1 0 1,0 0-1,0-1 0,-1 1 1,1 0-1,0 0 1,-1 0-1,1-1 0,0 1 1,-1 0-1,1-1 1,-1 1-1,2-1 0,1-2-3,1 0 1,0 0-1,-1 0 0,0-1 0,0 1 0,0-1 0,0 1 1,-1-1-1,1 0 0,2-6 0,18-48 30,-15 34-8,73-223 420,-71 218-328,-10 29-106,0 1 0,0-1-1,1 0 1,-1 0 0,0 0-1,0 1 1,0-1 0,0 0-1,0 0 1,0 0-1,0 0 1,0 1 0,1-1-1,-1 0 1,0 0 0,0 0-1,0 0 1,0 0 0,1 0-1,-1 0 1,0 1 0,0-1-1,0 0 1,1 0-1,-1 0 1,0 0 0,0 0-1,0 0 1,1 0 0,-1 0-1,0 0 1,0 0 0,0 0-1,1 0 1,-1 0 0,0 0-1,0 0 1,0 0-1,1 0 1,-1 0 0,0-1-1,0 1 1,0 0 0,0 0-1,1 0 1,-1 0 0,0 0-1,0 0 1,0 0-1,0-1 1,1 1 0,-1 0-1,0 0 1,0 0 0,0 0-1,0-1 1,0 1 0,0 0-1,0 0 1,0 0 0,0-1-1,0 1 1,1 0-1,-1 0 1,0 0 0,0-1-1,0 1 1,0 0 0,3 18 15,-3-16-13,12 131-321,-8-71-898,19 98 0,-22-155 1093,1 0 1,-1 0-1,1 0 1,0-1-1,5 9 1,-7-12 122,1-1-1,-1 1 1,0 0 0,1-1-1,-1 1 1,1 0 0,0-1 0,-1 1-1,1-1 1,0 1 0,-1-1-1,1 1 1,0-1 0,-1 0 0,1 1-1,0-1 1,0 0 0,-1 1-1,1-1 1,0 0 0,0 0 0,0 0-1,-1 0 1,1 0 0,0 0-1,0 0 1,0 0 0,0 0 0,-1 0-1,1 0 1,0-1 0,0 1-1,-1 0 1,1 0 0,0-1 0,0 1-1,-1-1 1,1 1 0,0 0-1,-1-1 1,1 0 0,0 1 0,-1-1-1,1 1 1,-1-1 0,1 0-1,0 0 1,3-4-76,-1 0 0,1 0-1,-1 0 1,4-9 0,14-35-314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2.775"/>
    </inkml:context>
    <inkml:brush xml:id="br0">
      <inkml:brushProperty name="width" value="0.05" units="cm"/>
      <inkml:brushProperty name="height" value="0.05" units="cm"/>
    </inkml:brush>
  </inkml:definitions>
  <inkml:trace contextRef="#ctx0" brushRef="#br0">9 0 11819,'-2'66'3426,"-5"192"1147,9-208-4293,2 0 0,3 0 1,14 58-1,57 149-59,-58-195-302,-16-52 45,-2-12 6,-2-18-12,-1 7 29,-19-240-79,8 157 55,3-136 0,9 228 28,0 0 0,1 0 0,-1 0 0,1 0 0,0 0 0,1 0 0,-1 0 0,3-7 0,-3 11 6,-1-1 1,0 1 0,1-1-1,-1 1 1,1-1 0,-1 1-1,1-1 1,-1 1 0,1-1 0,-1 1-1,1 0 1,-1-1 0,1 1-1,-1 0 1,1-1 0,0 1-1,-1 0 1,1 0 0,-1 0-1,1-1 1,0 1 0,1 0 0,-1 0 0,0 1 0,0-1 0,0 1 0,1-1 1,-1 1-1,0-1 0,0 1 0,0-1 0,0 1 1,0 0-1,0 0 0,0 0 0,0 0 0,0-1 1,0 1-1,1 2 0,4 5 4,0 1 0,-1 0 0,0 0 0,0 1 0,-1 0 0,0-1 0,-1 1 0,0 1-1,-1-1 1,0 0 0,1 14 0,0 11 120,-4 71 0,-2-57-39,-2-1 0,-2 1 0,-2-1 0,-17 53 0,26-99-92,-1 0 1,1-1-1,-1 1 1,0 0 0,0 0-1,0-1 1,1 1 0,-2 0-1,1-1 1,0 1 0,0-1-1,-3 3 1,4-4 3,-1 0 1,1 0-1,-1 0 1,1 0-1,0 0 1,-1 0-1,1 0 0,-1 0 1,1 0-1,0 0 1,-1 0-1,1 0 1,-1 0-1,1-1 0,0 1 1,-1 0-1,1 0 1,0 0-1,-1-1 1,1 1-1,0 0 0,0-1 1,-1 1-1,1 0 1,0 0-1,0-1 1,-1 1-1,1 0 1,0-1-1,0 1 0,0-1 1,0 1-1,0 0 1,-1-1-1,1 0 1,-3-9-55,0 0 1,1-1-1,-2-15 1,-4-62-5,3 0 0,5-1 0,3 1 0,21-126 0,-23 204 73,17-77 77,-15 78-71,0 0-1,0 0 0,1 1 1,0-1-1,0 1 0,1 0 1,7-9-1,-11 15-14,0 1 0,1 0 0,-1-1 0,0 1 1,0 0-1,1-1 0,-1 1 0,1 0 0,-1 0 0,1 0 0,-1 0 0,1 1 0,-1-1 0,1 0 1,0 1-1,0-1 0,-1 1 0,1-1 0,0 1 0,0 0 0,-1 0 0,1 0 0,3 0 0,-3 1-13,1 0 0,-1-1 0,0 1-1,0 0 1,0 1 0,0-1 0,-1 0-1,1 1 1,0-1 0,0 1-1,-1-1 1,1 1 0,-1 0 0,0 0-1,1-1 1,-1 1 0,0 0 0,1 3-1,1 2-52,0-1 0,-1 1 0,0 0-1,0 0 1,-1 1 0,0-1 0,0 0-1,0 13 1,-2 3 549,-5 31 1,6-42-436,6-10 72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3.177"/>
    </inkml:context>
    <inkml:brush xml:id="br0">
      <inkml:brushProperty name="width" value="0.05" units="cm"/>
      <inkml:brushProperty name="height" value="0.05" units="cm"/>
    </inkml:brush>
  </inkml:definitions>
  <inkml:trace contextRef="#ctx0" brushRef="#br0">1 27 14803,'9'331'6275,"-7"-125"-4609,0-135-1251,8 135 464,-23-359-1462,5 0 0,15-168 0,-6 312 566,-1-11-14,2-1-1,0 1 1,2-1 0,0 1-1,1 0 1,12-30 0,-16 47 33,0 1 1,1 0-1,-1 0 0,0 0 1,1 0-1,-1 0 1,1 0-1,0 0 1,-1 1-1,1-1 0,0 0 1,0 1-1,0 0 1,0-1-1,4-1 0,-5 3 2,1 0-1,-1-1 1,1 1-1,0 0 1,-1 0-1,1 0 1,0 0-1,-1 0 1,1 0-1,-1 0 1,1 1-1,0-1 0,-1 0 1,1 1-1,-1 0 1,1-1-1,2 2 1,0 1 5,0 1 0,0-1 0,0 0 0,0 1 1,0 0-1,-1 0 0,0 0 0,0 0 0,0 1 0,0-1 0,-1 1 1,4 8-1,-2-1 24,-1 0 0,0 1 0,-1-1 0,0 1-1,-1 0 1,0 0 0,-1 0 0,-1-1 0,-3 26 0,1-22-35,-1 0 0,0 0 1,-2 0-1,1 0 0,-2-1 0,0 0 0,-12 17 0,19-31-5,-22 27-524,22-27 483,-1-1 0,1 1 0,-1 0 0,1-1 0,-1 1 0,0 0 0,1-1 0,-1 1 0,1-1 0,-1 1 0,0-1 0,0 1 0,1-1 0,-1 1 0,0-1 0,0 0 0,0 0 0,1 1 0,-1-1 0,0 0 0,0 0 0,0 0 1,0 0-1,1 0 0,-1 0 0,0 0 0,0 0 0,0 0 0,0 0 0,1 0 0,-1-1 0,0 1 0,0 0 0,0-1 0,1 1 0,-1 0 0,-1-2 0,0-2-34,0-1 1,0 1-1,1-1 1,0 0 0,0 1-1,0-1 1,0 0-1,1 0 1,0 0 0,0 0-1,0-5 1,0 6 23,2-52-665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3.748"/>
    </inkml:context>
    <inkml:brush xml:id="br0">
      <inkml:brushProperty name="width" value="0.05" units="cm"/>
      <inkml:brushProperty name="height" value="0.05" units="cm"/>
    </inkml:brush>
  </inkml:definitions>
  <inkml:trace contextRef="#ctx0" brushRef="#br0">40 0 14683,'0'6'1410,"-16"62"267,10-46-1002,0 1-1,-3 30 1,7-29-405,2-1-1,0 1 1,5 38 0,-4-54-242,1 0-1,0 0 0,0-1 1,0 1-1,1-1 1,0 0-1,0 0 0,1 0 1,-1 0-1,2 0 0,-1-1 1,1 1-1,0-1 0,0-1 1,7 6-1,-10-9-26,0-1 0,0 1 1,0-1-1,0 0 0,1 0 0,-1 1 0,1-2 0,-1 1 0,1 0 1,-1 0-1,1-1 0,-1 0 0,1 1 0,-1-1 0,1 0 0,0 0 1,2-1-1,-1 0-4,0 0 0,0 0-1,0 0 1,0-1 0,0 1 0,-1-1 0,1 0 0,0-1 0,5-4 0,1-2-14,0-1 1,0 0-1,-1 0 1,-1-1-1,11-17 1,-9 11 14,0-1 1,-2 0-1,13-35 0,-15 40 35,-8 34-4,-4 34 28,0-11 85,1 0 0,3 0 0,4 55 0,-2-95-118,1 0 0,0 0-1,-1 0 1,1-1 0,1 1 0,2 6 0,-4-10-19,0 1 0,0-1 0,1 1 0,-1-1 0,1 1 1,-1-1-1,0 1 0,1-1 0,-1 1 0,1-1 0,-1 0 0,1 1 1,-1-1-1,1 0 0,-1 1 0,1-1 0,0 0 0,-1 0 1,1 1-1,-1-1 0,1 0 0,0 0 0,-1 0 0,1 0 1,-1 0-1,1 0 0,0 0 0,-1 0 0,1 0 0,-1 0 1,1 0-1,0-1 0,-1 1 0,1 0 0,-1 0 0,1-1 0,-1 1 1,1 0-1,0 0 0,-1-1 0,0 1 0,1-1 0,-1 1 1,1-1-1,11-9 43,-2 0 0,15-18 1,-15 17-111,1-1 0,0 1 0,16-13-1,-23 22 35,-1 0 0,0-1 0,1 2 0,-1-1-1,1 0 1,-1 1 0,1-1 0,0 1 0,0 0 0,0 0-1,0 1 1,0-1 0,-1 1 0,1 0 0,0 0-1,0 0 1,8 2 0,-7 0-6,0 0-1,0 0 1,1 0-1,-1 1 1,-1 0-1,1 0 1,0 0-1,-1 1 1,1 0-1,-1-1 1,0 1-1,-1 1 1,1-1 0,-1 1-1,1-1 1,2 7-1,5 8-109,-1 1 0,13 37 0,-11-17 360,-2 1-1,-1 0 1,-2 0-1,-2 1 1,-2 0-1,-1 0 1,-2 0 0,-3 0-1,-13 76 1,14-106-138,2-7-58,-1 0 1,0 0 0,0 0-1,0 0 1,-1 0 0,1 0-1,-1 0 1,0-1 0,-1 1-1,1 0 1,-1-1 0,-5 7-1,7-11-20,0 1 0,0-1 0,0 1 0,1-1 0,-1 1 0,0-1 0,0 0 0,0 0 0,0 1 0,0-1-1,0 0 1,0 0 0,0 0 0,0 0 0,0 0 0,0 0 0,0 0 0,0-1 0,0 1 0,0 0 0,0 0 0,0-1 0,0 1 0,0-1-1,1 1 1,-1-1 0,0 1 0,0-1 0,0 1 0,1-1 0,-1 0 0,0 1 0,0-2 0,-25-30-8,12 8-19,1 0 0,1-1 0,1 0 0,-12-43 1,8 12-135,-9-69 1,19 93 104,1-1 1,3 1-1,0-1 1,2 1-1,10-61 0,-2 50-14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4.660"/>
    </inkml:context>
    <inkml:brush xml:id="br0">
      <inkml:brushProperty name="width" value="0.05" units="cm"/>
      <inkml:brushProperty name="height" value="0.05" units="cm"/>
    </inkml:brush>
  </inkml:definitions>
  <inkml:trace contextRef="#ctx0" brushRef="#br0">0 0 18884,'5'155'3115,"8"115"-1334,17-61-1296,-20-161-406,2-1 1,24 61-1,-33-100-71,-2-4-6,0 0 0,1 0 0,-1-1 0,1 1 0,0 0 1,0-1-1,0 1 0,0-1 0,1 0 0,-1 1 0,1-1 1,0 0-1,0-1 0,0 1 0,5 3 0,-7-6-1,0 1 0,1-1 0,-1 0 0,0 0 0,0 0 0,1 1 0,-1-1 0,0 0 0,0 0 0,1-1 0,-1 1 0,0 0 0,0 0 0,1-1 0,-1 1 0,0 0 0,0-1 0,0 0-1,0 1 1,1-1 0,-1 1 0,0-1 0,0 0 0,0 0 0,0 0 0,-1 0 0,1 1 0,0-1 0,0 0 0,0-1 0,-1 1 0,1 0 0,-1 0 0,2-1 0,2-6 3,0-1 1,-1 1 0,5-16-1,-1-6 13,0-1 0,-2 0 0,1-59 0,-12-97 71,5 169-81,0 4-4,1-1 0,-2 1 0,0 0 0,-1 0 0,0 0 0,-8-18 0,7 27-3,2 7 0,1 11 0,2 6-5,2 0-1,0 0 0,9 25 0,-10-34 4,2-1 0,-1 0-1,1 0 1,1 0 0,-1 0-1,2-1 1,-1 0 0,11 12-1,-14-18 8,0 0 1,0 0-1,0 0 0,1 0 0,-1 0 0,1-1 0,-1 1 0,1-1 0,-1 0 0,1 0 1,0 0-1,-1 0 0,1 0 0,0 0 0,0-1 0,0 1 0,0-1 0,0 0 1,-1 0-1,1 0 0,0 0 0,0-1 0,0 1 0,0-1 0,0 0 0,-1 1 0,6-4 1,0 0 17,-1 0 0,0-1 0,0 0 0,0 0 0,-1 0 0,0-1 0,0 0 0,8-11 0,4-8 33,-1-1-1,-1-1 1,-1-1 0,-2 0 0,0 0-1,-2-1 1,-1-1 0,-2 0-1,-1 0 1,-1 0 0,-1-1-1,0-47 1,-8 37-34,3 41-23,0-1 1,0 1 0,0 0 0,0-1 0,0 1 0,0 0 0,0-1 0,0 1 0,0-1 0,-1 1 0,1 0-1,0-1 1,0 1 0,0 0 0,0-1 0,0 1 0,-1 0 0,1-1 0,0 1 0,0 0 0,-1-1 0,1 1 0,0 0-1,-1 0 1,1-1 0,0 1 0,-1 0 0,1 0 0,0 0 0,-1-1 0,1 1 0,0 0 0,-1 0 0,1 0 0,0 0-1,-1 0 1,1 0 0,-1 0 0,1 0 0,0 0 0,-1 0 0,0 0 0,0 1-2,0-1 0,0 1 1,0 0-1,0 0 0,0 0 0,0 0 0,1 0 1,-1 0-1,0 0 0,0 0 0,1 0 1,-1 2-1,-7 15-13,1-1-1,1 2 1,1-1 0,-6 37 0,-2 85-46,12-128 56,0 9 1,-5 128-16,6-132 19,1 0-1,1 0 0,0-1 1,1 1-1,1-1 0,9 25 0,-12-39 3,0 0 0,0 1 0,0-1-1,0 0 1,0 0 0,0 0-1,1 0 1,-1 0 0,1 0-1,-1 0 1,1 0 0,0-1-1,0 1 1,0-1 0,0 1-1,0-1 1,0 0 0,0 1-1,0-1 1,0 0 0,1-1-1,-1 1 1,0 0 0,1-1-1,-1 1 1,1-1 0,-1 0-1,1 1 1,-1-1 0,0 0-1,1-1 1,-1 1 0,1 0-1,-1-1 1,1 1 0,-1-1-1,0 0 1,0 0 0,3-1-1,5-3 3,0-1 0,0 0 0,-1 0 0,0-1 0,0 0-1,15-16 1,-7 4 5,-1 0-1,23-36 0,-33 47-5,-1 0-1,-1-1 1,0 1-1,0-1 1,-1 0-1,0 0 1,0-1-1,-1 1 1,0 0-1,0-13 1,-2 21-4,0-1 1,0 1 0,0-1-1,0 0 1,-1 1-1,1-1 1,0 1-1,-1-1 1,1 1 0,-1-1-1,0 1 1,0-3-1,0 4 1,1-1-1,-1 1 0,1 0 1,0-1-1,-1 1 0,1-1 1,-1 1-1,1 0 0,-1-1 1,1 1-1,-1 0 0,0 0 1,1-1-1,-1 1 1,1 0-1,-1 0 0,1 0 1,-1 0-1,0 0 0,1 0 1,-1 0-1,-1 0 0,0 1-1,0-1 0,0 1 0,0 0 0,0 0 0,-1 0 0,1 0 0,1 1 0,-1-1 0,0 0 0,0 1 0,0-1 0,1 1 0,-1 0 0,1 0 0,-3 3-1,-3 6 10,0 0 0,1 1-1,1 0 1,0 0 0,1 0-1,0 1 1,0-1-1,-1 20 1,3-22 7,1-1-1,0 1 1,1 0 0,0 0-1,1-1 1,0 1 0,1 0-1,0-1 1,0 1 0,1-1-1,7 18 1,-8-24-16,0 0 1,0 0-1,0 0 0,0 0 1,0 0-1,1 0 0,-1-1 1,1 1-1,0-1 0,0 0 1,0 1-1,0-2 0,0 1 0,0 0 1,0 0-1,1-1 0,-1 0 1,1 0-1,-1 0 0,1 0 1,-1 0-1,1-1 0,0 0 1,-1 1-1,1-1 0,-1-1 0,1 1 1,6-2-1,1 0 23,0-1 0,-1 0 0,0-1 0,1 0 0,-1-1 0,-1 0 0,1-1 0,12-9 0,12-14-40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3.661"/>
    </inkml:context>
    <inkml:brush xml:id="br0">
      <inkml:brushProperty name="width" value="0.05" units="cm"/>
      <inkml:brushProperty name="height" value="0.05" units="cm"/>
    </inkml:brush>
  </inkml:definitions>
  <inkml:trace contextRef="#ctx0" brushRef="#br0">153 415 17372,'-3'-1'123,"0"1"0,0-1 0,0 1 0,0-1 0,0 1 1,0 0-1,0 1 0,0-1 0,0 0 0,0 1 0,0-1 0,0 1 1,0 0-1,0 0 0,1 0 0,-5 3 0,2-1-10,1 0 0,-1 0 0,1 1 0,0 0 0,0 0 0,0 0 0,0 0 0,-4 7 0,1 1-37,0 0 0,1 1 0,0-1 0,0 1 0,2 1 0,-5 18 0,5-14-58,1 1-1,-1 26 1,4-39-17,0 1 1,0-1-1,1 1 0,0 0 1,0-1-1,0 1 0,1-1 1,0 0-1,0 0 1,4 8-1,-6-14 3,1 1 0,-1 0 0,1 0 0,-1-1 0,1 1 0,-1 0 0,1 0 1,-1-1-1,1 1 0,0-1 0,-1 1 0,1 0 0,0-1 0,-1 1 0,1-1 0,0 0 0,0 1 0,0-1 0,-1 0 0,1 1 1,0-1-1,0 0 0,0 0 0,0 0 0,0 1 0,-1-1 0,2 0 0,0-1 10,0 0 0,-1 1 0,1-1 0,0 0 0,-1 1 1,1-1-1,-1 0 0,0 0 0,1-1 0,-1 1 0,0 0 0,3-3 0,2-3 72,0-1 0,-1 0-1,9-18 1,-4 2 101,-1-1-1,-1 0 1,-1-1 0,-1 0 0,-1 0-1,-2 0 1,1-45 0,-8 43-8,0 19-89,3 9-87,1 0 0,0 0-1,0 0 1,-1 0-1,1 0 1,0 0 0,0 0-1,0 0 1,-1 0-1,1 0 1,0 0-1,0 0 1,0 1 0,-1-1-1,1 0 1,0 0-1,0 0 1,0 0 0,-1 0-1,1 0 1,0 1-1,0-1 1,0 0 0,0 0-1,0 0 1,-1 0-1,1 1 1,0-1-1,0 0 1,0 0 0,0 0-1,0 1 1,0-1-1,0 0 1,0 0 0,0 0-1,0 1 1,0-1-1,-2 5 2,1 0 0,0 0-1,0 0 1,0 1 0,1-1-1,0 0 1,0 0 0,0 0-1,0 0 1,3 10 0,1 5-25,11 27 0,-13-41 10,0 0 0,1 0 0,-1 0 0,2-1 0,-1 1 0,0-1 0,1 1 0,0-1 0,0-1 0,1 1 0,0 0 0,-1-1 0,9 5 0,-10-7 5,0-1-1,0 1 1,0-1 0,0 0-1,0 0 1,1 0-1,-1 0 1,0-1-1,1 0 1,-1 1 0,0-1-1,1 0 1,-1-1-1,0 1 1,1 0-1,-1-1 1,0 0 0,1 0-1,-1 0 1,0 0-1,0 0 1,0-1 0,0 1-1,0-1 1,0 0-1,-1 0 1,1 0-1,2-3 1,7-6-8,0-1 0,-1 0 1,0-1-1,-1 0 0,-1-1 0,0 0 0,-1 0 1,0-1-1,6-18 0,-2 2 11,-2 0 0,-1 0 0,8-57 1,-4-35 43,-13 107-46,0 0 1,0 0-1,-2 0 0,0 0 1,-6-24-1,8 39 2,0 0 1,-1-1-1,1 1 1,0 0-1,-1 0 1,1 0-1,-1 0 1,1 0-1,-1 0 1,1 0-1,-1 0 1,0 0-1,1 0 1,-1 0-1,0 1 1,0-1-1,0 0 1,1 0-1,-1 1 1,0-1-1,0 1 1,-2-2-1,2 3 1,0-1-1,0 1 1,0-1-1,0 1 0,0-1 1,1 1-1,-1-1 1,0 1-1,0 0 1,0 0-1,1-1 1,-1 1-1,0 0 0,1 0 1,-1 0-1,1 0 1,-1 0-1,1-1 1,-1 1-1,1 0 1,0 0-1,-1 0 0,1 1 1,0-1-1,0 0 1,0 1-1,-7 34-43,3 1 0,1-1-1,3 71 1,1-78-48,2 1 0,1-1 0,2 0 1,0 0-1,2 0 0,1-1 0,2 0 0,0-1 0,2 0 0,26 40 1,33 62-2248,-64-118 1312,-7-21 97,-8-23 623,7 31 413,-23-86-470,10 34 182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5.614"/>
    </inkml:context>
    <inkml:brush xml:id="br0">
      <inkml:brushProperty name="width" value="0.05" units="cm"/>
      <inkml:brushProperty name="height" value="0.05" units="cm"/>
    </inkml:brush>
  </inkml:definitions>
  <inkml:trace contextRef="#ctx0" brushRef="#br0">69 311 11434,'-4'-1'124,"0"-1"0,0 0-1,0 0 1,1 0-1,-1 0 1,0-1 0,1 1-1,-1-1 1,1 0-1,0 0 1,0 0 0,0 0-1,1-1 1,-4-5-1,3 4 51,1 0 0,0-1 0,0 1 0,1 0-1,-1-1 1,1 1 0,1-1 0,-1 1 0,1-1-1,0 0 1,0-6 0,2-2 228,0-1 1,0 0-1,1 1 1,9-24-1,-9 29-224,0 1-1,1 0 1,0 0-1,1 1 1,0-1-1,0 1 1,0 0-1,1 0 1,7-6-1,-12 11-121,1 1 0,-1-1 0,1 1 0,0 0-1,-1 0 1,1 0 0,0 0 0,0 0 0,-1 0 0,1 0-1,0 0 1,0 1 0,0-1 0,0 1 0,0-1-1,0 1 1,0 0 0,0 0 0,0 0 0,0 0-1,0 0 1,0 1 0,0-1 0,0 0 0,0 1 0,0 0-1,0-1 1,0 1 0,0 0 0,0 0 0,0 0-1,-1 0 1,1 0 0,3 3 0,0 1 75,0 1 1,-1 0-1,1-1 1,-1 2-1,0-1 1,-1 0-1,1 1 1,4 13-1,3 14 151,-1 2 0,10 66 0,-2 77 109,-5-32-272,-6-124-170,-7-22 50,0-1-1,0 0 1,0 0 0,0 0-1,0 0 1,1 1 0,-1-1-1,0 0 1,0 0-1,0 0 1,0 0 0,1 0-1,-1 0 1,0 1 0,0-1-1,0 0 1,0 0 0,1 0-1,-1 0 1,0 0 0,0 0-1,0 0 1,1 0 0,-1 0-1,0 0 1,0 0 0,1 0-1,-1 0 1,0 0 0,0 0-1,0 0 1,1 0 0,-1 0-1,0 0 1,0 0 0,0-1-1,1 1 1,-1 0 0,0 0-1,0 0 1,0 0 0,0 0-1,0 0 1,1-1-1,-1 1 1,3-5-13,0 1-1,0-1 1,0 0-1,-1 0 1,3-6-1,-5 11 15,7-17-33,1 0 0,19-30 0,-25 44 31,0 0 0,0 0 0,1 0 0,-1 0 0,1 0 0,-1 1 0,1-1 0,0 1 0,0 0 0,0 0 1,0 0-1,0 0 0,1 0 0,-1 1 0,0-1 0,1 1 0,-1 0 0,1 0 0,-1 0 0,1 1 0,0-1 0,4 1 0,-4 1 1,0 0-1,-1 0 0,1 1 0,0-1 1,-1 1-1,1 0 0,-1 0 1,0 0-1,0 0 0,0 1 0,0-1 1,0 1-1,0 0 0,-1 0 0,1 0 1,-1 0-1,0 0 0,3 6 1,4 7-25,0 0 0,8 26 0,-10-20-245,0-1 0,6 41 0,-10-138-2196,0 26 1903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6.503"/>
    </inkml:context>
    <inkml:brush xml:id="br0">
      <inkml:brushProperty name="width" value="0.05" units="cm"/>
      <inkml:brushProperty name="height" value="0.05" units="cm"/>
    </inkml:brush>
  </inkml:definitions>
  <inkml:trace contextRef="#ctx0" brushRef="#br0">200 3 16412,'-16'9'492,"-1"2"0,1-1 0,1 2 0,0 0 0,1 1 0,-22 25 0,28-29-376,0 1 1,1 0-1,0 1 1,1-1-1,0 1 1,1 1-1,0-1 1,0 1-1,1 0 1,1 0-1,-3 14 1,6-21-127,0 0 0,0 0 0,0-1 0,0 1 0,1 0 0,0-1 0,0 1 0,0 0 1,0-1-1,1 1 0,0-1 0,0 0 0,5 8 0,-6-10-3,1 1 1,0-1-1,0 0 0,0 0 1,0 0-1,0 0 0,0 0 0,0-1 1,1 1-1,-1 0 0,1-1 1,-1 0-1,1 0 0,-1 0 1,1 0-1,0 0 0,0 0 1,0-1-1,-1 1 0,1-1 1,0 0-1,0 1 0,0-2 0,3 1 1,1-1 3,0-1 1,0 0-1,-1-1 1,1 1-1,0-1 0,-1 0 1,0-1-1,0 0 1,0 0-1,0 0 1,0 0-1,9-11 1,-1 0 57,0-1 0,-2 0 0,15-24 0,-13 14 225,-1 0 0,18-52 1,3-9 945,-34 87-1211,0 0 0,0 0-1,0 0 1,0 0 0,0 0 0,0 0-1,0 0 1,0 0 0,1 0 0,-1 0-1,0 0 1,0 1 0,0-1 0,0 0-1,0 0 1,0 0 0,0 0 0,0 0-1,0 0 1,0 0 0,0 0 0,0 0-1,0 0 1,0 0 0,0 0 0,0 0-1,0 0 1,0 0 0,0 0 0,0 0-1,0 0 1,0 0 0,0 0 0,1 0-1,-1 0 1,0 0 0,0 0 0,0 0-1,0 0 1,0 0 0,0 0 0,0 0-1,0 0 1,0 0 0,0 0 0,0 0-1,0 0 1,0 0 0,0 0 0,0 0-1,0 0 1,1 0 0,-1 0 0,0 0-1,0 0 1,0 0 0,0 0-1,0 0 1,1 11 207,1 16-40,-1 30-92,3 0-1,12 64 0,-16-120-83,10 30-5,-9-31 6,-1 1 0,0 0 0,0-1 0,1 1 1,-1 0-1,1-1 0,-1 1 0,0-1 0,1 1 0,-1-1 0,1 1 1,0-1-1,-1 1 0,1-1 0,-1 1 0,1-1 0,0 0 0,-1 1 0,1-1 1,0 0-1,-1 1 0,1-1 0,0 0 0,-1 0 0,1 0 0,0 0 1,0 0-1,-1 0 0,1 0 0,0 0 0,-1 0 0,1 0 0,0 0 0,0 0 1,-1 0-1,1-1 0,0 1 0,-1 0 0,1-1 0,0 1 0,0-1 0,6-5 14,-1 0 0,0 0 0,0-1 0,0 0 0,-1 0-1,0 0 1,7-14 0,15-21 36,-24 39-42,0-1 0,1 0 1,-1 1-1,1 0 0,0 0 1,-1 0-1,2 0 0,-1 0 0,0 1 1,9-4-1,-10 5-6,-1 1 0,1-1 0,0 1 0,0-1 0,-1 1 0,1 0 0,0 0 0,0 1 0,0-1 0,-1 0-1,1 1 1,0 0 0,0-1 0,-1 1 0,1 0 0,-1 1 0,1-1 0,-1 0 0,1 1 0,2 1 0,3 4-1,1 1 0,-1 0 0,-1 0-1,0 1 1,8 11 0,-10-12 1,1 0 0,0-1-1,0 0 1,0 0 0,0-1 0,1 1-1,1-1 1,11 7 0,-17-12-1,0 0 1,0-1-1,0 1 1,0-1-1,0 1 0,0-1 1,0 0-1,0 0 1,0 0-1,0 0 1,0 0-1,0 0 0,0-1 1,0 1-1,0-1 1,0 1-1,0-1 0,0 0 1,-1 0-1,1 0 1,0 0-1,0 0 1,-1 0-1,3-2 0,4-4 9,0 0-1,0 0 0,9-13 0,-6 8 0,4-6-5,2 2 0,0 0 0,0 1 0,34-22 0,-45 34-9,0 0 0,0 0-1,0 0 1,0 1-1,0 0 1,0 0-1,1 1 1,-1 0-1,11-1 1,-13 2 0,0 0 0,0 1-1,0-1 1,0 1 0,1 0 0,-1 0 0,0 1 0,-1-1-1,1 1 1,0 0 0,0 0 0,-1 0 0,1 0 0,-1 1 0,1-1-1,3 4 1,-1 2-5,0-1 0,0 1 0,-1 0-1,0 0 1,0 1 0,6 16 0,5 7-4,-16-32 13,0 0 1,0 1-1,0-1 0,0 1 1,1-1-1,-1 1 0,0-1 1,0 0-1,1 1 0,-1-1 1,0 0-1,1 1 0,-1-1 1,0 0-1,1 0 1,-1 1-1,1-1 0,-1 0 1,0 0-1,1 1 0,-1-1 1,1 0-1,-1 0 0,1 0 1,-1 0-1,1 0 0,-1 0 1,0 0-1,1 0 0,-1 0 1,1 0-1,-1 0 0,1 0 1,-1 0-1,1 0 1,-1 0-1,1 0 0,-1-1 1,0 1-1,1 0 0,-1 0 1,1-1-1,-1 1 0,0 0 1,1 0-1,-1-1 0,0 1 1,1 0-1,-1-1 0,1 0 1,16-23 27,-13 17-23,2-2-8,1-1 0,0 1 1,0 1-1,1-1 0,0 2 1,0-1-1,1 1 1,13-9-1,-19 14-1,1 0 1,-1 0-1,1 1 1,0 0-1,-1-1 1,1 1-1,0 0 1,0 1-1,0-1 1,0 1 0,-1 0-1,1 0 1,0 0-1,0 0 1,0 1-1,0-1 1,0 1-1,-1 0 1,1 0-1,0 0 1,0 1-1,-1 0 1,1-1-1,-1 1 1,0 0-1,0 1 1,6 3-1,10 14-13,-16-17 8,0 1 0,0-1 0,1 0-1,-1 0 1,1 0 0,5 3 0,-8-5 5,0-1 0,1 1 0,-1-1 0,0 1 0,1-1 0,-1 0 1,1 0-1,-1 0 0,0 0 0,1 0 0,-1 0 0,1 0 0,-1 0 0,1 0 0,-1-1 1,0 1-1,1 0 0,-1-1 0,0 1 0,1-1 0,-1 0 0,0 1 0,0-1 0,3-2 0,11-9-66,-1-1 0,18-19 0,-19 18-124,0 1-1,24-18 1,-36 31 172,0-1 0,0 0 0,0 0 0,0 1 0,0-1 0,0 1 0,0-1 0,0 1 0,1-1 0,-1 1 0,0 0 0,0 0 0,1-1 0,-1 1 0,3 0 0,-4 1 9,1-1 0,0 0 0,0 0 1,-1 1-1,1-1 0,0 1 0,-1-1 1,1 0-1,0 1 0,-1-1 0,1 1 1,-1-1-1,1 1 0,-1 0 0,1-1 1,-1 1-1,1 0 0,-1-1 0,1 2 1,1 3-19,0 1 1,-1-1 0,0 1 0,1 0 0,-1 9 0,1-1 85,-1-4-13,7 29 106,-8-37-127,1 0 0,-1 0 0,1 0 0,-1 0 0,1 0 1,0-1-1,0 1 0,0 0 0,0 0 0,0-1 0,1 1 0,-1-1 0,0 1 0,1-1 1,1 2-1,-2-3-11,-1 0 0,1 0 1,0 0-1,-1 0 0,1 0 0,0 1 1,0-1-1,-1 0 0,1-1 1,0 1-1,-1 0 0,1 0 1,0 0-1,-1 0 0,1-1 1,0 1-1,-1 0 0,1 0 1,0-1-1,-1 1 0,1-1 0,0 1 1,-1-1-1,1 1 0,-1 0 1,1-1-1,0-1 0,13-17 122,-11 16-110,5-8 40,0-2-19,1 1 1,10-12 0,-17 22-47,0 0 0,0 0 0,1 0 0,-1 0 0,0 0-1,0 1 1,1-1 0,-1 0 0,1 1 0,0 0 0,-1 0 0,1 0 0,0 0 0,0 0 0,0 1 0,0-1 0,2 0 0,-3 2-4,1-1 0,-1 1-1,0-1 1,0 1 0,0 0 0,0 0 0,0 0 0,-1 0 0,1 0 0,0 0-1,0 1 1,-1-1 0,1 0 0,-1 1 0,1-1 0,-1 1 0,1 0 0,-1 0-1,0-1 1,0 1 0,0 0 0,0 0 0,1 4 0,3 6-28,-1 0 0,5 23 1,-5-18 14,-4-17 3,0 1 0,0-1 0,0 0 1,0 1-1,0-1 0,0 1 0,0-1 0,0 0 0,0 1 1,0-1-1,0 0 0,0 1 0,0-1 0,0 0 0,0 1 0,1-1 1,-1 0-1,0 1 0,0-1 0,0 0 0,1 1 0,-1-1 1,0 0-1,0 0 0,1 1 0,-1-1 0,0 0 0,1 0 1,-1 1-1,0-1 0,1 0 0,1-13-434,-2-23 103,-2 10 110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6.904"/>
    </inkml:context>
    <inkml:brush xml:id="br0">
      <inkml:brushProperty name="width" value="0.05" units="cm"/>
      <inkml:brushProperty name="height" value="0.05" units="cm"/>
    </inkml:brush>
  </inkml:definitions>
  <inkml:trace contextRef="#ctx0" brushRef="#br0">92 63 17268,'0'-3'125,"0"1"0,0-1 0,0 0 0,0 1 1,-1-1-1,1 1 0,-1-1 0,0 1 0,0-1 1,0 1-1,0 0 0,0 0 0,0-1 0,-1 1 1,1 0-1,-1 0 0,0 0 0,1 0 0,-1 0 0,0 1 1,0-1-1,0 0 0,0 1 0,-1 0 0,1-1 1,0 1-1,0 0 0,-1 0 0,1 0 0,-1 1 1,1-1-1,-1 0 0,1 1 0,-1 0 0,1 0 1,-1-1-1,0 2 0,-3-1 0,5 0-76,0 0 1,0 1-1,0-1 1,-1 0-1,1 0 0,0 1 1,0-1-1,0 1 1,0-1-1,0 1 0,0 0 1,0-1-1,0 1 1,0 0-1,0 0 0,1-1 1,-1 1-1,0 0 1,0 0-1,1 0 0,-1 0 1,0 0-1,1 0 1,-1 0-1,1 0 0,0 0 1,-1 1-1,1-1 1,0 0-1,-1 0 0,1 0 1,0 0-1,0 0 1,0 1-1,0 0 1,0 8-33,0 0 1,1 0 0,2 12-1,-2-12 62,3 19 14,11 50 0,-13-72-74,0 0 0,1 0 0,-1 0 1,1 0-1,1-1 0,-1 1 0,1-1 0,0 0 0,1 0 1,-1 0-1,1 0 0,9 7 0,-13-12-40,1 0-1,-1 0 0,1 0 0,0 0 1,-1 0-1,1 0 0,0 0 1,0-1-1,0 1 0,0-1 0,0 1 1,-1-1-1,1 0 0,0 0 1,0 1-1,0-1 0,0-1 0,0 1 1,0 0-1,0 0 0,0-1 0,0 1 1,0-1-1,0 0 0,-1 1 1,1-1-1,2-1 0,-1-1-47,0 1 0,0 0 0,-1-1 0,1 1 0,-1-1 0,1 0 0,-1 1 0,0-1 0,0 0 0,0-1 0,-1 1 1,1 0-1,1-7 0,3-11-234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7.306"/>
    </inkml:context>
    <inkml:brush xml:id="br0">
      <inkml:brushProperty name="width" value="0.05" units="cm"/>
      <inkml:brushProperty name="height" value="0.05" units="cm"/>
    </inkml:brush>
  </inkml:definitions>
  <inkml:trace contextRef="#ctx0" brushRef="#br0">8 7 21052,'-5'-6'1545,"4"6"-1281,-1 4-216,4 8 408,4 0-696,5 3-776,5-1 816,4-1-208,4-2-137</inkml:trace>
  <inkml:trace contextRef="#ctx0" brushRef="#br0" timeOffset="1">334 75 17428,'-4'4'336,"0"0"0,0 0 0,1 0-1,-1 1 1,1-1 0,0 1 0,0 0 0,-4 10 0,-15 43 851,21-56-1103,-5 19 82,1-1-1,0 0 1,2 1 0,0 0-1,2 0 1,0 0-1,1 0 1,1 0 0,5 27-1,-5-45-141,-1 1-1,1-1 1,0 1 0,1-1-1,-1 1 1,1-1-1,-1 0 1,1 0-1,0 0 1,0 0 0,0 0-1,1 0 1,-1 0-1,1-1 1,-1 1-1,1-1 1,4 3 0,-3-3 0,0 0 1,0 0 0,0-1 0,0 0 0,1 0 0,-1 0 0,1 0-1,-1 0 1,0-1 0,1 0 0,-1 0 0,1 0 0,8-2 0,5-1-527,0-2 0,-1 0 0,1-1 0,16-8 0,-31 12 18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8.094"/>
    </inkml:context>
    <inkml:brush xml:id="br0">
      <inkml:brushProperty name="width" value="0.05" units="cm"/>
      <inkml:brushProperty name="height" value="0.05" units="cm"/>
    </inkml:brush>
  </inkml:definitions>
  <inkml:trace contextRef="#ctx0" brushRef="#br0">0 58 17428,'8'9'422,"-1"0"0,-1 1 0,0 0 0,0 1 0,5 13 0,17 60 848,-18-53-759,1 3-296,27 77 338,-37-108-524,0 0 0,0 0 0,1 0 0,0 0 1,-1 0-1,1-1 0,0 1 0,0 0 0,4 3 0,-5-6-20,0 1 0,-1-1 0,1 0 1,0 1-1,0-1 0,-1 0 0,1 0 0,0 0 0,0 0 0,0 1 0,0-1 0,-1 0 0,1 0 0,0-1 0,0 1 0,0 0 0,-1 0 0,1 0 0,0 0 0,0-1 0,0 1 0,-1 0 0,1-1 0,0 1 0,0-1 0,-1 1 0,1-1 0,0 1 1,-1-1-1,1 1 0,-1-1 0,1 0 0,-1 1 0,1-1 0,-1 0 0,1 1 0,-1-1 0,1-1 0,13-20 99,-1-1 0,-1 0 0,-1-1 0,11-38 0,0 4 48,-10 27-68,1-3 38,2 1 0,24-42 0,-21 53-34,-17 21-86,0 1 0,-1-1 1,1 1-1,0-1 0,0 1 1,-1 0-1,1-1 0,0 1 0,0 0 1,0-1-1,-1 1 0,1 0 0,0 0 1,0 0-1,0 0 0,1 0 1,-1 0 3,0 1 0,1-1 1,-1 1-1,0 0 0,0-1 1,0 1-1,0 0 0,0 0 1,0 0-1,0 0 0,0 0 1,0 0-1,-1 0 0,1 0 1,0 0-1,0 1 1,-1-1-1,1 0 0,-1 0 1,1 1-1,-1 1 0,5 13 69,-2 0-1,0-1 0,0 23 0,-3-37-76,5 93 241,3 33 91,-1-97-261,-7-29-71,0-1 0,0 1 0,0-1 0,0 1 0,0-1 0,0 1 0,0-1-1,1 1 1,-1-1 0,0 1 0,0-1 0,1 0 0,-1 1 0,0-1 0,1 1 0,-1-1 0,0 0 0,1 1 0,-1-1 0,1 0 0,-1 1 0,1-1-1,-1 0 1,1 0 0,-1 1 0,0-1 0,1 0 0,0 0 0,-1 0 0,1 0 0,-1 0 0,1 0 0,-1 0 0,1 1 0,-1-2 0,1 1 0,-1 0-1,1 0 1,-1 0 0,1 0 0,-1 0 0,1 0 0,-1 0 0,1-1 0,-1 1 0,1 0 0,-1 0 0,1-1 0,-1 1 0,0 0 0,1-1 0,-1 1-1,1 0 1,-1-1 0,0 1 0,1-1 0,7-9 24,-1-1-1,0 1 1,0-2-1,-1 1 1,5-14-1,3-6 10,9-14 10,-10 16-20,2 1-1,26-38 1,-40 65-27,0-1 0,1 1 0,-1-1 1,0 1-1,1 0 0,-1-1 0,1 1 0,-1 0 0,1 0 1,0 0-1,-1 0 0,4-1 0,-4 2 1,-1 0-1,1 0 1,0 0 0,0 0-1,0 0 1,-1 0 0,1 0-1,0 1 1,0-1 0,0 0-1,-1 0 1,1 1 0,0-1-1,0 0 1,-1 1 0,1-1-1,0 1 1,-1-1 0,1 1-1,-1-1 1,1 1 0,0 0-1,-1-1 1,1 1 0,-1 0-1,0-1 1,1 1 0,-1 0-1,1 0 1,-1-1 0,0 1-1,0 0 1,1 1 0,4 16-12,0 1 0,0 0 0,-2 0 0,1 26 0,1-1 10,0 7 16,-4-35-134,0 0 0,2 0 0,-1 0 0,9 26-1,-11-42 88,0 1-1,0-1 1,1 0-1,-1 1 1,0-1-1,0 0 0,0 1 1,0-1-1,0 0 1,0 1-1,0-1 1,1 0-1,-1 0 1,0 1-1,0-1 0,0 0 1,1 0-1,-1 1 1,0-1-1,0 0 1,1 0-1,-1 0 0,0 1 1,1-1-1,-1 0 1,0 0-1,0 0 1,1 0-1,-1 0 1,0 0-1,1 0 0,-1 0 1,0 0-1,1 0 1,-1 0-1,0 0 1,1 0-1,-1 0 0,0 0 1,1 0-1,-1 0 1,0 0-1,0 0 1,1 0-1,-1 0 1,0 0-1,1-1 0,-1 1 1,0 0-1,0 0 1,1 0-1,-1-1 1,0 1-1,0 0 0,1 0 1,-1-1-1,0 1 1,0 0-1,0 0 1,0-1-1,1 1 1,-1 0-1,0-1 0,0 1 1,0 0-1,0-1 1,10-20-348,1-17-151,1-9-201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8.499"/>
    </inkml:context>
    <inkml:brush xml:id="br0">
      <inkml:brushProperty name="width" value="0.05" units="cm"/>
      <inkml:brushProperty name="height" value="0.05" units="cm"/>
    </inkml:brush>
  </inkml:definitions>
  <inkml:trace contextRef="#ctx0" brushRef="#br0">13 249 16027,'0'0'35,"0"1"-1,-1-1 0,1 0 0,0 0 1,0 0-1,0 0 0,-1 0 0,1 1 1,0-1-1,0 0 0,0 0 0,0 0 0,-1 1 1,1-1-1,0 0 0,0 0 0,0 1 1,0-1-1,0 0 0,0 0 0,0 1 0,-1-1 1,1 0-1,0 0 0,0 1 0,0-1 1,0 0-1,0 0 0,0 1 0,0-1 1,0 0-1,1 1 0,-1-1 0,0 0 0,0 0 1,0 1-1,0-1 0,0 0 0,0 0 1,0 0-1,1 1 0,-1-1 0,0 0 1,0 0-1,0 1 0,1-1 0,-1 0 0,0 0 1,0 0-1,0 0 0,1 0 0,-1 1 1,0-1-1,0 0 0,1 0 0,-1 0 1,0 0-1,0 0 0,1 0 0,18 5 768,-14-6-710,-1 0 0,0 0 0,1 0 0,-1-1 0,0 1 0,0-1 0,0 0 0,0 0 0,0 0 0,-1-1 0,1 0 1,0 1-1,-1-1 0,0 0 0,0-1 0,0 1 0,0 0 0,4-7 0,0-2 199,1-1 0,-2 1-1,1-1 1,6-21 0,-10 24-51,0 0-1,-1-1 1,0 1-1,1-17 1,-3 24-176,0 1 0,1-1 0,-1 0-1,-1 0 1,1 0 0,0 0 0,-1 1 0,1-1 0,-1 0 0,0 1 0,0-1 0,0 0 0,0 1 0,-1-1 0,1 1 0,-1-1 0,1 1 0,-1 0 0,0 0 0,0 0 0,-3-3 0,3 4-37,0 0 0,0 0 0,0 1 0,1-1 0,-1 1 1,0-1-1,0 1 0,0 0 0,0 0 0,0 0 0,0 0 1,0 0-1,0 0 0,0 1 0,1-1 0,-1 0 0,0 1 1,0 0-1,0-1 0,0 1 0,1 0 0,-1 0 0,0 0 1,1 0-1,-1 0 0,1 0 0,-1 1 0,1-1 0,0 1 1,-3 2-1,-3 3 25,1 1 0,0 0-1,0 1 1,-8 14 0,6-5-51,1 0 1,1 0-1,0 1 0,1-1 0,1 1 1,1 0-1,0 0 0,2 1 0,0-1 0,1 0 1,1 1-1,5 23 0,-5-38-54,0-1-1,0 1 1,0-1-1,1 0 1,-1 1-1,1-1 1,3 6-1,-4-9-7,0 0-1,0 0 0,0 0 1,0 0-1,0 0 1,0 0-1,0 0 1,0 0-1,0 0 0,1-1 1,-1 1-1,0 0 1,0-1-1,1 1 1,-1-1-1,0 1 0,1-1 1,-1 0-1,1 0 1,-1 1-1,0-1 0,1 0 1,-1 0-1,1 0 1,-1 0-1,1-1 1,-1 1-1,3-1 0,1-1-199,0 0 0,-1 0 0,1 0 0,-1-1 0,0 1 0,1-1 0,-1 0-1,0 0 1,3-5 0,33-37-419,-27 29 261,29-35-701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9.007"/>
    </inkml:context>
    <inkml:brush xml:id="br0">
      <inkml:brushProperty name="width" value="0.05" units="cm"/>
      <inkml:brushProperty name="height" value="0.05" units="cm"/>
    </inkml:brush>
  </inkml:definitions>
  <inkml:trace contextRef="#ctx0" brushRef="#br0">84 1 19596,'-31'84'2209,"20"-58"-1770,1 1-1,2 0 0,0 1 1,-6 48-1,13-71-424,1 0 0,0-1 0,0 1 1,1 0-1,-1-1 0,1 1 0,0 0 0,2 6 0,-3-10-19,1-1 0,-1 1-1,1 0 1,0 0 0,-1 0-1,1 0 1,-1 0 0,1-1-1,0 1 1,0 0 0,0 0-1,-1-1 1,1 1 0,0-1-1,0 1 1,0-1 0,0 1 0,0-1-1,0 1 1,0-1 0,0 0-1,0 0 1,0 1 0,0-1-1,0 0 1,0 0 0,0 0-1,0 0 1,0 0 0,0 0 0,0-1-1,0 1 1,0 0 0,0-1-1,0 1 1,0 0 0,0-1-1,0 1 1,0-1 0,0 1-1,1-2 1,5-2-35,-1 0 0,0-1 0,0 1 0,0-1 0,-1-1 0,1 1 0,-1-1 0,8-11 0,-1-2-37,17-35 1,-19 34 102,-1-1 0,0 1 0,-2-2 1,-1 1-1,6-34 0,-31 145 399,19-88-416,-5 25 66,2 1 0,1-1-1,1 1 1,1 0 0,5 31 0,-5-57-68,0 0 0,0-1 1,0 1-1,0-1 0,1 1 1,-1 0-1,1-1 0,-1 1 0,1-1 1,0 1-1,0-1 0,-1 0 0,1 1 1,0-1-1,0 0 0,0 1 1,0-1-1,1 0 0,-1 0 0,0 0 1,0 0-1,3 1 0,-3-2 0,1 0-1,-1 0 1,0 0-1,1 0 0,-1 0 1,0-1-1,1 1 1,-1-1-1,0 1 0,0-1 1,1 1-1,-1-1 1,0 0-1,0 1 1,0-1-1,0 0 0,0 0 1,0 0-1,0 0 1,1-1-1,7-8 29,-1-1 0,0 1 0,11-23-1,33-79 91,10-17-10,-62 128-114,1 0-1,0-1 1,-1 1 0,1 0-1,0 0 1,0 0-1,0 0 1,0 0-1,0 0 1,0 0 0,0 0-1,2-1 1,-3 2-1,1 0 1,-1 0-1,0 0 1,0 0-1,1 0 1,-1 0-1,0 0 1,1 0-1,-1 0 1,0 0-1,0 0 1,1 0-1,-1 0 1,0 1-1,0-1 0,1 0 1,-1 0-1,0 0 1,0 0-1,1 1 1,-1-1-1,0 0 1,0 0-1,0 0 1,0 1-1,1-1 1,-1 0-1,0 0 1,0 1-1,0-1 1,0 0-1,0 0 1,0 1-1,0-1 1,1 1-1,0 4 9,0 1 0,0 0-1,-1 0 1,1 8-1,-3 153 315,1-165-309,1 0 1,0 0-1,1 0 0,-1 0 0,0 0 0,0 0 1,1-1-1,-1 1 0,1 0 0,0 0 0,-1 0 1,1-1-1,0 1 0,0 0 0,2 2 0,-3-4-5,1 0 0,0 1 0,-1-1 0,1 0 0,0 0 0,-1 1-1,1-1 1,0 0 0,-1 0 0,1 0 0,0 0 0,-1 0 0,1 0-1,0 0 1,-1 0 0,1 0 0,0 0 0,-1 0 0,1-1 0,0 1-1,-1 0 1,1 0 0,0-1 0,-1 1 0,1 0 0,-1-1 0,2 0-1,5-5 58,0-1 1,0 1-1,-1-1 0,10-12 0,-12 13-57,27-34 118,36-43-30,-59 74-112,0 0 0,1 1 0,0 1 0,0 0 0,1 0 0,16-8 0,-24 13 7,0 1 1,0 0-1,0 0 1,0 1-1,0-1 1,0 0 0,0 1-1,1-1 1,-1 1-1,0 0 1,0-1-1,1 1 1,-1 0-1,0 1 1,0-1 0,1 0-1,-1 1 1,0-1-1,0 1 1,0-1-1,0 1 1,0 0-1,0 0 1,0 0 0,0 0-1,0 1 1,0-1-1,0 0 1,-1 1-1,1-1 1,0 1-1,-1 0 1,0-1 0,1 1-1,-1 0 1,0 0-1,0 0 1,0 0-1,0 0 1,1 4-1,3 9 8,0 0-1,-1 0 1,-1 0-1,2 27 0,-3-30 31,-1-5-124,5 26 318,-6-32-259,0-1-1,0 1 0,1-1 1,-1 1-1,0-1 0,0 1 1,0-1-1,1 1 0,-1-1 1,0 0-1,1 1 0,-1-1 1,0 1-1,1-1 0,-1 0 0,1 1 1,-1-1-1,0 0 0,1 1 1,-1-1-1,1 0 0,-1 0 1,1 0-1,-1 1 0,1-1 1,-1 0-1,1 0 0,-1 0 1,1 0-1,-1 0 0,1 0 1,-1 0-1,1 0 0,-1 0 1,1 0-1,-1 0 0,1 0 0,-1 0 1,1-1-1,-1 1 0,1 0 1,-1 0-1,1 0 0,-1-1 1,1 1-1,-1 0 0,0-1 1,1 1-1,-1 0 0,1-1 1,-1 1-1,0-1 0,1 1 1,25-24-750,-13 11 264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19.472"/>
    </inkml:context>
    <inkml:brush xml:id="br0">
      <inkml:brushProperty name="width" value="0.05" units="cm"/>
      <inkml:brushProperty name="height" value="0.05" units="cm"/>
    </inkml:brush>
  </inkml:definitions>
  <inkml:trace contextRef="#ctx0" brushRef="#br0">0 553 20628,'0'1'44,"0"-1"0,0 0 0,0 1 0,0-1 0,0 1 0,1-1-1,-1 0 1,0 1 0,0-1 0,0 0 0,0 1 0,1-1 0,-1 0-1,0 1 1,0-1 0,1 0 0,-1 0 0,0 1 0,0-1-1,1 0 1,-1 0 0,0 0 0,1 1 0,-1-1 0,0 0 0,1 0-1,-1 0 1,1 0 0,-1 0 0,0 0 0,1 1 0,-1-1 0,0 0-1,1 0 1,-1 0 0,1 0 0,-1 0 0,0-1 0,1 1 0,-1 0-1,0 0 1,1 0 0,-1 0 0,0 0 0,1-1 0,28-5 81,-22 4 96,466-127 1758,70-8-3088,426-114-756,-948 245 1803,-2-1-231,1 2 0,0 0 0,-1 1 0,1 0 0,1 2 0,-1 1 0,22 1 0,-19 8-437,-19-6 542,5 1-401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4.548"/>
    </inkml:context>
    <inkml:brush xml:id="br0">
      <inkml:brushProperty name="width" value="0.05" units="cm"/>
      <inkml:brushProperty name="height" value="0.05" units="cm"/>
    </inkml:brush>
  </inkml:definitions>
  <inkml:trace contextRef="#ctx0" brushRef="#br0">12 5740 12219,'0'0'18,"-1"0"1,1 0 0,-1 0-1,1 0 1,0 0 0,-1 0-1,1 0 1,-1 0 0,1 0-1,0 0 1,-1 0 0,1 0-1,0 0 1,-1-1 0,1 1-1,-1 0 1,1 0 0,0 0-1,-1 0 1,1-1 0,0 1-1,0 0 1,-1 0 0,1-1-1,0 1 1,-1 0 0,1 0-1,0-1 1,0 1 0,0 0-1,-1-1 1,1 1 0,0 0-1,0-1 1,0 1 0,0-1-1,0 1 1,0 0 0,-1-1-1,1 1 1,0 0 0,0-1-1,0 1 1,0-1 0,0 1-1,0 0 1,1-1 0,4-22 9,273-605 514,-139 331-457,90-221-50,-25-10-60,216-620 291,-356 971-69,36-84 258,-78 213-353,2 0-1,2 2 1,40-54 0,-19 42-67,2 2 1,2 3 0,3 1-1,2 4 1,2 1 0,78-46 0,-17 22-26,2 6 0,189-72 1,67-36 16,-11-26-15,8-4 1,-271 154 33,188-61 0,118-5 157,-288 83-131,-51 12 237,0-2 0,-2-4 0,-1-2 0,-1-3 1,94-61-1,-149 85-203,0-1 0,0 0 0,0-1 0,-1 0 0,0 0 0,-1-1 0,13-18 0,-3-10 350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5.119"/>
    </inkml:context>
    <inkml:brush xml:id="br0">
      <inkml:brushProperty name="width" value="0.05" units="cm"/>
      <inkml:brushProperty name="height" value="0.05" units="cm"/>
    </inkml:brush>
  </inkml:definitions>
  <inkml:trace contextRef="#ctx0" brushRef="#br0">180 3 11803,'0'-1'26,"1"1"0,-1 0 0,0 0 1,1 0-1,-1-1 0,0 1 1,1 0-1,-1 0 0,0 0 1,1 0-1,-1 0 0,0 0 1,1 0-1,-1 0 0,1 0 0,-1 0 1,0 0-1,1 0 0,-1 0 1,0 0-1,1 0 0,-1 0 1,0 0-1,1 0 0,-1 0 1,0 0-1,1 1 0,-1-1 1,0 0-1,1 0 0,0 1 0,3 13 281,-7 27-110,2-40-170,-60 276 1297,43-209-1104,-7 29 112,-50 223 848,73-310-1131,-2 12 107,-3 35-1,7-51-119,0-1 0,0 1-1,1 0 1,0-1 0,0 1-1,0 0 1,0-1 0,1 1 0,0-1-1,0 0 1,3 6 0,-3-9-25,-1 0 0,0-1 1,1 1-1,0 0 0,-1-1 1,1 1-1,0-1 0,-1 1 1,1-1-1,0 0 0,0 0 1,0 0-1,0 0 0,1 0 1,-1-1-1,0 1 0,0 0 1,0-1-1,1 0 0,-1 1 1,0-1-1,0 0 0,1 0 1,2-1-1,5 0 3,0-1 0,1 0 0,-1-1 0,11-4 0,56-23 4,80-45 1,-55 24-104,-80 41 27,62-29-55,-2-4 0,78-54 1,-50 14 19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4.080"/>
    </inkml:context>
    <inkml:brush xml:id="br0">
      <inkml:brushProperty name="width" value="0.05" units="cm"/>
      <inkml:brushProperty name="height" value="0.05" units="cm"/>
    </inkml:brush>
  </inkml:definitions>
  <inkml:trace contextRef="#ctx0" brushRef="#br0">35 17 9450,'-2'-11'1216,"2"5"-560,-3 13 1025,2 2-1361,-2 1-176,0 2-160,-1-2-24,-2 0-32,2-2-48,-2-2 64,3-3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6.174"/>
    </inkml:context>
    <inkml:brush xml:id="br0">
      <inkml:brushProperty name="width" value="0.05" units="cm"/>
      <inkml:brushProperty name="height" value="0.05" units="cm"/>
    </inkml:brush>
  </inkml:definitions>
  <inkml:trace contextRef="#ctx0" brushRef="#br0">7 27 14739,'-6'-22'1094,"5"17"-490,4 15-25,3 24-75,-2 1 1,-1 0 0,-1 0 0,-5 42-1,2-5-28,-1 38 65,4 117 106,-2-221-640,1 0 0,0 0-1,0 0 1,0 0 0,0-1 0,1 1-1,0 0 1,5 8 0,-6-12-5,0-1-1,0 1 1,1-1 0,-1 1 0,1-1-1,-1 0 1,1 1 0,-1-1 0,1 0-1,0 0 1,0 0 0,0 0 0,-1 0 0,1-1-1,0 1 1,0 0 0,0-1 0,0 0-1,0 1 1,0-1 0,0 0 0,0 0 0,0 0-1,1 0 1,2-1 0,5-1 2,-1 0 0,1-1 1,0 0-1,-1 0 0,0-1 1,0 0-1,0-1 0,0 0 0,-1 0 1,15-13-1,6-7 10,37-42 1,-60 61-12,167-198 225,-172 202-223,0 0 0,0 1 1,0-1-1,1 1 1,-1-1-1,0 1 1,1 0-1,-1 0 0,1-1 1,-1 1-1,3-1 1,0 7 44,-3 14-3,-11 91 68,5-74-146,2 0 0,1 50 0,2-84 4,0-1-1,0 0 1,0 1 0,1-1 0,-1 1 0,0-1 0,1 1 0,-1-1 0,1 0 0,-1 1 0,1-1 0,0 0-1,-1 1 1,1-1 0,0 0 0,2 2 0,-3-3-5,1 1 1,0-1-1,0 1 0,0-1 1,-1 0-1,1 1 0,0-1 0,0 0 1,0 0-1,0 1 0,0-1 1,0 0-1,0 0 0,0 0 1,-1 0-1,1 0 0,0-1 0,0 1 1,2 0-1,1-2 32,1 0 1,-1 0-1,1-1 0,-1 1 0,0-1 1,0 0-1,0 0 0,6-6 0,8-12-67,-1 0 0,23-38 0,-39 59 66,42-70-261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7.019"/>
    </inkml:context>
    <inkml:brush xml:id="br0">
      <inkml:brushProperty name="width" value="0.05" units="cm"/>
      <inkml:brushProperty name="height" value="0.05" units="cm"/>
    </inkml:brush>
  </inkml:definitions>
  <inkml:trace contextRef="#ctx0" brushRef="#br0">213 484 13699,'-26'25'851,"-85"95"1601,101-108-2246,0 1 0,1 1 0,1-1 0,0 1 0,1 1 0,0-1 1,-7 29-1,13-42-191,1 0 0,-1 0 0,1-1 1,0 1-1,0 0 0,-1 0 0,1 0 0,0 0 1,0 0-1,0 0 0,0 0 0,0 0 1,0 0-1,0-1 0,1 1 0,-1 0 0,0 0 1,0 0-1,1 0 0,-1 0 0,0 0 0,1-1 1,-1 1-1,1 0 0,-1 0 0,1-1 1,1 2-1,-1-1-7,0-1 1,1 0 0,-1 1-1,1-1 1,-1 0 0,0 0-1,1 0 1,-1 0 0,0 0-1,1 0 1,-1-1 0,1 1-1,-1 0 1,0-1 0,1 1-1,0-1 1,10-5 6,0 0 0,20-13 0,-32 18-13,247-189 65,-134 98 214,-103 84-236,-6 4-5,1 1 0,-1-1 0,1 1 0,0-1-1,0 1 1,0 1 0,10-5 0,-15 7-33,1 0 1,-1 1 0,0-1-1,1 0 1,-1 0-1,1 0 1,-1 0-1,0 0 1,1 0-1,-1 1 1,0-1 0,1 0-1,-1 0 1,0 1-1,1-1 1,-1 0-1,0 0 1,0 1-1,1-1 1,-1 0-1,0 1 1,0-1 0,1 0-1,-1 1 1,0-1-1,0 0 1,0 1-1,0-1 1,0 1-1,0-1 1,1 0 0,-1 1-1,0-1 1,0 1-1,0-1 1,0 0-1,0 1 1,-1 0-1,1 19 173,-1-18-158,-16 94 502,11-68-434,0 0 0,2 1-1,0 33 1,3-60-85,1-1-1,0 1 1,0 0 0,1 0-1,-1-1 1,0 1 0,0 0-1,1 0 1,-1-1 0,1 1-1,0 0 1,-1-1 0,1 1-1,0 0 1,0-1 0,0 1-1,0-1 1,0 0 0,2 3-1,-1-4-2,0 1 0,-1-1 0,1 1 1,0-1-1,0 0 0,-1 1 0,1-1 0,0 0 0,0 0 0,-1 0 0,1-1 0,0 1 0,-1 0 0,1-1 1,0 1-1,-1-1 0,1 1 0,0-1 0,-1 0 0,1 0 0,-1 0 0,3-1 0,32-22-11,0-1 1,-2-2-1,35-36 0,-23 22-37,-15 13 11,39-33-41,-61 54 44,-1 1 1,2 0-1,-1 0 1,0 1-1,19-7 1,-28 12 29,0 0 0,0 0-1,1-1 1,-1 1 0,0 0 0,0 0 0,0 0 0,1 0 0,-1 0-1,0 0 1,0 0 0,0 0 0,1 0 0,-1 0 0,0 0 0,0 0-1,0 0 1,1 0 0,-1 0 0,0 0 0,0 0 0,1 0 0,-1 0-1,0 0 1,0 0 0,0 0 0,1 1 0,-1-1 0,0 0 0,0 0-1,0 0 1,0 0 0,1 0 0,-1 0 0,0 1 0,0-1 0,0 0 0,0 0-1,0 0 1,1 1 0,-4 10-39,-9 13 17,11-23 19,-8 14 14,0 1 0,2 0-1,-8 20 1,15-35-6,0 0-1,-1 0 1,1 0-1,0 0 0,0-1 1,-1 1-1,1 0 1,0 0-1,0 0 1,0 0-1,0 0 1,0 0-1,0-1 0,0 1 1,1 0-1,-1 0 1,0 0-1,0 0 1,1 0-1,-1-1 1,0 1-1,1 0 1,-1 0-1,1 1 0,0-2 2,0 0-1,0 1 0,0-1 0,0 1 0,0-1 0,0 0 0,0 0 0,0 0 0,0 0 0,0 1 0,0-1 0,0 0 0,0-1 0,0 1 1,0 0-1,0 0 0,2-1 0,4-1 9,1-1 0,0 0-1,-1-1 1,8-4 0,25-18-91,69-60 1,12-8-428,-119 93 485,0 0 0,0 0 0,-1-1 0,1 1-1,0 0 1,1 1 0,-1-1 0,0 0 0,0 1 0,2-1-1,-3 1 17,-1 0-1,0 0 0,1 0 0,-1 0 0,0 0 0,0 0 1,1 0-1,-1 0 0,0 0 0,1 0 0,-1 1 1,0-1-1,0 0 0,1 0 0,-1 0 0,0 1 0,0-1 1,1 0-1,-1 0 0,0 1 0,0-1 0,0 0 1,0 0-1,1 1 0,-1-1 0,0 0 0,0 0 0,0 1 1,0-1-1,0 0 0,0 1 0,0-1 0,0 0 0,0 1 1,0-1-1,0 0 0,0 0 0,0 1 0,-1 5-29,0 0-1,0 0 0,-1 0 0,0 0 0,-3 6 0,1-4 69,-1 6-30,2-9-2,1 0 1,0 0-1,0 1 0,0-1 1,1 1-1,0 0 1,0-1-1,0 1 1,0 7-1,2-12-3,-1 0 0,0-1 0,1 1-1,-1 0 1,1-1 0,-1 1 0,1-1 0,-1 1 0,1-1 0,-1 1-1,1-1 1,-1 1 0,1-1 0,0 1 0,-1-1 0,1 0 0,0 1 0,-1-1-1,1 0 1,0 0 0,-1 1 0,1-1 0,0 0 0,0 0 0,-1 0 0,1 0-1,0 0 1,0 0 0,-1 0 0,1 0 0,0 0 0,-1-1 0,1 1-1,0 0 1,0 0 0,-1-1 0,1 1 0,1-1 0,29-13-324,-29 13 279,26-15-400,0-1 0,-2-2 0,0 0 1,27-27-1,85-98-2349,-123 128 2346,69-88-919,-46 55 1527,-37 48-108,-1 0 0,1 0 0,-1 1 0,1-1 0,0 0 0,-1 0 0,1 1 0,0-1 0,0 0 1,-1 1-1,1-1 0,0 0 0,0 1 0,0 0 0,0-1 0,1 0 0,-1 2 71,-1-1 1,1 1-1,-1-1 1,0 1-1,1-1 1,-1 1-1,0 0 1,1-1-1,-1 1 1,0 0-1,0-1 1,0 1-1,0 0 1,0-1-1,1 1 1,-1 0-1,0-1 1,-1 1-1,1 0 1,0-1-1,0 2 0,1-8 798,4-22-136,-9 20-697,4 8-73,-1 0 0,0 0 0,1 0 0,-1 0 0,1 0 0,-1 0 0,0 0 0,1 1 0,-1-1 0,1 0 0,-1 0 0,0 1 0,1-1 0,-1 0 0,1 1 0,-1-1 0,1 1 0,-1-1 0,0 1 0,-9 10 90,1 1 1,0 0-1,1 0 1,0 1-1,0 0 1,-6 17 0,5-11 61,-9 14 131,-22 49 389,36-72-542,0 0 0,1 0 0,0 0 1,0 0-1,1 1 0,0 12 1,2-22-129,0-1 1,0 1 0,0 0-1,0 0 1,0 0 0,0 0-1,0 0 1,0 0 0,0-1 0,0 1-1,1 0 1,-1 0 0,0 0-1,1 0 1,-1-1 0,1 1 0,-1 0-1,1 0 1,-1-1 0,1 1-1,-1 0 1,1-1 0,0 1 0,-1-1-1,1 1 1,0 0 0,-1-1-1,2 1 1,1 0-9,-1-1-1,0 0 0,0 1 1,0-1-1,0 0 0,0 0 1,0 0-1,0-1 1,1 1-1,-1 0 0,3-2 1,7-2-152,0 0 1,-1-1 0,12-7-1,60-33-354,-61 33 271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7.543"/>
    </inkml:context>
    <inkml:brush xml:id="br0">
      <inkml:brushProperty name="width" value="0.05" units="cm"/>
      <inkml:brushProperty name="height" value="0.05" units="cm"/>
    </inkml:brush>
  </inkml:definitions>
  <inkml:trace contextRef="#ctx0" brushRef="#br0">113 51 16307,'-13'13'906,"0"2"-1,1 0 0,1 0 0,-16 28 0,21-32-787,1 0 0,0 0 0,1 1-1,0 0 1,0 0 0,2 0-1,-1 0 1,0 19 0,3-27-93,0-1-1,0 1 1,0 0 0,1-1 0,-1 1 0,1 0 0,0-1 0,0 1 0,0-1 0,0 1 0,1-1 0,-1 1-1,1-1 1,0 0 0,0 0 0,0 0 0,1 0 0,-1 0 0,6 4 0,-4-4-11,-1-1 0,1 0 1,0 1-1,0-2 0,1 1 1,-1 0-1,0-1 0,0 0 1,1 0-1,-1 0 0,1 0 1,-1-1-1,1 0 0,-1 0 1,1 0-1,4-1 0,5-2-4,-1 0 0,1 0 1,-1-2-1,0 1 0,-1-2 0,1 0 0,-1 0 0,0-1 0,0-1 0,14-11 0,-3-1-87,-1 0-1,-1-1 0,32-41 0,-45 52 1,0 1 1,-1-2-1,0 1 0,-1-1 0,0 0 1,-1-1-1,0 1 0,0-1 0,-2 0 1,5-18-1,-8 28 50,0 0 1,0 1-1,0-1 1,0 0-1,0 0 1,0 1-1,0-1 0,-1 0 1,1 0-1,-1 1 1,1-1-1,-1 0 1,1 1-1,-1-1 0,-1-1 1,1 2 12,1 1 1,-1-1-1,0 1 0,0-1 1,1 1-1,-1 0 0,0-1 1,0 1-1,0 0 0,1-1 1,-1 1-1,0 0 0,0 0 1,0 0-1,0 0 0,0 0 1,1 0-1,-1 0 0,0 0 1,0 0-1,0 0 1,0 0-1,0 1 0,1-1 1,-1 0-1,0 0 0,0 1 1,0-1-1,1 1 0,-1-1 1,0 1-1,1-1 0,-1 1 1,0 0-1,-6 4-12,0 1 0,1 0 1,0 0-1,0 0 0,0 1 0,1 0 0,0 0 1,1 0-1,-8 15 0,7-10 35,0 0 0,0 0 0,1 1-1,1-1 1,0 1 0,-2 13 0,5-20 1,0-1 1,-1 1-1,2 0 0,-1-1 1,2 8-1,-2-12-6,0 1 0,1-1 0,-1 0 0,0 1-1,1-1 1,0 0 0,-1 0 0,1 1 0,0-1 0,-1 0 0,1 0 0,0 0 0,0 0-1,0 0 1,0 0 0,0 0 0,0 0 0,0 0 0,1-1 0,-1 1 0,0 0-1,0-1 1,1 1 0,-1-1 0,0 1 0,1-1 0,1 1 0,1-1-3,1 0 1,-1 0 0,1-1-1,-1 0 1,1 0-1,-1 0 1,0 0 0,1 0-1,-1-1 1,0 0 0,0 0-1,0 0 1,6-5-1,8-6-91,24-21-1,-36 29 52,13-11-271,19-24 0,-32 34 54,0-1 0,-1 0 0,0 0 0,0-1 0,-1 0 0,7-15 0,-11 21 156,1 1 0,-1-1 1,1 0-1,-1 0 0,0 1 1,1-1-1,-1 0 0,0 0 0,0 1 1,0-1-1,-1 0 0,1 0 0,0 0 1,-1 1-1,1-1 0,-1 0 1,1 1-1,-1-1 0,0 0 0,0 1 1,0-1-1,0 1 0,0-1 0,0 1 1,0 0-1,-2-3 0,-11-5-712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8.535"/>
    </inkml:context>
    <inkml:brush xml:id="br0">
      <inkml:brushProperty name="width" value="0.05" units="cm"/>
      <inkml:brushProperty name="height" value="0.05" units="cm"/>
    </inkml:brush>
  </inkml:definitions>
  <inkml:trace contextRef="#ctx0" brushRef="#br0">393 540 11146,'0'0'31,"0"0"-1,0 0 0,0 0 0,0 0 1,1 0-1,-1 0 0,0 0 0,0 0 1,0 0-1,0 0 0,0 0 0,0 0 1,1 0-1,-1 0 0,0 0 0,0 0 0,0 0 1,0 0-1,0 0 0,0 1 0,0-1 1,0 0-1,1 0 0,-1 0 0,0 0 1,0 0-1,0 0 0,0 0 0,0 0 1,0 1-1,0-1 0,0 0 0,0 0 1,0 0-1,0 0 0,0 0 0,0 0 1,0 1-1,0-1 0,0 0 0,0 0 1,0 0-1,0 0 0,0 0 0,0 0 0,0 1 1,0-1-1,0 0 0,0 0 0,0 0 1,0 0-1,0 0 0,0 0 0,-1 0 1,1 1-1,0-1 0,0 0 0,0 0 1,0 0-1,0 0 0,0 0 0,0 0 1,0 0-1,0 0 0,-1 0 0,1 0 1,-13 13 1349,-18 12 940,-4-4-939,-1-1-1,-44 17 1,50-24-1076,0 1 0,1 1 0,1 1 0,-30 24-1,38-20-50,20-20-250,-1 1 0,1-1 1,0 0-1,0 0 0,-1 1 0,1-1 1,0 0-1,0 1 0,0-1 0,-1 1 1,1-1-1,0 0 0,0 1 0,0-1 1,0 0-1,0 1 0,0-1 1,0 1-1,0-1 0,0 0 0,0 1 1,0-1-1,0 1 0,0-1 0,0 0 1,0 1-1,1-1 0,-1 0 0,0 1 1,0-1-1,0 0 0,0 1 1,1-1-1,-1 0 0,0 1 0,0-1 1,1 0-1,-1 0 0,0 1 0,1-1 1,-1 0-1,0 0 0,1 1 0,-1-1 1,0 0-1,1 0 0,-1 0 0,0 0 1,1 0-1,-1 0 0,1 1 1,-1-1-1,0 0 0,1 0 0,-1 0 1,1 0-1,-1 0 0,0-1 0,1 1 1,0 0-1,6 0 5,1 0 0,-1 0 0,1-1 0,-1 0 0,1 0 0,-1-1 0,12-4 0,53-24-42,-43 17 31,155-70-24,-182 82 25,-1 0 1,0 0 0,1 1-1,-1-1 1,1 1 0,-1-1-1,0 1 1,1 0 0,-1 0-1,1 0 1,-1-1 0,1 1-1,-1 0 1,1 1 0,-1-1-1,1 0 1,2 1 0,-3 0 0,0 0 1,0 0 0,-1 0-1,1 0 1,0 1 0,-1-1-1,1 0 1,-1 0-1,1 0 1,-1 1 0,0-1-1,1 0 1,-1 1 0,0-1-1,0 0 1,0 0-1,0 1 1,0-1 0,0 3-1,-1 18 5,0-17-2,0 1-1,1-1 1,0 1 0,0-1-1,0 1 1,1-1-1,0 1 1,0-1-1,2 7 1,-2-12 1,-1 1 0,1 0 0,-1 0 0,1 0 0,-1-1 0,1 1 0,0 0 0,0-1 0,-1 1 0,1 0 0,0-1 0,0 1 0,-1-1 0,1 0 1,0 1-1,0-1 0,0 1 0,0-1 0,0 0 0,0 0 0,0 0 0,0 1 0,-1-1 0,1 0 0,0 0 0,0 0 0,0 0 0,0-1 0,0 1 0,0 0 0,0 0 0,0-1 0,0 1 0,0 0 0,0-1 0,-1 1 0,1-1 0,0 1 0,0-1 0,1 0 1,3-3 23,0 1 1,0-1-1,0 0 1,8-9-1,-1-1-10,-1-1 1,0-1-1,-1 0 0,-1 0 1,-1-1-1,0 0 0,-2-1 1,1 1-1,6-34 0,-3-10-423,6-98 0,-12 82-35,-3 30-376,13-77 0,-13 121 746,-1 0 1,1 0-1,0-1 1,0 1-1,0 0 1,0 0-1,1 0 1,0 0-1,-1 0 1,1 1-1,0-1 1,0 0-1,0 1 1,3-3-1,0 2-70,-1 0 0,1 0 0,0 1 0,0-1 0,0 1 0,8-2 0,1-1 20,-7 3 386,2-1 487,-12 11-197,-4 10-387,-30 85 706,6 2 0,-28 164 0,57-256-785,0 1 1,1 0 0,0-1-1,1 1 1,4 22 0,-4-33-77,1 0 0,0-1 0,-1 1 0,1-1 0,0 1 0,1-1 0,-1 1 0,0-1 0,1 0 0,-1 0 0,1 1 0,0-1 1,0 0-1,3 3 0,-2-4-10,-1 0 1,1 1-1,-1-1 0,1 0 1,0-1-1,-1 1 1,1 0-1,0-1 1,-1 1-1,1-1 0,0 0 1,0 0-1,0 0 1,-1-1-1,1 1 1,0 0-1,4-2 0,2-1 7,1 0-1,-1-1 1,0 0-1,0-1 1,-1 0-1,1 0 0,-1 0 1,0-1-1,-1-1 1,1 1-1,-1-1 0,0-1 1,-1 1-1,7-10 1,-6 7-11,0-1 0,0 0 0,-1-1 0,-1 1 0,1-1 0,-2 0 0,0 0 0,0-1 0,-1 1-1,2-20 1,-7 2-45,2 29 40,0 1 1,0-1-1,0 0 1,0 1-1,0-1 1,0 0-1,-1 0 1,1 1-1,0-1 1,0 0-1,-1 1 1,1-1-1,-1 0 1,1 1-1,0-1 1,-1 1-1,1-1 1,-1 0-1,1 1 1,-1-1-1,1 1 0,-1 0 1,0-1-1,1 1 1,-1-1-1,0 1 1,1 0-1,-1-1 1,0 1-1,1 0 1,-1 0-1,0 0 1,0 0-1,1 0 1,-2-1-1,1 2-5,0-1 0,0 1-1,1-1 1,-1 0 0,0 1-1,0 0 1,1-1 0,-1 1 0,0-1-1,1 1 1,-1 0 0,1-1-1,-1 1 1,1 0 0,-1 0-1,1-1 1,-1 1 0,1 0-1,0 0 1,0 0 0,-1 0-1,1-1 1,0 1 0,0 0-1,0 2 1,-2 23-274,2-24 243,0 4-259,0 0 0,0 0 0,0 0 1,1 0-1,0-1 0,0 1 0,1 0 0,-1-1 0,1 1 0,1-1 1,-1 1-1,1-1 0,0 0 0,0 0 0,0 0 0,1 0 0,-1-1 1,6 5-1,-8-6 240,0 0 0,-1 0 0,1 0 0,-1-1 0,0 1 0,0 0 0,0 0 0,0 0 0,0 0 0,0 0 0,-1 0 0,1 0 0,-1-1 0,-1 4 0,-1 9 432,3-6-161,0-1 1,0 0 0,1 1 0,0-1 0,1 0 0,-1 0 0,2 0-1,-1 0 1,1 0 0,0 0 0,1 0 0,0-1 0,0 0-1,9 12 1,-9-14-228,1 0 0,-1 1 0,2-2 0,-1 1 0,0 0-1,1-1 1,0 0 0,0-1 0,0 1 0,0-1 0,1 0 0,-1 0 0,1-1-1,0 0 1,-1 0 0,1-1 0,12 1 0,6-1-255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0:29.009"/>
    </inkml:context>
    <inkml:brush xml:id="br0">
      <inkml:brushProperty name="width" value="0.05" units="cm"/>
      <inkml:brushProperty name="height" value="0.05" units="cm"/>
    </inkml:brush>
  </inkml:definitions>
  <inkml:trace contextRef="#ctx0" brushRef="#br0">105 1265 12259,'-26'25'654,"17"-18"-533,1 1 0,0-1 0,1 1 1,-1 1-1,2-1 0,-1 1 1,1 1-1,0-1 0,-5 13 1,11-21-90,-1 1 0,1-1 0,0 0-1,-1 0 1,1 0 0,0 1 0,0-1 0,0 0 0,0 0 0,0 0 0,0 1 0,0-1 0,1 0 0,-1 0 0,0 0 0,1 0 0,-1 1 0,0-1 0,1 0 0,0 0 0,-1 0 0,1 0 0,0 0 0,-1 0 0,1 0-1,0 0 1,0-1 0,0 1 0,0 0 0,0 0 0,0-1 0,0 1 0,2 1 0,2 0 101,0 0 1,1 0-1,0-1 0,-1 1 0,1-1 1,10 0-1,11 1 184,-1-2-1,0-1 1,49-9 0,82-26 391,613-203 858,-605 183-1537,360-124-387,421-135-750,530-73 219,-1172 323 1001,145-8-372,-136 25-576,-244 34 577,-30 3-175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21.841"/>
    </inkml:context>
    <inkml:brush xml:id="br0">
      <inkml:brushProperty name="width" value="0.05" units="cm"/>
      <inkml:brushProperty name="height" value="0.05" units="cm"/>
    </inkml:brush>
  </inkml:definitions>
  <inkml:trace contextRef="#ctx0" brushRef="#br0">1 270 15611,'5'2'97,"1"-1"0,-1 1 0,1-1 0,0-1 0,0 1 0,-1-1 0,1 0-1,0 0 1,-1 0 0,1-1 0,6-1 0,-12 2-97,372-63 842,1391-74 1921,-1475 137-2452,135-3-170,-6-33-142,-233 2-14,-182 34-1394,-7 1 1014,-11 2 149,-3 0-131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24.005"/>
    </inkml:context>
    <inkml:brush xml:id="br0">
      <inkml:brushProperty name="width" value="0.05" units="cm"/>
      <inkml:brushProperty name="height" value="0.05" units="cm"/>
    </inkml:brush>
  </inkml:definitions>
  <inkml:trace contextRef="#ctx0" brushRef="#br0">1 235 14435,'24'0'228,"-1"0"0,1-2 1,0-1-1,31-8 0,-7 1-154,655-55 109,-321 40 107,1105-63 619,-983 80-987,816-15-351,-46 34 319,-2 48 121,226-11 90,-949-35 262,-488-12-307,7 0-61,1 2 0,83 16 1,-152-19-12,1 0 0,-1 1 0,1-1 1,-1 0-1,1 0 0,0 1 1,-1-1-1,1 0 0,-1 1 0,1-1 1,-1 0-1,0 1 0,1-1 1,-1 1-1,1-1 0,-1 1 0,0-1 1,1 1-1,-1-1 0,0 1 1,0-1-1,1 1 0,-1-1 0,0 1 1,0 0-1,0-1 0,0 1 1,0-1-1,0 1 0,0 0 0,0-1 1,0 1-1,0-1 0,0 1 0,0 0 1,0-1-1,0 1 0,0-1 1,-1 1-1,1-1 0,0 1 0,0-1 1,-1 1-1,1-1 0,0 1 1,-2 0-1,-16 26-643,8-15 408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3.803"/>
    </inkml:context>
    <inkml:brush xml:id="br0">
      <inkml:brushProperty name="width" value="0.05" units="cm"/>
      <inkml:brushProperty name="height" value="0.05" units="cm"/>
    </inkml:brush>
  </inkml:definitions>
  <inkml:trace contextRef="#ctx0" brushRef="#br0">432 9 13331,'0'-1'25,"0"1"-1,0 0 1,0 0 0,0 0-1,0 0 1,1 0 0,-1 0-1,0-1 1,0 1 0,0 0-1,0 0 1,0 0 0,0 0-1,0-1 1,1 1 0,-1 0-1,0 0 1,0 0 0,0-1-1,0 1 1,0 0 0,0 0-1,0 0 1,0 0 0,0-1 0,0 1-1,0 0 1,0 0 0,0 0-1,0-1 1,0 1 0,0 0-1,-1 0 1,1 0 0,0-1-1,0 1 1,0 0 0,0 0-1,0 0 1,0 0 0,0 0-1,-1-1 1,1 1 0,0 0-1,0 0 1,0 0 0,0 0-1,-1 0 1,1 0 0,0 0-1,0 0 1,0-1 0,0 1 0,-1 0-1,1 0 1,0 0 0,0 0-1,0 0 1,-1 0 0,1 0-1,0 0 1,0 0 0,0 0-1,-1 0 1,1 0 0,0 0-1,0 0 1,0 1 0,-19 6 580,-2 6-44,0 2-1,1 0 1,-19 18-1,-55 58 585,76-71-863,16-19-268,-23 23 293,1 2 1,1 1 0,-30 46-1,52-72-306,0 1 0,0 0 0,0-1 0,0 1 0,0 0 0,0 0 0,1-1 0,-1 1 0,1 0-1,-1 0 1,1 0 0,0 0 0,0 0 0,0 2 0,0-3-7,1-1-1,-1 1 1,1 0 0,-1-1-1,1 1 1,0-1 0,-1 1-1,1-1 1,0 1-1,-1-1 1,1 1 0,0-1-1,-1 1 1,1-1 0,0 0-1,0 0 1,0 1 0,-1-1-1,1 0 1,0 0 0,0 0-1,0 0 1,0 0 0,-1 0-1,1 0 1,0 0-1,0 0 1,0 0 0,-1-1-1,1 1 1,0 0 0,1-1-1,20-4-135,-13 2 70,0 1-1,-1 1 1,17-2 0,-23 3 65,0 0 0,0 0-1,0 0 1,0 0 0,0 1 0,0-1 0,0 1 0,0-1-1,0 1 1,0 0 0,0 0 0,0-1 0,-1 1 0,1 1 0,0-1-1,-1 0 1,1 0 0,-1 1 0,1-1 0,-1 0 0,0 1-1,2 2 1,-1 0 10,0 0-1,0 1 1,0 0-1,0-1 1,-1 1-1,0 0 1,0 0-1,-1 0 1,1 0-1,-1 0 1,0 8 0,-2 7 43,-6 28 0,8-46-43,-9 39 159,-2-1 1,-29 73-1,-48 71 668,64-137-616,22-42-180,2-5-39,-1 0-1,1 0 1,0 0-1,0 1 1,-1-1-1,1 0 1,0 0-1,0 0 1,0 1-1,-1-1 1,1 0-1,0 1 1,0-1-1,0 0 1,0 0-1,0 1 1,0-1-1,0 0 1,-1 1-1,1-1 1,0 0-1,0 1 1,0-1 0,0 0-1,0 0 1,0 1-1,1-1 1,-1 0-1,0 1 1,0-1-1,0 0 1,0 0-1,0 1 1,0-1-1,0 0 1,1 1-1,-1-1 1,0 0-1,0 0 1,0 1-1,1-1 1,-1 0-1,0 0 1,0 0-1,0 1 1,1-1-1,-1 0 1,0 0 0,1 0-1,-1 0 1,0 0-1,0 0 1,1 1-1,-1-1 1,0 0-1,1 0 1,-1 0-1,0 0 1,1 0-1,-1 0 1,0 0-1,1 0 1,0 0-9,0 1-1,0 0 1,0-1 0,0 1 0,0 0-1,-1 0 1,1 0 0,0 0 0,0 0-1,-1 0 1,1 0 0,0 0 0,-1 0-1,1 0 1,-1 0 0,1 0 0,-1 0 0,0 0-1,0 0 1,1 1 0,-1 1 0,3 32-37,-3-30 48,0 64 322,-3 0 0,-20 111-1,-2 12 612,25-187-907,-1 0 0,1 0 0,0 0 0,1 0 0,1 10 0,-2-14-46,1-1 0,-1 1 1,0-1-1,0 1 0,1 0 1,-1-1-1,0 1 0,1 0 1,-1-1-1,0 1 0,1-1 1,-1 1-1,1-1 0,-1 1 0,1-1 1,-1 1-1,1-1 0,0 0 1,-1 1-1,1-1 0,-1 0 1,1 1-1,0-1 0,-1 0 1,1 0-1,0 0 0,-1 0 1,1 0-1,0 1 0,0-1 1,-1 0-1,1 0 0,0-1 1,-1 1-1,1 0 0,0 0 0,-1 0 1,1 0-1,0-1 0,-1 1 1,1 0-1,0 0 0,-1-1 1,1 1-1,-1-1 0,1 1 1,-1 0-1,1-2 0,28-23-495,-27 23 456,12-13-325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5.832"/>
    </inkml:context>
    <inkml:brush xml:id="br0">
      <inkml:brushProperty name="width" value="0.05" units="cm"/>
      <inkml:brushProperty name="height" value="0.05" units="cm"/>
    </inkml:brush>
  </inkml:definitions>
  <inkml:trace contextRef="#ctx0" brushRef="#br0">0 650 11434,'2'1'5663,"1"-3"-4340,3-6-1050,25-39 1027,68-77-1,-34 44-981,-19 21-178,200-272 251,-267 373-276,-23 59 0,32-73-92,2-2 32,-55 148-474,59-155 173,1 0 0,2 0 0,0 1 0,0-1 0,2 1 0,1 0 0,2 26 0,6-14-149,4-9-132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6.248"/>
    </inkml:context>
    <inkml:brush xml:id="br0">
      <inkml:brushProperty name="width" value="0.05" units="cm"/>
      <inkml:brushProperty name="height" value="0.05" units="cm"/>
    </inkml:brush>
  </inkml:definitions>
  <inkml:trace contextRef="#ctx0" brushRef="#br0">31 1 15403,'5'15'1601,"-5"17"-945,0 8-272,-8 13 1000,1 3-632,-1 6-440,1-2-240,3-6-616,3-5-224,2-17 552,8-8-168,5-20-184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4.498"/>
    </inkml:context>
    <inkml:brush xml:id="br0">
      <inkml:brushProperty name="width" value="0.05" units="cm"/>
      <inkml:brushProperty name="height" value="0.05" units="cm"/>
    </inkml:brush>
  </inkml:definitions>
  <inkml:trace contextRef="#ctx0" brushRef="#br0">0 112 13187,'4'6'1408,"2"-6"-720,4 0-160,5-1 1073,2-2-417,9-2-312,-2 0-144,6-2-224,2-3-176,-4-2-584,-1-1-384,-7-4 480,1-2-120,-7-6-136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6.638"/>
    </inkml:context>
    <inkml:brush xml:id="br0">
      <inkml:brushProperty name="width" value="0.05" units="cm"/>
      <inkml:brushProperty name="height" value="0.05" units="cm"/>
    </inkml:brush>
  </inkml:definitions>
  <inkml:trace contextRef="#ctx0" brushRef="#br0">0 182 16043,'39'-35'961,"-13"10"-478,1 2-1,1 0 1,62-37 0,-84 57-383,-1 1 0,0 0-1,1-1 1,0 2 0,-1-1 0,8 0 0,-12 1-79,1 1-1,-1 0 0,0 0 1,1 0-1,-1 0 1,1 0-1,-1 0 1,0 1-1,1-1 1,-1 0-1,0 1 0,1-1 1,-1 1-1,0-1 1,1 1-1,-1 0 1,0 0-1,0-1 1,0 1-1,0 0 0,0 0 1,0 0-1,0 0 1,0 0-1,0 0 1,0 0-1,-1 1 1,1-1-1,0 0 0,-1 0 1,2 3-1,-1 0 10,0 0 0,-1 1 0,1-1 0,-1 0 0,0 0 0,0 1 0,0-1 0,-1 0 0,1 1 0,-1-1 0,0 0 0,0 0 0,-3 5 0,-3 8 132,-15 28 0,19-40-127,-28 47 465,-45 56-1,40-60 38,-37 65 1,71-110-517,1 0 0,-1 1 1,0-1-1,1 1 0,0-1 0,0 1 0,0-1 1,0 1-1,1-1 0,-1 1 0,1 0 0,0-1 1,0 1-1,1 5 0,-1-7-31,1 0-1,0 0 0,0 0 1,0 0-1,0 0 1,1 0-1,-1 0 1,1-1-1,-1 1 1,1 0-1,-1-1 1,1 1-1,0-1 1,0 1-1,0-1 0,0 0 1,0 0-1,0 0 1,0 0-1,0 0 1,0 0-1,0-1 1,1 1-1,2 0 1,9 2-300,1-1 0,0 0 0,0-1 0,0-1 0,0 0 0,17-3 0,-2-2-152</inkml:trace>
  <inkml:trace contextRef="#ctx0" brushRef="#br0" timeOffset="1">716 445 16636,'-3'17'1792,"1"7"-1232,-3 9-248,-1 3 992,0 8-839,0 2-161,4 1-520,-3 1-457,2-2 577,3 0-184,2-8-112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7.257"/>
    </inkml:context>
    <inkml:brush xml:id="br0">
      <inkml:brushProperty name="width" value="0.05" units="cm"/>
      <inkml:brushProperty name="height" value="0.05" units="cm"/>
    </inkml:brush>
  </inkml:definitions>
  <inkml:trace contextRef="#ctx0" brushRef="#br0">0 443 15379,'103'-153'5067,"30"-84"-3046,-104 184-1526,-29 53-489,0 0-1,0 0 1,0 0-1,0 0 0,0 0 1,0 0-1,0 0 1,0 0-1,0 0 1,0 0-1,0 1 0,0-1 1,0 0-1,0 0 1,0 0-1,0 0 1,0 0-1,0 0 1,0 0-1,0 0 0,0 0 1,0 0-1,0 0 1,0 0-1,0 0 1,0 0-1,1 0 0,-1 0 1,0 0-1,0 0 1,0 0-1,0 0 1,0 0-1,0 0 1,0 0-1,0 0 0,-2 11 64,-4 16-4,-22 67 42,-24 90 248,43-146-666,2 1 0,-3 70 0,9-105 160,1 1-1,1 0 1,-1-1-1,0 1 0,1 0 1,2 5-1,-3-9 127,0 0 0,1 0 0,-1-1 0,1 1-1,-1 0 1,1 0 0,-1 0 0,1-1-1,-1 1 1,1 0 0,0-1 0,-1 1 0,1 0-1,0-1 1,0 1 0,-1-1 0,1 1 0,0-1-1,0 1 1,0-1 0,0 0 0,-1 0 0,1 1-1,0-1 1,0 0 0,0 0 0,0 0-1,0 0 1,0 0 0,0 0 0,0 0 0,0 0-1,0 0 1,0 0 0,1-1 0,14-5-541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7.689"/>
    </inkml:context>
    <inkml:brush xml:id="br0">
      <inkml:brushProperty name="width" value="0.05" units="cm"/>
      <inkml:brushProperty name="height" value="0.05" units="cm"/>
    </inkml:brush>
  </inkml:definitions>
  <inkml:trace contextRef="#ctx0" brushRef="#br0">69 0 16676,'-9'36'1720,"-4"5"-1248,-4 4-208,3 1 992,4-2-976,4-2-240,6-15-544,6-7-224,5-19 552,4-6-184,0-27-160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8.106"/>
    </inkml:context>
    <inkml:brush xml:id="br0">
      <inkml:brushProperty name="width" value="0.05" units="cm"/>
      <inkml:brushProperty name="height" value="0.05" units="cm"/>
    </inkml:brush>
  </inkml:definitions>
  <inkml:trace contextRef="#ctx0" brushRef="#br0">98 78 15171,'-12'27'5881,"-5"10"-4326,17-37-1546,-1 1 0,1-1-1,0 0 1,0 1 0,0-1-1,0 0 1,0 1 0,0-1-1,0 1 1,0-1 0,0 0-1,0 1 1,0-1 0,0 1-1,0-1 1,0 0-1,0 1 1,0-1 0,0 1-1,0-1 1,0 0 0,1 1-1,-1-1 1,0 0 0,0 1-1,0-1 1,1 0 0,-1 1-1,0-1 1,1 0-1,-1 1 1,0-1 0,0 0-1,1 0 1,-1 0 0,0 1-1,1-1 1,-1 0 0,1 0-1,-1 0 1,0 0 0,1 0-1,-1 1 1,1-1-1,-1 0 1,0 0 0,1 0-1,26-1-22,-16 0 34,-8 1-20,0 1 0,-1-1 0,1 0 1,-1 1-1,1 0 0,-1 0 0,1-1 0,-1 1 1,1 1-1,-1-1 0,0 0 0,0 1 1,0-1-1,0 1 0,0-1 0,0 1 1,0 0-1,2 3 0,-1-1-1,0 0 1,-1 0-1,0 1 1,0-1-1,0 1 1,-1-1-1,1 1 1,-1-1-1,1 9 1,-1-5 7,0 0 0,-1-1 0,0 1 0,0-1 0,-1 1 1,0-1-1,-1 1 0,1-1 0,-1 0 0,-1 1 0,1-1 0,-1 0 0,-4 6 0,5-10-6,1 0 0,-1-1 0,0 1-1,0-1 1,0 0 0,-1 1-1,1-1 1,-1 0 0,1-1 0,-1 1-1,1 0 1,-1-1 0,0 1 0,0-1-1,0 0 1,0 0 0,0 0 0,0 0-1,0-1 1,0 1 0,0-1 0,-1 1-1,1-1 1,0 0 0,0-1 0,0 1-1,0-1 1,-4 0 0,3 0-83,0-1 0,0 0 0,0 0 0,0 0 0,0 0 0,0-1 0,1 1 0,-1-1 0,1 0 0,0 0-1,0 0 1,0-1 0,0 1 0,0-1 0,1 0 0,-1 1 0,1-1 0,0 0 0,-2-7 0,-4-21-286,3-3-135</inkml:trace>
  <inkml:trace contextRef="#ctx0" brushRef="#br0" timeOffset="1">131 45 17100,'16'-5'1640,"1"1"-1112,0-2-208,0 1 344,2 0-536,-3 1 184,-2-5-136,-3 2-304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8.557"/>
    </inkml:context>
    <inkml:brush xml:id="br0">
      <inkml:brushProperty name="width" value="0.05" units="cm"/>
      <inkml:brushProperty name="height" value="0.05" units="cm"/>
    </inkml:brush>
  </inkml:definitions>
  <inkml:trace contextRef="#ctx0" brushRef="#br0">20 31 16964,'2'-6'1040,"-2"-1"-1064,0 0-72,0 1 224,0 3-232,0 2-376,0 4 264,-2 1 0,-2 2 2096,-2-3-1776,2 0 200,-2-2 136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9.268"/>
    </inkml:context>
    <inkml:brush xml:id="br0">
      <inkml:brushProperty name="width" value="0.05" units="cm"/>
      <inkml:brushProperty name="height" value="0.05" units="cm"/>
    </inkml:brush>
  </inkml:definitions>
  <inkml:trace contextRef="#ctx0" brushRef="#br0">6 12 17092,'-2'-6'1752,"-1"1"633,6 6-2457,-1 1 48,1 0-265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39.672"/>
    </inkml:context>
    <inkml:brush xml:id="br0">
      <inkml:brushProperty name="width" value="0.05" units="cm"/>
      <inkml:brushProperty name="height" value="0.05" units="cm"/>
    </inkml:brush>
  </inkml:definitions>
  <inkml:trace contextRef="#ctx0" brushRef="#br0">17 14 18756,'0'-9'1584,"-1"5"-1464,-6 4-552,2 4 584,2 2-184,2 1-168,2-1-160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0.182"/>
    </inkml:context>
    <inkml:brush xml:id="br0">
      <inkml:brushProperty name="width" value="0.05" units="cm"/>
      <inkml:brushProperty name="height" value="0.05" units="cm"/>
    </inkml:brush>
  </inkml:definitions>
  <inkml:trace contextRef="#ctx0" brushRef="#br0">54 0 17180,'13'15'1640,"-8"5"-1232,-9 13-176,-2 7 872,-2 7-888,-1 5-328,1-1-512,-4-4 640,-1-6-184,2-8-120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0.614"/>
    </inkml:context>
    <inkml:brush xml:id="br0">
      <inkml:brushProperty name="width" value="0.05" units="cm"/>
      <inkml:brushProperty name="height" value="0.05" units="cm"/>
    </inkml:brush>
  </inkml:definitions>
  <inkml:trace contextRef="#ctx0" brushRef="#br0">46 47 19396,'19'-8'808,"-4"0"-350,0 2 0,1-1 0,-1 2 0,30-6 0,-42 10-424,0 1 0,-1-1 0,1 1 1,0 0-1,0 0 0,-1 0 0,1 0 0,0 1 1,0-1-1,-1 1 0,1-1 0,0 1 0,-1 0 1,1 0-1,-1 0 0,1 1 0,-1-1 0,1 1 1,-1-1-1,0 1 0,0 0 0,0-1 0,0 1 1,0 0-1,0 1 0,0-1 0,-1 0 0,1 0 1,-1 1-1,0-1 0,1 1 0,-1-1 0,0 1 1,-1-1-1,2 6 0,0 1-31,-1 0-1,-1 0 1,1 0 0,-1 0-1,-1 0 1,0-1 0,0 1-1,-1 0 1,0 0-1,-5 14 1,-3 5-54,-29 51 0,4-19 22,-66 81 0,63-91 105,36-48-66,0 0 0,1 0 0,-1 0-1,1 0 1,0 1 0,0-1-1,0 0 1,0 1 0,0-1 0,0 0-1,0 1 1,1-1 0,0 1-1,-1 2 1,1-4-3,1 0 1,-1 1-1,1-1 0,-1 0 0,1 0 1,0 0-1,-1 0 0,1 0 0,0 0 0,0 0 1,0 0-1,0-1 0,0 1 0,-1 0 1,1 0-1,1-1 0,-1 1 0,0-1 1,0 1-1,0-1 0,0 1 0,0-1 1,0 0-1,1 1 0,-1-1 0,0 0 0,0 0 1,1 0-1,1 0 0,31 3-261,55-3 1,17 1-643,-74 2 631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1.317"/>
    </inkml:context>
    <inkml:brush xml:id="br0">
      <inkml:brushProperty name="width" value="0.05" units="cm"/>
      <inkml:brushProperty name="height" value="0.05" units="cm"/>
    </inkml:brush>
  </inkml:definitions>
  <inkml:trace contextRef="#ctx0" brushRef="#br0">72 7 16331,'15'-7'1785,"-10"9"-1025,-5 5-312,-5 17 1144,-5 9-519,-3 14-417,0 9-136,1 7-280,-1 2-120,2-4-248,5-6-136,2-14-328,3-8-288,1-18 648,0-12-145,-3 1-175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8:45.317"/>
    </inkml:context>
    <inkml:brush xml:id="br0">
      <inkml:brushProperty name="width" value="0.05" units="cm"/>
      <inkml:brushProperty name="height" value="0.05" units="cm"/>
    </inkml:brush>
  </inkml:definitions>
  <inkml:trace contextRef="#ctx0" brushRef="#br0">5 0 14747,'-2'26'730,"0"-1"0,1 1 0,6 49 0,19 78 778,-12-90-831,-5-21-281,-5-18-164,2-1 0,1 0 0,1 0 1,10 26-1,-15-49-231,-1 1 1,0 0 0,0-1 0,0 1 0,0 0 0,1-1 0,-1 1-1,0 0 1,1-1 0,-1 1 0,0-1 0,1 1 0,-1-1-1,1 1 1,-1 0 0,1-1 0,-1 0 0,1 1 0,-1-1 0,1 1-1,0-1 1,-1 0 0,1 1 0,-1-1 0,1 0 0,0 0 0,-1 1-1,1-1 1,0 0 0,0 0 0,-1 0 0,1 0 0,0 0 0,-1 0-1,1 0 1,0 0 0,-1 0 0,1 0 0,0 0 0,-1-1-1,1 1 1,0 0 0,-1 0 0,1-1 0,0 1 0,-1 0 0,2-2-1,-1 2 18,0-1-1,-1 0 0,1 0 0,0 0 1,-1 0-1,1 0 0,0 0 0,-1 0 0,1 0 1,-1 0-1,1 0 0,-1 0 0,0 0 1,1 0-1,-1 0 0,0 0 0,0 0 1,0-1-1,0 1 0,0 0 0,0 0 0,0 0 1,0 0-1,0 0 0,-1-3 0,-3-1 57,3 5 1,0-1 0,1 0 0,-1 0 0,0 1 1,1-1-1,-1 0 0,1 0 0,-1 0 0,1 1 0,0-1 0,-1 0 0,1 0 0,0 0 0,0 0 1,-1-1-1,1 1-79,-2 1-80,0-3 77,0 1 0,1 0 0,-1-1-1,1 1 1,-1-1 0,1 1 0,0-1 0,0 0-1,0 1 1,0-1 0,0 0 0,1 0-1,-1 0 1,1-4 0,2-37-75,-1 43 81,0-8-12,1 0 1,0 0-1,0 0 1,1 0 0,0 0-1,8-13 1,-10 20 7,1-1 0,-1 1 1,1 0-1,-1 0 0,1-1 1,0 1-1,0 0 0,0 1 0,0-1 1,0 0-1,1 1 0,-1-1 1,0 1-1,1-1 0,-1 1 0,1 0 1,0 0-1,-1 0 0,1 1 1,0-1-1,0 1 0,-1-1 0,1 1 1,0 0-1,0 0 0,3 0 1,0 1 1,0 1 0,0-1 0,0 1 0,0 0 0,0 0 0,0 1 0,-1-1 0,1 1 0,-1 1 0,1-1 0,-1 1 0,0 0 0,-1 0 0,1 0 0,-1 1 0,1-1 0,-1 1 0,-1 0 0,6 9 0,-3-3 55,-1 0-1,0 0 1,0 1 0,-1 0 0,-1 0 0,0 0-1,-1 0 1,0 0 0,0 13 0,-1-2 86,0 12-39,-1-35-102,0 0 0,0 0 0,0 0 0,0 0 1,0 0-1,0 0 0,0 0 0,0 0 0,0 0 0,1 0 0,-1 0 0,0 0 0,0 0 1,0 0-1,0 0 0,0 0 0,0 0 0,0 0 0,0 0 0,0 0 0,0 0 0,0 0 1,0 0-1,1 0 0,-1 0 0,0 0 0,0 0 0,0 0 0,0 0 0,0 0 1,0 0-1,0 0 0,0 0 0,0 0 0,0 0 0,0 0 0,0 0 0,0 0 0,0 0 1,0 0-1,1 0 0,-1 1 0,0-1 0,0 0 0,0 0 0,0 0 0,0 0 0,0 0 1,0 0-1,0 0 0,0 0 0,0 0 0,0 0 0,5-20-258,-3 11 136,1 0 1,-1-1-1,2 1 0,-1 0 0,1 0 1,8-12-1,-9 16 79,1 0 0,-1 1 0,1 0 0,0-1-1,1 1 1,-1 1 0,1-1 0,0 0 0,0 1 0,0 0 0,10-4 0,-13 6 40,10-4-11,0 0-1,0-1 1,-1 0 0,20-14 0,-29 18 32,0 1 1,0-1 0,0 0-1,0 0 1,-1 0 0,1 0 0,0 0-1,-1 0 1,1-1 0,-1 1-1,0-1 1,0 1 0,0-1 0,0 1-1,0-1 1,-1 1 0,1-1-1,-1 0 1,1 1 0,-1-1-1,0 0 1,0 1 0,0-1 0,-1 0-1,1 1 1,-1-1 0,1 0-1,-1 1 1,-1-5 0,1 5 12,0-1 0,-1 1 0,1 0 0,0-1 0,-1 1 0,1 0 0,-1 0 0,1 0 1,-1 0-1,0 0 0,0 1 0,0-1 0,0 1 0,0-1 0,-1 1 0,1-1 0,0 1 0,-1 0 1,1 0-1,0 0 0,-5 0 0,5 1-20,0 0 0,1 0 0,-1 0 0,0 0 0,1 0 0,-1 1 0,1-1 0,-1 1 0,0-1 0,1 1 0,-1 0 0,1-1 0,-1 1 0,1 0 0,0 0 0,-1 0 0,1 0 0,0 0 0,0 0 0,0 1 0,0-1 1,0 0-1,0 1 0,0-1 0,0 0 0,0 1 0,0-1 0,1 1 0,-1-1 0,1 1 0,-1 0 0,1-1 0,0 1 0,-1 3 0,0-1-15,0 1 1,1 0-1,-1-1 0,1 1 1,0 0-1,0 0 0,1-1 1,-1 1-1,1 0 0,0-1 1,0 1-1,3 6 0,-3-9 1,1 1 0,-1-1 0,1 0-1,-1 1 1,1-1 0,0 0 0,0 0 0,0 0-1,0 0 1,0 0 0,1-1 0,-1 1 0,1-1-1,-1 1 1,1-1 0,-1 0 0,1 0 0,0 0 0,-1 0-1,1-1 1,4 2 0,16-1-10,0 0-1,0-1 1,0-1-1,37-7 1,21 0 12,34 7 172,-114 1-160,-1 0-1,0 0 1,0 0 0,0 0-1,0 0 1,0 0 0,0 0-1,0 0 1,0 0-1,1 1 1,-1-1 0,0 0-1,0 0 1,0 0 0,0 0-1,0 0 1,0 0-1,1 0 1,-1-1 0,0 1-1,0 0 1,0 0-1,0 0 1,0 0 0,0 0-1,0 0 1,0 0 0,1 0-1,-1 0 1,0 0-1,0 0 1,0 0 0,0 0-1,0 0 1,0-1-1,0 1 1,0 0 0,0 0-1,0 0 1,0 0 0,0 0-1,1 0 1,-1 0-1,0 0 1,0-1 0,0 1-1,0 0 1,0 0-1,0 0 1,0 0 0,-6-7 214,-13-8-10,17 13-149,-8-5-18,-8-6 125,-1 0 0,2-2 0,0 0 1,1-1-1,-26-32 0,41 47-177,0 0 0,1 0 0,-1 0 0,0 0 0,1 0 1,-1 0-1,1 0 0,-1-1 0,1 1 0,-1 0 0,1 0 0,0-1 1,0 1-1,0 0 0,-1 0 0,1-1 0,0 1 0,1 0 1,-1-2-1,1 2-5,-1 0 0,1 1 0,0-1 1,0 0-1,-1 0 0,1 1 0,0-1 1,0 1-1,0-1 0,0 0 1,0 1-1,0 0 0,0-1 0,0 1 1,0 0-1,0-1 0,0 1 0,0 0 1,0 0-1,0 0 0,0 0 0,1 0 1,26-2-418,-1-2-1,0-1 1,0-1 0,0-1 0,46-19 0,-17-2-61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1.733"/>
    </inkml:context>
    <inkml:brush xml:id="br0">
      <inkml:brushProperty name="width" value="0.05" units="cm"/>
      <inkml:brushProperty name="height" value="0.05" units="cm"/>
    </inkml:brush>
  </inkml:definitions>
  <inkml:trace contextRef="#ctx0" brushRef="#br0">1 577 16355,'5'-2'227,"0"1"-1,-1-1 0,1 1 0,0-1 0,-1-1 0,1 1 0,-1-1 0,0 1 0,1-1 0,6-7 0,0 2 119,22-18 488,-1-2 0,52-58 0,48-76-179,-118 144-556,-9 11-80,32-39 156,54-91 0,-77 110-117,-11 26 2,-3 8-36,-4 13 10,-4 13-37,-70 327-489,76-346 267,0-5 119,0-1 1,1 1-1,0 0 1,0 0-1,1 0 1,1 0-1,-1 0 0,1 0 1,4 14-1,4-11-260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2.259"/>
    </inkml:context>
    <inkml:brush xml:id="br0">
      <inkml:brushProperty name="width" value="0.05" units="cm"/>
      <inkml:brushProperty name="height" value="0.05" units="cm"/>
    </inkml:brush>
  </inkml:definitions>
  <inkml:trace contextRef="#ctx0" brushRef="#br0">51 9 17076,'11'-9'1584,"-5"25"-944,-6 10-240,-8 27 800,-4 11-351,1 16-329,-2 8-48,1-1-368,4-2-296,5-15-688,3-10-465,7-22 1057,4-15-224,7-39-224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3.186"/>
    </inkml:context>
    <inkml:brush xml:id="br0">
      <inkml:brushProperty name="width" value="0.05" units="cm"/>
      <inkml:brushProperty name="height" value="0.05" units="cm"/>
    </inkml:brush>
  </inkml:definitions>
  <inkml:trace contextRef="#ctx0" brushRef="#br0">0 605 16788,'36'-26'711,"-1"-2"0,-1-2 0,-1 0 1,41-53-1,-29 33-167,232-287 753,-260 317-1182,-28 42-54,-92 188 105,86-166-154,1 1 1,-19 89 0,33-124-62,0 1 0,1-1 0,1 0 0,0 13 0,0-22 4,0 1-1,0 0 1,0-1 0,0 1 0,0-1-1,1 0 1,-1 1 0,0-1 0,1 1-1,0-1 1,-1 1 0,1-1 0,0 0-1,-1 1 1,1-1 0,0 0 0,0 0-1,0 0 1,0 0 0,0 0 0,0 0-1,1 0 1,-1 0 0,0 0 0,0 0-1,1-1 1,-1 1 0,0 0 0,1-1-1,-1 1 1,1-1 0,-1 0 0,1 1 0,-1-1-1,1 0 1,1 0 0,2 0-28,0-1 1,0 0 0,0 0-1,0-1 1,0 1-1,-1-1 1,1 0-1,0 0 1,7-6 0,25-20-430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3.557"/>
    </inkml:context>
    <inkml:brush xml:id="br0">
      <inkml:brushProperty name="width" value="0.05" units="cm"/>
      <inkml:brushProperty name="height" value="0.05" units="cm"/>
    </inkml:brush>
  </inkml:definitions>
  <inkml:trace contextRef="#ctx0" brushRef="#br0">265 9 18612,'-30'31'475,"1"1"1,1 2-1,2 0 1,1 2-1,-31 63 1,45-79-395,0 0 0,2 1 1,1 1-1,0-1 0,1 1 1,2 1-1,0-1 0,-1 29 1,5-45-68,1 0 0,1 0 0,-1-1 0,1 1 0,0 0 0,0 0 0,1 0 0,0-1 0,0 1 0,3 5 0,-3-8-6,-1 0-1,1 0 1,1-1-1,-1 1 0,0 0 1,1-1-1,-1 0 1,1 1-1,0-1 1,0 0-1,0-1 1,0 1-1,0 0 1,0-1-1,0 0 0,0 1 1,1-1-1,5 1 1,0-1 28,1-1-1,0 1 1,-1-1 0,1-1 0,0 0 0,-1 0 0,1-1 0,-1 0-1,1-1 1,-1 0 0,0 0 0,0-1 0,0 0 0,-1-1-1,0 0 1,9-7 0,0 0 108,0-1 0,-1-1 0,-1-1 0,0 0 0,-1-1 0,17-25 0,-17 19 53,-1 0-1,-1-2 1,0 1-1,-2-2 1,8-29-1,-13 40-102,-2-1 0,0 0-1,0 0 1,-2 0-1,0 0 1,0 0 0,-1 0-1,-1 0 1,-1 0-1,-4-20 1,4 30-92,1 0 0,-1 0 0,0 1 1,0-1-1,0 1 0,-1-1 0,0 1 0,1 0 0,-2 0 0,1 0 1,0 0-1,-1 1 0,1-1 0,-1 1 0,0 0 0,-6-3 1,7 4-69,0 1 0,0-1 1,-1 1-1,1 0 1,0 0-1,-1 1 1,1-1-1,-1 1 1,1-1-1,-1 1 1,1 0-1,-1 1 1,1-1-1,-1 0 0,1 1 1,0 0-1,-1 0 1,1 0-1,0 0 1,-1 1-1,1-1 1,0 1-1,-5 3 1,1 0-113,0 1 0,0-1 1,-8 11-1,14-15 166,-1 0-1,1 0 1,0 0-1,0 0 1,0 1-1,0-1 1,0 0-1,0 1 1,0-1-1,1 1 1,-1-1-1,0 1 1,1-1 0,-1 1-1,1-1 1,0 1-1,-1 0 1,1-1-1,0 1 1,0 0-1,0-1 1,0 1-1,0-1 1,1 1-1,0 2 1,8 5-323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3.990"/>
    </inkml:context>
    <inkml:brush xml:id="br0">
      <inkml:brushProperty name="width" value="0.05" units="cm"/>
      <inkml:brushProperty name="height" value="0.05" units="cm"/>
    </inkml:brush>
  </inkml:definitions>
  <inkml:trace contextRef="#ctx0" brushRef="#br0">260 1 18620,'-7'2'139,"1"1"0,0 0 0,0 0 0,0 1 0,1 0 0,-1 0 0,1 0 0,0 0 0,0 1 0,-5 6-1,0-1 36,-12 13 113,1 0 0,1 2 1,-28 43-1,37-48-206,0 0 0,1 0 0,1 1 0,1 0 0,-10 44 0,16-56-52,1 0 1,0 0-1,0 1 0,1-1 1,1 0-1,-1 0 1,3 9-1,-2-13-12,0 0-1,1 0 1,-1 0-1,1 0 1,0 0-1,1-1 1,-1 1-1,1-1 1,0 0-1,0 0 1,0 0-1,1 0 1,-1 0-1,5 3 0,-1-2 2,-1-1 0,1 0 0,0-1 0,0 0 0,0 0 0,0-1 0,1 1-1,-1-1 1,1-1 0,-1 0 0,1 0 0,0 0 0,-1-1 0,1 0-1,0-1 1,-1 1 0,1-2 0,-1 1 0,9-3 0,3-2 78,0 0 1,0-1-1,-1-1 0,0 0 1,0-2-1,19-13 1,-17 9 73,-1-2 1,0 1 0,-2-2-1,1-1 1,19-25-1,-29 32-73,-1 0-1,1 0 0,-2 0 1,0-1-1,0 0 0,-1 0 0,-1-1 1,0 1-1,0-1 0,-2 0 1,3-19-1,-5 28-79,1-1 1,-1 0 0,0 1-1,-1-1 1,1 1-1,-1-1 1,0 1 0,0-1-1,0 1 1,-1 0 0,1-1-1,-1 1 1,0 0-1,-1 0 1,1 0 0,-1 0-1,1 1 1,-1-1-1,0 1 1,0-1 0,-1 1-1,1 0 1,-1 0-1,-6-3 1,2 2-40,0 0 1,0 1-1,0 1 0,0-1 1,-1 1-1,1 1 0,-1-1 1,0 1-1,1 1 0,-1 0 1,0 0-1,-9 2 1,2 0-159,1 1 1,-1 0 0,1 1 0,-29 12 0,37-13-77,0 0 0,1 0 0,-1 1 0,1 0 0,0 0 0,0 1 0,0 0 0,0 0 0,1 0 0,0 1 0,0-1 0,-5 9 0,10-14 187,-1 1 1,1-1-1,0 1 0,-1-1 0,1 0 1,0 1-1,-1-1 0,1 1 0,0-1 1,0 1-1,0-1 0,-1 1 1,1-1-1,0 1 0,0-1 0,0 1 1,0-1-1,0 1 0,0-1 0,0 1 1,0-1-1,0 1 0,0-1 1,0 1-1,0-1 0,1 1 0,-1-1 1,0 1-1,0-1 0,0 1 0,1-1 1,-1 1-1,0-1 0,1 0 1,-1 1-1,0-1 0,1 1 0,-1-1 1,0 0-1,1 0 0,-1 1 0,1-1 1,-1 0-1,1 1 0,-1-1 1,1 0-1,23 1-1055,4-6-105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4.394"/>
    </inkml:context>
    <inkml:brush xml:id="br0">
      <inkml:brushProperty name="width" value="0.05" units="cm"/>
      <inkml:brushProperty name="height" value="0.05" units="cm"/>
    </inkml:brush>
  </inkml:definitions>
  <inkml:trace contextRef="#ctx0" brushRef="#br0">193 7 15307,'-5'-1'218,"-1"1"0,1 0 0,-1 0 0,1 0 0,-1 0 0,1 1 0,0 0 0,-1 0-1,1 1 1,0-1 0,0 1 0,0 0 0,0 1 0,0-1 0,0 1 0,1 0 0,-1 0 0,1 0-1,0 1 1,-7 6 0,3-1 3,0 0 0,0 1 0,1 0 0,0 0 0,1 1 1,0 0-1,0 0 0,-3 12 0,5-13-124,1 0 1,1 0 0,0 1 0,0-1 0,1 0 0,0 1-1,1-1 1,0 0 0,0 1 0,1-1 0,5 20-1,-4-24-62,-1-1 0,1 0 0,1 0 0,-1 0 0,1 0 0,0 0 0,0-1 0,0 1 0,0-1 0,1 0 0,0 0 0,0 0 0,0 0 0,0-1 0,1 1 0,0-1 0,-1 0 0,1-1 0,0 1 0,0-1 0,0 0 0,1 0 0,-1-1 0,6 2 0,3-1 18,0-1-1,-1 0 1,1-1 0,0 0-1,-1-1 1,1-1 0,0 0 0,-1-1-1,0-1 1,0 1 0,25-12-1,-23 8 7,1-1 0,-1-1 0,0 0-1,-1-1 1,0-1 0,0 0 0,-1 0 0,-1-1 0,12-15-1,-20 22-35,0-1-1,-1 1 0,0 0 0,1-1 0,-2 0 1,1 0-1,-1 0 0,0 0 0,0 0 1,-1-1-1,1 1 0,-1 0 0,0-9 1,-1 10-28,-1 0 1,1 0 0,-1 0 0,0 0-1,-1 0 1,1 1 0,-1-1 0,0 0-1,0 0 1,0 1 0,-1 0 0,1-1-1,-1 1 1,0 0 0,0 0 0,-1 0-1,-4-4 1,-1 1-132,0 0-1,0 0 1,-1 1-1,0 1 1,0-1-1,-1 2 1,1-1-1,-1 1 1,0 1-1,-12-3 1,6 3-35,0 1 1,0 0-1,0 1 1,-1 1-1,1 0 0,-19 4 1,-2 5-338,13 3-28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5.046"/>
    </inkml:context>
    <inkml:brush xml:id="br0">
      <inkml:brushProperty name="width" value="0.05" units="cm"/>
      <inkml:brushProperty name="height" value="0.05" units="cm"/>
    </inkml:brush>
  </inkml:definitions>
  <inkml:trace contextRef="#ctx0" brushRef="#br0">156 2 19148,'-3'0'81,"0"-1"-1,0 1 1,0-1 0,0 1-1,0 0 1,0 0 0,0 0-1,0 1 1,0-1 0,0 1-1,0-1 1,0 1 0,0 0-1,0 0 1,0 1-1,-3 1 1,2 0-21,-1 0-1,1 0 1,0 1-1,0 0 1,0 0-1,0 0 1,1 0-1,-5 7 1,-1 4 6,1 1 0,1-1 0,0 2 0,-8 27 0,11-28-60,0 0 0,1 0 0,1 0 0,0 1 0,1-1 0,2 19 0,-1-27-8,1 0-1,0 0 1,1 0-1,0 0 0,0-1 1,1 1-1,0 0 1,0-1-1,1 0 1,0 0-1,0 0 0,0 0 1,1-1-1,8 9 1,22 17-44,-21-20 21,21 23 1,-31-30 25,0 1 0,0-1 1,0 1-1,-1 0 0,0 0 1,0 0-1,0 1 1,1 7-1,1 6-4,-2 0 0,-1 0 0,1 34 0,-4-37-218,2-1 0,0 0 0,1 1 1,0-1-1,2 0 0,9 31 0,-10-39 165,0 1 1,-1 0-1,0 0 0,-1-1 0,0 1 0,0 0 0,-1 0 0,0 0 1,0 0-1,-1 0 0,-1 0 0,1 0 0,-4 9 0,-6 16 499,-29 64-1,25-65-243,-19 37 283,18-41-356,-17 48 0,30-65-80,7-13-136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5.633"/>
    </inkml:context>
    <inkml:brush xml:id="br0">
      <inkml:brushProperty name="width" value="0.05" units="cm"/>
      <inkml:brushProperty name="height" value="0.05" units="cm"/>
    </inkml:brush>
  </inkml:definitions>
  <inkml:trace contextRef="#ctx0" brushRef="#br0">0 0 16652,'0'25'1296,"23"-15"-856,10-9-72,23-2 704,17-2-448,23-2-184,3 0-135,6-1-249,-5 0-240,-15 3-585,-8 3 657,-24 0-200,-17 2-144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6.066"/>
    </inkml:context>
    <inkml:brush xml:id="br0">
      <inkml:brushProperty name="width" value="0.05" units="cm"/>
      <inkml:brushProperty name="height" value="0.05" units="cm"/>
    </inkml:brush>
  </inkml:definitions>
  <inkml:trace contextRef="#ctx0" brushRef="#br0">8 26 16139,'-8'10'1449,"13"-1"-1073,16-8-104,14-1 504,21-1-328,8-4-56,15 0-440,1-3-256,2 1-1856,-5 0 1952,-1 1-328,-7-1-249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6.457"/>
    </inkml:context>
    <inkml:brush xml:id="br0">
      <inkml:brushProperty name="width" value="0.05" units="cm"/>
      <inkml:brushProperty name="height" value="0.05" units="cm"/>
    </inkml:brush>
  </inkml:definitions>
  <inkml:trace contextRef="#ctx0" brushRef="#br0">98 9 19732,'7'-4'1425,"5"1"-1201,6 2-96,11 5 496,4 7-288,5 15-216,-2 6-64,-4 15-24,-9 5-16,-16 9-16,-14 7 8,-25 5-8,-12 3 8,-14 0-280,0-3-432,6-19 624,6-12-96,10-19-32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5:42.212"/>
    </inkml:context>
    <inkml:brush xml:id="br0">
      <inkml:brushProperty name="width" value="0.05" units="cm"/>
      <inkml:brushProperty name="height" value="0.05" units="cm"/>
    </inkml:brush>
  </inkml:definitions>
  <inkml:trace contextRef="#ctx0" brushRef="#br0">19 233 12691,'-2'1'178,"1"-1"0,0 1 1,-1-1-1,1 1 0,0 0 0,-1 0 1,1-1-1,0 1 0,0 0 0,0 0 1,-1 0-1,0 2 0,2-3-132,0 0 0,0 1 0,0-1 0,0 0 0,0 1 0,0-1 0,0 0 0,0 1 0,0-1 0,0 0 0,0 0 0,0 1 0,0-1 0,1 0 0,-1 0 0,0 1 0,0-1 0,0 0 0,0 0 0,1 1 0,-1-1 0,0 0 0,0 0 0,0 1 0,1-1 0,-1 0 0,0 0 0,0 0 0,1 0 0,-1 0 0,0 1 0,0-1 0,1 0 0,-1 0 0,0 0 0,1 0 0,42 9 1560,-24-6-1669,257 53 599,-219-48-516,1-2 1,108-3 0,-132-7-15,1-1 0,-1-1 1,-1-2-1,1-1 0,56-25 1,152-89 53,-133 63-26,-96 52-57,1 1 1,1 1-1,0 0 1,-1 1-1,2 1 1,-1 0-1,0 1 1,1 0 0,0 1-1,-1 1 1,1 1-1,27 2 1,-40-2 52,-1 1 0,1-1 1,-1 0-1,1 0 0,0 0 1,-1 0-1,1-1 0,0 1 1,4-2-1,-7 1-20,1 1 1,0 0-1,0-1 0,0 1 0,-1-1 1,1 1-1,0-1 0,0 1 1,-1-1-1,1 0 0,-1 1 1,1-1-1,0 0 0,-1 0 1,1 1-1,-1-1 0,0 0 0,1 0 1,-1 0-1,0 0 0,1 1 1,-1-1-1,0 0 0,0 0 1,0 0-1,0 0 0,0 0 1,0 0-1,0 0 0,0 0 0,-3-15 33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17.269"/>
    </inkml:context>
    <inkml:brush xml:id="br0">
      <inkml:brushProperty name="width" value="0.05" units="cm"/>
      <inkml:brushProperty name="height" value="0.05" units="cm"/>
    </inkml:brush>
  </inkml:definitions>
  <inkml:trace contextRef="#ctx0" brushRef="#br0">0 77 17100,'6'4'1336,"5"-2"-944,-1-2-128,12-5 472,1 0-120,14-4-200,7-1-39,5 0-145,1-1 0,0 0-192,-2 1-152,-7 3-240,-2 3-169,-13 4-343,-6 3-104,-14 1 632,-5 5-248,-7 1-64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6.889"/>
    </inkml:context>
    <inkml:brush xml:id="br0">
      <inkml:brushProperty name="width" value="0.05" units="cm"/>
      <inkml:brushProperty name="height" value="0.05" units="cm"/>
    </inkml:brush>
  </inkml:definitions>
  <inkml:trace contextRef="#ctx0" brushRef="#br0">152 1 15731,'-27'73'961,"-2"7"-913,2 5-16,4-5-32,3-7-144,9-20-193,6-11-87,1-22 320,1-8-88,0-13-72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7.296"/>
    </inkml:context>
    <inkml:brush xml:id="br0">
      <inkml:brushProperty name="width" value="0.05" units="cm"/>
      <inkml:brushProperty name="height" value="0.05" units="cm"/>
    </inkml:brush>
  </inkml:definitions>
  <inkml:trace contextRef="#ctx0" brushRef="#br0">0 199 16516,'5'-11'197,"1"0"0,0 1 0,0-1 0,1 1 0,1 1 1,0-1-1,0 1 0,0 0 0,1 1 0,1 0 1,-1 1-1,1 0 0,21-11 0,-8 7 147,1 1 0,0 2 0,0 0 0,0 2 0,1 0 0,31-2 0,-38 6-245,-1 1 0,1 1 0,-1 0 0,1 1-1,-1 1 1,0 1 0,0 0 0,0 2 0,30 11 0,-42-14-99,0 0-1,0 0 1,0 1 0,-1 0 0,1 0-1,-1 0 1,0 1 0,0-1 0,0 1-1,-1 0 1,1 0 0,-1 1 0,0-1 0,0 1-1,0-1 1,-1 1 0,0 0 0,0 0-1,0 0 1,0 0 0,1 11 0,-2-7-11,-1 0 0,0 0 1,0 1-1,-1-1 0,0 0 1,-1 0-1,0 0 0,-1 0 1,0 0-1,0 0 0,-8 14 0,-19 30 24,-65 88-1,61-96 84,2 2 0,-36 70 1,66-112-178,0 0 0,0-1 0,1 1 0,-1 0 0,1 0 0,-1 6 1,2-10 44,0 0 1,0 0 0,0 0 0,0 0 0,0 0 0,0-1 0,0 1 0,0 0 0,1 0 0,-1 0-1,0 0 1,0-1 0,1 1 0,-1 0 0,1 0 0,-1 0 0,1-1 0,-1 1 0,1 0 0,-1-1 0,1 1-1,-1 0 1,1-1 0,0 1 0,-1-1 0,1 1 0,0-1 0,0 1 0,-1-1 0,1 0 0,0 1-1,0-1 1,0 0 0,0 0 0,-1 1 0,1-1 0,0 0 0,0 0 0,0 0 0,0 0 0,1 0-1,4-1-75,1 0-1,-1 0 0,0-1 0,0 1 0,0-1 0,9-5 1,21-9-499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7.851"/>
    </inkml:context>
    <inkml:brush xml:id="br0">
      <inkml:brushProperty name="width" value="0.05" units="cm"/>
      <inkml:brushProperty name="height" value="0.05" units="cm"/>
    </inkml:brush>
  </inkml:definitions>
  <inkml:trace contextRef="#ctx0" brushRef="#br0">181 5 17428,'-5'1'192,"1"1"1,-1 0-1,1 0 0,-1 0 1,1 0-1,0 1 1,0-1-1,0 1 0,0 0 1,0 1-1,1-1 1,-1 1-1,-3 4 1,0 0 88,-5 4 1,0 1 0,0 0 1,1 1-1,1 1 0,0 0 0,1 0 0,1 1 1,0 0-1,-10 33 0,17-47-264,1 1 1,-1-1-1,1 1 0,-1-1 0,1 1 1,0 0-1,0-1 0,0 1 1,1-1-1,-1 1 0,0 0 0,1-1 1,0 1-1,-1-1 0,1 1 1,3 3-1,-3-4-11,1 0 1,-1 0 0,1-1-1,0 1 1,0-1-1,0 1 1,0-1-1,0 0 1,0 0-1,0 0 1,0 0-1,1 0 1,-1 0 0,0-1-1,0 1 1,1-1-1,-1 0 1,0 1-1,1-1 1,2 0-1,11-1 4,-1 0-1,0-1 0,0-1 0,0 0 0,0-1 0,27-11 1,85-44-41,-113 52 20,73-42-44,-49 27-77,70-31-1,-106 52 121,-1 1 0,0-1 1,0 1-1,0-1 0,1 1 0,-1 0 0,0-1 0,0 1 1,1 0-1,-1 0 0,0 0 0,0 0 0,1 0 1,-1 0-1,0 0 0,1 0 0,-1 1 0,0-1 0,2 1 1,-2 0 3,0 0 1,-1-1-1,1 1 1,-1 0-1,1 0 1,-1-1-1,0 1 1,1 0-1,-1 0 0,0 0 1,1-1-1,-1 1 1,0 0-1,0 0 1,0 0-1,0 0 1,0 0-1,0 0 1,0-1-1,0 1 1,0 2-1,-2 6-19,-1 1-1,0-1 1,0 0-1,-5 10 0,3-6 11,4-10 12,-3 6-8,1 1 0,0-1 1,-2 20-1,4-28 11,1 0 0,0 0 0,0 0 0,1 0 0,-1 0 0,0 0 0,0 0 0,0 0 0,1 0 0,-1 0 0,0 0 0,1 0 0,-1-1 0,1 1 0,-1 0 0,1 0 0,-1 0 1,1-1-1,-1 1 0,1 0 0,0-1 0,-1 1 0,1 0 0,0-1 0,0 1 0,0-1 0,-1 1 0,1-1 0,0 0 0,0 1 0,0-1 0,0 0 0,0 0 0,0 1 0,0-1 0,0 0 0,0 0 0,1 0 0,3 0-16,1 0-1,-1 0 0,1-1 1,-1 0-1,1 0 0,5-2 1,11-4-208,1-1 1,-2-2 0,1 0 0,38-26-1,75-65-1533,-57 40 113,-57 49 983,-21 12 652,0-1 0,0 1-1,1 0 1,-1 0 0,0 0 0,0 0 0,1 0-1,-1 0 1,0 0 0,0 0 0,1 0 0,-1 0-1,0 0 1,1 0 0,-1 0 0,0 0 0,0 0-1,1 0 1,-1 0 0,0 0 0,0 0 0,1 0-1,-1 0 1,0 1 0,0-1 0,1 0 0,-1 0-1,0 0 1,0 0 0,1 0 0,-1 1 0,0-1-1,0 0 1,0 0 0,0 1 0,1-1 0,-1 0-1,0 0 1,0 1 0,0-1 0,0 0 0,0 1-1,1 12-81,-1-11 80,-3 25 270,-9 36 0,7-42 135,2 0 0,0 0 0,-1 34-1,5-48-295,-1 1-1,1-1 0,1 0 1,-1 1-1,1-1 0,0 0 0,1 0 1,0 0-1,0 0 0,0 0 1,1-1-1,0 0 0,0 1 0,7 6 1,0-2-86,-2 1 0,1-1 1,-2 2-1,1 0 1,-2 0-1,0 0 0,0 1 1,-1 0-1,-1 0 0,-1 0 1,0 1-1,0-1 1,-2 1-1,1 0 0,-2 0 1,0 16-1,-2-6 4,-1 0 1,-1 0-1,-1-1 0,-13 43 0,12-53 54,0 0 0,0-1-1,-2 1 1,1-2 0,-2 1-1,0-1 1,0 0 0,-1 0-1,-16 16 1,23-26-35,0 0 0,-1 0 0,1-1 0,-1 1-1,1 0 1,-1-1 0,1 1 0,-1-1 0,0 0 0,-5 1 0,7-2-26,0 1-1,0-1 1,0 0 0,-1-1 0,1 1-1,0 0 1,0 0 0,0 0-1,-1-1 1,1 1 0,0-1 0,0 1-1,0-1 1,0 1 0,0-1 0,0 1-1,0-1 1,0 0 0,0 0-1,0 0 1,0 0 0,1 1 0,-1-1-1,0 0 1,0 0 0,1 0-1,-1 0 1,1-1 0,-1 1 0,1 0-1,-1-1 1,-2-7-52,0 0 1,0 0-1,1 0 1,1-1-1,0 1 0,0 0 1,0-12-1,8-69-450,-3 60 296,1-1-1,2 1 1,1 0-1,1 0 1,2 1-1,0 1 0,27-46 1,-24 51 134,1 1 0,1 1 0,0 0 0,2 1 0,0 1 0,1 1 0,1 0 0,1 2 0,29-19 0,33-9 124,-52 29-31,42-28 0,-72 42-22,1 1-1,-1-1 0,1 0 0,-1 0 0,0 0 1,0 0-1,1-1 0,-1 1 0,0 0 0,0-1 0,0 1 1,0 0-1,0-1 0,-1 1 0,2-3 0,-2 4-2,0-1 0,0 1 0,0 0 0,0 0-1,-1 0 1,1 0 0,0-1 0,0 1-1,0 0 1,0 0 0,0 0 0,0 0-1,-1 0 1,1 0 0,0-1 0,0 1-1,0 0 1,0 0 0,-1 0 0,1 0 0,0 0-1,0 0 1,0 0 0,-1 0 0,1 0-1,0 0 1,0 0 0,0 0 0,-1 0-1,1 0 1,0 0 0,0 0 0,0 0-1,0 0 1,-1 0 0,1 0 0,-18 6 163,8 0-64,1-1 1,-1 1-1,1 0 0,0 1 1,1 0-1,0 1 0,-10 11 1,13-14-69,1 0-1,1 0 1,-1 0 0,1 1 0,0-1 0,0 1 0,0 0 0,1 0-1,0 0 1,0 0 0,1 0 0,0 0 0,0 1 0,-1 8-1,2-13-46,1 0 0,-1 0-1,0 0 1,1 1 0,-1-1-1,1 0 1,-1 0 0,1 0-1,0 0 1,0 0 0,0-1-1,0 1 1,0 0 0,1 0-1,-1-1 1,0 1 0,1 0-1,-1-1 1,1 0 0,2 2-1,0 0 8,1 0-1,0 0 0,1-1 1,-1 0-1,0 0 0,7 1 1,32 7-97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8.628"/>
    </inkml:context>
    <inkml:brush xml:id="br0">
      <inkml:brushProperty name="width" value="0.05" units="cm"/>
      <inkml:brushProperty name="height" value="0.05" units="cm"/>
    </inkml:brush>
  </inkml:definitions>
  <inkml:trace contextRef="#ctx0" brushRef="#br0">1 45 18036,'47'2'1696,"3"-8"-1184,3-3-216,18 2 545,2 0-217,-3 0-648,-3 1-552,-18 2 496,-16 4-201,-23 6-95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9.028"/>
    </inkml:context>
    <inkml:brush xml:id="br0">
      <inkml:brushProperty name="width" value="0.05" units="cm"/>
      <inkml:brushProperty name="height" value="0.05" units="cm"/>
    </inkml:brush>
  </inkml:definitions>
  <inkml:trace contextRef="#ctx0" brushRef="#br0">0 28 15291,'9'7'2017,"11"-1"-1161,20-6-256,12-3 1304,18-3-1007,7-1-337,9-3-864,5 0 648,-10 7-312,-6 2-144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9.429"/>
    </inkml:context>
    <inkml:brush xml:id="br0">
      <inkml:brushProperty name="width" value="0.05" units="cm"/>
      <inkml:brushProperty name="height" value="0.05" units="cm"/>
    </inkml:brush>
  </inkml:definitions>
  <inkml:trace contextRef="#ctx0" brushRef="#br0">1 870 16339,'16'-12'543,"1"0"0,-2-1-1,28-30 1,34-52-27,-49 59-60,-19 24-358,215-280 1464,-23-14-677,-173 258-743,-72 129-80,5 2 0,2 2 1,-31 113-1,67-192-86,-21 87-772,20-82 686,1 0 1,0 0-1,1-1 1,1 1-1,-1 0 1,5 17-1,-5-25 85,1-1 1,-1 1-1,1 0 0,0-1 0,0 0 0,0 1 1,0-1-1,1 1 0,-1-1 0,1 0 1,1 2-1,-2-3-5,1 0 1,-1 0 0,1 0 0,-1-1-1,1 1 1,-1-1 0,1 1 0,-1-1 0,1 1-1,-1-1 1,1 0 0,-1 0 0,4 0-1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49.848"/>
    </inkml:context>
    <inkml:brush xml:id="br0">
      <inkml:brushProperty name="width" value="0.05" units="cm"/>
      <inkml:brushProperty name="height" value="0.05" units="cm"/>
    </inkml:brush>
  </inkml:definitions>
  <inkml:trace contextRef="#ctx0" brushRef="#br0">361 0 16836,'-13'8'240,"-1"0"0,1 1 0,0 0 1,1 1-1,0 0 0,-13 16 1,-59 75 311,75-89-361,-90 130 379,88-122-526,1 0 0,0 0 0,1 1 0,2 0 0,-9 36 0,15-52-34,0 1-1,0-1 1,1 1 0,-1-1 0,1 1-1,1-1 1,-1 1 0,1-1 0,0 1-1,2 7 1,-2-10-1,1 0-1,-1-1 1,1 1-1,-1-1 1,1 1 0,0-1-1,0 0 1,0 1-1,0-1 1,0 0 0,0 0-1,1-1 1,-1 1-1,0 0 1,1-1 0,0 0-1,-1 1 1,1-1-1,0 0 1,0 0-1,3 0 1,3 1 24,0-1 1,0-1-1,-1 1 0,1-2 1,0 1-1,0-1 0,0 0 0,-1-1 1,1 0-1,-1 0 0,1-1 1,-1 0-1,0-1 0,0 0 1,0 0-1,-1 0 0,9-7 0,3-4 88,0 1 1,-1-2-1,-1-1 0,-1 0 0,18-23 0,-19 19 7,0-1 0,-2 0 0,0 0 1,-2-1-1,9-25 0,-15 34-105,-1 1-1,0-1 1,-1 0-1,0 0 1,-2 0-1,1 0 1,-2 0 0,1 0-1,-2 0 1,-3-22-1,4 34-64,-1-1-1,1 1 0,-1-1 1,0 1-1,1-1 1,-1 1-1,0 0 1,0 0-1,-1-1 0,1 1 1,0 0-1,-1 0 1,0 0-1,1 0 1,-1 0-1,0 1 0,0-1 1,0 0-1,0 1 1,0-1-1,0 1 1,0 0-1,0 0 0,-1 0 1,1 0-1,-1 0 1,1 0-1,0 1 1,-1-1-1,1 1 0,-1-1 1,-3 1-1,2 1-66,0-1-1,0 1 0,0 0 0,-1 0 1,1 0-1,1 1 0,-1-1 0,0 1 1,0 0-1,0 0 0,1 0 0,-1 1 1,1-1-1,0 1 0,0 0 0,0 0 1,0 0-1,-3 4 0,-2 8-514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0.216"/>
    </inkml:context>
    <inkml:brush xml:id="br0">
      <inkml:brushProperty name="width" value="0.05" units="cm"/>
      <inkml:brushProperty name="height" value="0.05" units="cm"/>
    </inkml:brush>
  </inkml:definitions>
  <inkml:trace contextRef="#ctx0" brushRef="#br0">172 1 15171,'-100'191'2511,"85"-155"-2093,0 0 0,3 2 0,-12 54-1,22-82-284,1 0 0,0 0 0,0 1 0,1 17 0,0-25-106,1-1 0,-1 0 0,0 1-1,1-1 1,-1 0 0,1 0 0,0 0 0,0 1-1,0-1 1,0 0 0,0 0 0,0 0 0,0-1-1,1 1 1,-1 0 0,1 0 0,-1-1-1,1 1 1,0-1 0,0 1 0,0-1 0,0 0-1,0 0 1,0 1 0,0-2 0,0 1 0,0 0-1,3 1 1,2-1 3,0-1 0,0 1 0,0-1 0,0-1 0,0 1 0,0-1 0,0 0 0,-1-1 0,1 0 0,0 0 0,-1 0 0,8-4-1,8-5 30,0-1 0,22-15 0,-11 4 0,0-1 1,-2-1 0,-1-2-1,-1-1 1,-2-1 0,-1-1-1,28-42 1,-46 59-35,-1 0 0,0 0 0,0 0 1,8-29-1,-14 38-17,0 1 0,0-1 0,-1 0 0,1 0 0,-1 0 0,0 0 0,0 0 1,-1 0-1,1 0 0,-2-5 0,1 7-4,1 0 1,-1 1 0,0-1-1,0 0 1,0 0-1,0 1 1,0-1-1,0 1 1,-1-1-1,1 1 1,-1-1-1,1 1 1,-1 0-1,1 0 1,-1 0-1,1 0 1,-1 0 0,0 0-1,0 0 1,0 0-1,-3 0 1,0 0 6,0 0 0,-1 1 1,1 0-1,-1 0 1,1 0-1,0 0 0,-1 1 1,1 0-1,0 0 1,-1 0-1,1 1 0,0 0 1,0 0-1,0 0 0,0 1 1,1-1-1,-6 5 1,-8 5 53,1 1 1,-30 30-1,30-27-2,1 2-1,-20 27 0,31-38-40,0 0-1,1 1 1,0 0-1,0 0 0,1 0 1,0 0-1,0 1 1,1-1-1,-2 17 1,3-23-19,1 0 0,0 1 0,0-1 1,0 0-1,0 1 0,0-1 0,1 0 1,-1 0-1,1 1 0,0-1 0,-1 0 1,1 0-1,0 0 0,0 0 1,0 0-1,1 0 0,-1 0 0,0 0 1,1 0-1,-1-1 0,4 4 0,-1-3-17,-1 0 0,1 0 0,-1 0 0,1-1 0,0 1-1,0-1 1,0 0 0,0 0 0,0 0 0,0-1-1,7 1 1,2-1-139,1-1-1,-1 0 0,1-1 1,-1 0-1,0-1 1,24-9-1,-23 5-98,0 0 0,0-1 1,0 0-1,-1-1 0,0-1 0,-1 0 0,0-1 1,0 0-1,-1 0 0,-1-2 0,0 1 1,-1-1-1,0-1 0,9-18 0,6-12-373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0.577"/>
    </inkml:context>
    <inkml:brush xml:id="br0">
      <inkml:brushProperty name="width" value="0.05" units="cm"/>
      <inkml:brushProperty name="height" value="0.05" units="cm"/>
    </inkml:brush>
  </inkml:definitions>
  <inkml:trace contextRef="#ctx0" brushRef="#br0">234 77 18284,'-12'5'304,"1"0"1,1 1-1,-1 0 0,1 1 1,0 0-1,0 1 1,1 0-1,0 0 0,1 1 1,-10 12-1,2 0 120,1 0 1,2 1-1,-21 42 0,27-49-282,1 0 0,1 0 1,0 1-1,1 0 0,0 0 0,2 0 1,0 0-1,0 30 0,2-43-118,0 0-1,0 0 0,1 0 0,-1 0 1,1 0-1,0 0 0,0 0 1,0 0-1,0-1 0,0 1 0,0 0 1,1 0-1,0-1 0,-1 1 1,1-1-1,4 5 0,-4-6-6,1 1-1,-1-1 0,0 0 1,0 0-1,1 0 1,-1 0-1,1 0 1,-1 0-1,1-1 1,-1 1-1,1-1 1,-1 1-1,1-1 1,0 0-1,-1 0 1,3-1-1,4 0 14,0-1-1,-1 0 1,1-1-1,-1 0 0,0 0 1,0-1-1,0 0 1,0-1-1,-1 1 1,9-7-1,0-3 22,0-1 0,-1 0-1,-1-1 1,0-1-1,-1 0 1,-1-1-1,0 0 1,9-22-1,-14 26-63,-1 0-1,0-1 0,-1 0 0,-1 0 0,0 0 0,-1 0 0,-1-1 0,0 1 0,-1-1 0,-1 1 0,-3-31 1,2 40-20,0 0 0,-1 0 0,1 0 0,-2 0 0,1 0 0,-1 1 1,1-1-1,-2 1 0,1-1 0,0 1 0,-1 0 0,-8-7 1,10 9-13,-1 1 1,-1-1-1,1 1 1,0 0 0,-1 0-1,1 0 1,-1 0-1,1 1 1,-1-1 0,0 1-1,0 0 1,0 0 0,0 1-1,1-1 1,-1 1-1,0 0 1,0 0 0,0 0-1,0 0 1,-8 2 0,6 0-99,1 0 1,-1 0 0,0 1 0,1-1 0,-1 1 0,1 1 0,0-1-1,0 1 1,0 0 0,0 0 0,1 0 0,-1 0 0,-5 9 0,7-9-3,0 0 1,0 0 0,0 0 0,1 1 0,0-1 0,0 1 0,0 0 0,1-1 0,-1 1 0,1 0 0,0 0-1,0 0 1,1 0 0,-1 0 0,1 0 0,0 0 0,2 6 0,-2-9 92,0 0-1,1-1 1,0 1 0,-1 0-1,1 0 1,0-1 0,0 1-1,0 0 1,0-1-1,0 1 1,3 1 0,18 14-719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0.961"/>
    </inkml:context>
    <inkml:brush xml:id="br0">
      <inkml:brushProperty name="width" value="0.05" units="cm"/>
      <inkml:brushProperty name="height" value="0.05" units="cm"/>
    </inkml:brush>
  </inkml:definitions>
  <inkml:trace contextRef="#ctx0" brushRef="#br0">0 98 21525,'12'12'1576,"15"-4"-1192,9-12-184,16-5 704,5-2-576,7-3-832,4-6-376,-1-2 824,-7 3-160,-14 1-224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17.659"/>
    </inkml:context>
    <inkml:brush xml:id="br0">
      <inkml:brushProperty name="width" value="0.05" units="cm"/>
      <inkml:brushProperty name="height" value="0.05" units="cm"/>
    </inkml:brush>
  </inkml:definitions>
  <inkml:trace contextRef="#ctx0" brushRef="#br0">0 171 16307,'17'9'1393,"8"-15"-817,6-5-184,9-8 432,5-5-120,5-2-200,1-3-176,-2 5-504,-6 2-320,-10 11 400,-7 4-152,-10 7-136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1.410"/>
    </inkml:context>
    <inkml:brush xml:id="br0">
      <inkml:brushProperty name="width" value="0.05" units="cm"/>
      <inkml:brushProperty name="height" value="0.05" units="cm"/>
    </inkml:brush>
  </inkml:definitions>
  <inkml:trace contextRef="#ctx0" brushRef="#br0">5 576 20956,'-1'5'198,"0"-1"-29,0-1 0,1 1 0,-1 0 0,1 0 0,0 0 0,0-1 0,1 6 0,-1-9-140,0 1 0,0 0 0,1-1 0,-1 1-1,0-1 1,0 1 0,1 0 0,-1-1 0,1 1 0,-1-1 0,0 1 0,1-1 0,-1 1 0,1-1 0,-1 0 0,1 1 0,-1-1 0,1 1 0,-1-1 0,2 1 0,-1-1 3,1 0 1,-1 0 0,0 1-1,1-1 1,-1 0-1,1 0 1,-1 0 0,1-1-1,-1 1 1,0 0 0,1 0-1,-1-1 1,3 0-1,14-6 241,-1-1 0,0-1 0,0-1 0,-1 0 0,19-15 0,76-71 293,-106 92-536,47-44-50,-3-1 1,-1-3-1,-3-2 0,-3-2 0,39-66 0,-59 76-165,-21 45 172,-1 0 0,1-1 0,-1 1 0,0 0 0,1-1-1,-1 1 1,0-1 0,0 1 0,0-1 0,0 1 0,0 0 0,0-1 0,-1-2 0,1 4 6,-1-1 1,1 1 0,0-1-1,-1 1 1,1-1 0,0 1-1,-1 0 1,1-1 0,0 1-1,-1 0 1,1-1 0,-1 1-1,1 0 1,-1 0 0,1-1-1,-1 1 1,1 0 0,-1 0-1,1 0 1,-1 0 0,1 0-1,-1 0 1,1 0 0,-1-1-1,1 2 1,-1-1 0,1 0-1,-1 0 1,0 0 0,1 0-1,-1 0 1,1 0 0,-1 1-1,-4 0-12,0 2-1,0-1 1,0 0 0,0 1-1,0 0 1,1 0-1,-1 0 1,1 1-1,0-1 1,0 1-1,-6 7 1,-5 8 2,-16 26 0,28-41 14,-35 60-147,-59 132-1,-7 79 486,83-219-340,-1-9-2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1.844"/>
    </inkml:context>
    <inkml:brush xml:id="br0">
      <inkml:brushProperty name="width" value="0.05" units="cm"/>
      <inkml:brushProperty name="height" value="0.05" units="cm"/>
    </inkml:brush>
  </inkml:definitions>
  <inkml:trace contextRef="#ctx0" brushRef="#br0">70 156 17004,'21'0'2064,"9"0"-1256,19-12-272,8-1 993,19-7-713,9-1-248,11-2-712,-2 0-464,-9 3-64,-12 3 432,-24 11-296,-16 7-209</inkml:trace>
  <inkml:trace contextRef="#ctx0" brushRef="#br0" timeOffset="1">1 441 18740,'4'20'1640,"28"-19"-1048,11-5-239,21-13 519,8-5-312,15-8-720,8-3-408,2-2 624,4 2-208,-7 8-296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2.322"/>
    </inkml:context>
    <inkml:brush xml:id="br0">
      <inkml:brushProperty name="width" value="0.05" units="cm"/>
      <inkml:brushProperty name="height" value="0.05" units="cm"/>
    </inkml:brush>
  </inkml:definitions>
  <inkml:trace contextRef="#ctx0" brushRef="#br0">419 208 13299,'0'-7'253,"-2"0"0,1 1 1,-1-1-1,0 0 0,0 1 0,0-1 1,-8-11-1,8 15-183,0 0 1,0 0-1,-1 1 1,0-1-1,1 1 1,-1 0-1,0-1 1,0 1-1,0 1 1,-1-1-1,1 0 1,0 1-1,-1-1 1,1 1 0,-1 0-1,-5-1 1,-1 1 192,-1 0 0,0 0 1,0 1-1,0 1 1,1-1-1,-1 2 1,0 0-1,1 0 1,-1 0-1,1 2 0,0-1 1,-18 10-1,11-4 68,-1 1-1,1 0 1,1 2-1,-1 0 1,-27 28-1,37-32-186,0 0-1,0 1 1,1 0-1,0 0 0,0 0 1,-6 17-1,11-23-99,-1 1-1,1 0 1,0-1 0,1 1-1,-1 0 1,1-1-1,-1 1 1,1 0-1,1 6 1,-1-7-27,1-1 1,-1 0-1,1 0 0,0 0 1,-1 0-1,1 0 1,0-1-1,0 1 0,1 0 1,-1 0-1,0 0 0,0-1 1,1 1-1,-1-1 1,1 1-1,0-1 0,-1 0 1,3 2-1,0-1-4,0 0 1,0-1-1,0 1 0,0-1 1,0 0-1,0 0 0,1 0 1,-1-1-1,0 1 0,0-1 1,1 0-1,-1 0 0,0-1 1,0 1-1,1-1 1,5-2-1,4-1-30,-1-1 0,0 0 1,22-13-1,-3-1-127,-2-1-1,0-1 1,42-40-1,-52 42-6,-1-1 0,-1-1-1,-1 0 1,-1-1 0,17-33-1,-29 49 94,-1 0-1,0-1 1,0 1-1,0-1 1,-1 0-1,0 0 1,0 0-1,0-11 1,-1 18 58,-1 0 0,0 0 0,0-1 0,0 1 0,0 0 0,0 0 1,0-1-1,0 1 0,0 0 0,0-1 0,0 1 0,-1 0 0,1 0 0,0-1 0,0 1 1,0 0-1,0 0 0,0-1 0,0 1 0,0 0 0,-1 0 0,1 0 0,0-1 1,0 1-1,0 0 0,-1 0 0,1 0 0,0-1 0,0 1 0,-1 0 0,1 0 1,0 0-1,0 0 0,-1 0 0,1 0 0,0 0 0,0 0 0,-1-1 0,1 1 1,0 0-1,0 0 0,-1 0 0,1 0 0,0 0 0,-1 0 0,1 1 0,0-1 0,0 0 1,-1 0-1,1 0 0,-14 9 108,5 1-5,1 1-1,0 0 0,1 0 1,0 0-1,1 1 0,0 0 0,1 0 1,-8 25-1,6-9 157,0 2 1,-5 58-1,11-68-179,0-1 0,1 0-1,1 0 1,1 0 0,7 27-1,-6-35-75,0 0-1,1 0 0,0-1 1,1 1-1,1-1 0,-1 0 1,2 0-1,-1-1 0,1 0 1,10 10-1,35 27-114,-33-30 9,-1 0 0,23 26 0,-37-38 91,-1 1 0,1 0 0,-1 0 0,0 0-1,0 0 1,0 1 0,-1-1 0,0 1 0,0 0 0,0 0 0,-1-1-1,0 1 1,0 0 0,0 10 0,-1-12 40,-1 1 0,0 0 1,0-1-1,0 1 0,0-1 0,-1 1 0,0-1 1,0 0-1,0 0 0,0 1 0,-1-2 1,0 1-1,0 0 0,0 0 0,0-1 0,0 0 1,-1 1-1,1-1 0,-1 0 0,0-1 0,0 1 1,0-1-1,-6 3 0,-2 0 87,0 0 0,0 0 0,0-1 0,-1-1 0,1 0 0,-1-1-1,-18 1 1,12-2-17,0-2-1,0 0 1,0-1 0,0 0-1,-19-7 1,27 6-218,0 0 0,0-1 0,0 0 0,1-1 0,-1 0 0,2-1 0,-1 0 0,0-1 0,-12-11 0,19 15-1,0 0 0,0 0 0,1-1 0,-1 1 1,1 0-1,0-1 0,0 0 0,0 1 1,-2-7-1,4 8 82,-1 1 1,1-1-1,-1 0 1,1 0-1,0 0 0,0 0 1,0 0-1,0 0 1,0 0-1,0 0 0,1 0 1,-1 0-1,1 1 1,-1-1-1,1 0 1,0 0-1,0 0 0,-1 1 1,1-1-1,0 0 1,2-1-1,19-18-683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2.837"/>
    </inkml:context>
    <inkml:brush xml:id="br0">
      <inkml:brushProperty name="width" value="0.05" units="cm"/>
      <inkml:brushProperty name="height" value="0.05" units="cm"/>
    </inkml:brush>
  </inkml:definitions>
  <inkml:trace contextRef="#ctx0" brushRef="#br0">282 29 16179,'-1'-1'106,"1"0"-1,-1 0 0,0 0 0,0 0 0,0 0 0,0 0 0,0 0 0,0 0 0,0 1 0,0-1 1,0 0-1,0 1 0,0-1 0,0 1 0,-1-1 0,1 1 0,0 0 0,0-1 0,-1 1 1,1 0-1,0 0 0,-1 0 0,1 0 0,0 0 0,0 0 0,-1 0 0,1 0 0,0 1 0,-1-1 1,1 0-1,0 1 0,0-1 0,0 1 0,-2 0 0,-6 4 392,0-1 0,1 1 0,-13 10 0,19-13-177,-16 11-50,1 1-1,0 1 1,2 0 0,-1 1-1,2 1 1,0 0-1,1 1 1,1 0 0,1 1-1,0 1 1,-12 31-1,21-44-219,0 0-1,0 0 0,0 0 1,1 0-1,0 11 0,1-16-43,-1-1 0,1 1 0,1-1-1,-1 1 1,0-1 0,0 1 0,0-1-1,1 1 1,-1-1 0,1 1 0,-1-1 0,1 0-1,0 1 1,-1-1 0,1 0 0,0 1-1,0-1 1,0 0 0,0 0 0,0 0-1,0 0 1,0 0 0,0 0 0,1 0 0,-1 0-1,0 0 1,1 0 0,-1-1 0,0 1-1,1-1 1,-1 1 0,1-1 0,1 1 0,2-1-25,1 0 0,-1 0 1,0 0-1,0 0 0,0-1 1,0 0-1,0 0 0,0-1 1,0 1-1,0-1 0,-1 0 1,1-1-1,5-2 0,7-6-95,-1 0-1,16-14 0,-1-2-407,-1-2 0,-1 0-1,-2-2 1,-1-1 0,-1-2 0,32-59 0,-45 64-49,-12 29 565,0 0 1,0 0-1,0-1 0,0 1 0,0 0 1,0 0-1,0 0 0,0 0 1,0-1-1,0 1 0,0 0 0,0 0 1,0 0-1,0 0 0,0-1 1,0 1-1,0 0 0,0 0 0,0 0 1,0 0-1,0 0 0,0-1 1,-1 1-1,1 0 0,0 0 0,0 0 1,0 0-1,0 0 0,0-1 0,0 1 1,0 0-1,-1 0 0,1 0 1,0 0-1,0 0 0,0 0 0,0 0 1,0 0-1,-1 0 0,1 0 1,0-1-1,-13 9-64,5 0 182,1 1-1,0-1 0,0 1 0,1 0 1,0 1-1,0 0 0,-5 12 0,-25 78 937,29-77-845,1 0 0,1 0-1,0 1 1,2 0 0,0 42-1,4-53-196,0 0 0,1 0-1,0 0 1,1-1 0,0 1-1,1 0 1,1-1 0,0 0-1,1 0 1,0 0-1,0-1 1,10 13 0,24 19-346,-33-36 239,1 0 1,-1 1-1,-1-1 1,1 1-1,-1 1 1,-1-1-1,0 1 1,7 14 0,-12-21 84,1 0 0,0 0 1,-1 0-1,0 0 0,1 0 1,-1 1-1,0-1 1,0 0-1,0 0 0,0 0 1,-1 0-1,1 0 0,-1 1 1,1-1-1,-1 0 1,0 0-1,1 0 0,-3 3 1,1-3 32,0 1 1,-1 0 0,1 0-1,-1-1 1,1 1-1,-1-1 1,0 0 0,0 0-1,0 0 1,-4 2 0,-6 2 176,-1-1 0,0-1-1,0 0 1,-20 3 0,18-3-20,0-1-1,0-1 0,0-1 0,0 0 0,0-1 1,0-1-1,-31-5 0,45 6-221,0-1-1,0 1 1,1-1 0,-1 1-1,0-1 1,1 0 0,-1 0 0,0 0-1,1 0 1,-1 0 0,1 0-1,-1 0 1,1-1 0,0 1-1,0-1 1,0 1 0,-1 0-1,1-1 1,0 0 0,1 1 0,-2-3-1,2 3 11,-1-1 0,1 0 1,0 1-1,0-1 0,0 0 0,0 0 0,0 1 0,1-1 0,-1 0 1,0 1-1,1-1 0,-1 1 0,1-1 0,0 0 0,0 1 0,-1-1 0,1 1 1,0-1-1,0 1 0,0 0 0,0 0 0,3-3 0,16-16-507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3.377"/>
    </inkml:context>
    <inkml:brush xml:id="br0">
      <inkml:brushProperty name="width" value="0.05" units="cm"/>
      <inkml:brushProperty name="height" value="0.05" units="cm"/>
    </inkml:brush>
  </inkml:definitions>
  <inkml:trace contextRef="#ctx0" brushRef="#br0">351 39 17068,'-23'2'404,"0"0"1,0 2-1,0 0 1,1 2-1,0 0 1,0 2-1,0 0 1,1 1-1,0 1 1,1 1-1,0 1 1,-24 20-1,39-28-297,0 1 0,0 0 1,0 0-1,1 0 0,0 0 0,0 1 0,-5 8 0,9-13-90,-1 1 0,1-1 0,-1 0 0,1 0 0,-1 1 0,1-1 0,0 0 0,-1 0 0,1 1 1,0-1-1,0 0 0,0 1 0,0-1 0,0 0 0,0 1 0,1-1 0,-1 0 0,0 0 0,1 1 0,-1-1 0,1 0 0,-1 0 0,1 1 0,-1-1 0,1 0 0,0 0 0,0 0 0,0 0 0,-1 0 0,1 0 0,0 0 0,0 0 0,0-1 0,0 1 0,1 0 0,-1-1 0,0 1 0,0 0 0,0-1 0,1 1 0,-1-1 0,0 0 0,0 1 0,1-1 0,1 0 0,9 3-18,1-1 0,0-1 0,0 0 0,0-1-1,0 0 1,0-1 0,0 0 0,19-5-1,6-3-208,59-22-1,-56 15-147,57-32 0,-80 37 206,0 0-1,0-1 1,-1-1-1,-1 0 1,16-17-1,-30 27 129,0 1-1,0 0 1,0-1-1,0 1 1,0-1-1,-1 0 0,1 0 1,-1 1-1,0-1 1,0 0-1,1-4 1,-2 6 21,0 1 1,0-1 0,0 1 0,0-1 0,0 1 0,0-1 0,0 0 0,0 1-1,0-1 1,0 1 0,-1-1 0,1 1 0,0-1 0,0 1 0,-1-1 0,1 1-1,0-1 1,-1 1 0,1-1 0,0 1 0,-1 0 0,0-1 0,0 0 8,0 0-1,0 1 1,-1-1 0,1 1 0,0 0 0,0-1 0,-1 1 0,1 0 0,0 0-1,-1 0 1,1 0 0,0 0 0,-3 0 0,-5 1 83,0 1 0,1 1-1,-1-1 1,0 1 0,1 1 0,-1-1 0,1 2 0,0-1-1,1 1 1,-1 0 0,1 0 0,-12 12 0,5-3 146,0 0 0,1 1 0,1 0 0,-21 33 0,26-35-126,0 1-1,1-1 1,0 2 0,1-1-1,0 0 1,-4 26 0,8-32-114,0-1 1,1 1 0,0 0-1,0-1 1,0 1-1,1-1 1,0 1 0,1-1-1,0 1 1,0-1 0,0 0-1,1 0 1,0 0-1,1 0 1,4 7 0,6 4-149,0-2 0,2 0 1,-1 0-1,2-1 1,22 15-1,-22-18 48,-1 0 0,-1 1-1,0 1 1,0 1 0,-2 0-1,15 21 1,-25-32 116,0 1-1,-1 0 1,0 0-1,1 0 1,-2 0 0,1 0-1,-1 0 1,0 1-1,0-1 1,0 1-1,-1-1 1,1 0 0,-1 1-1,-1-1 1,1 1-1,-1-1 1,0 0-1,0 1 1,-4 8 0,2-7 70,-1 0 1,1 1-1,-2-2 1,1 1-1,-1 0 1,0-1-1,0 0 1,-1 0-1,0 0 1,0-1-1,0 0 1,-11 7-1,0-2 176,0-1 0,0-1 1,-1 0-1,0-1 0,-31 7 0,40-11-299,0-1 0,-1-1 0,1 0 0,0 0-1,-1-1 1,1 0 0,-1 0 0,1-1 0,0 0 0,-1-1 0,1 0 0,0-1 0,-12-4 0,18 5 11,1 1 0,-1-1 0,0 0 0,1 0 0,-1 0 0,1 0 0,0 0 0,0 0 0,0-1 0,0 1 0,0-1 0,0 0 0,0 1 0,1-1 0,-2-5 0,0-16-423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6.008"/>
    </inkml:context>
    <inkml:brush xml:id="br0">
      <inkml:brushProperty name="width" value="0.05" units="cm"/>
      <inkml:brushProperty name="height" value="0.05" units="cm"/>
    </inkml:brush>
  </inkml:definitions>
  <inkml:trace contextRef="#ctx0" brushRef="#br0">1403 38 14203,'-12'11'1911,"12"-11"-1910,-1 1 15,0-1 0,1 1-1,-1-1 1,0 1 0,1-1-1,-1 0 1,0 1 0,0-1-1,0 0 1,1 1 0,-1-1-1,0 0 1,0 0 0,0 0-1,1 0 1,-1 1 0,0-1-1,0-1 1,0 1 0,0 0-1,1 0 1,-1 0 0,0 0-1,0 0 1,0-1 0,1 1-1,-1 0 1,0-1 0,0 1-1,1-1 1,-1 1 0,0-1-1,1 1 1,-2-2 0,-12-16 511,12 15-425,0 0 0,0 0 0,0 0 0,0 0 0,-1 0 0,1 1 0,-1-1 0,-5-3 0,6 6-81,0 0 0,0 0 0,0 0 0,0 0-1,0 0 1,-1 0 0,1 1 0,0-1 0,0 1 0,0 0-1,1-1 1,-1 1 0,0 0 0,0 0 0,0 0 0,0 1-1,1-1 1,-1 0 0,1 1 0,-3 1 0,-44 42-5,30-27 9,-10 8-14,10-10 4,1 0 0,1 1 0,0 1 0,1 0 0,-18 30 0,2 9 38,20-33-12,-2-1-1,0 0 0,-2-1 1,0 0-1,-2-2 1,0 1-1,-26 22 0,-180 130 657,178-143-442,-1-3 0,-1-1 1,-62 24-1,91-42-194,-1-2 0,1-1 0,-1 0 1,0-1-1,-1-1 0,-29 1 0,40-4-243,-1-1 0,0 0 0,0 0 0,0-1 0,1 0 0,-1-1 0,1 0 0,-1 0 0,1-1 0,0-1 0,0 1 0,1-1 0,0-1 0,-14-10 0,11 5-4,1 1 0,-1-2 0,2 1 0,0-1 0,0-1-1,-11-20 1,-14-44-669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6.457"/>
    </inkml:context>
    <inkml:brush xml:id="br0">
      <inkml:brushProperty name="width" value="0.05" units="cm"/>
      <inkml:brushProperty name="height" value="0.05" units="cm"/>
    </inkml:brush>
  </inkml:definitions>
  <inkml:trace contextRef="#ctx0" brushRef="#br0">998 0 16428,'-9'15'411,"-1"0"1,0-1 0,-1 0 0,-16 17 0,-56 44-83,43-41 179,-174 158 345,-79 69-451,26-14-82,240-216-289,26-31-31,1 0 1,0 1 0,-1-1-1,1 1 1,-1-1-1,1 0 1,-1 1 0,1-1-1,0 1 1,-1-1-1,1 1 1,0-1 0,0 1-1,-1-1 1,1 1-1,0 0 1,0-1 0,0 1-1,0-1 1,0 1-1,0 0 1,0-1 0,0 1-1,0-1 1,0 1-1,0-1 1,0 1-1,0 0 1,0-1 0,0 1-1,1-1 1,-1 1-1,0-1 1,0 1 0,1-1-1,-1 1 1,0-1-1,1 1 1,-1-1 0,1 1-1,-1-1 1,0 1-1,1-1 1,0 1 0,25 5 11,-22-5-10,38 4 15,0 3 1,-1 1-1,0 2 0,0 2 1,54 26-1,-57-20 92,121 57-607,-130-64 323,1-2 0,-1-1 0,52 8 0,-22-10-31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8.884"/>
    </inkml:context>
    <inkml:brush xml:id="br0">
      <inkml:brushProperty name="width" value="0.05" units="cm"/>
      <inkml:brushProperty name="height" value="0.05" units="cm"/>
    </inkml:brush>
  </inkml:definitions>
  <inkml:trace contextRef="#ctx0" brushRef="#br0">68 0 18348,'-2'40'1706,"-11"61"0,2-20-1057,-26 539 435,36-604-1242,0-15-67,1-3-40,-1-26-354,0-281-2175,1 298 2742,-1 7 38,1 0 0,0 0 0,1 0 0,-1 1 0,0-1 0,1 0 0,0 0 0,0 0 0,2-3 0,-3 6 14,0 1 0,0 0 1,0 0-1,1 0 0,-1-1 0,0 1 0,0 0 0,0 0 0,1 0 1,-1-1-1,0 1 0,0 0 0,0 0 0,1 0 0,-1 0 0,0 0 0,1 0 1,-1 0-1,0 0 0,0-1 0,1 1 0,-1 0 0,0 0 0,0 0 1,1 0-1,-1 0 0,0 0 0,1 1 0,-1-1 0,0 0 0,0 0 1,1 0-1,-1 0 0,0 0 0,0 0 0,1 0 0,-1 0 0,0 1 1,0-1-1,0 0 0,1 0 0,-1 0 0,0 1 0,0-1 0,0 0 1,0 0-1,1 0 0,-1 1 0,0-1 0,12 17 35,-8-11-22,-2-3 1,0 0 1,1 0-1,-1 0 1,1 0-1,-1 0 1,1-1-1,0 1 1,0-1-1,0 0 1,1 0-1,-1 0 1,0 0-1,1 0 1,-1-1-1,1 1 1,-1-1-1,1 0 1,0 0-1,0-1 1,-1 1-1,1-1 1,0 0-1,0 0 1,0 0-1,0 0 1,-1-1-1,1 1 1,0-1-1,7-2 1,1-2 41,0-1 1,0 0 0,-1-1-1,0 0 1,0-1 0,-1 0-1,0 0 1,12-13 0,1-4 123,-1 0 0,20-33 0,-16 19 144,29-60-1,-44 76-141,-1-1 0,-1-1 0,12-50 0,-20 73-157,-1 0-1,0-1 1,1 1-1,-1 0 1,0-1-1,0 1 1,0-1-1,0 1 0,0 0 1,-1-1-1,0-3 1,0 6-18,1-1 0,0 1 0,0 0 0,-1-1 0,1 1 1,0 0-1,-1 0 0,1-1 0,0 1 0,-1 0 0,1 0 0,0-1 0,-1 1 1,1 0-1,0 0 0,-1 0 0,1 0 0,-1 0 0,1 0 0,0-1 0,-1 1 1,1 0-1,-1 0 0,1 0 0,-1 0 0,1 0 0,0 1 0,-1-1 0,1 0 0,-1 0 1,1 0-1,0 0 0,-1 0 0,1 0 0,-1 1 0,0-1 0,-3 3 17,0 0-1,0 0 1,1 1-1,-1-1 0,0 1 1,1-1-1,0 1 0,0 0 1,-4 8-1,-9 19 23,1 0 0,-21 65-1,-6 73-39,36-138-6,-3 45 0,9-63 0,0-1 1,0 0-1,2 0 0,-1 0 1,1 0-1,7 21 1,-8-30-1,0 0 0,1 0 0,-1 1 0,1-1 0,-1-1 0,1 1 0,0 0 0,0 0 1,0-1-1,0 1 0,1-1 0,-1 1 0,1-1 0,0 0 0,4 3 0,-5-4 0,1 0 0,0 0 0,0-1 0,-1 1 0,1-1 0,0 1 0,0-1 0,0 0 0,0 0 0,-1 0 0,1 0 0,0-1 0,0 1 0,0-1 0,-1 0 0,1 0 0,0 0 0,-1 0 0,6-3 0,4-3 4,0-1 1,0 0-1,-1-1 1,0-1 0,-1 1-1,0-2 1,-1 1-1,14-21 1,3-7 17,28-58 0,-22 34-42,-32 62 20,0-1-1,0 1 1,0 0 0,0 0-1,0 0 1,0 0-1,0 0 1,0 0-1,0-1 1,0 1 0,0 0-1,0 0 1,0 0-1,0 0 1,0 0-1,0 0 1,0 0 0,0-1-1,0 1 1,0 0-1,0 0 1,0 0-1,1 0 1,-1 0 0,0 0-1,0 0 1,0 0-1,0 0 1,0 0 0,0 0-1,0 0 1,0-1-1,1 1 1,-1 0-1,0 0 1,0 0 0,0 0-1,0 0 1,0 0-1,0 0 1,1 0-1,-1 0 1,0 0 0,0 0-1,0 0 1,0 0-1,0 0 1,0 0-1,0 0 1,1 1 0,-1-1-1,0 0 1,0 0-1,0 0 1,0 0-1,1 10-15,-3 20-6,2-27 19,-3 31-11,-5 69-4,7-87 40,2 0 0,0 0 0,0 0-1,6 20 1,-6-33-14,-1 0-1,1-1 0,0 1 1,0-1-1,0 1 0,0-1 1,0 0-1,1 1 0,-1-1 1,1 0-1,-1 0 1,1 0-1,0 0 0,0 0 1,0 0-1,0-1 0,0 1 1,0-1-1,3 2 0,-3-2-15,1 0 0,-1-1-1,1 0 1,-1 1-1,1-1 1,-1 0 0,1 0-1,0 0 1,-1 0-1,1-1 1,-1 1 0,1-1-1,-1 1 1,1-1-1,-1 0 1,1 0 0,-1 0-1,0 0 1,0-1-1,3-1 1,3-2 53,0-1 1,-1 0-1,1-1 1,-1 0-1,-1 0 0,1-1 1,-1 1-1,-1-1 1,1-1-1,-1 1 1,-1-1-1,1 0 0,-2 0 1,1 0-1,-1 0 1,3-15-1,2-25-1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9.292"/>
    </inkml:context>
    <inkml:brush xml:id="br0">
      <inkml:brushProperty name="width" value="0.05" units="cm"/>
      <inkml:brushProperty name="height" value="0.05" units="cm"/>
    </inkml:brush>
  </inkml:definitions>
  <inkml:trace contextRef="#ctx0" brushRef="#br0">0 0 18612,'0'2'1400,"4"8"-1144,4-3-192,9 0 264,4 0-704,11-1 352,4-2-160,8 0-104</inkml:trace>
  <inkml:trace contextRef="#ctx0" brushRef="#br0" timeOffset="1">370 63 16171,'-3'4'200,"-65"82"2508,61-75-2545,0 0 1,0 0-1,1 1 1,1-1-1,0 1 1,-4 15-1,8-26-186,1 0-1,0 0 1,-1 0 0,1 0-1,0 0 1,0 0 0,0 0-1,-1 0 1,1 0 0,0 0-1,0 0 1,0 0 0,1 0-1,-1 0 1,0 0 0,0 0 0,0 0-1,1 0 1,-1-1 0,1 1-1,-1 0 1,1 0 0,-1 0-1,1 0 1,-1 0 0,1-1-1,-1 1 1,1 0 0,0 0-1,0-1 1,-1 1 0,1-1-1,0 1 1,0 0 0,0-1-1,0 0 1,0 1 0,0-1-1,0 1 1,0-1 0,-1 0-1,1 0 1,0 0 0,0 0 0,0 1-1,2-2 1,6 1-223,-1 0 0,0-1-1,0-1 1,14-3 0,-9 1-8,2 1 24,1 0 0,-1 1-1,0 0 1,1 1-1,-1 1 1,20 2-1,-32-1 278,1-1 1,-1 0-1,0 1 0,1 0 0,-1 0 0,0 0 0,0 0 1,1 1-1,-1-1 0,0 1 0,-1 0 0,1 0 0,0 0 0,0 0 1,-1 0-1,1 1 0,-1-1 0,0 1 0,0 0 0,0-1 1,0 1-1,0 0 0,0 0 0,-1 0 0,0 1 0,1-1 1,-1 0-1,0 0 0,-1 1 0,1-1 0,0 0 0,-1 1 0,0-1 1,0 5-1,-1-1 146,0 0 1,0-1-1,0 1 1,-1-1 0,0 0-1,0 1 1,-1-1-1,0 0 1,0 0-1,0 0 1,-1-1 0,1 1-1,-1-1 1,-1 0-1,-5 6 1,5-7-125,1 1 0,-1-1 0,1 0 0,-1-1 0,0 1 0,-1-1 1,1 0-1,-1 0 0,1-1 0,-1 1 0,0-1 0,0-1 0,0 1 0,0-1 0,0 0 0,-11 0 0,16-1-70,-1 0 0,0 0 0,0 0-1,0-1 1,1 1 0,-1-1 0,0 1 0,0-1-1,1 1 1,-1-1 0,0 0 0,1 0-1,-1 0 1,1 0 0,-1 0 0,1 0-1,0-1 1,0 1 0,-1 0 0,1-1-1,0 1 1,0-1 0,0 1 0,0-1 0,-1-2-1,-4-25-208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9.739"/>
    </inkml:context>
    <inkml:brush xml:id="br0">
      <inkml:brushProperty name="width" value="0.05" units="cm"/>
      <inkml:brushProperty name="height" value="0.05" units="cm"/>
    </inkml:brush>
  </inkml:definitions>
  <inkml:trace contextRef="#ctx0" brushRef="#br0">132 21 16355,'0'-1'85,"-1"-1"-1,0 1 0,1 0 0,-1 0 0,0 0 1,0 0-1,0 0 0,0 0 0,0 0 0,0 0 1,0 0-1,0 0 0,0 0 0,0 0 0,0 1 0,-1-1 1,1 1-1,0-1 0,-1 1 0,1-1 0,0 1 1,-1 0-1,1-1 0,0 1 0,-3 0 0,1 1 22,1-1-1,0 1 0,0 0 1,-1 0-1,1 0 0,0 0 0,0 0 1,0 1-1,0-1 0,0 1 1,0-1-1,1 1 0,-4 3 1,-2 3 122,1 1 0,-1 1 0,1-1 0,1 1 0,-6 13 0,5-9-112,2 0-1,-1 0 1,2 0 0,0 0-1,0 1 1,1-1-1,1 1 1,1-1-1,0 1 1,1-1 0,4 28-1,-4-40-98,-1 0-1,1 1 0,-1-1 1,1 0-1,0 1 1,0-1-1,0 0 1,1 0-1,-1 0 0,0 0 1,1 0-1,-1 0 1,1-1-1,0 1 0,-1 0 1,1-1-1,0 1 1,0-1-1,0 0 1,0 1-1,0-1 0,1 0 1,-1 0-1,0 0 1,0-1-1,1 1 0,-1-1 1,0 1-1,1-1 1,-1 0-1,1 0 0,-1 0 1,0 0-1,1 0 1,-1 0-1,1-1 1,-1 1-1,0-1 0,0 0 1,1 1-1,2-3 1,9-2 21,-1-2 1,0 1 0,0-2-1,-1 1 1,0-2-1,-1 0 1,22-20 0,67-85 160,-87 98-158,-8 10-25,43-58 150,-41 52-91,-9 13 21,-15 21 62,5-3-65,1 2 0,1-1 0,1 2 0,-7 23 0,13-34-119,0 1 1,0-1-1,1 1 0,0-1 0,1 1 1,1 0-1,0 0 0,0-1 1,5 23-1,-4-30 2,0 0-1,0-1 1,1 1-1,-1-1 1,1 1-1,0-1 1,3 5-1,-4-7 21,-1-1 0,0 1 0,1-1 0,-1 1 0,1-1 0,-1 0 0,1 1 0,-1-1 0,1 1 0,-1-1 0,1 0 0,-1 1 0,1-1 0,-1 0 0,1 0 0,-1 1 0,1-1 0,0 0 0,-1 0 0,1 0 0,0 0 0,-1 0-1,1 0 1,0 0 0,-1 0 0,1 0 0,-1 0 0,1 0 0,0 0 0,-1 0 0,1-1 0,-1 1 0,1 0 0,0 0 0,-1-1 0,1 1 0,-1 0 0,1-1 0,-1 1 0,1 0 0,-1-1 0,1 1 0,-1-1 0,0 1 0,1-1 0,-1 1 0,1-2 0,13-20-198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18.091"/>
    </inkml:context>
    <inkml:brush xml:id="br0">
      <inkml:brushProperty name="width" value="0.05" units="cm"/>
      <inkml:brushProperty name="height" value="0.05" units="cm"/>
    </inkml:brush>
  </inkml:definitions>
  <inkml:trace contextRef="#ctx0" brushRef="#br0">0 37 18436,'0'-1'92,"1"1"0,-1-1-1,0 0 1,1 0 0,-1 0 0,0 1-1,1-1 1,-1 0 0,1 0 0,-1 1 0,1-1-1,0 1 1,-1-1 0,1 0 0,0 1 0,-1-1-1,1 1 1,0-1 0,0 1 0,-1 0 0,1-1-1,0 1 1,1-1 0,23-6 450,-23 6-354,25-4-53,-1 1 1,1 1 0,-1 2 0,1 0 0,0 2-1,0 1 1,-1 1 0,1 1 0,-1 1 0,0 2-1,32 12 1,-49-16-137,1 2-1,-1-1 1,0 1-1,0 1 1,-1 0-1,0 0 1,0 0-1,0 1 1,-1 0-1,0 1 1,0 0-1,-1 0 1,0 0-1,9 15 1,-10-10-3,1 0 1,-2 1-1,0-1 0,0 1 1,-1 0-1,-1 0 0,0 0 1,-1 0-1,-1 0 0,-1 18 1,-3 5 23,-1 0 1,-2-1 0,-1 1 0,-2-1 0,-25 59-1,1-21 37,-67 107-1,94-169-38,-46 69-407,46-73 240,1 1-1,-2-1 0,1 0 1,-1-1-1,-1 0 1,-13 10-1,7-10-98,7-8-86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0.310"/>
    </inkml:context>
    <inkml:brush xml:id="br0">
      <inkml:brushProperty name="width" value="0.05" units="cm"/>
      <inkml:brushProperty name="height" value="0.05" units="cm"/>
    </inkml:brush>
  </inkml:definitions>
  <inkml:trace contextRef="#ctx0" brushRef="#br0">377 15 21189,'-4'-3'125,"-1"1"0,1 0 0,0 1 0,-1-1 1,1 1-1,-1 0 0,0 0 0,1 0 0,-1 1 1,0-1-1,0 1 0,-7 1 0,3 0-29,1 1 1,-1 0-1,1 0 0,0 1 0,0 0 0,-11 7 1,0 1 22,1 0 0,0 2 1,1 0-1,-27 27 0,27-22-22,1 0 0,-17 24 0,27-33-83,0 0-1,1 0 0,0 0 1,1 1-1,0-1 0,1 1 1,-5 16-1,8-24-19,-1-1 0,1 1 1,0-1-1,0 1 0,-1-1 1,1 1-1,0-1 0,0 1 0,0-1 1,0 1-1,1-1 0,-1 1 0,0-1 1,1 0-1,-1 1 0,1-1 1,-1 1-1,1-1 0,0 0 0,-1 1 1,1-1-1,0 0 0,0 0 0,0 0 1,0 0-1,0 1 0,0-1 1,0-1-1,2 2 0,0-1-9,0 0 1,0 0-1,0 0 1,0-1-1,0 1 1,0-1-1,0 0 0,0 0 1,0 0-1,1-1 1,-1 1-1,0-1 0,5-1 1,39-12-132,-29 8 67,1 1-1,0 0 1,35-3 0,-48 8 64,-1-1-1,0 2 1,1-1 0,-1 1 0,0-1 0,0 1 0,1 1 0,-1-1-1,0 1 1,0 0 0,0 0 0,-1 0 0,1 1 0,0 0 0,-1 0-1,0 0 1,1 0 0,5 7 0,-3-1-10,-1 0 1,1 0-1,-1 0 0,-1 1 0,0 0 1,-1 0-1,1 0 0,-2 1 0,0-1 1,0 1-1,-1 0 0,2 16 0,-2-4 40,-1 1-1,-1-1 0,-1 0 0,-9 45 0,6-48 145,-1 0-1,-1-1 1,-1 0-1,0 0 1,-2-1-1,0 0 1,-21 31-1,25-42-51,0 0-1,-1 0 1,1 0-1,-2-1 1,1 0 0,-1 0-1,1-1 1,-2 0-1,1 0 1,0-1 0,-1 1-1,0-2 1,0 1-1,0-1 1,-1 0-1,1-1 1,-1 0 0,1 0-1,-1-1 1,-12 0-1,16-1-82,0 0-1,-1 0 0,1-1 1,0 0-1,0 0 0,0-1 1,-1 0-1,1 0 0,1 0 1,-1 0-1,0 0 0,0-1 1,1 0-1,0 0 0,-6-6 1,4 4-62,1-1 1,0-1-1,0 1 1,1-1-1,0 0 1,0 0-1,0 0 1,1 0 0,-3-12-1,1 1-153,1-1 0,1 1 0,0-1 0,2 0 0,0 1 0,1-1 0,1 0 0,4-21 0,-3 29 22,0 1 0,0-1 0,1 1-1,1 0 1,0-1 0,0 2 0,1-1 0,0 0 0,1 1 0,0 0-1,0 0 1,1 1 0,0 0 0,1 0 0,0 0 0,0 1-1,1 0 1,-1 1 0,1 0 0,1 0 0,-1 1 0,1 0 0,10-3-1,35-11-426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0.775"/>
    </inkml:context>
    <inkml:brush xml:id="br0">
      <inkml:brushProperty name="width" value="0.05" units="cm"/>
      <inkml:brushProperty name="height" value="0.05" units="cm"/>
    </inkml:brush>
  </inkml:definitions>
  <inkml:trace contextRef="#ctx0" brushRef="#br0">163 17 16179,'0'-1'63,"-1"0"0,1 0 0,-1 0 0,0 0 0,0 0 0,1 0-1,-1 1 1,0-1 0,0 0 0,0 1 0,0-1 0,0 1-1,0-1 1,0 1 0,0-1 0,0 1 0,0 0 0,0-1-1,0 1 1,0 0 0,-2 0 0,0 0-9,1 0 0,0 0-1,-1 1 1,1-1 0,0 1 0,-1 0-1,1 0 1,0-1 0,-4 4 0,-2 0 73,1 1 0,1 0 0,-1 1 0,0 0-1,-5 7 1,4-4-12,1 0 0,1 0 0,-1 1 0,1 0 0,1 0 0,0 1-1,1-1 1,0 1 0,0 0 0,1 1 0,1-1 0,-1 0 0,2 1 0,-1 17-1,2-27-101,0 1 0,0-1 0,0 1 0,0-1 0,0 1 0,1-1 0,-1 0 0,1 1 0,0-1 0,-1 0-1,1 1 1,0-1 0,1 0 0,-1 0 0,0 0 0,0 0 0,1 0 0,0 0 0,-1 0 0,1 0 0,0 0 0,0-1-1,0 1 1,0-1 0,0 0 0,0 1 0,0-1 0,0 0 0,0 0 0,1 0 0,-1 0 0,0-1 0,1 1 0,-1-1-1,1 1 1,-1-1 0,5 0 0,3-1 0,1 1 0,-1-2 1,1 1-1,-1-2 0,0 1 0,0-1 0,0-1 0,0 0 1,0 0-1,-1-1 0,13-9 0,-2 1 30,-1-1 0,-1-1 0,-1 0-1,19-21 1,9-20 162,-41 51-173,-1-1-1,0 0 0,1 1 0,-2-1 1,1-1-1,-1 1 0,0 0 1,2-10-1,-4 15-22,0 0-1,1 0 0,-1 0 1,0 0-1,0 0 1,0-1-1,0 1 1,0 0-1,0 0 1,0 0-1,-1 0 1,1 0-1,0 0 1,-1-1-1,1 1 1,-1 0-1,1 0 1,-1 0-1,1 0 1,-1 0-1,0 0 1,1 1-1,-1-1 1,0 0-1,0 0 1,0 0-1,0 1 0,0-1 1,1 0-1,-1 1 1,0-1-1,-1 1 1,1-1-1,0 1 1,0-1-1,0 1 1,0 0-1,0 0 1,0-1-1,0 1 1,-1 0-1,1 0 1,-2 0-1,-2 1 22,0-1-1,0 1 1,0 0 0,0 0-1,0 0 1,0 1 0,0 0-1,-7 4 1,2 0-2,1 0 1,-1 1-1,2 0 0,-1 1 1,1 0-1,-11 14 1,14-16-39,0 0 0,1 0 1,0 1-1,0-1 1,1 1-1,0 0 1,0 0-1,0 0 1,1 1-1,-3 12 1,5-19-9,0 0 1,0 0-1,0-1 1,0 1-1,0 0 1,0 0-1,0 0 1,0 0-1,1 0 1,-1 0-1,0 0 1,0 0 0,1 0-1,-1 0 1,1 0-1,-1 0 1,1-1-1,-1 1 1,1 0-1,-1 0 1,1 0-1,0-1 1,0 1 0,-1 0-1,2 0 1,0 0-45,0 0 1,0-1 0,0 1 0,0 0 0,0-1-1,1 0 1,-1 1 0,0-1 0,0 0 0,0 0 0,3 0-1,5-2-220,0 1 0,-1-1 0,1-1-1,11-5 1,4-3-22,-2-1 1,1-1-1,-2-1 0,24-19 0,-1-2-297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1.174"/>
    </inkml:context>
    <inkml:brush xml:id="br0">
      <inkml:brushProperty name="width" value="0.05" units="cm"/>
      <inkml:brushProperty name="height" value="0.05" units="cm"/>
    </inkml:brush>
  </inkml:definitions>
  <inkml:trace contextRef="#ctx0" brushRef="#br0">58 0 14355,'0'4'227,"-1"2"120,1 0 0,1-1 0,-1 1 1,1 0-1,2 10 0,-2-15-297,-1 0 1,0-1-1,1 1 0,-1 0 1,1 0-1,-1-1 1,1 1-1,-1 0 0,1-1 1,-1 1-1,1-1 0,-1 1 1,1-1-1,0 1 0,-1-1 1,1 1-1,0-1 1,0 1-1,0-1 0,1 0 27,-1 1-1,0-1 0,1 0 1,-1 0-1,1 0 1,-1-1-1,0 1 0,1 0 1,-1 0-1,0-1 1,1 1-1,-1-1 0,0 1 1,1-1-1,1-1 1,5-4 390,-6 5-358,-1 0 0,1 0 1,-1 0-1,1 0 0,-1 1 0,1-1 0,-1 0 1,1 0-1,0 1 0,-1-1 0,4 1 0,-5 1-48,0 1 0,0-1 0,0 0 0,0 1-1,0-1 1,-1 1 0,1-1 0,-1 1 0,1-1 0,-1 1-1,1-1 1,-1 0 0,0 1 0,0-1 0,-1 2-1,0 1 58,-2 6-74,-5 6 212,9-17-236,-1-1-1,1 1 0,-1 0 1,1 0-1,-1 0 0,1 0 1,-1 0-1,1 0 0,0-1 1,0 1-1,0 0 0,-1 0 1,1 0-1,0-1 0,1 0 1,-2-3 42,0-3 8,1 0 0,-2 0 0,-3-11 0,5 18-68,0 1-1,0-1 1,0 1-1,0-1 0,0 0 1,0 1-1,-1-1 1,1 1-1,0-1 0,0 1 1,-1-1-1,1 1 1,0-1-1,-1 1 0,1-1 1,-1 1-1,1-1 1,0 1-1,-1 0 0,1-1 1,-1 1-1,1 0 1,-1-1-1,1 1 0,-1 0 1,1 0-1,-1 0 1,0-1-1,1 1 0,-1 0 1,1 0-1,-1 0 1,1 0-1,-1 0 0,0 0 1,1 0-1,-1 0 1,1 0-1,-1 0 0,0 0 1,1 0-1,-1 1 1,1-1-1,-1 0 0,1 0 1,-1 1-1,1-1 1,-1 0-1,1 1 0,-1-1 1,1 0-1,-1 1 1,1-1-1,-1 1 0,1-1 1,0 1-1,-1-1 1,1 1-1,0-1 0,0 1 1,-1 0-1,-8 10 80,0 1 0,1 0 0,-10 18-1,15-23-17,-1 0-1,2 0 1,-1 0-1,1 1 1,0-1-1,0 0 1,1 1-1,-1 10 1,2-17-49,0 1 1,0 0-1,0 0 1,0-1 0,1 1-1,-1 0 1,0 0-1,1-1 1,0 1-1,-1 0 1,1-1-1,0 1 1,0-1 0,0 1-1,0-1 1,0 1-1,0-1 1,0 0-1,0 1 1,1-1-1,1 2 1,0-2-7,0 1 0,0-1 0,0 1 0,1-1 0,-1 0 0,0 0 0,0-1 1,1 1-1,-1-1 0,6 1 0,1-1-16,0-1 1,-1 0-1,1 0 1,-1-1-1,1 0 1,-1-1 0,13-5-1,-19 7 12,0 0 1,0-1-1,0 0 0,0 1 1,0-1-1,0 0 0,0-1 0,-1 1 1,1 0-1,-1-1 0,0 1 0,1-1 1,-1 0-1,2-4 0,-3 4 11,0 1 0,-1 0-1,1 0 1,-1 0 0,0-1-1,0 1 1,1 0 0,-1-1-1,-1 1 1,1 0 0,0 0-1,-1-1 1,1 1 0,-1 0-1,1 0 1,-1 0 0,0 0-1,0 0 1,0-1 0,0 2-1,-1-1 1,-1-3 0,-5-5 24,0 0 0,0 0 1,-10-9-1,16 17-94,0 0-1,-1 0 0,1 0 1,0 0-1,-1 1 1,1-1-1,-1 1 1,1-1-1,-1 1 1,0 0-1,1 0 0,-1 0 1,0 0-1,0 1 1,0-1-1,0 1 1,0 0-1,0 0 1,-4 0-1,6 0-3,1 0-1,-1 0 1,0 1-1,0-1 1,1 0-1,-1 1 1,0-1-1,0 1 1,1-1-1,-1 1 1,0-1-1,1 1 1,-1-1-1,1 1 1,-1-1-1,1 1 1,-1 0-1,1-1 1,-1 1-1,1 0 1,-1 0-1,1-1 1,0 1-1,0 0 1,-1 0-1,1-1 1,0 1-1,0 0 1,0 0-1,0 0 1,0 0-1,0-1 1,0 1-1,0 0 1,0 0-1,0 0 1,0-1-1,1 1 1,-1 0-1,0 0 1,0-1 0,1 1-1,-1 0 1,1 0-1,1 2-65,-1 0-1,1 0 1,-1 0-1,1 0 1,0 0-1,0-1 1,1 1-1,-1-1 1,0 0 0,4 3-1,17 6-530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1.593"/>
    </inkml:context>
    <inkml:brush xml:id="br0">
      <inkml:brushProperty name="width" value="0.05" units="cm"/>
      <inkml:brushProperty name="height" value="0.05" units="cm"/>
    </inkml:brush>
  </inkml:definitions>
  <inkml:trace contextRef="#ctx0" brushRef="#br0">154 304 17044,'0'-1'74,"1"0"0,-1 1 0,1-1 1,-1 0-1,0 1 0,1-1 0,-1 0 0,0 1 1,1-1-1,-1 0 0,0 0 0,0 0 1,0 1-1,0-1 0,0 0 0,0 0 1,0 1-1,0-1 0,0-1 0,-1 1-37,1 1 0,0 0 0,-1 0 0,1-1 0,-1 1 0,1 0 0,0 0 0,-1-1 0,1 1 0,-1 0 1,1 0-1,0 0 0,-1 0 0,1 0 0,-1 0 0,1 0 0,-1 0 0,1 0 0,0 0 0,-1 0 0,1 0 0,-1 0 0,1 0 0,-1 0 0,-4 2 146,1-1 0,0 0 1,0 1-1,0 0 0,1 0 0,-6 3 0,-2 3 126,0 1-1,1 0 0,0 1 1,1-1-1,-11 16 0,14-18-226,1 1-1,1-1 1,-1 1-1,1 0 1,1 1-1,-1-1 1,1 1-1,-3 15 1,6-22-68,-1 0 0,1 0 0,-1-1 0,1 1 0,0 0 1,0 0-1,0-1 0,0 1 0,0 0 0,0 0 0,0-1 0,1 1 1,-1 0-1,1 0 0,-1-1 0,1 1 0,0-1 0,-1 1 0,1 0 1,0-1-1,0 1 0,0-1 0,0 0 0,0 1 0,1-1 0,-1 0 1,0 0-1,1 1 0,-1-1 0,1 0 0,-1-1 0,1 1 1,-1 0-1,1 0 0,-1-1 0,1 1 0,0 0 0,0-1 0,-1 0 1,1 1-1,0-1 0,0 0 0,-1 0 0,3 0 0,4-1 23,0 1 1,0-1-1,0-1 0,0 1 0,0-2 0,0 1 0,0-1 0,9-4 1,-2-2-2,-1 0 1,0-1 0,0 0 0,-1-1 0,0-1-1,-1 0 1,0 0 0,-1-1 0,-1-1 0,14-23-1,-7 9-5,-2-1 0,-2 0 0,0-1 0,13-52-1,-26 81-30,16-71-25,-15 68 18,-1-1 1,1 0-1,-1 1 1,0-1-1,0 0 1,-1 0-1,1 1 0,-1-1 1,0 0-1,0 1 1,-1-1-1,-2-5 1,4 9 5,0 1 0,-1 0 0,1-1 1,0 1-1,0-1 0,-1 1 0,1 0 1,0-1-1,-1 1 0,1 0 1,-1 0-1,1-1 0,0 1 0,-1 0 1,1 0-1,-1 0 0,1-1 0,-1 1 1,1 0-1,-1 0 0,1 0 0,-1 0 1,1 0-1,-1 0 0,1 0 1,0 0-1,-1 0 0,1 0 0,-1 0 1,1 0-1,-1 0 0,1 0 0,-1 1 1,1-1-1,-1 0 0,1 0 0,0 1 1,-1-1-1,0 1 0,-15 15-3,8-2 21,1 0 1,0 1-1,1-1 0,0 2 0,2-1 1,-5 24-1,4-12 48,1 0 0,1 1 0,2 29 1,1-47-98,1 0 1,0 1 0,0-1 0,2 0-1,-1 0 1,1 0 0,7 17-1,-7-22-8,-1-1 0,1 1 0,0 0 0,0-1 0,1 0 0,-1 0 0,1 0 0,0 0 0,0-1 0,0 1 0,0-1 0,1 0 0,-1 0 0,1-1 0,0 1 0,9 2 0,15 0-167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2.274"/>
    </inkml:context>
    <inkml:brush xml:id="br0">
      <inkml:brushProperty name="width" value="0.05" units="cm"/>
      <inkml:brushProperty name="height" value="0.05" units="cm"/>
    </inkml:brush>
  </inkml:definitions>
  <inkml:trace contextRef="#ctx0" brushRef="#br0">347 278 17076,'-2'-4'168,"0"0"-1,0 1 1,0-1 0,0 1 0,-1 0 0,1-1 0,-1 1-1,0 0 1,0 0 0,0 1 0,0-1 0,-1 1 0,-5-4 0,6 5-103,0 0 0,0 0 1,0 1-1,0-1 0,0 1 1,0 0-1,0-1 0,0 1 1,0 1-1,0-1 0,0 0 1,0 1-1,0 0 0,0 0 1,0 0-1,0 0 0,0 0 1,1 0-1,-1 1 0,-4 2 1,-6 5 137,0 1 0,0 0 0,1 1 0,0 1 0,1 0 0,-17 23 0,5-2 92,-31 60 0,40-65-126,-16 46 1,26-63-129,1-1 0,1 1 1,0 0-1,0-1 0,1 1 1,0 0-1,2 22 0,-1-31-29,1 1 0,-1 0 0,0-1 0,1 0 0,-1 1-1,1-1 1,0 1 0,0-1 0,0 0 0,0 1 0,0-1 0,1 0-1,-1 0 1,1 0 0,-1 0 0,1 0 0,0 0 0,-1 0 0,1-1-1,0 1 1,0-1 0,0 1 0,1-1 0,-1 0 0,0 0 0,0 0-1,1 0 1,-1 0 0,1 0 0,-1-1 0,1 1 0,-1-1 0,1 0-1,-1 0 1,1 1 0,-1-2 0,1 1 0,4-1 0,4-1 16,0 0 1,-1-1-1,1 0 0,-1-1 1,1 0-1,-1-1 0,17-11 1,0-2 25,-1-2 0,0-1 0,-2 0 0,-1-2 0,0-1 0,22-32 0,-19 20 8,-3 0-1,0-2 0,-3-1 0,19-46 0,-26 51-33,11-45-1,-20 63-26,-2 1 0,0-1 0,0 0 0,-1 1 0,-2-23 0,1 35-5,-1 1 0,1-1-1,-1 0 1,1 1 0,-1-1 0,0 0-1,0 1 1,0-1 0,0 1-1,0-1 1,-1 1 0,1 0 0,-1 0-1,-2-3 1,3 4-1,0 0 0,0 1 1,0-1-1,0 1 0,0-1 0,0 1 0,-1-1 1,1 1-1,0 0 0,0 0 0,-1-1 1,1 1-1,0 0 0,0 0 0,-1 0 0,1 0 1,0 1-1,0-1 0,-1 0 0,1 0 0,0 1 1,0-1-1,0 1 0,0-1 0,-1 1 0,1 0 1,0-1-1,0 1 0,0 0 0,0 0 0,0-1 1,1 1-1,-1 0 0,-1 1 0,-6 6-13,1 0-1,-1 1 1,2 0-1,-1 0 1,1 0-1,-5 12 1,-28 65-22,25-49 37,-13 54 1,23-74 2,1 0 0,0 0 1,2 1-1,0-1 1,2 29-1,-1-42 1,0-1-1,1 1 1,0 0-1,0-1 1,0 1-1,0 0 0,0-1 1,1 1-1,0-1 1,0 0-1,-1 1 1,4 2-1,-3-4 1,0 0-1,1 0 1,-1 0 0,0 0-1,1-1 1,-1 1-1,1-1 1,0 0 0,-1 0-1,1 0 1,0 0-1,0 0 1,-1 0-1,1-1 1,0 1 0,4-1-1,6 0-5,0-1 0,1 0-1,22-6 1,-24 4-34,1 1 0,-1 0 1,1 1-1,-1 0 0,20 2 0,-29-1 25,0 1 0,0 0 0,1-1 0,-1 1 0,0 1 0,0-1 0,0 0 0,0 1 0,0 0 0,0-1-1,-1 1 1,1 1 0,-1-1 0,1 0 0,-1 0 0,0 1 0,1-1 0,-1 1 0,-1 0 0,1 0 0,0 0-1,-1 0 1,1 0 0,-1 0 0,1 4 0,1 6-107,0-1 0,-1 1 0,-1 0 1,0 0-1,-1 0 0,0 0 0,-1-1 0,-3 21 0,-2 22-1306,6-54 1388,0-1 0,0 1-1,0-1 1,0 1 0,0-1 0,0 1 0,0-1 0,-1 1 0,2-1-1,-1 1 1,0-1 0,0 1 0,0-1 0,0 1 0,0-1-1,0 1 1,0-1 0,1 0 0,-1 1 0,0-1 0,0 1 0,1-1-1,-1 1 1,0-1 0,0 0 0,1 1 0,-1-1 0,1 0-1,-1 1 1,0-1 0,1 0 0,-1 0 0,1 1 0,-1-1 0,0 0-1,1 0 1,-1 0 0,1 1 0,-1-1 0,1 0 0,-1 0-1,1 0 1,-1 0 0,1 0 0,-1 0 0,1 0 0,-1 0 0,1 0-1,0 0 1,21-11-566,4-10-234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2.691"/>
    </inkml:context>
    <inkml:brush xml:id="br0">
      <inkml:brushProperty name="width" value="0.05" units="cm"/>
      <inkml:brushProperty name="height" value="0.05" units="cm"/>
    </inkml:brush>
  </inkml:definitions>
  <inkml:trace contextRef="#ctx0" brushRef="#br0">163 0 15147,'-46'64'2080,"25"-37"-1303,2 1 0,0 1 0,2 1 0,-17 38 1,33-65-717,0 0 0,0 0 0,0-1 0,0 1 0,0 0 0,1 0 0,0 0 0,-1 0 0,1 0 0,0 0 0,0 0 0,1 0 0,-1 0 0,1 0 0,1 4 0,-2-6-36,1 0 0,-1 0-1,1-1 1,-1 1 0,1 0-1,0 0 1,-1-1 0,1 1 0,0 0-1,0-1 1,0 1 0,0 0 0,-1-1-1,1 1 1,0-1 0,0 1 0,2-1-1,-1 1 0,1-1 1,-1 1-1,1-1 0,-1 0 0,1 0 0,-1 0 0,1-1 0,-1 1 0,5-2 1,13-4-24,-1-2 1,0 0 0,-1-1 0,1-1 0,17-13 0,-18 10-59,1 2 1,0 1-1,1 0 0,27-9 0,-45 18 48,0 0-1,0 1 1,-1-1-1,1 1 1,0 0-1,0 0 0,-1-1 1,1 1-1,0 0 1,0 0-1,0 1 0,-1-1 1,1 0-1,0 1 1,0-1-1,-1 1 1,1-1-1,0 1 0,-1 0 1,1-1-1,0 1 1,-1 0-1,1 0 0,-1 0 1,0 1-1,1-1 1,-1 0-1,0 0 0,0 1 1,0-1-1,0 1 1,0-1-1,0 1 1,0-1-1,0 1 0,0 0 1,-1 0-1,1-1 1,-1 1-1,1 0 0,-1 0 1,0 2-1,2 9-16,-1 0 0,-1 0 0,0 0 0,-3 21-1,3-28 21,-4 14 2,3-17 17,0 1 1,1 0 0,-1 0 0,0 0 0,1 0 0,0 0-1,0 0 1,0 0 0,1 0 0,-1 0 0,3 7-1,-3-11-4,1 1 0,-1-1 0,0 1 0,1-1 0,-1 0-1,1 1 1,-1-1 0,0 0 0,1 1 0,-1-1 0,1 0-1,-1 0 1,1 1 0,-1-1 0,1 0 0,-1 0 0,1 0-1,-1 0 1,1 0 0,-1 0 0,1 1 0,-1-1 0,1 0-1,-1-1 1,1 1 0,-1 0 0,1 0 0,-1 0 0,1 0-1,-1 0 1,1 0 0,-1-1 0,0 1 0,1 0 0,-1 0-1,1-1 1,-1 1 0,1 0 0,-1-1 0,1 1 0,17-17 229,-6 0-202,0-1 1,-2 0 0,0 0 0,-1-1 0,-1 0 0,-1-1 0,-1 0 0,0 0 0,-1 0 0,-2-1 0,0 1 0,0-24 0,-3 39-99,1 4 42,-1 0 1,0 0 0,0 0 0,0 0 0,0 0 0,0 0-1,0 0 1,0 0 0,0 0 0,0 0 0,0 0 0,0 0-1,-1 0 1,1 0 0,0 0 0,-1 0 0,1 0 0,-1 0-1,1 0 1,-1 0 0,0 0 0,0 0 0,0 1-4,1 0 1,0 0-1,-1 0 0,1 1 1,-1-1-1,1 0 0,0 0 1,-1 1-1,1-1 1,0 0-1,-1 1 0,1-1 1,0 0-1,0 1 0,-1-1 1,1 1-1,0-1 1,0 0-1,0 1 0,-1-1 1,1 1-1,0-1 0,0 1 1,0-1-1,0 1 1,0-1-1,0 0 0,0 1 1,0-1-1,0 1 0,0-1 1,0 1-1,0-1 0,1 1 1,-1 21-617,1-19 601,0-1 1,0 1-1,0 0 1,1 0-1,-1-1 0,1 1 1,-1-1-1,1 1 1,0-1-1,0 0 0,0 0 1,0 0-1,1 0 1,-1 0-1,0 0 1,1 0-1,-1-1 0,1 1 1,0-1-1,0 0 1,-1 0-1,1 0 0,5 1 1,0 0 57,0-1 1,1 0-1,-1-1 0,0 0 1,0 0-1,0 0 1,14-4-1,28-8-171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3.155"/>
    </inkml:context>
    <inkml:brush xml:id="br0">
      <inkml:brushProperty name="width" value="0.05" units="cm"/>
      <inkml:brushProperty name="height" value="0.05" units="cm"/>
    </inkml:brush>
  </inkml:definitions>
  <inkml:trace contextRef="#ctx0" brushRef="#br0">70 71 17020,'-5'9'376,"-11"15"411,-14 30 1,27-47-669,0-1 1,0 1-1,1 0 0,0 0 0,0 0 1,1 0-1,0 0 0,0 0 0,0 0 1,1 9-1,0-15-81,0 0-1,0 0 1,1 1-1,-1-1 1,0 0-1,1 0 1,-1 0-1,0 0 1,1 0-1,-1 0 1,1 0-1,0 0 1,-1 0-1,1 0 1,0 0-1,-1 0 1,1 0-1,0 0 1,0-1-1,0 1 1,0 0-1,0-1 1,0 1-1,1 0 1,1 0-2,-1 0 0,1-1 0,-1 1 0,0-1-1,1 0 1,-1 0 0,1 0 0,-1 0 0,1 0 0,-1-1 0,3 0 0,7-2-27,-1-1 0,0 0 0,-1 0 0,12-7 0,-4 0-130,0-1 0,-1 0 0,0-1 0,-1-1 0,28-32 0,-26 24-484,-1-1 0,0 0 0,21-43 0,-51 94 695,1 1 0,1 0 0,1 0 0,1 1 0,-7 53 0,16-79-66,-2 30 101,2-33-136,0 0 0,0 0 0,0 0 0,0 0 0,0 0 0,1-1 0,-1 1 0,0 0 0,0 0 0,1 0 0,-1 0 0,0 0 0,1-1 1,-1 1-1,1 0 0,-1 0 0,1-1 0,-1 1 0,1 0 0,0-1 0,-1 1 0,1 0 0,0-1 0,0 1 0,-1-1 0,1 1 0,0-1 0,0 0 0,0 1 1,0-1-1,-1 0 0,3 1 0,0-2-42,0 1 1,1-1 0,-1 1 0,0-1 0,0 0-1,0 0 1,0 0 0,0-1 0,0 1 0,0-1-1,0 0 1,-1 1 0,1-1 0,2-3 0,35-35-204,-35 35 217,38-46-292,6-13-79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3.543"/>
    </inkml:context>
    <inkml:brush xml:id="br0">
      <inkml:brushProperty name="width" value="0.05" units="cm"/>
      <inkml:brushProperty name="height" value="0.05" units="cm"/>
    </inkml:brush>
  </inkml:definitions>
  <inkml:trace contextRef="#ctx0" brushRef="#br0">154 1 16235,'-23'44'912,"2"1"0,2 1 0,2 0 0,-20 92 0,23-63-119,4 0 0,-2 110 0,12-181-762,0 4 49,0 1 0,0 0 0,3 15 0,-3-24-71,0 1 1,0 0-1,1 0 0,-1 0 1,0 0-1,0 0 0,0 0 1,1-1-1,-1 1 0,0 0 1,1 0-1,-1 0 0,1-1 1,-1 1-1,1 0 0,0-1 1,-1 1-1,1 0 0,-1-1 1,1 1-1,0-1 0,0 1 1,-1-1-1,1 1 0,0-1 1,0 0-1,0 1 0,-1-1 1,1 0-1,0 1 0,0-1 1,0 0-1,0 0 0,0 0 1,-1 0-1,1 0 0,0 0 1,0 0-1,0 0 0,0 0 1,0-1-1,0 1 0,-1 0 1,1 0-1,0-1 0,1 0 1,2-1 9,0-1-1,0 1 1,0-1 0,-1 0 0,1 0-1,-1 0 1,0-1 0,0 1 0,0-1 0,2-4-1,24-43-7,-26 44-20,22-43-365,21-62 0,-38 87 19,-1 0 0,-1 0-1,-1 0 1,3-47-1,-9 57-68,1 15 416,0 0 0,-1 0 0,1 0-1,0 0 1,0 0 0,0 0 0,0 0-1,0 0 1,0 0 0,0 0 0,0 0-1,0 0 1,-1 0 0,1 0 0,0 0-1,0 0 1,0-1 0,0 1 0,0 0-1,0 0 1,0 0 0,-1 1 0,1-1 0,0 0-1,0 0 1,0 0 0,0 0 0,0 0-1,0 0 1,0 0 0,0 0 0,-1 0-1,1 0 1,0 0 0,0 0 0,0 0-1,0 0 1,0 0 0,0 0 0,0 0-1,0 1 1,0-1 0,0 0 0,0 0-1,0 0 1,-1 0 0,1 0 0,0 0-1,0 0 1,0 0 0,0 1 0,0-1-1,-11 26-471,1 8 284,2 0 0,2 1 0,1-1 0,1 1-1,2 57 1,2-88 175,3 26-38,-2-29 50,-1 0-1,0-1 0,0 1 1,1 0-1,-1 0 1,1 0-1,-1-1 1,0 1-1,1 0 1,0 0-1,-1-1 1,1 1-1,-1 0 1,1-1-1,0 1 1,-1-1-1,1 1 1,0-1-1,0 1 1,-1-1-1,1 1 1,0-1-1,0 0 1,0 1-1,0-1 1,1 0-1,12 0-258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4.599"/>
    </inkml:context>
    <inkml:brush xml:id="br0">
      <inkml:brushProperty name="width" value="0.05" units="cm"/>
      <inkml:brushProperty name="height" value="0.05" units="cm"/>
    </inkml:brush>
  </inkml:definitions>
  <inkml:trace contextRef="#ctx0" brushRef="#br0">106 1 18916,'-7'51'1511,"-27"93"0,7-36-341,15-53-829,2 1 1,3-1 0,-1 102 0,8-151-334,1 0 1,-1-1 0,1 1-1,1-1 1,-1 1 0,1-1-1,0 1 1,0-1 0,5 9 0,-6-13-9,-1 0 1,1 0 0,0 0 0,0 0 0,-1 0 0,1-1 0,0 1 0,0 0 0,0-1 0,0 1 0,0 0 0,0-1 0,0 1 0,0-1 0,0 0 0,0 1 0,0-1 0,1 0 0,-1 1 0,0-1 0,1 0 0,0-1-1,1 1 1,-1-1-1,0 1 1,0-1-1,0 0 1,0 0-1,0 0 1,-1 0-1,1 0 1,0 0-1,0 0 1,-1-1-1,1 1 1,0-1-1,1-2 1,5-6 7,0 0 0,-1-1-1,-1 1 1,0-1 0,0-1 0,-1 1 0,-1-1 0,1 0 0,-2 0 0,3-15 0,-2 5 8,-1 0-1,-1 0 1,-1 0-1,-3-43 1,-2 50-19,-2 11-33,5 5 32,1 0 0,-1-1 1,0 1-1,0 0 1,1 0-1,-1 0 1,1-1-1,-1 1 1,1 0-1,-1 0 1,1 0-1,0 0 0,-1 0 1,1 0-1,0 0 1,0 0-1,0 0 1,-1 0-1,1 0 1,0 0-1,1 1 1,-2 0-1,1-1 0,0 1 1,0 0-1,0-1 1,0 1-1,0-1 0,1 1 1,-1-1-1,0 1 1,1-1-1,-1 1 0,1-1 1,-1 1-1,1-1 1,0 0-1,0 1 0,0-1 1,-1 0-1,1 0 1,1 1-1,-1-1 1,0 0-1,2 2 0,1-1-18,1 0-1,-1 0 1,0-1-1,1 1 1,-1-1-1,1 0 0,5 0 1,7 2-57,5 0-80,-1 1-1,0 1 1,38 15 0,-52-18 137,-1 1 1,0 1-1,0-1 1,0 1-1,-1 1 1,1-1-1,-1 0 1,0 1-1,0 0 1,-1 1-1,1-1 1,-1 1-1,-1-1 1,1 1-1,-1 1 1,4 8-1,-4-5 36,0-1 0,-1 1 0,0 0 0,0 0 0,-1 14 0,3 17 297,10-76 347,9-48-49,15-115 0,-38 195-602,3-12 27,-3 14-34,0 1 0,0 0 0,0 0 0,0 0 1,0-1-1,0 1 0,1 0 0,-1 0 0,0 0 0,0 0 0,0-1 1,0 1-1,0 0 0,0 0 0,1 0 0,-1 0 0,0 0 0,0 0 1,0-1-1,0 1 0,1 0 0,-1 0 0,0 0 0,0 0 0,0 0 1,0 0-1,1 0 0,-1 0 0,0 0 0,0 0 0,0 0 0,1 0 1,-1 0-1,0 0 0,0 0 0,0 0 0,1 0 0,-1 0 0,0 0 1,0 0-1,0 0 0,0 0 0,1 0 0,-1 0 0,0 1 0,0-1 1,0 0-1,0 0 0,1 0 0,-1 0 0,0 0 0,0 1 0,0-1 1,0 0-1,0 0 0,0 0 0,0 0 0,1 1 0,-1-1 0,0 0 0,0 0 1,0 1-1,4 4-28,1 1 0,0-1 0,0 0 0,0-1-1,0 1 1,1-1 0,0 0 0,0 0 0,0-1 0,0 1 0,1-1 0,-1-1 0,1 1 0,-1-1 0,1-1 0,0 1 0,0-1 0,0 0 0,0-1 0,0 1 0,0-1-1,0-1 1,9-1 0,6-1-117,0-1 0,-1-1 0,1-1 0,-1-1 0,0-1 0,-1 0 0,0-2 0,0 0 0,-1-2 0,0 0 0,-1-1 0,-1-1 0,0 0 0,26-29 0,-31 26-38,-12 17 183,0 0 0,0 0-1,0 0 1,-1 0-1,1 0 1,0 0 0,0 0-1,0 0 1,0 0-1,0 0 1,-1 0 0,1 0-1,0 0 1,0 0-1,0 0 1,0 0-1,0 0 1,0 0 0,-1 0-1,1 0 1,0 0-1,0 0 1,0 0 0,0 0-1,0 0 1,0-1-1,0 1 1,-1 0 0,1 0-1,0 0 1,0 0-1,0 0 1,0 0-1,0 0 1,0 0 0,0-1-1,0 1 1,0 0-1,0 0 1,0 0 0,0 0-1,-1 0 1,1 0-1,0-1 1,0 1 0,0 0-1,0 0 1,0 0-1,0 0 1,0 0-1,0 0 1,0-1 0,0 1-1,1 0 1,-1 0-1,0 0 1,0 0 0,0 0-1,0 0 1,0-1-1,0 1 1,0 0 0,0 0-1,0 0 1,0 0-1,0 0 1,0 0-1,1 0 1,-1-1 0,-11 7 75,1 2 26,0 2-1,0-1 1,1 1-1,0 1 1,1 0-1,0 0 1,-8 16-1,2 0 130,2 0-1,-13 39 0,20-51-143,0 0 0,2 1-1,0 0 1,1 0-1,-1 19 1,3-30-78,1 1 1,-1-1 0,1 0 0,0 1 0,0-1 0,1 0 0,-1 0 0,4 8-1,-3-10-25,-1-1 0,1 1 0,0-1 0,-1 0 0,1 1 0,0-1-1,1 0 1,-1 0 0,0 0 0,0 0 0,1-1 0,-1 1-1,1-1 1,0 1 0,-1-1 0,5 1 0,-3-1-4,-1-1 1,0 1 0,1-1-1,-1 0 1,0 0 0,1 0-1,-1-1 1,0 1-1,1-1 1,-1 0 0,0 1-1,0-2 1,1 1-1,-1 0 1,0-1 0,0 1-1,0-1 1,-1 0-1,1 0 1,0 0 0,-1 0-1,1-1 1,2-3-1,7-7 10,0-1 0,-1 0-1,9-16 1,-19 28-12,32-53-162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5.016"/>
    </inkml:context>
    <inkml:brush xml:id="br0">
      <inkml:brushProperty name="width" value="0.05" units="cm"/>
      <inkml:brushProperty name="height" value="0.05" units="cm"/>
    </inkml:brush>
  </inkml:definitions>
  <inkml:trace contextRef="#ctx0" brushRef="#br0">30 0 17268,'-12'22'1920,"2"-1"-1400,2-6-968,8 1 2657,5 2-2033,0-1-184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3.418"/>
    </inkml:context>
    <inkml:brush xml:id="br0">
      <inkml:brushProperty name="width" value="0.05" units="cm"/>
      <inkml:brushProperty name="height" value="0.05" units="cm"/>
    </inkml:brush>
  </inkml:definitions>
  <inkml:trace contextRef="#ctx0" brushRef="#br0">0 3 16604,'7'-1'1600,"2"-1"-1232,-3 17-184,-2 9 824,2 10-568,1 6-160,0 8-240,0 2-80,-1-4-224,0-5-168,-2-12-296,-4-9-448,-3-19 880,-4-6-224,-6-22-112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5.420"/>
    </inkml:context>
    <inkml:brush xml:id="br0">
      <inkml:brushProperty name="width" value="0.05" units="cm"/>
      <inkml:brushProperty name="height" value="0.05" units="cm"/>
    </inkml:brush>
  </inkml:definitions>
  <inkml:trace contextRef="#ctx0" brushRef="#br0">104 17 16548,'6'-3'496,"1"0"1,0 1 0,0 0-1,0 0 1,0 0-1,0 1 1,1 0 0,-1 0-1,0 1 1,10 0 0,-15 0-419,0 1 1,0-1-1,0 0 1,0 1-1,0-1 1,0 1-1,0-1 1,0 1-1,0 0 1,0 0-1,0 0 1,-1 0-1,1 0 1,0 0-1,-1 1 1,1-1-1,0 1 1,-1-1-1,0 1 1,1-1-1,-1 1 1,0 0-1,0 0 1,0-1-1,0 1 1,0 0-1,0 0 1,-1 0-1,1 0 1,-1 0-1,1 0 1,-1 0-1,0 0 1,0 0-1,0 1 1,0-1-1,0 0 1,-1 3-1,-1 9-39,0 0-1,-2-1 1,0 1 0,0-1-1,-1 0 1,-8 14 0,-46 75 41,40-72-10,-18 27 73,18-30 23,2 1-1,-28 59 0,44-84-143,0-1-1,0 1 1,0 0-1,0 0 0,1 0 1,-1-1-1,1 1 1,0 0-1,-1 0 1,1 0-1,0 0 1,1 0-1,-1 0 1,1 0-1,1 5 0,-1-6-7,0 0 0,0-1-1,1 1 1,-1-1-1,0 1 1,1-1 0,0 0-1,-1 1 1,1-1-1,0 0 1,-1 0 0,1 0-1,0 0 1,0-1-1,0 1 1,0 0 0,0-1-1,0 1 1,0-1-1,0 0 1,0 0 0,0 1-1,3-2 1,10 2-75,1-2-1,0 0 1,0-1 0,0-1 0,-1 0 0,30-11 0,-19 4-517,0-1 1,-1-1 0,28-18 0,-41 23 413,0-2 0,-1 1-1,0-1 1,0-1 0,0 0 0,12-17 0,7-19-611</inkml:trace>
  <inkml:trace contextRef="#ctx0" brushRef="#br0" timeOffset="1">138 234 15531,'-3'17'1817,"3"2"-1209,12-6-288,5-2 1392,12-5-1472,2-2-544,8-10 384,1-7-96,6-7-200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6.116"/>
    </inkml:context>
    <inkml:brush xml:id="br0">
      <inkml:brushProperty name="width" value="0.05" units="cm"/>
      <inkml:brushProperty name="height" value="0.05" units="cm"/>
    </inkml:brush>
  </inkml:definitions>
  <inkml:trace contextRef="#ctx0" brushRef="#br0">61 533 16508,'-14'21'926,"-15"29"1,26-45-823,0 1 1,1 0-1,0 0 1,0 0-1,0 0 0,1 0 1,0 1-1,0-1 1,0 0-1,1 11 1,0-15-93,0-1 1,1 0 0,-1 1 0,0-1 0,1 0 0,-1 1 0,1-1 0,0 0 0,-1 0 0,1 1 0,0-1 0,0 0 0,0 0 0,-1 0 0,1 0 0,0 0 0,0 0-1,1 0 1,-1 0 0,0 0 0,0-1 0,0 1 0,1 0 0,-1-1 0,0 1 0,1-1 0,-1 0 0,0 1 0,1-1 0,-1 0 0,0 0 0,1 1 0,-1-1 0,1 0 0,-1-1-1,0 1 1,1 0 0,-1 0 0,1-1 0,0 1 0,6-2-114,-1 0-1,1 0 1,-1-1-1,1 1 1,-1-2-1,7-3 0,4-4-271,-1-1-1,1-1 0,-2-1 0,0 0 0,-1-1 1,0-1-1,-1 0 0,-1-1 0,0 0 0,-2-1 0,0 0 1,12-28-1,-20 30 179,-7 11 274,3 6-43,0-1-1,-1 0 1,1 1 0,0-1-1,0 1 1,-1-1 0,1 1 0,0 0-1,0-1 1,0 1 0,0 0 0,0 0-1,0 0 1,-2 2 0,-7 10 413,0 1 0,1 0 1,0 1-1,1 0 0,1 0 1,0 1-1,1 0 0,1 0 1,0 1-1,1-1 0,-3 33 1,7-45-360,-1-1 1,1 0-1,0 0 0,0 1 1,1-1-1,-1 0 1,1 1-1,-1-1 1,1 0-1,0 0 1,0 0-1,0 0 1,1 0-1,-1 0 0,1 0 1,0 0-1,0 0 1,3 3-1,-3-4-49,1-1-1,-1 1 0,0-1 1,1 0-1,-1 0 0,0 0 1,1 0-1,0-1 0,-1 1 1,1-1-1,-1 1 0,1-1 1,0 0-1,-1 0 0,1 0 1,-1 0-1,1-1 0,0 1 1,-1-1-1,1 0 1,-1 1-1,1-1 0,-1 0 1,4-2-1,14-7 22,-1 0 0,0-1 0,-1-1 0,0 0 0,16-16 0,2-4-81,41-48-1,-48 45-337,-1-1 0,-1-1 0,-3-1 0,-1-1 0,-1-2 1,-3 0-1,-1-1 0,22-81 0,-38 118 306,-1-1-17,1 1-1,-1-1 1,0 1 0,0-1-1,0 0 1,-1 1 0,0-1 0,0 0-1,0 1 1,-1-1 0,0 0-1,0 1 1,-3-10 0,4 14 56,-1 0 1,1 0-1,-1 1 1,1-1-1,-1 0 1,1 0-1,-1 1 0,1-1 1,-1 0-1,0 1 1,1-1-1,-1 0 1,0 1-1,0-1 1,0 1-1,1-1 1,-1 1-1,0 0 1,0-1-1,0 1 0,0 0 1,0 0-1,0-1 1,0 1-1,-1 0 1,0 0 10,0 1 0,0-1-1,0 1 1,0-1 0,0 1 0,0 0 0,0 0 0,0 0 0,1 0 0,-1 0 0,-2 2-1,-4 4 98,0 0 0,0 1-1,-11 14 1,-4 10 343,1 1 0,1 1 0,2 1 0,2 0 1,1 2-1,1 0 0,-17 75 0,29-97-331,0 0 0,1 1 0,1-1 0,1 0 0,0 1 0,3 17 0,-2-28-99,-1 0 0,1 0 1,0-1-1,0 1 0,1-1 1,0 1-1,-1-1 0,1 1 0,1-1 1,-1 0-1,1 0 0,-1 0 1,1 0-1,0-1 0,0 1 0,1-1 1,-1 0-1,1 0 0,0 0 1,0 0-1,0 0 0,0-1 0,8 4 1,-9-5-16,0 0 0,0-1 0,0 1 1,0-1-1,0 0 0,0 1 0,0-1 0,0-1 1,0 1-1,0 0 0,0-1 0,0 1 0,0-1 1,0 0-1,4-2 0,-2 1-5,0-1 0,0 0-1,0 0 1,-1-1 0,0 1 0,1-1 0,6-8-1,-3 1-13,0 0 0,0 0 0,-2-1 0,1 0-1,-1 0 1,5-17 0,-4 7 8,0 0 0,-2 0 0,0-1 0,-2 0 0,-1 0 0,0-26 0,-2 48 27,0-1 0,0 1 1,0 0-1,0 0 0,0-1 0,0 1 0,0 0 0,-1-1 0,1 1 0,0 0 0,-1 0 0,1 0 0,-1-1 0,0 1 1,1 0-1,-1 0 0,0 0 0,0 0 0,1 0 0,-3-1 0,3 2-4,0 0 1,0 0-1,-1 0 1,1 0-1,0 0 1,0 0-1,-1 0 1,1 0-1,0 0 1,-1 0-1,1 0 1,0 0-1,0 1 1,-1-1-1,1 0 1,0 0-1,0 0 0,0 0 1,-1 0-1,1 1 1,0-1-1,0 0 1,0 0-1,-1 0 1,1 1-1,0-1 1,0 0-1,0 0 1,0 1-1,-6 17 135,1 13 157,-2 59 0,7-82-288,0 0-1,1 1 0,-1-1 1,2 1-1,-1-1 0,1 0 1,1 0-1,-1 0 0,1 0 1,1 0-1,-1-1 0,7 10 1,-8-14-31,1 0 0,-1 0 0,1 0 0,0-1 1,-1 1-1,1-1 0,0 1 0,0-1 1,1 0-1,-1 0 0,0-1 0,1 1 1,-1-1-1,1 0 0,0 1 0,3-1 0,-1 0-39,-1-1 0,0 0-1,0 0 1,1 0-1,-1-1 1,0 0 0,0 0-1,0 0 1,0-1 0,8-2-1,0-3-84,0 0 0,0 0 1,0-2-1,-1 1 0,0-2 0,-1 1 0,13-15 0,-24 24 149,0 0-1,0 0 1,0 0-1,0 0 1,0 0-1,0 0 1,0 0-1,0-1 1,0 1-1,0 0 1,0 0-1,0 0 1,0 0 0,0 0-1,0 0 1,0 0-1,0 0 1,0 0-1,0-1 1,0 1-1,0 0 1,0 0-1,1 0 1,-1 0-1,0 0 1,0 0-1,0 0 1,0 0 0,0 0-1,0 0 1,0 0-1,0 0 1,0 0-1,0 0 1,1 0-1,-1 0 1,0 0-1,0 0 1,0 0-1,0 0 1,0 0-1,0 0 1,0 0-1,0 0 1,1 0 0,-1 0-1,0 0 1,0 0-1,0 0 1,0 0-1,0 0 1,0 0-1,0 0 1,0 0-1,0 0 1,1 0-1,-1 0 1,0 0-1,0 0 1,0 0 0,0 0-1,0 1 1,0-1-1,0 0 1,0 0-1,0 0 1,0 0-1,-3 12 311,-13 29 370,6-16-300,-12 48 540,20-67-849,0 1 0,1 0 0,1 0-1,-1 0 1,1 0 0,0 0 0,0 0 0,3 11-1,-3-18-79,0 1 0,0 0-1,0 0 1,1 0-1,-1 0 1,0 0-1,1-1 1,-1 1-1,1 0 1,-1 0-1,1-1 1,-1 1-1,1 0 1,-1-1 0,1 1-1,0 0 1,-1-1-1,1 1 1,0-1-1,0 1 1,-1-1-1,1 1 1,0-1-1,0 0 1,1 1-1,-1-1-36,1 0 0,-1 0 0,1 0 0,0 0-1,-1 0 1,1-1 0,-1 1 0,1 0 0,-1-1 0,1 1-1,-1-1 1,1 0 0,1 0 0,3-3-186,0 0-1,-1 0 1,1 0 0,-1-1 0,8-8 0,-2-1-9,0-2 0,-1 1 0,14-28-1,1-12-380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6.548"/>
    </inkml:context>
    <inkml:brush xml:id="br0">
      <inkml:brushProperty name="width" value="0.05" units="cm"/>
      <inkml:brushProperty name="height" value="0.05" units="cm"/>
    </inkml:brush>
  </inkml:definitions>
  <inkml:trace contextRef="#ctx0" brushRef="#br0">10 1 12883,'-1'3'78,"-1"8"326,-1 1 1,1 0-1,1-1 0,0 24 1,2-32-346,-1 1 1,1 0 0,0-1 0,0 1 0,0-1-1,0 0 1,1 1 0,-1-1 0,1 0-1,0 0 1,0 1 0,0-2 0,0 1 0,1 0-1,-1 0 1,1-1 0,0 1 0,0-1 0,-1 0-1,5 3 1,4 0 55,0 0 0,0 0 0,0-1 0,1-1 0,-1 1 1,1-2-1,16 2 0,-15-2 352,0 0 1,0 1-1,-1 0 1,1 1 0,20 9-1,-29-10-169,1 0 0,-1 1-1,1 0 1,-1-1 0,0 1 0,-1 1-1,1-1 1,5 8 0,-7-7-205,1-1 0,1 0 0,-1 1 0,1-2 0,-1 1 0,1 0 0,1-1-1,-1 1 1,0-1 0,6 3 0,-4-4-201,1 1-1,0-1 0,0 0 0,1-1 0,-1 0 0,0 0 0,0 0 0,1-1 1,-1 0-1,0-1 0,1 1 0,9-3 0,9-3-857,-1-2 1,27-10-1,-27 8-201,-23 8 526,-8 0 402,-12-2 268,12 3-111,-12-5 80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7.549"/>
    </inkml:context>
    <inkml:brush xml:id="br0">
      <inkml:brushProperty name="width" value="0.05" units="cm"/>
      <inkml:brushProperty name="height" value="0.05" units="cm"/>
    </inkml:brush>
  </inkml:definitions>
  <inkml:trace contextRef="#ctx0" brushRef="#br0">146 431 18508,'-1'-1'89,"0"0"1,0 0-1,1 1 0,-1-1 1,0 0-1,0 1 0,0-1 0,0 1 1,0-1-1,0 1 0,0-1 1,0 1-1,0 0 0,0 0 1,0-1-1,-1 1 0,1 0 1,0 0-1,0 0 0,0 0 0,0 0 1,0 0-1,0 0 0,-2 1 1,0 0 17,1 0 0,-1 1-1,1-1 1,-1 1 0,1-1 0,0 1 0,0 0 0,0 0 0,-4 3 0,-2 6 230,0-1 1,0 2-1,-7 12 1,15-23-317,-9 16 242,0 1-1,1 1 1,-11 38 0,17-50-243,0 0 1,1 1 0,0-1-1,0 1 1,0-1 0,1 1 0,1-1-1,-1 1 1,1-1 0,0 1-1,1-1 1,-1 1 0,6 11-1,-6-16-12,1-1 0,-1 0 1,1 1-1,0-1 0,-1 0 0,1 0 0,0 0 0,0 0 0,1-1 0,-1 1 0,0-1 1,0 1-1,1-1 0,-1 0 0,1 0 0,-1 0 0,1 0 0,0 0 0,-1 0 0,1-1 0,0 1 1,-1-1-1,1 0 0,0 0 0,0 0 0,-1 0 0,1 0 0,0-1 0,0 1 0,3-2 1,4-1 22,0 0 0,1-1 0,-2 0 0,1 0 0,0-1 1,14-10-1,-4 0 24,-1-1 0,-1 0 0,-1-2 0,0 0 0,-1-1 1,-1 0-1,-1-1 0,-1-1 0,0 0 0,-2-1 0,-1 0 1,0-1-1,9-35 0,-16 46-44,0 1 0,-2-1 0,2-20 0,-3 29-11,0 1 0,1-1 0,-2 1 0,1 0 0,0-1-1,0 1 1,-1 0 0,1-1 0,-1 1 0,0 0 0,0-1 0,0 1 0,0 0-1,0 0 1,0 0 0,-1 0 0,1 0 0,-1 0 0,1 0 0,-1 1 0,1-1-1,-1 1 1,-4-3 0,5 3-1,-1 0-1,1 1 1,0-1-1,-1 1 1,1 0-1,-1-1 1,1 1-1,-1 0 1,1 0 0,-1 0-1,1 0 1,-1 0-1,1 0 1,-1 1-1,1-1 1,0 0-1,-1 1 1,1-1-1,-1 1 1,-1 0-1,0 1-3,0 0 0,0 1 0,0-1 0,0 1 0,0-1 0,1 1 0,-5 6 0,0 0-13,1 1 1,0 1-1,1-1 1,-6 16-1,7-15 5,1 0 1,1-1-1,0 1 0,1 0 0,0 0 0,0 0 0,2 16 0,-1-23 10,1-1 0,-1 0 1,1 1-1,0-1 1,0 0-1,0 0 0,0 0 1,1 0-1,-1 0 0,1 0 1,0 0-1,3 5 1,-3-7 1,0 1 1,0-1 0,0 0 0,0 0-1,0 1 1,0-1 0,0 0 0,0-1 0,0 1-1,0 0 1,0-1 0,1 1 0,-1-1-1,0 1 1,0-1 0,1 0 0,-1 0-1,0 0 1,1-1 0,3 0 0,2-1 2,0 0-1,0-1 1,0 0 0,-1 0 0,1 0 0,-1-1 0,0-1-1,0 1 1,7-6 0,57-55 24,-69 63-25,32-35 1,-2-1-1,-1-2 1,-3-1 0,-1-2-1,-1 0 1,-3-2 0,25-67-1,-38 83-110,-10 28 106,0 1-1,0 0 1,1 0 0,-1-1-1,0 1 1,0 0-1,0 0 1,0-1 0,0 1-1,0 0 1,0-1 0,0 1-1,0 0 1,0-1-1,0 1 1,0 0 0,0 0-1,0-1 1,0 1-1,0 0 1,0-1 0,0 1-1,0 0 1,0 0 0,-1-1-1,1 1 1,0 0-1,0 0 1,0-1 0,0 1-1,-1 0 1,1 0-1,0 0 1,0-1 0,0 1-1,-1 0 1,1 0 0,-9 6-94,1 6 64,2 1 1,-1 0 0,2 0-1,0 0 1,0 1-1,-4 22 1,4-17 33,-5 20 62,1 0 0,2 1 0,1 0 0,3 0-1,1 0 1,2 1 0,2-1 0,1 0 0,13 58-1,29 62 83,8 35-195,-47-167 40,-2 1 1,-1-1-1,-2 1 1,0-1-1,-4 31 1,3-53 26,-1 0 0,1-1 0,-1 1 0,0-1 0,-1 1 0,1-1 1,-1 1-1,0-1 0,-1 0 0,1 0 0,-7 9 0,9-14-8,-1 1-1,1 0 1,-1 0-1,1-1 1,-1 1-1,0-1 1,1 1-1,-1-1 1,0 1-1,1-1 1,-1 1-1,0-1 1,0 1-1,0-1 1,1 0-1,-1 1 1,0-1-1,0 0 1,0 0-1,0 0 1,1 0-1,-1 0 1,0 0-1,0 0 1,0 0-1,0 0 1,0 0-1,0 0 1,1-1-1,-1 1 1,0 0-1,0 0 1,0-1-1,1 1 1,-1-1-1,0 1 1,0-1-1,1 1 1,-1-1-1,0 0 1,-3-3 28,1 1 1,0-1 0,1 0-1,-1 0 1,0 0 0,-2-8-1,-14-35 47,3 0 0,1-2 0,3 0 0,2 0 0,2-1 0,-2-60 0,9 106-102,0-10-64,1-1 0,0 1-1,4-26 1,-4 37 0,1-1 0,0 1 1,0-1-1,0 1 0,0 0 1,1-1-1,-1 1 0,1 0 1,0 0-1,0 0 0,0 0 1,0 0-1,1 1 0,-1-1 0,1 0 1,-1 1-1,1 0 0,0 0 1,0 0-1,5-3 0,8 0-311,0-1-1,0 2 1,0 0-1,26-2 1,-11 2 28,33-8-403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8.305"/>
    </inkml:context>
    <inkml:brush xml:id="br0">
      <inkml:brushProperty name="width" value="0.05" units="cm"/>
      <inkml:brushProperty name="height" value="0.05" units="cm"/>
    </inkml:brush>
  </inkml:definitions>
  <inkml:trace contextRef="#ctx0" brushRef="#br0">109 0 18820,'1'1'77,"0"-1"1,0 1-1,-1 0 1,1-1-1,0 1 1,0 0-1,-1 0 0,1-1 1,-1 1-1,1 0 1,0 0-1,-1 0 0,0 0 1,1 0-1,-1 0 1,0 0-1,1 0 0,-1 0 1,0 0-1,0 0 1,0 0-1,0 0 1,0 0-1,0 0 0,0 0 1,0 0-1,0 0 1,-1 2-1,-9 35 51,6-28 170,-2 10 77,-55 191 1542,49-161-1624,2 1 0,-4 65-1,14-111-269,-1 9 22,0-1 0,1 0 0,1 0 0,0 0 0,3 14 1,-4-26-50,0 0 0,0 0 0,0 0 0,0 0 0,1 0 1,-1-1-1,0 1 0,0 0 0,1 0 0,-1 0 0,1 0 0,-1-1 1,1 1-1,-1 0 0,1 0 0,-1-1 0,1 1 0,0 0 0,-1-1 1,1 1-1,0-1 0,-1 1 0,1-1 0,0 1 0,0-1 0,0 0 1,-1 1-1,1-1 0,0 0 0,0 1 0,0-1 0,1 0 0,0-1-17,-1 1 0,1-1 0,-1 0 1,1 0-1,-1 0 0,1 0 0,-1 0 0,0 0 0,0 0 0,1-1 0,-1 1 0,0 0 0,0-1 0,0 1 0,-1-1 0,1 1 0,0-1 0,1-2 0,5-15-159,-1 0-1,0-1 0,-1 0 1,-1 0-1,2-29 1,-4 18-125,-1-1 1,-7-57 0,2 63 206,3 21 101,1 16 44,1 5 57,0 0 1,1 0 0,1 0 0,0 0-1,9 22 1,-10-33-73,0-1 0,0 1 0,0-1 0,1 0 0,-1 0 0,1 0 0,0 0 0,1 0 0,-1 0 0,4 2 0,-4-4-10,-1 0-1,1-1 1,-1 0 0,1 1 0,-1-1 0,1 0 0,0 0-1,0 0 1,-1-1 0,1 1 0,0-1 0,0 1 0,0-1 0,0 0-1,0 0 1,0-1 0,0 1 0,4-1 0,3-2 27,0-1-1,0 0 1,0 0 0,-1-1 0,1 0 0,-1 0 0,0-1 0,15-14-1,-2 0 25,-1 0 0,20-26-1,-18 18-75,-2-2-1,0-1 1,-2 0-1,25-58 1,-37 65-115,-7 24 114,0 0 1,0 0-1,0 0 0,0-1 0,0 1 0,0 0 0,0 0 0,0-1 0,0 1 1,0 0-1,0 0 0,0-1 0,0 1 0,0 0 0,0 0 0,-1 0 0,1-1 1,0 1-1,0 0 0,0 0 0,0 0 0,0-1 0,0 1 0,-1 0 0,1 0 1,0 0-1,0-1 0,0 1 0,0 0 0,-1 0 0,1 0 0,0 0 0,0 0 1,0 0-1,-1 0 0,1-1 0,0 1 0,-1 0 0,-1 1-7,1 0 1,-1 0-1,0 0 0,1 1 1,-1-1-1,0 0 0,1 1 1,-1-1-1,1 1 0,0-1 0,0 1 1,-1 0-1,1-1 0,0 1 1,-1 4-1,-10 19 63,1 2 0,1 0 1,1 0-1,1 1 0,2 0 1,0 0-1,2 0 0,0 52 1,4-70-12,0 0 1,1-1 0,1 1 0,-1 0 0,1 0 0,1 0-1,0-1 1,0 0 0,1 1 0,5 8 0,-7-15-28,1 0 1,-1 1-1,0-1 1,1-1-1,0 1 1,-1 0-1,1-1 1,0 1-1,0-1 1,1 0-1,-1 0 1,0 0-1,1-1 1,-1 1-1,1-1 1,-1 0-1,1 0 1,0 0-1,0 0 1,-1 0-1,1-1 0,0 0 1,0 0-1,0 0 1,0 0-1,-1-1 1,1 1-1,0-1 1,4-1-1,5-2-2,0-1 0,0 0 0,0-1 0,0-1-1,-1 1 1,0-2 0,-1 0 0,0 0 0,13-13-1,-4 1-32,-1 0 0,-1 0 0,27-43 0,-43 61 18,28-50-101,-28 48 89,-1 1 0,1 0 0,-1-1 0,0 0 0,0 1 1,0-1-1,-1 0 0,1 1 0,-1-1 0,0 0 1,0 0-1,0 1 0,-1-6 0,1 9 11,-1-1 1,1 0-1,0 1 0,0-1 1,-1 0-1,1 1 1,0-1-1,-1 1 0,1-1 1,-1 1-1,1-1 0,-1 1 1,1-1-1,-1 1 1,1-1-1,-1 1 0,1-1 1,-1 1-1,0 0 0,1-1 1,-1 1-1,0 0 0,1 0 1,-1 0-1,0-1 1,1 1-1,-1 0 0,0 0 1,0 0-1,1 0 0,-1 0 1,0 0-1,1 0 0,-1 0 1,0 1-1,1-1 1,-1 0-1,0 0 0,1 0 1,-1 1-1,0-1 0,1 0 1,-1 1-1,1-1 0,-1 1 1,0 0-1,-26 19 3,19-11 37,0 1 0,0 0 0,1 1 0,0 0 0,1 0 0,1 1 1,0-1-1,-5 16 0,7-19-13,1 1 0,0-1 0,0 1-1,1 0 1,0 0 0,1-1 0,0 1 0,0 0 0,1 0 0,0 0 0,0 0 0,5 13 0,-5-18-53,1-1 0,-1 0 0,1 0 0,-1 0 0,1 1 0,0-1 0,1-1 0,-1 1 0,0 0 0,1-1 0,-1 1 0,1-1 1,0 0-1,0 1 0,0-2 0,0 1 0,0 0 0,5 2 0,-3-3 5,0 0 0,-1 0 0,1 0 0,0 0-1,0-1 1,0 0 0,0 0 0,-1 0 0,1 0 0,0-1 0,0 0 0,0 0 0,5-2 0,33-14-229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8.841"/>
    </inkml:context>
    <inkml:brush xml:id="br0">
      <inkml:brushProperty name="width" value="0.05" units="cm"/>
      <inkml:brushProperty name="height" value="0.05" units="cm"/>
    </inkml:brush>
  </inkml:definitions>
  <inkml:trace contextRef="#ctx0" brushRef="#br0">368 33 20004,'0'-1'87,"1"0"0,-1 1-1,1-1 1,-1 0 0,1 0 0,-1 0-1,1 0 1,-1 1 0,0-1 0,1 0-1,-1 0 1,0 0 0,0 0-1,0 0 1,0 0 0,0 0 0,0 0-1,0 0 1,0 0 0,0 0-1,0 0 1,0 1 0,0-1 0,-1 0-1,1 0 1,0 0 0,-1 0 0,0-1-1,0 1-10,-1 1-1,1-1 0,0 0 1,-1 1-1,1-1 1,-1 1-1,1-1 0,-1 1 1,1 0-1,-1 0 1,1 0-1,-1 0 0,1 0 1,-1 0-1,0 0 1,1 0-1,-1 0 0,-2 2 1,-13 2 219,0 1 0,0 1 0,1 1 0,0 0 0,-21 13 0,-70 54-55,93-63-231,-1 1 1,2 0 0,-1 1 0,2 0-1,-20 27 1,30-38-26,1 0 0,-1 1 0,1-1 0,0 1 0,0-1 0,0 1 0,0-1 0,-1 6 0,2-7 5,0-1 0,0 1 1,0 0-1,0 0 0,1-1 0,-1 1 1,0 0-1,0-1 0,1 1 0,-1 0 1,0 0-1,1-1 0,-1 1 0,0-1 1,1 1-1,-1 0 0,1-1 0,-1 1 0,1-1 1,0 1-1,-1-1 0,1 0 0,-1 1 1,1-1-1,0 1 0,-1-1 0,1 0 1,0 0-1,0 1 0,-1-1 0,1 0 0,0 0 1,-1 0-1,1 0 0,0 0 0,0 0 1,-1 0-1,2 0 0,16 0-280,0-1 0,0 0 0,0-1 0,24-7 0,-20 4-151,1 1 0,40-1-1,-57 5 344,0 0-1,1 0 1,-1 1-1,0 0 1,0 1-1,0-1 1,0 1-1,0 0 1,0 0-1,0 1 1,0 0-1,-1 0 1,0 0-1,8 7 1,-10-8 74,0 1 0,0-1 0,-1 1 0,1 0 0,-1 0 0,0 0 0,0 0 0,0 0 0,0 0 0,0 1 0,-1-1 0,1 1 0,-1-1 0,0 1 0,0-1 0,0 1 0,0 5 0,-1-4 48,-1 0 0,1 0 0,-1 0 0,0 0 0,0 0 0,-1 0 0,1-1 0,-1 1 0,0 0 0,0-1 0,-5 7 0,-3 3 170,0-1 0,-1-1 0,0 0 0,-1 0 0,0-1 0,-24 16 0,19-15 35,-1-1 0,-19 8 0,32-16-270,-1-1 1,1 1 0,-1-1 0,0-1-1,0 1 1,0-1 0,0 0 0,0 0-1,0-1 1,0 1 0,-8-2-1,13 1 44,0-1-1,0 1 0,0 0 0,0-1 1,0 1-1,0-1 0,0 1 0,1-1 1,-1 1-1,0-1 0,0 1 0,1-1 0,-1 0 1,0 1-1,1-1 0,-1 0 0,1 0 1,-1 0-1,1 1 0,-1-1 0,1 0 1,-1 0-1,1 0 0,0 0 0,0 0 0,-1 0 1,1 0-1,0 0 0,0 0 0,0 0 1,0 0-1,0 0 0,0 0 0,0 1 0,0-1 1,1 0-1,-1 0 0,0 0 0,1-1 1,1-6-59,1 1 1,-1-1 0,7-12-1,18-27-245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9.428"/>
    </inkml:context>
    <inkml:brush xml:id="br0">
      <inkml:brushProperty name="width" value="0.05" units="cm"/>
      <inkml:brushProperty name="height" value="0.05" units="cm"/>
    </inkml:brush>
  </inkml:definitions>
  <inkml:trace contextRef="#ctx0" brushRef="#br0">175 1 19044,'-4'6'225,"-91"118"2095,83-106-2073,1 0 1,0 1-1,2 0 1,0 1 0,-6 22-1,13-35-154,0 0 0,0 1-1,1-1 1,0 0 0,1 1 0,-1 9-1,1-15-76,1 0-1,-1 0 0,0 0 0,1-1 1,-1 1-1,1 0 0,-1 0 0,1 0 1,0-1-1,0 1 0,0 0 0,0-1 0,0 1 1,0-1-1,0 1 0,1-1 0,-1 0 1,0 1-1,1-1 0,-1 0 0,1 0 1,-1 0-1,1 0 0,0 0 0,0 0 0,-1-1 1,1 1-1,2 0 0,3 0-45,1 0 0,-1 0-1,1-1 1,-1 0 0,1-1 0,-1 1-1,1-2 1,-1 1 0,0-1-1,1 0 1,-1 0 0,0-1 0,11-5-1,10-7-375,48-33 0,-73 46 382,146-115-1268,-104 79 921,-21 21 323,-24 17 59,0 0 0,0 0 0,1 0-1,-1-1 1,1 1 0,-1 0 0,0 0 0,1 0 0,-1 0 0,0 0 0,1 0 0,-1 0 0,0 0-1,1 0 1,-1 0 0,1 0 0,-1 0 0,0 0 0,1 0 0,-1 0 0,0 0 0,1 0-1,-1 0 1,0 0 0,1 1 0,-1-1 0,0 0 0,1 0 0,-1 0 0,0 1 0,1-1 0,-1 0-1,0 0 1,0 1 0,1-1 0,-1 0 0,0 1 0,0-1 0,0 0 0,1 1 0,-1-1 0,0 0-1,0 1 1,0-1 0,0 0 0,0 1 0,0-1 0,0 1 0,0-1 0,0 0 0,0 1-1,0-1 1,0 0 0,0 1 0,0-1 0,0 1 0,0-1 0,0 0 0,0 1 0,-1-1 0,-3 29 467,3-26-418,-14 52 812,8-33-370,2-1 0,-5 33 0,10-52-465,-1 0 1,1 0-1,0 0 0,0 0 1,0 0-1,0-1 1,1 1-1,-1 0 1,0 0-1,1 0 1,-1 0-1,1 0 1,0-1-1,0 1 0,1 2 1,-1-3-20,0 0 0,0 0 1,0-1-1,0 1 0,1 0 1,-1-1-1,0 1 0,0-1 0,0 1 1,1-1-1,-1 0 0,0 1 1,1-1-1,-1 0 0,0 0 0,1 0 1,-1 0-1,0 0 0,1 0 0,-1 0 1,0-1-1,0 1 0,1 0 1,1-1-1,11-5 42,-1 1 0,1-2 0,-1 1 0,0-2 0,-1 0 1,16-12-1,-2 1-50,14-9-27,121-75-595,-159 102 581,1-1 0,0 1 0,0 0-1,0 0 1,0 0 0,0 0-1,0 0 1,5 0 0,-7 1 22,0 0 0,-1 0 0,1 1 0,0-1 0,0 0 0,-1 0 0,1 1 0,0-1 0,-1 1 1,1-1-1,0 0 0,-1 1 0,1-1 0,0 1 0,-1-1 0,1 1 0,-1 0 0,1-1 0,-1 1 0,1 0 0,-1-1 0,1 1 0,-1 0 1,0-1-1,1 1 0,-1 0 0,0 0 0,0-1 0,0 1 0,0 0 0,1 0 0,-1 0 0,0-1 0,0 1 0,0 0 0,-1 0 0,1 0 1,0-1-1,0 2 0,-2 12-12,-1 0 1,0 0 0,0 0 0,-1 0-1,-11 22 1,-8 31 217,21-60-161,0-1 1,1 1 0,0-1 0,1 1 0,-1 0-1,1-1 1,2 14 0,-2-19-30,0 0 0,0 0 0,1-1 0,-1 1 0,0 0 1,0 0-1,1 0 0,-1-1 0,1 1 0,-1 0 0,1 0 0,-1-1 0,1 1 0,-1 0 0,1-1 0,-1 1 0,1-1 1,0 1-1,-1 0 0,1-1 0,0 0 0,0 1 0,-1-1 0,1 1 0,0-1 0,0 0 0,0 0 0,-1 1 0,1-1 1,0 0-1,0 0 0,0 0 0,0 0 0,0 0 0,-1 0 0,1 0 0,0 0 0,0 0 0,0 0 0,0-1 0,0 1 0,5-2 2,-1 0 0,0 0 0,0 0 0,8-5-1,31-24-486,0-1-1,-3-2 0,53-56 1,-16 15-1211,-64 62 1303,30-24-1211,-44 37 1570,0 0 0,1-1 0,-1 1 0,0 0 1,0-1-1,1 1 0,-1 0 0,0 0 0,1 0 0,-1-1 0,1 1 0,-1 0 0,0 0 1,1 0-1,-1 0 0,0 0 0,1 0 0,-1 0 0,1-1 0,-1 1 0,1 0 0,-1 0 1,0 1-1,1-1 0,-1 0 0,1 0 0,-1 0 0,1 0 0,0 11-437,-12 20 76,-12 18 369,-13 32 32,32-72 154,1 1 1,0 0-1,1-1 0,0 1 1,1 0-1,0 15 0,4-3 133,-2-21-294,-1 0 1,0-1-1,1 1 0,-1-1 1,1 1-1,-1 0 0,1-1 1,-1 1-1,1-1 0,0 0 1,-1 1-1,1-1 1,0 1-1,-1-1 0,1 0 1,0 0-1,-1 1 0,1-1 1,0 0-1,-1 0 0,1 0 1,0 0-1,0 0 0,-1 0 1,1 0-1,0 0 1,0 0-1,0 0 0,26-7 190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09.864"/>
    </inkml:context>
    <inkml:brush xml:id="br0">
      <inkml:brushProperty name="width" value="0.05" units="cm"/>
      <inkml:brushProperty name="height" value="0.05" units="cm"/>
    </inkml:brush>
  </inkml:definitions>
  <inkml:trace contextRef="#ctx0" brushRef="#br0">269 1 16067,'-49'86'2614,"-55"129"0,81-155-2143,3 0-1,2 2 0,2 0 1,4 1-1,-7 89 0,12-62-176,19-130-147,29-59 1,-12 30-357,202-434-3412,-225 492 3509,-2 1 18,1 0 1,1 0-1,0 1 1,12-15 0,-17 22 106,0 1 0,1 0 0,-1-1 0,0 1 0,1 0 0,-1 0 0,1 0 1,-1 0-1,1 0 0,0 0 0,-1 0 0,1 1 0,0-1 0,0 0 0,-1 1 0,1 0 0,0-1 0,0 1 1,0 0-1,0 0 0,-1 0 0,1 0 0,0 0 0,0 0 0,0 1 0,0-1 0,-1 1 0,1-1 1,0 1-1,0 0 0,-1-1 0,1 1 0,0 0 0,2 2 0,3 3 80,-1-1 0,1 1 0,-1 0 0,0 0-1,-1 1 1,1-1 0,-1 1 0,-1 1 0,1-1 0,-1 1-1,-1-1 1,1 1 0,-1 0 0,0 0 0,-1 1 0,0-1 0,-1 1-1,1-1 1,-2 1 0,1-1 0,-1 1 0,0-1 0,-1 1-1,0-1 1,0 1 0,-1-1 0,0 1 0,-1-1 0,0 0 0,0 0-1,0 0 1,-1 0 0,-1-1 0,1 0 0,-1 0 0,-7 9 0,1-5 21,0 0 0,-1-1 0,0 0 1,-1-1-1,0 0 0,0-1 1,-1 0-1,-17 6 0,24-11-162,-1 0 1,0-1-1,0 0 0,0 0 0,-1-1 0,1 0 1,-14 0-1,17-1 13,0-1 1,1 0-1,-1 0 0,0 0 1,0 0-1,1-1 0,-1 1 1,1-1-1,-1 0 0,1-1 1,0 1-1,0-1 1,-7-6-1,5 3-28,0 0 1,1-1-1,-7-10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10.578"/>
    </inkml:context>
    <inkml:brush xml:id="br0">
      <inkml:brushProperty name="width" value="0.05" units="cm"/>
      <inkml:brushProperty name="height" value="0.05" units="cm"/>
    </inkml:brush>
  </inkml:definitions>
  <inkml:trace contextRef="#ctx0" brushRef="#br0">208 8 18332,'0'0'65,"1"-1"0,0 0 0,-1 1 0,1-1 0,0 1 0,0-1 0,0 1 0,0-1 0,-1 1 0,1-1 0,0 1 0,0 0 0,0 0 0,0-1 0,0 1-1,0 0 1,0 0 0,0 0 0,0 0 0,0 0 0,0 0 0,0 0 0,0 0 0,0 1 0,0-1 0,0 0 0,-1 0 0,3 1 0,-2 1-6,0 0-1,0 0 0,0 0 1,0 0-1,0 0 1,-1 0-1,1 0 1,-1 0-1,1 0 1,-1 0-1,0 0 0,0 1 1,0-1-1,0 0 1,0 2-1,-3 38 779,-3-1-1,-1 0 0,-24 78 1,17-68-455,-71 236 1100,24-86-951,60-195-523,-9 26-45,1 1 0,-6 55-1,15-87-14,0 0 0,-1 0 0,1 0-1,0 0 1,0 0 0,0 0 0,0 0-1,0 0 1,1 1 0,-1-1 0,0 0-1,0 0 1,1 0 0,-1 0 0,0-1-1,1 1 1,-1 0 0,1 0 0,-1 0-1,1 0 1,0 0 0,-1 0 0,1-1-1,0 1 1,0 0 0,0-1 0,-1 1-1,1 0 1,0-1 0,0 1 0,0-1-1,0 1 1,1-1 0,0 1-50,-1-1 1,0 0-1,1-1 1,-1 1-1,0 0 0,0 0 1,1 0-1,-1-1 1,0 1-1,0-1 0,0 1 1,1-1-1,-1 1 0,0-1 1,0 0-1,0 1 1,0-1-1,0 0 0,0 0 1,0 0-1,-1 0 1,1 0-1,0 0 0,0 0 1,1-2-1,2-9-671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10.991"/>
    </inkml:context>
    <inkml:brush xml:id="br0">
      <inkml:brushProperty name="width" value="0.05" units="cm"/>
      <inkml:brushProperty name="height" value="0.05" units="cm"/>
    </inkml:brush>
  </inkml:definitions>
  <inkml:trace contextRef="#ctx0" brushRef="#br0">1 182 17836,'3'2'626,"0"1"0,1-1 0,-1 0 0,0 0 0,1-1 1,0 1-1,4 1 0,5 1 70,0-1 1,25 4 0,-19-7-595,0 0 1,1-1 0,-1 0-1,0-2 1,0 0-1,0-2 1,-1 0 0,0-1-1,22-9 1,-17 4-289,-1 0-1,-1-1 1,0-1 0,0 0 0,-2-2 0,33-31-1,-49 43 125,0 0 0,-1 0 0,1 0 0,-1-1 0,5-7-1,-7 11 54,0-1-1,1 0 1,-1 1-1,0-1 1,0 0-1,0 1 1,1-1-1,-1 0 1,0 0-1,0 1 1,0-1-1,0 0 1,0 1-1,0-1 1,-1 0-1,1 0 1,0 1-1,0-1 1,0 0-1,-1 1 1,1-1-1,0 0 1,-1 1-1,1-1 1,0 1-1,-1-1 0,1 0 1,-1 1-1,1-1 1,-1 1-1,1-1 1,-1 1-1,0 0 1,1-1-1,-1 1 1,1 0-1,-1-1 1,0 1-1,1 0 1,-1-1-1,0 1 1,1 0-1,-1 0 1,0 0-1,0 0 1,0 0-1,-7-1 6,1 0 0,0 1 0,-1 0 1,1 1-1,0 0 0,0 0 0,-1 0 0,1 1 0,0 0 0,0 0 0,-10 5 0,-12 7 148,-34 20 0,35-17 44,2 1 0,0 0 0,-37 36-1,50-40-79,-1 0 0,2 1-1,0 1 1,1 0 0,0 0-1,1 1 1,-9 21 0,16-30-62,0-1 0,1 1 0,0 0 1,0 0-1,0 0 0,0 14 0,2-18-30,0 0 1,1 0-1,-1 0 0,1 0 1,0 0-1,0 0 0,0 0 1,0 0-1,1-1 0,-1 1 0,1-1 1,0 1-1,0-1 0,1 1 1,4 4-1,-3-3-54,1-1 1,0 0-1,0 0 1,0 0-1,0 0 1,1-1-1,0 0 1,-1 0-1,1-1 1,0 0-1,0 0 0,0 0 1,1 0-1,-1-1 1,0 0-1,1-1 1,-1 1-1,8-2 1,-3 0-37,-1 0 0,0-1 1,1 0-1,-1 0 1,0-2-1,0 1 0,-1-1 1,1 0-1,-1-1 1,13-9-1,26-21-209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3.823"/>
    </inkml:context>
    <inkml:brush xml:id="br0">
      <inkml:brushProperty name="width" value="0.05" units="cm"/>
      <inkml:brushProperty name="height" value="0.05" units="cm"/>
    </inkml:brush>
  </inkml:definitions>
  <inkml:trace contextRef="#ctx0" brushRef="#br0">1 6 14131,'1'-6'1560,"5"9"-839,1 6-257,3 2 1064,3 2-576,0-2-520,1 1-264,-3-6-528,2-3-200,-3-8 424,-1-5-184,-3-4-120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11.523"/>
    </inkml:context>
    <inkml:brush xml:id="br0">
      <inkml:brushProperty name="width" value="0.05" units="cm"/>
      <inkml:brushProperty name="height" value="0.05" units="cm"/>
    </inkml:brush>
  </inkml:definitions>
  <inkml:trace contextRef="#ctx0" brushRef="#br0">56 46 15859,'18'-9'423,"1"2"0,0 0 0,1 1 0,-1 1 0,1 1 0,0 1-1,1 0 1,-1 2 0,0 0 0,1 1 0,-1 1 0,32 6 0,-46-5-304,1-1 0,-1 1 0,0 0 0,1 0 0,-1 1 0,9 6 0,-12-8-78,-1 0 1,0 1-1,-1-1 0,1 1 1,0-1-1,0 1 1,-1 0-1,1 0 1,-1 0-1,1 0 0,-1 0 1,0 0-1,0 0 1,0 1-1,0-1 0,0 0 1,0 1-1,-1-1 1,1 0-1,-1 1 1,1 2-1,-2 0 6,1 0 0,-1 1 0,0-1 0,-1 0-1,1 1 1,-1-1 0,0 0 0,0 0 0,-1-1 0,1 1 0,-1 0 0,-5 5 0,-6 8 78,-25 25 1,32-36-102,-127 114 441,86-81-19,-68 74 0,111-109-390,0 1 1,0 0-1,1 1 1,0-1 0,0 1-1,1-1 1,-5 13-1,7-17-43,1 0-1,-1 0 0,1 0 1,0 0-1,0 0 0,0 0 1,0 0-1,0 0 0,0 0 1,0 0-1,1 0 0,-1 0 1,1 0-1,-1 0 1,1 0-1,0 0 0,0 0 1,0-1-1,0 1 0,0 0 1,0-1-1,0 1 0,1 0 1,-1-1-1,1 0 0,-1 1 1,1-1-1,-1 0 1,1 0-1,0 0 0,-1 0 1,3 1-1,5 2-97,1 0-1,-1 0 1,1-1 0,-1 0-1,1-1 1,12 1 0,63 3-264,-83-6 348,41 1-194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11.939"/>
    </inkml:context>
    <inkml:brush xml:id="br0">
      <inkml:brushProperty name="width" value="0.05" units="cm"/>
      <inkml:brushProperty name="height" value="0.05" units="cm"/>
    </inkml:brush>
  </inkml:definitions>
  <inkml:trace contextRef="#ctx0" brushRef="#br0">7 34 21629,'-6'30'1592,"7"-26"-1496,7-5-448,3-15 768,-1-4-184,-1-10-200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12.326"/>
    </inkml:context>
    <inkml:brush xml:id="br0">
      <inkml:brushProperty name="width" value="0.05" units="cm"/>
      <inkml:brushProperty name="height" value="0.05" units="cm"/>
    </inkml:brush>
  </inkml:definitions>
  <inkml:trace contextRef="#ctx0" brushRef="#br0">0 495 17060,'77'18'932,"139"28"-807,191-13-76,3-36 44,540-76 173,-9-83 1219,-512 70-547,593-113 1495,-639 158-2137,-343 44-382,-1 3 1,0 1-1,74 12 0,-107-12 28,0 0-1,0 0 0,-1 0 1,1 1-1,-1 0 0,1 0 1,-1 1-1,0 0 0,0 0 1,0 0-1,0 0 0,0 1 0,-1-1 1,6 8-1,-9-11 55,-1 1 1,1 0-1,-1-1 0,1 1 1,-1 0-1,0 0 0,1-1 0,-1 1 1,0 0-1,1 0 0,-1 0 0,0-1 1,0 1-1,0 0 0,0 0 1,0 0-1,0 0 0,0-1 0,0 1 1,0 0-1,0 0 0,-1 0 0,1 0 1,0-1-1,0 1 0,-1 0 1,1 0-1,-1-1 0,1 1 0,-1 0 1,1-1-1,-1 1 0,1 0 0,-1-1 1,1 1-1,-1-1 0,0 1 1,1-1-1,-1 1 0,0-1 0,0 1 1,1-1-1,-2 1 0,-1 0-16,-1 0 0,1 0 0,0 0 0,-1 0 0,1-1 0,0 1 0,-1-1 0,1 0 0,-6 0 0,-26-6-177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7.571"/>
    </inkml:context>
    <inkml:brush xml:id="br0">
      <inkml:brushProperty name="width" value="0.05" units="cm"/>
      <inkml:brushProperty name="height" value="0.05" units="cm"/>
    </inkml:brush>
  </inkml:definitions>
  <inkml:trace contextRef="#ctx0" brushRef="#br0">103 87 12883,'-1'-1'124,"0"0"1,0 1-1,0-1 0,0 0 1,0 1-1,0-1 0,0 0 1,0 1-1,0-1 1,0 1-1,0 0 0,0-1 1,-1 1-1,1 0 1,0 0-1,0 0 0,0 0 1,-1 0-1,1 0 1,0 0-1,0 0 0,0 0 1,-2 1-1,1 1 25,0 0 0,0-1 1,0 1-1,1 0 0,-1 0 0,1 0 0,0 0 1,-1 0-1,1 1 0,-1 3 0,-9 20 253,1 1 1,2 0-1,0 0 1,2 0-1,1 1 1,-2 41-1,5-14-246,3 0-1,9 72 0,-5-91-112,18 67-1,-18-88-45,0 0-1,1 0 1,1 0 0,0-1 0,1 0 0,17 24 0,-21-34 6,-1 0 0,1 0 0,0-1 0,0 1 0,0-1-1,0 0 1,1 0 0,-1 0 0,1-1 0,0 1 0,0-1 0,0 0 0,0-1 0,0 1-1,0-1 1,0 0 0,1 0 0,-1-1 0,0 0 0,1 1 0,-1-2 0,0 1 0,1-1-1,-1 0 1,0 0 0,9-3 0,0-1 37,-2 0 0,1-1 0,-1 0-1,0-1 1,0-1 0,0 0 0,-1 0 0,-1-1-1,14-14 1,5-10 141,-2-1 0,-1-1 0,-2-1 0,-1-1 0,-2-2 0,-2 0 1,26-76-1,-38 93-62,-1-1 1,-1 0 0,-1 1 0,-1-2-1,-1 1 1,-2-31 0,0 44-84,-1 1 1,0 0-1,0 0 1,-1-1-1,0 1 1,-1 0-1,0 1 1,-1-1-1,1 0 0,-2 1 1,1 0-1,-1 0 1,0 0-1,-1 1 1,0 0-1,0 0 1,0 0-1,-11-7 1,5 5-19,-2 1 0,1 1 1,-1 0-1,0 1 0,-1 0 1,1 1-1,-1 1 0,-18-3 1,10 3-317,1 1-1,-1 1 1,0 2 0,-42 3 0,61-3 196,0 1 0,0-1 1,1 1-1,-1-1 0,0 1 1,0 0-1,1 0 0,-1 1 0,1-1 1,-1 1-1,1 0 0,0 0 0,0 0 1,-1 0-1,1 1 0,1-1 1,-5 5-1,-1 7-456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8.194"/>
    </inkml:context>
    <inkml:brush xml:id="br0">
      <inkml:brushProperty name="width" value="0.05" units="cm"/>
      <inkml:brushProperty name="height" value="0.05" units="cm"/>
    </inkml:brush>
  </inkml:definitions>
  <inkml:trace contextRef="#ctx0" brushRef="#br0">1 0 17516,'7'13'252,"1"0"1,-2 1-1,0 0 1,-1 0-1,0 0 1,5 28-1,-1-9 91,35 121 103,59 228-452,-100-372-80,-2-7 28,0-1-1,0 1 1,-1-1 0,1 1-1,-1-1 1,0 1-1,0-1 1,0 1-1,0 0 1,0 2-1,0-5 41,0 0-1,0 0 0,0 1 0,0-1 0,0 0 0,-1 0 1,1 0-1,0 0 0,0 0 0,0 1 0,0-1 0,0 0 1,0 0-1,0 0 0,0 0 0,0 0 0,-1 0 0,1 0 1,0 0-1,0 0 0,0 1 0,0-1 0,0 0 0,0 0 1,-1 0-1,1 0 0,0 0 0,0 0 0,0 0 0,0 0 1,0 0-1,-1 0 0,1 0 0,0 0 0,0 0 0,0 0 1,0 0-1,0 0 0,-1 0 0,1 0 0,0 0 0,0 0 1,0-1-1,0 1 0,-10-6-106,-9-15 860,17 19-614,-66-75-109,19 23-9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8.637"/>
    </inkml:context>
    <inkml:brush xml:id="br0">
      <inkml:brushProperty name="width" value="0.05" units="cm"/>
      <inkml:brushProperty name="height" value="0.05" units="cm"/>
    </inkml:brush>
  </inkml:definitions>
  <inkml:trace contextRef="#ctx0" brushRef="#br0">29 501 15299,'-3'-1'145,"1"-1"0,0 0 0,0 0 0,0 1 0,0-1 0,1 0 0,-1-1 0,1 1 0,-1 0-1,1 0 1,-1-1 0,1 1 0,0 0 0,0-1 0,1 0 0,-1 1 0,0-1 0,1 1 0,-1-1 0,1 0 0,0 1 0,0-1-1,0 0 1,0 1 0,1-1 0,-1 0 0,1-3 0,3-10 319,0 1 0,1-1 0,9-20 0,-9 24-270,34-90 690,34-83-222,-71 181-661,0 1 0,-1-1 0,1 1 0,0-1 0,1 1 0,-1 0 0,1 0 0,-1 0 0,1 0 0,0 0 0,0 1 0,6-4 0,-7 5-1,0 0-1,0 0 1,0 1 0,0-1 0,0 1-1,0-1 1,1 1 0,-1 0-1,0 0 1,0 0 0,0 0-1,0 0 1,1 1 0,-1-1 0,0 1-1,0-1 1,0 1 0,0 0-1,0 0 1,0 0 0,0 0-1,0 0 1,-1 0 0,1 0 0,2 3-1,17 14-20,-1 1 0,-1 1 0,-1 1 0,19 29 0,-1-3-179,-19-25 298,-2-2-1154,35 35 1,-47-51 850,1-1 0,0 1 1,1-1-1,-1 0 1,1 0-1,-1 0 0,1 0 1,0-1-1,0 0 0,0 0 1,0 0-1,1-1 1,-1 0-1,11 2 0,4-4-785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9.132"/>
    </inkml:context>
    <inkml:brush xml:id="br0">
      <inkml:brushProperty name="width" value="0.05" units="cm"/>
      <inkml:brushProperty name="height" value="0.05" units="cm"/>
    </inkml:brush>
  </inkml:definitions>
  <inkml:trace contextRef="#ctx0" brushRef="#br0">9 28 16355,'-4'-14'2273,"1"1"-1305,1 14-416,2 11 1241,0 22-625,2 11-184,2 18-416,3 5-400,0 6-728,2-1-312,0-10-360,-1-6-145,-5-21 873,-2-10-336,-2-24-240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9.562"/>
    </inkml:context>
    <inkml:brush xml:id="br0">
      <inkml:brushProperty name="width" value="0.05" units="cm"/>
      <inkml:brushProperty name="height" value="0.05" units="cm"/>
    </inkml:brush>
  </inkml:definitions>
  <inkml:trace contextRef="#ctx0" brushRef="#br0">24 214 15843,'-3'-4'184,"0"1"0,1-1-1,-1 0 1,1 0 0,0 0-1,0 0 1,1-1 0,-1 1-1,1 0 1,-1-7 0,1 8-86,1 0 1,0 0 0,1 0-1,-1 0 1,0 0-1,1 0 1,0 1 0,0-1-1,0 0 1,0 0 0,0 1-1,0-1 1,1 0-1,-1 1 1,1-1 0,-1 1-1,4-3 1,3-4 117,1 1-1,0 0 1,0 1 0,1 0-1,0 1 1,0 0 0,1 0-1,13-5 1,0 2-21,0 0 0,46-8 0,-55 14-179,0 1 0,0 0 0,0 1 0,1 1 0,-1 1 0,0 0 0,1 1 0,-1 0 0,0 2 0,18 5 0,-23-5-14,0 0-1,-1 1 0,1 0 0,-1 0 0,0 1 0,-1 0 0,1 0 0,-1 1 1,-1 1-1,1-1 0,-1 1 0,-1 0 0,1 1 0,-1-1 0,8 17 0,-8-10 95,0 0 0,-1 0 0,-1 0-1,-1 0 1,0 1 0,0-1-1,-2 1 1,0 0 0,-1-1 0,0 1-1,-2 0 1,0 0 0,0-1-1,-1 1 1,-1-1 0,-7 16 0,7-17 47,-2 0 0,0-1 0,0 0 0,-2 0 0,1 0 0,-2-1 1,1 0-1,-2-1 0,1 0 0,-2 0 0,1-1 0,-1 0 0,-1-1 0,0 0 1,0-1-1,-1 0 0,-17 7 0,22-12-210,-1 0 0,1-1 1,-1 0-1,1 0 0,-1-1 0,-13 0 0,19-1-86,0 0-1,1 0 1,-1 0-1,1 0 0,-1 0 1,0-1-1,1 0 1,-1 1-1,1-1 0,-1 0 1,1 0-1,-1 0 1,1 0-1,0-1 1,0 1-1,-1-1 0,1 1 1,0-1-1,0 0 1,1 0-1,-1 0 0,0 0 1,1 0-1,-1 0 1,-1-4-1,3 6 104,-1-1-1,1 1 0,0-1 1,0 0-1,0 1 1,0-1-1,0 0 1,0 1-1,0-1 1,0 0-1,0 1 1,0-1-1,0 0 1,0 1-1,0-1 1,0 0-1,0 1 1,1-1-1,-1 0 0,0 1 1,1-1-1,-1 1 1,0-1-1,1 1 1,-1-1-1,1 1 1,-1-1-1,1 1 1,-1-1-1,1 1 1,-1-1-1,1 1 1,-1 0-1,1-1 1,1 1-1,17-4-1036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0.012"/>
    </inkml:context>
    <inkml:brush xml:id="br0">
      <inkml:brushProperty name="width" value="0.05" units="cm"/>
      <inkml:brushProperty name="height" value="0.05" units="cm"/>
    </inkml:brush>
  </inkml:definitions>
  <inkml:trace contextRef="#ctx0" brushRef="#br0">169 378 20436,'-4'2'1625,"1"19"-1289,-3 9-152,4 12 664,2 2-336,2 8-304,6 1-80,0-6-288,1-4-208,-1-13-248,0-10-256,-4-20 664,-1-11-184,-2-22-136</inkml:trace>
  <inkml:trace contextRef="#ctx0" brushRef="#br0" timeOffset="1">19 0 18428,'-6'16'2048,"2"7"-1431,0-2-305,1 2 2304,1-1-2736,5-2-696,3-10 728,-5-10-136,-5-22-112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1.315"/>
    </inkml:context>
    <inkml:brush xml:id="br0">
      <inkml:brushProperty name="width" value="0.05" units="cm"/>
      <inkml:brushProperty name="height" value="0.05" units="cm"/>
    </inkml:brush>
  </inkml:definitions>
  <inkml:trace contextRef="#ctx0" brushRef="#br0">1 468 14923,'12'-22'1383,"2"1"0,0 1 0,33-36 0,-40 50-1104,-1 0-1,1 1 1,0 0-1,0 0 1,0 0-1,12-4 1,-14 7-175,0 0 1,-1 1-1,1-1 0,0 1 1,0 0-1,0 1 1,0-1-1,-1 1 1,1 0-1,0 0 1,0 1-1,6 1 0,-6-1-71,-1 1 1,0 0-1,-1-1 0,1 2 0,0-1 0,0 0 0,-1 1 0,0-1 0,1 1 0,-1 0 0,0 1 0,0-1 0,-1 0 0,1 1 0,-1-1 0,1 1 0,-1 0 0,0 0 0,-1 0 1,3 6-1,3 10 17,-1 0 0,6 38 0,-12-54-38,12 94 94,-9-58-67,12 50 1,-15-89-39,0 0 0,0 0 0,0 1 0,1-1 0,-1 0-1,0 0 1,1 1 0,-1-1 0,1 0 0,-1 0 0,1 0 0,0 0 0,-1 0 0,1 0 0,0 0-1,0 0 1,0 0 0,0 0 0,0 0 0,0 0 0,0-1 0,0 1 0,0 0 0,2 0 0,-2-1 1,1-1 0,-1 1 0,1-1 0,-1 1 0,1-1 0,-1 0 0,0 0 0,0 1 0,1-1 1,-1 0-1,0 0 0,0 0 0,0-1 0,0 1 0,0 0 0,0 0 0,0-1 0,0 1 0,0 0 0,-1-1 0,1 1 1,0-2-1,14-28 28,-1 0 0,-2-1 0,15-61 1,12-103 217,-38 190-236,8-69 280,-9 82-271,0 6-13,-1 0 1,2 0 0,0 0-1,0 0 1,1 0 0,1 0-1,0-1 1,8 19 0,-11-30-10,0 0 0,1 0 0,-1 0 0,1-1 0,-1 1-1,1 0 1,-1-1 0,1 1 0,-1 0 0,1-1 0,-1 1 0,1-1 0,0 1 0,-1 0 0,1-1 0,0 0 0,0 1 0,-1-1 0,1 1 0,0-1 0,0 0-1,0 0 1,-1 1 0,1-1 0,0 0 0,0 0 0,0 0 0,0 0 0,1 0 0,0-1 0,-1 0 1,1 1-1,0-1 0,0 0 0,0 0 1,-1 0-1,1 0 0,0-1 0,-1 1 1,1 0-1,-1-1 0,2-1 1,5-7 3,0-1 0,-1 1 0,6-13 1,63-145 125,-26 51 42,-48 113-162,1-1-1,-1 0 1,1 1-1,0 0 1,4-6 0,-6 10-9,-1 0 1,0-1 0,0 1 0,1 0-1,-1 0 1,0-1 0,1 1-1,-1 0 1,0 0 0,1 0-1,-1 0 1,0-1 0,1 1-1,-1 0 1,0 0 0,1 0 0,-1 0-1,1 0 1,-1 0 0,0 0-1,1 0 1,-1 0 0,0 0-1,1 0 1,-1 0 0,1 0-1,-1 0 1,1 1 0,0 0 0,-1-1 0,1 1-1,0 0 1,-1 0 0,1-1 0,-1 1 0,1 0-1,-1 0 1,1 0 0,-1 0 0,1 0 0,-1 0-1,0 0 1,1 1 0,6 35-1,-1 0 0,0 41 0,0-8-11,-2-31 10,7 53 36,-10-83-27,1 1 1,1-1-1,0 0 0,0-1 0,1 1 1,0-1-1,6 11 0,-10-18-13,1 0 1,-1 0-1,1-1 0,-1 1 0,1 0 1,-1 0-1,1 0 0,0 0 0,0-1 1,-1 1-1,1 0 0,0 0 0,0-1 0,0 1 1,0-1-1,0 1 0,0-1 0,0 1 1,0-1-1,0 0 0,0 1 0,0-1 1,0 0-1,0 0 0,0 0 0,0 0 0,0 0 1,0 0-1,0 0 0,0 0 0,0 0 1,0 0-1,0-1 0,1 1 0,-1 0 1,0-1-1,0 1 0,-1-1 0,1 1 0,0-1 1,0 1-1,0-1 0,0 0 0,0 1 1,-1-1-1,2-1 0,2-2-114,0-1 0,-1 0 0,0 1 0,0-1 0,0 0 0,-1-1 0,3-7 0,0-3-87,-1 0 0,-1-1 0,0 1 0,-1-1-1,-1 0 1,-1 0 0,0 0 0,-4-23 0,-9-31-370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4.229"/>
    </inkml:context>
    <inkml:brush xml:id="br0">
      <inkml:brushProperty name="width" value="0.05" units="cm"/>
      <inkml:brushProperty name="height" value="0.05" units="cm"/>
    </inkml:brush>
  </inkml:definitions>
  <inkml:trace contextRef="#ctx0" brushRef="#br0">1 0 15435,'6'2'1761,"7"-1"-1193,4-1-280,1 0 1152,4-1-864,2 1-272,1 1-672,-2 3-288,-5 2 528,-2 3-144,-7 6-104</inkml:trace>
  <inkml:trace contextRef="#ctx0" brushRef="#br0" timeOffset="1">28 278 13739,'2'2'1776,"9"-2"-984,8-3-367,4-6 2143,4-1-1816,4-3-704,4 2-264,1-2-512,-2 1 616,-7 7-176,-8 2-104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1.795"/>
    </inkml:context>
    <inkml:brush xml:id="br0">
      <inkml:brushProperty name="width" value="0.05" units="cm"/>
      <inkml:brushProperty name="height" value="0.05" units="cm"/>
    </inkml:brush>
  </inkml:definitions>
  <inkml:trace contextRef="#ctx0" brushRef="#br0">9 0 18260,'-1'1'74,"1"0"0,-1 0 1,0-1-1,0 1 0,1 0 0,-1 0 1,1 0-1,-1 0 0,1 0 0,-1 0 1,1 0-1,0 0 0,-1 0 0,1 1 1,0-1-1,0 0 0,0 0 0,0 0 1,0 0-1,0 0 0,0 0 0,0 0 1,0 1-1,0-1 0,1 0 0,-1 0 0,1 0 1,-1 0-1,0 0 0,1 0 0,0 0 1,-1 0-1,1 0 0,-1 0 0,1-1 1,0 1-1,0 0 0,0 0 0,1 0 1,1 3-138,1-1 1,0 0 0,0-1-1,1 1 1,-1 0 0,1-1-1,8 3 1,-1-2-267,-1 0-1,1-1 1,0 0-1,0-1 1,0-1-1,20-1 1,73-15-2690,-72 9 2425,49-3 1,-82 10 682,1 0 0,0 0 0,-1 0 1,1 0-1,0 0 0,0 0 0,-1 0 0,1 0 0,0 0 0,-1 0 0,1 1 1,0-1-1,-1 0 0,1 0 0,0 1 0,-1-1 0,1 0 0,-1 1 0,1-1 1,0 1-1,-1-1 0,1 1 0,-1-1 0,1 1 0,0 0 0,-1 1 75,1-1 1,-1 0-1,0 1 0,0-1 0,1 0 0,-1 1 0,0-1 0,0 0 0,0 1 0,0-1 0,-1 0 0,1 3 0,-3 5 566,0-1-1,0 1 1,-6 10-1,7-14-483,-22 38 1171,16-30-1229,1 0-1,-8 18 1,15-30-195,0-1 0,0 0 0,0 1 0,0-1 0,0 0 0,0 0 0,0 1 0,0-1 0,0 0 0,0 1 0,0-1 0,0 0 0,0 0 0,0 1 0,0-1-1,1 0 1,-1 1 0,0-1 0,0 0 0,0 0 0,0 1 0,0-1 0,1 0 0,-1 0 0,0 0 0,0 1 0,0-1 0,1 0 0,-1 0 0,0 0 0,0 0 0,1 1 0,-1-1 0,0 0 0,1 0 0,-1 0 0,0 0 0,0 0 0,1 0 0,-1 0 0,0 0-1,1 0 1,-1 0 0,0 0 0,0 0 0,1 0 0,-1 0 0,1 0 0,19-2-231,-14 2 136,6 0 26,1 0 1,-1 1-1,1 1 1,-1 0 0,0 1-1,1 0 1,-1 1 0,-1 0-1,1 1 1,0 0-1,-1 1 1,0 0 0,-1 1-1,1 0 1,-1 1-1,16 16 1,-20-18 97,0 1 0,0 0-1,0 0 1,-1 1 0,0 0-1,-1 0 1,0 0 0,0 0 0,0 1-1,3 13 1,-6-15 49,0 0 0,0 0 0,0 0 0,-1 0 0,0 0 0,-1 0 0,1 0 0,-1 0 0,-1 0 0,1 0 0,-1 0 0,-1-1 0,1 1 0,-7 11 0,5-12 22,0 0-1,0 0 1,-1 0 0,0 0-1,0-1 1,0 0-1,-1 0 1,0 0 0,0-1-1,0 0 1,0 0-1,-1 0 1,-7 2 0,10-4-175,0 0 1,0-1-1,0 0 1,0 0-1,0 0 1,0 0-1,0 0 1,0-1-1,0 0 1,-1 0 0,1 0-1,0 0 1,0-1-1,0 0 1,0 0-1,0 0 1,0 0-1,0 0 1,0-1-1,0 0 1,0 0-1,1 0 1,-1 0 0,-5-5-1,7 5 14,0 0-1,0-1 1,1 1 0,-1-1-1,1 1 1,-1-1 0,1 0-1,0 0 1,0 1-1,0-1 1,0 0 0,0 0-1,1 0 1,-1-5 0,1-23-689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2.242"/>
    </inkml:context>
    <inkml:brush xml:id="br0">
      <inkml:brushProperty name="width" value="0.05" units="cm"/>
      <inkml:brushProperty name="height" value="0.05" units="cm"/>
    </inkml:brush>
  </inkml:definitions>
  <inkml:trace contextRef="#ctx0" brushRef="#br0">135 321 16347,'25'7'2145,"-4"9"-1321,-8 18-368,-1 6 2089,1 13-1745,0 6-304,1 0-496,0-5-264,-2-14-456,-4-10-152,-3-30-313,-4-15 793,-10-33-312,-8-12-208</inkml:trace>
  <inkml:trace contextRef="#ctx0" brushRef="#br0" timeOffset="1">9 10 15123,'-7'-9'1569,"6"10"-1161,1 19-208,1 5 984,5 3-1152,3 1 1928,1 4-1840,0-3 120,5-7 41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2.842"/>
    </inkml:context>
    <inkml:brush xml:id="br0">
      <inkml:brushProperty name="width" value="0.05" units="cm"/>
      <inkml:brushProperty name="height" value="0.05" units="cm"/>
    </inkml:brush>
  </inkml:definitions>
  <inkml:trace contextRef="#ctx0" brushRef="#br0">70 23 13131,'5'-7'1428,"3"-9"4757,-15 19-2483,-10 4-2342,7-5-942,9-2-412,-1 0 0,1 0 1,0 0-1,0 0 0,-1 0 1,1 1-1,0-1 1,0 0-1,-1 1 0,1-1 1,0 1-1,0-1 0,0 1 1,0 0-1,-1-1 0,1 1 1,0 0-1,0 0 0,1 0 1,-1 0-1,0 0 0,0 0 1,0 0-1,1 0 0,-1 0 1,0 0-1,1 0 1,-1 0-1,1 1 0,-1-1 1,1 0-1,0 0 0,-1 1 1,1-1-1,0 2 0,-6 26-34,2 1 0,0 0 0,2 0 0,2 1-1,0-1 1,6 31 0,-5-54 8,0-1 0,1 0 0,0 1 0,0-1 0,4 8 0,-5-13 15,-1 0 0,0 0 0,1 0 0,-1 0 0,1 0 0,0 0 0,-1 0 0,1 0 0,0 0 0,-1-1 0,1 1 0,0 0 0,0 0 0,0-1 0,0 1 0,0 0 0,0-1 0,0 1 0,0-1 0,0 1 0,0-1 0,0 0 0,0 1 0,0-1 0,0 0 0,0 0 0,1 0-1,-1 0 1,0 0 0,0 0 0,0 0 0,0 0 0,0 0 0,0 0 0,0-1 0,1 1 0,1-1 0,0-2-7,1 0 1,-1 0-1,1 0 0,-1 0 0,0 0 1,0-1-1,-1 1 0,1-1 0,-1 0 1,1 0-1,-1 0 0,3-8 0,16-54-56,-21 65 68,7-27 4,4-32 1,-9 48 6,-1 0 0,-1 1 0,0-1 0,0 0 0,-4-17 0,5 35 0,0-2-12,0 1-1,0-1 0,0 0 0,1 1 0,0-1 0,0 0 1,2 5-1,-3-8-2,0 0 1,1 0 0,-1 1-1,0-1 1,1 0-1,-1 0 1,0 0-1,1 0 1,-1 0 0,1-1-1,-1 1 1,1 0-1,0-1 1,-1 1 0,1-1-1,0 0 1,-1 1-1,1-1 1,0 0 0,-1 0-1,1 0 1,0 0-1,0 0 1,3-1-1,55-14-131,-48 11 79,1 0 0,0 1 0,23-2 0,-31 4 41,0 2 0,-1-1 0,1 0 0,0 1 0,-1 0 0,1 0 0,-1 0 0,1 1 0,-1-1 0,1 1 0,-1 0 0,0 0 0,0 1 0,7 5 0,9 10-57,-17-14 62,1 0 0,0-1 0,1 1-1,-1-1 1,0 0 0,6 3 0,-8-5 12,0 0 1,-1-1-1,1 1 0,0-1 1,0 0-1,-1 0 0,1 1 1,0-1-1,0 0 1,0 0-1,-1-1 0,1 1 1,0 0-1,0-1 0,-1 1 1,1-1-1,0 1 0,-1-1 1,1 0-1,0 0 1,-1 1-1,1-1 0,1-2 1,5-3 15,-1-1 0,1 0 0,9-12 0,-12 13-8,0 0-1,0 0 1,1 1-1,0 0 0,0 0 1,0 0-1,8-4 1,-13 9-20,0-1 1,0 1 0,0 0 0,0-1-1,0 1 1,0 0 0,0 0 0,0 0-1,0 0 1,0 0 0,0 0-1,0 0 1,0 0 0,0 0 0,0 0-1,0 1 1,0-1 0,0 0-1,-1 1 1,1-1 0,0 1 0,0-1-1,0 1 1,0-1 0,0 1 0,-1 0-1,1-1 1,0 1 0,-1 0-1,1-1 1,0 1 0,-1 0 0,1 0-1,-1 0 1,1 0 0,-1 0 0,0-1-1,1 1 1,-1 0 0,1 2-1,1 6-151,1-1 0,-1 1 0,2 14 0,-3-14 36,6 26-336,-5-33 186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5.860"/>
    </inkml:context>
    <inkml:brush xml:id="br0">
      <inkml:brushProperty name="width" value="0.05" units="cm"/>
      <inkml:brushProperty name="height" value="0.05" units="cm"/>
    </inkml:brush>
  </inkml:definitions>
  <inkml:trace contextRef="#ctx0" brushRef="#br0">140 94 17332,'1'-2'240,"1"-8"537,-1 1 1,0-1 0,-1-18 0,1 26-701,-1 1 0,0-1 0,0 1 0,-1 0 0,1-1 0,0 1 0,0 0 1,-1-1-1,1 1 0,0 0 0,-1 0 0,0-1 0,1 1 0,-1 0 0,0 0 0,1 0 1,-1 0-1,0 0 0,0 0 0,0 0 0,0 0 0,0 0 0,0 0 0,0 0 1,0 1-1,0-1 0,-1 0 0,1 1 0,0-1 0,0 1 0,-1-1 0,1 1 0,0 0 1,-1-1-1,1 1 0,0 0 0,-3 0 0,1 1-50,1-1 0,-1 1-1,0 0 1,1 0 0,-1 0 0,1 0 0,0 0-1,-1 0 1,1 1 0,0-1 0,0 1 0,0 0-1,0 0 1,0-1 0,0 1 0,-2 3-1,-25 39-23,25-37 11,-21 42-6,22-45-13,1 1 1,0 0-1,1 0 1,-1 0-1,1 0 0,0 0 1,0 0-1,1 8 1,0-13 1,0 0 1,0 1-1,0-1 0,1 1 1,-1-1-1,0 0 0,0 1 1,1-1-1,-1 0 1,0 1-1,1-1 0,-1 0 1,1 1-1,-1-1 0,0 0 1,1 0-1,-1 0 1,1 1-1,-1-1 0,1 0 1,-1 0-1,0 0 0,1 0 1,-1 0-1,1 0 1,-1 0-1,1 0 0,-1 0 1,1 0-1,-1 0 0,1 0 1,-1 0-1,1 0 1,22-4-60,-14 3 35,1 0 7,0 0 0,-1 1 0,1 0-1,0 1 1,-1 0 0,1 1 0,-1 0-1,1 0 1,-1 1 0,16 7-1,-19-7 15,0 0-1,-1 0 1,0 1-1,1 0 1,-2 0-1,1 1 1,0-1-1,-1 1 1,0 0-1,0 0 1,0 1-1,-1-1 1,1 1-1,-2 0 1,1-1-1,0 2 1,1 6-1,-2-6 29,-1 0-1,1 1 0,-1-1 1,-1 0-1,0 1 1,0-1-1,0 1 0,-1-1 1,0 0-1,0 1 0,-1-1 1,0 0-1,0 0 1,-1 0-1,-3 7 0,4-10-13,0 0 0,-1 0 0,1 0-1,-1 0 1,0 0 0,0 0 0,0-1-1,-1 1 1,1-1 0,-1 0 0,0 0 0,0 0-1,0-1 1,0 0 0,0 1 0,-1-1-1,1-1 1,-1 1 0,1-1 0,-1 1-1,0-1 1,1-1 0,-1 1 0,-5 0-1,9-2-60,-1 1 0,1 0 0,0 0 0,-1 0 0,1-1 0,0 1 0,-1 0 0,1-1 0,0 1 0,0-1 0,0 0 0,0 1-1,-1-1 1,1 0 0,0 0 0,0 0 0,0 0 0,0 0 0,1 0 0,-1 0 0,0 0 0,0 0 0,1 0 0,-1 0 0,0 0-1,1-1 1,-1 1 0,1 0 0,0-1 0,-1 1 0,1 0 0,0 0 0,0-1 0,0 1 0,0 0 0,0-1 0,0 1 0,0 0-1,0-1 1,0 1 0,1 0 0,-1-1 0,1 1 0,0-2 0,8-19-504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6.453"/>
    </inkml:context>
    <inkml:brush xml:id="br0">
      <inkml:brushProperty name="width" value="0.05" units="cm"/>
      <inkml:brushProperty name="height" value="0.05" units="cm"/>
    </inkml:brush>
  </inkml:definitions>
  <inkml:trace contextRef="#ctx0" brushRef="#br0">67 218 19356,'-23'21'2486,"17"-10"-2249,0 0 0,1 0 0,0 0 0,1 1 0,0 0 0,1 0 0,-4 23 0,5-18-265,1 0 0,1 0 1,0 0-1,1 0 0,4 21 1,-5-33 7,1-1-1,1 1 1,-1 0 0,1-1 0,-1 1 0,1-1 0,4 6 0,-6-9 16,1 0 1,0 0 0,-1 0 0,1-1 0,0 1-1,0 0 1,0 0 0,-1-1 0,1 1 0,0 0-1,0-1 1,0 1 0,0-1 0,0 1 0,1-1-1,-1 0 1,0 1 0,0-1 0,0 0-1,0 0 1,0 0 0,0 0 0,1 0 0,-1 0-1,0 0 1,0 0 0,0 0 0,0-1 0,0 1-1,0 0 1,0-1 0,0 1 0,0-1 0,2 0-1,1-2 2,1 1 1,0-1-1,-1-1 0,0 1 0,0-1 0,0 0 1,0 0-1,0 0 0,-1 0 0,3-5 0,28-51 49,-24 40-11,55-134 482,-14 31 182,-43 111-536,-8 11-160,0 1 1,0 0-1,0 0 1,0 0-1,0 0 1,1 0-1,-1 0 1,0 0-1,0 0 0,0 0 1,0 0-1,0 0 1,1 0-1,-1 0 1,0 0-1,0 0 1,0 0-1,0 0 1,0 0-1,1 0 1,-1 0-1,0 0 1,0 0-1,0 0 1,0 0-1,0 0 0,1 0 1,-1 0-1,0 0 1,0 1-1,0-1 1,0 0-1,0 0 1,0 0-1,0 0 1,0 0-1,1 0 1,-1 0-1,0 1 1,0-1-1,0 0 0,0 0 1,5 27 221,1 44-90,-5-39-110,2-1 1,9 45-1,-12-75-24,1 0 1,-1 0-1,0 1 0,0-1 0,1 0 1,-1 0-1,1 0 0,-1 0 1,1 0-1,-1 0 0,1 0 0,0 0 1,-1 0-1,1 0 0,0 0 0,0 0 1,0 0-1,-1-1 0,1 1 1,0 0-1,0 0 0,2 0 0,-2-1 2,1 0 0,-1-1 0,0 1 0,1 0 0,-1-1 0,0 1 0,0-1 0,1 1 0,-1-1 0,0 0 0,0 0 0,0 1-1,0-1 1,0 0 0,0 0 0,0 0 0,0 0 0,0 0 0,0 0 0,-1 0 0,2-2 0,17-24 71,28-57 0,-37 62-57,1 2 0,1-1-1,1 1 1,1 1-1,27-29 1,-40 46-22,1 0 0,-1 1 0,1-1 0,0 1 0,0-1 0,0 1 0,0 0 0,0 0 0,0-1 0,0 1 0,1 1 1,-1-1-1,0 0 0,0 1 0,1-1 0,-1 1 0,0-1 0,1 1 0,3 0 0,-4 1-1,-1 0 0,1-1 0,0 1 0,0 0 0,0 0 1,-1 0-1,1 0 0,0 1 0,-1-1 0,1 0 0,-1 1 0,1-1 0,-1 1 0,0-1 0,0 1 1,1 0-1,0 3 0,3 5-10,-1 1 0,0 0 0,0 0 0,-1 1 0,-1-1 0,2 13 0,-2 8 11,-1-22 25,0 0-1,0 0 0,1 1 1,3 9-1,-5-20-17,0 0 0,0 1 0,0-1 0,0 0 0,0 0 0,0 0-1,0 1 1,0-1 0,0 0 0,1 0 0,-1 0 0,0 1-1,0-1 1,0 0 0,0 0 0,0 0 0,1 0 0,-1 1-1,0-1 1,0 0 0,0 0 0,1 0 0,-1 0 0,0 0 0,0 0-1,0 0 1,1 0 0,-1 0 0,0 1 0,0-1 0,0 0-1,1 0 1,-1 0 0,0 0 0,0 0 0,1 0 0,-1 0-1,0-1 1,0 1 0,0 0 0,1 0 0,9-8 69,8-18 22,28-59 80,-30 52-175,1 2 0,29-40 0,-42 66-26,-1 1 1,1 0 0,0 0-1,1 0 1,7-6 0,-12 10 20,1-1 1,0 1-1,-1 0 1,1-1-1,-1 1 1,1 0-1,0-1 1,-1 1-1,1 0 1,0 0-1,-1-1 1,1 1-1,0 0 1,0 0-1,-1 0 1,1 0-1,0 0 1,0 0-1,-1 0 1,1 0-1,0 0 1,-1 1-1,1-1 1,0 0-1,-1 0 1,1 1-1,0-1 1,-1 0-1,1 1 1,0-1-1,-1 0 1,1 1-1,-1-1 1,1 1-1,-1-1 1,1 1-1,-1 0 1,1-1-1,-1 1 1,0-1-1,1 1 1,-1 0-1,0-1 1,1 1-1,-1 0 1,0-1-1,0 1 1,0 0-1,1 0 1,-1-1-1,0 1 1,0 0-1,0 0 1,2 16-51,-1-1 1,0 0-1,-1 0 0,-3 23 1,0 15-618,13-68-518,1-5 859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6.957"/>
    </inkml:context>
    <inkml:brush xml:id="br0">
      <inkml:brushProperty name="width" value="0.05" units="cm"/>
      <inkml:brushProperty name="height" value="0.05" units="cm"/>
    </inkml:brush>
  </inkml:definitions>
  <inkml:trace contextRef="#ctx0" brushRef="#br0">19 28 12651,'-11'-18'6513,"8"15"-5153,5 14 278,28 116-906,20 168 0,-16 133 309,-32-344-823,-2-83-215,0 0 0,0 0-1,0 0 1,0 0-1,0 1 1,0-1 0,0 0-1,-1 0 1,1 0 0,0 0-1,-1 0 1,1 0-1,-1 0 1,1 0 0,-1 0-1,0 1 1,-5-4 1,-2-12-9,-4-16-42,1 0 0,-9-46 1,-7-69-224,-4-117-311,28 206 373,3 0-1,11-93 1,-9 138 173,0-1 0,0 1 0,1 1 0,0-1 0,1 0 1,0 1-1,1-1 0,7-10 0,-10 18 28,1-1 1,-1 1-1,1 0 1,0 0-1,0 0 1,0 1-1,0-1 1,0 1-1,1 0 1,-1-1-1,1 2 1,0-1 0,-1 0-1,1 1 1,0-1-1,0 1 1,0 0-1,0 1 1,0-1-1,0 1 1,0-1-1,0 1 1,0 0-1,1 1 1,4 0-1,0 1 3,-1 0 0,0 0 0,1 1 0,-1 0 0,0 0-1,0 1 1,0 0 0,-1 1 0,0-1 0,1 1 0,-2 1 0,1-1 0,-1 1 0,1 1-1,-2-1 1,1 1 0,-1 0 0,6 10 0,-7-12 48,-1 1 0,0 0-1,-1 1 1,1-1 0,-1 0 0,0 1 0,-1 0 0,1-1-1,-1 1 1,-1 0 0,1-1 0,-1 1 0,0 0 0,-1 0-1,0-1 1,0 1 0,0 0 0,-1-1 0,0 1 0,0-1-1,0 0 1,-1 1 0,0-1 0,-4 5 0,1-1 82,-1-2 0,-1 1 0,1-1 0,-1 0 0,-1 0 0,1-1 0,-19 12 0,22-16-174,0 0 0,-1 0 0,1 0-1,-1-1 1,0 0 0,1 0 0,-1 0 0,0-1 0,0 0-1,0 0 1,-1 0 0,1-1 0,0 0 0,0 0-1,0-1 1,-6 0 0,9 0-32,0 0-1,0-1 1,0 1 0,0 0-1,1-1 1,-1 1 0,1-1-1,-1 0 1,1 0-1,0 0 1,0 0 0,0-1-1,0 1 1,0-1 0,0 1-1,0-1 1,1 1 0,-1-1-1,1 0 1,0 0-1,0 0 1,-1-3 0,-3-19-568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7.439"/>
    </inkml:context>
    <inkml:brush xml:id="br0">
      <inkml:brushProperty name="width" value="0.05" units="cm"/>
      <inkml:brushProperty name="height" value="0.05" units="cm"/>
    </inkml:brush>
  </inkml:definitions>
  <inkml:trace contextRef="#ctx0" brushRef="#br0">1 0 19852,'4'16'482,"-1"0"0,-1 0 0,0 0-1,-1 28 1,1 15 79,10 45-64,49 197 0,-58-289-497,3 9 22,0-1 0,10 23 0,-14-39-29,0 0 0,0 0 0,0 0 0,0 0 1,1-1-1,-1 1 0,1-1 0,0 0 0,0 0 0,0 0 0,0 0 1,1 0-1,-1 0 0,1-1 0,-1 0 0,1 0 0,4 2 0,-6-4-43,-1 1-1,1-1 0,-1 1 0,1-1 0,0 0 0,-1 0 1,1 0-1,0 0 0,-1 0 0,1 0 0,0 0 0,-1 0 1,1-1-1,-1 1 0,1-1 0,-1 1 0,1-1 0,-1 0 1,1 1-1,-1-1 0,1 0 0,-1 0 0,0 0 0,1 0 1,-1 0-1,0 0 0,0-1 0,0 1 0,0 0 0,0-1 0,1-1 1,1-2-89,-1 0 0,0-1 0,0 1 1,0-1-1,0 0 0,-1 0 1,1-9-1,0-19-383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7.823"/>
    </inkml:context>
    <inkml:brush xml:id="br0">
      <inkml:brushProperty name="width" value="0.05" units="cm"/>
      <inkml:brushProperty name="height" value="0.05" units="cm"/>
    </inkml:brush>
  </inkml:definitions>
  <inkml:trace contextRef="#ctx0" brushRef="#br0">1 268 16948,'1'3'169,"1"-1"1,0 1-1,0 0 1,0-1-1,0 1 1,1-1 0,-1 1-1,1-1 1,0 0-1,-1 0 1,1 0-1,0-1 1,0 1 0,0-1-1,4 2 1,-4-3-87,0 1 0,0-1 0,0 0 0,0 0 0,-1 0 0,1 0 0,0-1 0,0 1 0,0-1 0,0 1 0,-1-1 0,1 0 0,0 0 0,0-1 0,-1 1 0,1 0 0,3-4 0,3-2 14,0 0 0,0-1-1,-1 0 1,0 0 0,-1-1-1,0 0 1,0 0 0,-1-1-1,8-15 1,-8 12-29,0 0-1,-1 0 1,-1-1 0,0 0-1,0 0 1,-2 0 0,2-17 0,-4 27-25,0 0 0,0-1 0,0 1 0,-1 0 0,0 0 1,0 0-1,0 0 0,0 0 0,-1 0 0,-1-5 0,2 8-26,1 0-1,-1 0 0,0 1 1,1-1-1,-1 0 0,0 0 1,1 0-1,-1 0 0,0 1 0,0-1 1,0 0-1,0 1 0,0-1 1,1 1-1,-1-1 0,0 1 1,0-1-1,0 1 0,-1 0 1,1-1-1,0 1 0,0 0 0,0 0 1,0 0-1,0 0 0,0 0 1,0 0-1,0 0 0,0 0 1,0 0-1,0 1 0,0-1 0,0 0 1,0 1-1,0-1 0,0 1 1,0-1-1,0 1 0,0-1 1,0 1-1,0 0 0,0-1 1,0 2-1,-5 3 41,1-1 1,1 1-1,-1 1 1,1-1-1,0 1 1,0-1-1,0 1 1,1 1-1,0-1 1,0 0 0,-2 8-1,-3 10 71,-7 41 1,10-44-90,2 0 1,0-1-1,1 1 1,2 0-1,0 0 1,1 0 0,1 0-1,5 23 1,-7-41-32,1-1 0,0 1 0,0 0 1,0-1-1,0 1 0,0-1 0,1 1 1,-1-1-1,1 0 0,0 1 0,-1-1 1,1 0-1,0 0 0,0 0 0,0 0 1,5 2-1,-5-3-28,1 0 1,-1 0-1,1 0 0,-1-1 0,0 1 1,1-1-1,-1 0 0,1 0 0,-1 0 1,1 0-1,-1 0 0,1 0 0,-1-1 1,1 1-1,-1-1 0,1 1 0,-1-1 1,5-2-1,3-2-114,1-1 1,-1 0-1,-1 0 1,1-1-1,-1 0 1,10-10-1,-1-3-106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8.813"/>
    </inkml:context>
    <inkml:brush xml:id="br0">
      <inkml:brushProperty name="width" value="0.05" units="cm"/>
      <inkml:brushProperty name="height" value="0.05" units="cm"/>
    </inkml:brush>
  </inkml:definitions>
  <inkml:trace contextRef="#ctx0" brushRef="#br0">116 95 18636,'0'-2'144,"0"0"0,0-1 0,1 1 0,-1 0 0,0 0 1,1 0-1,0-1 0,-1 1 0,1 0 0,0 0 0,0 0 0,0 0 0,0 0 0,1 1 0,-1-1 0,0 0 1,1 0-1,-1 1 0,1-1 0,0 1 0,-1-1 0,1 1 0,0 0 0,0 0 0,3-2 0,8-4 210,0 0 0,21-8 0,-31 14-308,5-2 7,0 0 0,1 1 0,-1-1 0,1 2 0,0-1 0,-1 1 0,15 0 0,-21 1-50,0 0-1,0 1 1,1-1-1,-1 0 0,0 1 1,0-1-1,0 1 1,0-1-1,0 1 1,0 0-1,0 0 0,-1 0 1,1 0-1,0 0 1,0 1-1,-1-1 0,1 0 1,-1 1-1,1-1 1,-1 1-1,1 0 1,-1-1-1,0 1 0,0 0 1,0 0-1,0 0 1,0 0-1,0 0 0,-1 0 1,1 0-1,-1 0 1,1 0-1,-1 0 1,0 0-1,0 0 0,0 3 1,0 1 9,-1 1 1,0-1 0,0 0-1,0 0 1,-1 0-1,0 0 1,0 0 0,-1 0-1,1-1 1,-1 1-1,-1-1 1,1 0 0,-1 0-1,-6 8 1,-2-1 170,1 0 1,-2-1 0,1 0-1,-18 10 1,19-14 269,6-9-58,8-14 154,2-3-423,-5 18-113,0 0 1,0 0 0,0 1-1,0-1 1,0 0 0,1 0-1,-2 1 1,1-1 0,0 0-1,0 1 1,0-1 0,0 0-1,0 0 1,-1 1 0,1-1-1,0 0 1,0 1 0,-1-1-1,1 0 1,-1 1 0,1-1-1,-1 1 1,1-1 0,-1 0-1,1 1 1,-1-1 0,1 1-1,-1 0 1,1-1 0,-1 1-1,0-1 1,1 1 0,-1 0-1,-1-1 1,-1 1 18,-1-1-1,1 1 1,-1 0 0,1 0-1,-1 1 1,-4 0 0,-3 1-39,4-2 6,0 1-1,0 0 1,0 0-1,0 1 1,1-1-1,-1 2 1,0-1-1,1 1 1,0 0-1,0 0 1,0 1 0,0-1-1,0 1 1,1 1-1,-1-1 1,1 1-1,0 0 1,1 0-1,-1 1 1,1-1-1,0 1 1,0 0-1,1 0 1,0 0-1,0 0 1,0 1-1,1-1 1,-3 11-1,3-8-12,0 0-1,0 1 0,0-1 0,1 0 0,1 14 0,0-21 0,0 0 0,0 1 0,1-1 0,-1 1 0,1-1 0,0 0 0,0 1 1,0-1-1,0 0 0,0 0 0,0 1 0,0-1 0,1 0 0,-1 0 0,1-1 0,0 1 0,-1 0 0,1 0 0,0-1 1,0 1-1,0-1 0,0 0 0,0 1 0,0-1 0,4 1 0,8 3-133,0-1-1,17 3 1,-19-5 35,0 1 0,0 0 0,15 7 0,-23-8 94,0 0 0,0 0 0,0 1 0,0-1 0,-1 1 0,1 0-1,-1 0 1,0 0 0,0 1 0,0-1 0,0 1 0,-1-1 0,3 6 0,1 4 14,0 1 0,0-1 0,-2 1 0,0 0 0,4 27 0,-6-30 65,-1-1 0,0 1-1,-1-1 1,0 0-1,-1 1 1,0-1 0,-1 0-1,0 1 1,-4 9 0,4-15 11,-1 0 1,1 0-1,-1 0 1,-1-1 0,1 1-1,-1-1 1,0 0-1,0 0 1,0-1 0,0 1-1,-1-1 1,1 0 0,-1 0-1,0 0 1,0-1-1,0 1 1,0-1 0,0 0-1,-9 1 1,3 0-47,1-1 1,0 0 0,-1-1-1,0 0 1,1-1 0,-1 0-1,1-1 1,-1 0-1,-15-4 1,25 5-121,-1-1 0,1 1 0,0 0 0,-1-1 0,1 1 0,0-1 0,0 1 0,0-1 0,-1 0 0,1 0 0,0 1 0,0-1 0,0 0 0,0 0 0,0 0 0,0 0 0,1 0 0,-1 0 0,0 0 0,0 0 0,1-1 0,-1 1 0,1 0 0,-1 0 0,1-1 0,0 1 0,-1 0 0,1-1 0,0 1 0,0 0 0,0-1 1,0 1-1,0 0 0,0-1 0,0 1 0,0 0 0,0 0 0,1-1 0,-1 1 0,1-2 0,3-7-654,0 1 1,0 0-1,1 0 1,9-13 0,-4 6 581,10-19-692,3-5 51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9.251"/>
    </inkml:context>
    <inkml:brush xml:id="br0">
      <inkml:brushProperty name="width" value="0.05" units="cm"/>
      <inkml:brushProperty name="height" value="0.05" units="cm"/>
    </inkml:brush>
  </inkml:definitions>
  <inkml:trace contextRef="#ctx0" brushRef="#br0">1 316 16219,'21'-16'1809,"1"12"-1145,-5 15-224,-3 11 1112,5 16-807,-1 4-161,2 9-136,0 7-24,1-1-208,-4-3-56,-3-8-280,-1-3-216,-4-18-568,-5-11 776,2-24-104,-4-10-136</inkml:trace>
  <inkml:trace contextRef="#ctx0" brushRef="#br0" timeOffset="1">18 2 24213,'-2'0'1633,"-6"0"-1497,1-2 80,11 4-400,3-1-657,2 1-391,2 0 928,2 3-264,-2-1-128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4.627"/>
    </inkml:context>
    <inkml:brush xml:id="br0">
      <inkml:brushProperty name="width" value="0.05" units="cm"/>
      <inkml:brushProperty name="height" value="0.05" units="cm"/>
    </inkml:brush>
  </inkml:definitions>
  <inkml:trace contextRef="#ctx0" brushRef="#br0">0 456 17516,'0'2'153,"0"-1"1,0 1 0,0-1-1,0 1 1,1-1-1,-1 1 1,0-1 0,1 1-1,-1-1 1,1 1 0,0 2-1,0-4-111,-1 0-1,0 0 0,0 1 1,1-1-1,-1 0 0,0 0 1,0 0-1,1 1 0,-1-1 1,0 0-1,1 0 1,-1 0-1,0 0 0,1 0 1,-1 0-1,0 0 0,1 1 1,-1-1-1,0 0 0,1 0 1,-1 0-1,0 0 0,1-1 1,-1 1-1,0 0 1,1 0-1,-1 0 0,0 0 1,1 0-1,-1 0 0,1-1 1,2-1 104,-1 0 1,1 0-1,0 0 1,-1-1 0,1 1-1,-1-1 1,1 0-1,2-4 1,8-14 82,-1-1 0,-1 0 0,10-25 0,20-75 90,-24 71-190,28-99 10,-39 135-123,-2 13 2,-1 29 4,-2 121 66,3 96-2134,-4-237 1867,0-6 141,0-1 1,0 1-1,0 0 0,0 0 0,0 0 0,0 0 0,0 0 0,0 0 0,1 0 0,-1 0 0,0 0 0,1 0 1,-1 0-1,0-1 0,1 2 0,2-4-504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09.696"/>
    </inkml:context>
    <inkml:brush xml:id="br0">
      <inkml:brushProperty name="width" value="0.05" units="cm"/>
      <inkml:brushProperty name="height" value="0.05" units="cm"/>
    </inkml:brush>
  </inkml:definitions>
  <inkml:trace contextRef="#ctx0" brushRef="#br0">1 11 15275,'5'-3'255,"0"2"0,1-1 0,-1 1 0,1-1 0,-1 2 0,1-1 0,0 1-1,-1-1 1,1 1 0,0 1 0,6 0 0,-9 0-125,0 0 1,0 1-1,-1-1 0,1 0 1,0 1-1,0 0 0,-1 0 0,1 0 1,-1 0-1,1 0 0,-1 0 1,0 0-1,0 1 0,0-1 0,0 1 1,0 0-1,-1-1 0,1 1 1,-1 0-1,0 0 0,2 5 1,2 8 171,-1 0 0,-1 0 1,0 1-1,-1 0 1,-1 0-1,0-1 1,-2 1-1,-3 26 1,-3 2 339,-23 84 1,-12-16 79,26-72-416,15-39-293,0-1-1,1 1 0,-1 0 0,0 0 1,1 0-1,-1 0 0,1 0 0,-1 0 1,1-1-1,0 1 0,0 0 0,0 0 1,0 0-1,0 0 0,1 0 1,-1 0-1,0 0 0,1 0 0,0 0 1,-1 0-1,1 0 0,0-1 0,1 3 1,1-2-27,-1 0 1,0 0-1,0-1 1,1 1-1,-1-1 1,1 0-1,0 0 1,-1 0-1,1 0 1,0 0-1,-1-1 1,1 1-1,0-1 1,0 1-1,5-1 1,8 0-74,-1 0 0,1-2 0,0 1 0,-1-2 0,0 0 1,1-1-1,21-8 0,-25 8-121,-1-1-1,0-1 1,0 0 0,0-1 0,-1 1 0,0-2 0,0 0 0,-1 0 0,17-18-1,-24 23 127,1 0 0,-1 0 0,0-1 0,0 1 0,0-1-1,0 1 1,0-1 0,-1 0 0,1 0 0,-1 0-1,0 0 1,0 0 0,-1 1 0,1-2 0,-1 1 0,0 0-1,0 0 1,0 0 0,-1 0 0,1 0 0,-1 0 0,0 0-1,0 1 1,-1-1 0,-1-5 0,-23-21-588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10.111"/>
    </inkml:context>
    <inkml:brush xml:id="br0">
      <inkml:brushProperty name="width" value="0.05" units="cm"/>
      <inkml:brushProperty name="height" value="0.05" units="cm"/>
    </inkml:brush>
  </inkml:definitions>
  <inkml:trace contextRef="#ctx0" brushRef="#br0">2 473 19068,'-2'4'1896,"5"-1"-1367,10-6-273,4-1 1128,8-8-912,3-1-472,7-7-928,1-4 856,-2-6-144,-1-2-160</inkml:trace>
  <inkml:trace contextRef="#ctx0" brushRef="#br0" timeOffset="1">526 299 16980,'2'1'51,"-1"0"0,1-1 0,0 1-1,-1 0 1,1-1 0,0 0 0,-1 1 0,1-1 0,0 0 0,-1 0 0,1 0 0,0 0 0,0 0 0,-1 0 0,1-1 0,0 1 0,-1 0 0,1-1 0,-1 0 0,1 1 0,0-1 0,-1 0 0,1 0 0,-1 1 0,0-1-1,1 0 1,-1-1 0,0 1 0,1 0 0,-1 0 0,2-3 0,4-5 28,1 0-1,-1 0 0,8-15 1,-15 24-70,10-17 135,-1-1 0,0 0 0,8-27-1,-14 36-33,0 0 0,-1 1 0,-1-1 0,1 0 0,-2 0 0,1 0 0,-1 0 0,0 0 0,-3-18 0,3 26-78,-1-1 0,1 1 0,0 0-1,0-1 1,-1 1 0,1 0 0,-1-1-1,1 1 1,-1 0 0,0-1 0,1 1-1,-1 0 1,0 0 0,0 0 0,0 0-1,0 0 1,0 0 0,0 0 0,0 0-1,0 0 1,0 0 0,-1 0 0,1 1-1,0-1 1,0 1 0,-1-1 0,1 1-1,-1-1 1,1 1 0,0 0 0,-1-1-1,1 1 1,-2 0 0,0 1 26,0-1 1,0 1-1,0 0 1,0 0-1,1 0 1,-1 0-1,0 1 1,1-1-1,-1 1 1,1 0-1,-1 0 1,1 0-1,0 0 1,0 0-1,-3 3 1,-4 7 56,0 0 0,1 0 1,1 1-1,0 0 0,0 1 1,1 0-1,1 0 0,0 0 1,-4 22-1,5-15-26,1 0-1,1 0 1,1 1-1,1-1 1,0 1 0,4 21-1,-2-33-61,0 0-1,0 0 1,1-1 0,0 1-1,1-1 1,5 11-1,-8-17-29,0-1 0,1 0-1,-1 0 1,0 1 0,1-1-1,0 0 1,-1-1 0,1 1-1,0 0 1,0 0 0,0-1-1,0 1 1,0-1 0,1 0 0,-1 0-1,0 1 1,1-1 0,-1-1-1,1 1 1,-1 0 0,1-1-1,-1 1 1,1-1 0,-1 0-1,1 0 1,-1 0 0,1 0-1,0 0 1,2-1 0,2-1-128,1-1-1,0 0 1,-1-1 0,0 1-1,0-1 1,0-1 0,0 1-1,-1-1 1,1-1 0,-1 1-1,10-13 1,1-2-227,0-1 0,17-32 0,2-14-102,-6-1-126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3:10.544"/>
    </inkml:context>
    <inkml:brush xml:id="br0">
      <inkml:brushProperty name="width" value="0.05" units="cm"/>
      <inkml:brushProperty name="height" value="0.05" units="cm"/>
    </inkml:brush>
  </inkml:definitions>
  <inkml:trace contextRef="#ctx0" brushRef="#br0">1 25 16355,'8'-20'1777,"0"16"-1233,-4 21-216,0 11 1344,5 23-839,-1 10-113,2 18-184,0 9 0,2 13-8,-3 0 0,-1-7-104,-2-5-112,-2-10-464,2-7-392,-2-21 504,3-9-184,2-16-64</inkml:trace>
  <inkml:trace contextRef="#ctx0" brushRef="#br0" timeOffset="1">209 1325 20948,'-12'34'1961,"2"-4"-1673,4-20-960,2-8 160,8-14 224,5-5-409,1-6-247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5.497"/>
    </inkml:context>
    <inkml:brush xml:id="br0">
      <inkml:brushProperty name="width" value="0.05" units="cm"/>
      <inkml:brushProperty name="height" value="0.05" units="cm"/>
    </inkml:brush>
  </inkml:definitions>
  <inkml:trace contextRef="#ctx0" brushRef="#br0">356 153 14283,'3'-11'504,"0"1"-162,0-1 1,0 1-1,-1-1 1,0 0-1,-1 0 1,-1 0-1,1 0 1,-2 0-1,-1-14 1,2 25-292,0-1-1,0 0 1,0 0 0,-1 0 0,1 0 0,0 1-1,0-1 1,-1 0 0,1 0 0,0 0-1,-1 1 1,1-1 0,-1 0 0,1 1-1,-1-1 1,1 0 0,-1 1 0,1-1 0,-1 1-1,0-1 1,1 1 0,-1-1 0,0 1-1,0-1 1,1 1 0,-1-1 0,0 1 0,0 0-1,1 0 1,-1-1 0,0 1 0,0 0-1,0 0 1,0 0 0,0 0 0,1 0 0,-1 0-1,0 0 1,0 0 0,0 0 0,0 1-1,1-1 1,-3 1 0,0 0 52,0 1 0,0 0 0,1 0 0,-1 0 0,0 0 0,0 1-1,1-1 1,0 1 0,-4 4 0,-6 11 66,1 1 0,0 0 0,1 0 0,2 1 1,-9 25-1,-21 108 285,23-68-256,3 0 1,5 0 0,2 1-1,5 0 1,3 0 0,5-1 0,22 110-1,-25-174-177,6 41-3,-11-62-20,0 0 1,0 1-1,0-1 1,0 0-1,0 0 1,1 1-1,-1-1 1,0 0-1,0 1 1,0-1-1,0 0 1,0 1-1,0-1 0,0 0 1,0 0-1,0 1 1,0-1-1,0 0 1,0 1-1,-1-1 1,1 0-1,0 1 1,0-1-1,0 0 1,0 0-1,0 1 1,-1-1-1,1 0 0,0 0 1,0 1-1,0-1 1,-1 0-1,1 0 1,0 0-1,0 0 1,-1 1-1,1-1 1,0 0-1,0 0 1,-1 0-1,1 0 1,0 0-1,-1 1 0,-13-12-93,-19-28-110,28 33 168,-18-23-105,-53-72-289,62 80 351,1 1 0,1-2-1,-10-23 1,21 42 83,0 0-1,0 0 1,0 0 0,0 0-1,0 0 1,1 0 0,0 0-1,-1-1 1,1 1 0,0 0-1,1 0 1,-1 0-1,0 0 1,1 0 0,0 0-1,0-1 1,0 1 0,0 1-1,0-1 1,0 0 0,1 0-1,-1 0 1,1 1 0,0-1-1,0 1 1,0-1 0,0 1-1,0 0 1,1 0 0,3-3-1,7-4-68,1 1-1,0 0 0,0 1 0,30-10 1,-13 5-506,-19 7 272,0 0 1,-1 0-1,0-1 0,0-1 1,-1 0-1,0-1 0,0 0 1,-1 0-1,17-19 0,0-10-445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5.948"/>
    </inkml:context>
    <inkml:brush xml:id="br0">
      <inkml:brushProperty name="width" value="0.05" units="cm"/>
      <inkml:brushProperty name="height" value="0.05" units="cm"/>
    </inkml:brush>
  </inkml:definitions>
  <inkml:trace contextRef="#ctx0" brushRef="#br0">105 14 17580,'6'-13'1128,"-7"15"-255,-14 26 168,12-22-932,-13 29 32,1 0 1,2 1-1,1 1 1,2 0-1,2 1 0,1 0 1,1 0-1,3 0 0,1 50 1,3-70-181,1 0 1,0 1 0,2-1 0,8 29-1,-10-42-29,0 0 0,0 1 0,0-1 0,0 0 0,1 0-1,0 0 1,0 0 0,0 0 0,1-1 0,-1 0-1,1 1 1,0-1 0,0-1 0,1 1 0,-1 0-1,1-1 1,0 0 0,9 4 0,-11-6 38,1 0-1,-1-1 1,1 1 0,0-1 0,-1 0 0,1 0-1,0 0 1,-1 0 0,1-1 0,-1 1 0,1-1-1,-1 0 1,1 0 0,-1 0 0,1-1 0,-1 1-1,0-1 1,0 0 0,0 0 0,0 0 0,3-2-1,3-4-17,0-1 0,0 1 0,-1-1 0,-1-1-1,8-10 1,19-30-276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6.463"/>
    </inkml:context>
    <inkml:brush xml:id="br0">
      <inkml:brushProperty name="width" value="0.05" units="cm"/>
      <inkml:brushProperty name="height" value="0.05" units="cm"/>
    </inkml:brush>
  </inkml:definitions>
  <inkml:trace contextRef="#ctx0" brushRef="#br0">168 221 13827,'1'-1'98,"0"1"1,0-1-1,0 1 0,0-1 1,0 1-1,0 0 0,0-1 0,0 1 1,0 0-1,0-1 0,0 1 1,0 0-1,0 0 0,0 0 1,2 0-1,-2 1-48,-1-1-1,0 0 1,1 0 0,-1 1-1,1-1 1,-1 0 0,0 1-1,1-1 1,-1 0 0,0 1-1,0-1 1,1 0 0,-1 1 0,0-1-1,0 1 1,1-1 0,-1 0-1,0 1 1,0-1 0,0 1-1,0-1 1,0 1 0,0-1-1,0 1 1,0 0 0,0 5 302,0 0 1,-1 0 0,0 0 0,-3 9-1,1-5-56,-99 378 2004,88-355-3033,14-33 696,-1 0 0,1 0 0,0 1 0,0-1 0,0 0 0,-1 1 0,1-1 0,0 0 0,0 0 0,-1 1 0,1-1 0,0 0 0,0 0 0,-1 0 0,1 0 0,0 1 1,-1-1-1,1 0 0,0 0 0,-1 0 0,1 0 0,0 0 0,-1 0 0,1 0 0,0 0 0,-1 0 0,1 0 0,0 0 0,-1 0 0,0-1-87,0 1 0,0-1-1,1 0 1,-1 0 0,0 1 0,1-1-1,-1 0 1,1 0 0,-1 0 0,1 0-1,-1 0 1,1 0 0,0 0 0,-1 0-1,1-2 1,-16-62-1490,9 23 626</inkml:trace>
  <inkml:trace contextRef="#ctx0" brushRef="#br0" timeOffset="1">0 377 15339,'3'-8'1433,"4"8"-785,3 0-168,8 4 648,2 0-128,8 3-304,4 2-127,5 1-209,2 0-184,-1 1-520,1 1-257,-4-2-271,-5-1 624,-6-9-176,0-6-184</inkml:trace>
  <inkml:trace contextRef="#ctx0" brushRef="#br0" timeOffset="2">407 0 17516,'12'12'1584,"1"5"-1056,4 3-200,4 9 544,2 1-207,2 6-153,-1 2-40,-4 10-256,-6 3-104,-8 12-160,-6 3-64,-16 3-208,-7 3-152,-8-4-104,-8-2 384,-4-11-113,0-11-111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7.211"/>
    </inkml:context>
    <inkml:brush xml:id="br0">
      <inkml:brushProperty name="width" value="0.05" units="cm"/>
      <inkml:brushProperty name="height" value="0.05" units="cm"/>
    </inkml:brush>
  </inkml:definitions>
  <inkml:trace contextRef="#ctx0" brushRef="#br0">12 32 17044,'-11'-3'2432,"18"3"-1976,14 0 1089,10-1-521,10-5-272,5 2-128,7-4-296,3 4-104,0 0-224,-5 2-248,-13 4-504,-10 6-296,-15 5-1393,-8 3 1937,-15 4-360,-8 2-272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7.607"/>
    </inkml:context>
    <inkml:brush xml:id="br0">
      <inkml:brushProperty name="width" value="0.05" units="cm"/>
      <inkml:brushProperty name="height" value="0.05" units="cm"/>
    </inkml:brush>
  </inkml:definitions>
  <inkml:trace contextRef="#ctx0" brushRef="#br0">1 138 17572,'10'7'1760,"13"-8"-1048,4-9-312,10-8 681,6-2-265,9-1-568,2-1-360,2 4-784,-1 0 776,-10 8-289,-3 3-143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8.216"/>
    </inkml:context>
    <inkml:brush xml:id="br0">
      <inkml:brushProperty name="width" value="0.05" units="cm"/>
      <inkml:brushProperty name="height" value="0.05" units="cm"/>
    </inkml:brush>
  </inkml:definitions>
  <inkml:trace contextRef="#ctx0" brushRef="#br0">0 23 16692,'9'-21'2343,"-9"21"-2313,1-1 0,-1 1 0,0 0-1,0 0 1,0 0 0,0 0 0,0 0 0,0 0-1,0 0 1,1 0 0,-1 0 0,0 0 0,0 0-1,0 0 1,0 0 0,0 0 0,0 0 0,1 0-1,-1-1 1,0 1 0,0 1 0,0-1 0,0 0-1,0 0 1,1 0 0,-1 0 0,0 0 0,0 0-1,0 0 1,0 0 0,0 0 0,1 0 0,-1 0-1,0 0 1,0 0 0,0 0 0,0 0 0,0 0-1,0 1 1,0-1 0,0 0 0,1 0 0,-1 0-1,0 0 1,0 0 0,0 0 0,0 1 0,0-1-1,0 0 1,0 0 0,0 0 0,0 0 0,0 0-1,0 1 1,0-1 0,0 0 0,0 0 0,0 0-1,0 0 1,5 45 1398,5 172 159,-7-95-926,30 193 0,-33-315-660,19 80 177,-17-72-169,1-1 0,0 0 0,0 0 0,0 0 0,1-1 0,0 1 0,0-1 0,9 9 0,-13-14-16,1 0 0,0 0 1,0 0-1,0 0 0,0 0 0,0-1 1,0 1-1,0 0 0,0-1 0,1 1 0,-1-1 1,0 1-1,0-1 0,0 0 0,1 1 0,-1-1 1,2 0-1,-2 0-37,0 0 1,0 0-1,-1 0 1,1-1 0,0 1-1,0 0 1,-1-1-1,1 1 1,0-1-1,0 1 1,-1-1 0,1 1-1,0-1 1,-1 1-1,1-1 1,-1 1-1,1-1 1,-1 0-1,2-1 1,-1-1-162,1 0 1,-1 0-1,0 0 0,0 0 1,0-1-1,0 1 0,-1 0 0,1-1 1,-1 1-1,0 0 0,0-6 1,-2-1-119,0 0 0,0 0 0,-8-18 1,-2 0-556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8.644"/>
    </inkml:context>
    <inkml:brush xml:id="br0">
      <inkml:brushProperty name="width" value="0.05" units="cm"/>
      <inkml:brushProperty name="height" value="0.05" units="cm"/>
    </inkml:brush>
  </inkml:definitions>
  <inkml:trace contextRef="#ctx0" brushRef="#br0">337 0 18044,'13'16'1720,"-19"13"-1104,-8 8-264,-6 15 665,-4 5-185,-8 9-232,-2 3-104,-2-2-296,1-5-80,8-11-152,3-5-144,2-16-336,4-8-264,3-15-352,1-7 864,0-12-241,-1-6-183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19.778"/>
    </inkml:context>
    <inkml:brush xml:id="br0">
      <inkml:brushProperty name="width" value="0.05" units="cm"/>
      <inkml:brushProperty name="height" value="0.05" units="cm"/>
    </inkml:brush>
  </inkml:definitions>
  <inkml:trace contextRef="#ctx0" brushRef="#br0">17 36 12907,'-16'1'3352,"22"0"407,28 1-1696,245-14-1103,-93-5-3861,-156 13 1253,-28 2 962,-4-3-92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9.069"/>
    </inkml:context>
    <inkml:brush xml:id="br0">
      <inkml:brushProperty name="width" value="0.05" units="cm"/>
      <inkml:brushProperty name="height" value="0.05" units="cm"/>
    </inkml:brush>
  </inkml:definitions>
  <inkml:trace contextRef="#ctx0" brushRef="#br0">0 1 16652,'10'10'2048,"3"3"-1296,6 5-232,2 3 985,11 0-545,4 3-112,5-1-320,5-1-200,1-4-552,2-2-256,-2-6-640,-2-1-8,-8-5 751,-3 0-247,-3-2-208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29.453"/>
    </inkml:context>
    <inkml:brush xml:id="br0">
      <inkml:brushProperty name="width" value="0.05" units="cm"/>
      <inkml:brushProperty name="height" value="0.05" units="cm"/>
    </inkml:brush>
  </inkml:definitions>
  <inkml:trace contextRef="#ctx0" brushRef="#br0">1 15 16275,'3'-2'274,"1"0"0,-1 0 0,1 0 0,0 1 0,-1 0 0,1 0 0,0 0 0,0 0 0,0 0 0,0 1 0,0 0 0,0 0 0,0 0 0,0 0 0,0 1 0,6 1 0,-8-2-197,1 0-1,-1 1 1,0-1-1,0 1 0,0 0 1,1 0-1,-1 0 1,0 0-1,0 0 0,0 0 1,0 0-1,-1 0 1,1 1-1,0-1 1,0 1-1,-1 0 0,1-1 1,-1 1-1,0 0 1,1 0-1,-1 0 1,0 0-1,0 0 0,0 0 1,0 0-1,-1 0 1,1 0-1,0 1 0,-1-1 1,1 2-1,-8 48 1879,5 15-1775,3 0 0,3 1 1,3-2-1,3 1 0,26 88 0,-21-111-776,3-1-1,1-1 1,32 50 0,-46-88-1116,-7-10 1160,-3-5-173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33.748"/>
    </inkml:context>
    <inkml:brush xml:id="br0">
      <inkml:brushProperty name="width" value="0.05" units="cm"/>
      <inkml:brushProperty name="height" value="0.05" units="cm"/>
    </inkml:brush>
  </inkml:definitions>
  <inkml:trace contextRef="#ctx0" brushRef="#br0">298 1 13195,'-13'31'1621,"4"-5"-1238,1 0-1,1 1 1,2 0-1,-4 51 1,8 114 477,2-64-393,-21 247 34,3-102-382,15 439 94,4-502-165,-36 298 0,19-374-47,5 0 0,7 0-1,15 150 1,3-82-6,-9 0 0,-38 397 0,-30-274-75,23-146-32,35-151-4,2 0-1,1 0 0,3 46 0,1-51-265,-2-1 1,-1 1-1,-1 0 0,-1-1 0,-1 1 1,-6 25-1,8-47 353,1 1 1,0-1-1,-1 0 0,1 1 0,-1-1 1,0 0-1,1 1 0,-1-1 0,0 0 1,0 0-1,0 0 0,0 1 0,0-1 1,0 0-1,0 0 0,0-1 0,0 1 1,0 0-1,-3 1 0,-8-3-243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35.633"/>
    </inkml:context>
    <inkml:brush xml:id="br0">
      <inkml:brushProperty name="width" value="0.05" units="cm"/>
      <inkml:brushProperty name="height" value="0.05" units="cm"/>
    </inkml:brush>
  </inkml:definitions>
  <inkml:trace contextRef="#ctx0" brushRef="#br0">11 589 11026,'-10'5'794,"10"-2"-102,16-1 275,1-1-718,23 7 235,-15-2-382,0-1-1,0-1 1,0-1-1,1-2 1,-1 0 0,34-4-1,166-35 284,-88 13-302,219-12 0,149-1-56,323-43 378,555 24-372,-947 57-11,292-8 27,-573-1-47,657-25 5,-67 1 57,-2-26 66,-161 12-44,-250 25 258,130-10 188,-5-24-159,-312 34-297,152-2 1,-284 22-145,-3 2-236,-15 0-803,-25 6 564,10-3 227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36.077"/>
    </inkml:context>
    <inkml:brush xml:id="br0">
      <inkml:brushProperty name="width" value="0.05" units="cm"/>
      <inkml:brushProperty name="height" value="0.05" units="cm"/>
    </inkml:brush>
  </inkml:definitions>
  <inkml:trace contextRef="#ctx0" brushRef="#br0">7 1 13275,'0'0'57,"-1"0"0,1 1-1,-1-1 1,1 0 0,0 0 0,-1 1 0,1-1 0,-1 0 0,1 1 0,0-1-1,0 0 1,-1 1 0,1-1 0,0 1 0,-1-1 0,1 1 0,0-1 0,0 0-1,0 1 1,0-1 0,-1 1 0,1-1 0,0 1 0,0-1 0,0 1 0,0-1-1,0 1 1,18 2 261,6-3-204,1-1 0,26-5 0,-32 3-88,1 1 0,-1 1 1,1 0-1,27 4 0,-44-3-12,-1 0-1,1 1 1,0 0 0,-1-1-1,1 1 1,-1 0-1,1 1 1,-1-1 0,1 0-1,-1 1 1,0-1 0,0 1-1,0 0 1,0-1 0,0 1-1,0 0 1,0 1-1,0-1 1,1 2 0,-1 1 29,0-1 1,0 0-1,-1 1 1,1 0 0,-1-1-1,0 1 1,0 0-1,-1-1 1,1 11-1,-3 3 122,1 1 1,-2-1-1,-1 0 0,-7 26 0,-5 4 11,-2-1 1,-2-1-1,-1-1 1,-3-1-1,-52 74 1,71-111-237,-1 0 1,1-1-1,-1 1 1,-9 6-1,7-11-89,3-7-51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37.751"/>
    </inkml:context>
    <inkml:brush xml:id="br0">
      <inkml:brushProperty name="width" value="0.05" units="cm"/>
      <inkml:brushProperty name="height" value="0.05" units="cm"/>
    </inkml:brush>
  </inkml:definitions>
  <inkml:trace contextRef="#ctx0" brushRef="#br0">22 16 12923,'-16'-15'1588,"10"15"-804,7 13-193,3-2-484,1 0-1,0-1 1,1 1-1,0-1 0,0 0 1,1-1-1,15 16 1,-5-4-32,138 165 303,69 89-192,-87-59-124,-45-67 67,-37-72 225,93 99 0,32 42 377,-162-191-670,130 177 177,-99-144-216,70 69-1,292 320 73,-107-92-60,-140-168-33,34 70 28,8 9-12,-125-176-6,-16-22 25,-4 3-1,70 109 1,-83-100-11,64 99 14,-94-156-37,1-2 0,1 0 0,1-1 0,1-1 0,24 19 0,90 53 31,-133-92-364,-4-2 53,-10-7-137,-19-11 67,7 6 101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38.718"/>
    </inkml:context>
    <inkml:brush xml:id="br0">
      <inkml:brushProperty name="width" value="0.05" units="cm"/>
      <inkml:brushProperty name="height" value="0.05" units="cm"/>
    </inkml:brush>
  </inkml:definitions>
  <inkml:trace contextRef="#ctx0" brushRef="#br0">1 3750 13635,'3'1'203,"1"1"1,0-1-1,0 0 1,-1 0-1,1 0 1,0 0-1,0-1 1,0 1-1,0-1 0,0 0 1,0 0-1,0-1 1,0 1-1,5-2 1,-1 0-32,0-1 0,-1 0-1,1 0 1,0-1 0,-1 0 0,10-7 0,4-5 58,0-1-1,-1-2 1,20-23-1,99-132 497,-61 71-613,446-535-13,-122 112-69,-178 222-29,-118 163 1,240-298-7,-167 229-4,118-137 430,15 16 584,-84 72-638,-130 142-237,-98 117-154,1-1 1,-1 1-1,1-1 1,-1 1-1,1-1 0,-1 1 1,1-1-1,-1 1 0,1-1 1,-1 0-1,0 1 1,1-1-1,-1 0 0,0 1 1,1-1-1,-1 0 1,0 0-1,0 1 0,0-1 1,0 0-1,0 1 1,0-1-1,0 0 0,0 0 1,0 1-1,0-1 1,0 0-1,0 0 0,-1 1 1,1-1-1,0 0 0,-1 0 1,-1-1-110,1 1 0,-1 0 0,0-1 0,0 1 0,0 0 0,0 0 0,0 0 0,-4-1 0,1 0 223,-12-5-462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39.676"/>
    </inkml:context>
    <inkml:brush xml:id="br0">
      <inkml:brushProperty name="width" value="0.05" units="cm"/>
      <inkml:brushProperty name="height" value="0.05" units="cm"/>
    </inkml:brush>
  </inkml:definitions>
  <inkml:trace contextRef="#ctx0" brushRef="#br0">1 1052 16396,'8'-6'1192,"61"-84"-97,-35 41-653,175-267 779,-23-12-945,-172 303-272,66-140-2,-54 108 25,-15 42 17,-11 15-43,0 0 1,0 0-1,0 0 1,0 0-1,1 0 1,-1 0 0,0 0-1,0 0 1,0 0-1,0 0 1,1 0 0,-1 0-1,0 1 1,0-1-1,0 0 1,0 0-1,0 0 1,0 0 0,1 0-1,-1 0 1,0 1-1,0-1 1,0 0 0,0 0-1,0 0 1,0 0-1,0 1 1,0-1-1,0 0 1,0 0 0,0 0-1,0 1 1,0-1-1,0 0 1,0 0 0,0 0-1,0 0 1,0 1-1,0-1 1,0 0-1,0 0 1,0 0 0,0 1-1,-2 32 132,1-29-120,-8 82 353,4 0 0,9 137 1,-2-206-369,0 0 0,8 27 0,-8-38-50,0 0 0,0-1 1,0 1-1,1-1 1,0 0-1,0 1 0,0-1 1,1-1-1,0 1 0,0 0 1,4 3-1,0-1-114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40.386"/>
    </inkml:context>
    <inkml:brush xml:id="br0">
      <inkml:brushProperty name="width" value="0.05" units="cm"/>
      <inkml:brushProperty name="height" value="0.05" units="cm"/>
    </inkml:brush>
  </inkml:definitions>
  <inkml:trace contextRef="#ctx0" brushRef="#br0">253 89 14651,'5'-10'612,"0"0"-1,0-1 1,-1 0-1,0 0 1,-1-1-1,2-11 1,-34 66 2341,14-5-2753,2 1 1,2 1-1,1 0 1,2 0-1,-4 65 1,10-57-197,1-1 0,3 0 0,2 0 1,16 76-1,-13-94-15,1 0 0,2-1 0,1 0 1,1-1-1,1 0 0,24 35 0,-58-89-371,-1 1 0,-41-39 0,-60-40 122,100 88 299,16 12 34,-1 0-1,1-1 1,0 0-1,1-1 0,-10-10 1,16 17-64,0 0 1,-1-1-1,1 1 1,0-1-1,0 1 1,-1 0-1,1-1 1,0 1-1,0-1 1,-1 1-1,1-1 1,0 1-1,0-1 1,0 1-1,0-1 1,0 1-1,0-1 0,0 1 1,0-1-1,0 1 1,0-1-1,0 1 1,0-1-1,0 1 1,0-1-1,1 1 1,-1-1-1,0 1 1,0-1-1,0 1 1,1 0-1,-1-1 1,0 1-1,1-1 1,-1 1-1,0 0 1,1-1-1,-1 1 1,0 0-1,2-1 1,17-6 194,-17 7-190,26-7 174,13-2-852,51-18-1,-79 22 503,0 0 1,0-1-1,-1-1 0,0 0 1,-1 0-1,0-1 1,0-1-1,10-10 0,17-26-378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40.820"/>
    </inkml:context>
    <inkml:brush xml:id="br0">
      <inkml:brushProperty name="width" value="0.05" units="cm"/>
      <inkml:brushProperty name="height" value="0.05" units="cm"/>
    </inkml:brush>
  </inkml:definitions>
  <inkml:trace contextRef="#ctx0" brushRef="#br0">66 0 17076,'-16'34'2896,"3"4"-2418,3 1 0,1-1 0,2 1-1,2 1 1,1-1 0,3 1 0,5 74-1,-3-105-506,0 1 0,1-1 0,0 0 0,1 0 0,0 0 0,0 0 0,7 11 0,-8-17-37,-1 0 0,1 0 0,0-1-1,0 1 1,1-1 0,-1 1 0,0-1 0,1 0-1,0 0 1,-1 0 0,1 0 0,0 0 0,0-1-1,0 1 1,0-1 0,0 0 0,0 0 0,1 0 0,-1 0-1,0-1 1,0 1 0,1-1 0,-1 0 0,5 0-1,0-1-140,-1 0 0,0 0 0,1-1-1,-1 0 1,0 0 0,0-1 0,0 0 0,0 0-1,-1-1 1,0 0 0,1 0 0,-1 0 0,0-1-1,-1 0 1,8-7 0,9-18-469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0.368"/>
    </inkml:context>
    <inkml:brush xml:id="br0">
      <inkml:brushProperty name="width" value="0.05" units="cm"/>
      <inkml:brushProperty name="height" value="0.05" units="cm"/>
    </inkml:brush>
  </inkml:definitions>
  <inkml:trace contextRef="#ctx0" brushRef="#br0">24 54 14035,'-2'0'150,"1"0"0,-1-1 0,1 1-1,-1-1 1,1 0 0,0 0 0,-1 1 0,1-1 0,0 0-1,-1 0 1,1 0 0,0 0 0,0 0 0,0-1 0,-1-1-1,1 3-43,1-1 0,0 0-1,0 1 1,0-1 0,-1 0-1,1 0 1,0 1 0,0-1-1,0 0 1,0 0 0,0 1-1,0-1 1,0 0 0,1 1-1,-1-1 1,0 0 0,0 1-1,0-1 1,1 0-1,-1 1 1,0-1 0,1 0-1,0 0 1,0-1 40,1 0-1,0 0 1,0 1-1,0-1 1,0 0 0,0 1-1,0 0 1,0-1-1,1 1 1,-1 0 0,0 0-1,1 0 1,-1 1-1,1-1 1,-1 0 0,6 0-1,4 1-73,1 0 0,0 1 0,0 1-1,-1-1 1,1 2 0,-1 0 0,0 1 0,0 0 0,0 0-1,0 1 1,0 1 0,17 12 0,-22-14-78,-1 0-1,0 1 1,-1 0 0,1 0 0,-1 0 0,0 1 0,0 0 0,0 0-1,-1 0 1,0 0 0,0 1 0,-1 0 0,0-1 0,0 2 0,0-1-1,-1 0 1,0 0 0,0 1 0,-1-1 0,0 1 0,-1-1 0,0 12-1,-2 0 72,-1 0 1,0 1-1,-2-2 0,-1 1 0,0 0 0,-1-1 0,-1 0 0,-16 26 0,-8 7 400,-57 66 1,22-31-220,62-79-247,0-1 0,1 1 0,0 1 1,1-1-1,-1 0 0,2 1 0,-1 0 0,1 0 0,0 0 0,0 0 0,1 0 0,0 0 0,1 0 0,0 0 0,1 10 0,-1-13-2,1 1-1,1 0 1,-1 0 0,1-1 0,0 1 0,1-1 0,-1 1 0,1-1 0,0 0 0,0 0 0,1 0-1,-1 0 1,1-1 0,0 1 0,0-1 0,1 0 0,-1-1 0,1 1 0,0-1 0,0 1 0,9 3-1,-5-3 0,1-1 0,0 0 0,0 0-1,0-1 1,0 0 0,0-1 0,0 0-1,20-1 1,8-3-30,39-8 0,-44 6-56,148-15-1717,-147 13 1493,-7-5-118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41.238"/>
    </inkml:context>
    <inkml:brush xml:id="br0">
      <inkml:brushProperty name="width" value="0.05" units="cm"/>
      <inkml:brushProperty name="height" value="0.05" units="cm"/>
    </inkml:brush>
  </inkml:definitions>
  <inkml:trace contextRef="#ctx0" brushRef="#br0">263 219 14163,'16'-9'1568,"-12"14"-783,-4 9-305,-10 20 1160,-5 12-656,-5 13-392,-1 4-88,-6 7-192,-1-2-71,4-7-169,-3-6-24,5-20-264,2-9-177,4-21-471,4-10 1976,-1-21-1168,-2-9-32,2-16-56</inkml:trace>
  <inkml:trace contextRef="#ctx0" brushRef="#br0" timeOffset="0.5">6 379 14387,'16'16'1384,"5"4"-767,5 5-185,7 0 624,4 1-232,8-1-208,-1-5-240,2-10-480,-1-9-280,-10-10-24,-4-9 256,-6-14-152,-3-5-128</inkml:trace>
  <inkml:trace contextRef="#ctx0" brushRef="#br0" timeOffset="1.5">426 1 16524,'10'24'1880,"2"4"-1168,3 7-208,3 6 752,0 9-359,2 3-57,-2 13-232,-4 4-128,-8 10-256,-6 3-216,-12 8-656,-8-1-32,-14-11 528,-15-9-128,-14-26-112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43.799"/>
    </inkml:context>
    <inkml:brush xml:id="br0">
      <inkml:brushProperty name="width" value="0.05" units="cm"/>
      <inkml:brushProperty name="height" value="0.05" units="cm"/>
    </inkml:brush>
  </inkml:definitions>
  <inkml:trace contextRef="#ctx0" brushRef="#br0">1 0 18060,'282'276'4187,"17"-23"-3901,-280-239-404,1-1 0,41 21 0,-138-66-3136,35 15 2549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4:44.253"/>
    </inkml:context>
    <inkml:brush xml:id="br0">
      <inkml:brushProperty name="width" value="0.05" units="cm"/>
      <inkml:brushProperty name="height" value="0.05" units="cm"/>
    </inkml:brush>
  </inkml:definitions>
  <inkml:trace contextRef="#ctx0" brushRef="#br0">89 599 13907,'-3'-1'485,"-19"-13"849,15 12-314,11 10 805,2-1-1629,-1-1 1,1 1 0,1-2-1,-1 1 1,1 0 0,0-1-1,0-1 1,0 1-1,1-1 1,14 5 0,-21-8-187,0-1-1,0 1 1,1-1 0,-1 0 0,0 1-1,1-1 1,-1 0 0,0 0 0,0 0-1,1 0 1,-1 0 0,0 0 0,1 0 0,-1-1-1,0 1 1,0 0 0,1-1 0,-1 1-1,0-1 1,0 1 0,0-1 0,0 0 0,0 1-1,1-1 1,-1 0 0,-1 0 0,1 0-1,0 0 1,0 0 0,0 0 0,0 0-1,-1 0 1,1 0 0,0 0 0,-1 0 0,1-1-1,-1 1 1,1 0 0,0-3 0,0-3 57,1-2 0,-1 1 0,0 0 0,0 0 0,-1-11 0,-2-11 112,-1 0 0,-2 0 0,0 0 0,-13-37 0,-47-112 521,64 175-684,0 2-9,-15-41 122,-2 1 0,-41-69 0,55 107-121,6 11-6,7 12-3,1-1-31,2 0-1,0-2 1,1 1-1,0-2 1,2 0-1,0 0 1,0-1-1,1-1 1,1-1-1,33 19 1,-9-10-697,1-1 1,1-3-1,78 22 1,-93-31 142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09.440"/>
    </inkml:context>
    <inkml:brush xml:id="br0">
      <inkml:brushProperty name="width" value="0.05" units="cm"/>
      <inkml:brushProperty name="height" value="0.05" units="cm"/>
    </inkml:brush>
  </inkml:definitions>
  <inkml:trace contextRef="#ctx0" brushRef="#br0">1 62 16027,'2'-62'2498,"10"158"1031,43 512-1264,-54-594-2211,0-6 9,0 1 0,0 0 0,1-1 0,0 0-1,0 1 1,6 11 0,-8-20-57,0 1-1,0-1 1,0 0 0,0 1-1,0-1 1,0 0-1,0 0 1,0 1-1,0-1 1,1 0-1,-1 1 1,0-1-1,0 0 1,0 0 0,0 0-1,0 1 1,1-1-1,-1 0 1,0 0-1,0 1 1,0-1-1,1 0 1,-1 0 0,0 0-1,0 0 1,1 1-1,-1-1 1,0 0-1,0 0 1,1 0-1,-1 0 1,0 0-1,1 0 1,-1 0 0,0 0-1,0 0 1,1 0-1,-1 0 1,0 0-1,1 0 1,-1 0-1,0 0 1,0 0 0,1 0-1,-1 0 1,0 0-1,0 0 1,1 0-1,-1-1 1,0 1-1,0 0 1,1 0-1,-1 0 1,0 0 0,0-1-1,1 1 1,7-19 185,-7 16-160,52-203 853,-6 21-324,-39 159-493,29-90 249,-31 100-341,1-1-1,1 2 0,1-1 1,15-21-1,-24 36-41,1 0 1,-1 0-1,1 0 0,0 0 0,0 0 1,-1 0-1,1 0 0,0 0 0,0 0 1,0 0-1,0 1 0,0-1 0,0 0 0,0 1 1,0-1-1,1 1 0,-1-1 0,0 1 1,0 0-1,0-1 0,0 1 0,1 0 1,-1 0-1,0 0 0,2 0 0,-3 0 4,1 0-1,-1 0 1,0 1-1,0-1 1,1 0-1,-1 0 1,0 0-1,0 1 1,0-1-1,1 0 1,-1 0-1,0 1 1,0-1-1,0 0 1,0 0-1,0 1 1,1-1-1,-1 0 1,0 0-1,0 1 1,0-1-1,0 0 1,0 1-1,0-1 0,0 0 1,0 1-1,0-1 1,0 0-1,0 0 1,0 1-1,-9 13-984,-6-2 220,-1 1-150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09.885"/>
    </inkml:context>
    <inkml:brush xml:id="br0">
      <inkml:brushProperty name="width" value="0.05" units="cm"/>
      <inkml:brushProperty name="height" value="0.05" units="cm"/>
    </inkml:brush>
  </inkml:definitions>
  <inkml:trace contextRef="#ctx0" brushRef="#br0">0 49 17444,'15'46'1544,"2"0"-1088,3 0-200,3-2 576,0-2-344,1-11-792,-1-6-368,-6-17 592,-4-8-208,-7-13-152</inkml:trace>
  <inkml:trace contextRef="#ctx0" brushRef="#br0" timeOffset="1">353 0 17044,'14'9'1464,"-2"17"-1024,1 5-184,1 10 560,0 3-240,1-1-176,0-3-119,-6-7-337,0-9-193,-5-16-551,-4-33-2128,-4-5 2232,-8-20-273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0.321"/>
    </inkml:context>
    <inkml:brush xml:id="br0">
      <inkml:brushProperty name="width" value="0.05" units="cm"/>
      <inkml:brushProperty name="height" value="0.05" units="cm"/>
    </inkml:brush>
  </inkml:definitions>
  <inkml:trace contextRef="#ctx0" brushRef="#br0">18 0 19220,'-3'20'1616,"-1"6"-1207,-5 1-193,7 0 768,5-2-1096,7-9 952,0-9-776,13-13-64,7-4-40</inkml:trace>
  <inkml:trace contextRef="#ctx0" brushRef="#br0" timeOffset="1">410 327 13195,'3'-3'271,"0"-1"0,0 1-1,-1-1 1,1 1 0,-1-1 0,0 0 0,0 0 0,-1 0 0,1 0-1,-1 0 1,0 0 0,0 0 0,1-5 0,-1 0 412,0 0-1,0 0 1,-1 0 0,0 1-1,-3-14 1,3 22-627,0-1 0,1 1 0,-1-1 0,0 1 0,0 0 0,-1-1 0,1 1 0,0-1 0,0 1 0,0 0 0,0-1 0,0 1 0,0 0 0,0-1 0,-1 1 0,1 0 0,0-1 0,0 1 0,0 0-1,-1-1 1,1 1 0,0 0 0,0 0 0,-1-1 0,1 1 0,0 0 0,-1 0 0,1-1 0,0 1 0,-1 0 0,1 0 0,-1 0 0,-8 9 1063,-5 21-239,7-5-810,1 0-1,1 1 1,1-1-1,2 1 1,0 0-1,3 29 1,-1-41-153,1 0 0,1 0 1,1 0-1,0 0 0,1-1 0,0 1 1,1-1-1,0 0 0,1 0 0,1 0 0,0-1 1,15 20-1,-20-30-26,-1 0 0,1 0 0,-1-1 1,1 1-1,0 0 0,0-1 0,0 1 0,-1-1 0,2 0 1,-1 0-1,0 0 0,0 0 0,0 0 0,0 0 0,1 0 1,-1-1-1,0 1 0,1-1 0,-1 0 0,0 1 0,5-1 0,-3-1-16,-1 0-1,0 0 0,1-1 0,-1 1 0,0-1 0,0 0 0,0 1 0,0-1 0,0-1 0,0 1 0,-1 0 0,1-1 0,-1 1 0,3-5 0,15-19-654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1.699"/>
    </inkml:context>
    <inkml:brush xml:id="br0">
      <inkml:brushProperty name="width" value="0.05" units="cm"/>
      <inkml:brushProperty name="height" value="0.05" units="cm"/>
    </inkml:brush>
  </inkml:definitions>
  <inkml:trace contextRef="#ctx0" brushRef="#br0">0 39 13403,'0'-3'413,"0"-1"0,1 0 0,-1 1 1,1-1-1,0 1 0,-1-1 0,4-5 0,-4 9-350,0 0 0,0 0 0,0-1 0,0 1 0,0 0 0,1-1 0,-1 1 0,0 0-1,0 0 1,0-1 0,1 1 0,-1 0 0,0 0 0,0 0 0,1-1 0,-1 1 0,0 0-1,0 0 1,1 0 0,-1 0 0,0 0 0,1 0 0,-1-1 0,0 1 0,1 0 0,-1 0-1,0 0 1,1 0 0,-1 0 0,0 0 0,1 0 0,0 1 33,0 0 0,0-1 0,0 1-1,0 0 1,0 0 0,0 0 0,0-1 0,-1 1 0,1 0 0,0 0-1,0 0 1,-1 0 0,2 3 0,13 28 494,-1 2-1,-1 0 1,13 60 0,-7-24-314,-18-66-259,0 1 0,1-1 0,-1 0 0,1 0 0,0-1 0,0 1 0,4 5 0,-6-8-13,1-1 0,-1 0 0,0 0-1,0 1 1,1-1 0,-1 0 0,0 0 0,0 0-1,1 1 1,-1-1 0,0 0 0,1 0-1,-1 0 1,0 0 0,1 0 0,-1 0-1,0 0 1,1 1 0,-1-1 0,1 0-1,-1 0 1,0 0 0,1-1 0,-1 1 0,0 0-1,1 0 1,-1 0 0,0 0 0,1 0-1,-1 0 1,0 0 0,1-1 0,-1 1-1,2-1 11,-1-1 0,0 1 0,0-1 0,0 1 0,1-1 0,-2 1 0,1-1 0,0 0 0,0 0 0,1-2 0,31-104 456,9-24 132,-41 131-597,1-5 50,1 0 0,0 0 1,8-11-1,-11 16-46,1 1-1,-1-1 1,1 0-1,-1 0 1,1 1-1,-1-1 1,1 0-1,-1 1 1,1-1 0,0 1-1,-1-1 1,1 1-1,0-1 1,0 1-1,-1-1 1,1 1-1,0 0 1,0-1-1,0 1 1,0 0-1,-1 0 1,1-1-1,0 1 1,0 0-1,0 0 1,0 0-1,0 0 1,0 0-1,-1 0 1,1 1 0,0-1-1,0 0 1,0 0-1,0 1 1,-1-1-1,1 0 1,0 1-1,0-1 1,0 1-1,-1-1 1,1 1-1,0-1 1,0 1-1,2 4 20,1-1-1,-1 0 1,0 1 0,-1-1-1,1 1 1,-1 0-1,3 8 1,11 42 92,-11-34-85,13 68 101,-12-59-102,0 1 0,14 37 0,-20-68-36,0 0 1,0 0-1,0 0 1,0 1 0,0-1-1,0 0 1,0 0-1,0 0 1,0 0-1,0 0 1,0 0-1,0 1 1,0-1 0,0 0-1,0 0 1,0 0-1,0 0 1,0 0-1,0 0 1,0 1-1,0-1 1,0 0 0,0 0-1,0 0 1,0 0-1,0 0 1,1 0-1,-1 0 1,0 1 0,0-1-1,0 0 1,0 0-1,0 0 1,0 0-1,0 0 1,1 0-1,-1 0 1,0 0 0,0 0-1,0 0 1,0 0-1,0 0 1,0 0-1,1 0 1,-1 0-1,0 0 1,0 0 0,0 0-1,0 0 1,0 0-1,0 0 1,1 0-1,-1 0 1,0 0-1,0 0 1,0 0 0,0 0-1,0 0 1,0 0-1,1-1 1,1-7-138,-1-105-2442,-1 28 600,1 70 1163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2.255"/>
    </inkml:context>
    <inkml:brush xml:id="br0">
      <inkml:brushProperty name="width" value="0.05" units="cm"/>
      <inkml:brushProperty name="height" value="0.05" units="cm"/>
    </inkml:brush>
  </inkml:definitions>
  <inkml:trace contextRef="#ctx0" brushRef="#br0">7 10 15139,'-5'-10'1752,"3"12"-522,7 21 441,84 302 2367,-9-28-3328,-80-296-704,8 18 37,-8-19-39,0-1-1,0 1 0,0 0 0,0 0 0,0 0 1,0-1-1,0 1 0,0 0 0,0 0 0,0-1 1,0 1-1,0 0 0,0 0 0,1 0 0,-1-1 1,0 1-1,0 0 0,0 0 0,0 0 0,0 0 0,1-1 1,-1 1-1,0 0 0,0 0 0,0 0 0,0 0 1,1 0-1,-1 0 0,0 0 0,0 0 0,0-1 1,1 1-1,-1 0 0,0 0 0,0 0 0,1 0 0,-1 0 1,0 0-1,0 0 0,0 0 0,1 0 0,-1 0 1,0 0-1,0 0 0,1 1 0,-1-1 0,0 0 1,0 0-1,0 0 0,1 0 0,-1 0 0,0 0 1,0 0-1,0 1 0,0-1 0,1 0 0,-1 0 0,0 0 1,0 0-1,0 1 0,0-1 0,0 0 0,0 0 1,1 0-1,-1 1 0,4-21 118,0 0 1,-1 0-1,1-21 0,0-3 43,12-88 182,14-168-1089,-29 299 621,-1 0 1,0 0-1,0 0 1,0-1-1,0 1 1,0 0-1,-1 0 1,1 0-1,0 0 1,0-1-1,-1 1 1,1 0-1,-1-1 1,0 2 51,1-1-1,0 1 1,0 0 0,-1 0 0,1 0 0,0 0 0,0 0-1,-1 0 1,1 0 0,0 0 0,0 0 0,-1 0 0,1 0-1,0 0 1,0 0 0,-1 0 0,1 0 0,0 0-1,0 0 1,-1 0 0,1 0 0,0 1 0,0-1 0,0 0-1,-1 0 1,1 0 0,0 0 0,0 0 0,0 1-1,-1-1 1,1 0 0,0 0 0,0 0 0,-1 1 0,-16 25-2346,7-7 1189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2.707"/>
    </inkml:context>
    <inkml:brush xml:id="br0">
      <inkml:brushProperty name="width" value="0.05" units="cm"/>
      <inkml:brushProperty name="height" value="0.05" units="cm"/>
    </inkml:brush>
  </inkml:definitions>
  <inkml:trace contextRef="#ctx0" brushRef="#br0">0 0 14579,'16'39'1792,"1"-3"-1079,3-5-217,3-1 728,3-2-320,-2-4-152,-1-4-472,-1 0-376,-7-10-1248,-5-4 1216,-10-10-280,-4-7-184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3.355"/>
    </inkml:context>
    <inkml:brush xml:id="br0">
      <inkml:brushProperty name="width" value="0.05" units="cm"/>
      <inkml:brushProperty name="height" value="0.05" units="cm"/>
    </inkml:brush>
  </inkml:definitions>
  <inkml:trace contextRef="#ctx0" brushRef="#br0">122 192 17932,'-2'-1'94,"1"1"1,-1 0-1,1 0 1,-1-1-1,1 1 1,-1 0 0,0 1-1,1-1 1,-1 0-1,1 0 1,-1 1-1,1-1 1,0 1-1,-1-1 1,1 1-1,-1-1 1,1 1-1,0 0 1,-1 0-1,1 0 1,0 0-1,0 0 1,0 0-1,0 0 1,0 0-1,0 0 1,0 1 0,0-1-1,0 0 1,-1 3-1,-4 6 306,1 0 0,-9 21 0,13-29-296,-10 27 24,1 1 1,1 0-1,2 0 1,1 1-1,1 0 0,2 0 1,1 53-1,2-79-123,0 1 1,1-1 0,0 1-1,1-1 1,-1 0-1,1 1 1,0-1-1,0 0 1,0 0-1,1 0 1,0 0-1,6 7 1,-8-10-32,1-1 0,0 1 0,-1-1 0,1 0 1,0 1-1,0-1 0,0 0 0,0 0 0,0 0 1,0 0-1,0-1 0,0 1 0,1 0 0,-1-1 1,0 0-1,0 1 0,1-1 0,-1 0 0,0 0 1,0 0-1,1-1 0,-1 1 0,0 0 0,0-1 1,1 1-1,-1-1 0,0 0 0,0 0 0,0 0 1,0 0-1,0 0 0,0 0 0,3-4 0,2 0-190,-1 0 0,0-1 0,0 1 0,-1-2 0,0 1 0,0 0 0,0-1 0,-1 0 0,1 0 0,-2-1 0,1 1 0,-1-1 0,0 0 0,-1 1 0,3-17 0,0-5-441,-2 1 0,-1-1-1,-1-36 1,-3 18 582,-1 1-1,-3-1 1,-1 1-1,-27-90 1,20 103 939,14 32-810,-1 1-1,1-1 1,0 1 0,0-1 0,-1 0-1,1 1 1,0-1 0,-1 1 0,1-1-1,-1 1 1,1-1 0,-1 1 0,1-1 0,-1 1-1,1 0 1,-1-1 0,0 1 0,1 0-1,-2-1 1,-3 8 827,2 20 13,3-27-891,1 53 282,3-1 1,1 0-1,3 0 1,2 0 0,21 60-1,-28-100-285,17 42-31,-19-51 24,0 0 0,1 0-1,-1-1 1,1 1 0,-1-1 0,1 1 0,0-1-1,0 0 1,0 1 0,0-1 0,1 0-1,-1-1 1,0 1 0,1 0 0,3 1 0,-5-2 1,1-1 1,-1 0-1,0 0 1,1 0 0,-1 0-1,0 0 1,0 0-1,1 0 1,-1-1 0,0 1-1,0 0 1,1-1-1,-1 1 1,0-1 0,0 1-1,0-1 1,0 0-1,0 0 1,0 1 0,0-1-1,0 0 1,0 0-1,0 0 1,0 0 0,0 0-1,1-1 1,19-32-128,-19 30 107,9-21-95,-9 18 80,1 1-1,0 0 1,0 0-1,1 0 0,0 0 1,7-9-1,-11 15 40,1-1-1,-1 1 1,1 0 0,-1-1-1,1 1 1,0 0-1,-1 0 1,1-1-1,-1 1 1,1 0-1,-1 0 1,1 0-1,0 0 1,-1 0 0,1 0-1,0 0 1,-1 0-1,1 0 1,-1 0-1,1 0 1,0 0-1,-1 0 1,1 1-1,-1-1 1,1 0 0,-1 0-1,1 1 1,-1-1-1,1 0 1,-1 1-1,1-1 1,-1 1-1,1-1 1,-1 0-1,1 1 1,-1-1 0,0 1-1,1-1 1,-1 1-1,0-1 1,0 1-1,1 0 1,-1-1-1,0 1 1,0 0-1,12 29-7,-11-28 7,23 100 66,-17-65 121,20 58 1,-26-93-170,-1-1 0,1 1 0,0 0 0,0 0 0,-1-1 0,1 1 0,0-1 0,0 1 0,1-1 0,-1 1 0,0-1 0,0 1 0,1-1 0,-1 0 1,3 1-1,-4-1-3,1-1 1,0 0-1,0 0 1,0 0-1,-1 1 1,1-1-1,0 0 1,0 0-1,-1 0 1,1-1-1,0 1 1,0 0-1,0 0 1,-1 0 0,1 0-1,0-1 1,0 1-1,-1 0 1,1-1-1,0 1 1,-1-1-1,1 1 1,1-2-1,2-2 36,0 0 0,0-1-1,-1 0 1,1 0-1,-1 0 1,5-11 0,-8 16-42,6-12-138,0 1 0,0 1 0,10-14 0,-14 22 89,-1 0-1,1 0 1,-1 0-1,1 0 1,0 1-1,0-1 1,-1 1-1,1-1 1,0 1-1,1-1 1,-1 1-1,0 0 1,0 0 0,1 0-1,-1 0 1,0 1-1,1-1 1,-1 1-1,0-1 1,1 1-1,-1 0 1,1 0-1,-1 0 1,4 0-1,13 7-344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5.397"/>
    </inkml:context>
    <inkml:brush xml:id="br0">
      <inkml:brushProperty name="width" value="0.05" units="cm"/>
      <inkml:brushProperty name="height" value="0.05" units="cm"/>
    </inkml:brush>
  </inkml:definitions>
  <inkml:trace contextRef="#ctx0" brushRef="#br0">206 1 15859,'-3'0'102,"1"0"-1,0 0 0,0 0 0,0 1 0,0-1 0,0 1 0,0-1 0,1 1 1,-1 0-1,0-1 0,0 1 0,0 0 0,0 0 0,1 1 0,-1-1 1,-2 2-1,-24 28 160,15-12-25,0 1 0,1 1 0,0 0 0,2 1 0,-12 36 0,7-9-101,-14 82 0,28-127-132,-5 34 14,-3 48 0,9-76-8,0-1 0,0 0 0,1 1 0,0-1 0,0 0 0,1 0 1,0 0-1,1 0 0,0 0 0,0-1 0,6 10 0,-8-16 7,0-1 0,0 1-1,1 0 1,-1 0-1,1-1 1,-1 1 0,1-1-1,-1 1 1,1-1 0,0 0-1,0 0 1,0 0 0,0 0-1,0 0 1,0 0 0,0 0-1,0 0 1,0-1 0,4 1-1,-1-1 23,-1 0-1,0 0 1,0-1 0,0 1-1,0-1 1,0 0-1,0 0 1,0 0 0,0-1-1,3-1 1,7-5 153,0 0-1,-1-1 1,-1 0 0,18-16 0,-18 14 140,0-2 1,18-22-1,-27 31-238,0 0 0,0 0 0,-1 0 0,1 0 0,-1-1 0,0 0 0,0 1 0,0-1 0,-1 0 0,0 0 0,0 0 0,0 1 0,0-8 0,-1 11-75,0 0 1,0 0-1,-1 0 1,1 0-1,0 0 1,0 1-1,-1-1 0,1 0 1,0 0-1,-1 0 1,1 0-1,-1 1 0,1-1 1,-1 0-1,1 0 1,-1 1-1,0-1 0,1 0 1,-1 1-1,0-1 1,1 1-1,-1-1 0,0 1 1,0-1-1,0 1 1,1-1-1,-1 1 1,0 0-1,0 0 0,0-1 1,0 1-1,0 0 1,0 0-1,0 0 0,0 0 1,1 0-1,-2 0 1,-2 0 22,0 1 0,0-1 1,0 1-1,0 0 1,0 0-1,1 0 1,-6 3-1,-3 3-103,-1 1 0,1 0-1,1 1 1,-1 0 0,2 1 0,-1 1 0,1-1 0,1 1-1,0 1 1,0 0 0,2 0 0,-12 24 0,17-33-112,1 1 1,-1 0 0,1 0-1,0-1 1,0 1-1,0 0 1,1 0-1,-1 6 1,1-9 134,0 0 1,1-1-1,-1 1 0,0 0 1,0 0-1,0 0 0,1-1 0,-1 1 1,0 0-1,1 0 0,-1-1 1,0 1-1,1 0 0,-1-1 1,1 1-1,0 0 0,-1-1 1,1 1-1,-1-1 0,1 1 0,0-1 1,-1 1-1,1-1 0,0 1 1,0-1-1,-1 0 0,1 1 1,0-1-1,0 0 0,0 0 0,-1 0 1,1 0-1,0 1 0,0-1 1,0 0-1,0 0 0,-1-1 1,1 1-1,0 0 0,0 0 0,0 0 1,-1 0-1,2-1 0,21-5-725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3.939"/>
    </inkml:context>
    <inkml:brush xml:id="br0">
      <inkml:brushProperty name="width" value="0.05" units="cm"/>
      <inkml:brushProperty name="height" value="0.05" units="cm"/>
    </inkml:brush>
  </inkml:definitions>
  <inkml:trace contextRef="#ctx0" brushRef="#br0">119 67 18732,'-13'-2'598,"3"1"-266,0 0 0,0-1 0,1 0 0,-1-1 0,0 0 0,1-1 0,0 0 0,-16-9 0,22 9 949,10 5-732,14 5-117,21 11-133,82 23 0,-108-37-308,0 0 0,0-1-1,0-1 1,0 0-1,0-1 1,0-1-1,1 0 1,30-8-1,27-15-137,-52 16 121,1 0 0,-1 2 0,33-5 0,-48 10-177,0 1-1,0 0 1,1 0-1,-1 0 1,0 1 0,0 0-1,0 0 1,0 1-1,0 0 1,0 0-1,-1 1 1,1 0 0,0 0-1,-1 0 1,8 6-1,-15-20 110,-11-11-253,-5-8-75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14.378"/>
    </inkml:context>
    <inkml:brush xml:id="br0">
      <inkml:brushProperty name="width" value="0.05" units="cm"/>
      <inkml:brushProperty name="height" value="0.05" units="cm"/>
    </inkml:brush>
  </inkml:definitions>
  <inkml:trace contextRef="#ctx0" brushRef="#br0">1 0 14259,'20'13'1600,"7"2"-823,2 0-249,5 7 1288,2-2-592,1 9-287,-1 1-97,-7 11-168,-6 7-80,-12 12-152,-9 6-80,-12 4-160,-7-3-104,-11-5-408,0-10-416,-5-21 640,-2-15-120,4-26-80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3.065"/>
    </inkml:context>
    <inkml:brush xml:id="br0">
      <inkml:brushProperty name="width" value="0.05" units="cm"/>
      <inkml:brushProperty name="height" value="0.05" units="cm"/>
    </inkml:brush>
  </inkml:definitions>
  <inkml:trace contextRef="#ctx0" brushRef="#br0">0 19 15851,'3'-19'2321,"67"242"161,-37-109-2350,-4-17-71,19 60-18,-44-148-60,-2-13 2,-4-17 13,-16-58 351,-51-142 0,59 197-240,4 8 137,13 32-125,41 76-228,-41-82 69,-1 0 0,1-1 0,1 0 0,0 0 1,0 0-1,15 11 0,-21-18 32,0-1 0,0 0 0,0 0 1,-1 0-1,1 0 0,0 0 0,0 0 0,0 0 1,1-1-1,-1 1 0,0-1 0,0 0 0,0 1 0,0-1 1,0 0-1,1 0 0,-1 0 0,0-1 0,0 1 0,0 0 1,0-1-1,0 1 0,0-1 0,0 0 0,0 0 0,0 0 1,0 0-1,0 0 0,0 0 0,0-1 0,-1 1 0,3-2 1,1-3 12,1 0 1,-1 0 0,0-1-1,0 0 1,-1 0 0,0 0 0,4-10-1,6-16 121,-3 0-1,0-1 0,5-36 0,12-104 719,-26 168-578,1 16-164,2 31-106,-3-26 27,1 11-19,9 64-31,24 93 1,-34-174 7,1 0 0,0 0 0,0 0 0,1-1 0,9 16 0,-12-23 12,0 0 0,0 1 0,0-1 0,0 0 0,0 0 0,0 0 0,1 0 0,-1 0 0,0 0 0,1 0 0,-1 0 0,1-1 0,-1 1 0,1-1 0,-1 1 0,3 0 0,-2-1 0,0 0-1,0 0 0,0 0 0,0-1 0,0 1 0,0-1 1,-1 1-1,1-1 0,0 0 0,0 0 0,-1 1 0,1-1 0,-1 0 1,1-1-1,0 1 0,-1 0 0,3-3 0,6-6-1,0-1 0,-1-1 0,0 0 0,-1 0-1,0 0 1,-1-1 0,0 0 0,-1-1 0,-1 1 0,7-24 0,-12 36 8,1 0 0,-1 0 0,0-1 1,0 1-1,1 0 0,-1 0 0,0-1 1,0 1-1,0 0 0,0 0 0,0-1 1,0 1-1,-1 0 0,1 0 0,0 0 1,-1-1-1,1 1 0,-1 0 0,1 0 1,-1 0-1,1 0 0,-2-1 1,2 2-3,0 0 1,-1-1-1,1 1 1,0 0-1,-1 0 1,1 0-1,0 0 1,0 0 0,-1 0-1,1 0 1,0 0-1,-1 0 1,1 0-1,0 0 1,-1 0 0,1 0-1,0 0 1,0 0-1,-1 0 1,1 0-1,0 0 1,-1 1 0,1-1-1,0 0 1,0 0-1,-1 0 1,1 1-1,-10 12-15,5-1 17,0 0 0,1 0 0,1 0 0,0 0 0,0 1 1,0 19-1,2-25 2,1 1 0,0-1 1,0 1-1,1-1 0,0 1 0,0-1 1,1 1-1,0-1 0,0 0 0,1 0 1,0 0-1,4 7 0,-6-11-24,1-1-1,0 0 0,-1 0 1,1 0-1,0 0 1,0 0-1,0-1 0,1 1 1,-1 0-1,0-1 1,1 0-1,-1 1 0,1-1 1,-1 0-1,1 0 1,-1 0-1,1-1 1,0 1-1,-1-1 0,1 1 1,0-1-1,-1 0 1,1 0-1,0 0 0,4-1 1,-2 0 19,0 0 1,-1-1-1,1 1 1,0-1-1,0 0 1,-1 0-1,1 0 0,-1-1 1,0 0-1,0 0 1,0 0-1,7-6 1,1-7-127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3.932"/>
    </inkml:context>
    <inkml:brush xml:id="br0">
      <inkml:brushProperty name="width" value="0.05" units="cm"/>
      <inkml:brushProperty name="height" value="0.05" units="cm"/>
    </inkml:brush>
  </inkml:definitions>
  <inkml:trace contextRef="#ctx0" brushRef="#br0">7 0 15771,'-2'12'248,"0"1"-1,0-1 0,2 1 0,-1-1 1,2 1-1,-1-1 0,2 1 0,4 21 1,-4-26-82,118 460 1633,-114-447-1729,7 23 116,2-1 0,20 43 0,-33-83-159,0 0 1,-1 0 0,1 1-1,1-1 1,-1-1 0,0 1-1,5 4 1,-6-6-20,-1-1 0,1 0 0,-1 0-1,1 1 1,-1-1 0,1 0 0,-1 0 0,1 1-1,0-1 1,-1 0 0,1 0 0,-1 0 0,1 0-1,0 0 1,-1 0 0,1 0 0,-1 0 0,1 0 0,0 0-1,-1 0 1,1-1 0,-1 1 0,1 0 0,-1 0-1,1-1 1,-1 1 0,1 0 0,-1 0 0,1-1-1,-1 1 1,1-1 0,-1 1 0,1 0 0,-1-1-1,0 1 1,1-1 0,-1 1 0,0-1 0,1 1 0,-1-1-1,0 1 1,0-1 0,1 0 0,-1 1 0,0-1-1,0 1 1,0-1 0,0 0 0,4-11 62,-2 0-1,1 0 1,-1 0 0,-1 0-1,0 0 1,-1 0-1,0 0 1,-4-22 0,2 12 27,-2-32 269,-2 0 1,-21-85-1,20 122-220,7 17-144,0 0 1,0 0-1,0 0 0,0-1 0,0 1 1,0 0-1,0 0 0,0 0 0,-1 0 1,1 0-1,0 0 0,0 0 1,0 0-1,0 0 0,0 0 0,0 0 1,0 0-1,0 0 0,0-1 1,0 1-1,0 0 0,0 0 0,-1 0 1,1 0-1,0 0 0,0 0 1,0 0-1,0 0 0,0 0 0,0 0 1,0 0-1,0 0 0,0 0 1,0 0-1,-1 0 0,1 0 0,0 0 1,0 0-1,0 0 0,0 0 0,0 0 1,0 1-1,0-1 0,0 0 1,0 0-1,0 0 0,0 0 0,-1 0 1,1 0-1,0 0 0,0 0 1,0 0-1,0 0 0,0 0 0,0 0 1,0 0-1,0 0 0,0 1 1,0-1-1,0 0 0,0 0 0,0 0 1,0 0-1,0 0 0,0 26 141,6 9-105,2 0 1,12 34-1,-14-52-28,1-1 0,0 1 0,1-1 0,1-1 0,20 29 0,-26-40-7,0-1 0,0 0 0,0 1 0,0-1 0,0 0 0,1-1 0,-1 1-1,1-1 1,0 1 0,0-1 0,0 0 0,0 0 0,0-1 0,1 1 0,-1-1 0,0 0 0,1 0 0,-1-1 0,0 1 0,1-1-1,-1 0 1,1 0 0,-1 0 0,1-1 0,-1 0 0,1 0 0,-1 0 0,0 0 0,0 0 0,1-1 0,-1 0 0,0 0 0,0 0 0,-1-1-1,5-2 1,2-3 22,0-1-1,-1 1 1,0-1-1,0-1 1,9-14-1,32-57 128,-28 44-95,-21 35-56,0 0 0,-1 1-1,1-1 1,0 1-1,1-1 1,-1 1 0,0-1-1,0 1 1,0 0-1,1-1 1,-1 1-1,1 0 1,-1 0 0,1 0-1,-1 0 1,1 1-1,0-1 1,1 0-1,-1 1-2,-1 0-1,0 0 0,0 1 0,0-1 1,1 1-1,-1-1 0,0 1 0,0 0 0,0-1 1,0 1-1,0 0 0,0 0 0,0 0 1,0 0-1,0-1 0,0 1 0,-1 1 0,1-1 1,0 0-1,-1 0 0,1 0 0,-1 0 1,1 0-1,-1 0 0,1 1 0,-1 0 0,21 52-93,-11-26 51,22 41 0,-31-68 46,-1 0 0,1 0 0,0 0 0,-1 0 0,1 0 0,0 0 0,0 0 0,0 0 0,0 0 0,0 0 1,0 0-1,0 0 0,0-1 0,0 1 0,0 0 0,0-1 0,2 1 0,-2-1-2,0 1 0,0-1 0,0-1 0,0 1 0,0 0 0,0 0-1,0 0 1,0 0 0,0-1 0,0 1 0,-1 0 0,1-1 0,0 1 0,0-1 0,0 1 0,0-1 0,-1 1 0,2-2 0,4-3-86,-1-1 0,-1 0-1,1-1 1,-1 1 0,4-8 0,2-2-468,-8 12 264,1 0 0,-1 1 1,1-1-1,0 1 0,0-1 0,1 1 1,-1 0-1,1 0 0,-1 1 1,1-1-1,0 1 0,0 0 0,0 0 1,7-3-1,-4 5-529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4.950"/>
    </inkml:context>
    <inkml:brush xml:id="br0">
      <inkml:brushProperty name="width" value="0.05" units="cm"/>
      <inkml:brushProperty name="height" value="0.05" units="cm"/>
    </inkml:brush>
  </inkml:definitions>
  <inkml:trace contextRef="#ctx0" brushRef="#br0">100 510 17844,'-1'-1'103,"1"0"0,-1 0 1,0 1-1,1-1 0,-1 0 0,0 0 1,0 0-1,0 1 0,0-1 1,0 0-1,0 1 0,1-1 0,-1 1 1,-1-1-1,1 1 0,0-1 0,0 1 1,0 0-1,0 0 0,0-1 0,0 1 1,0 0-1,0 0 0,0 0 1,-2 0-1,0 1 37,1 0 1,0 0-1,0 0 0,0 0 1,-1 0-1,1 0 1,0 0-1,1 1 0,-1-1 1,0 1-1,-3 2 0,1 2 29,-1-1 0,1 1 0,0-1 0,0 1-1,1 0 1,-1 1 0,-3 12 0,4-7-182,0 0 0,1 0 0,1 1 0,0-1 0,0 0 1,1 1-1,1-1 0,0 1 0,1-1 0,0 0 0,1 1 0,1-1 1,6 16-1,-9-27-8,-1 1 1,1 0 0,0 0 0,0-1-1,0 1 1,1-1 0,-1 1 0,0-1-1,1 1 1,-1-1 0,1 0 0,-1 1-1,1-1 1,-1 0 0,1 0 0,0 0-1,0-1 1,-1 1 0,1 0-1,0-1 1,2 2 0,-1-2-27,-1-1 0,1 1 1,-1 0-1,1-1 0,-1 1 0,0-1 1,1 1-1,-1-1 0,0 0 0,1 0 1,-1 0-1,0-1 0,0 1 0,3-3 1,4-4-179,0 0 1,-1-1-1,0 1 1,0-2 0,-1 1-1,6-11 1,6-14-405,-1-1-1,-2 0 1,-2-1 0,-1 0 0,13-60-1,-17 47 166,-1 0 0,-3-1 0,-2-93 0,-3 125 784,-1 0-1,-1 0 1,0 1-1,-2-1 1,-8-28 0,12 46-296,0 0 0,0-1 1,0 1-1,0 0 1,0 0-1,0-1 0,0 1 1,0 0-1,0 0 1,0 0-1,0-1 0,0 1 1,-1 0-1,1 0 1,0 0-1,0-1 0,0 1 1,0 0-1,0 0 1,-1 0-1,1 0 0,0-1 1,0 1-1,0 0 1,-1 0-1,1 0 0,0 0 1,0 0-1,0 0 1,-1 0-1,1-1 0,0 1 1,0 0-1,0 0 1,-1 0-1,1 0 0,0 0 1,0 0-1,-1 0 1,1 0-1,0 0 0,0 0 1,-1 1-1,-3 10 923,-1 38 129,3 0 1,5 57-1,-3-95-995,2 33 50,1 0 1,3 0-1,1-1 1,2 0-1,23 65 0,-29-100-134,1-1 0,0 0 0,0 0 1,7 9-1,-10-14 1,0-1 1,0 0-1,0 0 1,1 0-1,-1 0 1,0 0-1,0 0 1,1 0-1,-1 0 1,0 0-1,1-1 1,2 2-1,-3-2 1,0 0 0,-1 0 0,1 0 0,0 0 0,0 0 0,-1 0 0,1-1 0,0 1-1,0 0 1,-1 0 0,1-1 0,0 1 0,-1 0 0,1-1 0,0 1 0,-1-1 0,1 1 0,0 0 0,-1-1 0,1 0 0,-1 1-1,1-1 1,-1 1 0,1-1 0,-1 0 0,0 1 0,1-1 0,-1 0 0,2-3 0,0-1-1,-1 1 1,1 0-1,-1 0 1,0-1 0,0 1-1,-1-1 1,1 1 0,-1-1-1,0 1 1,-1-1 0,1 1-1,-2-6 1,-1-10 24,-12-31 0,10 34-10,3 10-21,0 1 0,0-1 1,0 1-1,-1 0 0,-4-6 0,7 12 8,0 0-1,0 0 0,0 0 1,0 0-1,0 0 0,0 0 1,0 1-1,0-1 0,0 0 1,0 0-1,0 0 0,0 0 1,0 0-1,0 0 0,0 0 1,0 1-1,0-1 0,0 0 1,0 0-1,0 0 0,-1 0 1,1 0-1,0 0 0,0 0 1,0 0-1,0 0 0,0 0 1,0 1-1,0-1 0,0 0 1,0 0-1,-1 0 0,1 0 1,0 0-1,0 0 0,0 0 1,0 0-1,0 0 0,0 0 1,-1 0-1,1 0 0,0 0 1,0 0-1,0 0 0,0 0 1,0 0-1,0 0 0,0 0 1,-1 0-1,1 0 0,0 0 1,0 0-1,0-1 0,0 1 1,0 0-1,0 0 0,0 0 1,0 0-1,-1 0 0,1 0 1,0 0-1,0 0 0,0 0 1,0 0-1,0-1 0,0 1 0,0 0 1,0 0-1,-1 11-19,4 10-1,0-1 1,2 1-1,0-1 1,1-1-1,1 1 1,1-1-1,15 28 1,-20-42 18,0 0 0,0 0 0,0 0 0,8 8 0,-10-12 2,0 0 0,0 0 0,0-1 0,0 1 0,0 0 0,0 0 0,0-1 0,0 1 0,0 0 0,0-1 0,0 1 0,0-1 0,1 1 0,-1-1 1,0 0-1,0 0 0,1 1 0,-1-1 0,0 0 0,0 0 0,1 0 0,-1 0 0,0-1 0,0 1 0,1 0 0,-1 0 0,0-1 0,0 1 0,1-1 0,0 0 1,2-2 0,0 0 1,0 0 0,-1-1 0,1 1-1,-1-1 1,0 0 0,0 0 0,0 0-1,0 0 1,-1-1 0,4-8 0,3-9 12,6-27 0,-11 38-7,22-94 38,-26 105-45,0 0 0,0 0 1,0 0-1,0 0 0,0-1 0,0 1 1,0 0-1,0 0 0,0 0 1,0 0-1,1 0 0,-1-1 0,0 1 1,0 0-1,0 0 0,0 0 0,0 0 1,0 0-1,0-1 0,0 1 0,0 0 1,0 0-1,1 0 0,-1 0 0,0 0 1,0 0-1,0 0 0,0 0 0,0 0 1,1-1-1,-1 1 0,0 0 1,0 0-1,0 0 0,0 0 0,0 0 1,1 0-1,-1 0 0,0 0 0,0 0 1,0 0-1,1 0 0,3 7 18,1 13 18,3 47 42,-4-25 14,2-1 0,1 1 0,14 41 0,-20-82-90,-1 1 1,1 0 0,-1 0 0,1-1-1,0 1 1,-1 0 0,1-1-1,0 1 1,0-1 0,0 1 0,1-1-1,-1 1 1,0-1 0,0 0-1,1 0 1,1 2 0,-3-3-17,1 0 0,0 0 1,-1 0-1,1 0 0,-1-1 0,1 1 0,-1 0 1,1 0-1,0 0 0,-1 0 0,1-1 1,-1 1-1,1 0 0,-1-1 0,1 1 1,-1 0-1,1-1 0,-1 1 0,1-1 0,-1 1 1,0-1-1,1 1 0,-1 0 0,0-1 1,1 0-1,-1 1 0,0-1 0,0 1 1,1-2-1,2-5-202,0 0 0,-1-1 0,0 1 0,0-1 0,1-13 0,-1-20-384,-2-1 1,-2 0-1,-2 0 1,-1 1-1,-2-1 1,-2 2-1,-20-58 1,27 92 680,0 0 0,-1 0 0,0 0 0,0 1 1,-6-10-1,8 14-84,1 1 0,0 0 1,0 0-1,0 0 0,-1 0 1,1 0-1,0-1 0,0 1 1,-1 0-1,1 0 0,0 0 1,0 0-1,-1 0 0,1 0 1,0 0-1,0 0 0,-1 0 1,1 0-1,0 0 0,0 0 1,-1 0-1,1 0 0,0 0 1,0 0-1,-1 0 0,1 0 1,0 0-1,0 0 0,-1 1 1,1-1-1,0 0 0,0 0 1,0 0-1,-1 0 0,1 1 1,0-1-1,0 0 0,0 0 1,-1 0-1,1 1 0,0-1 1,0 0-1,0 0 0,0 1 0,0-1 1,0 0-1,0 0 0,-1 1 1,1-1-1,0 0 0,0 0 1,0 1-1,0-1 0,0 0 1,0 0-1,0 1 0,0-1 1,1 0-1,-4 16 590,2-10-384,1-1 1,-1 1-1,1 0 0,1-1 0,-1 1 0,1-1 1,0 1-1,1-1 0,1 6 0,-2-9-250,0 0 0,0 0-1,1 0 1,-1 0 0,1 0 0,-1 0-1,1 0 1,0-1 0,-1 1 0,1-1-1,0 1 1,0-1 0,0 1-1,0-1 1,0 0 0,0 0 0,1 0-1,-1-1 1,0 1 0,0 0 0,1-1-1,-1 1 1,4-1 0,16 2-332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5.352"/>
    </inkml:context>
    <inkml:brush xml:id="br0">
      <inkml:brushProperty name="width" value="0.05" units="cm"/>
      <inkml:brushProperty name="height" value="0.05" units="cm"/>
    </inkml:brush>
  </inkml:definitions>
  <inkml:trace contextRef="#ctx0" brushRef="#br0">0 1 13403,'11'17'780,"-2"0"0,0 1 0,-1 0 0,-1 0 0,9 35 0,-15-50-714,9 25 1003,-10-28-1053,0 0-1,0 0 1,1 0-1,-1 0 0,0 1 1,0-1-1,0 0 1,0 0-1,1 0 1,-1 0-1,0 0 0,0 1 1,0-1-1,1 0 1,-1 0-1,0 0 1,0 0-1,0 0 1,1 0-1,-1 0 0,0 0 1,0 0-1,1 0 1,-1 0-1,0 0 1,0 0-1,1 0 1,-1 0-1,0 0 0,0 0 1,0 0-1,1 0 1,-1 0-1,1-1 1,8-13 308,-7 10-284,3-8 39,1 1-1,0 0 1,0 0-1,15-18 1,-20 27-77,0 1 1,1-1-1,-1 1 0,0-1 1,1 1-1,-1 0 1,1 0-1,-1-1 1,1 1-1,0 0 1,-1 1-1,1-1 1,0 0-1,0 0 1,-1 1-1,1-1 0,0 1 1,0 0-1,0-1 1,0 1-1,0 0 1,0 0-1,0 0 1,0 0-1,0 1 1,-1-1-1,1 0 0,0 1 1,0-1-1,0 1 1,0 0-1,-1 0 1,1 0-1,0 0 1,-1 0-1,1 0 1,-1 0-1,1 0 0,-1 0 1,3 4-1,3 2 45,-1 0-1,0 0 1,-1 1-1,0 0 1,0 1 0,-1-1-1,6 15 1,18 68 559,-18-56-306,-3-20-298,-3-23-293,-3-31-210,-1 34 539,0-28-313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5.758"/>
    </inkml:context>
    <inkml:brush xml:id="br0">
      <inkml:brushProperty name="width" value="0.05" units="cm"/>
      <inkml:brushProperty name="height" value="0.05" units="cm"/>
    </inkml:brush>
  </inkml:definitions>
  <inkml:trace contextRef="#ctx0" brushRef="#br0">0 0 18396,'13'25'1752,"-4"11"-1216,2 4-208,1 8 697,2 4-377,-1 0-832,-3-8-488,2-12-665,-7-15 1033,2-17-264,-4-17-264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6.196"/>
    </inkml:context>
    <inkml:brush xml:id="br0">
      <inkml:brushProperty name="width" value="0.05" units="cm"/>
      <inkml:brushProperty name="height" value="0.05" units="cm"/>
    </inkml:brush>
  </inkml:definitions>
  <inkml:trace contextRef="#ctx0" brushRef="#br0">5 6 17108,'-5'-5'2080,"7"12"-1928,1 4 1120,7 2-1312,-2-1-544,7-4 472,2-1-128,7-2-88</inkml:trace>
  <inkml:trace contextRef="#ctx0" brushRef="#br0" timeOffset="1">324 184 15195,'1'14'380,"-2"-1"-1,1 1 0,-2-1 1,0 1-1,-6 21 1,9-39-343,0 2-40,-1 0-1,0 0 1,1 0-1,-1 0 1,1 0 0,0 0-1,0 0 1,0 1-1,0-1 1,0 0-1,0 0 1,0 1 0,0-1-1,1 1 1,-1-1-1,1 1 1,-1-1 0,1 1-1,0 0 1,-1 0-1,1 0 1,0 0-1,0 0 1,0 0 0,0 1-1,0-1 1,0 0-1,0 1 1,3-1-1,2 1 2,1 0 0,-1 1-1,0 0 1,0 0-1,0 1 1,0 0-1,0 0 1,0 1-1,0-1 1,-1 2 0,1-1-1,11 9 1,-3-2 150,0 1 0,-1 1 0,25 27 0,-35-35-27,-1 1 1,1-1-1,-1 1 1,0 0-1,0 0 1,0 0 0,-1 1-1,1-1 1,-1 0-1,-1 1 1,1 0 0,1 8-1,-3-10-22,0-1-1,0 1 1,-1 0-1,1 0 1,-1 0-1,0-1 1,0 1-1,0 0 0,0-1 1,0 1-1,-1-1 1,0 1-1,0-1 1,0 0-1,0 1 1,0-1-1,-1 0 1,1 0-1,-6 4 1,1-2-117,0 1 1,-1-1 0,1-1 0,-1 1 0,-1-1 0,1-1 0,0 1 0,-1-2 0,1 1-1,-1-1 1,0 0 0,0-1 0,0 0 0,0 0 0,0-1 0,0 0 0,0-1 0,0 0-1,0 0 1,0-1 0,0 0 0,1-1 0,-10-3 0,-7-9-437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6.660"/>
    </inkml:context>
    <inkml:brush xml:id="br0">
      <inkml:brushProperty name="width" value="0.05" units="cm"/>
      <inkml:brushProperty name="height" value="0.05" units="cm"/>
    </inkml:brush>
  </inkml:definitions>
  <inkml:trace contextRef="#ctx0" brushRef="#br0">0 10 17012,'0'-1'48,"0"1"0,0-1 0,1 1 1,-1-1-1,0 1 0,0 0 0,0-1 0,0 1 1,1-1-1,-1 1 0,0 0 0,0-1 1,1 1-1,-1 0 0,0-1 0,1 1 1,-1 0-1,0 0 0,1-1 0,-1 1 1,1 0-1,-1 0 0,0 0 0,1-1 0,-1 1 1,1 0-1,-1 0 0,1 0 0,-1 0 1,0 0-1,1 0 0,-1 0 0,1 0 1,-1 0-1,1 0 0,-1 0 0,1 0 0,-1 0 1,0 0-1,1 0 0,-1 1 0,1-1 1,0 0-1,0 2 31,1 0 1,-1-1-1,0 1 0,1 0 0,-1 0 1,0 0-1,0 0 0,0 0 1,1 4-1,16 50 1559,13 72 0,-21-80-1323,2 0 0,29 76 0,-40-121-305,1 1 1,-1-1-1,1 0 0,0 0 1,0 0-1,1 0 1,-1 0-1,0 0 0,1 0 1,3 2-1,-5-4-7,1-1 0,-1 1 0,0 0 0,0-1 0,1 1 0,-1-1 0,0 0 0,1 1 0,-1-1 0,1 0 0,-1 0 0,0 0 0,1 0 0,-1 0 0,1 0 0,-1-1 0,0 1 0,1 0 0,-1-1 0,0 1-1,1-1 1,-1 1 0,0-1 0,0 0 0,1 1 0,-1-1 0,0 0 0,0 0 0,0 0 0,0 0 0,2-2 0,7-10 15,0 0 0,0-1 0,-1 0 1,-1 0-1,0-1 0,8-23 0,-5 12 5,12-25 15,-10 19 2,27-46 0,-38 75-40,-1 0 0,1 0-1,1 0 1,-1 0 0,0 0-1,1 1 1,-1-1 0,6-2-1,-8 4 1,1 1-1,0 0 0,-1 0 0,1-1 1,0 1-1,0 0 0,-1 0 0,1 0 1,0 0-1,-1 0 0,1 0 0,0 0 1,0 0-1,-1 0 0,1 1 0,0-1 1,-1 0-1,1 0 0,0 1 0,-1-1 1,1 0-1,-1 1 0,1-1 0,0 0 0,-1 1 1,1-1-1,-1 1 0,1-1 0,-1 1 1,1-1-1,-1 1 0,0 0 0,1-1 1,-1 1-1,0-1 0,1 1 0,-1 0 1,0-1-1,0 1 0,1 0 0,-1 1 1,7 19-89,0 0 0,-1 1 0,-2 0 0,4 33 1,-4-23-186,-1-1-88,-3-23 97,0-1 1,1 1-1,0-1 1,0 1-1,1-1 1,0 0 0,4 10-1,-6-17 253,0 0-1,0 0 1,0 1-1,0-1 1,0 0-1,1 0 1,-1 0-1,0 1 0,0-1 1,0 0-1,0 0 1,1 0-1,-1 0 1,0 1-1,0-1 1,0 0-1,1 0 1,-1 0-1,0 0 1,0 0-1,0 0 1,1 0-1,-1 0 0,0 0 1,0 0-1,1 0 1,-1 0-1,0 0 1,0 0-1,0 0 1,1 0-1,-1 0 1,0 0-1,0 0 1,1 0-1,-1 0 1,0 0-1,0 0 1,0 0-1,1 0 0,-1 0 1,0 0-1,0-1 1,0 1-1,1 0 1,-1 0-1,0 0 1,0 0-1,0-1 1,8-11-473,5-19-187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7.227"/>
    </inkml:context>
    <inkml:brush xml:id="br0">
      <inkml:brushProperty name="width" value="0.05" units="cm"/>
      <inkml:brushProperty name="height" value="0.05" units="cm"/>
    </inkml:brush>
  </inkml:definitions>
  <inkml:trace contextRef="#ctx0" brushRef="#br0">50 408 14867,'-4'20'2374,"0"-7"-1973,-27 100 2450,27-94-2594,1 0 1,1 0-1,1 0 0,0 22 0,7-6-70,-6-34-182,0-1 1,1 1-1,-1 0 1,0 0 0,0 0-1,1 0 1,-1-1-1,0 1 1,1 0-1,-1 0 1,1-1-1,-1 1 1,1 0-1,-1-1 1,1 1 0,0 0-1,-1-1 1,1 1-1,0-1 1,-1 1-1,1-1 1,0 0-1,0 1 1,-1-1-1,1 0 1,0 1 0,0-1-1,0 0 1,0 0-1,-1 0 1,1 1-1,0-1 1,0 0-1,0 0 1,0-1-1,0 1 1,-1 0 0,3 0-1,0-2 9,0 1 1,-1-1-1,1 0 0,0 0 1,-1 1-1,0-2 0,1 1 1,-1 0-1,0 0 0,0-1 1,0 1-1,2-5 0,19-38 111,-18 35-91,8-21 95,-1 0 0,-2 0 0,-1-1 0,6-45 0,-16 90-125,0 0 1,1 0-1,0 0 1,1 0-1,1-1 1,0 1 0,0 0-1,2-1 1,-1 1-1,1-1 1,9 17-1,-12-27-2,0 0 0,0 0 0,0 0 0,0-1 0,1 1 0,-1-1 0,0 1 0,1-1 0,-1 1 0,1-1 0,-1 0 0,1 0 0,0 1 0,0-1 0,-1-1 0,1 1 0,0 0 0,0 0 0,0-1 0,0 1 0,0-1 0,0 1 0,0-1 0,0 0 0,0 0 0,0 0 0,0 0 0,0 0 0,0 0 0,0-1 0,0 1 0,0-1 0,0 1 0,0-1 0,0 0 0,0 0 0,0 0 0,-1 0 0,1 0 0,0 0 0,-1 0 0,1 0 0,-1-1 0,3-2 0,8-7 35,-1-1 0,0-1 0,-1 0 1,-1 0-1,0-1 0,12-26 0,-2-2 160,17-54 0,-16 28 115,-3 0 0,-3-1 0,7-86-1,-22 273-177,20 159-1,-17-262-119,12 96 80,-10-93-105,0 0 0,1 0 0,14 33 0,-19-50 5,1 1 0,-1-1 0,1 0 0,0 0 0,0 1 0,-1-1 0,1 0 1,0 0-1,0 0 0,0 0 0,0 0 0,3 2 0,-4-3-4,0 0 0,1 0 0,-1 0 0,0 0 0,1 0 0,-1 0 0,0 0 0,1 0 1,-1 0-1,0 0 0,1 0 0,-1 0 0,0 0 0,1 0 0,-1 0 0,0 0 0,1 0 0,-1-1 0,0 1 0,0 0 1,1 0-1,-1 0 0,0 0 0,1-1 0,-1 1 0,0 0 0,0 0 0,0-1 0,1 1 0,-1 0 0,0 0 1,0-1-1,2-2-41,-1 1 1,0-1-1,0 1 0,-1-1 1,1 0-1,-1 1 1,1-1-1,-1 0 1,0 0-1,0 1 1,0-1-1,0-3 1,-2-4-57,-1 1 0,0-1 0,0 0 0,0 1 0,-2-1 0,1 1 0,-1 0 0,0 1 0,-1-1 0,0 1 0,0 0 0,-1 1 0,0-1 0,-10-7 0,-4-3 16,-1 1 1,-1 1-1,0 1 0,-27-12 1,37 20 159,5 3 44,0 0 0,0 0 0,0 0 0,-1 1 0,-16-4 0,49 9-247,-1 0 1,0-2 0,1-1 0,-1-1 0,0 0 0,29-8-1,-13-3-128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5:56.233"/>
    </inkml:context>
    <inkml:brush xml:id="br0">
      <inkml:brushProperty name="width" value="0.05" units="cm"/>
      <inkml:brushProperty name="height" value="0.05" units="cm"/>
    </inkml:brush>
  </inkml:definitions>
  <inkml:trace contextRef="#ctx0" brushRef="#br0">35 501 12587,'-15'4'976,"-5"1"2230,31-11-2301,4-1-492,0 1 1,1 1-1,0 0 0,31-4 0,11-3-202,-20 0-110,-1-2 0,68-34 0,65-51-7,-127 73-76,32-20 6,117-68 1,-144 89-17,0 3 0,58-20 0,-98 39-19,-5 2 3,1-1 0,-1 1 0,0 0 0,1 0 0,-1 0 0,1 1 0,-1-1 0,1 1 0,0 0 0,-1 0 0,5 0 0,-7 0-6,-1 1-1,0-1 0,0 1 1,-1-1-1,1 0 1,0 1-1,0-1 0,0 0 1,0 1-1,0-1 0,0 0 1,0 1-1,-1-1 1,1 0-1,0 1 0,0-1 1,0 0-1,-1 0 0,1 1 1,0-1-1,0 0 0,-1 0 1,1 1-1,0-1 1,0 0-1,-1 0 0,1 0 1,0 1-1,-1-1 0,1 0 1,0 0-1,-1 0 1,0 0-1,-12 8-652,-19-4 218,8-2 150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8.450"/>
    </inkml:context>
    <inkml:brush xml:id="br0">
      <inkml:brushProperty name="width" value="0.05" units="cm"/>
      <inkml:brushProperty name="height" value="0.05" units="cm"/>
    </inkml:brush>
  </inkml:definitions>
  <inkml:trace contextRef="#ctx0" brushRef="#br0">1 18 15523,'3'-18'2905,"-3"26"-835,1 12-1845,3 262 542,-3-103-620,9 124 93,-19-510 392,9 182-593,-1-63 36,19-152 0,-16 231-82,-1 1 1,1-1-1,1 1 0,-1-1 0,2 1 1,3-9-1,-4 13-18,-1 1 1,1-1 0,0 1-1,0-1 1,0 1-1,0 0 1,0 0-1,1 0 1,-1 0 0,1 1-1,0 0 1,0-1-1,7-1 1,-1-1-55,1 1 0,0 0-1,0 1 1,0 0 0,20-2 0,-29 5 87,1-1 0,-1 1 0,0 0 0,1 1 0,-1-1 0,1 0-1,-1 1 1,0-1 0,1 1 0,-1 0 0,0 0 0,0 0 0,1 0 0,-1 0 0,0 0 0,0 0 0,0 1 0,0-1 0,0 1-1,-1 0 1,1-1 0,0 1 0,-1 0 0,1 0 0,-1 0 0,0 0 0,0 0 0,0 1 0,0-1 0,0 0 0,0 0-1,1 5 1,-1 0 83,0 1-1,-1-1 1,1 0-1,-1 0 0,-1 1 1,1-1-1,-1 0 1,-1 0-1,1 0 0,-1 0 1,0 0-1,-1 0 1,0 0-1,0 0 0,0-1 1,-6 8-1,6-8-39,-1-1 0,0 0-1,0 0 1,0 0 0,0-1 0,-1 1-1,0-1 1,1 0 0,-2 0-1,1-1 1,0 1 0,-1-1 0,0-1-1,1 1 1,-1-1 0,0 0-1,0 0 1,-12 2 0,16-4-109,0 0 0,-1 0 0,1 0 0,0-1 0,0 1 0,0-1 0,0 1 0,0-1 0,-1 0 0,1 1 0,0-1 0,0 0 0,1-1 0,-1 1 0,-2-1 0,3 1-14,0 0-1,0 0 1,0 0 0,1 0-1,-1 0 1,0 0 0,1 0-1,-1 0 1,0 0 0,1 0-1,-1 0 1,1 0 0,-1 0-1,1 0 1,0-1-1,0 1 1,-1 0 0,1 0-1,0 0 1,0-1 0,0 1-1,0 0 1,0 0 0,1-1-1,-1 1 1,0 0 0,1 0-1,0-2 1,7-6-475,5 3-160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8.073"/>
    </inkml:context>
    <inkml:brush xml:id="br0">
      <inkml:brushProperty name="width" value="0.05" units="cm"/>
      <inkml:brushProperty name="height" value="0.05" units="cm"/>
    </inkml:brush>
  </inkml:definitions>
  <inkml:trace contextRef="#ctx0" brushRef="#br0">114 419 13611,'1'-9'688,"1"0"1,-1 0-1,0-15 1,-1 22-535,0 0 0,0 0-1,-1 0 1,1 0 0,0 0 0,-1 1 0,0-1 0,1 0 0,-1 0 0,-1-3 0,1 5-71,1-1-1,-1 1 1,1-1-1,-1 1 1,1 0-1,-1-1 1,1 1-1,-1-1 1,1 1 0,-1 0-1,0-1 1,1 1-1,-1 0 1,1 0-1,-1 0 1,0-1-1,1 1 1,-1 0-1,0 0 1,0 0-1,1 0 1,-1 0-1,0 0 1,1 0-1,-1 1 1,0-1-1,1 0 1,-1 0-1,1 0 1,-2 1-1,-2 1 55,1 0 0,0 0 0,-1 0 0,1 1 0,0-1 0,0 1 0,0 0 0,0 0 0,1 0-1,-1 0 1,1 0 0,0 1 0,0-1 0,-3 7 0,-2 5 48,1 1 1,-5 17-1,4-9-109,1 1 0,-3 25 1,8-39-72,0-1 0,1 1 0,0-1 0,1 1 0,0-1 0,0 0 1,5 17-1,-5-25-4,-1 0 0,1 0 0,0 0 0,0 0 0,0 0 0,0 0 0,0 0 1,1 0-1,-1 0 0,1-1 0,-1 1 0,1 0 0,-1-1 0,1 1 0,0-1 0,0 0 1,0 1-1,2 0 0,-2-1 1,0-1 0,0 0 0,0 1 0,0-1 1,0 0-1,0 0 0,0 0 0,0 0 0,0-1 1,0 1-1,0 0 0,-1-1 0,1 1 0,0-1 0,0 0 1,0 0-1,0 0 0,-1 0 0,1 0 0,0 0 1,-1 0-1,1 0 0,1-3 0,7-5 20,-1-1 0,0 0 1,0 0-1,-2-1 0,13-21 0,28-66 227,-46 95-238,24-59 247,-2 0 0,-3-2 0,-3 0 0,-2-1 0,9-90-1,-25 139-163,0 16-93,0 0 0,0 0 0,0 0 0,0 0 0,0 0 0,0 0 0,0 0 1,0 0-1,0 0 0,0 0 0,0 0 0,0 0 0,0 0 0,0 0 0,0 0 0,0 0 0,0 0 0,-1 0 0,1 0 0,0 0 0,0 0 0,0 0 0,0 0 1,0 0-1,0 0 0,0 0 0,0 0 0,0 0 0,0 0 0,0 0 0,0 0 0,0 0 0,0 0 0,0 0 0,0 0 0,0 0 0,0 0 0,0 0 0,0 0 1,0 0-1,0 0 0,0 0 0,0 0 0,0 0 0,0 0 0,-1 0 0,1-1 0,-7 30 2,-8 85-45,-1 119-1,16-215 49,-2 2-3,1 0 0,1 0 0,1 1 1,1-1-1,8 37 0,-9-56-3,-1 1-1,0-1 0,1 1 0,0-1 0,-1 0 1,1 1-1,0-1 0,-1 0 0,1 1 0,0-1 0,0 0 1,0 0-1,0 0 0,0 0 0,1 0 0,-1 0 1,0 0-1,0 0 0,1 0 0,-1-1 0,2 2 1,-1-2-3,-1 0 0,1 0 0,-1 0 0,1 0 1,0 0-1,-1 0 0,1-1 0,-1 1 0,1 0 1,-1-1-1,0 1 0,1-1 0,-1 0 0,1 0 1,-1 1-1,0-1 0,2-1 0,4-4-27,1-1 1,-1 0-1,0 0 0,-1-1 0,6-9 1,10-16-293,-2-2 0,-1 0 0,-2-1-1,-1-1 1,16-58 0,-30 101-92,0 19 409,-1 33 283,-1-28-101,-1 4 168,2 0-1,9 64 1,-8-89-313,0 0-1,1 0 1,0 0 0,0 0 0,0-1-1,2 1 1,-1-1 0,1 0 0,0 0-1,0 0 1,1-1 0,0 0 0,0 0-1,1-1 1,10 9 0,-16-14-57,0 0 1,0-1-1,0 1 1,1 0-1,-1-1 1,0 1-1,0 0 1,0-1-1,0 1 1,1-1-1,-1 0 1,0 0-1,1 1 1,-1-1-1,0 0 1,0 0-1,1 0 1,-1 0-1,0 0 0,1 0 1,-1-1-1,2 1 1,-2-1 11,-1 0 1,1 0 0,0 1-1,0-1 1,0 0-1,-1 0 1,1 0 0,0 0-1,-1 0 1,1 0 0,-1 0-1,1 0 1,-1 0-1,0 0 1,1 0 0,-1-1-1,0 1 1,0 0-1,0 0 1,0 0 0,0 0-1,0 0 1,0-1-1,0 1 1,0 0 0,-1-2-1,-7-30-151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9.277"/>
    </inkml:context>
    <inkml:brush xml:id="br0">
      <inkml:brushProperty name="width" value="0.05" units="cm"/>
      <inkml:brushProperty name="height" value="0.05" units="cm"/>
    </inkml:brush>
  </inkml:definitions>
  <inkml:trace contextRef="#ctx0" brushRef="#br0">23 191 18156,'0'-17'1761,"0"40"-739,13 326 2431,2-194-3178,46 212-1,-47-316-326,-19-62 14,0 1 1,-1-1-1,-8-11 0,-10-19-91,11 15 10,1 0-1,1 0 1,1-1-1,-10-49 1,18 67 94,0-1 1,1 0 0,0 0-1,1 1 1,0-1 0,1 0 0,0 0-1,0 1 1,1-1 0,1 0-1,-1 1 1,1 0 0,1-1 0,0 1-1,0 1 1,1-1 0,9-12-1,47-52 18,-39 49-1,-2-1 1,0 0 0,-1-2 0,16-30-1,-19 21 11,-2 0 0,-1 0 0,-1-1 0,-2-1-1,-2 0 1,-2 0 0,-1-1 0,0-66 0,-8 85-2,3 20-1,0-1 0,-1 1 1,1 0-1,0-1 0,0 1 0,0 0 0,0-1 0,0 1 0,0 0 0,-1-1 1,1 1-1,0 0 0,0 0 0,0-1 0,-1 1 0,1 0 0,0 0 0,0 0 0,-1-1 1,1 1-1,0 0 0,0 0 0,-1 0 0,1 0 0,0-1 0,-1 1 0,0 1 1,-1 0 0,1 0-1,0 1 1,0-1-1,0 0 1,0 0-1,0 1 1,0-1-1,0 1 1,1-1-1,-1 1 1,0-1-1,1 1 1,-1-1-1,1 1 1,0 0-1,-1-1 1,1 3-1,-7 29 35,2 1 0,-1 40 0,3 74 105,3-139-130,0 61 97,4 0 0,2 0 0,3-1 1,4 0-1,23 75 0,-33-134-136,1 0 0,0 0 0,0 0 0,10 15 0,-5-18-183,-5-14-35,-4-12-116,-4 4 126,-1 0 1,0 1-1,-1 0 0,-12-21 1,9 18-118,-13-35 0,22 52 352,0 0 1,0-1-1,-1 1 1,1-1-1,0 1 1,0 0-1,0-1 0,0 1 1,0-1-1,-1 1 1,1 0-1,0-1 1,0 1-1,0-1 1,0 1-1,0-1 0,0 1 1,0 0-1,1-1 1,-1 1-1,0-1 1,0 1-1,0-1 1,0 1-1,0 0 0,1-1 1,-1 1-1,0 0 1,0-1-1,1 1 1,-1 0-1,0-1 1,1 1-1,-1 0 0,0-1 1,1 1-1,-1 0 1,0 0-1,1-1 1,-1 1-1,0 0 0,1 0 1,-1 0-1,1 0 1,-1-1-1,0 1 1,1 0-1,-1 0 1,1 0-1,-1 0 0,1 0 1,-1 0-1,0 0 1,2 1-1,30 7 154,-15-3-91,-11-4-38,0-1 1,1 1 0,-1-1-1,0 0 1,0-1-1,1 0 1,-1 0 0,0 0-1,0 0 1,0-1-1,0 0 1,0-1 0,8-3-1,-6 1 4,0-1-1,0 1 1,-1-1-1,0 0 1,0-1-1,0 0 1,-1 0-1,8-11 1,-6 6 55,0-1 1,-1 0 0,-1 0 0,0-1 0,0 0 0,-2 0-1,1 0 1,-2-1 0,0 0 0,-1 1 0,1-20 0,-5 22 143,-2 13-8,-5 16 6,5 0-165,0 1 1,1 0 0,1 0-1,0 31 1,2-37-47,1 1 0,0 0 0,1-1 0,1 1 0,0-1 0,0 0 0,8 18 1,-10-28-11,-1-1 0,1 1 0,0-1 0,-1 0 0,1 0 1,0 1-1,0-1 0,0 0 0,0 0 0,0 0 0,1 0 1,-1 0-1,0 0 0,0 0 0,1 0 0,-1 0 0,0-1 1,1 1-1,-1-1 0,1 1 0,-1-1 0,1 1 0,-1-1 1,1 0-1,-1 1 0,1-1 0,-1 0 0,1 0 0,-1 0 1,1-1-1,-1 1 0,1 0 0,0-1 0,-1 1 0,0 0 1,1-1-1,-1 0 0,1 1 0,-1-1 0,0 0 0,3-1 0,6-5-2,0 0 0,-1-1 0,1 0 0,10-12 0,-10 11-30,-8 6 17,1 0 0,0 0 0,1 1 0,-1-1 0,0 1 0,1 0 0,-1 0 0,1 0 0,0 1 1,-1-1-1,7 0 0,-10 1 6,1 1 1,0 0 0,0 0-1,0 0 1,0 0-1,0 0 1,0 1 0,0-1-1,0 0 1,0 0 0,0 1-1,0-1 1,-1 0-1,1 1 1,0-1 0,0 1-1,0-1 1,0 1-1,-1-1 1,2 2 0,-1 0-1,0-1 1,0 1 0,0 0-1,0 0 1,0 0 0,0-1-1,0 1 1,-1 0 0,1 0-1,-1 0 1,0 0 0,1 0-1,-1 3 1,0-2 25,0 0 0,0 0 0,-1-1 0,1 1 0,-1 0 0,0 0 0,-1 3 0,2-6-14,0 0 0,0 0-1,0 1 1,0-1 0,0 0-1,0 0 1,0 0 0,0 0 0,0 0-1,0 0 1,0 0 0,0 1-1,0-1 1,0 0 0,0 0-1,0 0 1,0 0 0,0 0-1,0 0 1,0 0 0,0 0-1,0 1 1,0-1 0,0 0 0,-1 0-1,1 0 1,0 0 0,0 0-1,0 0 1,0 0 0,0 0-1,0 0 1,0 0 0,0 0-1,-1 0 1,1 0 0,0 0-1,0 0 1,0 0 0,0 0-1,0 0 1,0 0 0,-1 0 0,1 0-1,0 0 1,0 0 0,0 0-1,0 0 1,0 0 0,0 0-1,0 0 1,-3-15 279,3 8-270,0 0-1,1 0 1,0 0-1,0 0 1,0 0-1,1 0 1,0 1-1,1-1 1,-1 0-1,1 1 1,1 0-1,-1 0 1,1 0-1,0 0 1,0 0-1,1 1 1,-1 0-1,1 0 1,1 0 0,-1 0-1,1 1 1,-1 0-1,1 0 1,10-4-1,-12 5-118,18-10-1139,-19 6 555,-14-1 281,-8 3-150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29.708"/>
    </inkml:context>
    <inkml:brush xml:id="br0">
      <inkml:brushProperty name="width" value="0.05" units="cm"/>
      <inkml:brushProperty name="height" value="0.05" units="cm"/>
    </inkml:brush>
  </inkml:definitions>
  <inkml:trace contextRef="#ctx0" brushRef="#br0">11 32 17932,'-10'0'1184,"14"-1"-1392,2-3-216,10-4 784,1 0-248,3-2-288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0.159"/>
    </inkml:context>
    <inkml:brush xml:id="br0">
      <inkml:brushProperty name="width" value="0.05" units="cm"/>
      <inkml:brushProperty name="height" value="0.05" units="cm"/>
    </inkml:brush>
  </inkml:definitions>
  <inkml:trace contextRef="#ctx0" brushRef="#br0">1 122 10626,'0'2'387,"0"1"1,1 0-1,0-1 0,0 0 0,0 1 1,0-1-1,0 0 0,0 1 0,0-1 1,1 0-1,-1 0 0,1 0 0,0 0 0,2 2 1,1 1 63,0-1 0,0 1 0,0-1 0,8 4 1,-10-6-320,0-1 1,0 1-1,0-1 1,0 0 0,0 0-1,0 0 1,0 0-1,0-1 1,0 1-1,1-1 1,-1 0 0,0 0-1,0 0 1,1 0-1,-1 0 1,0-1-1,0 0 1,5-1 0,-3 0-21,-1 0 1,0 0 0,0-1 0,0 0 0,0 1-1,-1-1 1,1-1 0,-1 1 0,1 0 0,-1-1 0,4-6-1,-2 2 2,0-1-1,0 0 1,-1 1-1,0-2 1,0 1-1,-1 0 1,-1-1-1,0 1 1,0-1-1,0 0 1,-1-18-1,-1 27-102,0-1 1,0 1-1,0-1 0,0 1 0,-1-1 1,1 1-1,-1-1 0,1 1 1,-1 0-1,1-1 0,-2-1 0,2 3-8,0 0-1,0 0 1,-1-1-1,1 1 0,0 0 1,0 0-1,0 0 1,-1 0-1,1 0 0,0 0 1,0-1-1,-1 1 1,1 0-1,0 0 0,0 0 1,-1 0-1,1 0 1,0 0-1,0 0 0,-1 0 1,1 0-1,0 0 1,-1 0-1,1 0 0,0 0 1,0 0-1,-1 1 1,1-1-1,0 0 0,0 0 1,-1 0-1,1 0 1,0 0-1,0 0 1,-1 1-1,-1 1 1,0 0 0,0 0 1,0 1-1,1-1 0,-1 1 0,0-1 1,1 1-1,0-1 0,0 1 0,-1 3 0,-5 14-4,2 0-1,1 1 0,0 0 1,2 0-1,0 0 0,2 0 0,0 0 1,1 0-1,5 29 0,-5-48 5,-1 0-1,0 0 1,1 0-1,-1 0 0,1 0 1,0 0-1,0 0 1,0 0-1,0 0 1,0 0-1,0 0 1,0 0-1,1-1 0,-1 1 1,1-1-1,-1 1 1,1-1-1,2 2 1,-3-2 4,1-1 0,-1 0 0,1 1 0,-1-1 0,1 0 1,-1 0-1,1 0 0,-1 0 0,1 0 0,-1 0 0,1 0 1,-1 0-1,1-1 0,-1 1 0,0 0 0,1-1 0,-1 0 0,1 1 1,1-2-1,7-5 41,0 0 1,-1 0-1,0-1 0,-1 0 1,9-10-1,-10 10-30,19-20 82,42-42 123,-60 64-197,-1 0-1,1 0 0,0 1 1,0 0-1,1 0 1,-1 1-1,16-6 0,-20 9-22,0 0-1,-1 1 0,1-1 1,0 1-1,0-1 0,0 1 1,0 1-1,0-1 0,-1 0 1,1 1-1,0 0 0,0 0 1,0 0-1,-1 0 0,1 1 1,-1-1-1,1 1 0,-1 0 1,1 0-1,-1 0 0,0 1 1,0-1-1,0 1 0,0-1 1,-1 1-1,1 0 0,-1 0 1,0 0-1,3 4 0,4 8-6,-1 1 0,0-1 1,-1 1-1,-1 1 0,5 18 0,3 20-19,-9-32-78,14 37 0,-19-59 85,0-1-1,1 1 1,-1 0 0,0 0 0,0 0 0,1-1-1,-1 1 1,1 0 0,-1 0 0,0-1 0,1 1-1,-1 0 1,1-1 0,0 1 0,-1-1 0,1 1 0,-1 0-1,1-1 1,0 0 0,0 1 0,-1-1 0,1 1-1,1-1 1,-2 0-19,1 0 0,0 0-1,-1-1 1,1 1 0,0-1-1,-1 1 1,1 0 0,-1-1-1,1 1 1,-1-1 0,1 1-1,-1-1 1,1 0 0,-1 1-1,0-1 1,1 1 0,-1-1-1,0 0 1,1 1 0,-1-2-1,13-46-1478,-12 43 1394,34-184-2404,-21 109 1718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0.591"/>
    </inkml:context>
    <inkml:brush xml:id="br0">
      <inkml:brushProperty name="width" value="0.05" units="cm"/>
      <inkml:brushProperty name="height" value="0.05" units="cm"/>
    </inkml:brush>
  </inkml:definitions>
  <inkml:trace contextRef="#ctx0" brushRef="#br0">9 0 17172,'-6'59'1042,"3"1"0,3-1 0,3 1 0,2-1 0,24 111 0,-22-138-951,3-1 1,0 0-1,2 0 1,1-1 0,22 36-1,-34-65-89,0 1-1,-1-1 0,1 0 1,0 0-1,0 0 1,0 0-1,0 0 1,0 0-1,0 0 0,0 0 1,0 0-1,0 0 1,0-1-1,1 1 1,-1 0-1,0-1 0,2 1 1,-2-1 0,-1 0 0,1 0 0,-1 0 0,1 0 0,-1-1 1,1 1-1,0 0 0,-1 0 0,1-1 0,-1 1 0,1 0 0,-1-1 0,1 1 0,-1 0 1,0-1-1,1 1 0,-1-1 0,1 1 0,-1-1 0,0 1 0,1-1 0,-1 1 1,0-1-1,0 1 0,1-1 0,-1 0 0,2-4 12,-1-1 1,0 1-1,0-1 1,0 1-1,0-1 1,-1-7-1,-1-5 31,0 0-1,-2 0 1,-9-34 0,10 44-36,0 1 1,-1-1 0,0 1 0,0 0 0,-1 0-1,0 0 1,0 0 0,-1 1 0,0 0 0,0 0-1,-8-8 1,12 13-10,1 1 0,-1-1-1,0 0 1,0 1-1,1-1 1,-1 0 0,0 1-1,0-1 1,0 1 0,0 0-1,0-1 1,0 1 0,0 0-1,0-1 1,0 1-1,0 0 1,0 0 0,0 0-1,0 0 1,0 0 0,0 0-1,-2 0 1,3 1-1,-1 0 1,0-1-1,0 1 1,1-1-1,-1 1 0,1 0 1,-1-1-1,1 1 1,-1 0-1,1 0 1,-1-1-1,1 1 0,-1 0 1,1 0-1,0 0 1,0 0-1,-1 0 1,1 0-1,0 1 0,-1 4-5,1 0-1,0-1 1,0 1-1,1 0 1,-1-1-1,3 11 1,-1-11 3,-1 0 1,1 0-1,-1-1 0,1 1 1,1 0-1,-1-1 0,1 0 1,-1 0-1,1 1 0,0-2 1,1 1-1,-1 0 0,1-1 1,-1 1-1,1-1 0,0 0 1,0 0-1,1-1 0,-1 1 1,1-1-1,-1 0 0,1 0 1,0-1-1,-1 1 0,1-1 1,0 0-1,0 0 0,0-1 1,0 1-1,0-1 0,0 0 1,0-1-1,9 0 0,-3-2 5,0 0 0,0 0 0,0-1 0,0 0 0,0-1 0,-1 0 0,0-1-1,0 0 1,17-14 0,2-5 40,41-48 0,-35 35 13,-35 38-52,0-1 0,0 1 0,0 0 1,1-1-1,-1 1 0,0 0 1,0 0-1,0 0 0,1-1 1,-1 1-1,0 0 0,0 0 1,1 0-1,-1-1 0,0 1 1,1 0-1,-1 0 0,0 0 0,1 0 1,-1 0-1,0 0 0,1 0 1,-1 0-1,0 0 0,1 0 1,-1 0-1,0 0 0,1 0 1,-1 0-1,0 0 0,1 0 0,2 10 57,-4 24 3,0-27-38,0 22 39,-2 8 47,1 1 1,3-1-1,5 48 0,3-59-62,-9-26-58,0 1 1,1-1-1,-1 0 1,0 1-1,0-1 1,0 1-1,1-1 1,-1 0-1,0 1 1,0-1 0,1 0-1,-1 1 1,0-1-1,1 0 1,-1 1-1,0-1 1,1 0-1,-1 0 1,1 1-1,-1-1 1,0 0-1,1 0 1,-1 0-1,1 0 1,-1 1 0,1-1-1,-1 0 1,0 0-1,1 0 1,-1 0-1,1 0 1,-1 0-1,1 0 1,-1 0-1,1 0 1,-1-1-1,0 1 1,1 0 0,-1 0-1,1 0 1,-1 0-1,1-1 1,-1 1-1,0 0 1,1 0-1,-1-1 1,0 1-1,1 0 1,-1-1-1,0 1 1,1 0-1,-1-1 1,0 1 0,0 0-1,1-1 1,-1 1-1,0-1 1,5-8-288,-1 0 1,-1 0 0,1-1-1,-1 1 1,-1-1-1,0 0 1,2-19 0,-2 15 230,4-44-448,-3-11-148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1.026"/>
    </inkml:context>
    <inkml:brush xml:id="br0">
      <inkml:brushProperty name="width" value="0.05" units="cm"/>
      <inkml:brushProperty name="height" value="0.05" units="cm"/>
    </inkml:brush>
  </inkml:definitions>
  <inkml:trace contextRef="#ctx0" brushRef="#br0">50 1 19476,'-5'21'1096,"-4"-5"-1608,5-2 248,-5-5 424,-1-9-272,-3-10-128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3.013"/>
    </inkml:context>
    <inkml:brush xml:id="br0">
      <inkml:brushProperty name="width" value="0.05" units="cm"/>
      <inkml:brushProperty name="height" value="0.05" units="cm"/>
    </inkml:brush>
  </inkml:definitions>
  <inkml:trace contextRef="#ctx0" brushRef="#br0">109 36 14715,'0'-1'149,"0"-1"1,1 1-1,-1-1 0,0 1 1,0-1-1,0 1 0,0-1 0,-1 1 1,1-1-1,0 1 0,-1-1 1,1 1-1,-1 0 0,1-1 0,-1 1 1,1 0-1,-1-1 0,0 1 0,0 0 1,0 0-1,0-1 0,0 1 1,-2-2-1,2 3-74,0 0 1,0 0-1,0-1 1,0 1-1,-1 0 1,1 0-1,0 0 1,0 0-1,0 0 1,0 0-1,0 1 1,0-1-1,0 0 0,0 0 1,0 1-1,0-1 1,0 1-1,0-1 1,0 1-1,0-1 1,0 1-1,0 0 1,0-1-1,0 1 1,1 0-1,-1 0 1,0 0-1,1-1 1,-1 1-1,0 0 0,1 0 1,-1 2-1,-7 9 156,1 0 0,1 1 0,0-1-1,1 1 1,0 1 0,-3 18 0,1-1-167,-4 55-1,10-75-66,0-8 2,1 1-1,0 0 1,-1 0 0,1-1 0,1 1 0,-1 0 0,0 0 0,2 5 0,-1-9 2,-1 0-1,0 0 0,0 0 1,0 0-1,1 1 1,-1-1-1,0 0 1,0 0-1,0 0 1,1 0-1,-1 0 0,0 0 1,0 0-1,0 0 1,1 0-1,-1 0 1,0 0-1,0 0 1,1 0-1,-1 0 0,0 0 1,0 0-1,1 0 1,-1 0-1,0 0 1,0 0-1,0 0 1,1 0-1,-1 0 0,0 0 1,0 0-1,1-1 1,-1 1-1,0 0 1,0 0-1,0 0 1,0 0-1,1-1 0,-1 1 1,0 0-1,0 0 1,0 0-1,0-1 1,0 1-1,0 0 1,0 0-1,1 0 0,-1-1 1,0 1-1,0 0 1,0 0-1,0-1 1,9-14 23,38-96 103,-6 9-12,-20 68-95,-20 33-24,-1 1 1,0-1 0,1 0 0,-1 1-1,1-1 1,-1 1 0,1-1 0,-1 1 0,1-1-1,-1 1 1,1-1 0,-1 1 0,1-1-1,0 1 1,-1 0 0,1-1 0,0 1 0,-1 0-1,1 0 1,0-1 0,-1 1 0,1 0 0,0 0-1,0 0 1,-1 0 0,1 0 0,0 0-1,0 0 1,-1 0 0,1 0 0,0 0 0,-1 1-1,1-1 1,0 0 0,0 0 0,-1 1-1,1-1 1,-1 0 0,1 1 0,0-1 0,-1 1-1,1-1 1,-1 1 0,1-1 0,0 1 0,5 10-173,-1-1 1,0 1 0,0 0-1,-1 0 1,-1 1 0,0-1 0,2 18-1,4 7-591,-7-28 604,-1-1-50,1-1-1,0 0 0,0 1 1,0-1-1,1 0 1,4 7-1,-7-13 232,0 1 0,1-1 0,-1 0 0,0 1-1,0-1 1,0 0 0,1 0 0,-1 1 0,0-1 0,0 0 0,1 0 0,-1 1-1,0-1 1,1 0 0,-1 0 0,0 0 0,1 1 0,-1-1 0,0 0 0,1 0 0,-1 0-1,0 0 1,1 0 0,-1 0 0,0 0 0,1 0 0,-1 0 0,0 0 0,1 0-1,-1 0 1,1 0 0,-1 0 0,0 0 0,1 0 0,8-12-26,3-26-361,-12 36 380,13-54-127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3.434"/>
    </inkml:context>
    <inkml:brush xml:id="br0">
      <inkml:brushProperty name="width" value="0.05" units="cm"/>
      <inkml:brushProperty name="height" value="0.05" units="cm"/>
    </inkml:brush>
  </inkml:definitions>
  <inkml:trace contextRef="#ctx0" brushRef="#br0">30 21 11698,'5'-20'1537,"-3"19"-864,-2 6-54,-1 38 1478,-1-19-1025,0 41 313,0 208 1799,3-265-3118,-2-3-16,1 1-1,1-1 1,-1 1-1,1-1 1,0 1-1,0-1 1,0 0-1,1 0 1,0 1-1,3 6 1,-4-11-44,-1-1 1,1 1-1,0 0 1,-1-1-1,1 1 1,-1-1-1,1 1 1,0-1-1,0 1 1,-1-1-1,1 1 1,0-1-1,0 0 1,-1 1-1,1-1 1,0 0-1,0 0 1,0 1-1,0-1 1,-1 0-1,1 0 1,0 0-1,0 0 1,0 0-1,0 0 1,0-1-1,-1 1 1,1 0-1,0 0 1,0-1-1,0 1 1,-1 0 0,1-1-1,0 1 1,0-1-1,-1 1 1,1-1-1,1 0 1,3-3 7,0 0 0,-1 0 0,1-1 0,4-5 0,24-37 24,-25 35-37,-1 0-1,2 1 1,-1 1-1,1-1 1,19-15-1,-27 25 0,0 0-1,-1 0 1,1 1-1,0-1 1,0 0-1,0 1 1,0-1-1,0 1 1,0-1-1,0 1 1,1 0-1,-1-1 1,0 1-1,0 0 1,0 0 0,0-1-1,0 1 1,1 0-1,-1 0 1,0 0-1,0 1 1,0-1-1,0 0 1,0 0-1,1 1 1,-1-1-1,0 0 1,0 1 0,0-1-1,0 1 1,0 0-1,0-1 1,0 1-1,0 0 1,0-1-1,-1 1 1,1 0-1,0 0 1,0 0-1,-1 0 1,1 0 0,0 0-1,-1 0 1,2 2-1,1 5 5,0-1 0,-1 1 0,1 0 0,1 17 0,1 4 125,-1 1 1,-2 0 0,-1 0 0,-2 1-1,0-1 1,-11 53 0,11-78-84,-1 0 0,1 0 0,-1 0 0,0 0 0,0 0 0,-1 0 0,1-1 1,-1 1-1,0-1 0,0 0 0,-1 0 0,1 0 0,-6 5 0,6-7-33,-1 0 0,1 1 0,-1-1 0,0 0 0,0-1-1,0 1 1,0-1 0,0 0 0,0 0 0,0 0 0,0 0 0,0-1 0,0 0 0,0 0 0,-1 0 0,1 0-1,-7-1 1,-3-3-385,0 1-1,1-2 0,-1 0 1,1 0-1,0-2 0,0 1 1,1-1-1,-16-13 0,27 20 329,0 0-1,1-1 1,-1 1-1,0-1 1,1 0-1,-1 1 1,1-1 0,-1 1-1,1-1 1,-1 0-1,1 0 1,-1 1-1,1-1 1,0 0-1,-1 0 1,1 1-1,0-1 1,-1 0-1,1 0 1,0 0-1,0 1 1,0-1-1,0 0 1,0 0 0,0-1-1,1-9-618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3.901"/>
    </inkml:context>
    <inkml:brush xml:id="br0">
      <inkml:brushProperty name="width" value="0.05" units="cm"/>
      <inkml:brushProperty name="height" value="0.05" units="cm"/>
    </inkml:brush>
  </inkml:definitions>
  <inkml:trace contextRef="#ctx0" brushRef="#br0">0 7 18084,'9'-7'1472,"-4"30"-1024,1 14-168,0 19 585,0 9-249,-1 13-192,1 6-64,0-6-144,-1-4-152,0-17-352,-1-10-152,-1-24-304,3-14-193,-2-24 1666,2-10-1018,-2-17-87,-1-2 0</inkml:trace>
  <inkml:trace contextRef="#ctx0" brushRef="#br0" timeOffset="1">143 388 13771,'8'12'348,"0"-1"1,1 0-1,0 0 0,0-1 1,1-1-1,0 0 1,1 0-1,0 0 0,14 7 1,-20-14-231,0 1 1,0-1-1,0 0 1,1 0-1,-1-1 1,0 1-1,1-1 1,0-1-1,-1 1 1,1-1-1,-1 0 1,1 0-1,0 0 1,-1-1-1,1 0 1,-1 0-1,1 0 1,-1-1 0,0 0-1,0 0 1,1 0-1,-1 0 1,0-1-1,8-6 1,-8 5 17,1-1 0,-1 1 1,0-1-1,0 0 0,-1 0 1,1-1-1,-1 1 0,-1-1 1,1 0-1,-1 0 0,0-1 1,0 1-1,0 0 0,1-10 1,-3 13-82,0-1 0,-1 1 0,1-1 1,-1 1-1,0-1 0,0 1 1,0-1-1,-1 0 0,1 1 1,-1-1-1,0 1 0,0-1 1,0 1-1,0 0 0,-1-1 0,1 1 1,-1 0-1,0 0 0,0 0 1,0 0-1,-1 0 0,1 1 1,0-1-1,-1 0 0,0 1 1,0 0-1,1 0 0,-7-3 0,5 2-35,-1 1 0,0 0 0,0 0 0,1 0 0,-1 0 0,0 1 0,-1 0 0,1 0-1,0 1 1,0-1 0,0 1 0,0 0 0,-1 0 0,1 1 0,0 0 0,0 0 0,0 0-1,0 0 1,0 1 0,0 0 0,0 0 0,1 0 0,-1 1 0,1-1 0,-1 1 0,1 0 0,-6 6-1,2-2-21,1 0-1,-1 0 0,1 1 0,1 0 1,0 1-1,0 0 0,1-1 1,-1 2-1,2-1 0,0 1 0,0-1 1,-5 20-1,8-22-42,0 1 0,0 0 0,0 0 0,1-1 0,0 1 0,0 0 0,1 0 0,0-1 0,1 1 0,-1 0 0,1-1 0,1 1 0,6 12-1,-7-16-55,0-1-1,0 0 0,1 0 0,-1 0 0,1 0 0,0 0 0,0 0 0,0-1 1,0 1-1,0-1 0,1 0 0,-1 0 0,1 0 0,-1-1 0,1 1 0,0-1 1,0 0-1,-1 0 0,1 0 0,0 0 0,0-1 0,0 1 0,0-1 0,0 0 1,0 0-1,0-1 0,0 1 0,7-3 0,5-1-160,0-1 1,0-1-1,0 0 0,18-11 1,16-12-526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5:34.493"/>
    </inkml:context>
    <inkml:brush xml:id="br0">
      <inkml:brushProperty name="width" value="0.05" units="cm"/>
      <inkml:brushProperty name="height" value="0.05" units="cm"/>
    </inkml:brush>
  </inkml:definitions>
  <inkml:trace contextRef="#ctx0" brushRef="#br0">0 154 16764,'5'-3'172,"-1"1"0,1 1 1,-1-1-1,1 0 0,0 1 0,0 0 1,-1 0-1,9 0 0,4-1-3,93-13-149,170-3 1,115 25-777,-371-6 748,39 1-75,1076 17 340,675-55 597,-449-36-1242,-1086 51 551,-179 16-90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9.565"/>
    </inkml:context>
    <inkml:brush xml:id="br0">
      <inkml:brushProperty name="width" value="0.05" units="cm"/>
      <inkml:brushProperty name="height" value="0.05" units="cm"/>
    </inkml:brush>
  </inkml:definitions>
  <inkml:trace contextRef="#ctx0" brushRef="#br0">43 9 14275,'10'-9'1797,"-6"10"-250,-9 20 177,3-14-1688,-4 13 341,-27 102 755,29-103-998,1 1 1,1-1 0,1 1-1,1 28 1,0-45-109,0 0 1,1 0 0,-1 0 0,1 0 0,-1 0 0,1 0 0,0-1-1,0 1 1,0 0 0,0-1 0,1 1 0,-1 0 0,1-1 0,0 0-1,-1 1 1,1-1 0,0 0 0,0 0 0,5 4 0,-5-5-17,0 0 0,1-1 0,-1 1 1,1 0-1,-1-1 0,1 1 0,-1-1 1,1 0-1,-1 0 0,1 0 0,-1 0 1,1 0-1,-1-1 0,1 1 0,-1-1 1,0 1-1,1-1 0,-1 0 0,0 0 0,1 0 1,-1 0-1,0-1 0,4-2 0,2-2-129,0 0-1,0-1 0,-1 0 0,0 0 0,0-1 0,0 0 1,-1 0-1,0-1 0,-1 1 0,0-1 0,0 0 0,-1-1 0,0 1 1,4-20-1,4-10-238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6:08.269"/>
    </inkml:context>
    <inkml:brush xml:id="br0">
      <inkml:brushProperty name="width" value="0.05" units="cm"/>
      <inkml:brushProperty name="height" value="0.05" units="cm"/>
    </inkml:brush>
  </inkml:definitions>
  <inkml:trace contextRef="#ctx0" brushRef="#br0">8732 256 11755,'-6'2'354,"0"-1"1,0 1 0,1 0 0,-1 0 0,-7 5 0,-6 2-179,-96 36-216,-173 45 0,222-77 14,0-3 0,-135 3 0,-136-26-306,298 11 266,-595-27-558,48 3 688,-379-94 331,127 5-236,-6 40 46,804 72-197,-993-62-11,752 62 194,-470 54 0,205 52 349,438-73-485,1 4 0,-197 94 0,240-94-137,1 3 0,3 3 0,-102 85 0,146-110 58,1 0 0,0 2 0,1 0-1,0 0 1,2 1 0,0 1 0,1 0 0,1 1 0,0 0-1,2 0 1,0 1 0,-5 25 0,8-20 12,1 1 0,1 0 0,1 0 0,1 0 0,2 0 0,0-1-1,2 1 1,1 0 0,12 41 0,-6-33-36,2 0 0,1-1 0,1-1 0,2 0 0,1-1 0,2-1 0,1-1 0,1-1 0,2 0 0,47 46 0,-22-34-378,1-1-1,2-3 1,2-2-1,1-2 1,1-3-1,2-2 1,1-3 0,86 26-1,-23-18-627,1-5-1,162 16 1,253-14 698,299-57 314,-2-49-375,120-43 484,-2-22 2358,-85 11 403,-87 34-1291,-392 51-840,-70 0-240,0-28-167,-255 53-276,-1-3 1,110-57 0,-132 57-71,-1-2 0,-1-1-1,-2-2 1,66-65 0,-90 80 11,-1 0 0,0 0 0,0-1 0,-2-1-1,0 0 1,14-30 0,-20 38 31,-1 0 0,0-1 0,0 1 0,0-1 0,-1 1 0,0-1 0,-1 1 0,1-1 0,-2 0 0,1 1 0,-1-1 0,0 1 0,0-1 0,-1 1 0,0 0 0,-1-1 0,1 1 0,-7-11-1,0 3 14,-1 0 0,-1 1 0,0 0 0,-1 1 0,-1 0 0,0 1 0,-16-12 0,-10-4 56,-64-36 1,18 20 20,-2 4-1,-1 4 1,-133-36 0,-291-38 365,-103 39-1365,386 58 811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7.212"/>
    </inkml:context>
    <inkml:brush xml:id="br0">
      <inkml:brushProperty name="width" value="0.05" units="cm"/>
      <inkml:brushProperty name="height" value="0.05" units="cm"/>
    </inkml:brush>
  </inkml:definitions>
  <inkml:trace contextRef="#ctx0" brushRef="#br0">43 1 18580,'-4'51'1656,"-3"4"-1312,0 2-208,-3 5 1161,2 6-1417,4-5-160,1-12-264,3-10-153,2-16-135,3-10 512,4-15-184,1-8-256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7.601"/>
    </inkml:context>
    <inkml:brush xml:id="br0">
      <inkml:brushProperty name="width" value="0.05" units="cm"/>
      <inkml:brushProperty name="height" value="0.05" units="cm"/>
    </inkml:brush>
  </inkml:definitions>
  <inkml:trace contextRef="#ctx0" brushRef="#br0">0 52 20652,'0'-6'1913,"0"1"-1489,4-1-224,2 2 752,4-2-1152,4 0-520,5-1 688,3 0-216,5 3-160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1:57.969"/>
    </inkml:context>
    <inkml:brush xml:id="br0">
      <inkml:brushProperty name="width" value="0.05" units="cm"/>
      <inkml:brushProperty name="height" value="0.05" units="cm"/>
    </inkml:brush>
  </inkml:definitions>
  <inkml:trace contextRef="#ctx0" brushRef="#br0">301 1 15635,'-14'21'628,"-2"-2"-1,0 1 0,-37 32 1,10-10 258,9-8-383,9-9-441,0 0 1,2 2 0,-21 31-1,43-57-78,0 1-1,0-1 0,1 0 1,-1 0-1,0 1 0,1-1 1,-1 1-1,1-1 0,-1 0 1,1 1-1,0-1 0,-1 1 1,1-1-1,0 1 0,0-1 1,1 3-1,-1-3 4,0 0 1,1 0-1,-1-1 0,0 1 0,1 0 0,-1-1 1,1 1-1,-1-1 0,1 1 0,0 0 1,-1-1-1,1 1 0,-1-1 0,1 0 0,0 1 1,0-1-1,-1 1 0,1-1 0,0 0 0,0 0 1,-1 1-1,2-1 0,5 1-61,-1-1-1,1 1 1,0-1 0,0 0 0,11-3-1,23-2-203,91-8-70,-118 12 348,0 2 0,0 0 0,0 0 1,-1 1-1,1 1 0,-1 0 0,19 7 0,-28-8 18,0-1 0,-1 1 0,1 0 0,0 0 0,-1 0 0,0 1 0,1-1 0,-1 1 0,0 0 0,0 0 0,-1 0 0,1 0 0,0 0 0,-1 1 0,0-1 0,0 1 0,0 0-1,0 0 1,-1-1 0,2 6 0,-2-5 22,-1 0 0,0-1-1,0 1 1,0 0-1,0 0 1,0-1 0,-1 1-1,0 0 1,1-1-1,-2 1 1,1-1 0,0 1-1,-1-1 1,1 1-1,-1-1 1,0 0 0,0 0-1,0 0 1,-1 0-1,1 0 1,-1-1 0,-4 5-1,-1-1 51,1 0 0,-1-1-1,0 0 1,0-1 0,-1 0 0,1 0-1,-1-1 1,0 0 0,0 0-1,0-1 1,-16 2 0,8-3-28,0 0-1,1-1 1,-1 0 0,0-2-1,-28-5 1,7-2 31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5.340"/>
    </inkml:context>
    <inkml:brush xml:id="br0">
      <inkml:brushProperty name="width" value="0.05" units="cm"/>
      <inkml:brushProperty name="height" value="0.05" units="cm"/>
    </inkml:brush>
  </inkml:definitions>
  <inkml:trace contextRef="#ctx0" brushRef="#br0">0 319 16884,'2'-5'133,"0"-1"1,1 1 0,0-1-1,0 1 1,0 0-1,0 1 1,1-1 0,0 0-1,0 1 1,0 0 0,7-6-1,-3 2 19,28-25 188,1 0 0,66-42 0,-76 58-311,0 1 0,1 2 0,1 0 0,0 2 0,37-10 1,-53 19-47,-1 0 1,1 1 0,-1 1 0,1 0 0,0 1 0,0 0 0,0 1 0,-1 0-1,1 1 1,0 1 0,-1 0 0,16 6 0,-4 1-15,-1 1-1,0 1 1,-1 2 0,-1 0-1,21 18 1,-21-16 24,12 10 33,1-1 0,47 26 1,-68-44-12,1-1 1,0 0 0,0-1-1,0-1 1,1 0 0,0-1-1,0 0 1,-1-1 0,1-1 0,18-1-1,18-5 27,-1-2 0,56-15 0,-59 10-47,1 3-1,93-7 1,-127 16-3,1 1-1,-1 0 1,0 0 0,1 1-1,-1 1 1,0 1-1,0 0 1,0 1 0,-1 0-1,0 1 1,0 0-1,0 1 1,-1 1 0,13 10-1,-7-2-4,-2 0 1,0 2-1,22 31 0,-19-24-7,29 32 1,-41-51 17,-1 0 0,1 0 0,0-1 1,0 1-1,1-2 0,-1 1 0,1-1 1,0 0-1,12 3 0,-14-5 3,-1-1-1,1 0 1,0 0-1,0-1 1,0 0-1,0 0 1,0 0-1,0-1 1,0 0-1,0 0 1,0 0-1,-1-1 1,1 0-1,7-3 1,6-5 4,0-1 0,29-21 0,-42 28-4,115-88 21,-77 55-13,1 3-1,2 2 1,77-40-1,-115 67 9,0 2 0,0-1-1,1 1 1,-1 1 0,1-1-1,0 2 1,0-1 0,0 1-1,0 1 1,-1 0 0,1 0-1,0 1 1,0 0 0,0 1-1,0 0 1,-1 1 0,1 0-1,-1 0 1,0 1 0,0 0-1,9 6 1,-3-2 60,0 0 1,0-1-1,25 7 1,-32-12-31,1 0 0,0 0-1,0-1 1,0 0 0,0-1 0,0 0 0,0-1 0,12-1 0,18-8 108,1-1 0,-2-3 0,1 0 0,51-29 0,40-16-108,-127 58-32,8-4-182,0 1 1,22-4-1,-30 8 130,-1-1-1,0 1 1,0-1-1,0 1 1,0 0-1,0 0 1,0 0 0,1 0-1,-1 1 1,0-1-1,0 1 1,0-1-1,0 1 1,0 0 0,0-1-1,0 1 1,0 0-1,0 0 1,-1 0-1,1 1 1,0-1 0,0 0-1,1 3 1,5 7-317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6.422"/>
    </inkml:context>
    <inkml:brush xml:id="br0">
      <inkml:brushProperty name="width" value="0.05" units="cm"/>
      <inkml:brushProperty name="height" value="0.05" units="cm"/>
    </inkml:brush>
  </inkml:definitions>
  <inkml:trace contextRef="#ctx0" brushRef="#br0">297 103 13411,'42'-102'4758,"-92"197"-1326,-71 130-2870,-35 71-1196,145-267-145,11-29 757,0 0-1,0 0 1,0 0 0,0 0 0,0-1 0,0 1-1,0 0 1,0 0 0,0 0 0,0 0 0,0 0-1,1 0 1,-1 0 0,0 0 0,0 0-1,0 0 1,0 0 0,0 0 0,0 0 0,0 0-1,0 0 1,0 0 0,0 0 0,0 0 0,1 0-1,-1 0 1,0 0 0,0 0 0,0 0 0,0 0-1,0 0 1,0 0 0,0 0 0,0 0 0,0 1-1,0-1 1,0 0 0,0 0 0,1 0 0,-1 0-1,0 0 1,0 0 0,0 0 0,11-14-318,15-26-34,9-22-233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6.888"/>
    </inkml:context>
    <inkml:brush xml:id="br0">
      <inkml:brushProperty name="width" value="0.05" units="cm"/>
      <inkml:brushProperty name="height" value="0.05" units="cm"/>
    </inkml:brush>
  </inkml:definitions>
  <inkml:trace contextRef="#ctx0" brushRef="#br0">226 0 15435,'2'5'1125,"-7"24"-424,-15 54 1,-1-5 67,-12 132 85,30-176-776,2 0 0,2 0 1,0 0-1,9 43 1,5-18-115,-14-55 13,0-1 0,0 0 1,1 0-1,-1 1 0,1-1 1,0 0-1,0 0 0,0 0 1,0-1-1,0 1 0,1 0 1,-1-1-1,5 4 0,-2-6-274,-7-7 80,-5-6-106,-16-14-174,-1 1 0,-39-32 0,-21-22 1486,83 80-962,1 0 0,0 0-1,0-1 1,-1 1-1,1 0 1,0 0 0,0 0-1,0-1 1,0 1 0,-1 0-1,1 0 1,0-1 0,0 1-1,0 0 1,0 0-1,0-1 1,0 1 0,-1 0-1,1 0 1,0-1 0,0 1-1,0 0 1,0-1-1,0 1 1,0 0 0,0 0-1,0-1 1,0 1 0,0 0-1,1 0 1,-1-1 0,0 1-1,0-1 1,10-1 438,21 5-218,-26-3-204,28 4-593,-1-2 0,65-5 0,-64-1 218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7.311"/>
    </inkml:context>
    <inkml:brush xml:id="br0">
      <inkml:brushProperty name="width" value="0.05" units="cm"/>
      <inkml:brushProperty name="height" value="0.05" units="cm"/>
    </inkml:brush>
  </inkml:definitions>
  <inkml:trace contextRef="#ctx0" brushRef="#br0">157 19 14979,'0'-1'125,"1"1"1,0-1-1,-1 0 0,1 0 0,-1 0 1,1 1-1,-1-1 0,1 0 0,-1 0 0,1 0 1,-1 0-1,0 0 0,1 0 0,-1 0 0,0-1 1,0 2-87,0 0-1,0-1 1,0 1 0,-1 0 0,1 0 0,0 0 0,0-1-1,0 1 1,-1 0 0,1 0 0,0 0 0,0-1 0,-1 1 0,1 0-1,0 0 1,0 0 0,-1 0 0,1 0 0,0 0 0,0 0-1,-1 0 1,1 0 0,0 0 0,0-1 0,-1 1 0,1 0 0,0 1-1,-1-1 1,1 0 0,0 0 0,0 0 0,-1 0 0,-2 0 112,0 1 1,0 0 0,0 0 0,0 0 0,0 0-1,0 1 1,0-1 0,-3 3 0,-2 3-11,0 0 1,0 1-1,0 0 1,1 1-1,1-1 0,-1 1 1,2 0-1,-10 19 1,4-5-76,2 1 0,-11 39 0,16-47-52,0 0 0,2 0 0,-1 21 0,2-32-7,2 1 1,-1-1-1,1 0 1,-1 1-1,2-1 1,1 6-1,-3-9 0,1 0-1,0-1 1,0 1-1,0 0 1,0 0 0,0-1-1,0 1 1,0-1-1,0 1 1,1-1-1,-1 1 1,1-1 0,-1 0-1,1 1 1,0-1-1,2 1 1,-2-1 3,0-1 1,0 1-1,1-1 0,-1 1 1,0-1-1,0 0 1,0 0-1,1 0 0,-1 0 1,0-1-1,0 1 1,0-1-1,0 1 0,0-1 1,0 0-1,0 1 1,0-1-1,0 0 0,0 0 1,0-1-1,0 1 1,2-3-1,3-1 44,0-2 1,0 1-1,11-14 0,-7 5 23,-1 1 0,0-2 0,-1 1 0,-1-1 0,0 0-1,-1-1 1,0 0 0,-2 0 0,0 0 0,-1-1 0,3-28 0,-7 44-89,0 0 1,0 0 0,0 1-1,0-1 1,-1 0 0,1 0-1,0 0 1,-1 1-1,1-1 1,-1 0 0,0 1-1,1-1 1,-1 0 0,0 1-1,0-1 1,0 1-1,0 0 1,-2-2 0,2 2-21,0 1 1,1-1-1,-1 1 1,0 0-1,0-1 1,0 1 0,0 0-1,0 0 1,0 0-1,0-1 1,0 1-1,0 0 1,1 0-1,-1 1 1,0-1 0,0 0-1,0 0 1,0 0-1,0 1 1,0-1-1,0 0 1,1 1-1,-1-1 1,0 1 0,0-1-1,0 1 1,1-1-1,-1 1 1,0-1-1,1 1 1,-1 0-1,0-1 1,1 1-1,-1 0 1,0 1 0,-4 5-312,0 0 1,1 0 0,-1 1-1,2 0 1,-1-1 0,1 2 0,0-1-1,-3 14 1,5-10-302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7.650"/>
    </inkml:context>
    <inkml:brush xml:id="br0">
      <inkml:brushProperty name="width" value="0.05" units="cm"/>
      <inkml:brushProperty name="height" value="0.05" units="cm"/>
    </inkml:brush>
  </inkml:definitions>
  <inkml:trace contextRef="#ctx0" brushRef="#br0">81 0 15963,'-28'129'3600,"14"-67"-2526,-9 78-1,22-136-1051,1 0 1,0 0-1,0 0 0,0 0 1,0 0-1,3 8 0,-3-11-23,0-1-1,0 1 1,0-1-1,1 1 1,-1-1-1,0 1 1,0-1-1,1 1 1,-1-1-1,0 0 1,1 1-1,-1-1 1,1 0-1,-1 1 1,0-1-1,1 0 1,-1 1-1,1-1 1,-1 0-1,1 0 1,-1 0-1,1 1 1,1-1-10,-1 0 0,0 0 1,0 0-1,0 0 1,0-1-1,0 1 0,0 0 1,0-1-1,0 1 1,1 0-1,-1-1 0,0 1 1,0-1-1,1-1 1,30-25-296,-28 22 262,0 1 0,0 0 0,0 1 0,1-1 0,-1 1-1,1 0 1,0 0 0,0 0 0,0 0 0,9-2 0,-13 5 40,0 0 1,0 0-1,0 0 1,0 0-1,0 0 1,0 0-1,0 0 0,0 0 1,0 1-1,0-1 1,0 0-1,0 1 1,0-1-1,-1 1 1,1-1-1,0 1 0,0 0 1,0-1-1,-1 1 1,1 0-1,0-1 1,-1 1-1,1 0 1,0 0-1,-1 0 1,1-1-1,-1 1 0,0 0 1,1 0-1,-1 0 1,0 0-1,1 0 1,-1 0-1,0 0 1,0 0-1,0 0 1,0 1-1,4 45 142,-4-42-127,0 12 90,-1 0-1,-1 0 0,0 0 0,-1 0 0,-1 0 0,0 0 1,-1-1-1,-1 0 0,-13 26 0,18-40-84,0 0 0,-1 0 0,1 0 0,0-1 0,-1 1 0,1 0 0,-1 0-1,0-1 1,1 1 0,-1-1 0,0 0 0,0 1 0,0-1 0,0 0 0,0 0 0,-4 1 0,4-2-33,1 0 0,-1 0-1,0 0 1,1 0 0,-1 0 0,1 0 0,-1-1 0,0 1 0,1-1 0,-1 1-1,1-1 1,-1 0 0,1 1 0,-1-1 0,1 0 0,0 0 0,-1 0 0,1 0-1,0 0 1,0 0 0,0 0 0,-1-1 0,1 1 0,0-2 0,-6-6-240,1-1 0,0 0 0,1 0 0,1 0 0,-1-1 0,1 0 0,1 0 0,0 0 0,-2-20 0,4 3-390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9.338"/>
    </inkml:context>
    <inkml:brush xml:id="br0">
      <inkml:brushProperty name="width" value="0.05" units="cm"/>
      <inkml:brushProperty name="height" value="0.05" units="cm"/>
    </inkml:brush>
  </inkml:definitions>
  <inkml:trace contextRef="#ctx0" brushRef="#br0">125 95 13547,'32'-80'3550,"-26"66"376,-25 64-2978,-15 69 0,17-54-846,-12 37 89,5 2 0,-13 130 0,35-224-163,2 1-1,-1-1 1,2 1 0,-1-1-1,3 11 1,-3-20-24,0 0 1,0 0-1,1-1 0,-1 1 1,0 0-1,0 0 1,1-1-1,-1 1 1,0 0-1,1-1 0,-1 1 1,1 0-1,-1-1 1,1 1-1,-1-1 1,1 1-1,0-1 0,0 2 1,0-2-2,-1 0-1,1 0 1,-1 0 0,1 0 0,-1 0-1,1 0 1,-1 0 0,1 0 0,-1 0-1,1 0 1,-1 0 0,0-1 0,1 1-1,-1 0 1,1 0 0,-1 0 0,1 0-1,-1-1 1,1 1 0,-1 0 0,1-1-1,17-20 59,60-121 103,-51 90-118,49-73 0,-73 120-47,1 0-1,0 1 0,0-1 1,0 1-1,0 0 1,1 0-1,-1 0 1,1 1-1,10-6 1,-13 8-1,0 0 0,0 1 0,1-1 0,-1 1 0,0 0 0,0-1 0,0 1 0,0 0 1,1 0-1,-1 0 0,0 1 0,0-1 0,0 0 0,0 1 0,1-1 0,-1 1 1,0 0-1,0 0 0,0 0 0,0 0 0,-1 0 0,1 0 0,0 1 0,0-1 1,-1 0-1,1 1 0,-1 0 0,1-1 0,1 3 0,3 3 0,-1 0 0,0 0-1,0 0 1,-1 1 0,0 0-1,0 0 1,-1 0 0,0 0-1,-1 0 1,1 0 0,1 16-1,-3-12 41,-1-1 0,0 1 1,0 0-1,-1-1 0,-1 1 0,0-1 0,0 1 0,-5 12 0,1-9 49,0 0-1,-1 0 1,0-1 0,-1 0-1,-1-1 1,0 0 0,-1 0-1,0-1 1,-1 0 0,0-1-1,-1 0 1,-26 18 0,30-24-47,-1 0 1,1-1-1,-1 0 1,-1-1-1,1 0 1,0 0-1,-14 1 1,19-3-66,-1 0 1,0-1-1,0 0 0,1 0 1,-1 0-1,0 0 0,1-1 1,-1 1-1,0-1 1,1-1-1,-1 1 0,1-1 1,-1 1-1,1-1 0,0 0 1,-8-6-1,11 7-30,-1 0 0,1 0 0,0 0 0,0 0 0,0-1-1,0 1 1,0 0 0,0-1 0,0 1 0,0-1 0,0 1 0,1-1 0,-1 1 0,1-1 0,-1 1-1,1-1 1,0 0 0,-1 1 0,1-1 0,0 1 0,0-1 0,0 0 0,0 1 0,0-1-1,1 0 1,-1 1 0,0-1 0,1 0 0,-1 1 0,1-1 0,0 1 0,0-1 0,-1 1-1,1 0 1,0-1 0,2-1 0,2-4-9,1 1-1,-1 0 1,1 1-1,0 0 1,14-9-1,14-9-355,8-1 31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29.949"/>
    </inkml:context>
    <inkml:brush xml:id="br0">
      <inkml:brushProperty name="width" value="0.05" units="cm"/>
      <inkml:brushProperty name="height" value="0.05" units="cm"/>
    </inkml:brush>
  </inkml:definitions>
  <inkml:trace contextRef="#ctx0" brushRef="#br0">9 0 18956,'-6'0'1512,"5"10"-1192,1-3-176,-1 2 449,1 4-545,2-4-184,1-2 88,-3-12-128,0-5-89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49.783"/>
    </inkml:context>
    <inkml:brush xml:id="br0">
      <inkml:brushProperty name="width" value="0.05" units="cm"/>
      <inkml:brushProperty name="height" value="0.05" units="cm"/>
    </inkml:brush>
  </inkml:definitions>
  <inkml:trace contextRef="#ctx0" brushRef="#br0">188 1 16956,'-2'0'145,"0"0"0,0 0 1,0 0-1,0 0 1,0 0-1,0 1 0,0-1 1,0 1-1,0 0 1,0-1-1,0 1 0,0 0 1,0 0-1,0 0 1,1 1-1,-3 0 0,-1 1 176,-12 7 238,0 0 0,1 1 0,-19 17 0,28-22-524,0 1 0,1-1 0,0 1 0,0 1-1,1-1 1,0 1 0,0 0 0,0 0 0,-3 9 0,8-16-40,0 0 0,-1-1 0,1 1 0,0 0 0,0 0 0,-1 0 0,1 0 0,0-1 0,0 1 0,0 0 1,0 0-1,0 0 0,0 0 0,0 0 0,0-1 0,1 1 0,-1 0 0,0 0 0,0 0 0,1-1 0,-1 1 0,0 0 0,1 0 0,-1-1 0,1 1 1,-1 0-1,1 0 0,-1-1 0,1 1 0,0-1 0,-1 1 0,1-1 0,0 1 0,-1-1 0,1 1 0,0-1 0,0 1 0,0-1 0,-1 0 1,1 0-1,0 1 0,0-1 0,0 0 0,0 0 0,1 0 0,4 1-49,1 0 0,0-1-1,0 0 1,10-2 0,-15 2 41,56-7-327,-38 3 212,0 2 0,0 0 0,1 1 0,-1 1 0,39 4 0,-58-4 133,1 1 0,0-1 0,0 0 0,0 1 1,-1 0-1,1-1 0,0 1 0,-1 0 0,1 0 0,-1-1 0,1 1 1,-1 1-1,1-1 0,-1 0 0,1 0 0,-1 0 0,0 1 0,0-1 1,0 1-1,0-1 0,0 1 0,0-1 0,0 1 0,0 0 0,0-1 1,0 3-1,-1-1 30,0-1 1,0 1-1,0 0 0,-1-1 1,1 1-1,-1-1 1,1 1-1,-1-1 1,0 1-1,0-1 0,0 0 1,0 1-1,0-1 1,-1 0-1,1 0 1,0 0-1,-1 0 0,-2 3 1,-4 3 21,0-1 0,0 0 0,-1 0 0,0 0 1,-1-1-1,1-1 0,-1 1 0,0-2 0,0 1 0,-1-1 0,1-1 0,-1 0 1,0 0-1,0-1 0,0-1 0,0 0 0,-18 0 0,26-2-149,0 1 0,1-1-1,-1 1 1,0-1 0,1 0-1,-1 0 1,1 0 0,-1 0-1,1 0 1,-1-1 0,1 1-1,0-1 1,0 0 0,-3-2-1,4 3 43,0-1 0,0 1-1,0-1 1,0 0-1,0 1 1,0-1 0,0 0-1,1 1 1,-1-1-1,1 0 1,-1 0-1,1 0 1,0 0 0,0 0-1,0 1 1,0-1-1,0 0 1,0 0 0,0 0-1,0 0 1,2-3-1,7-17-565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0.821"/>
    </inkml:context>
    <inkml:brush xml:id="br0">
      <inkml:brushProperty name="width" value="0.05" units="cm"/>
      <inkml:brushProperty name="height" value="0.05" units="cm"/>
    </inkml:brush>
  </inkml:definitions>
  <inkml:trace contextRef="#ctx0" brushRef="#br0">143 443 16211,'-1'-1'77,"1"1"-1,0 0 0,-1 0 0,1 0 1,0 0-1,-1 0 0,1 0 0,0 0 1,-1 0-1,1 0 0,0 0 0,-1 0 1,1 0-1,0 0 0,-1 0 0,1 0 1,0 1-1,-1-1 0,1 0 0,0 0 1,-1 0-1,1 0 0,0 1 0,-1-1 1,1 0-1,0 0 0,0 0 0,-1 1 1,-7 5 198,0 0 1,1 1 0,-1 0 0,1 0 0,1 1-1,0 0 1,-11 17 0,6-6 86,1 1-1,-13 32 1,18-38-240,1 1 0,0-1 0,-3 25 0,6-35-99,1 0-1,0 0 1,-1 0 0,1 0-1,0 0 1,1 0-1,-1 0 1,1 0 0,0 0-1,0-1 1,0 1-1,0 0 1,1-1 0,0 1-1,-1 0 1,1-1-1,1 0 1,3 5 0,-5-6-15,1-1 0,-1 0 0,1-1 1,-1 1-1,1 0 0,0 0 1,-1-1-1,1 1 0,0-1 0,0 1 1,-1-1-1,1 0 0,0 0 1,0 1-1,0-1 0,-1-1 1,1 1-1,0 0 0,0 0 0,-1-1 1,1 1-1,0-1 0,0 1 1,-1-1-1,1 0 0,1-1 0,5-2 10,0 0-1,0-1 0,-1-1 0,8-5 0,1-4 29,0 0 1,-1-2-1,0 1 0,-2-2 1,0 0-1,0 0 0,-2-1 1,-1-1-1,0 0 1,-1 0-1,-1-1 0,8-33 1,-16 52-42,1 0 0,-1 1 1,0-1-1,0 0 1,1 1-1,-1-1 0,0 0 1,0 1-1,0-1 1,-1 0-1,1 1 0,0-1 1,-1 0-1,0-2 1,0 4-5,1 0 1,0-1 0,-1 1 0,1 0-1,0-1 1,-1 1 0,1 0 0,-1 0-1,1 0 1,0-1 0,-1 1 0,1 0-1,-1 0 1,1 0 0,-1 0-1,1 0 1,-1 0 0,1 0 0,-1 0-1,1 0 1,-1 0 0,1 0 0,0 0-1,-1 0 1,1 0 0,-1 0 0,1 1-1,-1-1 1,1 0 0,0 0 0,-1 1-1,-3 1 2,0 0-1,1 1 0,-1-1 1,1 1-1,0 0 0,0 0 0,0 0 1,-5 7-1,3-2 1,-1 1-1,2 0 1,-1 0 0,1 1-1,0-1 1,-2 15 0,5-24-2,1 1-1,0 0 1,0 0 0,-1 0 0,1-1 0,0 1 0,0 0-1,0 0 1,0 0 0,0 0 0,0-1 0,0 1 0,1 0-1,-1 0 1,0 0 0,0-1 0,0 1 0,1 0 0,-1 0 0,1-1-1,-1 1 1,0 0 0,2 0 0,-2 0 0,1-1-1,0 0 1,0 0-1,-1 1 1,1-1 0,0 0-1,0 0 1,0 0-1,-1 0 1,1 0 0,0 0-1,0 0 1,0 0 0,-1 0-1,1 0 1,0 0-1,0-1 1,1 0 0,5-2-1,0 0 0,0-1 0,12-7 0,13-14-71,32-30 0,-41 33-22,0 2-1,2 1 0,33-20 1,-58 38 84,1 0 1,0 1 0,0-1-1,0 1 1,-1 0 0,1-1 0,0 1-1,0 0 1,0-1 0,0 1-1,0 0 1,0 0 0,0 0-1,0 0 1,0 0 0,0 0 0,-1 0-1,1 0 1,0 0 0,0 0-1,2 1 1,-3-1 5,1 1 0,-1 0 0,1-1 0,-1 1 0,1-1 1,-1 1-1,0 0 0,1-1 0,-1 1 0,0 0 0,0 0 0,1-1 0,-1 1 0,0 0 0,0 0 0,0-1 0,0 1 0,0 0 1,0 0-1,0 1 0,-2 7 20,0 1 0,0-1 0,-5 13 0,3-11 15,-2 11 29,-9 35 105,14-54-145,1 1 1,-1 0-1,1 0 1,0 0-1,0 0 1,0 0-1,0 0 1,1 0-1,0-1 1,0 1 0,2 6-1,-3-9-15,1 0 1,0 0-1,0 0 1,-1 0-1,1 0 1,0 0-1,0 0 0,0 0 1,0 0-1,0-1 1,0 1-1,0 0 1,0-1-1,0 1 1,1-1-1,-1 1 0,0-1 1,0 1-1,1-1 1,-1 0-1,0 0 1,0 1-1,1-1 0,-1 0 1,0 0-1,1 0 1,-1-1-1,0 1 1,0 0-1,1 0 0,-1-1 1,0 1-1,0-1 1,0 1-1,1-1 1,-1 1-1,0-1 0,1-1 1,6-2-6,-1 0 1,0-1 0,0 0-1,9-8 1,2-6-88,25-30-1,-28 30-115,25-23 1,-40 42 193,0 0 1,0 0 0,0 0-1,1 0 1,-1 0 0,0 0-1,0 0 1,0 0 0,0 0-1,1 1 1,-1-1 0,0 0 0,0 0-1,0 0 1,0 0 0,1 0-1,-1 0 1,0 1 0,0-1-1,0 0 1,0 0 0,0 0-1,0 0 1,0 1 0,0-1-1,1 0 1,-1 0 0,0 0-1,0 0 1,0 1 0,0-1 0,0 0-1,0 0 1,0 0 0,0 1-1,0-1 1,0 0 0,0 0-1,0 0 1,0 1 0,0-1-1,-1 0 1,1 0 0,0 0-1,0 0 1,0 1 0,0-1-1,0 0 1,0 0 0,-2 14-34,-3 11-46,3-20 81,1 1-1,-1 0 1,1 0-1,1 0 1,-1 0-1,1 0 0,0 0 1,0 1-1,2 8 1,-2-14 6,0-1 0,1 1 0,-1 0 0,0-1 0,0 1 0,1-1 0,-1 1 0,0-1 0,1 1 0,-1-1 0,0 1 0,1-1 0,-1 0 0,1 1 0,-1-1 0,1 0 0,-1 1 0,1-1 0,-1 0 0,1 1 0,-1-1 0,1 0 0,-1 0 0,1 0 0,-1 1 0,1-1 0,0 0 0,-1 0 0,1 0 0,-1 0 1,1 0-1,0 0 0,-1 0 0,1 0 0,-1 0 0,1-1 0,-1 1 0,1 0 0,0 0 0,-1 0 0,1-1 0,3-1 1,-1 1 1,1-1-1,-1 0 0,1 0 1,4-6-1,15-13 6,-2-1 0,-1-1 0,-1 0 0,-1-2 0,22-38 0,64-143 36,-98 194-40,-6 11-2,54-129 68,-54 129-35,-3 3-18,-3 8 15,-14 35 107,2 1 1,2 0-1,3 1 1,1 0-1,-6 54 1,16-86-82,1 1 0,1 0 1,1 18-1,-1-31-54,0 0 0,0 0 1,0 0-1,1-1 0,-1 1 1,1 0-1,0-1 0,0 1 0,0 0 1,0-1-1,0 1 0,1-1 1,-1 0-1,1 1 0,-1-1 1,1 0-1,0 0 0,0 0 0,0 0 1,0 0-1,0 0 0,1-1 1,-1 1-1,1-1 0,4 3 0,-6-4-5,0 0-1,0 0 1,0 1-1,0-1 0,0 0 1,0 0-1,0 0 0,0 0 1,0 0-1,0 0 0,0 0 1,0 0-1,0-1 1,-1 1-1,1 0 0,0-1 1,0 1-1,0 0 0,0-1 1,0 1-1,0-1 0,0 1 1,-1-1-1,1 0 1,0 1-1,1-2 0,-1 0-4,1-1 0,-1 1 0,0 0 0,0-1 0,0 1 0,0-1 0,0 1 0,-1-1 0,1 1 0,0-4 0,0-1-18,-1-1-1,0 1 1,0 0-1,0 0 1,-1 0-1,0 0 1,-2-8-1,-2 3-80,5 12 97,0 0 0,0 0-1,0-1 1,0 1 0,0 0 0,0 0-1,0 0 1,0 0 0,0 0 0,0 0-1,0 0 1,0 0 0,0 0 0,0 0-1,0 0 1,0 0 0,0 0-1,0 0 1,0 0 0,0 0 0,0 0-1,0 0 1,14 11-46,-6-7 57,-1 0 0,1 0 0,0-1 0,0 0 0,0 0 0,1-1 1,-1 0-1,0 0 0,1-1 0,0 0 0,-1-1 0,1 0 0,-1 0 0,1-1 1,12-2-1,1-1 8,0-2 1,0 0 0,-1-1 0,37-18 0,-38 15-45,34-23 0,-49 29 25,1 0 0,-1 0-1,0 0 1,-1-1 0,1 0 0,-1 0-1,0 0 1,0 0 0,0 0 0,4-10-1,-8 14 8,1 1 0,-1 0 0,0-1 0,0 1 0,1 0 0,-1-1 0,0 1 0,0 0 0,0-1 0,0 1 0,0-1 0,1 1 0,-1-1 1,0 1-1,0 0 0,0-1 0,0 1 0,0-1 0,0 1 0,0-1 0,0 1 0,-1 0 0,1-1 0,0 1 0,0-1 0,0 1 0,0 0 0,-1-1 0,1 1 0,0 0 0,0-1 0,0 1 0,-1-1 0,1 1 0,0 0 0,-1 0 0,1-1 0,0 1 0,-1 0 0,1 0 0,0-1 0,-1 1 0,1 0 0,-1 0 0,1 0 0,0 0 0,-1-1 0,1 1 0,-1 0 0,1 0 0,-1 0 0,1 0 0,0 0 0,-1 0 0,0 0 0,-22 6-9,12 0 61,1-1 0,0 2 1,0-1-1,1 1 0,0 1 1,0 0-1,1 0 0,0 1 1,1 0-1,-1 0 0,2 0 1,-1 1-1,1 0 0,1 1 1,0-1-1,0 1 0,1 0 1,1 0-1,-4 20 1,6-28-67,1 0 1,0 1 0,0-1-1,0 0 1,0 0 0,1 1 0,-1-1-1,1 0 1,0 0 0,0 0 0,0 0-1,0 0 1,0 0 0,1 0 0,-1 0-1,1 0 1,0-1 0,0 1 0,0-1-1,0 1 1,1-1 0,-1 0 0,0 0-1,1 0 1,0 0 0,-1 0 0,1 0-1,0-1 1,0 1 0,0-1 0,0 0-1,0 0 1,0 0 0,1-1 0,-1 1-1,0-1 1,0 1 0,4-1 0,6 0-76,0 0 0,0 0 1,-1-2-1,15-2 0,13-7-218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1.514"/>
    </inkml:context>
    <inkml:brush xml:id="br0">
      <inkml:brushProperty name="width" value="0.05" units="cm"/>
      <inkml:brushProperty name="height" value="0.05" units="cm"/>
    </inkml:brush>
  </inkml:definitions>
  <inkml:trace contextRef="#ctx0" brushRef="#br0">66 0 17388,'-3'3'192,"1"0"-1,-1 0 1,1 0 0,-1 0 0,1 0-1,0 1 1,0-1 0,0 1 0,-2 6 0,1-2 41,-4 8-117,0 1 0,2-1 0,0 1 0,1 0 0,1 0 0,0 0-1,1 1 1,1-1 0,1 1 0,0-1 0,2 1 0,0-1 0,0 0 0,2 0 0,6 20 0,-8-32-87,-1-1 0,2 1 0,-1-1 0,0 0 0,1 0 1,0 0-1,-1 0 0,2 0 0,-1-1 0,0 1 0,1-1 0,0 0 0,-1 0 0,1 0 0,5 2 1,-5-3 3,0-1 0,0 0 1,0 1-1,0-2 0,0 1 1,0 0-1,0-1 0,0 0 1,0 0-1,0 0 0,0 0 1,0 0-1,0-1 0,0 0 1,0 0-1,0 0 0,0-1 0,5-1 1,3-4 61,0 1 0,0-2 0,-1 1 1,0-2-1,-1 0 0,1 0 0,-1 0 0,-1-1 0,0-1 1,12-18-1,-9 11 49,-1-1 1,0-1 0,-2 0 0,0 0-1,11-41 1,-19 55-111,0 0-1,0 0 1,0 0 0,-1 0 0,0-12 0,0 17-32,0 0 0,0 0 0,0 0 0,-1 0 0,1 1 1,0-1-1,0 0 0,0 0 0,-1 0 0,1 1 0,0-1 1,-1 0-1,1 0 0,0 1 0,-1-1 0,1 0 0,-1 1 1,0-1-1,1 0 0,-1 1 0,1-1 0,-1 1 0,0-1 1,1 1-1,-1-1 0,0 1 0,0 0 0,1-1 0,-1 1 1,0 0-1,0 0 0,0-1 0,1 1 0,-1 0 0,0 0 1,0 0-1,0 0 0,0 0 0,1 0 0,-1 0 0,0 0 0,0 0 1,0 1-1,1-1 0,-1 0 0,0 0 0,0 1 0,0-1 1,1 1-1,-1-1 0,0 1 0,0 0 0,-3 1-47,1 1 0,0 0-1,0 0 1,0 0-1,0 0 1,0 0 0,1 0-1,-1 1 1,1-1 0,0 1-1,0 0 1,0 0 0,1 0-1,-1 0 1,1 0 0,0 0-1,0 0 1,0 8-1,0-8-18,0-1 0,1 1 0,0-1 0,0 1 0,0 0-1,0-1 1,0 1 0,1-1 0,-1 1 0,1-1-1,0 1 1,0-1 0,1 1 0,-1-1 0,1 0 0,-1 0-1,1 0 1,0 0 0,0 0 0,1 0 0,4 5-1,-4-6-39,0 0 0,0-1 0,0 1 0,0-1 0,0 0-1,1 0 1,-1 0 0,0-1 0,1 1 0,-1-1 0,1 1-1,-1-1 1,7-1 0,0 0-69,1-1 0,0 0 0,11-5-1,26-10-554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3.038"/>
    </inkml:context>
    <inkml:brush xml:id="br0">
      <inkml:brushProperty name="width" value="0.05" units="cm"/>
      <inkml:brushProperty name="height" value="0.05" units="cm"/>
    </inkml:brush>
  </inkml:definitions>
  <inkml:trace contextRef="#ctx0" brushRef="#br0">110 429 17612,'-9'13'576,"-51"82"1363,53-82-1672,0 0 1,1 0 0,1 0 0,1 1 0,-6 22 0,10-35-250,-1 1 0,1 0 0,0 0 0,-1 0 0,1 0 0,0 0 0,0-1 0,0 1-1,0 0 1,1 0 0,-1 0 0,0 0 0,1 0 0,-1-1 0,1 1 0,0 0 0,0 0 0,0-1 0,1 3 0,-1-3 0,0 0 0,0-1 0,0 1 0,0-1 0,0 1 0,1-1 0,-1 1 0,0-1 0,0 1 0,0-1 0,1 0 0,-1 0 0,0 0 0,0 0 1,1 0-1,-1 0 0,0 0 0,0 0 0,1 0 0,-1-1 0,2 1 0,4-3 39,1 0-1,-1 0 1,1-1 0,-1 1-1,0-2 1,0 1 0,6-6 0,0-2-42,-1 1 0,0-2 0,0 0 0,-2 0 0,19-29 0,-23 31-4,-1 0 0,1 0 0,-2 0 0,1 0 0,-2-1 0,1 0 0,-2 0 0,1 0 0,0-13 0,-3 23-8,0 1 0,0 0 0,0 0 0,0-1 0,-1 1 0,1 0 0,0 0 0,0-1 0,-1 1 0,1 0 0,0 0 0,-1 0 0,0-2 0,1 3-2,-1 0 1,1 0-1,0-1 1,0 1-1,-1 0 1,1 0-1,0-1 1,-1 1-1,1 0 1,0 0-1,-1 0 1,1 0-1,-1-1 1,1 1-1,0 0 1,-1 0 0,1 0-1,0 0 1,-1 0-1,1 0 1,-1 0-1,1 0 1,0 0-1,-1 0 1,1 0-1,0 0 1,-1 1-1,-1 0 2,0 0-1,0 0 1,0 0-1,0 0 1,0 1-1,1-1 1,-1 1-1,0-1 1,1 1-1,-1 0 1,1 0-1,-2 3 1,-6 10-1,2 1 0,-1 0-1,2 0 1,0 1 0,2-1 0,-1 1-1,2 1 1,-3 33 0,6-49-1,0 0-1,0 0 1,0 0-1,0 1 1,1-1 0,-1 0-1,0 0 1,1 0-1,0 0 1,-1 0 0,1 1-1,0-1 1,0-1 0,0 1-1,2 3 1,-1-4 0,-1 0 1,0 0-1,0 0 0,0 0 1,1 0-1,-1 0 1,1-1-1,-1 1 0,1 0 1,-1-1-1,1 1 1,-1-1-1,1 0 0,-1 0 1,1 1-1,2-1 1,4-1-1,-1 0 1,0 0 0,0 0-1,0-1 1,0 0-1,0-1 1,12-6 0,4-2-4,-1-2 1,0-1-1,-1 0 1,0-2-1,-1-1 0,-1 0 1,-1-1-1,29-36 1,-23 21 7,-2-1 0,-1-1 0,-1-1 0,25-69 0,-28 62 4,-7 21 33,-1 0-1,-1-1 1,-1 0-1,6-39 0,-13 61-37,0 1 0,0 0 0,0-1 0,0 1 0,0-1 0,0 1 0,0 0 1,0-1-1,0 1 0,0-1 0,0 1 0,0 0 0,0-1 0,0 1 0,0 0 0,0-1 0,0 1 0,-1-1 0,1 1 0,0 0 0,0-1 0,0 1 0,-1 0 0,1-1 0,0 1 0,0 0 0,-1-1 0,1 1 0,0 0 0,-1 0 0,1 0 0,0-1 0,-1 1 0,1 0 0,0 0 0,-1 0 0,1-1 0,-1 1 0,-18 7 108,-18 21-2,16-6-100,0 1 0,1 1 0,1 1-1,2 1 1,0 0 0,2 2-1,1-1 1,1 2 0,-15 47-1,20-48 4,1 0-1,1 0 0,1 1 1,2 0-1,1 0 0,1 0 1,1 0-1,2 0 0,1-1 1,10 43-1,-13-67-12,1-1 0,1 1 0,-1-1 0,0 1 0,1-1 0,0 0 0,2 4 1,-4-7-2,1 0 1,-1 1 0,0-1-1,1 1 1,-1-1 0,1 0-1,-1 1 1,0-1 0,1 0-1,-1 1 1,1-1 0,-1 0 0,1 0-1,-1 0 1,1 1 0,-1-1-1,1 0 1,-1 0 0,1 0-1,-1 0 1,2 0 0,-1 0 0,-1-1 0,1 1 0,0 0 1,0-1-1,0 1 0,-1-1 0,1 1 0,0-1 1,-1 1-1,1-1 0,0 1 0,-1-1 0,1 0 0,-1 1 1,1-1-1,-1 0 0,2-1 0,7-20 27,-8 19-27,1 0-1,-1 0 1,0-1 0,1 1-1,0 0 1,-1 0-1,1 0 1,0 1 0,1-1-1,3-4 1,0 24-144,-6-15 142,0-1 0,0 0 0,1 1 0,-1-1 0,1 1 0,-1-1 0,1 0 0,0 0 0,0 1 0,-1-1 0,1 0 0,0 0 0,0 0-1,0 0 1,0 0 0,0 0 0,1 0 0,-1 0 0,0 0 0,0 0 0,0-1 0,1 1 0,-1-1 0,0 1 0,1-1 0,-1 1 0,1-1 0,-1 0 0,1 1 0,-1-1 0,0 0 0,1 0-1,-1 0 1,1 0 0,-1 0 0,1-1 0,-1 1 0,1 0 0,-1-1 0,0 1 0,1-1 0,-1 1 0,0-1 0,1 0 0,1-1 0,5-3-7,-1 0 0,1 0 1,-1-1-1,0 0 0,-1-1 0,7-7 0,7-10 24,-1-2 0,-1 0 0,-1 0 0,-1-2 0,-2 0 0,-1-1 0,16-50 1,-28 69 6,-4 12-13,-8 16 2,5-3-7,-10 22 1,2 0 0,1 1-1,-10 54 1,22-91-4,1 1-1,0 0 1,-1 0 0,1 0 0,0 0-1,0 0 1,0-1 0,1 1 0,-1 0-1,0 0 1,1 0 0,-1 0 0,1-1-1,-1 1 1,3 3 0,-3-4-1,1-1 1,0 1-1,-1-1 0,1 1 1,0-1-1,-1 0 0,1 1 1,0-1-1,-1 1 1,1-1-1,0 0 0,0 0 1,0 1-1,-1-1 1,1 0-1,0 0 0,0 0 1,0 0-1,0 0 0,-1 0 1,1 0-1,0 0 1,0-1-1,1 1 0,3-2 6,1 0-1,0-1 0,-1 1 1,0-1-1,1 0 1,-1-1-1,8-7 0,18-18 25,-1-1-1,30-41 1,24-26-4,-84 97-27,0 0 0,0 0 0,0 1-1,0-1 1,0 0 0,0 0 0,0 0 0,0 0 0,0 0 0,0 0 0,0 0-1,0 0 1,0 0 0,0 0 0,0 0 0,0 0 0,0 0 0,0 1 0,0-1-1,0 0 1,0 0 0,0 0 0,0 0 0,0 0 0,0 0 0,0 0 0,0 0-1,0 0 1,0 0 0,0 0 0,0 0 0,0 0 0,0 0 0,0 0 0,0 1-1,0-1 1,1 0 0,-1 0 0,0 0 0,0 0 0,0 0 0,0 0 0,0 0-1,0 0 1,0 0 0,0 0 0,0 0 0,0 0 0,0 0 0,0 0 0,0 0 0,1 0-1,-1 0 1,0 0 0,0 0 0,-3 9-5,-22 53-13,15-43 42,1 1 0,2 0 0,0 1 0,1 0 0,-5 35 1,10-55-22,1 1 1,0 0-1,0 0 1,0-1 0,0 1-1,0 0 1,0-1 0,1 1-1,-1 0 1,0-1-1,1 1 1,-1 0 0,1-1-1,0 1 1,0-1-1,-1 1 1,1-1 0,0 1-1,0-1 1,2 2 0,-1-2 0,-1 0 0,1 0 0,-1-1 0,1 1 0,-1 0 0,1-1 0,0 1 0,0-1 0,-1 0 0,1 1 0,0-1 0,-1 0 0,1 0 0,0 0 0,0 0 0,2-1 0,5-1 7,0 0-1,0-1 0,0 0 1,0-1-1,15-8 0,25-19-156,-1-2 0,76-68 0,-66 52-269,-60 51 334,-4 4 149,5-6-64,0-1 1,1 1-1,-1 0 1,0 0-1,1 0 1,-1-1-1,1 1 1,-1 0-1,1-1 1,-1 1-1,1-1 1,-1 1-1,1 0 1,-1-1-1,1 1 1,-1-1-1,1 1 1,0-1-1,-1 0 1,1 1-1,0-1 1,-1 1-1,1-2 0,0 1-3,-1 1-1,1-1 0,0 0 0,0 1 0,-1-1 1,1 1-1,-1-1 0,1 1 0,0-1 0,-1 1 1,1-1-1,-1 1 0,1-1 0,-1 1 0,1 0 1,-1-1-1,0 1 0,1 0 0,-1-1 0,1 1 1,-1 0-1,0 0 0,1 0 0,-1-1 0,0 1 1,1 0-1,-1 0 0,0 0 0,1 0 0,-1 0 1,0 0-1,1 0 0,-1 1 0,0-1 0,1 0 1,-1 0-1,0 0 0,1 1 0,-1-1 0,1 0 1,-1 1-1,0-1 0,1 0 0,-1 1 0,1-1 1,-1 1-1,1-1 0,-1 1 0,1-1 0,-1 2 1,-4 3-6,1 1 0,-1 0 0,-5 12 0,5-9 30,-2 1 22,1 0 0,0 0-1,1 0 1,0 1-1,1 0 1,-4 14-1,7-22-33,0-1 0,0 1 0,1-1 1,0 1-1,-1 0 0,1-1 0,0 1 0,0 0 0,0-1 0,1 1 0,-1-1 0,1 1 0,-1 0 0,1-1 1,0 1-1,0-1 0,0 1 0,0-1 0,0 0 0,1 0 0,-1 1 0,1-1 0,-1 0 0,1 0 0,0 0 1,0 0-1,0-1 0,0 1 0,0 0 0,0-1 0,0 0 0,1 1 0,4 1 0,-2-1-94,1-1 0,0 1 0,-1-1 0,1 0 0,0 0 0,0-1 0,0 0 0,0 0 0,0 0 0,0-1 0,0 1 0,-1-1 0,1-1-1,0 1 1,0-1 0,-1 0 0,1-1 0,-1 1 0,0-1 0,0 0 0,0 0 0,7-6 0,-4 3-815,-5 1 336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2:53.747"/>
    </inkml:context>
    <inkml:brush xml:id="br0">
      <inkml:brushProperty name="width" value="0.05" units="cm"/>
      <inkml:brushProperty name="height" value="0.05" units="cm"/>
    </inkml:brush>
  </inkml:definitions>
  <inkml:trace contextRef="#ctx0" brushRef="#br0">0 274 15603,'0'0'48,"0"1"-1,0 0 0,0-1 1,1 1-1,-1 0 1,0-1-1,0 1 0,0 0 1,1-1-1,-1 1 0,0 0 1,0-1-1,1 1 1,-1-1-1,1 1 0,-1 0 1,0-1-1,1 1 0,-1-1 1,1 1-1,0-1 1,-1 0-1,1 1 0,-1-1 1,1 0-1,0 1 0,-1-1 1,1 0-1,-1 1 0,2-1 1,26 3 286,-24-3-246,265-13 1723,-184 6-1482,1062-36-177,-932 48-639,388 2-737,-4-51 1885,-91-52 1428,-97 15-692,-281 63-1530,-108 16-151,0 1-1,0 1 1,39 6-1,-57-6 151,0 1 0,0 0 0,-1 0 0,1 0 0,-1 0 0,1 0 0,-1 1 0,1-1 0,-1 1 0,0 0 0,0 0 0,0 0 0,0 1 0,0-1 0,0 1 0,-1-1 0,5 6 0,-6-5-321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4.052"/>
    </inkml:context>
    <inkml:brush xml:id="br0">
      <inkml:brushProperty name="width" value="0.05" units="cm"/>
      <inkml:brushProperty name="height" value="0.05" units="cm"/>
    </inkml:brush>
  </inkml:definitions>
  <inkml:trace contextRef="#ctx0" brushRef="#br0">39 104 12627,'-38'-103'3619,"44"124"-3424,2 1 0,1-1 0,0-1 0,20 31 0,58 76-68,-48-74-50,658 811 154,-387-563-1443,-303-294 823,-10-8 136,-19-13-36,15 9 198,-38-24-256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4.466"/>
    </inkml:context>
    <inkml:brush xml:id="br0">
      <inkml:brushProperty name="width" value="0.05" units="cm"/>
      <inkml:brushProperty name="height" value="0.05" units="cm"/>
    </inkml:brush>
  </inkml:definitions>
  <inkml:trace contextRef="#ctx0" brushRef="#br0">0 594 13011,'8'16'149,"-1"1"0,2-1 0,0 0 0,1-1 0,1 0 0,0 0 0,1-1 0,0-1 0,1 0 0,18 14 0,-15-15-89,0 0 0,0-2 0,2 1 0,-1-2-1,1 0 1,1-1 0,-1-1 0,1-1 0,24 5 0,-35-10-6,-1 0 1,1 0-1,0-1 1,0 0-1,0 0 1,0-1-1,8-1 1,-12 1-6,0 0 1,0 0-1,1-1 1,-1 0-1,-1 1 0,1-1 1,0-1-1,0 1 1,-1 0-1,1-1 0,-1 0 1,0 0-1,0 0 1,5-6-1,-1-2 95,0-1-1,-1 1 0,0-1 1,-1 0-1,-1 0 0,6-22 1,10-82 678,-1-249 189,-14 191-1683,-1 131 413,1 17-117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5.694"/>
    </inkml:context>
    <inkml:brush xml:id="br0">
      <inkml:brushProperty name="width" value="0.05" units="cm"/>
      <inkml:brushProperty name="height" value="0.05" units="cm"/>
    </inkml:brush>
  </inkml:definitions>
  <inkml:trace contextRef="#ctx0" brushRef="#br0">891 2035 13635,'-63'-110'4665,"-13"-64"-2913,23 48-1324,-263-506 291,290 584-648,-40-81 115,5-1 0,-46-148 1,-14-125-3205,120 399 2595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6.919"/>
    </inkml:context>
    <inkml:brush xml:id="br0">
      <inkml:brushProperty name="width" value="0.05" units="cm"/>
      <inkml:brushProperty name="height" value="0.05" units="cm"/>
    </inkml:brush>
  </inkml:definitions>
  <inkml:trace contextRef="#ctx0" brushRef="#br0">282 47 15883,'0'-1'93,"0"-2"149,0-1-1,0 1 1,0-1 0,-1 0 0,1 1 0,-1-1 0,1 1-1,-4-7 1,4 10-208,0-1 1,-1 0-1,1 1 0,-1-1 0,1 1 0,-1-1 1,1 1-1,-1-1 0,1 1 0,-1 0 0,0-1 1,1 1-1,-1 0 0,1-1 0,-1 1 0,0 0 1,0 0-1,1-1 0,-2 1 0,0 0 47,0 0-1,0 0 1,-1 0-1,1 1 1,0-1 0,0 0-1,0 1 1,-5 1 0,-6 3 158,1 1 0,-1 1 1,1 0-1,0 1 0,1 0 1,-1 1-1,-14 15 0,6-5-107,2 2 0,-30 42-1,17-8-53,29-52-83,0 1 0,1 0 0,0-1 0,-1 1 0,1 0 0,1 0 0,-1 0 0,0 0 0,1-1 0,0 1 1,0 0-1,1 7 0,-1-11 1,0 1 1,0-1 0,1 1 0,-1-1-1,0 1 1,1-1 0,-1 1-1,0-1 1,1 0 0,-1 1 0,1-1-1,-1 1 1,1-1 0,-1 0-1,0 1 1,1-1 0,-1 0-1,1 0 1,0 1 0,-1-1 0,1 0-1,-1 0 1,1 0 0,-1 0-1,1 0 1,-1 0 0,1 0 0,0 0-1,-1 0 1,1 0 0,-1 0-1,1 0 1,-1 0 0,2 0 0,20-8-54,-18 7 43,18-8-35,1 2 0,25-6 0,-40 12 40,0 0-1,0 0 1,0 0 0,0 1 0,1 0-1,-1 1 1,0-1 0,0 2 0,14 3-1,-19-4 10,0 0-1,-1 0 1,1 0-1,-1 0 1,1 0 0,-1 1-1,1-1 1,-1 1-1,0 0 1,0-1-1,0 1 1,0 0-1,0 0 1,0 1 0,0-1-1,-1 0 1,1 0-1,-1 1 1,1-1-1,-1 1 1,0 0-1,0-1 1,0 1 0,-1 0-1,1-1 1,-1 1-1,1 0 1,-1 0-1,0 0 1,0-1-1,0 1 1,0 0-1,-1 0 1,1-1 0,-2 5-1,-1 2 37,1 0-1,-2-1 0,1 1 1,-1-1-1,-1 1 0,0-1 1,0 0-1,0-1 0,-10 11 1,0-1 23,-1-2 0,-1 0 0,0 0 1,-1-2-1,0 0 0,-25 12 0,42-24-115,0 0 0,0-1 0,-1 1 0,1-1 0,-1 1 0,1-1-1,0 1 1,-1-1 0,1 0 0,-1 0 0,1 1 0,-1-1 0,1 0 0,-1-1-1,1 1 1,-2 0 0,2-1 31,1 1 0,-1-1 0,1 1 0,0-1 0,-1 0 0,1 1 0,0-1 0,-1 1 0,1-1 0,0 0 0,0 1 0,-1-1 0,1 0 0,0 0 0,0 1 0,0-1 0,0 0 0,0 1 0,0-1 0,0 0 0,0 0 0,0 1 0,0-1 0,1 0 0,-1 1 0,0-1 0,0 0 0,1 1 0,-1-1 0,0 1 0,1-1 0,-1 0 0,1 1 0,0-2 0,9-17-425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8.176"/>
    </inkml:context>
    <inkml:brush xml:id="br0">
      <inkml:brushProperty name="width" value="0.05" units="cm"/>
      <inkml:brushProperty name="height" value="0.05" units="cm"/>
    </inkml:brush>
  </inkml:definitions>
  <inkml:trace contextRef="#ctx0" brushRef="#br0">37 665 17196,'-1'15'362,"-1"0"-1,0 1 1,-1-1 0,-5 15 0,-6 34 215,13-58-499,-1 6 30,1-1 0,-1 0 0,2 1 1,0-1-1,0 1 0,5 22 1,-5-33-107,0 0 1,0-1-1,1 1 1,-1 0 0,0 0-1,1 0 1,-1 0-1,1 0 1,0-1-1,-1 1 1,1 0 0,-1 0-1,1-1 1,0 1-1,0 0 1,-1-1 0,1 1-1,0-1 1,0 1-1,0-1 1,0 1-1,-1-1 1,1 0 0,0 1-1,0-1 1,0 0-1,0 0 1,0 0 0,0 0-1,0 1 1,0-1-1,0-1 1,0 1-1,0 0 1,0 0 0,0 0-1,0 0 1,0-1-1,0 1 1,-1 0-1,1-1 1,0 1 0,0-1-1,0 1 1,0-1-1,-1 1 1,2-2 0,5-3 6,-1 1 1,0-1-1,0 0 1,9-11 0,1-5 53,18-30 0,-23 33 12,1 0 0,0 1 0,21-22 0,-32 38-69,0 1 0,-1-1 0,1 0 0,0 1 0,0-1 0,-1 0 0,1 1 0,0-1 0,0 1 0,0-1 0,0 1 0,0 0 0,0-1 0,0 1 0,0 0 0,0 0 0,0 0 0,0-1 0,0 1 0,0 0 0,0 0 0,0 0 0,0 1 0,1-1 0,-1 1 2,1-1 0,-1 1 0,0 0 0,1 0 0,-1 0 0,0 0 0,0 0 0,0 0 0,0 1 0,0-1 0,0 0 0,0 0 0,2 3 0,1 6 23,1 0-1,-2 0 1,6 18 0,-7-20-21,4 16 23,-5-17-17,0-1 0,1 1 0,0-1 0,0 0 0,1 1 0,-1-1 1,5 6-1,-7-12-12,1 1 0,-1-1-1,0 1 1,1-1 0,-1 1 0,1-1 0,-1 0 0,1 1 0,-1-1 0,1 0 0,-1 1 0,1-1 0,-1 0 0,1 1 0,-1-1 0,1 0 0,-1 0 0,1 0 0,0 1 0,-1-1 0,1 0 0,-1 0 0,1 0 0,0 0 0,-1 0-1,1 0 1,-1 0 0,1-1 0,1 1 0,0-1 5,-1 0 0,1 0 1,0 0-1,0 0 0,0 0 0,-1-1 0,1 1 0,-1-1 0,3-1 0,4-7 33,-1 0 1,9-15-1,-13 20-24,12-20 48,6-10 65,50-62 0,-68 93-129,0 1-1,1-1 1,-1 1-1,1 0 1,-1 0-1,7-3 1,-9 6-3,0-1 1,0 1-1,0-1 1,0 1-1,0-1 1,1 1-1,-1 0 1,0 0 0,0-1-1,0 1 1,1 0-1,-1 0 1,0 0-1,0 0 1,0 1-1,1-1 1,-1 0-1,0 0 1,0 1-1,0-1 1,0 1 0,1-1-1,-1 1 1,0-1-1,0 1 1,0 0-1,0-1 1,0 1-1,0 0 1,0 1-1,4 4-5,-1 1-1,1 0 0,-2 0 0,1 0 1,-1 0-1,0 0 0,-1 1 1,3 13-1,12 31-22,-15-49 31,0 1 1,-1-1-1,1 0 0,1 1 0,-1-1 0,0 0 1,1-1-1,-1 1 0,1 0 0,0-1 1,3 3-1,-4-4 1,0 0-1,0 0 1,-1-1 0,1 1 0,0-1 0,0 1-1,0-1 1,0 0 0,0 0 0,0 1 0,0-1 0,0-1-1,0 1 1,0 0 0,0 0 0,0-1 0,0 1-1,0-1 1,-1 0 0,1 0 0,0 1 0,0-1 0,-1 0-1,3-2 1,5-3-12,0-1-1,-1 1 1,9-10 0,-15 14-7,21-24-132,-19 21 60,1-1 0,-1 0 0,1 1 0,1 0 0,-1 0 0,1 1 0,-1 0 0,1 0 0,7-4 0,-12 8 64,0 0 0,-1 0 0,1 0 0,0 0 0,-1 0 0,1 0-1,0 0 1,-1 0 0,1 0 0,-1 0 0,1 0 0,0 0 0,-1 0 0,1 1 0,-1-1 0,1 0 0,0 1 0,-1-1 0,1 0 0,-1 1 0,1-1 0,-1 0 0,1 1 0,-1-1 0,0 1-1,1-1 1,-1 1 0,1-1 0,-1 1 0,0-1 0,0 1 0,1 0 0,-1 0 0,7 22-620,-6-21 559,1 10-283,7 26-633,-9-36 939,1 0 0,-1-1 0,1 1 0,0 0 0,0-1 0,-1 1 0,1-1 0,0 1 0,0-1 0,0 0 1,1 1-1,-1-1 0,0 0 0,0 0 0,1 0 0,-1 0 0,1 0 0,1 1 0,-2-2 18,1 0 1,-1 0 0,1 0-1,-1 0 1,1 0-1,-1-1 1,1 1-1,-1 0 1,1-1-1,-1 1 1,0-1-1,1 0 1,-1 1-1,0-1 1,1 0-1,-1 0 1,0 0-1,0 0 1,0 0-1,2-2 1,24-27-364,-24 26 337,72-100-417,-50 65 973,2 2 0,43-46 0,-71 84-270,-1 0 0,1 0 0,-1 0 0,1-1 0,-1 1 0,1 0 0,-1-1 0,0 0 0,0 1 0,1-1 0,-4 0 0,3 0-177,0 0 0,0 0 0,0 1 0,0-1 0,0 0 0,0 1 0,0-1 1,0 1-1,1 0 0,-1 0 0,0-1 0,0 1 0,0 0 0,1 1 0,-1-1 0,1 0 1,-1 0-1,1 1 0,-1-1 0,1 1 0,0-1 0,0 1 0,-2 2 0,0 3-31,1 1-1,0-1 1,1 1-1,-1-1 0,1 1 1,1 0-1,-1 0 1,1 0-1,1-1 1,1 14-1,-1-14-3,1 0-1,-1 0 1,1 0-1,0-1 1,1 1-1,0-1 1,0 1 0,0-1-1,1 0 1,-1 0-1,2-1 1,4 7-1,-8-11-3,1 1 0,0 0 0,0-1 0,0 1 1,0-1-1,0 0 0,0 0 0,0 0 0,0 0 0,1 0 0,-1 0 0,0 0 0,1-1 0,-1 1 0,0-1 0,1 1 0,-1-1 0,1 0 0,-1 0 0,0 0 0,3-1 0,-1 0-24,0 0 0,0-1 0,0 1-1,0-1 1,0 0 0,0 0 0,-1-1 0,1 1 0,-1-1-1,0 0 1,4-3 0,4-6-142,-1 0 0,-1-1 1,1-1-1,-2 1 0,10-20 0,-7 6-180,-1 0 1,-1 0-1,-1-1 0,7-53 1,2-119-866,-14 149 1068,0 7 139,6-73 770,-6 101-290,-3 16-466,0 0 0,0 0-1,0-1 1,0 1 0,0 0 0,0 0 0,0 0-1,0 0 1,0 0 0,0 0 0,0 0-1,0 0 1,0 0 0,0 0 0,0 0 0,0 0-1,0-1 1,0 1 0,0 0 0,0 0-1,0 0 1,0 0 0,0 0 0,1 0 0,-1 0-1,0 0 1,0 0 0,0 0 0,0 0-1,0 0 1,0 0 0,0 0 0,0 0 0,0 0-1,0 0 1,0 0 0,0 0 0,0 0-1,0 0 1,1 0 0,-1 0 0,0 0 0,0 0-1,0 0 1,0 0 0,0 0 0,0 0-1,0 0 1,0 0 0,0 0 0,0 0 0,0 0-1,0 0 1,1 0 0,-1 0 0,0 0-1,0 0 1,0 0 0,0 0 0,0 0-1,0 0 1,0 0 0,0 0 0,0 0 0,0 0-1,4 22 771,-2 108 705,4 53-802,-3-146-642,2-1 1,18 68 0,-22-101-38,11 30 21,-12-32-21,0 0 0,1 0-1,-1 0 1,1 0 0,-1 0 0,1 0 0,-1 0 0,1 0 0,0 0-1,0 0 1,-1 0 0,1-1 0,0 1 0,0 0 0,0-1 0,0 1-1,0 0 1,0-1 0,0 1 0,0-1 0,0 0 0,0 1-1,0-1 1,1 1 0,-1-2 3,0 1 1,0-1-1,0 1 0,0-1 0,0 1 0,0-1 0,0 0 1,0 1-1,0-1 0,-1 0 0,1 0 0,0 0 0,0 1 1,-1-1-1,1 0 0,-1 0 0,1 0 0,-1 0 1,1 0-1,-1 0 0,0 0 0,1 0 0,-1 0 0,0-2 1,6-28 120,-6 29-117,1-4 19,4-65 243,-5 65-251,0-1-1,0 1 1,-1 0 0,1 0 0,-1 0 0,-1 0 0,1 0 0,-1 0-1,-3-6 1,5 12-21,0 0-1,0 0 0,0-1 0,0 1 1,-1 0-1,1 0 0,0-1 1,0 1-1,0 0 0,0 0 0,0-1 1,-1 1-1,1 0 0,0 0 0,0-1 1,0 1-1,-1 0 0,1 0 0,0 0 1,0 0-1,-1-1 0,1 1 1,0 0-1,0 0 0,-1 0 0,1 0 1,0 0-1,0 0 0,-1 0 0,1 0 1,0 0-1,-1 0 0,1 0 1,0 0-1,-1 0 0,-4 10-15,2 17-18,3-22 27,0 0 1,1 0-1,0-1 1,-1 1-1,1 0 1,1-1-1,-1 1 1,1-1-1,0 0 1,0 1-1,0-1 1,4 5-1,-5-8 9,1 1 0,-1-1-1,1 1 1,-1-1 0,1 0 0,0 1 0,-1-1 0,1 0-1,0 0 1,0-1 0,0 1 0,0 0 0,0-1 0,0 1-1,0-1 1,0 1 0,0-1 0,0 0 0,0 0 0,0 0-1,0 0 1,0 0 0,0-1 0,0 1 0,0 0 0,0-1-1,0 0 1,0 1 0,0-1 0,2-1 0,7-4 34,-1 0 1,0-1-1,0 0 1,-1 0 0,0-1-1,0-1 1,-1 1-1,0-1 1,10-15-1,12-12 128,-18 26-128,-12 10-36,0 0 0,0 0 0,1 0 0,-1 0 0,0 0 0,0 0 0,1 0 0,-1 0 0,0 0 0,0 0 0,1 0 0,-1 0 0,0 0 0,0 0 0,1 0 0,-1 0 0,0 0 0,0 0 0,1 0-1,-1 1 1,0-1 0,0 0 0,0 0 0,1 0 0,-1 0 0,0 1 0,0-1 0,0 0 0,0 0 0,0 0 0,1 1 0,0 2 3,0 0-1,0 0 1,-1 0 0,1 0-1,0 0 1,-1 0 0,0 3-1,2 27 16,7 53 33,-8-78-51,1 1 1,0-1-1,0 0 0,1 0 1,0 0-1,0-1 0,8 13 0,-10-19-14,-1 0-1,1 0 0,-1 0 1,1 0-1,-1 0 0,1 0 1,0 0-1,0-1 0,-1 1 1,1 0-1,0-1 0,0 1 1,0 0-1,0-1 0,0 1 1,0-1-1,0 1 0,0-1 1,0 0-1,0 1 0,0-1 1,0 0-1,0 0 0,1 0 1,0 0-36,-1-1-1,0 1 1,0-1 0,0 1 0,0-1-1,0 0 1,0 1 0,0-1 0,0 0-1,0 0 1,-1 0 0,1 0 0,0 0 0,0 0-1,-1 0 1,1 0 0,0-2 0,3-3-25,-2-1 0,1 0 0,-1 0 0,0 0 1,0-1-1,0-7 0,-2-2-39,0-1 1,-1 0-1,-5-25 0,-3-15-215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1.555"/>
    </inkml:context>
    <inkml:brush xml:id="br0">
      <inkml:brushProperty name="width" value="0.05" units="cm"/>
      <inkml:brushProperty name="height" value="0.05" units="cm"/>
    </inkml:brush>
  </inkml:definitions>
  <inkml:trace contextRef="#ctx0" brushRef="#br0">16 125 15299,'-7'3'1537,"-2"0"-1121,14-2-112,6-3 928,10-8-640,5-5-80,7-3-128,5 0-72,-1-2-200,3 2-88,-6 3-304,-4 2-184,-8 11-328,-5 2-112,-11 10 560,-8 3-224,-6 7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8.610"/>
    </inkml:context>
    <inkml:brush xml:id="br0">
      <inkml:brushProperty name="width" value="0.05" units="cm"/>
      <inkml:brushProperty name="height" value="0.05" units="cm"/>
    </inkml:brush>
  </inkml:definitions>
  <inkml:trace contextRef="#ctx0" brushRef="#br0">10 1 14075,'-4'14'1280,"1"3"-984,0 0-400,3-1 576,0 0-296,2 0-112,2-2-136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9.323"/>
    </inkml:context>
    <inkml:brush xml:id="br0">
      <inkml:brushProperty name="width" value="0.05" units="cm"/>
      <inkml:brushProperty name="height" value="0.05" units="cm"/>
    </inkml:brush>
  </inkml:definitions>
  <inkml:trace contextRef="#ctx0" brushRef="#br0">55 111 13931,'-9'7'717,"3"-1"-442,0-1-1,0 0 1,0 0-1,-8 4 1,13-9-250,1 0 0,0 0 0,0 0 1,0 0-1,0 0 0,-1 0 0,1 0 1,0 0-1,0 0 0,0 0 0,0 0 0,-1 0 1,1 0-1,0 0 0,0 0 0,0 0 1,-1 0-1,1 0 0,0 0 0,0 0 1,0 0-1,0 0 0,-1 0 0,1 0 0,0 0 1,0 0-1,0 0 0,0 0 0,0 0 1,-1-1-1,1 1 0,0 0 0,0 0 0,0 0 1,0 0-1,0 0 0,0-1 0,-1 1 1,1 0-1,-1-10 539,1 9-515,0 0 0,0-1-1,1 1 1,-1 0 0,0 0-1,0 0 1,1 0 0,-1 1-1,0-1 1,1 0 0,-1 0-1,1 0 1,0 0-1,-1 0 1,1 0 0,0 1-1,-1-1 1,1 0 0,0 0-1,1 0 1,-1 43 2816,-1-17-2749,0 26 60,-1-23-35,2 0 1,4 29-1,-5-56-127,0 1 0,1-1 0,-1 1-1,0-1 1,1 1 0,-1-1 0,1 1 0,-1-1 0,1 0 0,0 1 0,0-1 0,-1 0 0,1 1 0,0-1 0,0 0 0,0 0-1,1 0 1,-1 0 0,0 0 0,2 1 0,-2-2-2,0 1-1,1-1 1,-1 0-1,0 0 1,0 0-1,1 0 0,-1 0 1,0 0-1,1-1 1,-1 1-1,0 0 1,0 0-1,1-1 1,-1 1-1,0-1 1,0 1-1,0-1 1,0 0-1,0 0 1,0 1-1,0-1 1,0 0-1,0 0 1,0 0-1,1-1 1,13-15 58,0 0 0,23-37 0,-28 37-88,2 1 0,0 0 0,1 0 0,18-16 0,-31 31 10,1 1 0,0-1 0,0 0 0,0 0 0,0 0 0,-1 1 1,1-1-1,0 0 0,0 1 0,0-1 0,1 1 0,-1-1 0,0 1 1,0 0-1,0-1 0,0 1 0,0 0 0,0 0 0,1 0 0,-1 0 0,0 0 1,0 0-1,0 0 0,1 0 0,-1 0 0,1 1 0,-1 0-1,0 0-1,0 0 0,1 0 1,-1 1-1,-1-1 0,1 0 1,0 1-1,0-1 0,0 1 1,-1-1-1,1 1 0,-1-1 1,1 1-1,-1-1 0,0 1 0,0 0 1,1-1-1,-1 3 0,1 43-88,-1-34 96,1 0 0,3 24 0,-4-36 5,0 0-1,0 0 1,1 0-1,-1 0 1,0 0-1,0 0 1,1 0-1,-1 0 0,1 0 1,-1 0-1,1 0 1,-1-1-1,1 1 1,0 0-1,-1 0 1,1 0-1,0-1 0,0 1 1,0 0-1,-1-1 1,1 1-1,0-1 1,0 1-1,0-1 1,0 1-1,0-1 0,0 0 1,0 0-1,0 1 1,0-1-1,0 0 1,0 0-1,0 0 1,0 0-1,0 0 0,0 0 1,0 0-1,0 0 1,0-1-1,0 1 1,0 0-1,0 0 1,0-1-1,0 1 0,0-1 1,1 0-1,6-3 7,-1 0-1,1 0 1,-1-1-1,9-8 1,21-21-102,-29 26 21,0 0 0,1 0 0,0 0-1,0 1 1,1 0 0,-1 1-1,15-7 1,-23 13 53,0 0 0,0 0 0,0-1 0,0 1 0,0 0 0,0 0-1,-1 0 1,1 0 0,0 0 0,0 0 0,0 0 0,0 0 0,0 0 0,0 1 0,0-1 0,0 0 0,0 0 0,-1 1 0,1-1-1,0 1 1,0-1 0,0 1 0,-1-1 0,1 1 0,0-1 0,1 2 0,14 24-197,-14-22 216,-1 0 1,1-1 0,0 0-1,1 1 1,-1-1 0,4 4-1,-4-5 17,0-1 0,1 0 0,-1 1 0,1-1 0,-1 0 0,0 0 1,1-1-1,0 1 0,-1 0 0,1-1 0,-1 1 0,1-1 0,0 0 0,-1 0 0,1 0 0,0 0 0,-1-1 0,1 1 0,0-1 0,-1 1 0,1-1 0,-1 0 0,1 0 0,-1 0 0,5-3 1,5-3 62,-1 0 0,0 0 0,18-17 0,-5 2-70,-2 0 1,0-2-1,-1 0 0,-2-2 0,-1 0 0,18-32 0,-31 45-197,-11 21 119,-12 21 103,9-9 112,-14 40 1,23-60-145,0 0-1,0 0 1,0 0 0,0 1 0,0-1 0,0 0 0,0 0 0,0 1 0,0-1 0,0 0-1,0 0 1,0 0 0,0 1 0,0-1 0,1 0 0,-1 0 0,0 0 0,0 0 0,0 1-1,0-1 1,0 0 0,1 0 0,-1 0 0,0 0 0,0 0 0,0 1 0,1-1-1,-1 0 1,0 0 0,0 0 0,0 0 0,1 0 0,-1 0 0,0 0 0,0 0 0,0 0-1,1 0 1,-1 0 0,0 0 0,0 0 0,1 0 0,-1 0 0,0 0 0,0 0 0,0 0-1,1 0 1,-1 0 0,0 0 0,0-1 0,0 1 0,1 0 0,-1 0 0,0 0-1,0 0 1,0 0 0,0-1 0,1 1 0,17-7-19,-15 5-10,-3 5 24,0 0-1,-1-1 1,1 1-1,-1 0 1,1-1 0,-1 1-1,0 0 1,0-1-1,0 1 1,-3 3-1,1-1 68,0 2-1,1-1 1,0 0-1,0 0 1,0 1-1,-1 8 0,2 9-2908,1-23 2343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09.849"/>
    </inkml:context>
    <inkml:brush xml:id="br0">
      <inkml:brushProperty name="width" value="0.05" units="cm"/>
      <inkml:brushProperty name="height" value="0.05" units="cm"/>
    </inkml:brush>
  </inkml:definitions>
  <inkml:trace contextRef="#ctx0" brushRef="#br0">128 1 14163,'-38'32'7080,"21"-16"-6860,1 1-1,0 0 0,-16 25 1,30-41-224,1 1 0,0 0 0,1 0 0,-1 0 0,0 0 0,0 0 0,1 0 0,-1 0 0,1 0 0,-1 3 0,2-5 2,-1 1-1,0-1 1,0 1-1,0-1 1,0 1-1,1-1 1,-1 0-1,0 1 1,0-1-1,1 1 1,-1-1-1,0 0 1,1 1-1,-1-1 1,0 0-1,1 1 1,-1-1-1,1 0 1,-1 1-1,0-1 1,1 0-1,-1 0 1,1 0-1,-1 1 1,1-1-1,-1 0 1,1 0-1,-1 0 1,1 0-1,-1 0 1,1 0-1,-1 0 1,1 0-1,-1 0 1,1 0-1,-1 0 1,1 0-1,-1 0 1,1-1-1,-1 1 1,1 0-1,-1 0 1,0 0-1,1-1 1,0 1-1,23-8-137,44-21 0,-54 21 102,0 2-1,0 0 1,1 0-1,0 1 1,0 1-1,0 0 0,1 2 1,16-2-1,-29 3 38,-1 1 0,1 0-1,-1 1 1,1-1-1,-1 0 1,0 0 0,1 1-1,-1 0 1,1-1 0,-1 1-1,0 0 1,0 0 0,0 0-1,1 1 1,-1-1 0,0 0-1,0 1 1,2 1 0,-3-1 12,0 0 0,0 0 1,0 0-1,0 0 1,0 0-1,0-1 1,-1 1-1,1 1 1,-1-1-1,1 0 1,-1 0-1,0 0 1,0 0-1,0 0 1,0 0-1,-1 4 1,-1 3 52,0 0 1,-1-1 0,0 1 0,0-1-1,-1 0 1,0 0 0,0 0 0,-9 11-1,4-7 53,-2 0 0,1 0 0,-1-1 0,-15 12-1,19-18-129,0 0 0,0-1 0,0 1 0,-1-1 0,1-1 0,-1 1 0,0-1 0,0-1 0,-13 4 0,18-6 11,1 0 1,-1 1 0,1-1-1,-1 0 1,1 0 0,-1-1-1,1 1 1,-5-1 0,-13-13-99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0.627"/>
    </inkml:context>
    <inkml:brush xml:id="br0">
      <inkml:brushProperty name="width" value="0.05" units="cm"/>
      <inkml:brushProperty name="height" value="0.05" units="cm"/>
    </inkml:brush>
  </inkml:definitions>
  <inkml:trace contextRef="#ctx0" brushRef="#br0">76 0 16796,'6'311'3630,"27"-5"-3082,-30-292-522,31 148 201,-28-145-123,-1-13 79,-4-5-166,-1 0 0,1 0 0,-1-1 1,1 1-1,-1 0 0,0-1 1,0 1-1,1 0 0,-1 0 0,0-1 1,0 1-1,0 0 0,0-1 0,-1 1 1,1-2-1,-3-17 129,-1-1 0,-1 1 0,-12-35-1,-31-58 273,37 88-328,5 12-61,2 3-19,0-1 1,-1 1-1,-1 0 0,1 0 1,-2 0-1,1 1 1,-16-16-1,12 20-44,8 12 0,8 16-81,-3-15-5,0-2-1,1 1 0,0 0 1,1-1-1,-1 0 1,1 1-1,1-2 0,-1 1 1,1-1-1,12 9 1,-14-11 109,0 0 0,1-1 1,-1 0-1,1 0 1,0 0-1,-1 0 0,1-1 1,0 0-1,0 0 0,0 0 1,0-1-1,0 1 1,0-1-1,0 0 0,0-1 1,0 1-1,0-1 0,6-2 1,27-13-238,1-6-54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1.755"/>
    </inkml:context>
    <inkml:brush xml:id="br0">
      <inkml:brushProperty name="width" value="0.05" units="cm"/>
      <inkml:brushProperty name="height" value="0.05" units="cm"/>
    </inkml:brush>
  </inkml:definitions>
  <inkml:trace contextRef="#ctx0" brushRef="#br0">28 347 13307,'-8'35'952,"2"-12"-589,2 1-1,0 0 1,1 0 0,1 42 0,2-64-325,0 1 0,0 0 0,0 0 0,1-1 0,-1 1 1,1-1-1,0 1 0,-1 0 0,1-1 0,0 1 0,1-1 0,-1 0 1,0 1-1,1-1 0,-1 0 0,1 0 0,0 0 0,0 0 0,0 0 1,0 0-1,0 0 0,0-1 0,3 3 0,-2-4-10,0 1 0,0-1 0,0 1 0,0-1 0,0 0 0,0 0 0,0 0 1,0 0-1,0-1 0,0 1 0,0-1 0,0 0 0,-1 0 0,1 0 0,0 0 0,0 0 0,-1-1 0,1 1 0,-1-1 0,1 1 0,2-4 0,11-8 69,-1 0-1,0-1 1,-1-1 0,-1 0 0,13-19-1,0-4 224,24-47 0,-43 72-221,-4 8-40,0 1 0,0-1 0,0 0 0,-1 0-1,0 0 1,0 0 0,1-6 0,-1 40 115,-3 49 0,1 8-106,0-83-66,6 61 0,-5-60-6,0 1-1,0-1 1,0 1-1,1-1 1,-1 0-1,1 1 1,0-1 0,0 0-1,0 0 1,1-1-1,3 5 1,-5-7-5,0 0 1,0 0 0,-1-1 0,1 1 0,0-1 0,0 1 0,0-1 0,0 1 0,0-1 0,0 1 0,1-1 0,-1 0 0,0 1-1,0-1 1,0 0 0,0 0 0,0 0 0,0 0 0,1 0 0,-1 0 0,0 0 0,0-1 0,0 1 0,0 0 0,0-1 0,0 1 0,0 0-1,0-1 1,0 1 0,0-1 0,0 0 0,0 1 0,0-1 0,0 0 0,0 0 0,-1 1 0,1-1 0,1-1 0,3-4-61,0 0 0,0 0 0,-1 0 1,4-8-1,-7 12 49,15-27-251,-1-2 0,-2 0 0,-1 0 0,-2-1 0,10-52 0,-8 14-260,4-111 1,-18 110 566,0 61 159,-1 13-96,-2 13 21,-18 223 432,22-190-358,2 0-1,13 91 1,-12-131-114,0 0 0,0-1 0,0 1 0,6 11 1,-7-19-59,-1 0 1,0 0 0,1 0-1,-1 0 1,1 0 0,-1 0 0,1 0-1,0-1 1,-1 1 0,1 0 0,0 0-1,0-1 1,-1 1 0,1 0 0,0-1-1,0 1 1,0-1 0,0 1-1,0-1 1,0 1 0,0-1 0,0 1-1,0-1 1,0 0 0,0 0 0,0 0-1,0 0 1,0 1 0,0-1 0,0-1-1,0 1 1,0 0 0,0 0-1,0 0 1,0 0 0,0-1 0,0 1-1,0 0 1,0-1 0,0 1 0,0-1-1,0 1 1,0-1 0,-1 0 0,1 1-1,0-1 1,0 0 0,0 0-1,7-7 134,-1 1-1,-1-1 0,1 0 1,-1 0-1,-1 0 0,0-1 1,6-11-1,26-72 742,-31 75-729,9-23 260,-2 0 0,16-83 0,-30 104-617,1 19 171,0 0 1,0 0-1,0 0 0,0 0 0,0 0 0,-1-1 0,1 1 0,0 0 0,0 0 0,0 0 0,-1 0 0,1 0 0,0 0 1,0 0-1,0 0 0,0 0 0,-1 0 0,1 0 0,0 0 0,0 0 0,0 0 0,-1 0 0,1 0 0,0 0 0,0 0 0,0 0 1,-1 0-1,1 0 0,0 0 0,0 0 0,0 0 0,-1 0 0,1 0 0,0 0 0,0 1 0,0-1 0,0 0 0,0 0 1,-1 0-1,1 0 0,0 1 0,-3 1-180,1 1 1,-1 0-1,1 0 0,0 0 1,0 1-1,-4 6 0,-4 13-486,1 0 0,1 1 0,2 0-1,0 1 1,1-1 0,1 1-1,2 0 1,0 33 0,2-54 633,0 0 0,1 1 0,-1-1 1,1 0-1,0 0 0,1 0 0,-1 0 1,0 0-1,1 0 0,0-1 0,0 1 0,0-1 1,1 1-1,-1-1 0,1 0 0,3 5 1,-1-5 80,-1 0 1,0 0 0,1 0-1,0-1 1,0 1 0,-1-1 0,1 0-1,1-1 1,-1 1 0,0-1-1,7 1 1,7 0 314,1-2 0,0 0 1,-1-1-1,1-1 0,34-8 0,-3-3 854,84-34-1,-29 8-468,-105 38-729,32-11-333,2 2-1,-1 1 1,1 1-1,60-4 1,-74 10-115,-1 0 0,0-2 0,-1 0 0,1-1 0,-1-1 0,32-14 0,-43 17 357,0-1-1,0 2 1,0-1-1,1 1 1,-1 0-1,12 0 1,-18 2 93,0 0 0,0 0 0,0 0 0,1 0 0,-1 1 0,0-1 0,0 1 0,0 0 0,0-1 0,0 1 0,0 0 0,0 0 0,-1 0 0,1 1 0,0-1 0,0 0 0,-1 1 0,1-1 0,-1 1 0,1-1 1,-1 1-1,0 0 0,1 0 0,-1-1 0,0 1 0,0 0 0,0 0 0,-1 0 0,1 0 0,0 0 0,0 3 0,9 40 367,-1 1 0,3 68 0,-3-19 36,-3-55-233,0 1 252,1 56 0,-7-86-279,0-1 0,-1 1 0,0 0 0,-1 0 0,0-1 0,-1 1 0,0-1 0,0 1 0,-1-1 0,-6 11 0,9-20-104,1 1 1,-1-1 0,0 1-1,1-1 1,-1 0 0,0 0-1,0 1 1,0-1-1,0 0 1,0 0 0,0 0-1,0 0 1,0 0 0,-1 0-1,1 0 1,0-1-1,-1 1 1,1 0 0,0-1-1,-1 1 1,1-1 0,-1 1-1,1-1 1,-1 0-1,1 1 1,-1-1 0,1 0-1,-3 0 1,2-1-6,0 0-1,1 0 1,-1 0 0,0-1 0,1 1 0,-1 0-1,1-1 1,-1 1 0,1-1 0,-1 0-1,1 1 1,0-1 0,0 0 0,0 0 0,0 1-1,0-1 1,1 0 0,-1 0 0,0 0 0,0-3-1,-3-15 85,0 0-1,1-1 0,0 1 1,2-1-1,3-39 0,0 31-324,2-1 0,2 1 0,13-44 0,-12 53 17,0 0 1,2 1-1,0 0 1,1 0-1,19-25 1,-3 12-185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2.530"/>
    </inkml:context>
    <inkml:brush xml:id="br0">
      <inkml:brushProperty name="width" value="0.05" units="cm"/>
      <inkml:brushProperty name="height" value="0.05" units="cm"/>
    </inkml:brush>
  </inkml:definitions>
  <inkml:trace contextRef="#ctx0" brushRef="#br0">1 1 16412,'42'323'2426,"-10"-54"-1398,-29-256-984,-3-7-2,1 0 1,0 0 0,1 0-1,-1 0 1,1 0 0,6 11-1,-8-17-37,0 0 0,0 1 0,0-1 0,0 0 1,0 0-1,0 0 0,0 0 0,0 1 0,0-1 0,0 0 0,1 0 0,-1 0 0,0 0 0,0 1 0,0-1 0,0 0 0,0 0 0,1 0 0,-1 0 0,0 0 0,0 0 0,0 0 0,0 0 0,1 1 0,-1-1 0,0 0 0,0 0 1,0 0-1,0 0 0,1 0 0,-1 0 0,0 0 0,0 0 0,0 0 0,1 0 0,-1 0 0,0 0 0,0 0 0,0 0 0,0-1 0,1 1 0,-1 0 0,0 0 0,0 0 0,0 0 0,0 0 0,1 0 0,-1 0 0,0 0 0,0-1 0,0 1 1,0 0-1,1 0 0,5-16 154,2-24 52,10-261 1176,-16 298-1177,2 11-113,8 25-80,-5-15-9,-6-14-9,1 0 0,-1 0 0,1 0 0,0-1 0,1 1 0,-1-1 0,1 1 0,-1-1 0,1 0 0,0 0 0,0 0 0,1 0 0,-1-1 0,0 1 0,1-1 0,6 3 0,-5-3 6,0-1 1,0 0-1,0 0 1,0 0-1,0 0 1,0-1-1,0 0 0,1 0 1,-1-1-1,0 1 1,0-1-1,0 0 0,7-3 1,7-3 27,-1-1 0,0 0 0,-1-2 0,1 0 1,26-21-1,-25 17 20,1 0 0,0 2 1,29-13-1,-48 24-49,0 1-1,1-1 1,-1 0-1,1 1 1,-1-1-1,0 1 1,1 0 0,0-1-1,-1 1 1,1 0-1,-1 0 1,1 0-1,-1 0 1,1 0 0,-1 0-1,1 1 1,-1-1-1,1 0 1,-1 1-1,1-1 1,-1 1 0,0 0-1,1-1 1,-1 1-1,0 0 1,1 0-1,-1 0 1,0 0 0,0 0-1,0 0 1,0 0-1,0 0 1,2 3-1,0 2 9,0 1-1,0 0 0,-1 0 0,1 0 1,1 14-1,2 3 8,-5-21-12,0 0 1,0 1-1,0-1 1,0 0-1,1 0 0,0 0 1,0 0-1,-1 0 1,2 0-1,-1-1 1,0 1-1,0-1 0,1 1 1,0-1-1,3 3 1,-4-4 3,1 0 1,0 0-1,0 0 1,0 0-1,0 0 1,0 0-1,0-1 0,0 0 1,0 1-1,0-1 1,0 0-1,0-1 1,0 1-1,0 0 1,0-1-1,0 0 1,5-1-1,7-5-150,1 0-1,-2 0 1,1-2-1,-1 0 1,0 0-1,-1-1 1,23-23-1,-34 32 94,0-1-1,0 0 1,-1 0-1,1 0 1,-1 0-1,1 0 1,-1-1 0,1 1-1,-1 0 1,0-1-1,0 1 1,0-1-1,-1 1 1,1-1-1,-1 1 1,1-1 0,-1 1-1,0-1 1,0 0-1,0 1 1,0-1-1,0 1 1,-1-1-1,1 0 1,-1 1 0,1-1-1,-1 1 1,-2-3-1,-6-27-364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2.916"/>
    </inkml:context>
    <inkml:brush xml:id="br0">
      <inkml:brushProperty name="width" value="0.05" units="cm"/>
      <inkml:brushProperty name="height" value="0.05" units="cm"/>
    </inkml:brush>
  </inkml:definitions>
  <inkml:trace contextRef="#ctx0" brushRef="#br0">1 0 17220,'0'12'1120,"5"2"-1096,1 2-192,7 1 48,3-1 168,4-8-192,3 1-72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3.398"/>
    </inkml:context>
    <inkml:brush xml:id="br0">
      <inkml:brushProperty name="width" value="0.05" units="cm"/>
      <inkml:brushProperty name="height" value="0.05" units="cm"/>
    </inkml:brush>
  </inkml:definitions>
  <inkml:trace contextRef="#ctx0" brushRef="#br0">120 224 15731,'-6'3'292,"-9"6"468,1 0-1,-19 15 1,28-19-668,1-1 0,-1 1 0,1 0 0,0 0 0,1 1 0,-1-1 1,1 1-1,0 0 0,-4 10 0,5-10-74,0 1 0,0-1 0,1 1 0,0 0 0,0-1 0,1 1 1,0 0-1,0 0 0,0-1 0,1 1 0,0 0 0,0 0 0,1-1 0,2 8 0,-2-11-11,-1 0-1,0 1 1,1-1-1,0 0 1,0-1-1,0 1 1,0 0-1,0-1 1,1 1-1,-1-1 1,1 1-1,0-1 0,-1 0 1,1 0-1,0-1 1,0 1-1,0 0 1,0-1-1,1 0 1,-1 0-1,0 0 1,1 0-1,-1 0 0,0-1 1,1 1-1,-1-1 1,1 0-1,-1 0 1,6-1-1,-2-1-49,1 1 0,-1-1 0,0-1 0,0 1 0,0-1 0,0 0 0,-1-1 0,1 0 0,-1 0 0,0 0 0,0-1 0,0 0 0,-1 0 0,0 0 0,0-1 0,7-9 0,-1-1-253,0 0-1,-1 0 1,-1-1-1,-1-1 1,8-21-1,-22 62 892,1 0-1,0 1 0,2-1 1,1 1-1,1 43 0,1-64-557,1-1-1,-1 0 1,0 1-1,1-1 0,-1 1 1,1-1-1,0 0 0,0 0 1,0 1-1,0-1 1,0 0-1,0 0 0,1 0 1,-1 0-1,1 0 0,-1 0 1,1-1-1,0 1 0,0 0 1,0-1-1,0 1 1,0-1-1,0 0 0,0 0 1,2 1-1,0-1-19,0 0 0,0-1 0,0 1-1,0-1 1,0 0 0,-1-1 0,1 1 0,0 0 0,0-1-1,0 0 1,-1 0 0,1 0 0,0-1 0,-1 1 0,5-3-1,-2 1-100,1-1-1,0 1 0,-1-2 1,0 1-1,0-1 0,0 0 0,-1 0 1,0 0-1,0-1 0,0 1 1,0-1-1,-1-1 0,0 1 1,4-11-1,-4 8-38,-1 0 0,0-1 0,-1 1-1,0-1 1,0 0 0,-1 0 0,0 0 0,-1 0 0,0 0 0,-3-16 0,-5-24-424</inkml:trace>
  <inkml:trace contextRef="#ctx0" brushRef="#br0" timeOffset="1">362 0 15979,'1'2'1313,"2"5"-1017,1 3-136,2 4 672,4 3-512,5 2-720,2 1-176,4-4 464,2-3-136,7-6-72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3.796"/>
    </inkml:context>
    <inkml:brush xml:id="br0">
      <inkml:brushProperty name="width" value="0.05" units="cm"/>
      <inkml:brushProperty name="height" value="0.05" units="cm"/>
    </inkml:brush>
  </inkml:definitions>
  <inkml:trace contextRef="#ctx0" brushRef="#br0">95 281 15787,'-36'70'2574,"-3"9"-892,35-69-1485,0 0 0,1 0 0,1 1 0,0-1 0,0 1 0,0 14 0,2-23-167,-1-1 0,1 1-1,0 0 1,1 0 0,-1 0 0,0 0 0,0 0 0,1 0 0,-1 0-1,1 0 1,0 0 0,-1 0 0,1-1 0,0 1 0,0 0 0,0-1-1,0 1 1,0 0 0,1-1 0,-1 1 0,0-1 0,4 3 0,-3-4-18,0 1 0,0 0 0,0-1 0,0 1 0,0-1 1,0 0-1,0 0 0,0 1 0,1-1 0,-1-1 1,0 1-1,0 0 0,0 0 0,0-1 0,0 0 1,0 1-1,0-1 0,0 0 0,0 0 0,0 0 1,2-1-1,6-5-17,1 0 1,-2-1-1,1 1 1,-1-2-1,0 1 1,-1-2-1,13-16 0,-2-3-225,23-45-1,-42 74 223,0 0 1,0-1-1,0 1 0,0 0 0,0 0 0,0 0 0,0 0 1,0 0-1,0-1 0,0 1 0,0 0 0,0 0 0,0 0 1,0 0-1,0 0 0,0-1 0,1 1 0,-1 0 0,0 0 1,0 0-1,0 0 0,0 0 0,0-1 0,0 1 0,0 0 0,0 0 1,0 0-1,1 0 0,-1 0 0,0 0 0,0 0 0,0 0 1,0 0-1,0 0 0,0-1 0,1 1 0,-1 0 0,0 0 1,0 0-1,0 0 0,0 0 0,1 0 0,-1 0 0,0 0 0,0 0 1,0 0-1,0 0 0,0 0 0,1 0 0,-1 0 0,0 0 1,0 0-1,0 1 0,0-1 0,0 0 0,1 0 0,-1 0 1,1 14-197,-5 39 224,1-21 49,2-24-25,1-1 1,0 1 0,1-1-1,-1 0 1,1 1-1,1-1 1,3 11-1,-5-17-28,1 1 1,-1-1-1,1 0 0,0 0 0,0 0 0,-1 0 0,1 0 0,0 0 1,0 0-1,0 0 0,0 0 0,0 0 0,0 0 0,0 0 1,1-1-1,-1 1 0,0-1 0,0 1 0,2 0 0,0-1 6,-1 1-1,1-1 0,-1 0 0,1-1 0,-1 1 1,1 0-1,-1-1 0,0 1 0,1-1 0,-1 0 1,0 0-1,1 0 0,-1 0 0,3-2 0,10-6 44,-1 0 0,-1-1-1,0 0 1,0-2 0,20-22-1,51-73 109,-57 70-198,-2-2 0,-1-1 1,-2 0-1,27-72 1,-47 104-4,0 1 0,0-1 1,0 0-1,-1 0 0,0-14 0,-1 20 22,0 1 0,0 0-1,0 0 1,0 0 0,-1 0-1,1 0 1,0 0 0,-1-1 0,1 1-1,-1 0 1,1 0 0,-1 0 0,1 0-1,-1 0 1,1 0 0,-1 1-1,0-1 1,0 0 0,-1-1 0,1 2-1,0-1 1,-1 1 0,1-1-1,0 1 1,-1 0-1,1 0 1,0 0 0,-1 0-1,1 0 1,-1 0 0,1 0-1,0 1 1,-1-1 0,1 0-1,0 1 1,0-1 0,-1 1-1,1-1 1,0 1-1,0-1 1,-2 2 0,-6 4 9,1-1-1,-1 2 1,1-1 0,1 1 0,-1 1-1,1-1 1,0 1 0,-7 11 0,-1 3 86,2 0 1,-15 29-1,21-34-31,0-1 0,1 1 0,1-1 1,0 2-1,1-1 0,1 0 0,1 1 0,-1 19 0,3-32-70,0 0 1,0 1-1,1-1 1,-1 0-1,1 0 1,1 0-1,-1 0 1,0 0-1,1 0 1,0 0-1,0-1 0,1 1 1,0-1-1,-1 1 1,1-1-1,0 0 1,1 0-1,-1 0 1,1-1-1,0 1 1,0-1-1,0 0 0,0 0 1,1 0-1,-1-1 1,1 1-1,-1-1 1,1 0-1,0 0 1,0-1-1,8 2 1,-7-1-15,1-1 1,-1 0 0,1-1-1,11 0 1,30-10-131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4.681"/>
    </inkml:context>
    <inkml:brush xml:id="br0">
      <inkml:brushProperty name="width" value="0.05" units="cm"/>
      <inkml:brushProperty name="height" value="0.05" units="cm"/>
    </inkml:brush>
  </inkml:definitions>
  <inkml:trace contextRef="#ctx0" brushRef="#br0">175 329 15859,'-7'-1'161,"1"1"-1,-1 0 0,0 0 0,1 1 0,-1 0 0,0 0 0,1 0 1,-1 1-1,1 0 0,0 0 0,0 1 0,-8 4 0,5-2-35,1 0 0,0 0 0,1 0 0,-1 1 0,1 1-1,0-1 1,-11 15 0,8-2 125,10-18-240,0-1 0,0 0 0,0 1 0,0-1 0,0 1 0,0-1 0,0 1 0,0-1 0,0 0 0,0 1 0,0-1 0,0 1 0,1-1 0,-1 0 0,0 1 0,0-1 0,0 1 0,1-1 0,-1 0 0,0 1 0,0-1 1,1 0-1,-1 1 0,0-1 0,1 0 0,-1 1 0,2-1 10,0 1 0,0-1 0,0 0 0,-1 1 1,1-1-1,0 0 0,0 0 0,0 0 0,0-1 1,0 1-1,-1 0 0,1-1 0,0 1 0,0-1 0,0 0 1,-1 1-1,1-1 0,2-1 0,13-8 38,-1 1 1,0-2-1,0-1 0,-1 0 0,0 0 0,18-21 1,75-98 443,-90 107-369,11-13 502,-1-1 0,35-66 0,-89 171-429,3 0 1,2 2 0,-13 83-1,33-142-201,0 1-1,0 0 0,1-1 1,2 21-1,-2-28-8,1-1 1,-1 1-1,1-1 0,0 0 0,0 1 0,0-1 1,0 0-1,0 0 0,0 1 0,1-1 1,2 3-1,-3-4-5,0 0-1,0 0 1,1 0 0,-1-1 0,0 1-1,1 0 1,-1-1 0,0 1 0,1-1-1,-1 1 1,1-1 0,-1 0 0,1 1 0,-1-1-1,1 0 1,-1 0 0,1 0 0,-1 0-1,1 0 1,-1 0 0,2-1 0,4-1-49,-1 0 0,0-1-1,0 0 1,0 0 0,0 0 0,0 0 0,-1-1 0,1 0 0,-1 0 0,0-1 0,4-5 0,9-8 303,22-33 0,-11 8-330,-3 1-10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1.958"/>
    </inkml:context>
    <inkml:brush xml:id="br0">
      <inkml:brushProperty name="width" value="0.05" units="cm"/>
      <inkml:brushProperty name="height" value="0.05" units="cm"/>
    </inkml:brush>
  </inkml:definitions>
  <inkml:trace contextRef="#ctx0" brushRef="#br0">4 6 14331,'-3'7'1312,"8"-1"-768,4 0-151,4-5 655,4 0-224,5-1-240,2-2-24,2-3-304,2 0-264,3-1-528,-3 0 808,-6 5-344,-4-1-112,-5 2-72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5.082"/>
    </inkml:context>
    <inkml:brush xml:id="br0">
      <inkml:brushProperty name="width" value="0.05" units="cm"/>
      <inkml:brushProperty name="height" value="0.05" units="cm"/>
    </inkml:brush>
  </inkml:definitions>
  <inkml:trace contextRef="#ctx0" brushRef="#br0">40 1 15795,'-18'43'2127,"13"-34"-1517,1 0 0,0 1 1,-4 14-1,8-23-580,0-1-1,0 1 1,0-1-1,-1 1 1,1-1 0,0 0-1,0 1 1,0-1-1,0 1 1,0-1 0,0 1-1,1-1 1,-1 1-1,0-1 1,0 1 0,0-1-1,0 0 1,0 1-1,1-1 1,-1 1 0,0-1-1,0 0 1,1 1-1,-1-1 1,0 0 0,1 1-1,-1-1 1,0 0-1,1 1 1,-1-1 0,1 0-1,16 2 194,16-10-263,-24 3 55,0-1 1,0 1-1,-1-1 1,1-1-1,-1 1 1,12-15-1,16-21 1313,-49 68-955,-13 30 0,23-48-321,0 0 0,1 1 0,0-1 0,0 0 0,1 1 0,0-1 0,0 1 0,1 13-1,1-20-64,-1 0-1,0 0 0,1 0 0,0 0 0,-1 0 0,1 0 0,0-1 1,0 1-1,0 0 0,0-1 0,1 1 0,-1 0 0,0-1 0,1 0 1,-1 1-1,1-1 0,-1 0 0,1 0 0,0 1 0,-1-1 0,1-1 1,0 1-1,0 0 0,0 0 0,-1-1 0,1 1 0,0-1 0,0 1 0,0-1 1,0 0-1,0 0 0,0 0 0,2 0 0,8 0-588,-1-1-1,1 0 1,-1-1-1,17-4 1,62-19-950,-44 11 561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5.515"/>
    </inkml:context>
    <inkml:brush xml:id="br0">
      <inkml:brushProperty name="width" value="0.05" units="cm"/>
      <inkml:brushProperty name="height" value="0.05" units="cm"/>
    </inkml:brush>
  </inkml:definitions>
  <inkml:trace contextRef="#ctx0" brushRef="#br0">225 0 16836,'1'8'1847,"-34"198"859,5-44-1834,26-150-810,-3 22 214,2 0 0,1 68-1,6-77-274,-4-24-36,0 0 0,0 0-1,1 0 1,-1 0 0,0-1 0,0 1 0,1 0 0,-1 0 0,0 0 0,1-1-1,-1 1 1,1 0 0,-1-1 0,1 1 0,-1 0 0,1-1 0,0 1 0,-1-1-1,1 1 1,0-1 0,-1 1 0,1-1 0,0 1 0,1 0 0,-2-1 2,0 0 1,0 0-1,1 0 1,-1-1-1,0 1 0,0 0 1,0 0-1,0 0 1,0 0-1,0 0 1,0 0-1,1 0 1,-1 0-1,0 0 0,0-1 1,0 1-1,0 0 1,0 0-1,0 0 1,0 0-1,0 0 1,0 0-1,0-1 0,0 1 1,0 0-1,0 0 1,0 0-1,0 0 1,0 0-1,0-1 1,0 1-1,0 0 0,0 0 1,0 0-1,0 0 1,0 0-1,0 0 1,0-1-1,0 1 1,0 0-1,0 0 0,0 0 1,0 0-1,0 0 1,0 0-1,-1 0 1,1-1-1,0 1 1,0 0-1,0 0 0,0 0 1,0 0-1,0 0 1,0 0-1,-1 0 1,-5-8-931,-35-28-2337,-19-19 986,48 43 2654,0-1 0,-16-23 1,27 35-213,0-1-1,0 0 1,0 0 0,0 0 0,0 0 0,0 0-1,0 0 1,1 0 0,-1 0 0,1 0 0,-1 0-1,1 0 1,0 0 0,0 0 0,0-3 0,0 3 1,1 1 0,-1-1 1,1 1-1,-1-1 0,1 1 1,0 0-1,0-1 0,0 1 1,-1 0-1,1 0 0,0-1 1,0 1-1,1 0 0,-1 0 1,0 0-1,2-1 0,5-2 241,0 0-1,1 1 1,-1 0-1,1 0 1,16-2-1,-12 2-667,4-1 83,-3 1 115,0 0 1,-1-1 0,1 0 0,20-11-1,-3-5-216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5.903"/>
    </inkml:context>
    <inkml:brush xml:id="br0">
      <inkml:brushProperty name="width" value="0.05" units="cm"/>
      <inkml:brushProperty name="height" value="0.05" units="cm"/>
    </inkml:brush>
  </inkml:definitions>
  <inkml:trace contextRef="#ctx0" brushRef="#br0">97 1 15171,'-17'17'961,"4"-5"-235,1 0 0,-20 28 0,29-36-649,0 1 0,0-1 0,1 1 0,0 0 0,0 0 0,0-1 0,1 1 0,-1 0 0,1 1 0,1-1 0,-1 0 0,1 0 0,-1 0 0,2 7 0,-1-10-46,0 1 0,1-1 0,-1 0-1,1 0 1,0 1 0,-1-1 0,1 0-1,0 0 1,0 0 0,1 0 0,-1 0 0,0 0-1,1-1 1,-1 1 0,1 0 0,-1-1-1,1 1 1,0-1 0,-1 1 0,1-1-1,0 0 1,0 0 0,0 0 0,0 0-1,0 0 1,1 0 0,-1 0 0,0-1-1,0 1 1,0-1 0,1 0 0,-1 0-1,0 0 1,1 0 0,2 0 0,5 0 56,0-1 0,0-1 0,0 0 0,0 0 1,0-1-1,17-7 0,-4 0 27,-1-2-1,0-1 0,0-1 1,-2-1-1,0 0 0,0-2 1,-2 0-1,21-24 0,-25 22-3,-12 14-45,-3 4-19,-6 6 23,-2 7-18,0 1-1,0 0 1,1 1 0,-11 28 0,15-33-106,0 0 0,1 1 1,1-1-1,-1 1 0,2 0 0,-1 0 1,1 0-1,1 0 0,0 10 0,1-18 20,-1 0 0,1 0-1,-1 1 1,1-1 0,0 0-1,0 0 1,0 0 0,0 0-1,0 0 1,0 0-1,1 0 1,-1 0 0,0-1-1,1 1 1,0 0 0,-1-1-1,1 1 1,0-1 0,0 0-1,0 0 1,0 0-1,0 1 1,0-2 0,0 1-1,0 0 1,0 0 0,1-1-1,-1 1 1,0-1 0,0 0-1,1 0 1,2 1-1,26-1-280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6.834"/>
    </inkml:context>
    <inkml:brush xml:id="br0">
      <inkml:brushProperty name="width" value="0.05" units="cm"/>
      <inkml:brushProperty name="height" value="0.05" units="cm"/>
    </inkml:brush>
  </inkml:definitions>
  <inkml:trace contextRef="#ctx0" brushRef="#br0">44 72 18764,'-13'129'1385,"-3"41"-1256,15-140-92,0-1 19,1-1 0,4 40 0,5-45 105,-9-22-154,0-1 0,0 0 0,0 0 0,0 1 0,1-1 0,-1 0 0,0 0 0,0 1 0,0-1 0,1 0 0,-1 0 0,0 0 0,0 0 0,1 1 0,-1-1 0,0 0 0,0 0 0,1 0 0,-1 0-1,0 0 1,1 0 0,-1 0 0,0 0 0,0 0 0,1 0 0,-1 0 0,1 0 0,-1 0 8,1-1 0,0 1-1,-1-1 1,1 1 0,-1-1-1,1 1 1,-1-1 0,1 1-1,-1-1 1,0 0 0,1 1-1,-1-1 1,0 0 0,1 0-1,-1 1 1,0-2 0,3-9 98,0 1 1,-1-1 0,-1 0-1,0 0 1,-1-19 0,-7-60 468,5 71-448,-8-44 488,-21-79-1,32 143-622,1 0-1,-1 0 1,0 0 0,0-1-1,0 1 1,1 0-1,-1-1 1,0 1-1,1-1 1,-1 1-1,0-1 1,1 1-1,-1-1 1,1 0-1,-1 0 1,0 0-1,1 0 1,-1 0-1,1 0 1,1 0-1,0 0-10,1 0 0,0-1-1,-1 1 1,1-1 0,-1 0-1,1 1 1,-1-1 0,1-1-1,-1 1 1,6-4 0,1-3 12,0-1 1,-1 0 0,0 0 0,0-1-1,10-17 1,-9 14 35,-1 1 1,21-20-1,-29 31-33,0 0 0,0 0 0,0 0 0,1 0 1,-1 0-1,1 0 0,-1 0 0,0 1 0,1-1 0,0 0 0,-1 1 0,1-1 0,-1 1 0,1 0 1,-1 0-1,1 0 0,0-1 0,-1 1 0,1 1 0,0-1 0,-1 0 0,1 0 0,-1 1 0,1-1 1,-1 0-1,1 1 0,-1 0 0,1-1 0,-1 1 0,1 0 0,-1 0 0,0 0 0,1 0 0,-1 0 1,0 0-1,2 2 0,4 4 0,-1 1 0,1 0 0,-2 1 0,9 14 0,-9-15-8,9 17-10,21 33-42,-31-52 47,0-1 0,1 0-1,-1 1 1,1-2 0,0 1-1,1 0 1,7 4 0,-12-8 8,0 0 0,1 0 0,-1-1 0,0 1 0,1 0 0,-1-1 0,0 1 0,1-1 0,-1 0 0,0 1 0,1-1 0,-1 0 0,1 0 0,-1 0 0,1 0 0,-1 0 0,1 0 0,-1 0 0,0 0 0,1-1 0,-1 1 0,1-1 0,1 0 0,-1 0 0,-1-1 1,1 1 0,0-1-1,-1 0 1,1 1-1,-1-1 1,1 0-1,-1 0 1,0 0-1,0 0 1,0 0-1,0 0 1,1-3-1,2-8 17,-1-1 0,0 1-1,2-27 1,-5 33 1,2-25 186,1 91-93,13 73-1,-6-59-48,-3-14-49,-1-1-291,23 96 0,-28-149 41,-1-5 206,0 1 0,0 0-1,0 0 1,0-1 0,0 1-1,1 0 1,-1 0 0,0-1-1,0 1 1,0 0 0,1-1 0,-1 1-1,0 0 1,1-1 0,-1 1-1,0 0 1,1-1 0,-1 1-1,1-1 1,-1 1 0,1-1-1,0 1 1,-1-1 0,1 1-1,-1-1 1,1 1 0,0-1 0,-1 0-1,1 1 1,0-1 0,-1 0-1,1 0 1,0 0 0,1 1-1,5-4-372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7.843"/>
    </inkml:context>
    <inkml:brush xml:id="br0">
      <inkml:brushProperty name="width" value="0.05" units="cm"/>
      <inkml:brushProperty name="height" value="0.05" units="cm"/>
    </inkml:brush>
  </inkml:definitions>
  <inkml:trace contextRef="#ctx0" brushRef="#br0">134 1 17004,'0'0'33,"1"0"1,-1 0-1,0 0 1,0 1-1,0-1 1,0 0-1,0 0 1,0 0 0,0 0-1,0 1 1,0-1-1,0 0 1,0 0-1,0 0 1,1 0-1,-1 1 1,0-1-1,0 0 1,0 0 0,0 0-1,0 0 1,1 0-1,-1 0 1,0 0-1,0 1 1,0-1-1,0 0 1,1 0 0,-1 0-1,0 0 1,0 0-1,0 0 1,1 0-1,-1 0 1,0 0-1,0 0 1,0 0-1,0 0 1,1 0 0,-1 0-1,0 0 1,0 0-1,0 0 1,1 0-1,-1 0 1,0-1-1,0 1 1,0 0-1,0 0 1,1 0 0,-1 0-1,0 0 1,0 0-1,0 0 1,0-1-1,1 1 1,-4 26 403,2-24-383,-110 459 2961,93-394-2888,8-44-274,14-49-94,131-412-1257,-131 426 1469,5-14-61,16-32 1,-14 44 49,-11 14 39,1 0 0,-1-1-1,0 1 1,0 0 0,1 0 0,-1 0 0,0 0 0,0 0 0,1 0 0,-1 0 0,0 0 0,0 0-1,1 0 1,-1 0 0,0 0 0,1 0 0,-1 0 0,0 0 0,0 0 0,1 0 0,-1 0-1,0 0 1,0 0 0,1 0 0,-1 0 0,0 1 0,0-1 0,0 0 0,1 0 0,-1 0 0,0 0-1,1 1 1,0 2-3,1-1-1,-1 1 0,0 0 0,0 0 0,1 0 0,-2 0 1,1 0-1,1 6 0,29 197 22,9 49 218,-32-222-243,-4-16-250,0 0 0,2 25-1,-6-41 219,0-1-1,0 1 1,0-1 0,0 1-1,0-1 1,0 1 0,0-1-1,0 1 1,0-1 0,0 1-1,0-1 1,0 0 0,0 1-1,0-1 1,-1 1-1,1-1 1,0 1 0,0-1-1,-1 0 1,1 1 0,0-1-1,-1 1 1,1-1 0,0 0-1,-1 0 1,1 1-1,0-1 1,-1 0 0,1 1-1,0-1 1,-2 0 0,-14-3-814,-17-16-317,9 0 987,1-1 1,1-1 0,1-1-1,1-1 1,1 0 0,-27-44 0,44 64 325,0-1 0,0 0 0,1 0 0,-1 1 0,1-1 0,-1 0 0,1 0 0,1 0 0,-2-5 1,2 7-86,1 1 1,-1 0 0,0 0 0,0 0 0,0 0 0,1 0 0,-1 0 0,0 0 0,1 0 0,-1 0-1,1 1 1,-1-1 0,1 0 0,-1 0 0,1 0 0,0 0 0,-1 1 0,1-1 0,0 0-1,0 1 1,0-1 0,0 0 0,-1 1 0,1-1 0,0 1 0,0-1 0,0 1 0,0 0 0,0-1-1,0 1 1,0 0 0,0 0 0,0 0 0,0 0 0,0 0 0,0 0 0,0 0 0,1 0 0,0 0-1,31 0-45,0-2-1,-1-2 0,1-1 1,-1-1-1,51-17 0,-22 0-248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8.275"/>
    </inkml:context>
    <inkml:brush xml:id="br0">
      <inkml:brushProperty name="width" value="0.05" units="cm"/>
      <inkml:brushProperty name="height" value="0.05" units="cm"/>
    </inkml:brush>
  </inkml:definitions>
  <inkml:trace contextRef="#ctx0" brushRef="#br0">26 1 16219,'1'35'1441,"-2"26"-993,-9 10-144,3 11 576,-2 3-368,9-5-136,0-6-224,6-15-528,1-12-240,-1-25 504,-3-9-176,-5-17-104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8.711"/>
    </inkml:context>
    <inkml:brush xml:id="br0">
      <inkml:brushProperty name="width" value="0.05" units="cm"/>
      <inkml:brushProperty name="height" value="0.05" units="cm"/>
    </inkml:brush>
  </inkml:definitions>
  <inkml:trace contextRef="#ctx0" brushRef="#br0">1 138 16035,'7'-10'288,"0"0"-1,1 0 0,0 1 1,1 0-1,0 1 0,0-1 1,1 2-1,0-1 1,0 2-1,1-1 0,13-5 1,-8 5-142,-1 2 1,1 0-1,1 0 1,-1 2-1,1 0 1,-1 0-1,30 1 1,-24 3-157,0 0 1,0 1-1,0 2 1,-1 0 0,1 1-1,-1 1 1,0 1 0,-1 1-1,0 1 1,0 1-1,-1 0 1,36 26 0,-45-27 4,-1 0 0,1 0 0,-1 1 1,-1 0-1,0 1 0,-1-1 0,1 2 1,-2-1-1,0 1 0,0 0 0,-1 0 0,-1 0 1,0 1-1,-1 0 0,0 0 0,-1 0 1,0 0-1,-1 18 0,-1-16 64,0 0 1,-2 0-1,0 0 0,-1 0 1,0 0-1,-1-1 0,-1 1 1,0-1-1,-1 0 0,-1-1 1,0 1-1,0-1 1,-2 0-1,1-1 0,-19 20 1,12-18 44,0 0 1,0-1-1,-1-1 1,-1-1-1,0 0 1,-1-1-1,-25 11 1,30-16-222,0 0 0,0-1 0,-1 0 0,0-1 0,1-1 0,-1 0 0,0-1 0,0 0 0,0-1 0,-1-1-1,-18-3 1,28 3-31,0 0-1,0-1 0,1 1 0,-1-1 0,-5-3 1,9 5 114,0-1 1,0 1-1,0-1 1,1 1-1,-1-1 1,0 0-1,0 1 1,0-1-1,1 0 1,-1 1-1,0-1 1,1 0-1,-1 0 1,0 0-1,1 1 1,-1-1-1,1 0 1,0 0-1,-1 0 1,1 0-1,0 0 1,-1 0-1,1 0 1,0 0 0,0 0-1,0 0 1,0 0-1,0 0 1,0 0-1,0 0 1,0 0-1,1-2 1,9-9-710</inkml:trace>
  <inkml:trace contextRef="#ctx0" brushRef="#br0" timeOffset="1">1188 366 14483,'37'19'1488,"-24"18"-951,-12 6-233,-5 10 1168,-3 3-896,1 0-392,2-5-208,2-15-456,2-10-120,5-25 440,2-12-144,0-28-104</inkml:trace>
  <inkml:trace contextRef="#ctx0" brushRef="#br0" timeOffset="2">1176 115 15843,'-1'0'1033,"-2"10"-985,3 2-176,7 1 16,7 0 168,5-8-144,5 1-80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9.127"/>
    </inkml:context>
    <inkml:brush xml:id="br0">
      <inkml:brushProperty name="width" value="0.05" units="cm"/>
      <inkml:brushProperty name="height" value="0.05" units="cm"/>
    </inkml:brush>
  </inkml:definitions>
  <inkml:trace contextRef="#ctx0" brushRef="#br0">141 1 14211,'-3'13'385,"0"-1"0,-1 0 1,-1 1-1,0-1 0,-1-1 0,0 1 1,0-1-1,-12 15 0,-8 14 646,24-36-950,-6 9 139,1-1-1,0 2 0,1-1 1,-8 26-1,14-38-223,0 0 1,0 0-1,0 0 0,0-1 1,-1 1-1,1 0 0,0 0 0,0 0 1,1 0-1,-1-1 0,0 1 1,0 0-1,0 0 0,1 0 1,-1-1-1,0 1 0,1 0 1,-1 0-1,0-1 0,1 1 1,-1 0-1,1 0 0,-1-1 1,1 1-1,0-1 0,-1 1 1,1-1-1,-1 1 0,1-1 1,0 1-1,0-1 0,-1 1 1,1-1-1,0 0 0,0 1 1,0-1-1,-1 0 0,1 0 0,0 0 1,0 0-1,0 1 0,0-1 1,-1 0-1,1 0 0,1-1 1,7 1-81,0-1-1,-1 0 1,15-4 0,-9 3 8,3-1 24,0 2-1,0 0 1,0 1-1,0 0 1,0 2-1,17 3 1,-28-4 74,0 0 1,0 1 0,-1 0-1,1 0 1,-1 0 0,0 1-1,1-1 1,-1 1 0,0 0-1,0 1 1,-1-1 0,1 1-1,-1 0 1,0 0 0,0 1-1,0-1 1,0 1 0,-1 0-1,0 0 1,5 10-1,-7-12 24,0 1 0,0-1-1,-1 0 1,1 1 0,-1-1-1,0 1 1,0-1-1,0 0 1,0 1 0,0-1-1,-1 1 1,0-1-1,1 0 1,-1 1 0,-1-1-1,1 0 1,0 0-1,-1 0 1,1 0 0,-1 0-1,0 0 1,0 0-1,0 0 1,-1-1 0,-3 5-1,-5 2 148,1 0 0,-1 0 0,-1-1-1,-22 13 1,17-12-154,-1-1-1,1-1 0,-1 0 0,0-1 1,-1-1-1,0-1 0,1 0 0,-1-2 1,-33 1-1,30-6-155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19.542"/>
    </inkml:context>
    <inkml:brush xml:id="br0">
      <inkml:brushProperty name="width" value="0.05" units="cm"/>
      <inkml:brushProperty name="height" value="0.05" units="cm"/>
    </inkml:brush>
  </inkml:definitions>
  <inkml:trace contextRef="#ctx0" brushRef="#br0">1 10 16428,'1'-1'69,"-1"0"0,1 0 0,0 1 0,0-1 0,0 0 0,0 1 1,0-1-1,0 0 0,0 1 0,0-1 0,0 1 0,0 0 1,1-1-1,-1 1 0,0 0 0,0 0 0,0-1 0,0 1 1,1 0-1,1 1 0,-1-1-22,-1 1 0,1 0 0,0 0 0,0 0 0,-1 0 0,1 0 0,-1 0 0,1 1 0,-1-1 0,1 0 0,-1 1 1,0-1-1,2 4 0,10 16 333,0 0 0,-2 1 0,-1 0 0,-1 1 1,0 0-1,7 36 0,-8-27-110,2-1 0,24 53 0,-32-80-268,0-1 0,0 0-1,0 1 1,1-1 0,-1 0 0,1 0-1,0 0 1,-1 0 0,7 4 0,-7-6-12,0 0 0,0-1 0,0 1 0,0 0 0,0 0 1,0-1-1,0 1 0,0-1 0,0 0 0,0 1 0,0-1 0,0 0 1,0 0-1,0-1 0,0 1 0,1 0 0,-1-1 0,0 1 0,0-1 1,2-1-1,5-2-44,0-1 0,-1-1 0,0 1 0,0-2 0,0 1 0,-1-1 0,0 0 0,-1 0 0,10-14 0,-6 9-42,0 1 0,0 0 1,15-12-1,-24 22 90,0 0 1,0 0-1,0 0 1,0 1-1,0-1 0,0 1 1,0-1-1,0 1 1,0-1-1,1 1 1,-1-1-1,0 1 1,0 0-1,0 0 0,0 0 1,1-1-1,-1 1 1,0 0-1,3 1 1,-3-1 6,-1 1 0,1-1 0,0 1 0,0-1 0,0 1 0,-1 0 1,1-1-1,0 1 0,0 0 0,-1 0 0,1-1 0,-1 1 0,1 0 0,-1 0 1,1 0-1,-1 0 0,1 0 0,-1 2 0,2 5 40,0 0 0,-1 1 0,0-1 1,0 14-1,-1-20-31,-1 32 279,0 0 0,-10 53 0,8-69-79,-2-1 0,1 1 0,-2-1-1,0 0 1,-2-1 0,-13 26 0,20-41-205,0 1 1,0 0-1,0 0 1,0 0-1,0-1 1,-1 1-1,1-1 1,-1 1-1,1-1 1,-1 1-1,1-1 1,-1 0-1,1 0 1,-1 0-1,0 0 1,0 0-1,0 0 1,0 0-1,1-1 1,-1 1-1,0-1 1,0 1-1,0-1 1,0 0-1,0 0 1,-1 0-1,1 0 1,0 0-1,0 0 1,0 0-1,0-1 1,0 1-1,0-1 1,1 1-1,-1-1 1,0 0-1,0 0 1,0 0-1,0 0 1,-2-2-1,0 0-172,0-1-1,0 0 1,0 0-1,0 0 0,1 0 1,-1-1-1,1 1 1,0-1-1,1 0 1,-1 0-1,1 0 0,0 0 1,-3-10-1,4 10-4,0 1 0,0-1 0,0 0-1,0 0 1,1 0 0,0 0 0,0 0 0,0 0-1,1 0 1,-1 0 0,1 0 0,0 0 0,1 0-1,-1 1 1,4-8 0,14-5-724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0.017"/>
    </inkml:context>
    <inkml:brush xml:id="br0">
      <inkml:brushProperty name="width" value="0.05" units="cm"/>
      <inkml:brushProperty name="height" value="0.05" units="cm"/>
    </inkml:brush>
  </inkml:definitions>
  <inkml:trace contextRef="#ctx0" brushRef="#br0">76 217 15843,'7'-2'208,"0"0"0,-1 0 0,1 0 0,0-1 0,-1 0 0,1-1 0,-1 1 0,0-1 0,0 0 0,6-7 0,-9 8-130,0 0 0,0 0 1,-1-1-1,1 0 0,-1 1 1,0-1-1,0 0 0,-1 0 1,1 0-1,-1 0 0,0 0 1,0 0-1,0 0 0,0-1 1,-1 1-1,1 0 0,-1-1 1,-1-5-1,0 4-39,0 0 1,0 0-1,0 1 0,-1-1 1,0 0-1,0 1 1,0-1-1,-1 1 0,0 0 1,0 0-1,0 0 1,-7-7-1,8 10-21,1 0 0,-1 1 1,1-1-1,-1 1 0,0 0 0,1-1 0,-1 1 1,0 0-1,0 0 0,0 0 0,0 1 0,0-1 1,0 0-1,0 1 0,0-1 0,0 1 1,0-1-1,-1 1 0,1 0 0,0 0 0,0 0 1,0 0-1,0 1 0,0-1 0,-1 1 1,1-1-1,0 1 0,0-1 0,0 1 0,0 0 1,0 0-1,1 0 0,-1 0 0,0 1 0,0-1 1,1 0-1,-3 3 0,-2 2 48,0 1 0,0 0 0,0 0 0,1 1 0,0 0 0,1 0 0,-1 0 0,2 0 0,-1 1 0,1-1 0,0 1 0,-1 12 0,0 0 51,0 0 0,2 1 0,1 0 0,1 24 0,1-35-73,0 0 0,0 0 0,1 0 0,0-1-1,1 1 1,8 18 0,-10-25-32,1 0 0,0-1-1,0 1 1,0-1 0,1 0 0,-1 0-1,1 0 1,-1 0 0,1 0 0,0-1-1,0 1 1,1-1 0,-1 0 0,0 1-1,1-2 1,0 1 0,-1 0 0,1-1-1,0 0 1,-1 1 0,9 0 0,-5-2-49,-1 0 0,1 0 1,-1-1-1,1 1 0,0-1 1,-1-1-1,0 1 0,1-1 1,-1-1-1,0 1 1,0-1-1,0 0 0,0 0 1,-1-1-1,9-6 0,1-2-230,-1 0 0,-1-1-1,0 0 1,16-22-1,-15 14 115,0-1-1,-1 0 0,-1-1 0,10-29 0,7-26-381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4.577"/>
    </inkml:context>
    <inkml:brush xml:id="br0">
      <inkml:brushProperty name="width" value="0.05" units="cm"/>
      <inkml:brushProperty name="height" value="0.05" units="cm"/>
    </inkml:brush>
  </inkml:definitions>
  <inkml:trace contextRef="#ctx0" brushRef="#br0">5 68 14235,'1'2'146,"0"-1"-1,0 1 1,0 0-1,-1-1 1,1 1-1,-1 0 1,1 0-1,-1-1 1,1 1-1,-1 0 1,0 0-1,0 3 1,0-2 124,23 532 1981,-21-400-1683,-2-3 390,-5-135-371,-1-7-446,0-11 6,0-1 1,1-1-1,1 1 1,-1-45-1,9-92 0,0 116-138,2-1-1,1 1 1,2 1 0,26-73-1,-26 91 6,1 1-1,2 1 1,0 0-1,1 0 0,0 1 1,2 1-1,1 0 1,0 1-1,33-29 0,-43 43-10,1 0 0,0 0 0,-1 1-1,1 0 1,1 0 0,-1 1-1,0-1 1,1 2 0,10-4 0,-15 6-4,0-1 0,0 1 0,0 0 1,-1 0-1,1 0 0,0 0 0,0 1 1,0-1-1,-1 1 0,1-1 0,0 1 1,-1 0-1,1 0 0,-1 0 0,1 1 1,-1-1-1,1 1 0,-1-1 0,0 1 1,0 0-1,1 0 0,-2 0 0,1 0 1,0 0-1,0 0 0,0 0 0,-1 1 1,0-1-1,1 0 0,1 5 0,1 2 17,0 1 0,-1 0 0,0 0 0,-1 0 0,0 0 0,0 0 0,-1 0 0,0 1 0,-1-1 0,0 0 0,-1 0-1,0 1 1,-4 15 0,4-19 32,-1-1 0,0 0 0,0 0 1,-1 0-1,1-1 0,-1 1 0,0-1 0,-1 1 0,0-1 0,0 0 0,0 0 0,0-1 0,-1 1 0,1-1 0,-1 0 0,0 0 0,-1 0 0,1-1 0,-1 0 0,1 0 1,-1 0-1,-12 3 0,4-3 50,-1 0 0,0 0 1,1-2-1,-19 0 0,25-1-313,-1 0 0,0-1 0,1 0-1,-1-1 1,1 0 0,0 0 0,-1-1-1,-11-5 1,13 2-810,7 6 999,0 0 1,0-1 0,0 1-1,0 0 1,0 0-1,0 0 1,0-1-1,1 1 1,-1 0-1,0 0 1,0 0-1,0-1 1,0 1-1,0 0 1,1 0-1,-1 0 1,0 0-1,0 0 1,0-1-1,1 1 1,-1 0 0,0 0-1,0 0 1,0 0-1,1 0 1,-1 0-1,0 0 1,0 0-1,1 0 1,-1 0-1,0 0 1,0 0-1,0 0 1,1 0-1,-1 0 1,0 0-1,0 0 1,1 0-1,-1 0 1,0 0 0,0 0-1,1 1 1,13 0-701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0.391"/>
    </inkml:context>
    <inkml:brush xml:id="br0">
      <inkml:brushProperty name="width" value="0.05" units="cm"/>
      <inkml:brushProperty name="height" value="0.05" units="cm"/>
    </inkml:brush>
  </inkml:definitions>
  <inkml:trace contextRef="#ctx0" brushRef="#br0">29 1 15851,'-10'48'844,"2"1"-1,3 0 1,1 1-1,3-1 1,7 68-1,3-41-394,3 0 0,37 126 0,3-57-593,-50-129-99,-10-19-70,-12-19-67,5-2 469,0-1 0,2 0 0,0-1 0,2 0 0,1-1 0,-9-40 0,18 63-33,0 1 1,1-1-1,-1 0 0,1 1 1,0-1-1,0 0 0,0 1 1,1-1-1,-1 0 0,1 1 1,0-1-1,0 1 0,0-1 1,0 1-1,1-1 0,-1 1 1,5-6-1,-3 5-39,1 0 1,0 1-1,0-1 0,0 1 1,1 0-1,-1 0 0,1 0 0,0 1 1,0 0-1,0 0 0,7-2 1,28-7-634,-31 9 393,0 0 0,0-1 0,0 0 0,0-1 0,-1 1 0,11-7 0,-4-3-196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2.185"/>
    </inkml:context>
    <inkml:brush xml:id="br0">
      <inkml:brushProperty name="width" value="0.05" units="cm"/>
      <inkml:brushProperty name="height" value="0.05" units="cm"/>
    </inkml:brush>
  </inkml:definitions>
  <inkml:trace contextRef="#ctx0" brushRef="#br0">1 29 15171,'0'-11'719,"1"-5"141,-1 14-471,0 8-48,35 659 3906,-33-635-4170,-1-7-29,1 0-1,1-1 1,9 32-1,-12-53-45,0 0 0,1 1-1,-1-1 1,0 0 0,1 0 0,-1 0 0,1 1 0,-1-1-1,1 0 1,0 0 0,0 0 0,-1 0 0,1 0-1,0 0 1,0 0 0,1 0 0,-2-1-2,1 0-1,-1 0 1,0 0 0,1 0-1,-1-1 1,1 1 0,-1 0-1,0 0 1,1 0 0,-1-1-1,0 1 1,1 0 0,-1-1-1,0 1 1,1 0 0,-1 0-1,0-1 1,0 1 0,1-1 0,-1 1-1,0 0 1,0-1 0,0 1-1,0 0 1,1-1 0,-1 1-1,0-1 1,0 1 0,0-1-1,2-7-15,0 0 0,-1 0-1,1-11 1,-2-32-83,-2 1 0,-3 0 0,-2 1 0,-18-67 0,11 80-17,12 32 43,9 20 33,-2-5 14,1 0 0,0-1 0,1 0 0,0 0 0,0 0 1,1-1-1,16 15 0,-20-21 23,0 0 0,0 0-1,0 0 1,0-1 0,1 0 0,-1 0 0,1 0 0,-1 0 0,1 0-1,0-1 1,0 0 0,-1 0 0,1-1 0,0 1 0,0-1 0,0 0-1,0 0 1,0 0 0,0-1 0,0 0 0,9-3 0,-6 1 19,0 0-1,1-1 1,-1-1 0,-1 1 0,1-1 0,-1-1 0,0 1-1,0-1 1,0 0 0,-1-1 0,7-9 0,-5 6 53,0-1 0,-1-1 1,0 1-1,-1-1 0,-1 0 0,0 0 1,4-14-1,-7 5 97,-3 14-48,-6 12 27,2 5-121,1 0 0,-1 1 0,1-1 0,1 1 0,0 0 0,-1 11 0,-7 69-70,11-90 45,-1 9-19,1 0 0,0 1 0,0-1 0,4 19 0,-4-27 18,0-1 0,1 1 0,-1-1 0,1 1 0,-1-1 0,1 1 0,-1-1 0,1 0 1,0 1-1,0-1 0,-1 0 0,1 0 0,0 1 0,0-1 0,0 0 0,1 0 0,-1 0 0,0 0 1,0 0-1,1 0 0,-1-1 0,0 1 0,1 0 0,-1-1 0,0 1 0,1-1 0,-1 1 1,1-1-1,-1 0 0,1 0 0,-1 1 0,1-1 0,0 0 0,-1 0 0,1-1 0,-1 1 0,1 0 1,-1 0-1,1-1 0,-1 1 0,0-1 0,3 0 0,49-22-9,-39 16 13,0 1 0,0 0-1,1 1 1,0 0 0,22-3-1,-33 7-1,0 1-1,-1 0 1,1 0 0,0 0-1,-1 1 1,1-1-1,0 1 1,-1 0 0,1 0-1,-1 0 1,1 0 0,-1 1-1,0-1 1,0 1-1,1 0 1,-1 0 0,0 0-1,0 1 1,-1-1-1,1 0 1,-1 1 0,1 0-1,-1 0 1,0 0 0,0 0-1,0 0 1,0 0-1,2 5 1,4 13 47,-8-21-37,0 1-1,1-1 1,-1 1-1,0-1 1,0 1 0,0 0-1,1-1 1,-1 1-1,0-1 1,0 1 0,0-1-1,0 1 1,0 0-1,0-1 1,0 1 0,0-1-1,0 1 1,0 0 0,0-1-1,0 1 1,-1-1-1,1 1 1,0-1 0,0 1-1,-1-1 1,1 1-1,0-1 1,-1 1 0,1-1-1,0 1 1,-1-1 0,0 1-1,0-1 15,-1-1-1,1 0 1,0 0 0,0 0-1,0 0 1,0 0 0,0 0-1,0 0 1,0 0 0,0 0-1,0 0 1,0-1-1,0 1 1,1 0 0,-1-1-1,0 1 1,0-3 0,1 3-10,-20-45 83,1-1-1,-22-97 1,40 139-220,0 1 25,0 1-1,0-1 1,0 1 0,1-1 0,0 0-1,0-6 1,0 10 105,0-1 0,1 0 0,-1 1 0,0-1 0,1 1 0,-1-1 0,0 0 0,1 1 0,-1-1 0,1 1 0,-1-1 0,1 1 0,-1-1 0,1 1 0,-1 0-1,1-1 1,-1 1 0,1 0 0,0-1 0,-1 1 0,1 0 0,0 0 0,-1-1 0,1 1 0,0 0 0,-1 0 0,1 0 0,0 0 0,-1 0 0,1 0 0,0 0 0,-1 0 0,1 0 0,0 0 0,-1 1-1,1-1 1,0 0 0,-1 0 0,1 0 0,1 1 0,19 7-176,5 0-19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2.873"/>
    </inkml:context>
    <inkml:brush xml:id="br0">
      <inkml:brushProperty name="width" value="0.05" units="cm"/>
      <inkml:brushProperty name="height" value="0.05" units="cm"/>
    </inkml:brush>
  </inkml:definitions>
  <inkml:trace contextRef="#ctx0" brushRef="#br0">11 68 15771,'-7'63'1290,"4"0"-1,5 74 1,-1-87-714,34 451 1498,-34-497-2061,-1 2 18,1 1-1,0-1 1,0-1-1,0 1 1,1 0-1,0 0 1,5 10-1,-7-16-26,1 0-1,-1 0 0,0 0 1,0 0-1,1 0 0,-1 1 0,0-1 1,1 0-1,-1 0 0,0 0 1,0 0-1,1-1 0,-1 1 0,0 0 1,1 0-1,-1 0 0,0 0 0,0 0 1,1 0-1,-1 0 0,0 0 1,0-1-1,1 1 0,-1 0 0,0 0 1,0 0-1,0 0 0,1-1 1,-1 1-1,0 0 0,0 0 0,0-1 1,1 1-1,-1 0 0,0 0 0,0-1 1,0 1-1,0 0 0,0 0 1,0-1-1,0 1 0,0 0 0,0-1 1,0 1-1,0 0 0,0 0 1,0-1-1,0 1 0,0-1 0,5-20 103,-2-33-2,-5-93 0,-18-53-479,5 77-369,15 123 739,0 0 1,0 0-1,0 0 0,0 0 1,0 0-1,0-1 0,0 1 0,0 0 1,0 0-1,0 0 0,0 0 1,0 0-1,0 0 0,0 0 1,0 0-1,0 0 0,0-1 0,0 1 1,0 0-1,0 0 0,0 0 1,0 0-1,0 0 0,0 0 1,0 0-1,0 0 0,0 0 0,0 0 1,0 0-1,0-1 0,0 1 1,0 0-1,0 0 0,1 0 1,-1 0-1,0 0 0,0 0 0,0 0 1,0 0-1,0 0 0,0 0 1,0 0-1,0 0 0,0 0 1,0 0-1,1 0 0,-1 0 0,0 0 1,0 0-1,0 0 0,0 0 1,0 0-1,0 0 0,0 0 1,0 0-1,0 0 0,1 0 0,5 6-131,13 18 84,-9-10 32,-6-10 40,-1 0 0,1 0 0,0-1 0,0 1 0,0-1 0,0 0 0,1 0 0,0 0 0,-1-1 0,1 1 0,0-1-1,0 0 1,0-1 0,0 1 0,1-1 0,-1 0 0,0 0 0,0-1 0,1 1 0,-1-1 0,1-1 0,-1 1 0,0-1 0,0 1 0,1-2 0,-1 1 0,0 0 0,0-1 0,6-3 0,3-2 50,0 0 0,-1-1 1,0-1-1,0 0 0,-1-1 0,0 0 0,-1-1 0,0 0 0,10-14 0,-6 6 37,-1-1 0,-1-1 0,-1 0 0,18-44 0,-26 54-83,0 1 1,0-1 0,-1-1-1,-1 1 1,0 0-1,-1-1 1,0 1 0,0-1-1,-1 1 1,-1-1-1,0 1 1,-4-18 0,4 26-20,0 0 0,0 0 0,0 0 1,0 0-1,-1 0 0,1 0 1,-1 1-1,0-1 0,0 0 0,0 1 1,0 0-1,-1 0 0,1-1 0,-3-1 1,3 3-4,0 0 0,0 0 0,0 1 0,0-1 1,0 0-1,0 1 0,0-1 0,0 1 1,0-1-1,0 1 0,0 0 0,0 0 0,0 0 1,0 0-1,0 1 0,0-1 0,-1 0 0,1 1 1,0 0-1,0-1 0,1 1 0,-1 0 1,-3 1-1,-2 3-3,-1 1-1,1-1 1,0 1 0,0 1 0,1-1 0,0 1 0,0 0-1,0 1 1,1-1 0,-8 17 0,-2 6-11,-19 52-1,24-53-5,-11 52 1,19-73 5,0 1 0,1 0 1,0 0-1,1-1 1,0 1-1,1 0 1,-1 0-1,2 0 1,-1 0-1,5 12 1,-5-19 3,0 0 0,0 0 1,0 0-1,1 0 1,-1 0-1,1 0 0,-1-1 1,1 1-1,0 0 0,0-1 1,-1 1-1,1-1 1,0 0-1,1 1 0,-1-1 1,0 0-1,0 0 0,0-1 1,1 1-1,-1 0 1,0-1-1,1 1 0,-1-1 1,5 0-1,5 1-77,0-2 1,-1 0-1,22-4 0,-21 3 1,9-1-43,-6 0-7,1 0 0,0 1 1,0 1-1,-1 1 0,17 1 0,-28-1 100,0 1 0,0 0 0,0 0 0,0 0 0,0 0 0,-1 1 0,1 0 0,-1-1 1,1 1-1,-1 0 0,1 1 0,-1-1 0,0 1 0,0-1 0,0 1 0,0 0 0,-1 0 0,1 0 0,-1 1 0,0-1 0,0 0 1,0 1-1,0 0 0,-1-1 0,2 5 0,2 12-140,-1 0 0,-1 0 0,0 0 1,-2 1-1,-2 37 0,2-39-538,-1-19 697,0 0 0,0 0 0,0 0 0,0 1 0,0-1 0,0 0 0,1 0 0,-1 0 0,0 0 0,0 0 0,0 1 0,0-1 0,0 0 0,0 0 0,0 0 0,0 0 0,0 0 0,0 0 0,1 1 0,-1-1 0,0 0 0,0 0 0,0 0 0,0 0 0,0 0-1,0 0 1,1 0 0,-1 0 0,0 0 0,0 0 0,0 0 0,0 0 0,0 0 0,1 0 0,-1 0 0,0 0 0,0 0 0,0 0 0,0 0 0,0 0 0,1 0 0,-1 0 0,0 0 0,0 0 0,0 0 0,0 0 0,2-2-67,0 0 0,0 0 0,0-1 0,-1 1 0,1 0 0,-1-1 0,0 1 0,2-6-1,10-25-447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3.316"/>
    </inkml:context>
    <inkml:brush xml:id="br0">
      <inkml:brushProperty name="width" value="0.05" units="cm"/>
      <inkml:brushProperty name="height" value="0.05" units="cm"/>
    </inkml:brush>
  </inkml:definitions>
  <inkml:trace contextRef="#ctx0" brushRef="#br0">19 1 13499,'1'10'481,"0"0"0,-1 0 0,0 0 0,0 0 0,-1 0 0,-1 0 0,-3 15 0,-3 19 1143,6-25-1057,1-12-314,0-1 0,1 1-1,0 0 1,0-1-1,1 14 1,0-20-239,-1 1 0,0-1 0,0 1 0,0-1 0,0 0 1,1 1-1,-1-1 0,0 1 0,0-1 0,1 0 0,-1 1 0,0-1 0,1 0 0,-1 1 1,0-1-1,1 0 0,-1 0 0,1 1 0,-1-1 0,0 0 0,1 0 0,-1 0 1,1 1-1,-1-1 0,1 0 0,-1 0 0,0 0 0,1 0 0,-1 0 0,1 0 0,-1 0 1,1 0-1,-1 0 0,1 0 0,-1 0 0,1 0 0,-1-1 0,0 1 0,1 0 1,-1 0-1,1 0 0,-1 0 0,0-1 0,1 1 0,-1 0 0,1-1 0,-1 1 0,0 0 1,1 0-1,-1-1 0,0 1 0,1-1 0,24-22 98,-21 19-93,5-4-12,0-2-52,0 2 1,0-1-1,1 1 0,0 1 1,12-7-1,-20 13 40,-1 0 0,1 0 1,0 0-1,0 1 0,0-1 0,-1 0 0,1 1 0,0 0 0,0-1 0,0 1 0,0 0 0,0 0 1,0 0-1,0 0 0,0 0 0,0 0 0,0 1 0,-1-1 0,1 1 0,0-1 0,0 1 0,0 0 1,0 0-1,-1-1 0,1 1 0,0 1 0,-1-1 0,1 0 0,-1 0 0,1 0 0,-1 1 0,0-1 0,1 1 1,-1-1-1,0 1 0,0 0 0,0-1 0,0 1 0,-1 0 0,2 3 0,2 5 17,0 1 0,-1 0 1,2 18-1,-4-21 36,0-1 0,1 0 0,-1 1 0,1-1 0,1 0 0,-1 0 0,1 0 0,0 0 1,1 0-1,7 10 0,-10-16-35,0 0 0,1 0 1,-1 0-1,1 0 0,-1-1 1,0 1-1,1 0 0,-1-1 0,1 1 1,0 0-1,-1-1 0,1 0 1,-1 1-1,1-1 0,0 0 1,-1 0-1,1 0 0,0 0 1,-1 0-1,1-1 0,-1 1 1,1 0-1,0-1 0,-1 1 0,1-1 1,-1 1-1,1-1 0,2-2 1,5-1 34,-1-2 0,0 0 1,13-10-1,-16 11-19,33-28 67,-23 19-132,0 0 0,1 2 1,34-22-1,-48 33 25,0 0-1,0 0 1,0 0-1,0 0 0,0 1 1,0-1-1,0 0 1,0 1-1,0-1 1,0 1-1,0 0 1,0 0-1,0 0 1,1 0-1,-1 0 1,0 0-1,0 1 1,0-1-1,0 1 0,0-1 1,0 1-1,0 0 1,0 0-1,3 2 1,-2-1-5,-1 0 0,0 1 0,1 0 1,-1-1-1,0 1 0,0 0 0,-1 0 0,1 0 1,-1 0-1,1 0 0,-1 1 0,0-1 0,0 0 1,0 6-1,12 64-679,-13-72 688,-1-1 0,1 1 1,0-1-1,0 0 0,0 1 1,0-1-1,0 1 0,0-1 0,0 0 1,0 1-1,1-1 0,-1 1 0,0-1 1,0 0-1,0 1 0,0-1 1,1 1-1,-1-1 0,0 0 0,0 1 1,0-1-1,1 0 0,-1 1 1,0-1-1,1 0 0,-1 0 0,0 1 1,1-1-1,-1 0 0,0 0 0,1 0 1,-1 1-1,0-1 0,1 0 1,-1 0-1,1 0 0,-1 0 0,0 0 1,1 0-1,-1 0 0,1 0 0,-1 0 1,1 0-1,-1 0 0,0 0 1,1 0-1,9-5-175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4.350"/>
    </inkml:context>
    <inkml:brush xml:id="br0">
      <inkml:brushProperty name="width" value="0.05" units="cm"/>
      <inkml:brushProperty name="height" value="0.05" units="cm"/>
    </inkml:brush>
  </inkml:definitions>
  <inkml:trace contextRef="#ctx0" brushRef="#br0">231 12 15491,'0'-1'155,"-1"0"0,0 0 0,0 1 0,0-1 0,0 0 0,0 0 0,0 0 0,0 1 0,0-1 0,0 0 0,0 1 0,0-1 0,0 1 0,0 0 0,-1-1 0,1 1 0,0 0 0,0 0 0,0-1 0,-1 1 0,1 0 0,0 0-1,0 1 1,-1-1 0,1 0 0,0 0 0,0 0 0,-2 1 0,-39 15 2428,27-10-2065,-32 7 123,34-10-567,1 1-1,-1 0 1,-22 10-1,35-13-80,0-1 0,0 0 0,0 0 0,-1 0-1,1 0 1,0 0 0,0 1 0,0-1 0,-1 0 0,1 0 0,0 0-1,0 1 1,0-1 0,0 0 0,0 0 0,0 1 0,0-1 0,-1 0-1,1 0 1,0 1 0,0-1 0,0 0 0,0 0 0,0 1-1,0-1 1,0 0 0,0 0 0,0 1 0,0-1 0,0 0 0,0 0-1,1 1 1,-1-1 0,0 0 0,0 1 0,8 10-207,14 6-200,-22-17 395,9 6-172,1-1 1,-1 0 0,1 0-1,0-1 1,19 4-1,-17-4 47,1 0-1,-1 1 1,12 6 0,-22-11 164,0 1 1,-1 0-1,1 0 1,-1 0-1,1 0 0,-1 0 1,0 0-1,0 0 1,1 0-1,-1 0 1,0 1-1,0-1 1,0 1-1,0-1 1,0 0-1,0 1 1,-1 0-1,1-1 1,0 1-1,-1-1 1,1 1-1,-1 0 1,0-1-1,1 1 1,-1 0-1,0 0 1,0-1-1,0 1 1,0 0-1,-1-1 1,1 1-1,0 0 1,-1-1-1,1 1 1,-1 0-1,1-1 1,-1 1-1,0-1 1,0 1-1,-1 1 1,0 0 74,0 0 0,0-1 0,-1 1 0,1-1 0,-1 1 1,1-1-1,-1 0 0,0 0 0,0 0 0,0 0 0,0-1 1,0 1-1,0-1 0,-1 0 0,1 1 0,0-2 0,-1 1 0,1 0 1,-6 0-1,4-1 16,-19-4 263,-10 24-538,33-19 179,-10 9 5,10-9-24,-1 1 1,1-1 0,-1 0-1,1 1 1,0-1-1,-1 1 1,1-1-1,0 1 1,-1 2-1,-12 14-367,13-17 317,0-1 0,1 0 0,-1 1 1,0-1-1,1 0 0,-1 0 0,0 0 0,1 1 1,-1-1-1,0 0 0,0 0 0,1 0 0,-1 0 1,0 0-1,0 0 0,1-1 0,-1 1 0,0 0 1,1 0-1,-1 0 0,0-1 0,1 1 0,-1 0 1,0-1-1,1 1 0,-1 0 0,1-1 1,-1 1-1,1-1 0,-2 0 0,1-1-20,-1 0 0,1 0 0,-1 1 0,1-1 0,0 0 0,0 0 0,0 0 0,0 0 0,-1-4 0,-1-7-379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5.281"/>
    </inkml:context>
    <inkml:brush xml:id="br0">
      <inkml:brushProperty name="width" value="0.05" units="cm"/>
      <inkml:brushProperty name="height" value="0.05" units="cm"/>
    </inkml:brush>
  </inkml:definitions>
  <inkml:trace contextRef="#ctx0" brushRef="#br0">90 171 13467,'4'-8'1323,"-2"6"-998,0-1 0,-1 1 0,0-1 0,0 1 0,1-1 0,-1 0 0,-1 1 0,1-1 0,0 0 0,-1 0 0,1 0 0,-1-5 0,0 8-248,-1 0-1,1 0 1,-1 1 0,1-1 0,0 0 0,-1 0-1,1 0 1,-1 0 0,1 0 0,0 1 0,-1-1 0,1 0-1,0 0 1,-1 1 0,1-1 0,0 0 0,0 1-1,-1-1 1,1 0 0,0 1 0,0-1 0,-1 0 0,1 1-1,0-1 1,0 0 0,0 1 0,0-1 0,0 1-1,-1 0 1,-18 43 314,1 1 0,2 1 0,3 0 0,1 1 0,-8 70 0,21-93-271,-1-23-118,0-1 0,1 1 1,-1-1-1,0 1 0,0-1 0,0 0 0,1 1 0,-1-1 1,0 0-1,0 1 0,1-1 0,-1 0 0,0 1 0,1-1 1,-1 0-1,0 1 0,1-1 0,-1 0 0,1 0 0,-1 0 1,0 1-1,1-1 0,-1 0 0,1 0 0,-1 0 1,0 0-1,1 0 0,-1 0 0,1 0 0,-1 0 0,1 0 1,-1 0-1,1 0 0,-1 0 0,1 0 0,-1 0 0,0 0 1,1 0-1,-1 0 0,1-1 0,-1 1 0,0 0 1,1 0-1,-1 0 0,1-1 0,-1 1 0,0 0 0,1-1 1,-1 1-1,0 0 0,0-1 0,1 1 0,-1-1 0,7-5 0,0 0 0,0 0-1,-1-1 1,0 0 0,-1 0-1,8-12 1,27-54-28,-28 50 16,67-140-28,-183 506-101,93-304 132,8-25 8,-4 7-5,2 0 0,1 0 0,0 1-1,-1 38 1,5-59 4,0 0 0,0 0 0,0-1 0,0 1-1,0 0 1,0 0 0,0-1 0,1 1-1,-1 0 1,0 0 0,0-1 0,0 1-1,1 0 1,-1 0 0,0-1 0,1 1 0,-1 0-1,1-1 1,-1 1 0,1-1 0,0 1-1,-1 0 1,1-1 0,-1 0 0,1 0 0,-1 0 0,1 0 0,0 0 0,-1-1 0,1 1 0,-1 0 0,1 0 0,-1 0 0,1 0 0,-1 0 0,1-1 0,-1 1 0,1 0 0,-1-1 0,0 1 0,1 0 0,-1-1 0,1 1 0,0-1-1,26-33 5,13-30 18,40-83 1,21-77 14,-58 128-53,-40 89 12,4-9-29,0 1 1,16-25 0,-23 40 31,0 0-1,0 0 1,0 1 0,0-1-1,0 0 1,0 0-1,0 0 1,0 0 0,0 1-1,0-1 1,0 0 0,0 0-1,1 0 1,-1 0-1,0 0 1,0 1 0,0-1-1,0 0 1,0 0 0,0 0-1,0 0 1,0 0 0,1 0-1,-1 0 1,0 1-1,0-1 1,0 0 0,0 0-1,0 0 1,0 0 0,1 0-1,-1 0 1,0 0-1,0 0 1,0 0 0,0 0-1,1 0 1,-1 0 0,0 0-1,0 0 1,0 0-1,0 0 1,0 0 0,1 0-1,-1 0 1,0 0 0,0 0-1,0 0 1,0 0-1,1 0 1,-1 0 0,0 0-1,0-1 1,0 1 0,0 0-1,0 0 1,0 0 0,1 0-1,-1 0 1,0 0-1,0 0 1,0-1 0,0 1-1,0 0 1,0 0 0,0 0-1,0 0 1,0-1-1,3 25-42,-6 29-5,-2-13 32,3-29 35,0 0-1,1 1 0,0-1 0,1 1 1,0-1-1,1 1 0,3 20 0,-3-32-12,-1 1-1,0-1 1,0 1-1,0-1 1,0 1-1,1-1 0,-1 1 1,0-1-1,1 1 1,-1-1-1,0 0 1,1 1-1,-1-1 0,0 1 1,1-1-1,-1 0 1,1 1-1,-1-1 1,1 0-1,-1 0 1,0 1-1,1-1 0,-1 0 1,1 0-1,0 0 1,-1 0-1,1 1 1,-1-1-1,1 0 0,-1 0 1,1 0-1,-1 0 1,1 0-1,-1 0 1,1-1-1,-1 1 1,1 0-1,-1 0 0,1 0 1,-1 0-1,1-1 1,-1 1-1,1 0 1,-1 0-1,1-1 0,-1 1 1,1 0-1,-1-1 1,0 1-1,1 0 1,-1-1-1,0 1 1,1-1-1,-1 0 0,25-27 143,11-30 58,-3-2-1,27-68 1,-42 89-168,-7 22-17,-11 17-20,0 1 1,1-1-1,-1 0 0,0 0 0,0 0 0,1 1 1,-1-1-1,0 0 0,0 0 0,0 1 1,0-1-1,1 0 0,-1 0 0,0 1 0,0-1 1,0 0-1,0 1 0,0-1 0,0 0 1,0 1-1,0-1 0,0 0 0,0 0 0,0 1 1,0-1-1,0 0 0,0 1 0,0-1 0,0 0 1,0 1-1,-5 41-3,4-37 3,-6 38-3,-1 1 9,2 1 1,0 67-1,6-110-9,0-1 0,0 0 0,0 1 0,0-1 0,0 0 0,0 1 0,0-1 0,0 0 0,1 0 0,-1 1 0,0-1 0,1 0 0,-1 0 0,1 0 0,-1 1 0,1-1 0,0 0 0,-1 0 0,1 0 0,0 0 0,0 0 0,0 0 0,0 0 0,0 0 0,0-1 0,0 1 0,2 1 0,-1-2-17,0 0 0,-1-1 1,1 1-1,0 0 0,-1-1 0,1 1 0,-1-1 0,1 1 0,-1-1 0,1 0 0,-1 0 0,1 0 1,-1 0-1,1 0 0,-1 0 0,0 0 0,0 0 0,0 0 0,0-1 0,0 1 0,2-2 0,3-7 103,0 0 0,0 0 0,-1-1 0,0 1 0,-1-1 0,0 0 0,-1 0 0,4-24 0,1-12-59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6.474"/>
    </inkml:context>
    <inkml:brush xml:id="br0">
      <inkml:brushProperty name="width" value="0.05" units="cm"/>
      <inkml:brushProperty name="height" value="0.05" units="cm"/>
    </inkml:brush>
  </inkml:definitions>
  <inkml:trace contextRef="#ctx0" brushRef="#br0">182 172 14483,'0'-1'106,"0"1"0,0-1 0,0 0 0,0 0 0,0 0 0,0 0 0,0 1 0,0-1 0,-1 0 0,1 0 0,0 0 0,-1 1 0,1-1 0,0 0 0,-1 0 0,1 1 0,-1-1 0,1 0 0,-1 1 0,1-1 0,-1 1 0,0-1 0,1 1 0,-1-1 0,0 1-1,1-1 1,-1 1 0,-1-1 0,0 1 64,0-1 0,0 1 0,0 0 0,0-1 0,0 1 0,0 0 0,0 1 0,0-1 0,0 0-1,0 0 1,-3 2 0,-2 0 141,-1 0 0,1 1-1,0 1 1,0-1 0,-8 6-1,5-1-219,0 0-1,1 1 1,0 0-1,0 0 1,-8 14 0,13-19-94,1 0 0,1 1 0,-1-1 0,0 1 0,1-1 0,0 1 0,0 0 1,1 0-1,-1 0 0,1 0 0,0 0 0,0 0 0,1 0 0,0 0 1,0 10-1,0-15 0,0 1 0,0 0 0,0-1 0,0 1 0,0-1 0,1 1 1,-1-1-1,0 1 0,0-1 0,0 1 0,1-1 0,-1 1 0,0-1 0,1 1 1,-1-1-1,0 1 0,1-1 0,-1 0 0,0 1 0,1-1 0,-1 1 0,1-1 1,-1 0-1,1 0 0,-1 1 0,1-1 0,-1 0 0,1 0 0,-1 0 0,1 1 1,-1-1-1,1 0 0,0 0 0,1 0-2,0-1 0,0 1 0,-1-1 0,1 1 0,0-1-1,0 0 1,-1 1 0,1-1 0,-1 0 0,3-2 0,32-31-37,-18 11 34,-15 18 8,0 0-1,0 1 1,1-1 0,0 1-1,0 0 1,0 0-1,0 0 1,1 0-1,-1 1 1,9-5 0,-12 8 0,-1 0 1,1 0-1,0 0 1,0 0 0,0 0-1,0 0 1,-1 0-1,1 0 1,0 0-1,0 0 1,0 1 0,0-1-1,-1 0 1,1 1-1,0-1 1,0 0 0,-1 1-1,1-1 1,0 1-1,-1-1 1,1 1 0,-1-1-1,1 1 1,0 0-1,-1-1 1,1 1-1,-1 0 1,0-1 0,1 1-1,-1 0 1,1 0-1,-1 1 1,9 26 5,-9-28-6,9 52 17,-8-38 1,1-1-1,0 1 1,1-1-1,1 0 1,0 0-1,8 17 1,-12-30-10,1 1 0,-1 0 1,0 0-1,1-1 0,-1 1 0,1 0 0,0-1 1,-1 1-1,1-1 0,-1 1 0,1-1 0,0 1 1,-1-1-1,1 1 0,0-1 0,-1 0 1,1 1-1,0-1 0,0 0 0,0 1 0,-1-1 1,1 0-1,0 0 0,0 0 0,0 0 0,-1 0 1,1 0-1,0 0 0,0 0 0,0 0 0,0 0 1,-1-1-1,1 1 0,0 0 0,0 0 0,-1-1 1,1 1-1,0 0 0,0-1 0,-1 1 0,1-1 1,0 1-1,-1-1 0,1 0 0,0 0 1,3-3 35,0 0 0,0 0 0,0-1 0,-1 1 1,4-6-1,0-4 54,0 0 0,0-1 0,-1 1 0,5-22 1,-9 27-74,1-1 0,-2 1 1,1-1-1,-2 1 0,1-1 1,-1 1-1,0-1 0,-3-13 1,-4 8-38,7 15 9,0 0 1,-1 0-1,1-1 1,0 1-1,0 0 1,-1 0 0,1 0-1,0-1 1,-1 1-1,1 0 1,0 0-1,-1 0 1,1 0 0,0 0-1,-1 0 1,1 0-1,0 0 1,-1 0-1,1 0 1,0 0 0,-1 0-1,1 0 1,0 0-1,-1 0 1,1 0-1,-1 1-4,0-1 0,0 1 0,0-1 0,0 1 0,0 0 0,1 0 0,-1 0 0,0-1 0,1 1 0,-1 0 0,1 0 0,-1 0 0,1 0 0,-1 0 0,1 0 0,0 0 0,-1 0 0,1 0 0,0 0 0,0 0 0,-1 2 0,1-2 3,0 1-1,0-1 1,-1 0-1,1 1 0,0-1 1,0 0-1,0 1 1,0-1-1,0 0 1,1 1-1,-1-1 1,0 0-1,0 1 0,1-1 1,-1 0-1,1 0 1,0 1-1,-1-1 1,1 0-1,0 0 1,-1 0-1,1 0 1,2 2-1,-2-2 5,1-1 0,-1 0 0,1 1 1,-1-1-1,1 0 0,-1 0 0,0 0 0,1 0 0,-1 0 1,1 0-1,-1 0 0,1 0 0,-1 0 0,1-1 0,-1 1 1,0-1-1,3 0 0,7-5 26,0 0-1,0 0 1,17-14-1,50-48 34,-53 44-345,0 2-1,30-20 0,-54 42 243,0-1 0,-1 1-1,1-1 1,0 1 0,0-1 0,0 1 0,0 0 0,0-1 0,-1 1 0,1 0 0,0 0 0,0 0-1,0 0 1,0 0 0,0 0 0,0 0 0,0 0 0,0 0 0,0 0 0,1 1 0,-2-1 25,1 0 1,-1 0 0,0 1 0,0-1 0,1 0-1,-1 1 1,0-1 0,1 1 0,-1-1 0,0 0-1,0 1 1,0-1 0,0 1 0,1-1 0,-1 1-1,0-1 1,0 0 0,0 1 0,0-1 0,0 1-1,0-1 1,0 1 0,0-1 0,0 1 0,0-1-1,0 0 1,0 1 0,-1-1 0,1 1 0,0-1-1,0 0 1,0 1 0,-1-1 0,1 1 0,0-1-1,0 0 1,-1 1 0,1-1 0,0 0 0,-1 1-1,1-1 26,0 1 0,-1-1 0,1 0 0,0 0 0,0 1 0,-1-1-1,1 0 1,0 0 0,-1 1 0,1-1 0,0 0 0,0 0 0,-1 0-1,1 0 1,0 0 0,-1 1 0,1-1 0,-1 0 0,1 0 0,0 0-1,-1 0 1,1 0 0,0 0 0,-1 0 0,1 0 0,0 0 0,-1 0 0,1 0-1,0 0 1,-1-1 0,1 1 0,0 0 0,-1 0 0,1 0 0,0 0-1,-1-1 1,1 1 0,0 0 0,-1 0 0,1 0 0,0-1 0,0 1-1,-1 0 1,1-1 0,0 1 0,0 0 0,-1-1 0,-11-18 336,9 14-223,0 1-51,1 0 0,-1 0 0,0 1 0,0 0 0,0-1 0,0 1 0,-1 0 1,1 0-1,-5-2 0,7 5-59,-1-1 0,1 1 0,-1-1 0,1 1 0,-1 0 0,1 0 0,-1-1 0,0 1 0,1 0 0,-1 1 0,1-1 0,-1 0 0,1 0 0,-1 1 0,0-1 0,1 1 0,0-1 0,-1 1 0,1-1 0,-1 1 0,1 0 0,0 0 1,-1 0-1,1 0 0,0 0 0,0 0 0,0 0 0,0 0 0,-2 3 0,-4 4 3,1 0 0,0 0 0,1 1 0,-1 0 0,2 0 0,-1 1 0,1-1 0,1 1 0,-4 14-1,3-8 10,2-1-1,-1 1 0,2 0 1,0-1-1,2 24 0,-1-36-19,0 1 0,1-1 0,-1 0 0,1 0 0,-1 0 0,1 0 0,0 0 0,0 0 0,1 0 0,-1 0 0,1-1 0,-1 1 0,1 0 0,0-1 0,0 1 0,0-1 0,0 0 0,0 0 0,1 0-1,-1 0 1,1 0 0,-1 0 0,5 2 0,-1-2-79,-1-1 0,0 1 0,1-1 0,-1 0-1,1-1 1,-1 1 0,1-1 0,0 0 0,-1 0-1,1-1 1,-1 0 0,10-2 0,-5 0-83,-1 0-1,1-1 1,-1 0 0,1-1-1,-1 0 1,0 0 0,-1-1-1,10-7 1,14-11-279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6.924"/>
    </inkml:context>
    <inkml:brush xml:id="br0">
      <inkml:brushProperty name="width" value="0.05" units="cm"/>
      <inkml:brushProperty name="height" value="0.05" units="cm"/>
    </inkml:brush>
  </inkml:definitions>
  <inkml:trace contextRef="#ctx0" brushRef="#br0">86 212 16363,'-15'27'530,"1"1"-1,1 0 0,-11 35 0,19-48-403,1 1-1,1 0 1,0 0-1,1 1 1,0-1-1,2 0 1,1 26-1,-1-39-96,0-1-1,1 1 1,-1 0 0,1-1-1,0 1 1,-1-1 0,1 1-1,0-1 1,1 1-1,-1-1 1,0 0 0,2 3-1,-2-4-14,0-1 0,0 1 0,0 0 0,0-1 0,0 0 0,-1 1 0,1-1 0,0 1 1,0-1-1,0 0 0,0 0 0,0 0 0,0 0 0,0 1 0,0-1 0,0-1 0,0 1 0,0 0 0,0 0 0,0 0 0,0 0 0,0-1 0,0 1 0,0 0 0,0-1 0,0 1 0,0-1 0,0 1 0,-1-1 0,1 1 0,0-1 0,1-1 0,8-6 71,0 0-1,0-1 1,-1 0-1,0 0 1,-1-1-1,12-18 1,39-73 389,-53 90-410,15-29 116,-1-1 0,-3-1 0,-1 0 1,-2-1-1,14-72 0,-28 90-135,0 25-46,0 0 0,0 0 1,0 0-1,0 0 0,0-1 0,0 1 0,0 0 1,0 0-1,0 0 0,-1 0 0,1-1 0,0 1 0,0 0 1,0 0-1,0 0 0,0 0 0,0 0 0,-1 0 1,1-1-1,0 1 0,0 0 0,0 0 0,0 0 0,0 0 1,-1 0-1,1 0 0,0 0 0,0 0 0,0 0 0,0 0 1,-1 0-1,1 0 0,0 0 0,0 0 0,0 0 1,-1 0-1,1 0 0,0 0 0,0 0 0,0 0 0,0 0 1,-1 0-1,1 0 0,0 0 0,0 0 0,0 0 1,0 0-1,-1 0 0,1 1 0,0-1 0,-2 2-9,-1 1 0,1 0-1,0 0 1,0 0 0,0 0-1,1 0 1,-1 0 0,1 0-1,-3 6 1,-7 30 39,1 1 0,2 0 1,2 0-1,1 0 0,2 0 0,2 1 0,6 60 1,-4-98-35,8 53-487,-8-52 427,0 1 0,0-1 0,1 1 1,0-1-1,0 0 0,0 0 0,0 0 1,0 0-1,5 5 0,-7-9 58,0 0 1,1 0-1,-1 1 0,0-1 0,0 0 0,0 0 0,0 0 0,1 1 0,-1-1 1,0 0-1,0 0 0,1 0 0,-1 0 0,0 1 0,0-1 0,1 0 0,-1 0 0,0 0 1,1 0-1,-1 0 0,0 0 0,0 0 0,1 0 0,-1 0 0,0 0 0,1 0 1,-1 0-1,0 0 0,0 0 0,1 0 0,-1 0 0,5-9-336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8.008"/>
    </inkml:context>
    <inkml:brush xml:id="br0">
      <inkml:brushProperty name="width" value="0.05" units="cm"/>
      <inkml:brushProperty name="height" value="0.05" units="cm"/>
    </inkml:brush>
  </inkml:definitions>
  <inkml:trace contextRef="#ctx0" brushRef="#br0">158 228 15387,'-2'-3'244,"0"-1"0,0 1-1,0 0 1,-1 0 0,1 1 0,-1-1-1,-5-4 1,7 7-198,0-1 1,0 1-1,0-1 0,0 1 1,0 0-1,0-1 0,0 1 0,-1 0 1,1 0-1,0-1 0,0 1 1,0 0-1,0 0 0,0 0 1,-1 1-1,1-1 0,0 0 0,0 0 1,0 1-1,0-1 0,0 0 1,0 1-1,0-1 0,0 1 1,0 0-1,0-1 0,0 1 0,0 0 1,0-1-1,0 1 0,-1 1 1,-5 6 74,1-1 1,0 2 0,0-1 0,0 0 0,1 1-1,1 0 1,-6 15 0,-21 72 173,26-81-236,2 0-1,-1 1 1,2-1-1,0 1 1,1 0-1,1 0 1,0 0 0,4 27-1,-3-41-42,-1 1-1,1-1 1,0 1-1,0-1 0,0 0 1,0 1-1,0-1 1,0 0-1,0 0 1,1 0-1,-1 0 1,1 0-1,0 0 1,-1 0-1,1-1 1,3 3-1,-3-3 0,-1-1 0,1 1 0,0-1 0,-1 1 0,1-1 0,0 0 0,0 0 0,0 0 0,-1 0 0,1 0 0,0 0 0,0 0 0,-1-1 0,1 1 0,0-1 0,-1 1 0,1-1 0,0 0 0,-1 1 0,1-1 0,-1 0 0,1 0 0,-1 0 0,1 0 0,-1-1 0,2-1 0,12-10 76,-1-1-1,-1-1 0,-1 0 0,0-1 1,18-30-1,40-97 455,-47 88-307,-3-1 0,-3-2-1,12-64 1,-28 97-123,-1 25-114,0 0-1,-1 0 1,1 0 0,0 0 0,0 0-1,-1 0 1,1 0 0,0 0 0,-1 0 0,1 0-1,0 1 1,0-1 0,-1 0 0,1 0 0,0 0-1,0 0 1,-1 1 0,1-1 0,0 0 0,0 0-1,0 1 1,0-1 0,-1 0 0,1 0 0,0 1-1,0-1 1,0 0 0,0 0 0,0 1 0,0-1-1,0 0 1,0 1 0,-1-1 0,1 0 0,0 1-1,-4 8-17,1 0-1,-6 20 1,0 15-15,3 1 0,2 0 0,1 0 1,3 1-1,10 86 0,-9-123 29,1-1 0,0 1 0,1-1 0,0 0 0,8 15 0,-10-20 7,0-1-1,1 0 0,-1 0 0,1 1 0,0-1 0,-1 0 0,1 0 0,0-1 1,0 1-1,0 0 0,0-1 0,1 1 0,-1-1 0,0 0 0,1 1 0,-1-1 0,1-1 1,-1 1-1,1 0 0,-1 0 0,1-1 0,0 1 0,3-1 0,-1-1 6,0 0-1,-1 0 0,1 0 1,0 0-1,0-1 1,-1 0-1,1 0 0,-1 0 1,1-1-1,-1 0 0,0 0 1,0 0-1,6-6 0,5-5 36,-1-1-1,12-17 0,-7 7 51,-1-1 0,26-50 1,-36 60-63,-2 1 0,1-1 0,-2-1 0,0 1 0,-1-1 0,3-28 0,-7 44-31,0-1 0,0 0 0,0 0 0,0 0 0,0 0 0,0 1 1,0-1-1,-1 0 0,1 0 0,-1 0 0,0-1 0,0 2-1,1 1-1,0-1 1,-1 1-1,1 0 1,0-1-1,-1 1 1,1-1-1,0 1 1,-1 0-1,1 0 1,-1-1 0,1 1-1,-1 0 1,1-1-1,-1 1 1,1 0-1,-1 0 1,1 0-1,-1 0 1,1 0-1,-1-1 1,1 1-1,-1 0 1,1 0-1,-1 0 1,-1 1-3,-1 0 1,1-1-1,0 1 1,0 0-1,1 0 1,-1 0-1,0 1 0,0-1 1,0 0-1,1 1 1,-1-1-1,0 1 0,1-1 1,0 1-1,-1 0 1,-1 2-1,-9 17 1,0-1-1,1 2 1,2 0 0,0 0-1,1 0 1,1 1 0,1 0-1,-3 29 1,9-51 4,-1 35 31,1-35-31,0 0 0,0 0-1,0-1 1,0 1-1,1 0 1,-1 0-1,0-1 1,0 1-1,0 0 1,1-1-1,-1 1 1,0 0-1,1 0 1,-1-1-1,0 1 1,1-1-1,-1 1 1,1 0-1,-1-1 1,1 1-1,-1-1 1,1 1-1,0-1 1,-1 1 0,1-1-1,0 0 1,-1 1-1,1-1 1,0 0-1,-1 1 1,1-1-1,0 0 1,0 0-1,-1 0 1,1 0-1,0 0 1,0 0-1,-1 0 1,1 0-1,0 0 1,0 0-1,-1 0 1,2 0-1,7-5 9,0 0-1,-1 0 0,0 0 0,0-1 0,0-1 0,-1 1 0,0-1 0,10-13 0,0 3-8,24-28-29,-24 25-53,0 2-1,1 0 1,28-20 0,-45 37 68,0 0 1,0 0 0,1 0-1,-1 0 1,0 0-1,1 1 1,-1-1 0,1 1-1,-1-1 1,1 1-1,-1 0 1,1-1 0,-1 1-1,1 0 1,-1 0 0,1 0-1,3 0 1,-4 1 0,0-1 1,0 1-1,0-1 1,0 1 0,0 0-1,0 0 1,0-1-1,0 1 1,0 0-1,0 0 1,0 0-1,0 0 1,0 0 0,-1 0-1,1 0 1,0 0-1,0 2 1,2 5-36,0 0 0,-1 1 0,0-1 0,0 1 0,0 9 0,-1-8 22,1 8 21,1 0 1,1-1 0,10 31-1,-14-46 13,1-1 0,-1 0 0,1 0 0,-1 0 0,1 0-1,-1 0 1,1 0 0,0 0 0,-1 0 0,1 0 0,0 0 0,0 0 0,0 0-1,0-1 1,0 1 0,0 0 0,0-1 0,0 1 0,0 0 0,0-1-1,0 1 1,0-1 0,0 0 0,0 1 0,2-1 0,-1 0 5,0 0 0,0-1 0,0 1 0,0-1 0,0 1 0,0-1 0,-1 0 0,1 0 0,0 0 0,0 0 0,-1 0 0,1 0 0,-1 0 0,2-2 0,6-6 64,0-1 0,-1 1-1,12-19 1,-20 28-78,18-26 65,-2-1-1,0-1 0,-2 0 1,14-41-1,-26 57-134,-5 13-40,-9 17-21,-2 23-17,13-39 142,1 1 0,-1 0 1,1-1-1,0 1 0,0 0 1,0-1-1,0 1 0,0 0 1,1-1-1,-1 1 0,1 0 0,0-1 1,1 6-1,-1-8 8,-1 1 0,1 0-1,-1 0 1,1-1 0,-1 1 0,1 0-1,-1-1 1,1 1 0,0-1 0,-1 1-1,1-1 1,0 1 0,0-1 0,-1 1-1,1-1 1,0 0 0,0 1 0,0-1 0,-1 0-1,1 0 1,0 0 0,0 1 0,1-1-1,0 0 5,1-1 0,-1 1-1,0 0 1,0-1 0,0 1-1,0-1 1,0 0 0,0 0 0,3-1-1,3-3 18,1-1 0,-1 1 1,8-9-1,-16 14-23,30-29 137,-1-2 0,36-48 0,-53 64-100,-2 4-25,-6 11-9,-8 22-6,-5 7 10,2 0 0,1 0 0,2 0 0,0 0 0,2 34 0,2-58-4,0 0 1,1 0-1,0-1 1,0 1 0,0 0-1,1-1 1,2 8 0,-3-11-18,-1 0 0,0-1 0,1 1 0,-1 0 1,1-1-1,-1 1 0,1 0 0,-1-1 0,1 1 0,0 0 0,-1-1 1,1 1-1,0-1 0,-1 1 0,1-1 0,0 0 0,0 1 0,-1-1 1,1 0-1,0 1 0,0-1 0,0 0 0,-1 0 0,1 0 1,0 0-1,0 1 0,0-1 0,0 0 0,-1-1 0,1 1 0,0 0 1,0 0-1,0 0 0,0 0 0,-1-1 0,1 1 0,0 0 0,0-1 1,-1 1-1,1-1 0,0 1 0,0-1 0,-1 1 0,1-1 0,-1 1 1,1-1-1,0 0 0,0-1 0,4-3-98,0-1 0,0 0 0,0 0 0,-1-1 1,0 1-1,0-1 0,-1 0 0,4-11 0,1-5-74,6-35 0,-4 0-203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8.470"/>
    </inkml:context>
    <inkml:brush xml:id="br0">
      <inkml:brushProperty name="width" value="0.05" units="cm"/>
      <inkml:brushProperty name="height" value="0.05" units="cm"/>
    </inkml:brush>
  </inkml:definitions>
  <inkml:trace contextRef="#ctx0" brushRef="#br0">3 0 15603,'-3'27'993,"5"-1"-1113,2-4-113,9-4 2250,3-2-1817,7-7 8,1-4 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4.979"/>
    </inkml:context>
    <inkml:brush xml:id="br0">
      <inkml:brushProperty name="width" value="0.05" units="cm"/>
      <inkml:brushProperty name="height" value="0.05" units="cm"/>
    </inkml:brush>
  </inkml:definitions>
  <inkml:trace contextRef="#ctx0" brushRef="#br0">133 27 13931,'0'-1'254,"5"-17"1329,-5 11-800,-6 8 536,1 4-1099,1 0 0,-1 1 0,1-1 0,1 1 0,-1 0 0,1 0 0,0 0-1,1 1 1,-4 10 0,1-4-43,-14 39 21,2 1-1,3 0 1,1 1 0,4 0 0,1 1 0,3 0 0,3 80 0,2-125-184,1 1 0,0-1 0,1 1 0,0-1 0,1 0 0,0 1 0,1-1 0,7 14 0,-9-20-60,1 0-1,0 0 1,-1 0-1,1-1 1,0 0-1,1 1 0,-1-1 1,1 0-1,-1-1 1,1 1-1,0-1 1,0 1-1,0-1 1,0 0-1,0-1 0,1 1 1,-1-1-1,0 0 1,1 0-1,-1 0 1,1 0-1,4-1 0,-2 0-23,-1 0-1,0 0 0,1-1 1,-1 0-1,12-3 0,0-4-193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8.897"/>
    </inkml:context>
    <inkml:brush xml:id="br0">
      <inkml:brushProperty name="width" value="0.05" units="cm"/>
      <inkml:brushProperty name="height" value="0.05" units="cm"/>
    </inkml:brush>
  </inkml:definitions>
  <inkml:trace contextRef="#ctx0" brushRef="#br0">56 546 15483,'-11'26'1062,"-1"0"39,-12 41 0,22-60-926,0 0 1,0 1-1,1-1 1,0 0-1,1 1 0,0-1 1,0 1-1,0-1 1,1 1-1,3 12 0,-4-19-158,1-1 0,-1 1 0,0 0 1,0 0-1,1 0 0,-1 0 0,1-1 0,-1 1 0,1 0 0,-1 0 0,1-1 0,0 1 0,-1 0 0,1-1 0,0 1 0,-1 0 0,1-1 0,0 1 0,0-1 0,-1 0 0,1 1 0,0-1 0,0 0 0,0 1 0,0-1 0,0 0 0,0 0 0,-1 0 0,1 1 0,0-1 0,0 0 0,0 0 0,0-1 0,0 1 0,0 0 0,0 0 0,0 0 0,0-1 0,-1 1 0,1 0 0,0-1 0,0 1 0,0 0 1,-1-1-1,1 0 0,0 1 0,0-1 0,6-3 10,-1-1 0,0 1 0,0-1 0,7-8 0,0-2-42,0-1 0,-2 0 0,0 0 0,15-33 0,27-75-608,-52 121 590,5-12-294,-7 22-5,-4 16 215,3-17 118,-7 62 140,8-60-84,1 0-1,0 0 1,1 0-1,-1 0 0,1 0 1,3 10-1,-3-17-36,-1 1 1,0-1-1,1 0 0,-1 0 1,1 0-1,-1 1 0,1-1 0,0 0 1,-1 0-1,1 0 0,0 0 1,0 0-1,0 0 0,0 0 1,0 0-1,0 0 0,0-1 0,0 1 1,0 0-1,0-1 0,1 1 1,-1 0-1,0-1 0,0 0 1,1 1-1,-1-1 0,0 0 0,1 0 1,-1 1-1,0-1 0,1 0 1,-1 0-1,0 0 0,1-1 1,-1 1-1,0 0 0,0 0 0,1-1 1,-1 1-1,0-1 0,2 0 1,4-3 47,0 1 0,0-1 1,0 0-1,0-1 0,-1 0 1,6-5-1,11-13 97,0-1 0,-2-1-1,-1-1 1,-1-1 0,31-57 0,-22 27-43,-2-2 1,19-68-1,-41 116-126,18-71-45,-20 74 35,-1 0-1,0 0 1,0 0-1,-1 0 0,0 0 1,-1 0-1,-2-16 1,3 23 11,0 0-1,0 1 1,0-1-1,-1 0 1,1 1 0,0-1-1,0 0 1,0 1-1,-1-1 1,1 0 0,0 1-1,-1-1 1,1 1 0,-1-1-1,1 1 1,0-1-1,-1 1 1,1-1 0,-1 1-1,0-1 1,1 1 0,-1 0-1,1-1 1,-1 1-1,0 0 1,1-1 0,-1 1-1,0 0 1,-1 0-3,1 0 1,0 0 0,0 1-1,0-1 1,0 0-1,0 1 1,0-1 0,0 1-1,0 0 1,0-1 0,0 1-1,0 0 1,0 0-1,0-1 1,-1 2 0,-4 5-19,0 0 0,1 1 0,-9 14 0,-8 20 135,3 1 0,2 1 0,1 1 0,3 0 0,1 1 0,2 0 0,3 0 0,-3 80 0,9-117-81,2 0 1,-1 0-1,1 0 1,1 0-1,0 0 1,0 0-1,4 10 1,-5-17-25,0 0 0,0 0-1,0-1 1,0 1 0,0 0 0,0-1-1,0 1 1,0-1 0,1 1 0,-1-1 0,1 1-1,-1-1 1,1 0 0,-1 0 0,1 0 0,0 0-1,0 0 1,-1 0 0,1 0 0,0-1 0,0 1-1,0-1 1,0 1 0,0-1 0,0 0-1,0 0 1,0 1 0,0-1 0,0-1 0,0 1-1,-1 0 1,1 0 0,0-1 0,0 1 0,0-1-1,0 0 1,3-1 0,1-1 0,-1 0 0,0 0 1,1-1-1,-1 1 0,0-1 0,-1-1 0,1 1 1,-1 0-1,0-1 0,0 0 0,0 0 0,0 0 1,2-7-1,6-11 13,16-43 0,-27 65-19,6-18-3,-1 1 0,0-1 0,-2 0 0,5-39 1,-9 56-1,0 0 0,0 1 0,0-1 1,0 0-1,0 0 0,-1 1 1,1-1-1,0 0 0,-1 1 1,0-3-1,0 4 2,1-1 1,0 1-1,0 0 1,0 0-1,0 0 1,0 0-1,0 0 1,0 0-1,0 0 1,0 0-1,0 0 1,0 0-1,-1 0 1,1-1-1,0 1 1,0 0-1,0 0 1,0 0-1,0 0 1,0 0-1,0 0 1,0 0-1,-1 0 1,1 0-1,0 0 1,0 0-1,0 0 1,0 0-1,0 0 0,0 0 1,-1 0-1,1 0 1,0 0-1,0 0 1,0 0-1,0 0 1,0 1-1,0-1 1,0 0-1,0 0 1,-1 0-1,1 0 1,0 0-1,0 0 1,0 0-1,0 0 1,0 0-1,-6 13-22,1 7 29,0 0-1,1 0 0,1 1 1,1-1-1,1 1 0,1-1 1,5 41-1,-5-59-3,0 0 0,1 0 0,-1 0 0,1 0 0,-1 0 0,1 0 0,0 0 0,0 0 0,0 0 0,0 0 0,0 0 0,0-1 0,0 1 0,0 0 0,1-1 0,-1 1 0,1-1 0,-1 0 0,1 1 0,0-1 0,0 0 0,2 2 0,-1-3 0,-1 1 0,1-1 0,-1 0 0,0 0 0,1 0 0,-1 0 0,1 0-1,-1-1 1,1 1 0,-1-1 0,0 1 0,1-1 0,-1 0 0,0 0 0,0 0-1,0 0 1,1-1 0,-1 1 0,2-2 0,7-6 2,0 0-1,0 0 1,-1-1 0,-1 0 0,15-21 0,36-63-107,-36 52 11,-13 30 39,-11 12 51,1 0 0,-1 0 0,0 1 0,0-1 0,0 0 0,1 0 0,-1 0 0,0 0 0,0 0 0,0 1 0,0-1 0,1 0 0,-1 0 0,0 0 0,0 1 0,0-1 0,0 0 0,0 0 0,0 1 0,0-1 0,0 0 0,0 0 0,1 1-1,-1-1 1,0 0 0,0 0 0,0 1 0,0-1 0,-1 0 0,1 0 0,0 0 0,0 1 0,0-1 0,-4 34-93,3-32 94,-7 42 43,0-6 76,2 0-1,1 0 1,1 43 0,4-76-109,0-1 1,1 1-1,-1 0 1,1-1-1,0 0 1,0 1-1,1-1 1,1 5-1,-2-8-15,-1-1 0,0 1 0,1 0-1,-1-1 1,1 1 0,-1 0 0,1-1 0,0 1-1,-1-1 1,1 1 0,0-1 0,-1 1 0,1-1-1,0 0 1,-1 1 0,1-1 0,0 0 0,0 1 0,1-1-1,-1 0-23,1 0 1,-1 0-1,1 0 0,-1-1 0,1 1 0,-1 0 0,1-1 0,-1 1 0,0-1 0,1 1 0,-1-1 1,0 0-1,0 0 0,3-1 0,2-3-142,0-1 1,-1 1-1,0-1 1,0 0-1,0 0 1,-1 0-1,1-1 1,-2 0-1,1 0 1,3-10-1,2-7-80,-1 0 0,4-25 0,2-24-329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9.310"/>
    </inkml:context>
    <inkml:brush xml:id="br0">
      <inkml:brushProperty name="width" value="0.05" units="cm"/>
      <inkml:brushProperty name="height" value="0.05" units="cm"/>
    </inkml:brush>
  </inkml:definitions>
  <inkml:trace contextRef="#ctx0" brushRef="#br0">16 1 16748,'-2'10'311,"-2"4"-35,1 0 0,0 0-1,1 0 1,0 28 0,2-39-302,0 0 0,1 0 0,-1 0 0,1 1 0,0-1 0,0 0 0,0 0 0,0 0 0,0 0 0,1 0 0,-1-1 0,1 1 0,0 0 0,0-1 0,0 1-1,0-1 1,0 0 0,1 1 0,-1-1 0,1 0 0,-1-1 0,1 1 0,0 0 0,-1-1 0,1 1 0,0-1 0,6 2 0,7 1-471,1-1-1,19 2 1,-21-4 225,0 1 0,1 1 1,-1 0-1,20 8 0,-32-10 344,1 1 0,-1 0 0,0-1 0,1 1 0,-1 1 0,0-1 0,0 0 0,0 1 0,-1-1 0,1 1 0,-1 0 0,1 0 0,-1 0 0,0 0 0,0 0 0,0 1 0,-1-1 0,1 1 0,-1-1 0,0 1 0,0-1 0,1 7 0,-1 1 457,0 0-1,-1 0 1,0 1-1,-3 12 1,2-14 87,0 0 1,0 0-1,1 0 1,3 20-1,-3-30-594,0 1 0,0-1 1,0 0-1,0 1 0,0-1 0,0 0 0,0 1 0,0-1 0,0 0 0,1 1 0,-1-1 0,0 0 0,0 0 0,0 1 0,0-1 0,1 0 0,-1 0 0,0 1 0,0-1 0,1 0 0,-1 0 0,0 1 0,0-1 0,1 0 0,-1 0 0,0 0 0,1 0 0,-1 0 0,0 0 0,1 1 0,-1-1 1,0 0-1,1 0 0,-1 0 0,0 0 0,1 0 0,-1 0 0,16-8 343,12-20-256,-26 26-91,18-21-80,-12 12-48,2 1 0,0 0 0,0 0-1,0 1 1,2 0 0,11-8 0,-22 16 93,0 1 1,0-1 0,1 0 0,-1 1 0,0-1-1,0 1 1,1-1 0,-1 1 0,0-1 0,1 1 0,-1 0-1,0 0 1,1 0 0,-1 0 0,1 0 0,-1 0 0,0 0-1,1 0 1,-1 0 0,0 1 0,1-1 0,-1 0 0,0 1-1,1-1 1,-1 1 0,0 0 0,0-1 0,0 1 0,1 0-1,-1 0 1,0 0 0,0 0 0,0 0 0,0 0 0,-1 0-1,1 0 1,0 0 0,0 0 0,0 0 0,-1 0 0,1 1-1,-1-1 1,1 0 0,-1 1 0,0-1 0,1 2-1,2 9 43,-1 0-1,0 0 0,0-1 0,-1 17 0,-1-21 24,0 2-36,0-3 57,0 1 0,1-1 0,0 1 0,0-1 0,3 11 0,-4-16-59,0-1-1,1 1 0,-1 0 0,0 0 1,1-1-1,-1 1 0,1 0 0,-1-1 0,1 1 1,-1 0-1,1-1 0,0 1 0,-1-1 0,1 1 1,0-1-1,-1 1 0,1-1 0,0 1 1,0-1-1,1 1 0,-1-1-7,0 0 0,1 0-1,-1 0 1,1 0 0,-1-1 0,1 1 0,-1 0 0,0-1 0,1 1-1,-1-1 1,0 1 0,1-1 0,-1 0 0,0 1 0,0-1-1,2-1 1,5-4-132,-1 0 0,0-1 0,0 0-1,-1 0 1,0 0 0,0 0 0,7-13 0,29-63-238,-36 71 326,23-52-255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7:29.742"/>
    </inkml:context>
    <inkml:brush xml:id="br0">
      <inkml:brushProperty name="width" value="0.05" units="cm"/>
      <inkml:brushProperty name="height" value="0.05" units="cm"/>
    </inkml:brush>
  </inkml:definitions>
  <inkml:trace contextRef="#ctx0" brushRef="#br0">1 1 18532,'11'-1'1768,"-2"20"-1048,-2 8-279,-5 14 1583,-1 10-984,-1 12-568,0 7-48,-3 4-248,0 4-176,-1-5-768,3-4-360,3-5 888,6 1-216,2-8-216</inkml:trace>
  <inkml:trace contextRef="#ctx0" brushRef="#br0" timeOffset="1">127 1066 19364,'-6'16'1560,"5"-3"-1544,-3-7 1057,4-8 63,0-3-584,2-7-288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39.551"/>
    </inkml:context>
    <inkml:brush xml:id="br0">
      <inkml:brushProperty name="width" value="0.05" units="cm"/>
      <inkml:brushProperty name="height" value="0.05" units="cm"/>
    </inkml:brush>
  </inkml:definitions>
  <inkml:trace contextRef="#ctx0" brushRef="#br0">39 355 15771,'-39'5'163,"50"-7"-27,72-11 113,616-87 1214,-415 64-907,434 0-1,-702 36-550,364-1 63,-4-21-30,-252 9-27,417-39 28,2 41-25,-393 19-12,166 4 3,-228-13 0,139-20 0,-72-10-2,-86 16 29,98-11 0,-137 26 107,0 2 1,-1 0-1,1 2 0,53 14 1,-53-11 27,1 0 1,1-2 0,-1-2-1,33 1 1,-56-5-628,0 0 0,1-1 0,12-4-1,-16 5-965,1-2 826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48.273"/>
    </inkml:context>
    <inkml:brush xml:id="br0">
      <inkml:brushProperty name="width" value="0.05" units="cm"/>
      <inkml:brushProperty name="height" value="0.05" units="cm"/>
    </inkml:brush>
  </inkml:definitions>
  <inkml:trace contextRef="#ctx0" brushRef="#br0">3 0 14411,'0'3'60,"-1"-1"-1,1 0 1,-1 0-1,1 1 1,0-1 0,0 0-1,0 1 1,0-1 0,0 0-1,1 0 1,-1 1-1,1-1 1,-1 0 0,1 0-1,0 0 1,0 1-1,0-1 1,0 0 0,0 0-1,0 0 1,1-1-1,-1 1 1,1 0 0,-1 0-1,1-1 1,2 3-1,5 4-29,1-1-1,0 0 0,19 10 0,-24-14 23,25 12 42,0-1-1,1-2 1,0-1 0,1-2 0,0 0-1,61 6 1,203-1 736,-210-13-561,246 10 330,157 1-490,241-45-17,-3-34-141,-280 24-33,56 5 18,3 30-77,-36 12 52,-159-2 54,-272-2-41,0 2-1,-1 2 1,1 1 0,69 19-1,-105-23 527,-2-1-427,-1 0 1,0 0-1,0 0 1,1 0-1,-1 0 0,0 0 1,1 0-1,-1 0 1,0 0-1,1 0 0,-1 0 1,0 0-1,1 0 1,-1 0-1,0 1 0,1-1 1,-1 0-1,0 0 1,0 0-1,1 0 0,-1 1 1,0-1-1,0 0 1,1 0-1,-1 0 0,0 1 1,0-1-1,0 0 1,1 0-1,-1 1 0,0-1 1,0 0-1,0 1 1,0-1-1,0 0 0,0 1 1,0-1-1,0 0 1,1 1-1,-1-1 0,0 0 1,0 0-1,0 1 1,-1-1-1,1 0 0,0 1 1,0-1-1,0 0 1,0 1-1,0-1 0,0 0 1,-1 1-1,-4 6 189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3.328"/>
    </inkml:context>
    <inkml:brush xml:id="br0">
      <inkml:brushProperty name="width" value="0.05" units="cm"/>
      <inkml:brushProperty name="height" value="0.05" units="cm"/>
    </inkml:brush>
  </inkml:definitions>
  <inkml:trace contextRef="#ctx0" brushRef="#br0">2329 297 2905,'1'1'-6,"-1"0"1,1 0 0,0 0-1,0 0 1,0 0 0,-1 0 0,1-1-1,0 1 1,0 0 0,0 0-1,0-1 1,1 1 0,-1 0 0,0-1-1,0 1 1,0-1 0,0 0-1,1 1 1,-1-1 0,0 0 0,2 0-1,-2 0 128,0-1 0,0 1 0,0-1 0,1 0 0,-1 0 0,0 1 0,0-1 0,0 0 0,-1 0 0,1 0 0,0 0 0,0 0 0,0 0 0,-1 0-1,1 0 1,0-1 0,-1 1 0,1 0 0,-1 0 0,1-3 0,0 1 485,3-6 1299,0-1 0,-1 1 1,0-1-1,-1 0 0,2-19 0,-4 29-1816,-1-1 0,1 0 0,-1 0 0,1 1 0,-1-1 0,1 0 0,-1 1 1,1-1-1,-1 0 0,0 1 0,1-1 0,-1 1 0,0-1 0,0 1 0,1-1 0,-1 1 0,0 0 0,0-1 0,0 1 0,1 0 0,-1 0 0,0 0 0,-2-1 1,-23-3-28,23 3-1,-159-14-8,81 10-13,-84-19 0,-54-28 36,106 22 17,-169-21-1,-284 36 132,538 15-228,-18 1 11,0 2 1,1 2 0,-57 13 0,74-11-7,0 2 0,1 0 1,0 2-1,1 1 0,0 1 0,-32 23 0,34-20-14,1 2 1,0 0-1,2 2 0,-33 37 0,42-41-5,0 1 0,1 0 1,0 1-1,2 0 0,0 0 0,1 1 1,-9 30-1,7-8-8,1 0 1,2 0-1,-1 58 0,7-71 12,1 0-1,2 0 0,1 0 1,1 0-1,16 53 1,-13-62 5,2 0 1,0 0-1,2-1 1,0 0-1,0-1 0,2-1 1,0 0-1,1 0 1,0-1-1,32 24 0,10 3-12,113 64-1,-114-77-14,1-2 1,2-3 0,0-2 0,1-2-1,1-4 1,1-2 0,1-2 0,83 4 0,-99-13 32,318 17 13,-273-20-6,0-3 0,91-17 0,-83 0-9,-2-4 1,163-64 0,-229 76-12,0-2 0,-1 0-1,0-2 1,-2-2 0,0 0 0,0-2-1,-2-1 1,33-34 0,-11 4-83,60-85 1,-82 98-7,-2-1 0,-1-1 0,22-55 0,-41 86 85,-1 0-1,0 0 1,-1 0 0,0-1-1,0 1 1,-1-1-1,0-12 1,-1 17 20,0 0 0,-1 0 0,0 0 0,0 0 0,0 0 0,-1 0 0,1 1 0,-1-1 0,0 1 0,0-1 0,-1 1 0,0 0 0,1 0 0,-1 0 0,-6-6 0,-7-5-6,0 1-1,-2 1 0,1 1 0,-2 0 1,0 1-1,0 1 0,-23-8 0,-14-3-225,-78-19-1,81 28-388,-59-7 1,85 16 362,0 2 0,-1 0 0,1 2-1,-31 5 1,6 4-251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4.432"/>
    </inkml:context>
    <inkml:brush xml:id="br0">
      <inkml:brushProperty name="width" value="0.05" units="cm"/>
      <inkml:brushProperty name="height" value="0.05" units="cm"/>
    </inkml:brush>
  </inkml:definitions>
  <inkml:trace contextRef="#ctx0" brushRef="#br0">1 32 15987,'1'-8'554,"0"7"-448,-1-1-1,0 0 0,0 1 1,1-1-1,-1 1 0,1-1 1,-1 1-1,1-1 0,0 1 1,0 0-1,-1-1 0,1 1 1,0 0-1,2-2 0,-1 7 409,-1 333 2665,-3-158-2878,1-51-97,4 222 447,0-331-458,-1-32 40,0-37 32,-16-412 585,24 479-869,19 24 0,-26-38 11,-1 0 0,1 0-1,0 0 1,0 0-1,1 0 1,-1-1 0,0 0-1,1 1 1,-1-1 0,1 0-1,0-1 1,0 1 0,0-1-1,5 2 1,-3-2-2,1-1 1,-1 1-1,1-1 0,-1-1 1,1 1-1,-1-1 0,0 0 1,10-3-1,43-16-33,-38 12 12,39-10 0,-54 16 29,0 1 0,1 1 0,-1-1 0,0 1 0,1 0 0,-1 0 0,0 1 0,0-1 0,0 2 0,12 2 0,-13-1 2,-2-1 0,1 0-1,0 1 1,0-1-1,-1 1 1,1 0-1,-1 0 1,0 1-1,0-1 1,0 1-1,0-1 1,-1 1 0,0 0-1,1 0 1,-1 0-1,-1 0 1,1 1-1,-1-1 1,1 0-1,-1 1 1,0-1-1,0 7 1,1 10 3,0 0 1,-2 0-1,-2 30 0,-14 59 80,32-148 113,3-16-93,-3-1 0,-2 0 0,-3-1 0,7-74 0,-17 104-46,-3 16-5,-1 13-8,-3 13 0,4-6-40,0 0-1,0 1 1,1-1 0,1 1-1,0 0 1,0-1 0,3 16-1,-3-26-3,0 1-1,0 0 1,0 0-1,1 0 1,-1-1-1,0 1 1,0 0-1,1 0 1,-1-1-1,0 1 0,1 0 1,-1-1-1,1 1 1,-1 0-1,1-1 1,-1 1-1,1 0 1,-1-1-1,1 1 1,-1-1-1,1 1 1,0-1-1,-1 0 0,1 1 1,0-1-1,0 0 1,-1 1-1,1-1 1,0 0-1,0 0 1,0 1-1,-1-1 1,1 0-1,0 0 1,0 0-1,0 0 0,-1 0 1,1 0-1,0 0 1,0-1-1,-1 1 1,1 0-1,0 0 1,0-1-1,0 1 1,-1 0-1,1-1 1,0 1-1,-1-1 0,1 1 1,0-1-1,0 0 1,6-4-2,-1 0-1,1 0 1,10-13 0,0-1 9,-1-2-1,-1 0 1,24-43 0,25-74 33,-48 103-34,-23 53-17,1 0 0,0 1-1,-4 29 1,-3 63-13,11-99 19,1 1 2,-1 6 0,0 0 0,2 0-1,1 20 1,-1-35 2,0-1 1,1 1-1,-1 0 0,1-1 0,0 1 0,0-1 1,0 1-1,0-1 0,1 0 0,-1 1 1,1-1-1,0 0 0,0 0 0,0 0 1,1 0-1,-1-1 0,0 1 0,1-1 0,0 1 1,0-1-1,0 0 0,6 4 0,-5-5 1,0 0 0,1 0 0,-1-1 0,1 1 0,0-1 0,-1 0 0,1 0 0,-1-1-1,1 1 1,-1-1 0,1 0 0,-1 0 0,0 0 0,1-1 0,-1 1 0,0-1 0,0 0 0,0-1 0,0 1-1,5-5 1,7-5 4,0 0-1,0-1 0,16-20 0,-10 8 14,-1-1 1,-2-1-1,-1 0 0,-1-2 1,-1 0-1,16-42 0,-32 99-69,-5 6 34,-1 4-11,1-1 0,2 1 0,3 51 0,0-85 28,1-1 0,-1 1 0,1-1 0,0 0 0,0 1 1,0-1-1,3 6 0,-4-8 0,1 0 1,-1-1-1,1 1 0,0 0 1,-1-1-1,1 1 0,0 0 0,-1-1 1,1 1-1,0-1 0,0 1 1,-1-1-1,1 1 0,0-1 1,0 0-1,0 1 0,0-1 1,0 0-1,0 0 0,-1 1 1,1-1-1,0 0 0,0 0 1,0 0-1,0 0 0,0 0 0,0-1 1,0 1-1,0 0 0,0 0 1,-1 0-1,1-1 0,0 1 1,0-1-1,0 1 0,0-1 1,9-5-1,0-1 0,-1 0 0,0-1 0,-1 0 0,0 0 0,0-1 0,0 0-1,9-15 1,-4 7 1,35-49 8,-4-1 0,47-94 0,-85 149-13,0 0 0,-1 0 0,6-23 0,-11 35 3,0-1-1,1 0 1,-1 0-1,0 1 1,0-1-1,0 0 1,0 1-1,0-1 1,0 0-1,0 0 1,0 1-1,0-1 1,0 0-1,0 0 1,0 1-1,-1-1 1,1 0-1,0 1 1,-1-1-1,1 0 1,0 1-1,-1-1 0,1 0 1,-1 0-1,0 1 1,1 0 0,-1 0 0,0-1-1,0 1 1,1 0 0,-1 0-1,0 0 1,0 0 0,1 0-1,-1 0 1,0 0 0,1 0 0,-1 0-1,0 0 1,0 0 0,1 1-1,-1-1 1,-1 1 0,-3 1-9,0 1-1,0 0 1,0 0 0,-7 6 0,-1 2-1,2 1 1,0 1 0,0-1-1,1 2 1,1 0 0,0 0 0,1 0-1,0 1 1,-6 18 0,9-20 14,1 0-1,0-1 1,1 2 0,0-1-1,1 0 1,0 0 0,2 1 0,-1-1-1,2 1 1,-1-1 0,6 25 0,-5-33-16,1-1 0,-1 1 0,1-1 0,0 1 1,0-1-1,0 0 0,0 0 0,1 0 0,0 0 1,0 0-1,0 0 0,0-1 0,1 0 0,-1 1 0,1-1 1,0-1-1,0 1 0,0 0 0,0-1 0,0 0 1,1 0-1,-1 0 0,1-1 0,4 2 0,-1-2-19,-1 0 0,0 0-1,0-1 1,0 0 0,1 0-1,-1-1 1,0 0 0,0 0-1,0-1 1,0 0 0,0 0-1,0 0 1,0-1 0,-1 0-1,10-6 1,26-23-124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5.920"/>
    </inkml:context>
    <inkml:brush xml:id="br0">
      <inkml:brushProperty name="width" value="0.05" units="cm"/>
      <inkml:brushProperty name="height" value="0.05" units="cm"/>
    </inkml:brush>
  </inkml:definitions>
  <inkml:trace contextRef="#ctx0" brushRef="#br0">55 3 15995,'-1'0'74,"0"-1"-1,0 1 0,0 0 1,0 0-1,0 0 0,0 0 1,0 0-1,0 0 0,0 0 1,0 0-1,0 0 0,0 0 1,0 0-1,0 1 0,0-1 1,0 0-1,0 1 0,0-1 1,0 1-1,0-1 0,1 1 1,-1 0-1,0-1 0,0 1 1,0 0-1,1-1 0,-1 1 1,0 0-1,1 0 0,-1 0 1,1-1-1,-1 1 0,1 0 0,-1 0 1,1 0-1,0 0 0,-1 2 1,-2 5 103,1 0 1,0 1 0,-1 13 0,1-15 183,-4 40 385,2 0 0,3 73 0,2-93-626,2 0 0,1 0-1,1-1 1,1 1 0,18 48-1,-21-69-79,0 0 0,0 0 0,0-1 0,1 1 0,-1-1 0,1 1-1,0-1 1,8 7 0,-10-10-16,0-1 0,1 1 0,-1-1 0,1 1 0,-1-1 0,1 0 1,-1 1-1,1-2 0,0 1 0,0 0 0,-1 0 0,1-1 0,0 1 0,0-1 0,0 0 0,0 0 0,-1 0 0,1 0 0,0-1 0,0 1 0,0-1 0,4-1 0,0-1 31,1 0 0,-1-1 0,0 0 0,-1 0 0,1-1 0,-1 1 0,0-1 0,0-1 0,0 1 0,6-9 0,2-4 107,0-1-1,14-26 1,-15 21-51,0-1-1,-1 0 1,-2-1 0,-1 0-1,-1 0 1,-1-1 0,-1 0-1,-1-1 1,-2 1 0,0-1 0,-3-38-1,-1 59-95,0 1-1,0-1 0,-1 1 0,1 0 1,-2 0-1,-3-10 0,6 15-13,-1 0 0,1 0 0,-1 0 0,1 0 0,0 0 0,-1 0 0,0 1 0,1-1-1,-1 0 1,0 0 0,1 0 0,-1 1 0,0-1 0,0 0 0,0 1 0,0-1 0,0 0 0,1 1 0,-1-1 0,0 1 0,0 0-1,0-1 1,0 1 0,0 0 0,-1-1 0,1 1 0,0 0 0,0 0 0,0 0 0,0 0 0,0 0 0,0 0 0,0 0-1,0 1 1,0-1 0,0 0 0,0 1 0,0-1 0,0 0 0,0 1 0,0-1 0,0 1 0,0 0 0,-1 0 0,0 1-11,0 1 0,0-1 0,1 1 0,-1-1 0,0 1 0,1 0 0,0 0 1,-1 0-1,1-1 0,0 1 0,1 0 0,-1 0 0,0 1 0,1-1 0,0 0 0,0 5 1,0-4-46,-1 1 1,2-1 0,-1 0 0,0 0 0,1 0 0,0 0-1,0 0 1,0 0 0,0-1 0,0 1 0,1 0 0,3 5-1,-3-8-25,-1 1 0,1-1 0,0 1 0,0-1-1,0 0 1,0 0 0,1 0 0,-1 0-1,0 0 1,0 0 0,0-1 0,1 1 0,-1-1-1,1 1 1,-1-1 0,0 0 0,1 0-1,-1 0 1,0 0 0,1 0 0,-1-1 0,0 1-1,1-1 1,3-1 0,5-2-267,0 0 1,-1 0-1,19-11 1,62-48-776,-43 25 406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6.480"/>
    </inkml:context>
    <inkml:brush xml:id="br0">
      <inkml:brushProperty name="width" value="0.05" units="cm"/>
      <inkml:brushProperty name="height" value="0.05" units="cm"/>
    </inkml:brush>
  </inkml:definitions>
  <inkml:trace contextRef="#ctx0" brushRef="#br0">116 163 15851,'-16'42'1935,"-24"42"0,20-46-722,-16 48 0,35-85-1195,1 0 0,-1 1 0,1-1-1,-1 0 1,1 1 0,0-1-1,0 0 1,0 1 0,-1-1 0,1 0-1,1 1 1,-1-1 0,0 0 0,0 1-1,0-1 1,1 0 0,-1 1-1,0-1 1,2 1 0,-2-1-12,1 0 1,0 0-1,0-1 0,-1 1 1,1 0-1,0-1 0,0 1 1,0-1-1,0 1 0,0-1 1,0 1-1,0-1 1,0 0-1,0 0 0,0 1 1,0-1-1,0 0 0,0 0 1,1 0-1,6 0-5,0-1 0,0 0 0,0-1-1,0 1 1,8-4 0,64-23-19,-51 17 27,0 2 0,0 0-1,1 2 1,46-6 0,-71 13-8,-1 0 0,1 0 0,0 0 0,-1 1 0,1-1 0,-1 1 0,1 0 0,-1 1-1,1-1 1,-1 1 0,0 0 0,1 0 0,4 3 0,-8-4 7,1 1 0,0-1 0,-1 0 0,1 1 0,-1 0 0,0-1-1,1 1 1,-1 0 0,0 0 0,0 0 0,0-1 0,0 1 0,-1 0-1,1 0 1,0 1 0,-1-1 0,1 0 0,-1 0 0,0 0-1,0 0 1,0 0 0,0 0 0,0 0 0,0 1 0,-1-1 0,1 0-1,-1 0 1,1 0 0,-2 2 0,9-58 1124,4-11-486,2-70-1,-12 140-662,-1-1-1,1 1 1,-1-1-1,1 1 1,1-1-1,-1 1 1,1-1-1,-1 0 1,1 0-1,0 0 1,1 0-1,-1 0 1,1 0-1,0-1 1,-1 1-1,2-1 1,-1 1-1,0-1 1,1 0-1,-1-1 1,1 1-1,0-1 1,0 1-1,0-1 1,0 0-1,0-1 1,1 1-1,-1-1 1,0 0 0,1 0-1,-1 0 1,1 0-1,-1-1 1,1 0-1,-1 0 1,1 0-1,-1 0 1,1-1-1,0 0 1,-1 0-1,0 0 1,1 0-1,-1-1 1,5-2-1,4-3-10,0-1 0,0-1 0,-1 0 0,-1-1 0,0 0 0,0-1 0,-1 0 0,0 0 0,12-20 0,-10 14 59,-2-1 0,0-1 1,0 0-1,-2 0 0,-1-1 1,7-25-1,-39 119 182,25-73-213,-27 127 15,24-111-47,1 0-1,1 0 1,0 0 0,1 1 0,4 23 0,-4-39-21,1 0 0,-1 0 0,1 1-1,-1-1 1,1 0 0,0 0 0,-1 0 0,1 0 0,0 0 0,1 0 0,-1 0 0,0 0 0,1-1 0,2 4 0,-4-5 7,1 1 0,0-1-1,0 1 1,0-1 0,0 0-1,0 1 1,0-1-1,0 0 1,0 0 0,0 1-1,0-1 1,0 0 0,-1 0-1,1 0 1,0 0 0,0 0-1,0 0 1,0-1 0,0 1-1,0 0 1,0 0-1,2-1 1,0-2-30,1 1 0,-1 0 0,1-1 0,-1 1-1,0-1 1,0 0 0,0 0 0,0 0 0,-1 0 0,1-1 0,-1 1 0,0-1-1,3-4 1,15-41-495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6.867"/>
    </inkml:context>
    <inkml:brush xml:id="br0">
      <inkml:brushProperty name="width" value="0.05" units="cm"/>
      <inkml:brushProperty name="height" value="0.05" units="cm"/>
    </inkml:brush>
  </inkml:definitions>
  <inkml:trace contextRef="#ctx0" brushRef="#br0">17 0 14443,'-6'23'1352,"0"7"-1160,2 3-440,4 3-8,6-7 208,6-6-248,13-13-136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5.984"/>
    </inkml:context>
    <inkml:brush xml:id="br0">
      <inkml:brushProperty name="width" value="0.05" units="cm"/>
      <inkml:brushProperty name="height" value="0.05" units="cm"/>
    </inkml:brush>
  </inkml:definitions>
  <inkml:trace contextRef="#ctx0" brushRef="#br0">326 24 12011,'8'-11'956,"1"-1"1878,-7 13-1589,-3 9-613,-15 64-139,-4-1-1,-3 0 0,-3-2 0,-60 116 0,66-149-763,-2-1 0,-46 63-1,65-97 182,1-1 0,0 1 0,-1 0 0,0-1-1,1 0 1,-7 4 0,8-6 74,0 1-1,1-1 1,-1 1 0,0-1 0,0 0-1,0 1 1,0-1 0,0 0 0,0 0-1,0 0 1,0 0 0,0 0 0,0 0-1,0 0 1,0 0 0,1 0 0,-1 0-1,0-1 1,0 1 0,0 0 0,0-1-1,0 1 1,0 0 0,0-1 0,1 1-1,-1-1 1,0 0 0,0 0 0,-11-13-363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7.329"/>
    </inkml:context>
    <inkml:brush xml:id="br0">
      <inkml:brushProperty name="width" value="0.05" units="cm"/>
      <inkml:brushProperty name="height" value="0.05" units="cm"/>
    </inkml:brush>
  </inkml:definitions>
  <inkml:trace contextRef="#ctx0" brushRef="#br0">82 265 15483,'-32'86'1785,"22"-65"-1437,2 0 1,0 1-1,2 0 1,0 1-1,-5 40 1,11-61-300,0 1-1,0-1 1,0 1 0,0-1 0,1 0-1,-1 1 1,0-1 0,1 1 0,0-1-1,0 0 1,0 0 0,0 1 0,2 2 0,-2-4-18,-1 0 0,1 0 1,0 0-1,0 0 0,0 0 1,0-1-1,0 1 0,0 0 1,0-1-1,1 1 0,-1-1 1,0 1-1,0-1 1,0 0-1,1 1 0,-1-1 1,0 0-1,0 0 0,3 0 1,1-1 30,0 0-1,1 0 1,-1 0 0,0-1 0,0 0 0,0 0-1,0 0 1,0 0 0,0-1 0,8-6 0,19-15 54,-1-2 1,52-57 0,45-69 127,-123 145-244,-1 2 0,16-17 0,-13 21 6,-6 13 8,-4 10 75,-2-1-1,-7 25 0,6-29 32,2 1 0,0 1 0,-3 33 0,6-50-99,1 0 1,0 0 0,0 0 0,0 0 0,0 0-1,0 0 1,1 0 0,-1-1 0,1 1 0,-1 0-1,1 0 1,0 0 0,-1 0 0,1 0 0,0-1-1,0 1 1,0 0 0,1-1 0,-1 1 0,0-1-1,1 1 1,1 0 0,-1-1-2,0 0 1,0 0-1,0 0 0,0-1 0,1 1 1,-1-1-1,0 1 0,0-1 1,1 0-1,-1 0 0,0 0 0,0 0 1,1-1-1,-1 1 0,0-1 1,3 0-1,10-4 51,0-1 0,0-1 0,-1 0 0,17-11 0,-23 13-46,135-87-57,-54 32-365,-77 52 302,-8 5 41,0 0 0,0 1 0,0-1 0,1 1 0,-1 0 0,0 0 0,1 0 0,0 1 0,-1-1 0,9 0 0,-13 2 37,1 0 1,0 0 0,-1 0-1,1 0 1,0 0 0,-1 0 0,1 0-1,0 0 1,-1 0 0,1 0 0,0 1-1,-1-1 1,1 0 0,-1 1 0,1-1-1,0 0 1,-1 1 0,1-1 0,-1 1-1,1-1 1,-1 1 0,1-1 0,-1 1-1,0-1 1,1 1 0,0 0 0,0 1-18,-1 0 0,1 0 0,0 0 0,-1 1 0,0-1 1,1 0-1,-1 0 0,0 4 0,-1 6-65,0 1 0,-5 16 0,4-22 78,-2 14-27,0-6-194,1 0 0,1 0 0,-1 20 0,3-35 245,-1 1 0,1-1 0,0 0 0,0 1-1,0-1 1,0 1 0,0-1 0,0 1 0,0-1 0,0 1 0,1-1 0,-1 1 0,0-1 0,0 0 0,0 1 0,0-1 0,0 1 0,1-1 0,-1 0 0,0 1-1,0-1 1,1 1 0,-1-1 0,0 0 0,1 0 0,-1 1 0,0-1 0,1 0 0,-1 1 0,1-1 0,-1 0 0,0 0 0,1 0 0,-1 1 0,1-1 0,-1 0-1,1 0 1,-1 0 0,0 0 0,1 0 0,-1 0 0,1 0 0,-1 0 0,1 0 0,-1 0 0,1 0 0,-1 0 0,0 0 0,1 0 0,-1 0 0,1-1 0,-1 1-1,1 0 1,-1 0 0,0 0 0,1-1 0,-1 1 0,0 0 0,1-1 0,-1 1 0,0 0 0,1-1 0,22-20 297,7-12-405,9-11-33</inkml:trace>
  <inkml:trace contextRef="#ctx0" brushRef="#br0" timeOffset="1">1340 0 17172,'-24'16'1560,"-18"8"-904,-1 6-192,-3 5 696,3 1-191,9-2-377,5-1-56,18-6-136,6-5-120,17-10-256,11-3-160,10-9-440,0-1-240,7-5-344,1 0 2240,1-4-1296,0-1-112,-2-4-8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7.693"/>
    </inkml:context>
    <inkml:brush xml:id="br0">
      <inkml:brushProperty name="width" value="0.05" units="cm"/>
      <inkml:brushProperty name="height" value="0.05" units="cm"/>
    </inkml:brush>
  </inkml:definitions>
  <inkml:trace contextRef="#ctx0" brushRef="#br0">31 67 13827,'-3'24'2994,"2"-20"-2548,1-1 0,-1 1 0,1-1 0,0 1 0,0-1 1,0 1-1,1 5 0,-1-8-392,1 0 1,-1 0-1,1 0 0,-1 0 1,1 0-1,0 0 0,-1 0 0,1 0 1,0 0-1,0-1 0,0 1 1,-1 0-1,1 0 0,0-1 1,0 1-1,0-1 0,0 1 0,0-1 1,0 1-1,1-1 0,-1 0 1,0 1-1,0-1 0,0 0 1,0 0-1,0 0 0,0 0 0,2 0 1,6 0 50,1 0 1,0 0 0,-1-1 0,0-1 0,1 0 0,-1 0-1,0-1 1,0 0 0,14-6 0,-10 2-53,1 0 1,-1-1 0,0 0 0,-1-1-1,14-13 1,-5-4 42,-21 26-93,1-1 0,-1 0 0,0 1-1,1-1 1,-1 0 0,1 1 0,-1-1 0,0 0 0,0 0 0,0 1-1,1-1 1,-1 0 0,0 0 0,0 1 0,0-1 0,0 0 0,0 0-1,0 1 1,0-1 0,-1 0 0,1 0 0,0 1 0,0-1 0,-1 0-1,1 0 1,0 1 0,-1-1 0,1 0 0,0 1 0,-1-1 0,1 1-1,-1-1 1,1 1 0,-1-1 0,1 0 0,-1 1 0,0 0 0,1-1-1,-1 1 1,0-1 0,0 1 0,-3-2 13,-1 1 0,1 0 0,0 1 0,0-1-1,-1 1 1,1 0 0,0 0 0,-1 0 0,1 0 0,0 1 0,-1 0 0,1 0 0,0 0-1,0 0 1,-6 3 0,-4 2 42,1 0-1,-1 1 1,-15 11-1,17-9-5,0 0 0,1 1 0,0 0 0,0 0 0,1 1 1,-13 20-1,19-25-34,0-1 1,1 1-1,0 0 1,0 0-1,0 0 1,1 0 0,0 1-1,0-1 1,0 1-1,1 0 1,0-1-1,0 1 1,1 0 0,0-1-1,0 1 1,2 12-1,-1-15-64,0-1 0,1 1 0,-1-1 0,1 0 0,-1 0 0,1 1 0,0-1 0,0 0 0,1-1 0,-1 1-1,0 0 1,1-1 0,0 1 0,0-1 0,-1 0 0,1 0 0,1 0 0,-1 0 0,0 0 0,0-1 0,1 1 0,-1-1 0,1 0 0,5 1-1,2 0-120,1-1-1,-1 0 0,1 0 0,-1-1 0,1-1 0,19-2 0,37-13-247,4-9-123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8.919"/>
    </inkml:context>
    <inkml:brush xml:id="br0">
      <inkml:brushProperty name="width" value="0.05" units="cm"/>
      <inkml:brushProperty name="height" value="0.05" units="cm"/>
    </inkml:brush>
  </inkml:definitions>
  <inkml:trace contextRef="#ctx0" brushRef="#br0">185 469 16179,'2'-5'359,"0"0"0,0 0-1,-1 0 1,1-1 0,0-7-1,-2 13-312,1-1 1,-1 0-1,0 0 0,0 1 0,0-1 0,0 0 0,-1 1 0,1-1 0,0 0 1,0 1-1,0-1 0,0 0 0,-1 1 0,1-1 0,0 0 0,-1 1 0,1-1 1,0 1-1,-1-1 0,0 0 0,0 0 8,0 1 0,0 0 0,0 0 0,1-1 0,-1 1 0,0 0 0,0 0 0,0 0 0,0 0 0,0 0 0,0 0 0,0 0 0,0 0 0,1 1 0,-1-1 0,0 0 0,0 0 0,0 1 0,0-1 0,-1 1 0,-6 4 163,0-1 0,0 2 1,0-1-1,1 1 0,0 0 1,0 0-1,0 1 0,1 0 1,0 0-1,-7 12 0,-3 5-53,2 0-1,-13 30 0,24-48-149,-4 8 18,-8 30-1,13-41-28,1 1 1,1 0 0,-1 0 0,1 0 0,-1-1-1,1 1 1,0 0 0,0 0 0,1 0 0,-1 0-1,1 0 1,0-1 0,1 6 0,-1-8 0,0 1 0,0-1 0,0 1 0,0-1 0,0 0 1,1 0-1,-1 1 0,0-1 0,0 0 0,1 0 0,-1 0 0,1 0 1,-1-1-1,1 1 0,-1 0 0,1-1 0,0 1 0,-1-1 1,1 1-1,0-1 0,-1 0 0,1 0 0,0 1 0,-1-1 0,1 0 1,0-1-1,3 1 0,3-2 13,1 1 1,0-1 0,-1 0-1,11-5 1,3-3 12,-1-1 1,0 0-1,-1-2 0,0 0 1,-1-1-1,-1-1 0,0-1 1,19-22-1,-2-2 57,-2-2 0,44-72 1,-64 92-44,19-43 1,-29 57-39,0-1-1,0 1 1,-1-1-1,0 1 0,0-1 1,-1 0-1,0 0 1,-1-12-1,-2 14-4,-2 11-14,-1 11-19,4-11 16,0 1 1,1 0-1,-1 0 0,1 0 0,0 0 1,1 7-1,-1-11 15,0 0 0,0-1 0,0 1 0,0 0 0,1 0 0,-1-1 0,0 1 1,0 0-1,1 0 0,-1-1 0,1 1 0,-1 0 0,1-1 0,-1 1 0,1 0 0,-1-1 0,1 1 0,-1-1 0,1 1 1,0-1-1,-1 1 0,1-1 0,0 1 0,0-1 0,-1 0 0,1 1 0,0-1 0,0 0 0,-1 0 0,1 0 1,0 1-1,0-1 0,0 0 0,-1 0 0,1 0 0,0 0 0,0 0 0,0-1 0,-1 1 0,1 0 0,0 0 0,0 0 1,0-1-1,-1 1 0,1 0 0,0-1 0,-1 1 0,1-1 0,1 0 0,7-4 8,0 0 0,0-1 0,-1 0 0,0-1 0,0 1 0,10-13 0,41-52 65,-47 55-49,20-25-146,27-49-1,-59 89 130,0 1 0,0 0 0,0 0 0,0 0 0,0-1 0,0 1 0,0 0 0,0 0 0,0 0 0,0 0-1,0-1 1,0 1 0,-1 0 0,1 0 0,0 0 0,0 0 0,0-1 0,0 1 0,0 0 0,0 0-1,-1 0 1,1 0 0,0 0 0,0 0 0,0 0 0,0-1 0,-1 1 0,1 0 0,0 0 0,0 0 0,0 0-1,-1 0 1,1 0 0,0 0 0,0 0 0,0 0 0,-1 0 0,1 0 0,0 0 0,0 0 0,0 0 0,0 0-1,-1 0 1,1 0 0,0 0 0,0 1 0,0-1 0,0 0 0,-1 0 0,1 0 0,0 0 0,-14 4 123,7 1-132,0 0 0,1 1 0,-1 0 0,1 0 1,0 1-1,1 0 0,0 0 0,0 0 1,-6 11-1,-4 12-45,-12 33 0,24-53 49,-17 46-21,2 1 0,3 1 0,-15 116-1,9 181 18,5-51-13,14-291 15,-8 69 3,8-73 0,0-1-1,0 1 1,-1 0-1,0-1 1,-1 0-1,-7 15 1,10-22 0,0 0 1,0 0-1,1 1 1,-1-1-1,0 0 1,0 0 0,0 0-1,-1 0 1,1 0-1,0 0 1,0 0-1,0-1 1,-1 1-1,1 0 1,0-1-1,-1 1 1,-1 0-1,2-1 1,0 0 0,0 0 0,-1 0 1,1 0-1,0 0 0,0-1 0,0 1 0,0 0 0,0-1 0,0 1 0,0 0 0,1-1 0,-1 1 0,0-1 0,0 0 1,0 1-1,0-1 0,0 0 0,0 0 0,-2-3 3,-1-1 0,1 1 0,0-1-1,1 1 1,-1-1 0,1 0 0,0 0 0,-2-8 0,-4-20-30,3 1 1,0 0-1,2-1 0,2 0 1,0 0-1,3 0 0,1 0 1,1 1-1,1-1 0,12-37 1,-13 58 1,1-1 0,0 0-1,1 1 1,0 0 0,13-20 0,-14 25-49,0 1-1,1 0 1,0 0 0,0 0-1,0 0 1,1 1 0,0 0-1,0 1 1,0-1 0,11-4-1,12-2-546,45-11 0,-53 16 461,21-5-231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2.387"/>
    </inkml:context>
    <inkml:brush xml:id="br0">
      <inkml:brushProperty name="width" value="0.05" units="cm"/>
      <inkml:brushProperty name="height" value="0.05" units="cm"/>
    </inkml:brush>
  </inkml:definitions>
  <inkml:trace contextRef="#ctx0" brushRef="#br0">79 0 15019,'-1'94'2858,"-54"730"-699,52-793-2147,0-22-39,0-16-8,-1-14-31,-5-92-551,8-142 1,1 241 561,4-40-130,-4 51 168,0 0 0,1 0 0,0 0 0,-1 0 0,1 0 0,0 0 0,0 0 0,1 0 0,-1 1 0,1-1 0,-1 0 0,1 1 0,3-4 0,-5 6 15,0 0 0,1 0 0,-1 0 0,1-1 1,-1 1-1,0 0 0,1 0 0,-1 0 0,1 0 0,-1 0 0,1 0 0,-1 0 0,0 0 0,1 0 0,-1 0 0,1 0 0,-1 0 0,1 0 1,-1 0-1,1 0 0,-1 0 0,0 0 0,1 0 0,-1 1 0,1-1 0,-1 0 0,0 0 0,1 1 0,-1-1 0,0 0 0,1 1 0,11 11-9,-12-11 10,14 17-11,-7-8 18,1-1 0,0 0 1,0 0-1,0-1 0,13 9 1,-18-15 9,1 0 0,-1 0 0,1 0 1,0 0-1,0-1 0,0 1 1,0-1-1,0 0 0,0-1 1,0 1-1,0-1 0,0 1 1,1-1-1,-1-1 0,0 1 0,0 0 1,0-1-1,0 0 0,7-2 1,1-2 34,0 0 0,-1-1 0,1 0 0,-1 0 0,0-2 1,-1 1-1,0-1 0,0-1 0,0 0 0,-1 0 1,-1-1-1,9-11 0,2-6 134,-1-1 1,-1 0-1,20-49 1,-37 76-178,51-131 474,-47 120-419,0 0-1,-2-1 0,1 1 1,-1-1-1,-1 0 1,-1 1-1,0-1 0,-2-21 1,2 33-54,0 0 0,0 0 0,0 0 0,-1 0 1,1-1-1,0 1 0,-1 0 0,1 0 0,-1 0 0,1 0 0,-1 0 1,1 1-1,-1-1 0,0 0 0,1 0 0,-1 0 0,0 0 0,-1 0 0,2 1-4,-1 0-1,1 0 0,-1-1 0,1 1 0,-1 0 0,1 0 0,-1 0 0,0 0 0,1 0 0,-1 1 0,1-1 0,-1 0 0,1 0 0,-1 0 0,1 0 0,-1 1 0,1-1 0,-1 0 0,1 0 0,-1 1 0,1-1 0,-1 0 0,1 1 0,-1 0 0,-3 3 7,1 0 1,0 0-1,-1 1 0,2-1 1,-1 1-1,-4 9 0,-8 28 15,2 2-1,2-1 0,2 2 1,1-1-1,3 1 0,0 78 1,5-111-21,0 0 0,1 0 0,1 0 0,0 0 1,0 0-1,1-1 0,8 21 0,-9-29-2,-1 0 1,1 0-1,0-1 0,-1 1 0,1 0 0,1-1 0,-1 1 0,0-1 0,0 1 1,1-1-1,0 0 0,-1 0 0,1 0 0,0-1 0,0 1 0,0-1 1,0 1-1,0-1 0,0 0 0,0 0 0,0-1 0,1 1 0,-1 0 1,0-1-1,1 0 0,-1 0 0,0 0 0,1 0 0,-1-1 0,0 1 1,0-1-1,6-1 0,4-3 9,-1 1 0,-1-1 1,1-1-1,-1 0 0,0-1 0,0 0 1,-1-1-1,18-15 0,2-7 56,36-44 1,-59 65-57,6-6 34,-1-1 0,0 1 1,8-19-1,-17 25 13,-7 9-2,-9 10 4,2 2-46,1 2 0,0-1 0,1 1 0,1 1 0,0 0 0,1 0-1,0 0 1,1 1 0,1 0 0,1 0 0,0 0 0,1 1 0,-2 32-1,5-44-60,0 0-1,0-1 1,0 1-1,1 0 1,-1 0 0,1 0-1,1 0 1,-1 0-1,1-1 1,-1 1-1,1-1 1,1 1-1,-1-1 1,4 4-1,-4-5 4,0-1-1,1 1 1,-1-1-1,1 0 1,0 0-1,0 0 1,0 0-1,0 0 1,0-1-1,0 1 1,0-1-1,1 0 1,-1 0-1,0 0 0,1-1 1,-1 1-1,1-1 1,-1 0-1,0 1 1,7-2-1,0 0-25,1 0 0,-1-1 0,13-3 0,37-19-323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3.128"/>
    </inkml:context>
    <inkml:brush xml:id="br0">
      <inkml:brushProperty name="width" value="0.05" units="cm"/>
      <inkml:brushProperty name="height" value="0.05" units="cm"/>
    </inkml:brush>
  </inkml:definitions>
  <inkml:trace contextRef="#ctx0" brushRef="#br0">27 8 14555,'0'0'102,"0"-1"-1,0 1 1,0 0-1,1-1 1,-1 1-1,0-1 1,0 1 0,1-1-1,-1 1 1,0 0-1,1-1 1,-1 1-1,0 0 1,1-1-1,-1 1 1,1 0 0,-1 0-1,1-1 1,-1 1-1,0 0 1,1 0-1,-1 0 1,1 0 0,-1 0-1,1-1 1,-1 1-1,1 0 1,0 0-1,2 20 1638,-5 57 22,-13 99 1,6-99-1499,6-42-199,-9 139 148,14-160-173,2-11 7,-3-4-42,0 0 0,0 1 1,-1-1-1,1 0 0,0 0 1,0 0-1,-1 0 0,1 0 1,-1 0-1,1-1 0,-1 1 1,0 0-1,1-2 0,7-35 60,-2-1 0,-2 0 0,-1 0-1,-4-73 1,-2 87-37,-6-32 1,7 51-67,1 8-3,6 12-69,-2-11 48,0 0-1,0 0 1,1 0 0,-1-1 0,1 0 0,-1 1-1,1-1 1,0 0 0,0-1 0,0 1 0,0-1 0,0 1-1,0-1 1,0-1 0,1 1 0,-1-1 0,0 1-1,1-1 1,-1 0 0,0-1 0,5 0 0,6-1-331,0 0 0,0-1 0,0-1 0,23-9 0,-20 5 176,-1 0-1,0-2 0,0 0 0,16-14 1,20-17-425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3.563"/>
    </inkml:context>
    <inkml:brush xml:id="br0">
      <inkml:brushProperty name="width" value="0.05" units="cm"/>
      <inkml:brushProperty name="height" value="0.05" units="cm"/>
    </inkml:brush>
  </inkml:definitions>
  <inkml:trace contextRef="#ctx0" brushRef="#br0">166 1 14891,'-63'103'2299,"41"-69"-1665,1 1 0,1 1 0,-15 38 0,35-73-609,-1 0 0,0 1 0,1-1 0,-1 0 1,1 1-1,-1-1 0,1 0 0,0 1 0,-1-1 0,1 1 1,0-1-1,0 1 0,0-1 0,0 0 0,0 1 1,1-1-1,-1 1 0,0-1 0,1 1 0,-1-1 1,1 0-1,-1 1 0,2 1 0,-1-2-14,1 0 1,-1-1-1,0 1 0,0-1 0,1 1 0,-1-1 0,0 0 1,1 1-1,-1-1 0,1 0 0,-1 0 0,0 0 1,1 0-1,-1 0 0,0-1 0,1 1 0,-1 0 0,1 0 1,1-2-1,8-1-14,-1-1 1,1-1 0,-1 0-1,15-10 1,-1-3-30,-2-1-1,0-1 1,-1-1 0,20-26 0,41-40-54,-82 86 87,1 1 0,-1-1 0,1 1 0,-1-1 1,0 1-1,1 0 0,-1-1 0,1 1 0,-1 0 0,1-1 0,-1 1 0,1 0 0,-1 0 0,1-1 0,-1 1 1,1 0-1,0 0 0,-1 0 0,1 0 0,-1 0 0,1 0 0,1 0 0,1 10 63,-8 26 78,4-29-121,-6 22 76,5-20-61,0 0 0,0 0 1,0 0-1,1 1 1,0-1-1,1 0 0,0 0 1,2 11-1,-2-19-30,1 0 0,-1 0-1,1 0 1,-1 0 0,1 0-1,-1-1 1,1 1 0,-1 0-1,1 0 1,0-1 0,-1 1-1,1 0 1,0-1 0,0 1-1,-1-1 1,1 1 0,0-1 0,0 1-1,0-1 1,0 1 0,0-1-1,0 0 1,0 0 0,-1 1-1,1-1 1,0 0 0,0 0-1,0 0 1,0 0 0,0 0 0,0 0-1,0-1 1,1 1 0,4-1 10,0 0 1,0-1 0,0 0 0,7-3 0,31-17-515,0-2 1,54-40 0,15-8-413,-73 50 411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3.953"/>
    </inkml:context>
    <inkml:brush xml:id="br0">
      <inkml:brushProperty name="width" value="0.05" units="cm"/>
      <inkml:brushProperty name="height" value="0.05" units="cm"/>
    </inkml:brush>
  </inkml:definitions>
  <inkml:trace contextRef="#ctx0" brushRef="#br0">116 353 10066,'-1'1'1366,"-4"5"-1070,0 1 1,1-1-1,0 1 1,0 0 0,1 0-1,-5 14 1,-1 0 501,2-5-389,-8 16 372,1 1 0,1 1 0,-9 43-1,22-75-725,-1 1-1,1-1 1,0 1-1,-1-1 1,1 1-1,0-1 0,1 1 1,-1-1-1,0 1 1,2 3-1,-2-6-36,0 0 1,0 1-1,0-1 0,1 1 1,-1-1-1,0 1 0,1-1 1,-1 0-1,0 1 0,1-1 1,-1 0-1,0 1 0,1-1 1,-1 0-1,1 0 0,-1 1 1,1-1-1,-1 0 0,0 0 1,1 0-1,-1 1 0,1-1 0,-1 0 1,1 0-1,-1 0 0,1 0 1,-1 0-1,1 0 0,-1 0 1,1 0-1,0 0 0,4-2 44,-1 0 0,1 0-1,0-1 1,-1 1-1,0-1 1,1 0-1,-1 0 1,-1 0-1,6-5 1,40-40 166,-2-2-1,72-98 1,-66 69 284,64-125 0,-110 190-403,-4 9-46,0 0 1,0 0-1,0-1 0,-1 1 0,0-1 0,0 0 0,0 1 0,-1-1 0,0 0 1,0 0-1,0-11 0,-1 17-50,0-1 1,0 1-1,0-1 1,0 0-1,0 1 1,0-1-1,0 1 1,-1-1-1,1 1 1,0-1-1,0 1 1,0-1-1,-1 1 1,1-1-1,0 1 1,0 0-1,-1-1 1,1 1-1,0-1 1,-1 1-1,1 0 0,-1-1 1,1 1-1,0 0 1,-1-1-1,1 1 1,-1 0-1,1 0 1,-1-1-1,1 1 1,-1 0-1,0 0 1,-1 0 8,1 0-1,-1 0 1,1 1 0,-1-1 0,1 1-1,-1-1 1,1 1 0,-1-1 0,1 1-1,0 0 1,-3 1 0,-3 4 65,1-1 0,-1 1 0,-10 13 1,-11 18 60,3 1 1,0 1 0,3 1 0,1 1 0,3 1-1,-26 84 1,39-110-112,1 1 0,1 1 0,1-1 0,1 0 0,0 25 0,1-37-71,1 0 0,0-1 0,0 1 1,0 0-1,0 0 0,1-1 0,0 1 0,0 0 1,0-1-1,4 6 0,-4-7-55,0-1-1,0 1 1,1-1-1,-1 0 1,1 0 0,-1 0-1,1 0 1,0 0 0,-1-1-1,1 1 1,0-1-1,0 0 1,0 0 0,0 0-1,1 0 1,-1 0 0,5 0-1,1-1-198,0-1 0,0 0 0,1 0 0,-1-1-1,-1 0 1,1 0 0,0-1 0,0 0 0,-1 0 0,0-1-1,0-1 1,0 1 0,11-9 0,29-25-832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4.359"/>
    </inkml:context>
    <inkml:brush xml:id="br0">
      <inkml:brushProperty name="width" value="0.05" units="cm"/>
      <inkml:brushProperty name="height" value="0.05" units="cm"/>
    </inkml:brush>
  </inkml:definitions>
  <inkml:trace contextRef="#ctx0" brushRef="#br0">102 72 17692,'-25'30'1518,"8"-12"-779,-20 30 1,34-43-607,0-1 1,1 1-1,-1-1 1,1 1-1,0 0 1,0 0-1,1 0 0,-1 0 1,1 0-1,0 1 1,1-1-1,-1 9 0,1-13-119,0-1-1,0 1 1,0 0-1,0 0 1,1 0-1,-1-1 1,0 1-1,0 0 1,1-1-1,-1 1 1,0 0-1,1 0 1,-1-1-1,1 1 1,-1-1-1,1 1 1,-1 0-1,1-1 1,-1 1-1,1-1 1,-1 1-1,1-1 1,0 1-1,1 0 1,-1-1-14,1 1 0,0-1 0,-1 0 0,1 0 0,0 1 0,-1-1 0,1 0 0,0 0 0,0 0 0,3-1 0,3-1-67,-1 0 0,1-1 0,13-6 0,20-13-226,41-30 0,-46 28 92,63-31 0,-94 53 193,-1 0 0,0 0 1,1 1-1,0-1 1,-1 1-1,1 0 0,0 0 1,-1 1-1,1 0 0,0-1 1,0 2-1,6 0 1,-8-1 7,0 1 1,0 1 0,0-1 0,0 0 0,0 1-1,0-1 1,-1 1 0,1 0 0,-1 0 0,1 0 0,-1 0-1,1 0 1,-1 1 0,0-1 0,0 1 0,0-1-1,-1 1 1,1 0 0,1 3 0,2 4 1,-2-3 14,1 0-1,0 0 1,0 0 0,0-1 0,8 9-1,-10-13-8,0-1-1,1 1 0,-1 0 0,0-1 1,0 1-1,1-1 0,-1 0 0,1 0 1,-1 0-1,1 0 0,0 0 0,-1-1 1,1 1-1,0-1 0,0 0 0,-1 1 1,1-1-1,0 0 0,4-1 0,14-4-53,-1 0 1,0-1-1,0-1 0,-1-1 0,34-19 0,18-6-225,-58 27 191,1 1 1,-1 0-1,1 1 1,1 1-1,17-2 0,-27 5 67,1 0 0,-1 0-1,1 0 1,0 1 0,-1-1 0,1 2-1,-1-1 1,1 0 0,-1 1-1,0 0 1,0 1 0,0-1-1,0 1 1,0 0 0,0 0-1,5 5 1,-6-4 41,0-1 1,0 1-1,0-1 0,1 0 1,-1-1-1,1 1 0,-1-1 0,1 0 1,0 0-1,0 0 0,0 0 1,0-1-1,0 0 0,0 0 1,0-1-1,1 1 0,-1-1 1,0 0-1,0-1 0,8 0 0,22-7-190,0-2 0,-1-1 1,-1-2-1,40-20 0,-30 13-1160,74-23 1,-100 38 577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6.016"/>
    </inkml:context>
    <inkml:brush xml:id="br0">
      <inkml:brushProperty name="width" value="0.05" units="cm"/>
      <inkml:brushProperty name="height" value="0.05" units="cm"/>
    </inkml:brush>
  </inkml:definitions>
  <inkml:trace contextRef="#ctx0" brushRef="#br0">37 5 14491,'-1'-3'1192,"-3"1"-1136,-4 2-328,1 2 688,-3-1-264,3 1-112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6.505"/>
    </inkml:context>
    <inkml:brush xml:id="br0">
      <inkml:brushProperty name="width" value="0.05" units="cm"/>
      <inkml:brushProperty name="height" value="0.05" units="cm"/>
    </inkml:brush>
  </inkml:definitions>
  <inkml:trace contextRef="#ctx0" brushRef="#br0">37 50 13515,'1'-1'287,"-1"1"0,1-1 0,-1 0 0,1 1 0,-1-1 0,1 0 0,-1 1 0,1-1 0,-1 0 0,0 0 0,1 0 0,-1 1 0,0-1 0,0 0 1,0 0-1,1 0 0,-1 0 0,0 0 0,0-1 0,1-18 2150,-1 7-1543,0 18-513,-3 27-257,-31 204 141,29-178-202,3-1-1,5 66 1,-2-114-46,0 0-1,0 0 1,1-1 0,5 17 0,-7-24-13,0 0 1,1 0-1,-1 0 1,1 0 0,-1 0-1,1 1 1,-1-1 0,1 0-1,0-1 1,0 1 0,-1 0-1,1 0 1,0 0-1,0 0 1,0 0 0,0-1-1,0 1 1,0-1 0,0 1-1,0 0 1,0-1 0,0 1-1,0-1 1,0 0-1,0 1 1,1-1 0,-1 0-1,0 0 1,0 0 0,0 0-1,1 0 1,-1 0 0,0 0-1,0 0 1,0 0-1,0-1 1,1 1 0,-1 0-1,0-1 1,0 1 0,0-1-1,0 1 1,0-1-1,2-1 1,3-2 21,0-1-1,-1 1 1,0-1 0,1-1-1,-1 1 1,-1 0-1,1-1 1,-1 0 0,6-12-1,2-7 93,11-30 1,-21 51-105,12-37 139,-1-1 1,-2 0-1,-3-1 0,-1 0 1,-1 0-1,-2-63 0,-5 97-441,-1 11-689,2-1 858,0 0 1,0 0-1,0 0 1,0 0-1,0-1 1,0 1-1,0 0 1,1 0-1,-1 0 1,0 0-1,0-1 1,1 1-1,-1 0 1,1 0-1,-1 0 1,0-1-1,1 1 1,0 0-1,0 0 1,1 1-58,1 0 0,-1 0 0,1 0 0,-1-1 0,1 1 0,0-1 0,0 0 0,-1 0 0,1 0 0,0 0 0,0 0 0,0-1-1,0 1 1,0-1 0,4 1 0,24-1-705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6.370"/>
    </inkml:context>
    <inkml:brush xml:id="br0">
      <inkml:brushProperty name="width" value="0.05" units="cm"/>
      <inkml:brushProperty name="height" value="0.05" units="cm"/>
    </inkml:brush>
  </inkml:definitions>
  <inkml:trace contextRef="#ctx0" brushRef="#br0">0 8 15283,'13'-7'1401,"3"8"-897,-1 8-200,6 9 704,3 5-216,5 9-320,1 1-104,5 7-160,1-3-112,-1-2-168,-4-5-88,1-7-288,-5-6-128,-1-6-192,-5-4 520,-3-4-160,-4 0-56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7.047"/>
    </inkml:context>
    <inkml:brush xml:id="br0">
      <inkml:brushProperty name="width" value="0.05" units="cm"/>
      <inkml:brushProperty name="height" value="0.05" units="cm"/>
    </inkml:brush>
  </inkml:definitions>
  <inkml:trace contextRef="#ctx0" brushRef="#br0">240 121 15131,'-3'0'132,"1"-1"1,0 1-1,-1-1 0,1 1 0,-1 0 0,1 0 0,0 0 1,-1 0-1,1 1 0,-1-1 0,1 1 0,0-1 1,-1 1-1,1 0 0,0 0 0,0 0 0,0 0 0,-3 2 1,-1 0 113,-8 5-48,1 0 0,0 1-1,0 0 1,1 1 0,0 1 0,1 0-1,0 0 1,0 1 0,2 0 0,-1 1-1,2 0 1,-1 1 0,2 0 0,0 0-1,1 1 1,0-1 0,-6 27 0,11-36-176,1 0 0,-1-1 1,1 1-1,0 0 1,0 0-1,0 0 1,1-1-1,0 1 1,0 0-1,1 4 1,-1-6-14,0-1 1,0 0 0,0 0 0,0 0 0,1 0 0,-1-1 0,0 1 0,1 0 0,-1 0 0,1-1 0,0 1 0,0-1 0,-1 0 0,1 1 0,0-1 0,0 0 0,0 0 0,1 0 0,-1 0 0,0 0 0,0-1 0,0 1 0,5 0 0,1-1 9,0 0-1,-1 0 0,1 0 1,0-1-1,0 0 0,0-1 1,-1 0-1,15-5 1,60-30 80,-76 34-92,107-64 135,7-2-9,-115 66-125,0 1 0,0 0 0,0 0 0,0 1 0,8-3 0,-12 4-4,0 0 1,0 0 0,0 0 0,0 0 0,0 0 0,0 0-1,0 0 1,0 0 0,0 0 0,0 1 0,0-1 0,0 0 0,0 1-1,0-1 1,0 1 0,0-1 0,0 1 0,0-1 0,0 1-1,-1-1 1,1 1 0,0 0 0,0 0 0,-1-1 0,1 1 0,-1 0-1,1 0 1,0 0 0,-1 0 0,1 0 0,-1 0 0,0-1-1,1 1 1,-1 0 0,0 0 0,1 2 0,-1 10 61,0-1 0,0 1 0,-1 0 1,0-1-1,-1 0 0,-1 1 0,-6 18 0,-3 17 268,12-47-314,0 0 1,-1 0-1,1 0 0,0 0 1,0 0-1,0 1 1,0-1-1,0 0 1,0 0-1,0 0 1,0 0-1,1 0 0,-1 0 1,1 2-1,3-5 193,4-9-67,14-36 57,-2 0-1,-3-1 0,17-72 1,-29 93-173,-2 7-19,-1 17-30,0 8-26,-1-2 35,0 0-1,0-1 1,1 1-1,-1 0 1,1-1-1,-1 1 1,1-1-1,0 0 1,0 1-1,0-1 1,0 0-1,0 0 1,1 0 0,-1 0-1,1-1 1,-1 1-1,1-1 1,-1 1-1,1-1 1,0 0-1,0 0 1,0 0-1,0-1 1,0 1-1,0-1 1,0 1-1,5-1 1,2 0-12,0 0-1,0 0 1,0-1-1,0 0 1,0-1 0,-1 0-1,12-4 1,-4-1 0,-2 0-1,1-1 1,-1 0-1,0-1 1,-1-1 0,15-12-1,-2-2-18,44-52-1,-59 65-20,-12 11 60,0 0 0,1 0 0,-1 1 0,0-1 0,0 0 0,0 0 0,0 0 0,0 0 0,1 0 0,-1 0 0,0 0 0,0 0 1,0 1-1,0-1 0,0 0 0,0 0 0,0 0 0,1 0 0,-1 0 0,0 0 0,0 1 0,0-1 0,0 0 0,0 0 0,0 0 0,0 0 0,0 1 1,0-1-1,0 0 0,0 0 0,0 0 0,0 0 0,0 1 0,0-1 0,0 0 0,0 0 0,0 0 0,0 0 0,0 1 0,0-1 0,0 0 0,-1 0 1,-7 31-88,-9 16-115,2 1 0,3 0-1,-12 88 1,23-114-315,1-22 514,0 1 0,0-1-1,0 0 1,0 0 0,0 0 0,0 1-1,0-1 1,0 0 0,0 0 0,0 0-1,0 1 1,0-1 0,0 0 0,1 0-1,-1 0 1,0 0 0,0 1-1,0-1 1,0 0 0,0 0 0,0 0-1,1 0 1,-1 0 0,0 1 0,0-1-1,0 0 1,0 0 0,1 0 0,-1 0-1,0 0 1,0 0 0,0 0 0,0 0-1,1 0 1,-1 0 0,0 0 0,0 0-1,0 0 1,1 0 0,-1 0-1,0 0 1,0 0 0,0 0 0,1 0-1,-1 0 1,0 0 0,0 0 0,0 0-1,1 0 1,-1 0 0,0 0 0,0 0-1,0 0 1,0 0 0,1-1 0,8-6-149,8-15-127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7.445"/>
    </inkml:context>
    <inkml:brush xml:id="br0">
      <inkml:brushProperty name="width" value="0.05" units="cm"/>
      <inkml:brushProperty name="height" value="0.05" units="cm"/>
    </inkml:brush>
  </inkml:definitions>
  <inkml:trace contextRef="#ctx0" brushRef="#br0">31 1 15859,'-16'41'1193,"7"-2"-1201,4-4-232,5-4 680,8-1-288,9-10-168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7.862"/>
    </inkml:context>
    <inkml:brush xml:id="br0">
      <inkml:brushProperty name="width" value="0.05" units="cm"/>
      <inkml:brushProperty name="height" value="0.05" units="cm"/>
    </inkml:brush>
  </inkml:definitions>
  <inkml:trace contextRef="#ctx0" brushRef="#br0">114 540 16059,'-27'35'1373,"11"-14"-800,0 0 1,2 0-1,-21 40 1,34-59-502,1 0 1,-1 0-1,0 0 1,0 0-1,1 0 1,-1 0-1,1 0 0,0 0 1,0 0-1,0 0 1,0 0-1,0 0 1,0 2-1,0-3-48,0-1 0,1 1 0,-1-1 0,0 1 0,0-1 0,1 1-1,-1-1 1,0 0 0,1 1 0,-1-1 0,0 0 0,1 1-1,-1-1 1,1 0 0,-1 1 0,0-1 0,1 0 0,-1 0-1,1 0 1,-1 1 0,1-1 0,0 0 0,18-2 352,-3-3-321,0-1 0,-1-1 0,0-1 0,-1 0 1,0-1-1,0 0 0,0-1 0,18-18 0,5-9-36,45-57-1,-72 82 3,0-1 0,15-26 0,-22 28 15,-10 10 5,-11 12 24,10-4-35,1 1 0,-1 1 1,1-1-1,1 1 0,-12 19 0,-20 51 128,34-69-124,0 1 0,1-1 1,0 1-1,-2 18 0,4-26-47,1-1 1,0 0 0,0 0 0,0 0-1,0 0 1,1 0 0,-1 0-1,1 0 1,-1 1 0,1-1 0,-1 0-1,1-1 1,2 5 0,-2-5-25,0 0 0,0 0 1,0 0-1,0 0 0,1 0 0,-1-1 1,0 1-1,0 0 0,1-1 1,-1 1-1,0-1 0,1 1 1,-1-1-1,1 1 0,-1-1 1,0 0-1,1 0 0,-1 0 0,1 0 1,-1 0-1,1 0 0,2-1 1,2 0-149,1 0 1,-1-1 0,1 0 0,-1 0-1,0-1 1,0 0 0,0 0 0,0 0-1,0-1 1,9-8 0,-3 2-61,0-1 1,-1 0-1,16-23 1,8-19-492</inkml:trace>
  <inkml:trace contextRef="#ctx0" brushRef="#br0" timeOffset="1">612 16 16836,'6'-16'2034,"-17"37"-431,-1 2-946,-9 15 221,-68 132 986,73-134-1597,1-1 1,-19 73 0,33-104-250,0 4 23,-1-1 0,1 1 1,0-1-1,0 14 0,1-20-41,0 1-1,0-1 1,1 1-1,-1-1 1,0 0-1,0 1 1,1-1-1,-1 1 1,1-1-1,-1 0 1,1 1-1,0-1 1,-1 0-1,1 0 0,0 0 1,0 0-1,0 1 1,0-1-1,0 0 1,0 0-1,0-1 1,0 1-1,0 0 1,1 0-1,-1-1 1,0 1-1,1 0 0,-1-1 1,0 1-1,1-1 1,-1 0-1,0 1 1,3-1-1,8 0-75,0-1-1,0-1 1,0 0-1,0 0 1,-1-1-1,1-1 0,22-9 1,-12 5-36,8-4-43,-9 3 23,0 2-1,0 0 0,0 1 1,1 1-1,0 1 1,24-1-1,-42 4 120,-1 1-1,0 1 0,0-1 1,0 0-1,1 1 0,-1-1 1,0 1-1,0 0 0,0 0 1,0 0-1,0 1 0,0-1 1,-1 1-1,1 0 0,0-1 0,-1 1 1,1 0-1,3 5 0,-4-5 17,-1 0-1,1 1 0,-1-1 0,0 1 0,0 0 0,0-1 0,0 1 0,-1 0 0,1-1 1,-1 1-1,1 0 0,-1 0 0,0 0 0,0 0 0,-1-1 0,1 1 0,0 0 0,-1 0 1,0-1-1,1 1 0,-3 5 0,0-2 46,0 1 1,0-1-1,0 0 0,0 0 1,-1 0-1,0-1 1,-1 1-1,1-1 0,-1 0 1,0 0-1,0 0 1,-1-1-1,1 0 0,-1 0 1,0 0-1,0-1 1,0 0-1,-1 0 0,1 0 1,-1-1-1,1 0 1,-1-1-1,-10 2 0,6-1-173,0-1-1,0-1 0,0 0 0,0-1 0,0 0 0,0 0 1,0-1-1,0-1 0,1 0 0,-1 0 0,1-1 0,0 0 1,-19-12-1,20 10-262,7 0-136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8.358"/>
    </inkml:context>
    <inkml:brush xml:id="br0">
      <inkml:brushProperty name="width" value="0.05" units="cm"/>
      <inkml:brushProperty name="height" value="0.05" units="cm"/>
    </inkml:brush>
  </inkml:definitions>
  <inkml:trace contextRef="#ctx0" brushRef="#br0">203 0 17476,'-22'39'1784,"-7"23"-912,1 5-288,-4 10 737,2 4-185,6-4-240,2-1-128,12-14-416,5-11-288,13-21-656,4-8-408,6-18-1793,4-7 2305,5-10-424,2-7-320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8.777"/>
    </inkml:context>
    <inkml:brush xml:id="br0">
      <inkml:brushProperty name="width" value="0.05" units="cm"/>
      <inkml:brushProperty name="height" value="0.05" units="cm"/>
    </inkml:brush>
  </inkml:definitions>
  <inkml:trace contextRef="#ctx0" brushRef="#br0">1 89 16532,'0'4'230,"1"9"355,0 1 0,0-1-1,6 19 1,-6-28-480,-1-1-1,2 0 1,-1 0 0,0 0 0,1 0-1,-1 0 1,1 0 0,0 0 0,0 0 0,0-1-1,1 1 1,-1-1 0,1 1 0,-1-1 0,1 0-1,0 0 1,-1 0 0,1 0 0,4 1 0,0-1 2,1 0 1,-1 0 0,1-1 0,0 0 0,0 0 0,-1-1 0,1 0 0,0 0 0,0-1-1,-1 0 1,1-1 0,0 1 0,14-6 0,-2-1 5,0 0-1,0-2 0,33-20 1,-37 19-61,0 0 1,25-24-1,-38 32-45,1-1-1,-1 1 1,0 0 0,0-1-1,0 0 1,0 0-1,-1 0 1,0 0 0,1 0-1,-2 0 1,1-1-1,0 1 1,-1 0 0,0-1-1,0 0 1,0 1-1,0-7 1,-1 10-6,0 0 1,0 0-1,-1 0 1,1 0-1,0 0 0,-1 0 1,1 0-1,0 0 0,-1 0 1,1 0-1,-1 0 1,0 0-1,1 0 0,-1 0 1,0 0-1,1 1 1,-1-1-1,0 0 0,0 0 1,0 1-1,0-1 0,0 1 1,0-1-1,0 1 1,0-1-1,0 1 0,0-1 1,0 1-1,0 0 0,0 0 1,0-1-1,0 1 1,0 0-1,0 0 0,-1 0 1,-1 0-1,-3 1 7,0 0 0,0 0 0,-1 0 0,1 1 0,-11 4 0,-1 2 15,0 1-1,0 1 1,1 1 0,1 0 0,0 1 0,0 1 0,1 0 0,1 2-1,0-1 1,1 1 0,1 1 0,0 1 0,-11 21 0,19-31-3,1 0 0,0 0 0,0 1 0,1 0 1,-2 8-1,3-14-13,1 0 1,-1 0-1,1 0 0,0 1 1,0-1-1,0 0 1,1 0-1,-1 0 1,0 0-1,1 1 0,-1-1 1,1 0-1,0 0 1,-1 0-1,1 0 1,0 0-1,0-1 0,1 1 1,-1 0-1,0 0 1,1-1-1,-1 1 1,1 0-1,2 1 1,2 0-14,0 1 0,0-2 1,0 1-1,1-1 0,-1 0 1,1 0-1,-1 0 1,1-1-1,0 0 0,0-1 1,-1 1-1,8-2 1,10 0-358,0-1 1,27-6-1,67-22-185,-66 12 215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29.182"/>
    </inkml:context>
    <inkml:brush xml:id="br0">
      <inkml:brushProperty name="width" value="0.05" units="cm"/>
      <inkml:brushProperty name="height" value="0.05" units="cm"/>
    </inkml:brush>
  </inkml:definitions>
  <inkml:trace contextRef="#ctx0" brushRef="#br0">1 918 15211,'0'0'31,"0"0"-1,0 0 1,0 1 0,0-1-1,-1 0 1,1 1-1,0-1 1,0 0 0,1 0-1,-1 1 1,0-1-1,0 0 1,0 0 0,0 1-1,0-1 1,0 0-1,0 0 1,0 0-1,0 1 1,0-1 0,1 0-1,-1 0 1,0 1-1,0-1 1,0 0 0,0 0-1,1 0 1,-1 0-1,0 1 1,0-1 0,1 0-1,-1 0 1,0 0-1,0 0 1,0 0 0,1 0-1,-1 0 1,0 0-1,0 1 1,1-1-1,-1 0 1,0 0 0,0 0-1,1 0 1,-1 0-1,0 0 1,0-1 0,1 1-1,-1 0 1,0 0-1,0 0 1,1 0 0,21-5 234,-16 4-97,195-67 2223,-99 29-1737,1063-301 1845,34 115-4138,-848 173 616,581-82-1739,-674 94 2496,-164 19 222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4.549"/>
    </inkml:context>
    <inkml:brush xml:id="br0">
      <inkml:brushProperty name="width" value="0.05" units="cm"/>
      <inkml:brushProperty name="height" value="0.05" units="cm"/>
    </inkml:brush>
  </inkml:definitions>
  <inkml:trace contextRef="#ctx0" brushRef="#br0">569 103 12771,'-9'-10'153,"-1"1"0,-1 0 0,1 0 0,-1 1 0,-1 1 0,1 0 0,-1 0 0,-1 1 0,1 1 1,-1 0-1,0 0 0,0 2 0,0-1 0,-19-1 0,20 3-78,0 1 0,0 1 0,0-1 0,1 2 0,-1 0 0,0 0 1,0 1-1,1 1 0,-1-1 0,1 2 0,0 0 0,-1 0 0,2 1 0,-1 1 0,1-1 0,-18 14 0,16-7-34,1 0 0,-1 0-1,2 1 1,0 0-1,0 1 1,2 1 0,-1-1-1,2 1 1,0 0-1,-5 18 1,0 6 54,1 2 0,-10 76 1,15-68-14,3 1 1,1-1-1,3 1 1,9 66-1,-7-94-57,1 0 0,1 0-1,1 0 1,1 0 0,1-1 0,1 0-1,1-1 1,0 0 0,2-1 0,0 0-1,27 31 1,-30-40-9,0-2-1,1 1 1,0-1-1,0-1 1,1 0-1,0 0 1,1-1-1,-1-1 1,1 0 0,0 0-1,0-1 1,1-1-1,-1 0 1,19 2-1,-17-4 29,1 0-1,0-2 1,-1 0-1,1 0 1,-1-1-1,1-1 1,-1 0-1,0-1 1,0-1-1,-1 0 1,1-1-1,20-12 1,-9 1 63,-1 0 0,0-2 0,-1-1 0,-1 0 0,-2-2 0,0 0 1,-1-1-1,-1-2 0,16-28 0,-15 21 24,-1-2 0,-2-1 0,-1 0 0,-2 0 0,-2-2 0,13-65 0,-20 77-67,-2 0 0,1-38 0,-4 55-65,1 0 1,-1 0-1,0 0 1,-1 0-1,0 0 0,0 0 1,-1 1-1,0-1 0,0 1 1,-1-1-1,-6-8 0,8 12-16,-1 1 0,0 0 0,0 0 0,0 0 0,0 0 0,0 0-1,-1 1 1,1-1 0,-1 1 0,0 0 0,0 0 0,1 0 0,-1 1-1,-5-2 1,2 2-76,0 0 1,0 0-1,0 0 0,0 1 0,0 0 0,-1 0 0,-11 3 0,-6 3 152,1 1-1,0 0 1,-39 20-1,59-25 52,-119 54-28,66-29-100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5.483"/>
    </inkml:context>
    <inkml:brush xml:id="br0">
      <inkml:brushProperty name="width" value="0.05" units="cm"/>
      <inkml:brushProperty name="height" value="0.05" units="cm"/>
    </inkml:brush>
  </inkml:definitions>
  <inkml:trace contextRef="#ctx0" brushRef="#br0">338 1 15555,'-1'0'38,"1"0"-1,-1 0 1,1 0-1,0 0 1,-1 0-1,1 0 1,-1 0-1,1 0 1,0 0-1,-1 0 1,1 0 0,-1 0-1,1 1 1,0-1-1,-1 0 1,1 0-1,0 1 1,-1-1-1,1 0 1,0 0-1,0 1 1,-1-1-1,1 0 1,0 1-1,0-1 1,-1 0-1,1 1 1,0-1-1,0 0 1,0 1-1,0-1 1,0 1-1,-1-1 1,1 0-1,0 1 1,-7 23-26,3-9 151,-16 33 219,3 1 1,-17 82-1,17-28-93,-2 114-1,11 110 43,7-233-272,-21 800 112,-39 2-142,9-463-677,51-424 581,1-4-19,-1 0 0,0-1 0,0 1 1,0-1-1,0 1 0,-1-1 0,-3 8 0,5-12 60,0 0 0,0 1 0,-1-1 0,1 0 0,0 1 0,0-1 0,0 0 0,-1 0 0,1 1 0,0-1 0,0 0 0,-1 0 0,1 1 0,0-1 0,-1 0 0,1 0 0,0 0 0,-1 1 0,1-1 0,0 0 0,-1 0 0,1 0 0,0 0 0,-1 0 0,1 0 0,-1 0 0,1 0 0,0 0 0,-1 0 0,1 0 0,0 0 1,-1 0-1,1 0 0,0 0 0,-1 0 0,1-1 0,0 1 0,-1 0 0,1 0 0,0 0 0,-1 0 0,1-1 0,0 1 0,-1 0 0,1 0 0,0-1 0,0 1 0,-1 0 0,1-1 0,0 1 0,0 0 0,0-1 0,0 1 0,-1 0 0,1-1 0,0 1 0,0 0 0,0-1 0,-12-26-609,12 26 644,-12-38-425,1-7-95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6.433"/>
    </inkml:context>
    <inkml:brush xml:id="br0">
      <inkml:brushProperty name="width" value="0.05" units="cm"/>
      <inkml:brushProperty name="height" value="0.05" units="cm"/>
    </inkml:brush>
  </inkml:definitions>
  <inkml:trace contextRef="#ctx0" brushRef="#br0">1 17 15547,'16'496'4609,"-13"-463"-4535,-1 6 8,3 0 0,0-1 1,20 67-1,-24-104-81,0 3 24,1 1 1,0-1-1,0 0 1,0 0-1,4 5 0,-6-8-13,0-1 0,1 1-1,0 0 1,-1-1 0,1 1-1,-1 0 1,1-1 0,0 1-1,0-1 1,-1 1 0,1-1 0,0 0-1,0 1 1,-1-1 0,1 0-1,0 1 1,0-1 0,0 0-1,0 0 1,-1 0 0,1 0-1,0 1 1,0-1 0,0-1 0,0 1-1,0 0 1,0 0 0,-1 0-1,1 0 1,0-1 0,0 1-1,0 0 1,-1-1 0,1 1-1,0 0 1,0-1 0,0 0 0,5-4 52,0 0 0,-1 1 0,0-2 0,0 1 0,0-1 0,-1 0 0,4-7 0,26-49 251,-23 39-220,282-621 959,-284 623-1233,-9 21 161,-1 0 0,1 1 0,0-1 0,0 0 0,0 0-1,0 0 1,0 0 0,0 0 0,0 0 0,0 0 0,-1 0 0,1 0-1,0 0 1,0 0 0,0 0 0,0 0 0,0 0 0,0 0 0,-1 0 0,1 0-1,0 0 1,0 0 0,0 0 0,0 0 0,0 0 0,0 0 0,-1 0-1,1 0 1,0 0 0,0 0 0,0 0 0,0 0 0,0 0 0,0 0-1,0 0 1,-1 0 0,1 0 0,0 0 0,0 0 0,0-1 0,0 1 0,0 0-1,0 0 1,0 0 0,0 0 0,0 0 0,0 0 0,0 0 0,0-1-1,0 1 1,-1 0 0,1 0 0,0 0 0,0 0 0,0 0 0,0 0-1,0 0 1,0-1 0,0 1 0,0 0 0,0 0 0,0 0 0,1 0 0,-1-1-1,-12 8-661,11-6 465,-5 2-12,-1 0 0,1 0 0,-1-1 0,0 0 0,0 0 0,0-1 0,1 0 0,-10 0 0,11 0 93,-37 2-621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6.851"/>
    </inkml:context>
    <inkml:brush xml:id="br0">
      <inkml:brushProperty name="width" value="0.05" units="cm"/>
      <inkml:brushProperty name="height" value="0.05" units="cm"/>
    </inkml:brush>
  </inkml:definitions>
  <inkml:trace contextRef="#ctx0" brushRef="#br0">8 191 17436,'-8'6'1328,"8"0"-1040,0 0-120,10-6 488,8-3-208,7-7-208,7-2-8,5-5-272,1-3-232,-1-7-408,-1-5-136,-12 1 608,-7-1-184,-20 8-144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6.804"/>
    </inkml:context>
    <inkml:brush xml:id="br0">
      <inkml:brushProperty name="width" value="0.05" units="cm"/>
      <inkml:brushProperty name="height" value="0.05" units="cm"/>
    </inkml:brush>
  </inkml:definitions>
  <inkml:trace contextRef="#ctx0" brushRef="#br0">1 9 14395,'24'0'1864,"3"0"-1095,2-1-321,1 1 976,3-3-528,-3 0-88,3 2-440,-4 1-288,-9 0-648,0 4-256,-9 3 648,-1 2-168,-3-2-104</inkml:trace>
  <inkml:trace contextRef="#ctx0" brushRef="#br0" timeOffset="1">9 232 16676,'0'8'1360,"6"-5"-1000,4 0-128,10-3 496,1-1-136,11-5-264,2 2-232,5-4-496,-2 0-248,-1 2 560,0-1-144,-3-6-96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7.208"/>
    </inkml:context>
    <inkml:brush xml:id="br0">
      <inkml:brushProperty name="width" value="0.05" units="cm"/>
      <inkml:brushProperty name="height" value="0.05" units="cm"/>
    </inkml:brush>
  </inkml:definitions>
  <inkml:trace contextRef="#ctx0" brushRef="#br0">68 206 17268,'-6'21'232,"0"1"0,1 0 0,2-1 1,0 2-1,0 30 0,3-38-232,1 0 0,1 0 0,0 0 0,0 0-1,2 0 1,0-1 0,0 1 0,12 23 0,-13-34 1,-1 1 0,1-1-1,0 1 1,0-1 0,0 0 0,0 0-1,1-1 1,0 1 0,0-1 0,0 1-1,0-1 1,0 0 0,1-1 0,8 5 0,-9-6 20,0 0 1,0 0 0,1 0 0,-1 0-1,0-1 1,1 0 0,-1 0 0,0 0 0,1 0-1,-1-1 1,1 1 0,-1-1 0,0 0 0,0-1-1,0 1 1,1-1 0,-1 1 0,4-4-1,4-2 82,-1-1 0,0-1 0,-1 1 0,1-2 0,-2 1 0,1-2 0,-1 1 0,-1-1 0,0 0-1,0-1 1,-1 0 0,5-13 0,-3 6 59,-1-1-1,-1 0 1,-1 0-1,0-1 1,-2 1-1,0-1 1,1-28-1,-5 36-77,-1 0 0,0 0-1,-1 0 1,0 0 0,0 0-1,-2 1 1,0-1 0,0 1-1,-1 0 1,0 0 0,-10-14-1,12 20-68,0 1-1,-1 0 0,0-1 0,0 2 0,-1-1 0,1 0 0,-1 1 1,0 0-1,0 0 0,-1 0 0,1 1 0,-1 0 0,0 0 0,0 0 1,0 1-1,0-1 0,0 2 0,0-1 0,0 1 0,-1-1 0,1 2 1,-1-1-1,1 1 0,-11 1 0,7 1-19,-1 0 0,1 1 0,1 0 0,-1 0 0,0 2 0,1-1-1,0 1 1,0 0 0,0 1 0,1 0 0,-1 0 0,1 1 0,1 0 0,-9 10 0,9-9-153,0 0 0,1 0 0,0 0 0,0 1 0,1 0 0,0 0 1,1 0-1,0 1 0,0 0 0,1-1 0,1 1 0,-1 0 0,2 1 0,-2 13 0,8-3-241,-5-21 387,0 1 0,0-1-1,0 0 1,0 1 0,1-1 0,-1 0-1,0 1 1,0-1 0,1 1 0,-1-1 0,0 0-1,0 0 1,1 1 0,-1-1 0,0 0 0,1 0-1,-1 1 1,1-1 0,-1 0 0,0 0-1,1 0 1,-1 1 0,1-1 0,-1 0 0,0 0-1,1 0 1,-1 0 0,1 0 0,-1 0 0,1 0-1,-1 0 1,0 0 0,1 0 0,-1 0 0,1 0-1,-1 0 1,1-1 0,-1 1 0,0 0-1,1 0 1,18-22-600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8:59.741"/>
    </inkml:context>
    <inkml:brush xml:id="br0">
      <inkml:brushProperty name="width" value="0.05" units="cm"/>
      <inkml:brushProperty name="height" value="0.05" units="cm"/>
    </inkml:brush>
  </inkml:definitions>
  <inkml:trace contextRef="#ctx0" brushRef="#br0">144 136 18052,'1'0'67,"-1"1"0,1-1 0,0 1 0,-1-1 0,1 0 0,-1 1 0,1-1 1,0 1-1,-1 0 0,0-1 0,1 1 0,-1-1 0,1 1 0,-1 0 0,0-1 0,1 1 0,-1 0 0,0-1 0,1 1 1,-1 0-1,0 0 0,0-1 0,0 2 0,5 23 50,19 250 896,-10-169-1099,8 76-632,-22-175 571,1 37-426,-1-43 510,0 0 1,1 0 0,-2 0-1,1 0 1,0 0-1,0 1 1,0-1 0,0 0-1,-1 0 1,1 0 0,-1 0-1,1 0 1,-1 0-1,1 0 1,-1 0 0,1 0-1,-1 0 1,0 0-1,0 0 1,1-1 0,-1 1-1,0 0 1,0 0-1,0-1 1,0 1 0,0 0-1,0-1 1,-1 1-1,0-1-100,0 0 0,0 0-1,0-1 1,0 1 0,1-1-1,-1 1 1,0-1 0,0 0-1,1 0 1,-1 1 0,0-1-1,1 0 1,-1-1 0,1 1 0,-1 0-1,1 0 1,0-1 0,-1 1-1,1 0 1,-2-4 0,-24-37-1163,24 36 1114,-21-39-336,2-2 0,-29-91 0,38 92 1851,-11-69 1,22 104-888,1-1 1,0 1 0,1-1 0,0 1 0,1 0 0,1-1-1,-1 1 1,2 0 0,-1 0 0,8-17 0,-5 16-132,2 0 1,-1 0 0,2 1 0,-1 0 0,2 0 0,-1 1-1,2 0 1,15-14 0,-6 8-48,1 1-1,30-19 1,-41 28-201,1 1 0,-1 1 0,1-1 0,0 1 1,1 1-1,-1 0 0,0 1 0,14-2 0,-21 3-32,0 1 0,0 0 1,0 0-1,0 0 0,0 0 0,-1 1 0,1-1 0,0 1 1,0-1-1,0 1 0,0 0 0,0 0 0,-1 0 1,1 1-1,0-1 0,-1 1 0,1-1 0,-1 1 1,0 0-1,1 0 0,-1 0 0,0 0 0,0 1 1,0-1-1,-1 0 0,1 1 0,-1-1 0,1 1 0,-1 0 1,0-1-1,0 1 0,0 0 0,1 4 0,0 4 9,-1-1 0,0 1 0,0 0 1,-1-1-1,-1 1 0,1 0 0,-2-1 0,-2 12 0,-36 107 207,5-19 16,30-93-194,2 1 0,0-1 0,1 1 0,1 25 0,1-37-48,0 1-1,1-1 1,0 0 0,0 0-1,1 1 1,-1-1 0,2 0-1,-1-1 1,0 1-1,1 0 1,0 0 0,1-1-1,-1 0 1,1 0-1,0 0 1,0 0 0,1 0-1,-1-1 1,1 0 0,0 0-1,0 0 1,0-1-1,1 1 1,-1-1 0,1-1-1,0 1 1,0-1 0,0 0-1,12 3 1,-8-3-31,1 0 1,-1 0-1,1-1 0,0 0 1,-1-1-1,1 0 0,0-1 1,0 0-1,-1 0 0,1-1 1,-1-1-1,1 0 1,-1 0-1,12-6 0,-11 3 21,-1 0 0,0-1-1,0 0 1,0-1 0,-1 1-1,0-2 1,0 1 0,-1-2 0,0 1-1,-1-1 1,0 0 0,7-14-1,-5 7 73,-1-1-1,0 0 1,-2 0-1,6-22 1,-10 30 27,0 0 1,0 0 0,-1 0-1,0 0 1,-1 0-1,0 0 1,-1 0-1,0 0 1,-4-18 0,5 27-62,-1-1 1,1 1-1,-1-1 1,1 1 0,-1-1-1,1 1 1,-1 0-1,0-1 1,0 1 0,0 0-1,1-1 1,-1 1 0,-1 0-1,1 0 1,0 0-1,0 0 1,0 0 0,0 0-1,-1 0 1,-2-1-1,3 2-2,0 0-1,0 0 0,-1 0 0,1 0 1,0 0-1,-1 0 0,1 0 0,0 0 1,0 1-1,-1-1 0,1 1 0,0-1 1,0 1-1,0-1 0,-1 1 0,1 0 1,0-1-1,0 1 0,-1 1 0,-3 3 39,-1 0 0,1 1 0,1-1-1,-1 1 1,1 0 0,-7 13 0,4-6-61,1 1-1,1-1 1,0 1 0,1 1-1,0-1 1,2 0 0,-1 1-1,2 0 1,0 0 0,0-1-1,4 29 1,-3-40-30,1-1 1,-1 1-1,1-1 0,-1 1 1,1-1-1,0 0 0,0 0 1,0 1-1,0-1 0,0 0 1,1 0-1,-1 0 0,0 0 1,1 0-1,0 0 0,-1-1 1,1 1-1,0 0 1,3 1-1,-2-2-87,-1 0-1,1 0 1,0 0 0,-1-1 0,1 1-1,0-1 1,-1 0 0,1 0-1,0 0 1,-1 0 0,1 0 0,-1-1-1,1 1 1,0-1 0,2-1 0,9-3-373,-1-1 1,0 0-1,0-1 0,0-1 1,12-10-1,21-17-371,-2-3-211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0.160"/>
    </inkml:context>
    <inkml:brush xml:id="br0">
      <inkml:brushProperty name="width" value="0.05" units="cm"/>
      <inkml:brushProperty name="height" value="0.05" units="cm"/>
    </inkml:brush>
  </inkml:definitions>
  <inkml:trace contextRef="#ctx0" brushRef="#br0">66 73 15339,'-1'0'109,"-1"1"0,1-1 1,0 1-1,-1 0 0,1-1 0,0 1 0,0 0 0,0 0 0,0 0 0,0 0 0,0 0 0,0 0 0,0 0 0,0 0 0,-1 3 1,-12 22 52,11-20 28,-3 8-58,1 0 1,0 0-1,2 0 0,-1 1 0,1-1 0,1 1 1,1 0-1,0 0 0,1-1 0,1 1 0,0 0 1,1 0-1,5 22 0,-6-34-129,0 0 0,1 0 0,-1 0 1,1 0-1,-1 0 0,1 0 0,0 0 0,0-1 0,0 1 0,5 4 0,-6-6 4,0-1-1,0 1 1,1 0-1,-1 0 0,0-1 1,1 1-1,-1 0 1,1-1-1,-1 0 1,1 1-1,-1-1 1,1 0-1,-1 0 0,1 1 1,-1-1-1,1 0 1,-1-1-1,1 1 1,-1 0-1,1 0 1,-1-1-1,1 1 0,-1-1 1,0 1-1,1-1 1,2-1-1,1-1 33,0-1 0,-1 0-1,1 1 1,-1-2 0,0 1 0,0 0-1,0-1 1,-1 0 0,1 0 0,2-6-1,5-9 215,10-29 0,-10 18 96,-1 1 0,6-34 0,-12 49-127,-2-1 0,0 1 0,-1-1 0,-1 0 0,0 0 0,-3-16 0,-2 20 149,-2 14-110,-4 16-61,4 4-170,1 0-1,1 0 1,1 1-1,1 0 1,1 0-1,1 0 1,2 29-1,0-45-34,-1-1 1,1 1-1,0 0 0,1-1 0,3 12 0,-4-16-10,-1-1-1,1 0 1,-1 0-1,1 1 1,0-1-1,0 0 1,-1 0-1,1 0 1,0 0-1,0 0 0,0 0 1,0 0-1,0 0 1,0 0-1,1 0 1,-1 0-1,0-1 1,0 1-1,1 0 1,-1-1-1,0 1 1,1-1-1,-1 0 1,0 1-1,1-1 0,-1 0 1,1 0-1,-1 0 1,1 0-1,-1 0 1,0 0-1,3-1 1,5-2-227,0-1-1,0 0 1,-1 0 0,1-1 0,-1 0 0,0-1 0,-1 0 0,1 0 0,6-7 0,-6 6 111,12-11-421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0.764"/>
    </inkml:context>
    <inkml:brush xml:id="br0">
      <inkml:brushProperty name="width" value="0.05" units="cm"/>
      <inkml:brushProperty name="height" value="0.05" units="cm"/>
    </inkml:brush>
  </inkml:definitions>
  <inkml:trace contextRef="#ctx0" brushRef="#br0">222 30 17388,'-2'-2'165,"0"-1"0,0 1 0,0 0 1,0 0-1,0 0 0,0 0 0,0 0 0,-1 1 1,1-1-1,-1 1 0,0-1 0,1 1 0,-1 0 1,0 0-1,0 0 0,1 1 0,-1-1 1,0 0-1,0 1 0,0 0 0,0 0 0,0 0 1,0 0-1,0 0 0,0 1 0,0-1 0,0 1 1,1 0-1,-1 0 0,0 0 0,0 0 0,1 0 1,-4 2-1,-30 17 440,31-18-532,-1 1-1,0 0 1,1 0 0,0 0-1,-1 0 1,1 1-1,1 0 1,-1 0-1,0 1 1,1-1 0,-7 10-1,6-5-65,1-3-14,1-1-1,0 1 0,0-1 1,0 1-1,-3 12 1,6-18 3,0 1 1,0-1 0,0 0 0,0 1-1,0-1 1,0 1 0,1-1 0,-1 0 0,0 1-1,0-1 1,0 0 0,1 1 0,-1-1-1,0 0 1,0 1 0,1-1 0,-1 0 0,0 1-1,0-1 1,1 0 0,-1 0 0,0 1-1,1-1 1,-1 0 0,1 0 0,-1 0-1,0 1 1,1-1 0,-1 0 0,1 0 0,-1 0-1,0 0 1,1 0 0,-1 0 0,1 0-1,-1 0 1,0 0 0,1 0 0,17-1-76,-17 1 67,40-6-212,-15 2 44,0 0 0,1 2 0,29 2 1,-50 0 150,1 0 1,-1 1 0,1 0 0,-1 1 0,1-1 0,-1 1-1,0 1 1,0-1 0,0 1 0,0 0 0,0 0 0,0 1-1,-1-1 1,0 1 0,1 1 0,-2-1 0,8 8 0,-10-10 56,-1 0 1,1 0 0,-1 0 0,1 0 0,-1 0 0,0 0 0,0 0 0,0 1 0,0-1-1,0 0 1,0 1 0,-1-1 0,1 0 0,-1 1 0,1-1 0,-1 1 0,0-1 0,0 1-1,0-1 1,-1 0 0,1 1 0,-1-1 0,1 1 0,-1-1 0,0 0 0,1 1 0,-1-1-1,0 0 1,-1 0 0,1 0 0,0 0 0,-1 0 0,1 0 0,-1 0 0,0 0 0,1 0-1,-4 2 1,-3 2 120,0 0-1,-1-1 1,0 0-1,0 0 1,0-1-1,0 0 1,-19 5-1,4-3-493,1-1-1,-1-1 0,0-1 0,0-1 0,-40-2 0,64 0 284,1-1-1,-1 1 1,0 0-1,0 0 1,0 0-1,0 0 1,0 0-1,0 0 1,0 0-1,0-1 1,0 1-1,0 0 0,0 0 1,0 0-1,0 0 1,0 0-1,0-1 1,0 1-1,0 0 1,0 0-1,0 0 1,0 0-1,0 0 1,0 0-1,0-1 1,0 1-1,0 0 1,0 0-1,0 0 1,0 0-1,0 0 1,-1 0-1,1-1 1,0 1-1,0 0 1,0 0-1,0 0 1,0 0-1,0 0 0,0 0 1,-1 0-1,1 0 1,0 0-1,0 0 1,0 0-1,0 0 1,0 0-1,0 0 1,-1-1-1,1 1 1,0 0-1,0 0 1,0 0-1,0 0 1,0 0-1,-1 1 1,1-1-1,10-6-464,10 0-434,12-3-163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1.195"/>
    </inkml:context>
    <inkml:brush xml:id="br0">
      <inkml:brushProperty name="width" value="0.05" units="cm"/>
      <inkml:brushProperty name="height" value="0.05" units="cm"/>
    </inkml:brush>
  </inkml:definitions>
  <inkml:trace contextRef="#ctx0" brushRef="#br0">29 128 17252,'3'-13'1197,"-6"14"-139,-7 23 53,5-5-638,0 1 0,-1 21 0,5-34-441,0 1 0,1-1-1,0 0 1,0 1 0,0-1 0,1 0 0,1 1 0,3 11-1,-5-17-28,1-1-1,-1 0 0,1 0 1,0 0-1,-1 0 0,1 0 1,0 0-1,0 0 0,0 0 1,0-1-1,0 1 0,0 0 1,0 0-1,0-1 0,0 1 1,0-1-1,0 1 0,0-1 1,0 1-1,1-1 0,-1 0 1,0 1-1,0-1 0,1 0 1,-1 0-1,0 0 0,0 0 1,0 0-1,1 0 0,-1 0 1,0-1-1,0 1 0,1 0 1,-1-1-1,0 1 0,0 0 1,0-1-1,2-1 0,6-2 26,-1 0 0,0-1-1,13-11 1,34-30 98,-38 30-72,0 1 1,1 1-1,1 0 0,0 1 1,31-14-1,-47 25-50,-1 1-1,0 0 1,1 0 0,-1 0 0,1 0-1,0 1 1,-1-1 0,1 1-1,-1 0 1,1-1 0,0 1 0,-1 0-1,1 0 1,0 1 0,-1-1 0,1 1-1,-1-1 1,1 1 0,0 0-1,-1 0 1,0 0 0,1 0 0,-1 0-1,0 1 1,1-1 0,-1 1 0,0-1-1,0 1 1,0 0 0,0 0-1,-1 0 1,1 0 0,0 0 0,-1 0-1,1 0 1,-1 1 0,0-1 0,2 4-1,6 22 12,-9-24-5,1 0-1,0 1 0,0-1 0,1 0 1,0 0-1,-1 0 0,1 0 1,0 0-1,1-1 0,-1 1 1,1-1-1,0 1 0,3 3 1,-5-7-5,1 1 1,-1-1-1,0 0 0,1 1 1,-1-1-1,0 0 1,1 0-1,-1 0 1,0 0-1,1 0 1,-1 0-1,1-1 1,-1 1-1,0 0 0,1-1 1,-1 1-1,0-1 1,0 1-1,1-1 1,-1 1-1,0-1 1,0 0-1,0 0 1,2-1-1,28-25 79,-28 24-74,70-77 120,-48 50-125,1 1 0,33-27-1,-55 53-12,-1 1 0,1-1 1,0 1-1,0-1 0,0 1 0,0 0 0,7-1 0,-10 2 5,1 1 1,-1-1 0,0 1 0,1 0-1,-1 0 1,1 0 0,-1 0 0,0 0-1,1 0 1,-1 0 0,1 1 0,-1-1-1,0 0 1,1 1 0,-1-1-1,0 1 1,1 0 0,-1-1 0,0 1-1,0 0 1,0 0 0,1 0 0,-1-1-1,0 1 1,0 1 0,0-1 0,-1 0-1,2 1 1,1 4 1,0-1 0,0 1 0,-1-1 0,0 1 0,0 0 0,-1 0 0,1 0 0,0 9 0,2 54 50,-4-51-20,-1 69-782,1-85 547,-1-5 110,1 0 7,-4-10-168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2.219"/>
    </inkml:context>
    <inkml:brush xml:id="br0">
      <inkml:brushProperty name="width" value="0.05" units="cm"/>
      <inkml:brushProperty name="height" value="0.05" units="cm"/>
    </inkml:brush>
  </inkml:definitions>
  <inkml:trace contextRef="#ctx0" brushRef="#br0">0 0 15635,'1'94'2610,"20"158"0,-17-228-2433,26 142 861,-22-131-834,1-1 0,24 56 0,-9-45-134,-22-42-81,0-1-1,-1 1 0,1-1 0,0 1 0,0-1 0,1 0 0,-1 0 0,0 0 0,1 0 0,0 0 0,-1-1 0,1 1 0,4 1 0,-6-3-13,0 0 0,0 1 0,0-1 0,-1 0 0,1 0 0,0 0 0,0 0 0,0 0 0,0 0 0,0 0 0,0-1 0,-1 1 0,1 0 0,0 0 0,0-1 0,0 1 0,0-1 0,-1 1 0,1 0 0,0-1 0,0 1 0,-1-1 0,1 0 0,0 1 0,-1-1 0,1 0 0,-1 1 0,1-1 0,-1 0 0,1 0 0,-1 1 0,1-1 0,-1 0 0,0 0 0,0 0 0,1-1 0,1-3-164,-1 0-1,0-1 1,0 1 0,0-9 0,-2 3 87,1 1 1,-2 0 0,1-1-1,-1 1 1,-1 0 0,0 0-1,-7-16 1,-14-35-422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2.711"/>
    </inkml:context>
    <inkml:brush xml:id="br0">
      <inkml:brushProperty name="width" value="0.05" units="cm"/>
      <inkml:brushProperty name="height" value="0.05" units="cm"/>
    </inkml:brush>
  </inkml:definitions>
  <inkml:trace contextRef="#ctx0" brushRef="#br0">2 395 15059,'-1'-7'411,"1"1"-1,0-1 1,-1 0-1,2 0 1,-1 0-1,1 0 1,3-10-1,-2 12-229,-1 1-1,1-1 1,1 1-1,-1 0 0,1 0 1,0 0-1,0 0 1,0 0-1,0 1 1,0-1-1,7-4 0,35-25 637,2 2 0,78-38 0,-71 41-604,7-7-41,-20 11-527,71-30 0,-112 54 313,0 0 0,0 0 0,0 0 0,1-1 0,-1 1 0,0 0 0,0 0 0,1 0 0,-1 0 0,0-1 0,1 1 0,-1 0 0,0 0 0,0 0 0,1 0 0,-1 0 0,0 0 0,1 0 0,-1 0 0,0 0 0,1 0 0,-1 0 0,0 0 0,1 0 0,-1 0 0,0 0 0,0 0 0,1 0 0,-1 1 0,0-1 0,0 0 0,1 0 0,-1 0 0,0 0 0,0 1 0,1-1 0,-1 0 0,0 0 0,0 0 0,1 1 0,-1-1 0,0 0 0,0 0 0,0 1 0,0-1 0,-6 17-1118,-18 19 23,-1-10 344</inkml:trace>
  <inkml:trace contextRef="#ctx0" brushRef="#br0" timeOffset="1">103 531 16428,'15'15'1856,"10"-11"-1136,15-16-200,4-8 776,12-10-391,3 0-105,1-1-360,-2 1-240,-10 8-568,-8 8-400,-14 15-409,-6 12 273,-17 11 432,-3 8-304,-8 7-56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3.127"/>
    </inkml:context>
    <inkml:brush xml:id="br0">
      <inkml:brushProperty name="width" value="0.05" units="cm"/>
      <inkml:brushProperty name="height" value="0.05" units="cm"/>
    </inkml:brush>
  </inkml:definitions>
  <inkml:trace contextRef="#ctx0" brushRef="#br0">0 274 18396,'20'21'1576,"14"-22"-944,11-9-208,17-17 433,6-5-153,8-7-112,0-1-168,-10 0-728,-4 1-552,-23 9 720,-9 7-216,-19 9-136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4.739"/>
    </inkml:context>
    <inkml:brush xml:id="br0">
      <inkml:brushProperty name="width" value="0.05" units="cm"/>
      <inkml:brushProperty name="height" value="0.05" units="cm"/>
    </inkml:brush>
  </inkml:definitions>
  <inkml:trace contextRef="#ctx0" brushRef="#br0">179 56 15387,'0'-6'310,"1"1"0,-1-1 0,0 1 0,0-1-1,-2-9 1,2 14-281,-1 0 0,1 1-1,0-1 1,0 1 0,0-1 0,0 1-1,-1-1 1,1 1 0,0-1-1,0 0 1,-1 1 0,1 0 0,-1-1-1,1 1 1,0-1 0,-1 1 0,1-1-1,-1 1 1,1 0 0,-1-1-1,1 1 1,-1 0 0,1-1 0,-2 1-1,1 0 14,0 0-1,0 0 1,0 1-1,0-1 1,0 0-1,0 1 1,0-1-1,0 1 1,0-1 0,0 1-1,0 0 1,0-1-1,0 1 1,1 0-1,-1-1 1,0 1-1,0 0 1,1 0-1,-2 1 1,-4 6 187,0 0 0,0 1 1,0 0-1,1 0 1,-7 17-1,-16 56 319,28-81-541,-22 81 249,3 1 0,-13 155 0,26-129-90,14 194 1,-1-235-79,22 98 0,-21-135-139,1 0 0,1-1 1,1-1-1,2 0 1,22 37-1,-30-58-37,0 0 0,0 0 0,1-1 0,0 0 0,0 0-1,1 0 1,0-1 0,0 0 0,0 0 0,1 0 0,0-1 0,0-1 0,1 1-1,-1-1 1,1-1 0,0 1 0,0-2 0,0 1 0,0-1 0,0 0-1,1-1 1,14 0 0,21-5-356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6.411"/>
    </inkml:context>
    <inkml:brush xml:id="br0">
      <inkml:brushProperty name="width" value="0.05" units="cm"/>
      <inkml:brushProperty name="height" value="0.05" units="cm"/>
    </inkml:brush>
  </inkml:definitions>
  <inkml:trace contextRef="#ctx0" brushRef="#br0">1 128 13971,'5'-8'274,"0"0"0,0 0 0,1 0 0,0 1 0,0 0 1,1 0-1,0 0 0,0 1 0,0 0 0,1 0 0,0 1 0,0 0 0,1 1 0,0-1 0,14-4 0,-9 5-105,0-1 1,0 2-1,0 0 0,1 0 0,-1 1 0,1 1 0,0 1 0,-1 0 0,24 3 0,-33-2-158,1 0-1,-1 0 1,1 1 0,-1-1 0,0 1-1,0 0 1,0 0 0,0 1-1,0 0 1,-1 0 0,1 0-1,-1 0 1,0 1 0,1-1 0,-2 1-1,1 0 1,0 1 0,-1-1-1,0 0 1,0 1 0,0 0 0,0 0-1,-1 0 1,0 0 0,0 0-1,0 0 1,-1 0 0,0 1 0,0-1-1,0 1 1,0 8 0,-1 5 9,0 0 0,-2-1 0,0 1 0,-1-1 0,0 1 1,-2-1-1,-10 29 0,-64 121 532,17-42 74,59-120-581,1 0 0,0 0 0,0 0 0,0 0 0,1 1 0,-1-1 1,2 0-1,-1 1 0,1-1 0,0 8 0,1-11-36,-1 0 0,1-1 0,0 1 0,0 0 0,0-1-1,0 1 1,1-1 0,-1 1 0,1-1 0,0 1 0,-1-1 0,1 0 0,0 0 0,0 0 0,0 0-1,1 0 1,-1-1 0,0 1 0,1 0 0,-1-1 0,1 0 0,-1 0 0,1 0 0,4 2-1,3-1-4,0 1 0,0-1 0,1-1 0,-1 0-1,0-1 1,1 0 0,-1 0 0,1-1 0,-1 0-1,0-1 1,0 0 0,1-1 0,-2 0 0,1 0 0,0-1-1,-1-1 1,1 1 0,14-11 0,-14 8 40,1 0 1,-1-1-1,0 0 0,-1-1 1,0 0-1,0 0 1,-1-1-1,0 0 1,-1-1-1,0 0 1,-1 0-1,0 0 0,0-1 1,7-23-1,-12 29 34,0-1-1,0 0 0,0 0 0,-1 0 0,0 0 1,0 0-1,-1 0 0,0 0 0,0 0 1,-4-9-1,5 13-49,-1 1 0,0 0 1,0 0-1,0-1 0,0 1 1,0 0-1,0 0 0,-1 0 0,1 0 1,-1 1-1,1-1 0,-1 0 0,0 0 1,0 1-1,1-1 0,-1 1 1,0 0-1,-1 0 0,1 0 0,0 0 1,0 0-1,0 0 0,-1 0 1,1 0-1,0 1 0,-1 0 0,1-1 1,0 1-1,-1 0 0,1 0 0,-1 0 1,1 0-1,-3 1 0,-3 1-8,0 0 0,1 0-1,-1 1 1,1 0-1,0 1 1,0-1-1,0 1 1,0 1 0,-10 8-1,7-4-293,0 0-1,0 1 1,1 0-1,-15 21 1,24-30 230,-10 19-825,9-20 849,1 1 0,0-1-1,0 1 1,0-1 0,0 1-1,0-1 1,-1 1 0,1-1-1,0 1 1,0-1 0,0 1 0,0-1-1,0 1 1,1-1 0,-1 1-1,0-1 1,0 1 0,0-1-1,0 1 1,0-1 0,1 1 0,-1-1-1,0 0 1,0 1 0,1-1-1,-1 1 1,0-1 0,1 0 0,-1 1-1,0-1 1,1 0 0,-1 1-1,1-1 1,-1 0 0,1 0-1,-1 1 1,0-1 0,1 0 0,-1 0-1,1 0 1,-1 1 0,2-1-1,16 0-537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6:26.897"/>
    </inkml:context>
    <inkml:brush xml:id="br0">
      <inkml:brushProperty name="width" value="0.05" units="cm"/>
      <inkml:brushProperty name="height" value="0.05" units="cm"/>
    </inkml:brush>
  </inkml:definitions>
  <inkml:trace contextRef="#ctx0" brushRef="#br0">6 228 11074,'-3'3'407,"1"0"588,3-4 24,0 1-878,1-1-1,-1 1 0,0-1 0,0 1 0,1-1 0,-1 1 0,0 0 0,1 0 0,-1-1 0,1 1 0,-1 0 0,0 0 1,2 1-1,19 4 352,-11-2-360,0-1 1,1 0 0,22 2 0,-9-5-69,-10 1-22,0 0-1,0 0 1,-1 1 0,1 1 0,19 5-1,-18-3 36,0-2 0,0 0-1,0-1 1,0 0 0,0-1-1,0-1 1,0-1 0,20-4-1,50-3 234,-48 9-274,-3 0-22,0-1 1,0-2-1,0-1 1,60-16-1,-45 4 25,-15 4-12,0 2 0,0 1 0,41-5 0,313-34 171,-112 11-92,-35 13 139,-166 20-162,93 8 0,87 7-55,-7 0 0,-208-10 4,0-2-1,0-2 1,76-16 0,10-1 32,18 11 67,-53 5-124,60-11 177,-143 15-162,-1 0-1,1 1 1,0 0-1,14 5 1,-16-4-16,1 0 0,0-1 0,0 0 0,0 0 0,0-1 0,9 0 0,48-9-565,-95 9 310,12 2 82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7.218"/>
    </inkml:context>
    <inkml:brush xml:id="br0">
      <inkml:brushProperty name="width" value="0.05" units="cm"/>
      <inkml:brushProperty name="height" value="0.05" units="cm"/>
    </inkml:brush>
  </inkml:definitions>
  <inkml:trace contextRef="#ctx0" brushRef="#br0">1 391 15595,'0'0'86,"0"1"0,0 0 0,0-1 0,0 1 0,0 0 0,0-1 0,0 1-1,0-1 1,0 1 0,0 0 0,0-1 0,0 1 0,1 0 0,-1-1 0,0 1 0,0-1 0,1 1-1,-1 0 1,0-1 0,1 1 0,-1-1 0,1 1 0,8-9 982,10-31-127,-17 34-714,55-127 1149,22-50-897,-77 177-495,1 0 0,-1 1 0,1-1 0,0 1 0,0 0 0,5-6 0,-8 10 14,0 0-1,0 0 1,1 0 0,-1 0-1,0-1 1,0 1-1,0 0 1,0 0 0,1 0-1,-1 0 1,0 0 0,0 0-1,0 0 1,0 0-1,1 0 1,-1 0 0,0 0-1,0 0 1,0 0-1,1 0 1,-1 0 0,0 0-1,0 0 1,0 0 0,1 0-1,-1 0 1,0 0-1,0 0 1,0 0 0,0 0-1,1 0 1,-1 0-1,0 0 1,0 0 0,0 0-1,0 1 1,1-1-1,-1 0 1,0 0 0,0 0-1,0 0 1,0 0 0,0 1-1,0-1 1,0 0-1,1 0 1,-1 0 0,0 0-1,0 1 1,1 24-98,-29 162-154,16-124-152,2 1 0,0 69 0,10-132 392,-1 1-80,1 1 0,0-1 0,0 1 1,0-1-1,1 1 0,-1-1 0,0 0 0,1 1 1,0-1-1,-1 0 0,1 1 0,2 3 0,-3-6 78,1 0 0,-1 0-1,0 0 1,1 0 0,-1 0-1,0 0 1,1 0 0,-1 0-1,0 0 1,1 0 0,-1 0-1,0 0 1,1 0 0,-1 0-1,0-1 1,0 1 0,1 0-1,-1 0 1,0 0 0,1 0-1,-1-1 1,0 1 0,0 0-1,0 0 1,1-1 0,-1 1-1,0 0 1,0 0 0,0-1-1,0 1 1,1 0 0,-1-1-1,0 1 1,0 0 0,0-1-1,0 1 1,0 0 0,0-1-1,0 1 1,0 0 0,0 0-1,0-1 1,0 1 0,0 0-1,0-1 1,0 0-34,6-19-474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6.910"/>
    </inkml:context>
    <inkml:brush xml:id="br0">
      <inkml:brushProperty name="width" value="0.05" units="cm"/>
      <inkml:brushProperty name="height" value="0.05" units="cm"/>
    </inkml:brush>
  </inkml:definitions>
  <inkml:trace contextRef="#ctx0" brushRef="#br0">5 826 15075,'-1'5'269,"-1"6"146,1 0 1,0 0-1,2 19 1,-1-29-372,0 0 0,0 0 1,0 0-1,0 0 0,0 0 0,0 0 1,0-1-1,1 1 0,-1 0 0,0 0 1,1 0-1,-1 0 0,1-1 0,-1 1 1,1 0-1,-1 0 0,1-1 0,0 1 1,-1-1-1,1 1 0,0 0 0,-1-1 1,2 1-1,0-1 39,-1 0 0,1 0 1,-1 0-1,1 0 0,-1-1 1,1 1-1,-1-1 0,1 1 0,-1-1 1,0 1-1,1-1 0,-1 0 1,0 0-1,1 0 0,-1 0 0,0 0 1,0 0-1,0 0 0,2-2 1,17-18 380,-2 0 1,0-1-1,16-26 1,43-82 494,-46 67-765,-2-1-1,-3-1 0,-2-1 0,-4-2 0,16-93 0,-32 143-193,-1 0 0,-1 0 0,-1 0 0,0-1-1,-2 1 1,-4-33 0,5 51-1,0 0 1,0-1-1,0 1 0,0-1 0,0 1 1,0 0-1,0-1 0,0 1 0,0 0 1,0-1-1,0 1 0,0-1 0,0 1 1,-1 0-1,1-1 0,0 1 0,0 0 1,-1-1-1,1 1 0,0 0 0,0 0 1,-1-1-1,1 1 0,0 0 0,-1 0 1,1-1-1,0 1 0,-1 0 0,1 0 1,-1 0-1,-3 11-15,3 18-5,1 0-1,1 0 0,2-1 0,1 1 0,1-1 1,1 0-1,2 0 0,1-1 0,1 0 1,1 0-1,18 31 0,-22-46-165,1-1-1,0 0 1,0 0-1,1-1 1,0 0-1,1 0 1,0-1-1,1-1 1,0 1-1,0-2 1,0 0-1,1 0 1,20 8-1,-8-8-344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8.086"/>
    </inkml:context>
    <inkml:brush xml:id="br0">
      <inkml:brushProperty name="width" value="0.05" units="cm"/>
      <inkml:brushProperty name="height" value="0.05" units="cm"/>
    </inkml:brush>
  </inkml:definitions>
  <inkml:trace contextRef="#ctx0" brushRef="#br0">1 297 13283,'3'-21'771,"1"0"0,1 0-1,1 0 1,1 1 0,16-35 0,-17 43-482,1 0 1,0 1-1,1-1 0,0 1 1,1 1-1,0-1 1,0 2-1,1-1 0,1 1 1,11-8-1,-19 15-235,0 0 0,1 1-1,-1-1 1,0 1 0,1-1 0,-1 1 0,7-1-1,-9 1-44,0 1 0,0 0 0,0 0 0,0 0 0,0 0 0,0 1 1,0-1-1,0 0 0,0 0 0,-1 0 0,1 1 0,0-1 0,0 0 0,0 1 0,0-1 0,0 1 0,-1-1 0,1 1 0,0 0 0,0-1 0,-1 1 0,1 0 0,0-1 0,-1 1 0,1 0 0,-1 0 0,1-1 0,-1 1 0,1 0 0,-1 0 0,0 0 0,1 0 0,-1 0 0,0 0 0,0 0 0,1 1 0,-1 4 6,1 1-1,-1-1 0,0 1 0,0-1 0,-1 0 1,1 1-1,-1-1 0,-1 0 0,0 1 0,-3 7 1,-5 13 33,-15 25 1,17-37-19,-81 154 417,87-167-435,1 0 0,0 0-1,0 0 1,1 0 0,-1 0-1,0 0 1,1 1 0,-1-1 0,1 0-1,0 0 1,-1 0 0,1 0 0,0 1-1,1-1 1,-1 0 0,1 4-1,0-5-4,0 1 0,0-1-1,0 0 1,0 0-1,1 0 1,-1 1-1,0-1 1,1 0 0,-1-1-1,0 1 1,1 0-1,0 0 1,-1-1 0,1 1-1,-1 0 1,1-1-1,0 0 1,-1 1-1,1-1 1,0 0 0,3 0-1,15 1-164,1 0 0,0-2 0,31-4 0,64-15-1115,-106 18 1242,42-10-297,-6-5-102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8.538"/>
    </inkml:context>
    <inkml:brush xml:id="br0">
      <inkml:brushProperty name="width" value="0.05" units="cm"/>
      <inkml:brushProperty name="height" value="0.05" units="cm"/>
    </inkml:brush>
  </inkml:definitions>
  <inkml:trace contextRef="#ctx0" brushRef="#br0">72 0 15611,'0'0'66,"-1"1"0,1-1 0,0 0 0,0 0 1,-1 1-1,1-1 0,0 0 0,-1 1 0,1-1 0,0 0 0,0 1 0,0-1 0,-1 0 0,1 1 0,0-1 0,0 1 0,0-1 0,0 0 0,0 1 0,0-1 0,0 1 0,0-1 0,0 0 0,0 1 0,0-1 0,0 1 0,0-1 0,0 0 0,0 1 1,0 0-1,0 18 143,3 13 397,1-1 0,17 61 0,-9-40-389,50 301 840,-54-276-814,-5 0 0,-8 127 0,-34 52-581,27-205 107,-3 0-1,-37 90 0,22-87 0,2-22-68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8.983"/>
    </inkml:context>
    <inkml:brush xml:id="br0">
      <inkml:brushProperty name="width" value="0.05" units="cm"/>
      <inkml:brushProperty name="height" value="0.05" units="cm"/>
    </inkml:brush>
  </inkml:definitions>
  <inkml:trace contextRef="#ctx0" brushRef="#br0">0 226 17108,'6'0'1416,"14"-10"-936,10-2-160,20-9 784,10-4-616,11-6-231,2 1-89,-2-2-481,-3 2-343,-14 10 552,-11 6-192,-21 14-104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09.342"/>
    </inkml:context>
    <inkml:brush xml:id="br0">
      <inkml:brushProperty name="width" value="0.05" units="cm"/>
      <inkml:brushProperty name="height" value="0.05" units="cm"/>
    </inkml:brush>
  </inkml:definitions>
  <inkml:trace contextRef="#ctx0" brushRef="#br0">0 173 15707,'3'17'1449,"10"-5"-1017,23-15-64,14-7 544,19-13-336,4-2-40,7-5-224,2 0-336,-5 0 208,-8 3-80,-24 4-152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0.232"/>
    </inkml:context>
    <inkml:brush xml:id="br0">
      <inkml:brushProperty name="width" value="0.05" units="cm"/>
      <inkml:brushProperty name="height" value="0.05" units="cm"/>
    </inkml:brush>
  </inkml:definitions>
  <inkml:trace contextRef="#ctx0" brushRef="#br0">1 78 15179,'7'-8'156,"1"1"0,0 0 0,0 1 0,1-1 0,-1 2 0,1-1 0,1 1 1,-1 1-1,1-1 0,0 2 0,0-1 0,0 1 0,0 1 0,0 0 0,1 0 0,-1 1 0,1 1 0,-1-1 0,1 2 0,-1-1 0,1 2 0,-1-1 0,1 1 0,13 5 0,-19-5-123,0 0 1,0 0-1,-1 0 0,1 1 1,-1-1-1,0 1 0,0 0 1,0 0-1,0 1 0,0-1 1,-1 1-1,1 0 0,-1 0 1,0 0-1,0 0 0,4 8 1,-4-4-1,-1 0-1,1-1 1,-2 1 0,1 0-1,-1 0 1,0 0 0,0 0 0,-1 0-1,-1 14 1,-4 7 50,0 1-1,-2-2 1,-1 1-1,-20 45 1,-36 68 283,36-85-115,3 2-1,-25 83 1,47-132-219,1 0 0,0-1 0,1 1 0,0 0 0,1 0 0,0 0 0,0 0 0,2 10 0,-1-16-20,1 1-1,-1 0 0,1-1 1,-1 1-1,1-1 0,0 0 1,1 0-1,-1 1 1,1-1-1,0-1 0,0 1 1,0 0-1,0-1 1,1 1-1,0-1 0,-1 0 1,9 4-1,-4-3-7,0 0 1,0-1-1,0 0 1,1 0-1,-1-1 1,1 0-1,0 0 1,0-1-1,-1 0 1,1-1-1,0 0 1,0 0-1,0-1 0,0 0 1,-1-1-1,1 0 1,0 0-1,8-4 1,2-1 21,-1-1 1,1-1-1,-2 0 0,1-1 1,-1-1-1,30-26 0,-37 28 49,0-1-1,0-1 0,-1 0 0,-1 0 1,0-1-1,0 0 0,-1 0 0,9-22 1,-14 29-20,1 0 0,-2-1 0,1 1 0,-1-1 0,1 0 0,-1 1 0,-1-1 0,1 0 0,-1 0 0,0 0 0,-1 1 0,1-1 0,-1 0 1,0 0-1,-1 1 0,1-1 0,-1 1 0,0-1 0,-1 1 0,1 0 0,-1 0 0,0 0 0,-5-7 0,4 8-10,0 0 1,-1 0-1,1 1 0,-1-1 0,0 1 0,0 0 0,0 0 1,0 0-1,-1 1 0,1 0 0,-1 0 0,1 1 0,-1-1 1,0 1-1,0 0 0,1 1 0,-1-1 0,0 1 1,0 0-1,-9 2 0,7-1-65,0 0 0,1 1 0,-1-1 0,1 2 0,0-1 0,-1 1 0,1 0 0,0 1 0,1 0 0,-1 0 0,1 0 0,0 1 1,0 0-1,-11 11 0,16-15-60,-1 1 0,1 0 1,-1-1-1,1 1 1,0 0-1,0 0 1,0 0-1,0 0 0,0 0 1,0 0-1,1 0 1,-1 0-1,1 0 0,0 1 1,-1-1-1,1 0 1,0 0-1,0 0 1,0 3-1,1-3 22,0 0 0,0-1 0,-1 1-1,1-1 1,0 1 0,0-1 0,1 0 0,-1 1 0,0-1 0,0 0 0,1 0 0,-1 0-1,0 0 1,1 0 0,-1 0 0,1 0 0,-1 0 0,1-1 0,0 1 0,-1-1-1,1 1 1,0-1 0,-1 1 0,3-1 0,33 5-515,8-4-160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1.144"/>
    </inkml:context>
    <inkml:brush xml:id="br0">
      <inkml:brushProperty name="width" value="0.05" units="cm"/>
      <inkml:brushProperty name="height" value="0.05" units="cm"/>
    </inkml:brush>
  </inkml:definitions>
  <inkml:trace contextRef="#ctx0" brushRef="#br0">1 255 16275,'7'-25'716,"2"1"-1,1-1 0,20-34 0,-22 47-471,-1 0 0,2 1-1,-1 0 1,1 0 0,1 1 0,0 0-1,1 1 1,13-10 0,-21 17-184,0 0 1,0 0-1,1 0 1,-1 1-1,1-1 0,-1 1 1,1 0-1,0 0 1,0 0-1,5-1 0,-7 2-41,0 1 0,0-1-1,0 0 1,-1 0 0,1 1-1,0-1 1,0 1 0,-1-1-1,1 1 1,0 0 0,-1 0-1,1 0 1,0 0 0,-1 0-1,1 0 1,-1 0 0,0 0-1,1 1 1,-1-1 0,0 0-1,0 1 1,0-1-1,0 1 1,2 3 0,1 4 3,-1 0-1,0 1 1,0-1 0,-1 1 0,0 0-1,0 0 1,-1 0 0,-1 0 0,0 0-1,-1 13 1,-3 11 25,-13 58 0,3-40 77,-36 80-1,3-8 144,46-122-258,0 0-1,1 0 1,-1 0 0,1-1 0,0 1 0,-1 0 0,1 0 0,0 0 0,0 0 0,0 0 0,1 3-1,6 1 71,10-8-10,84-40-24,-7 3-454,28 5 221,-75 26 87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2.245"/>
    </inkml:context>
    <inkml:brush xml:id="br0">
      <inkml:brushProperty name="width" value="0.05" units="cm"/>
      <inkml:brushProperty name="height" value="0.05" units="cm"/>
    </inkml:brush>
  </inkml:definitions>
  <inkml:trace contextRef="#ctx0" brushRef="#br0">101 35 15211,'4'-35'2101,"-42"483"727,-8 105-1830,40-469-1453,3 0-1,12 117 1,-8-201 446,-1 0 0,0 1 1,0-1-1,0 0 0,0 0 0,0 1 0,0-1 0,0 0 0,0 0 0,0 1 0,0-1 0,-1 0 1,1 0-1,0 1 0,0-1 0,0 0 0,0 0 0,0 1 0,0-1 0,0 0 0,-1 0 0,1 0 1,0 1-1,0-1 0,0 0 0,-1 0 0,1 0 0,0 0 0,0 1 0,0-1 0,-1 0 0,1 0 1,0 0-1,0 0 0,-1 0 0,1 0 0,0 0 0,0 0 0,-1 0 0,1 0 0,0 0 1,0 0-1,-1 0 0,1 0 0,0 0 0,0 0 0,-1 0 0,1 0 0,0 0 0,0 0 0,-1 0 1,1 0-1,0 0 0,0 0 0,-1-1 0,1 1 0,0 0 0,-12-10-467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19:12.689"/>
    </inkml:context>
    <inkml:brush xml:id="br0">
      <inkml:brushProperty name="width" value="0.05" units="cm"/>
      <inkml:brushProperty name="height" value="0.05" units="cm"/>
    </inkml:brush>
  </inkml:definitions>
  <inkml:trace contextRef="#ctx0" brushRef="#br0">0 536 13483,'2'52'1256,"8"0"-720,4-5-184,16-11 745,7-10-65,12-28-112,7-15 0,10-35-104,4-15-39,2-22-137,-3-7-144,-16-10-632,-5 3-496,-20 11 624,-13 12-192,-16 35-169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29.977"/>
    </inkml:context>
    <inkml:brush xml:id="br0">
      <inkml:brushProperty name="width" value="0.05" units="cm"/>
      <inkml:brushProperty name="height" value="0.05" units="cm"/>
    </inkml:brush>
  </inkml:definitions>
  <inkml:trace contextRef="#ctx0" brushRef="#br0">0 2403 12875,'4'-4'301,"1"0"1,-1 1 0,0 0-1,1 0 1,0 0 0,-1 1-1,11-4 1,-1-1-142,0 2 0,0 0 1,17-4-1,58-1 244,-66 9-327,1-1-1,-1-2 1,0 0-1,34-11 1,-8-7 233,-2-1 0,70-47 0,-71 41-112,1 1 0,66-27 0,-2 17-148,-65 24-28,86-39-1,41-45 22,37-19-55,-37 33-2,562-252-44,-211 112-440,-38 15 42,-98 81 26,-70 27 151,-243 73 220,-2-3 1,83-50 0,61-51-6,66-38-155,-217 137 399,2 4 0,88-28-1,-128 48-104,1-2 19,-15 5 7,-1 1 0,1 1-1,0 0 1,0 1 0,23-3 0,-36 6-5,41-32 150,-40 30-240,-1 1-1,0-1 0,0 1 1,0-1-1,0 0 0,0 1 1,0-1-1,0 0 0,-1 0 0,2-2 1,-2 3-9,0 0 0,0 0 0,0 0 0,0 0 0,1 0 0,-1 0-1,0 0 1,1 1 0,-1-1 0,1 0 0,-1 0 0,1 0 0,-1 1 0,1-1 0,-1 0 0,1 1 0,0-1 0,0 0 0,-1 1 0,1-1 0,0 1 0,0-1 0,1 0 0,-2 7-131,-13-14-986,7 8 901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7.621"/>
    </inkml:context>
    <inkml:brush xml:id="br0">
      <inkml:brushProperty name="width" value="0.05" units="cm"/>
      <inkml:brushProperty name="height" value="0.05" units="cm"/>
    </inkml:brush>
  </inkml:definitions>
  <inkml:trace contextRef="#ctx0" brushRef="#br0">56 48 15147,'4'-5'309,"1"1"0,0-1-1,0 1 1,0 0-1,1 1 1,-1-1 0,1 1-1,0 0 1,0 0 0,0 1-1,8-3 1,-10 4-223,0 1 0,-1-1 0,1 1 0,-1-1 0,1 1 0,0 0 0,-1 1 0,1-1-1,0 0 1,-1 1 0,1 0 0,-1 0 0,1 0 0,-1 0 0,1 1 0,-1-1 0,0 1 0,0 0 0,0 0 0,0 0 0,6 5 0,-3 1-9,0-1 0,0 1 1,0 0-1,-1 0 0,0 0 0,-1 1 1,0 0-1,0 0 0,-1 0 1,0 0-1,-1 1 0,3 17 0,-1 9 82,-2 1 0,-2 37-1,0-74-155,-1 39 19,-2-1 0,-1 0 0,-2 0 1,-2-1-1,-1 0 0,-2 0 0,-1-1 1,-23 44-1,29-68-89,0-1 0,-1 0 0,0 0 0,-1-1 0,0 0 0,-1-1 0,0 1 0,0-2 0,-1 1 0,-1-1 0,1-1 0,-1 0 0,-13 6 0,-28 6-183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31.404"/>
    </inkml:context>
    <inkml:brush xml:id="br0">
      <inkml:brushProperty name="width" value="0.05" units="cm"/>
      <inkml:brushProperty name="height" value="0.05" units="cm"/>
    </inkml:brush>
  </inkml:definitions>
  <inkml:trace contextRef="#ctx0" brushRef="#br0">6 11 12027,'-4'-10'854,"2"10"-288,6 18-139,129 433 862,-108-353-1178,-13-54-77,229 807 820,-55-354-318,-181-483-522,-1-3-8,-3-8-4,0 0 0,0 0 0,0-1 0,0 1 0,1 0 1,-1 0-1,1-1 0,0 1 0,-1-1 0,4 4 0,-1-8-164,-2-7 411,-3-14 872,1 22-995,-5-92 610,4 31-359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33.532"/>
    </inkml:context>
    <inkml:brush xml:id="br0">
      <inkml:brushProperty name="width" value="0.05" units="cm"/>
      <inkml:brushProperty name="height" value="0.05" units="cm"/>
    </inkml:brush>
  </inkml:definitions>
  <inkml:trace contextRef="#ctx0" brushRef="#br0">1 2773 11378,'2'0'90,"0"0"-1,0-1 0,0 1 1,0-1-1,0 0 0,0 0 0,0 0 1,0 0-1,0 0 0,0 0 1,-1 0-1,4-3 0,22-22 27,-16 15 4,47-43 65,2 2 0,2 4 0,3 2-1,1 3 1,127-60 0,-123 71-179,232-115 18,-64 6 0,108-60-20,-248 152-15,130-46 1,111-18-13,52-20 24,-156 39 9,208-79 5,-58 48 24,-187 63-20,221-93 46,-9-20-23,-292 123-33,8-1 31,1 6 0,147-33 0,7 8 13,-6-22-22,-251 84-27,316-148 37,-333 153-25,0 0 0,0 0 0,-1-1 0,0 0 0,0 0 1,0 0-1,-1-1 0,0 0 0,5-8 0,-3 3 32,1 2 0,13-15 0,-18 58 238,0 522-138,-4-423-127,1-91-19,0 448 34,22-2 14,-19-446-49,14 123 17,-12-134-15,1 0 1,2 0-1,14 38 0,-19-62 1,0 1 0,0-1 0,1 0-1,0 0 1,0-1 0,0 1 0,1-1-1,6 6 1,-10-10-3,0 0 1,0 0-1,0 0 0,0 0 0,1 0 0,-1 0 0,0 0 0,1-1 0,-1 1 0,0 0 1,1-1-1,-1 1 0,1-1 0,-1 0 0,1 1 0,-1-1 0,1 0 0,0 0 1,-1 0-1,1 0 0,-1 0 0,1-1 0,-1 1 0,1 0 0,-1-1 0,1 1 1,-1-1-1,1 1 0,-1-1 0,0 0 0,1 1 0,-1-1 0,0 0 0,0 0 1,1 0-1,-1 0 0,0 0 0,0 0 0,0-1 0,1-1 0,1-2 12,0 1 1,0-1-1,-1 1 0,1-1 0,-1 0 1,2-8-1,-3 10-6,-1 1-1,1 0 1,-1 0 0,0 0-1,1 0 1,-1 0 0,0 0 0,0-1-1,0 1 1,-1 0 0,1 0-1,0 0 1,-1 0 0,1 0-1,-1 0 1,0 0 0,0 0 0,0 0-1,-1-2 1,1 3-2,1 1 0,-1-1 1,1 1-1,-1 0 0,0-1 0,1 1 1,-1 0-1,0-1 0,0 1 0,1 0 1,-1 0-1,0 0 0,0-1 0,1 1 1,-1 0-1,0 0 0,0 0 0,1 0 1,-1 0-1,0 1 0,0-1 0,1 0 1,-1 0-1,0 0 0,0 1 0,1-1 0,-1 0 1,0 1-1,1-1 0,-1 1 0,0-1 1,1 1-1,-2 0 0,-23 22 58,18-16-57,-17 15 17,-30 36 1,-15 14-22,48-52 0,-2-1-1,0-2 1,-1 0-1,-44 22 1,-29 7-98,37-19-87,1 3 0,1 2 0,-68 50 0,56-24 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49.898"/>
    </inkml:context>
    <inkml:brush xml:id="br0">
      <inkml:brushProperty name="width" value="0.05" units="cm"/>
      <inkml:brushProperty name="height" value="0.05" units="cm"/>
    </inkml:brush>
  </inkml:definitions>
  <inkml:trace contextRef="#ctx0" brushRef="#br0">2282 338 8482,'0'-2'122,"0"0"-1,0 0 1,0 0 0,0 0 0,0 0 0,0 0 0,-1 0-1,1 1 1,-1-1 0,0 0 0,1 0 0,-1 0-1,0 0 1,0 1 0,0-1 0,0 0 0,0 1 0,-1-1-1,1 1 1,0-1 0,-1 1 0,1 0 0,-1 0-1,1-1 1,-1 1 0,0 0 0,1 0 0,-4-1 0,-6-2 272,-1 0 0,1 0 1,-23-4-1,-3-1 74,-172-84-115,146 61-123,-125-44 1,117 58 37,-1 3 0,0 3-1,-1 3 1,1 4 0,-147 7 0,-265 19-77,461-19-189,-1 0 1,1 2 0,0 1 0,0 0-1,1 2 1,-1 0 0,1 2-1,1 0 1,-28 17 0,24-10-3,0 1 0,1 1 1,1 2-1,1 0 0,0 1 0,-33 44 0,33-34-4,1 0 0,1 1 0,3 2-1,0-1 1,2 2 0,2 0 0,1 1-1,1 0 1,3 0 0,1 1-1,1 0 1,0 48 0,5-46-7,2-1 1,2 0-1,2 0 0,14 54 1,-15-74 7,2 0 1,1-1 0,0 0-1,1 0 1,0-1 0,2 0-1,0 0 1,0-1 0,2-1-1,0 0 1,18 17 0,-1-7-2,0-2 1,63 35 0,72 25-2,-92-47 4,257 105 102,-273-121 37,1-3 1,1-2-1,0-3 1,62 3-1,21-10 299,158-18 1,-49 0-331,-192 13-99,112-19 1,-141 13 19,-1 0 1,1-2-1,-1-1 0,-1-1 0,44-24 0,-36 12-33,-1-1 1,-1-2-1,-1-1 0,-1-1 0,-2-2 0,-1-1 0,-1-2 0,35-55 0,-52 71-65,-1 1 0,0-2 0,-2 1 0,0-1-1,-1 0 1,0-1 0,-2 0 0,0 1 0,-1-1-1,-1 0 1,-1-1 0,-2-26 0,0 24-63,-2-1 1,-1 1 0,-1 0-1,0 0 1,-2 0 0,0 1-1,-2 0 1,0 0-1,-1 1 1,-16-23 0,18 32 99,-1 0 1,0 0 0,-1 1-1,0 1 1,-1 0 0,0 0-1,0 1 1,0 0 0,-1 1-1,-1 0 1,1 1 0,-1 1 0,0 0-1,-14-4 1,-21-3 83,0 3 0,-82-6 1,33 4-263,-44-17-638,109 22 634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57.666"/>
    </inkml:context>
    <inkml:brush xml:id="br0">
      <inkml:brushProperty name="width" value="0.05" units="cm"/>
      <inkml:brushProperty name="height" value="0.05" units="cm"/>
    </inkml:brush>
  </inkml:definitions>
  <inkml:trace contextRef="#ctx0" brushRef="#br0">68 420 14723,'-67'3'3269,"277"-42"-1427,-69 14-1528,255-45 218,469-106-257,-752 144-371,-11 3-682,112-17 0,-190 43 1063,-1 1 0,42 1 0,-47 3-335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58.065"/>
    </inkml:context>
    <inkml:brush xml:id="br0">
      <inkml:brushProperty name="width" value="0.05" units="cm"/>
      <inkml:brushProperty name="height" value="0.05" units="cm"/>
    </inkml:brush>
  </inkml:definitions>
  <inkml:trace contextRef="#ctx0" brushRef="#br0">140 1 14107,'31'58'1716,"-26"-46"-1360,1 1-1,1-1 1,0 0 0,1 0-1,0-1 1,1 0-1,17 17 1,-15-20-17,0 0-1,24 11 1,-23-12-87,-1-1 1,20 16 0,-28-20-234,0 1 0,-1 0 0,0 0 0,1 0 0,-1 0 0,0 1 0,0-1 1,-1 1-1,1-1 0,-1 1 0,0-1 0,0 1 0,0 0 0,0 0 0,0 0 0,-1-1 0,0 1 1,0 0-1,0 0 0,0 0 0,-1 0 0,1-1 0,-1 1 0,0 0 0,-2 4 0,-2 8-13,0 0-1,-2-1 0,0 0 0,-15 23 0,-8 8-212,-3 0 0,-1-2 0,-2-2 0,-2-1 0,-72 59 0,58-63-47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0:59.720"/>
    </inkml:context>
    <inkml:brush xml:id="br0">
      <inkml:brushProperty name="width" value="0.05" units="cm"/>
      <inkml:brushProperty name="height" value="0.05" units="cm"/>
    </inkml:brush>
  </inkml:definitions>
  <inkml:trace contextRef="#ctx0" brushRef="#br0">20 19 15811,'0'-1'100,"0"0"-1,0 0 1,0 0-1,-1-1 0,1 1 1,0 0-1,-1 0 1,1 0-1,0-1 0,-1 1 1,0 0-1,1 0 1,-1 0-1,-1-1 0,2 2-67,-1 0-1,1 1 1,-1-1-1,1 0 1,0 1-1,-1-1 0,1 0 1,0 1-1,-1-1 1,1 1-1,0-1 1,0 1-1,-1-1 1,1 0-1,0 1 0,0-1 1,0 1-1,0-1 1,0 1-1,0-1 1,0 1-1,0 0 1,-6 46 675,5 5-445,6 63 0,-2-88-269,1 0 0,2-1 0,0 0 0,12 31-1,-15-49 8,0-1-1,1 0 0,-1 0 0,10 13 0,-12-18 6,0-1 0,0 0 0,0 0 1,0 0-1,1 0 0,-1 0 0,0 0 0,0 0 0,1 0 1,-1 0-1,1 0 0,-1-1 0,1 1 0,-1-1 0,1 1 1,-1-1-1,1 0 0,-1 1 0,1-1 0,0 0 1,-1 0-1,1 0 0,-1 0 0,1 0 0,0-1 0,-1 1 1,1 0-1,-1-1 0,3 0 0,2-2 33,0-1 0,0 0 0,0 0-1,0 0 1,0 0 0,-1-1 0,0 0 0,0 0-1,0-1 1,-1 1 0,0-1 0,7-11 0,3-9 217,18-46 1,-19 42 25,-2-2 0,-1 1 0,-1-2 1,5-33-1,-14 55-81,-1 15-40,-3 20 14,4-9-131,0 1-1,1-1 0,6 28 0,-6-37-43,0 1 0,1-1-1,0 1 1,1-1 0,-1 0 0,1 0 0,0 0 0,1 0 0,-1 0-1,1-1 1,6 7 0,-9-11 4,0 0 0,1 0-1,-1 0 1,1 0 0,-1 0-1,1 0 1,-1 0 0,1-1 0,0 1-1,-1-1 1,1 1 0,0-1 0,-1 0-1,1 1 1,0-1 0,0 0-1,-1 0 1,1 0 0,0 0 0,0-1-1,-1 1 1,1 0 0,0-1 0,-1 1-1,1-1 1,0 1 0,-1-1-1,1 0 1,-1 0 0,1 0 0,-1 0-1,3-2 1,2-2 27,0 0 1,0-1-1,-1 0 0,0 0 1,9-12-1,-4 1 58,0 0-1,-1 0 1,-1 0 0,0-1-1,-1 0 1,-1-1 0,-1 0-1,-1 0 1,2-22-1,-7 35-121,-3 13-177,-3 15-445,5-6-538,1 0 0,2 23 0,0-33 519,5-8-101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0.200"/>
    </inkml:context>
    <inkml:brush xml:id="br0">
      <inkml:brushProperty name="width" value="0.05" units="cm"/>
      <inkml:brushProperty name="height" value="0.05" units="cm"/>
    </inkml:brush>
  </inkml:definitions>
  <inkml:trace contextRef="#ctx0" brushRef="#br0">1 1 12715,'0'2'792,"0"3"-720,0 0-56,1 5 152,3 2 24,2 7 160,1 3 64,0 11 80,2 5 40,-2 3 16,0 1 17,-1-5-73,-2-1-176,1-13-400,-1-10-224,-1-19 264,-2-11-88,4-16-112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0.607"/>
    </inkml:context>
    <inkml:brush xml:id="br0">
      <inkml:brushProperty name="width" value="0.05" units="cm"/>
      <inkml:brushProperty name="height" value="0.05" units="cm"/>
    </inkml:brush>
  </inkml:definitions>
  <inkml:trace contextRef="#ctx0" brushRef="#br0">0 0 15227,'4'37'660,"-2"0"-1,-4 50 1,0-13-108,11 124 622,-5-165-1038,2-1 1,0 0-1,23 62 0,-28-90-135,1 1-1,1 0 1,-1-1-1,1 1 0,-1-1 1,1 0-1,0 0 1,1 0-1,-1 0 0,1 0 1,7 5-1,-10-9-3,0 1 0,0 0 0,1-1 0,-1 1 0,0-1 0,0 1 0,1-1 0,-1 0 0,1 1 0,-1-1 1,0 0-1,1 0 0,-1 0 0,1 0 0,-1 0 0,0 0 0,1-1 0,1 1 0,-1-1-3,0 0 0,0 0-1,0-1 1,0 1 0,0 0 0,0-1 0,0 0 0,0 1 0,-1-1 0,1 0-1,-1 0 1,1 0 0,1-3 0,5-9-13,-1 1-1,-1-1 1,0-1 0,-1 1-1,-1-1 1,0 0 0,1-16-1,10-112 10,-15 131 14,6-78 80,-10-134 0,22 469 224,-17-242-291,4 54 46,22 87-1,-23-127 7,2-1 0,0 1 0,0-1 0,2 0 0,0 0 0,0-1 0,2 0 0,0-1 0,18 21 0,-16-22-48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1.062"/>
    </inkml:context>
    <inkml:brush xml:id="br0">
      <inkml:brushProperty name="width" value="0.05" units="cm"/>
      <inkml:brushProperty name="height" value="0.05" units="cm"/>
    </inkml:brush>
  </inkml:definitions>
  <inkml:trace contextRef="#ctx0" brushRef="#br0">0 9 12747,'0'0'52,"1"-1"1,-1 1-1,0-1 1,1 1-1,-1-1 1,0 1 0,1-1-1,-1 1 1,1-1-1,-1 1 1,1-1-1,-1 1 1,1 0-1,-1-1 1,1 1 0,0 0-1,-1-1 1,1 1-1,-1 0 1,1 0-1,0 0 1,-1-1-1,1 1 1,0 0-1,-1 0 1,2 0 0,-2 1-6,1-1 0,-1 1 0,1-1 0,-1 1 1,1 0-1,-1-1 0,1 1 0,-1 0 0,0-1 1,1 1-1,-1 0 0,0 0 0,1-1 0,-1 1 1,0 0-1,0 0 0,0-1 0,0 2 0,0 43 1285,0-44-1294,-2 31 422,-4 62 256,5 96 1,6-169-780,-5-21 59,1 0-1,-1 1 1,0-1 0,0 0 0,0 1-1,1-1 1,-1 0 0,0 0 0,0 1 0,1-1-1,-1 0 1,0 0 0,1 0 0,-1 1 0,0-1-1,1 0 1,-1 0 0,0 0 0,1 0 0,-1 0-1,0 0 1,1 0 0,-1 0 0,0 0-1,1 1 1,-1-2 0,0 1 0,1 0 0,-1 0-1,2-1-9,0 0-1,0 0 1,0 0-1,0-1 0,0 1 1,-1-1-1,1 1 0,-1-1 1,1 0-1,-1 1 0,0-1 1,1 0-1,0-3 0,4-4-35,0-1 0,0 2 0,1-1-1,0 1 1,13-13 0,-19 20 45,1 0 1,-1 0 0,1-1-1,0 1 1,-1 1 0,1-1-1,0 0 1,0 0 0,0 1-1,-1-1 1,1 1 0,0-1-1,0 1 1,0 0 0,0 0-1,2 0 1,-2 0 5,0 1 0,0 0 0,0-1 0,0 1 0,0 0 0,0 0 0,-1 0 0,1 1 0,0-1 0,-1 0-1,1 0 1,-1 1 0,1-1 0,-1 1 0,0 0 0,0-1 0,0 1 0,2 3 0,3 7 89,-1 0 0,0 1 0,-1-1 0,0 1 0,-1 0 0,-1-1 0,0 2 0,0-1 0,-1 0 0,-1 0 0,0 0 0,-1 0 0,-1 0 0,0 0 0,0 0 0,-2 0 0,1 0 0,-7 14 0,8-23-22,0 1 1,-1-1-1,1 0 1,-1 0-1,0 0 0,0 0 1,0-1-1,0 1 1,-1-1-1,1 0 1,-1 0-1,0 0 1,-7 4-1,8-6-68,-1 1-1,1-1 1,0 0-1,-1 0 1,1 0 0,-1-1-1,1 1 1,-1-1 0,1 0-1,-1 0 1,0 0 0,1-1-1,-1 1 1,1-1-1,-1 1 1,1-1 0,0-1-1,-1 1 1,-3-2 0,2 0-186,0 1 0,1-1 0,-1 0 1,1-1-1,-8-6 0,11 9 120,-1-1 0,1 0 1,-1 1-1,1-1 0,0 0 0,0 0 0,-1 1 0,1-1 1,1 0-1,-1 0 0,0 0 0,0-1 0,1 1 0,-1 0 1,1 0-1,-1-4 0,2 6 48,-1-1 0,0 1 1,0 0-1,0-1 0,1 1 1,-1-1-1,0 1 0,1 0 1,-1-1-1,0 1 0,1 0 0,-1-1 1,0 1-1,1 0 0,-1 0 1,1-1-1,-1 1 0,1 0 1,-1 0-1,0 0 0,1-1 0,-1 1 1,1 0-1,-1 0 0,1 0 1,-1 0-1,1 0 0,-1 0 1,1 0-1,-1 0 0,1 0 0,-1 0 1,1 1-1,-1-1 0,1 0 1,-1 0-1,0 0 0,1 0 1,-1 1-1,1-1 0,-1 0 0,1 0 1,-1 1-1,24 9-351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1.402"/>
    </inkml:context>
    <inkml:brush xml:id="br0">
      <inkml:brushProperty name="width" value="0.05" units="cm"/>
      <inkml:brushProperty name="height" value="0.05" units="cm"/>
    </inkml:brush>
  </inkml:definitions>
  <inkml:trace contextRef="#ctx0" brushRef="#br0">149 223 13539,'4'-5'146,"-1"-1"1,0 1-1,-1-1 1,1 0-1,-1 0 1,-1-1-1,1 1 1,-1 0-1,0-1 1,0 1-1,-1 0 0,1-1 1,-2 1-1,1-1 1,-2-6-1,1 5 38,-1-1-1,0 1 1,0 0 0,-1 0-1,0 0 1,-1 0-1,1 0 1,-1 1-1,-1 0 1,0-1 0,-5-5-1,9 11-152,-1 1 0,1-1 0,0 1 0,0 0 0,-1 0 0,1 0 0,0 0 0,-1 0 0,1 0 0,-1 0 0,1 0 0,-1 0-1,0 1 1,1-1 0,-1 1 0,0-1 0,1 1 0,-1 0 0,0-1 0,0 1 0,1 0 0,-1 0 0,0 0 0,0 0 0,0 1 0,1-1 0,-1 0 0,0 1 0,1-1-1,-1 1 1,0 0 0,1 0 0,-1-1 0,-1 2 0,-1 1-4,0 1-1,0-1 1,1 0-1,-1 1 1,1 0-1,0 0 1,0 0 0,0 0-1,1 0 1,-4 9-1,-1 4-12,2 1 0,0 0 0,1-1 0,1 2 0,0-1 0,1 0 0,2 0 0,0 1 0,0-1 0,2 1 0,5 27 0,-5-40-14,0 1 1,0-1-1,0 0 0,1 0 1,0 0-1,0 0 0,1 0 0,5 6 1,-8-10-26,1 0 1,-1 0-1,1-1 1,0 1-1,-1-1 1,1 1-1,0-1 1,0 0-1,0 1 1,0-1-1,0 0 1,0-1-1,1 1 1,-1 0 0,0 0-1,0-1 1,1 0-1,-1 1 1,0-1-1,1 0 1,-1 0-1,0 0 1,0 0-1,1-1 1,-1 1-1,0-1 1,3 0-1,3-2-7,-1-1 0,-1 0 0,1 0 0,-1-1 0,1 1 0,-1-1 0,-1-1 0,1 1 0,5-8 0,24-31-205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8.021"/>
    </inkml:context>
    <inkml:brush xml:id="br0">
      <inkml:brushProperty name="width" value="0.05" units="cm"/>
      <inkml:brushProperty name="height" value="0.05" units="cm"/>
    </inkml:brush>
  </inkml:definitions>
  <inkml:trace contextRef="#ctx0" brushRef="#br0">0 1 19868,'9'11'1393,"-6"19"-1161,-3 11-104,-2 13 456,1 6-288,1 9-192,3 1-40,1-4-168,5-6-88,-2-15-272,0-8-240,0-17-225,-1-8 665,-5-15-192,-3-7-184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1.774"/>
    </inkml:context>
    <inkml:brush xml:id="br0">
      <inkml:brushProperty name="width" value="0.05" units="cm"/>
      <inkml:brushProperty name="height" value="0.05" units="cm"/>
    </inkml:brush>
  </inkml:definitions>
  <inkml:trace contextRef="#ctx0" brushRef="#br0">118 3 16412,'0'0'42,"0"-1"0,0 1 0,0 0 0,0 0 0,0 0 0,0 0 0,-1 0 0,1-1 0,0 1 0,0 0 0,0 0 0,0 0 0,0 0 0,0 0 0,-1 0 0,1 0 0,0 0 0,0 0 0,0-1 0,0 1 0,-1 0 0,1 0 0,0 0 0,0 0 0,0 0 0,0 0 0,-1 0 0,1 0 0,0 0 0,0 0 0,0 0 0,0 0 0,-1 0 0,1 0 0,0 1 0,0-1 0,0 0 0,0 0 0,0 0 0,-1 0 0,1 0 0,0 0 0,0 0 0,0 1 0,-15 6 737,-13 12-69,21-13-653,0 0 0,1 1 1,-1 0-1,1 0 0,0 0 1,1 1-1,0 0 0,-7 15 1,10-21-72,1 1 1,0-1-1,1 0 1,-1 1 0,0-1-1,1 0 1,-1 1-1,1-1 1,0 1 0,0-1-1,0 1 1,0-1-1,0 1 1,0-1 0,1 1-1,-1-1 1,1 1-1,0-1 1,0 0 0,0 1-1,0-1 1,0 0-1,0 0 1,0 0 0,1 0-1,-1 0 1,1 0 0,0 0-1,0 0 1,-1-1-1,1 1 1,0-1 0,0 1-1,0-1 1,1 0-1,-1 0 1,4 2 0,4 1-48,0-1 0,0 0 0,0-1 1,1 0-1,-1-1 0,13 1 0,-15-2 41,0 0-1,1 1 0,-1 0 0,1 1 1,-1 0-1,0 0 0,0 0 0,0 1 1,0 1-1,11 5 0,-16-6 34,0 0-1,-1 0 1,1 0-1,0 0 1,-1 0-1,0 1 1,0-1-1,0 1 1,0-1-1,0 1 1,-1 0-1,0 0 1,1-1-1,-1 1 1,-1 0-1,1 0 1,-1 0-1,1 0 1,-1 0-1,0 0 1,-1 7-1,-1 1 81,1-1 0,-2 1-1,1 0 1,-2-1 0,1 0 0,-8 14-1,4-10 128,-2 0 0,-19 28 0,24-38-208,0 0 0,0 0 0,-1 0 0,0-1-1,0 0 1,0 0 0,0 0 0,0 0-1,-1-1 1,-9 5 0,14-8-44,0 1-1,0-1 1,1 0 0,-1 1 0,0-1 0,0 0-1,1 0 1,-1 0 0,0 0 0,0 0 0,0 0 0,1 0-1,-1 0 1,0 0 0,0 0 0,0 0 0,1-1-1,-1 1 1,0 0 0,0-1 0,1 1 0,-1 0-1,0-1 1,1 1 0,-1-1 0,0 1 0,1-1 0,-1 1-1,1-1 1,-1 1 0,1-1 0,-1 0 0,1 1-1,-1-1 1,1 0 0,-1 1 0,1-2 0,-2-2-34,1 0 0,1 0-1,-1 0 1,0 1 0,1-9 0,0 12 67,3-43-364,10-11-149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2.202"/>
    </inkml:context>
    <inkml:brush xml:id="br0">
      <inkml:brushProperty name="width" value="0.05" units="cm"/>
      <inkml:brushProperty name="height" value="0.05" units="cm"/>
    </inkml:brush>
  </inkml:definitions>
  <inkml:trace contextRef="#ctx0" brushRef="#br0">33 1 16259,'-14'178'3700,"3"-66"-2685,3 151-239,10-213-700,2 0-1,3-1 0,15 62 0,-20-104-74,-2-3-3,1-1 0,-1 1 1,1-1-1,0 1 0,0-1 0,1 0 1,-1 0-1,1 1 0,-1-1 0,1 0 1,0 0-1,0-1 0,1 1 1,-1 0-1,0-1 0,1 1 0,4 2 1,-6-4-1,1-1-1,-1 0 1,1 0 0,-1 1 0,1-1 0,-1 0-1,1 0 1,0 0 0,-1-1 0,1 1 0,-1 0-1,1-1 1,-1 1 0,1-1 0,-1 1 0,1-1 0,-1 1-1,1-1 1,-1 0 0,0 0 0,1 0 0,-1 0-1,0 0 1,0 0 0,0 0 0,0 0 0,0-1-1,1-1 1,6-6-9,-1-1 0,9-17-1,-13 22 8,54-115-15,-43 85 28,2 0-1,26-41 1,-41 74-7,1-1-1,-1 1 1,1 0 0,-1 0-1,1 0 1,0 1 0,0-1-1,0 0 1,0 1 0,4-3-1,-6 4 0,1-1 0,-1 1 0,1 0-1,-1 0 1,1 0 0,-1 0 0,1 0 0,-1 0-1,1 0 1,-1 0 0,1 0 0,-1 0-1,1 0 1,-1 0 0,1 0 0,-1 1 0,0-1-1,1 0 1,-1 0 0,1 0 0,-1 1-1,1-1 1,0 1 0,0 0 1,0 0 0,0 0 0,0 0 0,-1 1 0,1-1 0,0 1 0,0-1 0,-1 0 0,1 1 0,-1-1 0,1 3 0,8 41 32,-2 0 1,-2 1-1,-1 61 0,-4-95-25,0 11-1,0-9-50,1 1 1,0-1 0,0 0-1,4 15 1,-5-29 27,0 0 0,1 0 0,-1 0-1,0 0 1,0 0 0,0-1 0,0 1 0,0 0 0,0 0 0,0 0-1,0 0 1,0 0 0,0 0 0,0 0 0,0 0 0,0 0 0,1 0-1,-1 0 1,0 0 0,0 0 0,0 0 0,0 0 0,0 0 0,0 0-1,0 0 1,0 0 0,0 0 0,1 0 0,-1 0 0,0 0 0,0 0-1,0 0 1,0 0 0,0 0 0,0 0 0,0 0 0,0 0 0,1 0-1,-1 0 1,0 0 0,0 0 0,0 0 0,0 0 0,0 0 0,0 0-1,0 0 1,0 0 0,0 1 0,0-1 0,0 0 0,0 0 0,0 0-1,0 0 1,1 0 0,-1 0 0,0 0 0,0 0 0,0 1 0,3-12-363,11-60-195,3 28 193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2.883"/>
    </inkml:context>
    <inkml:brush xml:id="br0">
      <inkml:brushProperty name="width" value="0.05" units="cm"/>
      <inkml:brushProperty name="height" value="0.05" units="cm"/>
    </inkml:brush>
  </inkml:definitions>
  <inkml:trace contextRef="#ctx0" brushRef="#br0">73 62 17820,'-1'-1'56,"-1"1"0,1-1 1,0 1-1,0-1 0,0 1 1,0 0-1,0 0 0,0 0 1,0 0-1,-1-1 0,1 1 1,0 1-1,0-1 0,0 0 1,0 0-1,0 0 0,-1 1 1,1-1-1,0 0 0,0 1 1,0-1-1,0 1 0,0-1 1,0 1-1,0 0 0,0-1 1,1 1-1,-1 0 0,0 0 1,0 0-1,0-1 0,1 1 1,-1 0-1,0 0 0,1 0 0,-1 0 1,0 2-1,-3 4 68,1 0 1,0 1-1,0-1 0,-2 12 1,0 6 159,-5 47 0,9-60-248,1 1-1,0-1 1,1 0 0,0 0 0,1 0 0,3 13 0,-5-23-31,1-1 0,-1 0 1,1 0-1,-1 0 1,1 1-1,-1-1 1,1 0-1,-1 0 0,1 0 1,0 0-1,0 0 1,0 0-1,-1 0 0,1 0 1,0 0-1,0-1 1,2 2-1,-2-1 1,0-1 0,0 0 1,0 0-1,0 0 0,0 0 0,0 0 0,0 0 1,-1 0-1,1 0 0,0 0 0,0 0 0,0 0 1,0 0-1,0-1 0,0 1 0,-1 0 0,1-1 0,0 1 1,1-1-1,3-3 22,0 0-1,0 0 1,0-1 0,-1 1 0,7-9 0,15-20 74,33-38 87,-53 64-168,0 1 1,1 0 0,0 0 0,1 0 0,-1 1-1,1 0 1,11-5 0,-17 9-19,0 0 1,0 1-1,0-1 0,0 0 1,0 1-1,0-1 0,0 1 1,0 0-1,0 0 1,0 0-1,0 0 0,0 0 1,0 0-1,0 0 0,0 1 1,0-1-1,0 1 0,0-1 1,0 1-1,0 0 0,0 0 1,0 0-1,0 0 0,-1 0 1,1 0-1,0 0 0,-1 1 1,4 2-1,0 4 7,0-1 0,0 1 0,0 0 0,-1 0 0,5 14 0,-7-15-1,1 0 1,0-1-1,0 1 1,1-1-1,8 12 0,-11-18-8,-1 1 0,1 0-1,0-1 1,0 0-1,-1 1 1,1-1-1,0 1 1,0-1-1,0 0 1,0 0-1,-1 1 1,1-1-1,0 0 1,0 0 0,0 0-1,0 0 1,0 0-1,0 0 1,-1 0-1,1 0 1,0-1-1,0 1 1,0 0-1,0 0 1,0-1 0,-1 1-1,1-1 1,0 1-1,0 0 1,-1-1-1,1 1 1,0-1-1,0-1 1,24-23-3,-23 23 3,55-80-286,-43 60 110,0 1 0,1 1-1,34-37 1,-45 54 110,0-1-1,0 1 1,1 0-1,-1 1 1,8-5 0,-11 7 45,0-1 0,0 1 1,0-1-1,0 1 1,1-1-1,-1 1 1,0 0-1,0 0 1,1 0-1,-1 0 0,0 0 1,0 0-1,0 0 1,1 0-1,-1 0 1,0 0-1,0 1 1,0-1-1,1 1 0,-1-1 1,0 1-1,0-1 1,0 1-1,0-1 1,0 1-1,0 0 1,0 0-1,0-1 1,0 1-1,1 2 0,1 2-24,0 0-1,0 1 0,0-1 0,-1 1 0,0 0 1,0-1-1,0 1 0,0 7 0,6 52 57,-7-48 39,0-4 2,0-5 20,0 0 0,0 0 1,3 13-1,-4-21-66,0 1 0,1-1 0,-1 1 0,0-1 0,0 0 0,0 1 0,0-1 0,1 0 0,-1 1 0,0-1 0,0 0 0,0 1 0,1-1 0,-1 0 0,0 1 0,1-1 0,-1 0 0,0 1 0,1-1 0,-1 0 0,0 0 0,1 0 0,-1 1 0,0-1 0,1 0 0,-1 0 0,1 0 0,-1 0 0,1 0 0,-1 0 0,0 0 0,1 0 0,-1 0 0,1 0 0,-1 0 0,0 0 0,1 0 0,-1 0 0,1 0 0,-1 0 0,0 0 0,1-1 0,-1 1 0,1 0 0,-1 0 0,0 0 0,1-1 0,-1 1 0,0 0 0,1 0 0,-1-1 0,0 1 0,0 0 0,1-1 0,-1 0 0,15-19 110,-15 20-116,41-85-129,-31 61-226,2 0 1,17-29-1,-28 52 315,0-1 1,0 1-1,0-1 0,0 1 1,0 0-1,0-1 0,1 1 1,-1 0-1,0 0 0,1 0 1,-1 0-1,1 0 0,-1 0 1,1 0-1,2-1 0,-3 2 20,-1 0 0,1 0 0,0 0 0,-1 0 0,1 1 0,0-1 0,-1 0 0,1 0 0,-1 0 0,1 1 0,0-1 0,-1 0 0,1 1 0,-1-1 0,1 0 0,-1 1 0,1-1 0,-1 1 0,1-1 0,-1 1 0,0-1 0,1 1 0,-1-1 0,0 1 0,1-1 0,-1 1 0,1 0 0,1 6-40,0 0 0,0-1 0,0 1 0,-1 0-1,1 11 1,0 7 141,-2-16-12,0-1 0,1 1 1,0-1-1,0 1 1,1-1-1,0 0 0,0 0 1,1 0-1,7 15 1,-9-22-56,0 0 0,0-1 1,0 1-1,0 0 0,0 0 1,0-1-1,0 1 1,0-1-1,0 1 0,0-1 1,0 1-1,1-1 0,-1 1 1,0-1-1,0 0 0,0 0 1,1 0-1,-1 0 0,0 0 1,0 0-1,1 0 0,-1 0 1,0 0-1,0-1 0,0 1 1,1 0-1,-1-1 1,0 1-1,0-1 0,0 1 1,0-1-1,0 0 0,2-1 1,5-3 15,0-1 0,0 0 1,9-8-1,-9 7-18,16-15-56,-6 5-138,2 1 0,29-19-1,-44 32 114,0 0 0,0 0-1,1 0 1,-1 1 0,0 0-1,1 0 1,0 0 0,0 1-1,-1 0 1,1 0-1,0 1 1,0-1 0,0 1-1,0 0 1,10 2 0,-12-1 28,0 1 1,0 0-1,0 0 1,0 0-1,-1 0 1,1 0 0,-1 1-1,1 0 1,-1 0-1,0 0 1,0 0-1,0 0 1,4 7 0,-4-6 60,0 0 1,1-1 0,-1 1 0,1 0-1,0-1 1,0 0 0,0 0 0,7 4-1,-9-6 9,0-1-1,0 1 1,1-1-1,-1 1 1,0-1-1,1 0 1,-1 0-1,1 0 1,-1 0-1,0 0 1,1 0-1,-1-1 1,0 1-1,1-1 1,-1 0-1,0 1 0,0-1 1,0 0-1,4-2 1,3-3 67,1 0 0,15-15 1,-8 8-15,-9 7-82,0 0 1,0 1 0,0 1 0,1-1 0,17-5 0,-25 10-27,1-1 1,0 1-1,0-1 1,0 1-1,0 0 1,0 0-1,0 0 1,0 0-1,0 0 1,0 0 0,0 0-1,0 1 1,-1-1-1,1 1 1,2 0-1,-2 0-4,-1 0 1,0 0-1,0 0 0,0 0 0,0 1 0,0-1 0,0 0 0,0 0 1,0 1-1,0-1 0,0 1 0,-1-1 0,1 0 0,-1 1 0,1-1 0,-1 1 1,0-1-1,1 1 0,-1 0 0,0-1 0,0 1 0,0 1 0,-1 13-225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3.765"/>
    </inkml:context>
    <inkml:brush xml:id="br0">
      <inkml:brushProperty name="width" value="0.05" units="cm"/>
      <inkml:brushProperty name="height" value="0.05" units="cm"/>
    </inkml:brush>
  </inkml:definitions>
  <inkml:trace contextRef="#ctx0" brushRef="#br0">0 1 13499,'12'81'3805,"-9"-68"-3635,0 9 44,2-1 1,1 1-1,0-1 0,19 40 0,-24-60-208,-1 0 0,1 0 0,-1 0 0,1 0 0,-1 0 0,1 0 0,0 0 0,-1 0-1,1-1 1,0 1 0,0 0 0,0 0 0,0 0 0,0-1 0,-1 1 0,1-1 0,0 1 0,1-1 0,-1 1-1,0-1 1,0 1 0,0-1 0,0 0 0,0 1 0,0-1 0,0 0 0,1 0 0,-1 0 0,0 0-1,0 0 1,0 0 0,0 0 0,0-1 0,1 1 0,-1 0 0,0-1 0,0 1 0,0-1 0,0 1 0,0-1-1,2 0 1,2-4 18,1 0 0,-1 0 0,0 0 0,-1-1 0,7-9 0,-5 8-5,17-25 51,-8 10-13,1 1-1,22-22 1,-34 38-48,1 1 1,0 0 0,0-1-1,1 2 1,-1-1 0,1 1-1,0-1 1,0 1 0,0 1-1,0-1 1,0 1-1,1 0 1,11-1 0,-13 3-9,0 0 1,0 0-1,0 1 1,0 0 0,0 0-1,0 0 1,0 0-1,0 1 1,0 0-1,-1 0 1,1 0 0,-1 1-1,1-1 1,-1 1-1,0 0 1,0 0-1,0 1 1,-1-1 0,1 1-1,4 7 1,7 8-2,-1 1 0,-2 1-1,13 26 1,-4-7 13,-19-37-4,0 1 0,0-1-1,1 0 1,-1 0 0,1 0 0,5 5-1,-8-7-4,1-1 1,0 1-1,0-1 0,0 1 0,-1-1 0,1 0 1,0 1-1,0-1 0,0 0 0,0 0 0,0 1 0,0-1 1,0 0-1,0 0 0,-1 0 0,1 0 0,0 0 1,0 0-1,0-1 0,0 1 0,0 0 0,0 0 0,0-1 1,0 1-1,0 0 0,-1-1 0,1 1 0,0-1 1,0 1-1,-1-1 0,1 0 0,0 1 0,0-1 0,-1 0 1,1 1-1,-1-1 0,1-1 0,9-9 63,-2-2 1,15-24-1,-19 28-41,0 0 0,1 0 0,1 1 0,-1 0-1,2 0 1,-1 0 0,1 1 0,0 0 0,0 0 0,13-8 0,-18 14-23,0-1 1,0 1-1,0 1 0,0-1 1,0 0-1,0 0 0,1 1 1,-1-1-1,0 1 0,0 0 1,0 0-1,1 0 0,-1 0 1,0 0-1,0 0 0,1 0 1,-1 1-1,3 0 0,-2 1-1,1-1-1,-1 1 0,0 0 0,0 0 1,0 0-1,0 0 0,0 1 0,-1-1 1,1 1-1,2 4 0,3 4-23,0 1 0,-1 0 0,-1 0 0,10 26 0,-12-27-35,-1-4-38,1 1 0,-2-1 0,1 1-1,-1 0 1,0 0 0,-1-1 0,0 1 0,0 0 0,-1 14-1,-3-15-76,-1-9 78,-4-12-65,-5-16-133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4.219"/>
    </inkml:context>
    <inkml:brush xml:id="br0">
      <inkml:brushProperty name="width" value="0.05" units="cm"/>
      <inkml:brushProperty name="height" value="0.05" units="cm"/>
    </inkml:brush>
  </inkml:definitions>
  <inkml:trace contextRef="#ctx0" brushRef="#br0">3 1 14563,'-3'1'1368,"3"18"-976,3 2-239,3 1 1015,3-2-1216,8 1-24,3 1-96,7-2-56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4.574"/>
    </inkml:context>
    <inkml:brush xml:id="br0">
      <inkml:brushProperty name="width" value="0.05" units="cm"/>
      <inkml:brushProperty name="height" value="0.05" units="cm"/>
    </inkml:brush>
  </inkml:definitions>
  <inkml:trace contextRef="#ctx0" brushRef="#br0">158 7 14571,'-2'-1'87,"0"0"0,0 0 0,0 0 0,0 0-1,0 1 1,0-1 0,0 1 0,0 0 0,0-1 0,0 1 0,0 0-1,0 0 1,-1 0 0,1 1 0,0-1 0,0 0 0,-3 2 0,1-1 6,0 1 0,0 0 0,1 0 1,-1 0-1,0 1 0,1-1 1,0 1-1,-5 4 0,1 1 73,-1 1 1,1 0-1,1 0 0,0 1 1,-9 17-1,9-12-49,1 0 0,0 1 0,0-1 0,2 1 0,-2 17 0,4-23-67,0-1-1,1 1 1,0 0 0,0 0-1,1-1 1,0 1 0,1-1-1,0 1 1,5 12 0,-6-20-37,-1-1 1,1 1-1,-1-1 1,1 0 0,0 1-1,0-1 1,-1 0-1,1 1 1,0-1-1,0 0 1,0 0-1,0 0 1,1 0 0,-1 0-1,0 0 1,0 0-1,1 0 1,-1-1-1,0 1 1,1 0-1,-1-1 1,1 1 0,-1-1-1,3 1 1,-1-1 6,-1-1 0,0 1 1,1 0-1,-1-1 1,0 0-1,1 0 0,-1 1 1,0-1-1,0-1 1,0 1-1,0 0 0,0 0 1,4-4-1,3-3 59,0-1-1,0-1 0,-1 0 1,10-15-1,21-44 323,-29 49-166,1 1-1,22-31 0,-33 49-218,1 0 1,-1 0-1,1 0 0,0 1 0,0-1 0,0 0 1,-1 0-1,1 1 0,0-1 0,0 0 0,0 1 0,0-1 1,0 1-1,0-1 0,0 1 0,0-1 0,0 1 1,0 0-1,2-1 0,-2 2-3,0-1-1,0 0 1,0 0-1,-1 1 1,1-1 0,0 0-1,0 1 1,0-1-1,-1 1 1,1-1-1,0 1 1,0 0 0,-1-1-1,1 1 1,-1-1-1,1 1 1,-1 0 0,1 0-1,0 1 1,3 5 53,0 2-1,-1-1 1,0 0 0,2 12-1,1-1 25,-1-5-38,-2-6-14,0 0 0,0 1 1,0-1-1,1-1 0,1 1 1,-1-1-1,11 14 0,-14-21-29,0 1 0,0 0 0,1 0 0,-1 0 0,0-1 0,0 1 0,0-1 0,1 1 0,-1-1 0,0 1 0,1-1 0,-1 0 0,0 0 0,1 1 0,-1-1 0,0 0 0,1 0 0,-1 0 0,1-1 0,-1 1 0,0 0 0,1 0 0,-1-1 0,0 1 0,0-1 0,1 1 0,-1-1 0,0 0 0,0 1 0,0-1 0,1 0 0,-1 0 0,0 0 0,0 0 0,1-1 0,6-6 34,-1 0 0,0 0 0,9-13-1,-12 16-28,22-35 97,-19 29-81,0-1 1,1 1-1,0 0 0,1 1 0,0 0 1,0 0-1,12-8 0,-20 16-30,1 1 0,-1 1 0,0-1 0,1 0 1,-1 0-1,1 0 0,-1 1 0,1-1 0,-1 1 0,1-1 0,-1 1 0,1 0 0,-1-1 0,1 1 1,0 0-1,-1 0 0,1 0 0,-1 0 0,1 1 0,0-1 0,-1 0 0,1 1 0,-1-1 1,1 1-1,-1-1 0,1 1 0,-1 0 0,1-1 0,-1 1 0,0 0 0,1 0 0,-1 0 0,0 0 1,0 0-1,0 1 0,0-1 0,0 0 0,0 0 0,1 3 0,4 5-7,-2 0 0,1 1 0,-1-1 0,5 20 0,-7-22 5,6 22-8,-7-22 11,1 0-1,0 0 1,0-1 0,0 1-1,1 0 1,5 8-1,-8-14 1,1-1 0,-1 1-1,0-1 1,1 0-1,-1 1 1,0-1 0,1 1-1,-1-1 1,0 0-1,1 1 1,-1-1 0,1 0-1,-1 1 1,1-1 0,-1 0-1,1 0 1,-1 1-1,1-1 1,-1 0 0,1 0-1,-1 0 1,1 0-1,-1 0 1,1 0 0,-1 0-1,1 0 1,-1 0 0,1 0-1,-1 0 1,1 0-1,0 0 1,-1 0 0,1 0-1,-1 0 1,1-1-1,-1 1 1,1 0 0,-1 0-1,0-1 1,1 1-1,-1 0 1,1-1 0,-1 1-1,0 0 1,1-1 0,-1 1-1,1-1 1,-1 1-1,0-1 1,1 0 0,16-28-108,-15 25 48,2-5-40,2-2-524,-1 0 0,12-16 1,-17 27 604,0 0 0,0-1 0,1 1 0,-1 0 0,0-1 0,0 1 0,0 0 1,0 0-1,1-1 0,-1 1 0,0 0 0,0 0 0,0 0 0,1-1 1,-1 1-1,0 0 0,0 0 0,1 0 0,-1 0 0,0-1 0,1 1 0,-1 0 1,0 0-1,0 0 0,1 0 0,-1 0 0,0 0 0,1 0 0,-1 0 0,0 0 1,1 0-1,-1 0 0,0 0 0,1 0 0,-1 0 0,0 0 0,0 0 0,1 0 1,-1 1-1,0-1 0,1 0 0,-1 0 0,0 0 0,1 1 0,1 7-546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5.079"/>
    </inkml:context>
    <inkml:brush xml:id="br0">
      <inkml:brushProperty name="width" value="0.05" units="cm"/>
      <inkml:brushProperty name="height" value="0.05" units="cm"/>
    </inkml:brush>
  </inkml:definitions>
  <inkml:trace contextRef="#ctx0" brushRef="#br0">0 417 15491,'9'3'297,"0"-1"-1,0 0 1,0 0-1,1-1 1,-1 0-1,0-1 1,0 0-1,1-1 1,-1 1-1,10-4 1,-5 1-83,-1-1-1,-1 0 1,1-1 0,0 0 0,-1-1 0,16-11-1,-11 5-73,0 0 0,-1-2 0,-1 0-1,0 0 1,-1-2 0,0 1 0,-1-2 0,20-34-1,-28 40-71,0 1 0,0-1 0,-2 0 0,1 0 0,-1-1 0,-1 1 0,0-1 0,1-19-1,-3 26-32,0 0-1,0 1 0,-1-1 0,0 0 0,0 1 0,0-1 0,0 1 0,-1-1 0,1 1 0,-5-8 0,4 10-10,0-1 0,0 0-1,-1 1 1,1-1 0,0 1-1,-1 0 1,1 0 0,-1 0-1,0 0 1,0 0 0,0 1-1,0-1 1,0 1 0,0 0-1,0 0 1,-6-1 0,4 1 0,0 0 0,1 1 1,-1 0-1,0-1 1,0 2-1,1-1 1,-1 1-1,0-1 0,0 1 1,1 1-1,-1-1 1,-5 3-1,2 0 11,0 0 0,1 0-1,-1 1 1,1 0 0,1 0-1,-10 10 1,4-2 4,0 0 1,1 1-1,1 1 1,0 0-1,1 0 0,-8 18 1,8-11-14,1 1-1,0-1 1,2 2 0,-6 42 0,10-52-28,1 0 0,0 0 0,1 0 0,1 0 0,0 0 0,1 0 0,1 0 0,0 0 0,6 18 0,-7-28-47,0 0-1,0 0 1,0 0-1,1 0 1,-1 0-1,1 0 0,0-1 1,0 1-1,0-1 1,1 0-1,-1 0 1,1 0-1,0 0 1,0 0-1,0-1 1,0 0-1,0 0 1,0 0-1,0 0 1,1-1-1,-1 0 1,1 1-1,-1-2 1,1 1-1,0 0 1,-1-1-1,1 0 1,5-1-1,3 0-223,-1-1 0,0 0 0,0-1 1,1 0-1,-2-1 0,1-1 0,0 0 0,-1 0 0,14-9 0,-8 2-5,0 0-1,-1 0 1,-1-2-1,17-18 1,11-21-482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5.480"/>
    </inkml:context>
    <inkml:brush xml:id="br0">
      <inkml:brushProperty name="width" value="0.05" units="cm"/>
      <inkml:brushProperty name="height" value="0.05" units="cm"/>
    </inkml:brush>
  </inkml:definitions>
  <inkml:trace contextRef="#ctx0" brushRef="#br0">240 9 14731,'10'-9'1657,"-6"9"-1081,-5 17-248,-2 9 640,-3 17-256,-1 9-56,-2 11-280,1 7-120,-2-1-176,-2-2-56,1-9-256,-2-8-256,-3-22-208,0-13 528,-2-28-96,-4-17-136</inkml:trace>
  <inkml:trace contextRef="#ctx0" brushRef="#br0" timeOffset="1">0 148 15011,'12'-2'1288,"1"5"-1023,7 13-105,4 1 552,9 10-408,3 1-96,8-1-312,5 0-200,1-8 304,0-5-48,1-17-80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5.944"/>
    </inkml:context>
    <inkml:brush xml:id="br0">
      <inkml:brushProperty name="width" value="0.05" units="cm"/>
      <inkml:brushProperty name="height" value="0.05" units="cm"/>
    </inkml:brush>
  </inkml:definitions>
  <inkml:trace contextRef="#ctx0" brushRef="#br0">0 310 15075,'1'1'73,"0"1"-1,0-1 1,0 0-1,0 0 1,1 0-1,-1 0 1,0 0-1,0 0 1,1 0-1,-1 0 1,0-1-1,1 1 1,-1 0 0,1-1-1,-1 1 1,1-1-1,-1 0 1,1 1-1,-1-1 1,1 0-1,2 0 1,-1 0 3,-1-1 0,1 0 0,-1 1 0,1-1 0,-1 0 0,1 0 0,-1-1 0,0 1 0,0 0 0,0-1 0,1 1 1,1-3-1,3-3 93,0-1 1,0 0 0,-1 0 0,0-1 0,8-15 0,-7 9-25,0 1 0,-2-1 1,0-1-1,7-31 0,-11 39-101,0-1 1,0 0-1,0 1 0,-1-1 0,-1 0 0,1 0 0,-1 1 0,-1-1 1,0 1-1,-4-15 0,5 21-37,1 1 0,-1-1 0,1 1-1,-1-1 1,0 1 0,0-1 0,1 1 0,-1-1 0,0 1 0,0 0 0,-1-1-1,1 1 1,0 0 0,0 0 0,0 0 0,-1 0 0,1 0 0,-1 0-1,1 0 1,-1 1 0,1-1 0,-1 0 0,1 1 0,-1-1 0,1 1 0,-1 0-1,0-1 1,1 1 0,-1 0 0,0 0 0,1 0 0,-1 0 0,0 0 0,1 1-1,-3 0 1,0 0 5,0 1-1,1 0 1,-1-1-1,1 2 0,0-1 1,0 0-1,-1 1 0,2-1 1,-1 1-1,0 0 1,0 0-1,1 0 0,-4 6 1,-1 3 23,1 1 0,0-1 0,1 1 0,0 0 0,1 0 0,1 0 0,0 1 0,1-1 0,0 1 0,1 21 0,3-24 309,2-20 58,2-21 287,-5 16-302,-2 20-1146,-3 15-1618,5-20 1865,4 1-77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6.438"/>
    </inkml:context>
    <inkml:brush xml:id="br0">
      <inkml:brushProperty name="width" value="0.05" units="cm"/>
      <inkml:brushProperty name="height" value="0.05" units="cm"/>
    </inkml:brush>
  </inkml:definitions>
  <inkml:trace contextRef="#ctx0" brushRef="#br0">184 24 15619,'0'-1'93,"0"0"0,0 0-1,0 0 1,0 0 0,-1 0 0,1 0-1,0 0 1,0 0 0,-1 1-1,1-1 1,0 0 0,-1 0 0,1 0-1,-1 0 1,1 1 0,-1-1-1,1 0 1,-1 0 0,0 1 0,1-1-1,-1 1 1,0-1 0,0 0-1,1 1 1,-1-1 0,0 1 0,0 0-1,0-1 1,0 1 0,0 0-1,0-1 1,1 1 0,-1 0-1,0 0 1,0 0 0,0 0 0,0 0-1,0 0 1,0 0 0,0 0-1,0 0 1,0 0 0,0 1 0,0-1-1,1 0 1,-1 1 0,0-1-1,-1 1 1,-4 2 179,1-1-1,0 1 0,0 0 1,0 1-1,0-1 1,-6 7-1,0 2-179,0 2 0,0-1 0,1 1 0,1 1 0,1 0 0,0 0 0,1 1 0,0-1 0,1 2 0,1-1-1,1 1 1,0-1 0,1 1 0,1 0 0,0 0 0,2 1 0,0-1 0,3 27 0,-3-42-120,1 1 1,-1 0-1,1 0 1,-1-1-1,1 1 0,0 0 1,0-1-1,0 1 1,0-1-1,1 1 0,-1-1 1,1 0-1,-1 0 0,1 1 1,0-1-1,0 0 1,0 0-1,0-1 0,0 1 1,0 0-1,1-1 0,-1 1 1,0-1-1,1 0 1,-1 0-1,1 0 0,0 0 1,-1 0-1,1 0 0,0-1 1,-1 1-1,1-1 1,0 0-1,0 0 0,0 0 1,-1 0-1,1 0 1,0-1-1,0 1 0,-1-1 1,1 0-1,0 0 0,-1 0 1,5-2-1,10-5-466,-1 0 1,0-2-1,0 0 1,0 0-1,26-25 0,-16 9-178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8.375"/>
    </inkml:context>
    <inkml:brush xml:id="br0">
      <inkml:brushProperty name="width" value="0.05" units="cm"/>
      <inkml:brushProperty name="height" value="0.05" units="cm"/>
    </inkml:brush>
  </inkml:definitions>
  <inkml:trace contextRef="#ctx0" brushRef="#br0">1 103 16059,'0'-3'1585,"1"1"-1169,11 2-200,6-2 824,13-1-512,3-3-136,12-3-528,3-2-320,2-6 424,1-5-80,-6-5-48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6.964"/>
    </inkml:context>
    <inkml:brush xml:id="br0">
      <inkml:brushProperty name="width" value="0.05" units="cm"/>
      <inkml:brushProperty name="height" value="0.05" units="cm"/>
    </inkml:brush>
  </inkml:definitions>
  <inkml:trace contextRef="#ctx0" brushRef="#br0">62 151 13675,'0'0'142,"-1"0"1,0-1-1,0 1 0,1 0 1,-1 0-1,0 1 0,0-1 1,0 0-1,1 0 1,-1 0-1,0 0 0,0 1 1,1-1-1,-1 0 0,0 1 1,1-1-1,-1 0 0,0 1 1,1-1-1,-1 1 1,1-1-1,-1 1 0,1-1 1,-1 1-1,1 0 0,-1-1 1,1 1-1,-1-1 0,1 1 1,-1 1-1,1-1-120,0 0 0,0-1 1,1 1-1,-1 0 0,0-1 0,0 1 0,1 0 0,-1-1 0,1 1 1,-1 0-1,0-1 0,1 1 0,-1-1 0,1 1 0,-1-1 0,1 1 1,0-1-1,-1 1 0,1-1 0,-1 0 0,1 1 0,0-1 0,-1 0 0,1 1 1,0-1-1,-1 0 0,1 0 0,0 0 0,0 1 0,-1-1 0,1 0 1,1 0-1,1 0 14,0 0 0,0 0 0,1-1 0,-1 1 0,0-1 0,0 1 1,0-1-1,0 0 0,0 0 0,0-1 0,0 1 0,0 0 0,-1-1 0,1 0 1,0 0-1,-1 1 0,0-2 0,1 1 0,-1 0 0,0 0 0,0-1 1,0 1-1,0-1 0,2-4 0,0 2 43,-1-1 0,0-1 0,0 1 0,0 0 0,-1-1 0,1 1 0,-2-1 0,1 0 0,-1 1 0,1-11 0,-2 16-61,0 0-1,0 1 1,0-1-1,0 0 1,0 0-1,0 1 1,0-1-1,0 0 1,0 0 0,0 0-1,0 1 1,-1-1-1,1 0 1,0 1-1,-1-1 1,1 0-1,0 0 1,-1 1-1,1-1 1,-1 1 0,1-1-1,-1 0 1,1 1-1,-1-1 1,1 1-1,-1-1 1,0 1-1,1 0 1,-2-1-1,0 0 13,1 1-1,-1 0 1,1 0-1,-1 0 1,1 1-1,-1-1 1,1 0-1,-1 1 1,1-1-1,-1 0 1,1 1-1,-1 0 1,-2 1 0,-3 2 77,-1 1 1,1 0-1,0 0 1,-7 8 0,5-2-67,1 0 1,0 1-1,0 0 1,1 0-1,1 1 1,0 0-1,1 0 1,0 1-1,1-1 1,0 1-1,1 0 1,1 0-1,0 0 1,1 26 0,1-36-32,1 0 0,-1 0 0,1 0 0,0 0 1,0-1-1,0 1 0,0 0 0,1 0 1,0-1-1,0 1 0,0-1 0,0 0 1,0 1-1,1-1 0,-1 0 0,1 0 0,4 3 1,-5-4-12,0-1 1,0 0-1,0 1 1,0-1-1,0 0 1,1 0-1,-1 0 1,0-1-1,1 1 1,-1-1-1,1 1 1,-1-1-1,1 0 1,-1 1-1,1-1 1,-1-1-1,1 1 1,-1 0-1,1-1 0,-1 1 1,0-1-1,1 0 1,-1 1-1,0-1 1,1 0-1,-1-1 1,0 1-1,4-3 1,11-10-4,0 0 0,0-1 0,24-31 0,17-16-3,-55 60 4,-1 0 0,1 0 0,-1 0 0,1 1-1,-1-1 1,1 0 0,0 1 0,3-1 0,-5 1 0,0 1 1,0 0-1,1 0 1,-1-1-1,0 1 1,0 0-1,0 0 1,0 0-1,1 0 1,-1 1-1,0-1 1,0 0-1,0 0 1,0 1-1,0-1 1,2 1-1,-1 1-1,0 0-1,0 0 1,0 0-1,0 0 0,0 0 1,0 1-1,0-1 1,-1 0-1,1 1 1,-1-1-1,0 1 0,0 0 1,0-1-1,0 1 1,1 5-1,11 48 15,-10-76 395,-6-51 294,2-39 154,1 109-865,1 0-1,0 0 1,0 0-1,0 1 1,0-1-1,0 0 1,0 1-1,0-1 1,0 0-1,0 1 1,0-1-1,0 1 1,0 0-1,1-1 1,-1 1-1,0 0 1,0 0-1,0 0 1,0 0-1,2 0 1,20-7-826,-15 0 536,0 1-1,0-1 1,0 0-1,10-14 1,0-7-158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7.631"/>
    </inkml:context>
    <inkml:brush xml:id="br0">
      <inkml:brushProperty name="width" value="0.05" units="cm"/>
      <inkml:brushProperty name="height" value="0.05" units="cm"/>
    </inkml:brush>
  </inkml:definitions>
  <inkml:trace contextRef="#ctx0" brushRef="#br0">171 84 16067,'-4'-3'362,"-1"0"0,1 0-1,0 0 1,-1 1 0,-8-4 0,11 5-298,0 1 1,0 0-1,0-1 1,0 1-1,0 0 1,0 0-1,0 0 1,0 0-1,0 1 1,0-1-1,1 0 1,-1 1-1,0-1 1,0 1 0,0 0-1,0-1 1,1 1-1,-1 0 1,-2 2-1,-3 3 38,0-1 1,1 1-1,0 0 0,0 1 0,1 0 1,-1 0-1,1 0 0,1 0 0,0 1 0,0 0 1,0 0-1,-3 12 0,0 0-75,2 1 0,1-1 0,0 1 0,0 23 0,3-33-20,1 1 0,1 0-1,-1 0 1,4 13 0,-3-22-2,-1 0 1,1-1-1,-1 1 0,1 0 1,0-1-1,0 1 1,0 0-1,1-1 0,-1 1 1,0-1-1,1 1 1,0-1-1,0 0 0,-1 0 1,1 0-1,0 0 1,1 0-1,-1 0 0,0-1 1,1 1-1,-1-1 0,4 3 1,-3-4 3,-1 0 1,0 0-1,1 0 0,-1 0 1,0 0-1,1 0 1,-1 0-1,0-1 0,1 1 1,-1-1-1,0 0 0,0 0 1,0 0-1,0 0 1,1 0-1,-1 0 0,0 0 1,-1-1-1,1 1 1,0-1-1,2-1 0,5-7 32,0 1 0,12-17 0,-16 19-25,35-51 151,-3-2-1,34-72 1,-44 80-51,-26 50-107,23-38 109,-23 39-110,0 0 0,-1 0-1,1 0 1,0 0 0,0 0-1,0 0 1,0 1 0,0-1 0,0 0-1,0 1 1,0-1 0,0 1 0,1-1-1,-1 1-1,-1 0-1,1 0 1,-1 0-1,1 0 1,-1 0-1,1 0 1,-1 0 0,0 1-1,1-1 1,-1 0-1,1 0 1,-1 0-1,1 1 1,-1-1-1,0 0 1,1 1-1,-1-1 1,0 0-1,1 1 1,-1-1-1,0 0 1,1 1 0,-1-1-1,0 1 1,0-1-1,1 1 1,-1-1-1,0 1 1,0-1-1,0 0 1,0 1-1,0 0 1,5 17 83,-2 0-1,0 0 1,-1 0 0,-1 1 0,-1 21-1,2 20 103,-2-52-170,4 39 136,9 50-1,-4-75-93,-9-22-66,1 1 0,-1-1-1,0 1 1,1-1-1,-1 0 1,0 1 0,1-1-1,-1 0 1,0 0-1,1 1 1,-1-1 0,1 0-1,-1 0 1,1 0-1,-1 1 1,1-1 0,-1 0-1,1 0 1,-1 0 0,1 0-1,-1 0 1,1 0-1,-1 0 1,1 0 0,1-1-32,0 0 1,-1 0 0,1 0 0,-1 0-1,0 0 1,1 0 0,-1-1 0,0 1 0,0-1-1,1 1 1,-1 0 0,0-1 0,-1 0-1,1 1 1,0-1 0,0 0 0,-1 1-1,1-3 1,6-19-357,-1 0-1,-1 0 1,-2 0-1,0 0 1,-1-1-1,-2-28 1,-2-6-267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8.049"/>
    </inkml:context>
    <inkml:brush xml:id="br0">
      <inkml:brushProperty name="width" value="0.05" units="cm"/>
      <inkml:brushProperty name="height" value="0.05" units="cm"/>
    </inkml:brush>
  </inkml:definitions>
  <inkml:trace contextRef="#ctx0" brushRef="#br0">29 1 17124,'-9'0'1656,"1"7"-1128,0 3-288,4 1 936,4 1-775,10-2-1066,10-3-247,12-4 640,5-3-216,13-6-200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8.494"/>
    </inkml:context>
    <inkml:brush xml:id="br0">
      <inkml:brushProperty name="width" value="0.05" units="cm"/>
      <inkml:brushProperty name="height" value="0.05" units="cm"/>
    </inkml:brush>
  </inkml:definitions>
  <inkml:trace contextRef="#ctx0" brushRef="#br0">195 0 16355,'-37'31'1242,"2"2"0,1 1-1,-36 47 1,67-77-1211,0 0 0,1 1 0,-1-1 0,1 1 0,-3 7 0,5-12-30,0 1 0,0-1 0,0 0 0,0 1 0,0-1 1,0 0-1,0 1 0,0-1 0,0 0 0,0 1 0,0-1 0,0 1 0,0-1 1,0 0-1,0 1 0,0-1 0,0 0 0,0 1 0,0-1 0,1 0 0,-1 1 0,0-1 1,0 0-1,0 1 0,1-1 0,-1 0 0,0 0 0,0 1 0,1-1 0,0 0-1,0 1 0,0-1-1,0 0 1,1 0-1,-1 0 1,0 0-1,0 0 1,0 0-1,0-1 1,0 1-1,0 0 1,0-1-1,0 1 1,0 0-1,2-2 1,76-39-286,-61 29 214,2 1 0,-1 1 0,1 1 0,28-8 0,-41 15 58,-1 1 1,1 0 0,-1 0-1,1 0 1,0 1-1,-1 0 1,1 1-1,-1-1 1,1 1-1,-1 0 1,1 1 0,-1 0-1,0 0 1,1 0-1,-1 1 1,0-1-1,0 1 1,10 8-1,-11-8 39,-1 1-1,1 0 0,-1-1 0,0 2 1,0-1-1,0 0 0,0 1 0,-1 0 0,1 0 1,-1 0-1,-1 0 0,1 0 0,-1 0 1,0 1-1,0-1 0,0 1 0,-1 0 1,1 6-1,-2-5 72,0 0-1,0 1 1,-1-1 0,0 0 0,0 0 0,0 0 0,-1 0-1,0 0 1,-1 0 0,0-1 0,0 1 0,0-1-1,-1 0 1,-5 8 0,1-4-16,1-1 1,-1 0-1,-1-1 0,0 0 0,0 0 0,0 0 1,-1-2-1,0 1 0,0-1 0,-1-1 0,0 1 1,0-2-1,0 0 0,-1 0 0,1-1 0,-1 0 1,0-1-1,1-1 0,-1 0 0,-22 0 1,30-2-221,0 0 1,0 1-1,0-1 1,-1-1-1,1 1 1,0-1-1,0 1 1,1-1-1,-1 0 1,0-1-1,-6-4 1,9 6 66,-1-1 0,1 1 0,0 0 0,-1-1 0,1 1 0,0-1 0,0 1 0,0-1-1,0 1 1,1-1 0,-1 0 0,0 0 0,1 1 0,-1-1 0,1 0 0,-1 0 0,1 0 0,0 1 0,0-1 0,0 0 0,0 0 0,0 0 0,0 0-1,1 1 1,-1-1 0,0 0 0,1 0 0,0 1 0,-1-1 0,1 0 0,1-2 0,13-15-638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8.947"/>
    </inkml:context>
    <inkml:brush xml:id="br0">
      <inkml:brushProperty name="width" value="0.05" units="cm"/>
      <inkml:brushProperty name="height" value="0.05" units="cm"/>
    </inkml:brush>
  </inkml:definitions>
  <inkml:trace contextRef="#ctx0" brushRef="#br0">0 286 16347,'4'5'294,"0"0"-1,0-1 0,1 1 1,-1-1-1,1 0 0,0 0 0,0-1 1,1 1-1,7 3 0,-9-6-208,-1 0-1,0 0 1,1 0-1,-1-1 1,0 1-1,1-1 1,-1 0-1,1 0 1,-1 0 0,1 0-1,-1-1 1,0 0-1,1 1 1,-1-1-1,0 0 1,0-1-1,1 1 1,-1 0 0,3-3-1,2-1-6,1-1-1,-1 0 1,-1-1 0,1 0-1,-1 0 1,0 0 0,-1-1-1,0 0 1,0 0-1,6-13 1,0 0 37,-2-2 0,0 1 0,7-28 0,-4-6 120,-12 52-207,-1 0-1,0 1 1,1-1-1,-1 0 1,-1 0-1,1 0 1,0 0-1,-1 1 1,0-1 0,0 0-1,0 0 1,-3-5-1,4 9-19,0-1 0,-1 1 0,1-1-1,0 1 1,-1 0 0,1-1 0,0 1 0,-1-1 0,1 1-1,0 0 1,-1-1 0,1 1 0,-1 0 0,1 0-1,-1-1 1,1 1 0,0 0 0,-1 0 0,1 0 0,-1 0-1,1-1 1,-1 1 0,1 0 0,-1 0 0,0 0-1,1 0 1,-1 0 0,0 0 0,-15 10 153,-10 23 74,13-8-154,1 0-1,2 1 1,0 1-1,2-1 1,0 2 0,2-1-1,1 1 1,-2 53 0,7-70-68,0 1 0,1-1 1,0 0-1,1 0 1,0 0-1,5 16 1,-6-24-25,0-1 1,0 1 0,1-1-1,-1 1 1,0-1 0,1 0 0,-1 1-1,1-1 1,0 0 0,0 0-1,0 0 1,0-1 0,0 1-1,3 1 1,-3-2-17,0 0-1,-1-1 1,1 1-1,0-1 1,0 1-1,0-1 1,0 0-1,0 0 1,0 0-1,0 0 1,0 0-1,0 0 1,0-1-1,0 1 1,0-1-1,0 1 1,0-1-1,0 0 1,0 0-1,0 0 1,3-2-1,2-2-172,0 0 0,0 0-1,-1-1 1,1 0 0,-1 0 0,0-1 0,6-9-1,3-6-161,14-27 0,5-22-142,-6-15-111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9.332"/>
    </inkml:context>
    <inkml:brush xml:id="br0">
      <inkml:brushProperty name="width" value="0.05" units="cm"/>
      <inkml:brushProperty name="height" value="0.05" units="cm"/>
    </inkml:brush>
  </inkml:definitions>
  <inkml:trace contextRef="#ctx0" brushRef="#br0">28 140 18092,'7'30'790,"-2"1"-1,-1 0 1,1 35 0,1 23-16,5-10-373,23 81 1,-22-117-316,1 0 0,3-1 0,29 57 0,-40-90-78,0 0 1,1 0 0,0 0 0,1 0-1,0-1 1,9 9 0,-14-15-6,0-1 1,-1 1 0,1-1 0,0 0-1,0 1 1,0-1 0,0 0 0,0 0-1,0 0 1,0-1 0,0 1 0,0 0-1,1-1 1,-1 0 0,0 1 0,0-1-1,0 0 1,1 0 0,-1 0 0,0 0-1,0 0 1,1-1 0,-1 1 0,0-1-1,0 0 1,0 1 0,0-1 0,0 0-1,0 0 1,0 0 0,0 0 0,0-1-1,0 1 1,0-1 0,1-1 0,4-4 16,0 0 1,-1-1 0,0 1-1,0-2 1,-1 1 0,0-1 0,5-10-1,22-69 121,-27 74-118,19-67-12,-3-1 0,-4-1 0,11-152 0,-27 221-59,0-5-46,0 0 0,-1 0 0,-1 1 0,-4-25-1,4 40 24,1-1-1,-1 0 0,0 1 0,0-1 0,-1 1 0,1-1 0,-1 1 0,0-1 0,1 1 0,-1 0 0,-1 0 0,1 0 0,0 0 0,-1 1 1,0-1-1,1 0 0,-1 1 0,0 0 0,0 0 0,-1 0 0,1 0 0,0 0 0,0 1 0,-1-1 0,1 1 0,-1 0 0,-7-2 1,-10 3-382,0-1 1,0 2-1,-1 1 1,1 1-1,-32 8 1,-12 1-352,9-6 754,-70-1 0,126-5 77,-1 0-1,1 0 1,0 0-1,-1-1 1,1 1-1,0 0 1,-1 0-1,1 0 1,0 0-1,-1 0 1,1 0-1,-1 0 1,1 1-1,0-1 1,-1 0-1,1 0 1,0 0-1,-1 0 0,1 0 1,0 0-1,0 1 1,-1-1-1,1 0 1,0 0-1,-1 1 1,1-1-1,0 0 1,0 0-1,-1 1 1,8 6 721,21 5 239,-9-9-756,-1-2 1,1 0-1,-1-2 0,1 0 0,-1-1 0,0 0 1,25-8-1,4-3-568,70-29-1,-30 3-86,-56 24 93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09.737"/>
    </inkml:context>
    <inkml:brush xml:id="br0">
      <inkml:brushProperty name="width" value="0.05" units="cm"/>
      <inkml:brushProperty name="height" value="0.05" units="cm"/>
    </inkml:brush>
  </inkml:definitions>
  <inkml:trace contextRef="#ctx0" brushRef="#br0">363 1 17164,'-17'53'1314,"-45"98"0,35-91-542,-20 64-1,41-105-676,1 0 1,1 1-1,1-1 0,1 1 0,0-1 0,2 1 1,2 35-1,-1-50-84,0 0 1,0 0-1,0 0 1,1 0 0,-1 0-1,1 0 1,0 0-1,4 5 1,-5-8-8,0-1-1,0 0 1,0 1 0,0-1 0,0 0 0,1 0-1,-1 0 1,0 0 0,1 0 0,-1 0-1,0 0 1,1 0 0,-1-1 0,1 1 0,0 0-1,-1-1 1,1 0 0,-1 1 0,1-1-1,0 0 1,-1 0 0,1 0 0,0 0-1,-1 0 1,1 0 0,0 0 0,-1 0 0,1-1-1,2 0 1,4-2 11,-1 0 0,0-1 1,0 0-1,-1 0 0,1-1 0,-1 1 0,0-1 0,0-1 0,-1 1 0,1-1 1,-1 0-1,0 0 0,5-10 0,4-7 62,-1 0 1,17-44-1,-19 39 27,-1-1-1,-1 0 0,-2-1 1,6-46-1,-11 66-71,-2-1-1,1 1 1,-1-1 0,-1 1 0,1-1-1,-2 1 1,0 0 0,0 0 0,-1 0-1,0 0 1,0 0 0,-1 0-1,-1 1 1,0-1 0,0 1 0,-12-15-1,13 20-16,0 0-1,0 0 0,0 1 1,-1-1-1,0 1 0,0 0 1,0 0-1,0 1 0,0-1 1,-1 1-1,1 0 0,-1 0 0,1 1 1,-1 0-1,0 0 0,1 0 1,-1 1-1,0 0 0,0 0 1,0 0-1,1 1 0,-1 0 1,0 0-1,1 0 0,-10 4 0,0 0-12,0 2 0,0-1-1,1 2 1,0 0 0,1 0-1,-1 2 1,2-1 0,-16 16-1,14-10-116,0 0 0,1 1 0,0 0 0,-12 24 0,19-31 8,2-1-1,-1 2 1,1-1 0,0 0 0,1 1-1,0 0 1,1 0 0,0-1 0,0 2-1,0 13 1,2-22 90,0-1 0,1 0 0,-1 1 0,0-1 0,0 1 0,1-1 1,-1 0-1,1 1 0,-1-1 0,1 0 0,-1 0 0,1 1 0,0-1 0,0 0 0,0 0 0,1 2 0,17 8-384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1:44.360"/>
    </inkml:context>
    <inkml:brush xml:id="br0">
      <inkml:brushProperty name="width" value="0.05" units="cm"/>
      <inkml:brushProperty name="height" value="0.05" units="cm"/>
    </inkml:brush>
  </inkml:definitions>
  <inkml:trace contextRef="#ctx0" brushRef="#br0">328 77 13603,'-4'-3'76,"-1"-1"0,0 1 0,0-1 0,0 1 0,0 1 1,0-1-1,-1 1 0,1 0 0,-1 0 0,0 0 0,1 1 0,-1 0 0,0 0 0,0 1 0,0-1 1,0 1-1,0 1 0,0-1 0,0 1 0,1 0 0,-1 0 0,0 1 0,0-1 0,1 1 0,-1 1 1,1-1-1,0 1 0,0 0 0,0 0 0,-8 6 0,0 3 22,0 0 0,1 1-1,1 0 1,0 0 0,1 1 0,0 1-1,1-1 1,1 2 0,1-1 0,0 1 0,0 0-1,2 1 1,0-1 0,-3 19 0,2 0 17,2 0 0,1 0 0,1 0 0,2 0 1,9 68-1,-3-69-63,1 0 0,1-1 1,2 1-1,15 33 0,-17-50-34,0 0 0,1 0 0,0-1 0,2-1 0,-1 1-1,2-2 1,0 0 0,1 0 0,16 13 0,-24-23 9,0 0 0,0-1 0,1 1 0,-1-1 0,1 0 0,0-1 0,0 1 0,0-1 0,0 0 0,0-1 0,1 1 0,-1-1 0,1-1 0,-1 1 0,0-1 0,11-1 0,-9 0 23,1-1 0,-1 0 1,0-1-1,0 0 0,0 0 1,0-1-1,0 0 1,-1-1-1,0 1 0,0-1 1,0 0-1,6-7 1,9-10 104,0-1 0,-2-1 0,-1 0 0,-1-1 0,-1-1 0,-2-1 0,0-1 0,16-45 0,-15 29 2,-2-1 0,-2-1 0,-2 0 0,8-93 0,-16 108-128,-1 0-1,-2 1 1,-9-53-1,9 72-48,-1 1 0,-1-1 0,0 1-1,-1 0 1,0 0 0,0 0 0,-1 1-1,0-1 1,-1 1 0,0 0-1,0 1 1,-1-1 0,-14-12 0,18 18-18,0 0-1,-1 1 1,0-1 0,0 1 0,0 0 0,0 0 0,0 0 0,0 1 0,0-1-1,-1 1 1,1 0 0,0 0 0,-1 1 0,1-1 0,-1 1 0,1 0 0,-1 0 0,1 1-1,0-1 1,-1 1 0,1 0 0,-1 0 0,1 1 0,0-1 0,0 1 0,0 0-1,0 0 1,0 0 0,0 0 0,-4 4 0,-5 5-176,0-1 0,1 2 0,0 0-1,1 0 1,0 1 0,-15 25 0,15-20 24,1-1 0,1 2 0,-10 26 0,6-7-266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2:24.211"/>
    </inkml:context>
    <inkml:brush xml:id="br0">
      <inkml:brushProperty name="width" value="0.05" units="cm"/>
      <inkml:brushProperty name="height" value="0.05" units="cm"/>
    </inkml:brush>
  </inkml:definitions>
  <inkml:trace contextRef="#ctx0" brushRef="#br0">264 53 12075,'-9'-2'365,"1"-1"0,-1 2 0,0-1 1,1 1-1,-17 0 0,21 2-266,0-1-1,-1 1 1,1 0 0,0 0 0,0 1 0,0-1-1,1 1 1,-1 0 0,0 0 0,1 0-1,-1 0 1,1 1 0,-1 0 0,-3 3-1,-3 5 69,1 1 0,0-1-1,0 1 1,1 1 0,1-1 0,0 1-1,1 1 1,-5 14 0,-3 11 206,-12 66 1,19-69-233,2 0 0,1 0 0,2 1 0,2-1 0,5 51 0,-2-63-102,2 1 0,0-2 0,1 1-1,2 0 1,0-1 0,1-1 0,2 0 0,26 42 0,-31-54-35,1-1-1,1 0 1,0 0 0,0-1-1,0 0 1,1 0 0,1-1 0,12 8-1,-18-13-3,0 0 0,0 0-1,0 0 1,1 0-1,-1-1 1,0 1 0,1-1-1,-1 0 1,1-1 0,-1 1-1,1-1 1,0 0-1,-1 0 1,1 0 0,-1-1-1,1 0 1,-1 0-1,1 0 1,-1 0 0,1-1-1,-1 1 1,0-1 0,0 0-1,5-3 1,-1-2 4,0 1 0,0-1 0,0 0 0,-1-1 0,0 0-1,-1 0 1,0-1 0,0 1 0,6-15 0,5-12 71,13-42 1,-26 66-50,27-76 184,-4-1-1,-4-1 1,13-110 0,-33 176-192,-1 0 0,-1 1 0,-2-1 0,0 0 1,-4-23-1,3 39-35,1 0 0,-1 0-1,-1 1 1,1-1 0,-1 1 0,0-1 0,0 1 0,-1 0 0,-4-6 0,5 9-14,0 0 1,0 0-1,0 0 1,0 0 0,-1 1-1,1 0 1,-1-1-1,1 1 1,-1 1 0,0-1-1,0 0 1,0 1-1,0 0 1,0 0 0,0 0-1,-6 0 1,4 1-85,1 0 1,-1 0-1,0 1 1,1 0-1,0 0 1,-1 0-1,1 1 1,0 0-1,-1 0 1,1 0-1,0 1 1,0-1-1,1 1 0,-1 0 1,1 1-1,-1-1 1,1 1-1,-4 4 1,-4 5-249,0 1 1,1 0-1,1 0 1,-12 23-1,4-1-264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3.280"/>
    </inkml:context>
    <inkml:brush xml:id="br0">
      <inkml:brushProperty name="width" value="0.05" units="cm"/>
      <inkml:brushProperty name="height" value="0.05" units="cm"/>
    </inkml:brush>
  </inkml:definitions>
  <inkml:trace contextRef="#ctx0" brushRef="#br0">23 218 12643,'28'-146'5318,"-43"183"-3096,4 7-1930,-10 85 1,19-103-227,0 1 1,2 0-1,2-1 1,6 43 0,-6-60-67,0 1 1,1-1 0,0 0-1,1 0 1,-1 0 0,2 0-1,-1-1 1,7 8 0,-9-13 0,0 0-1,0 0 1,1 0-1,0-1 1,-1 1 0,1-1-1,0 0 1,0 0 0,0 0-1,0 0 1,0 0 0,1-1-1,-1 0 1,1 1 0,-1-1-1,1 0 1,-1-1 0,1 1-1,-1-1 1,1 1 0,0-1-1,-1 0 1,1 0 0,3-1-1,3-2 5,0 1 1,0-2-1,0 1 0,-1-1 0,0-1 0,1 1 1,-2-2-1,1 1 0,-1-1 0,12-11 0,2-3 27,-1-1 1,25-33-1,-18 17 95,-1-2 1,31-60-1,-58 98-123,0 1-1,0 0 1,0 0-1,0 0 1,0 0 0,0 0-1,0 0 1,0 0-1,0 0 1,0-1-1,0 1 1,0 0-1,0 0 1,0 0-1,0 0 1,0 0-1,0 0 1,0 0 0,0 0-1,0-1 1,0 1-1,0 0 1,0 0-1,0 0 1,1 0-1,-1 0 1,0 0-1,0 0 1,0 0-1,0 0 1,0 0 0,0 0-1,0 0 1,0 0-1,0 0 1,1 0-1,-1-1 1,0 1-1,0 0 1,0 0-1,0 0 1,0 0-1,0 0 1,0 0 0,0 0-1,1 0 1,-1 0-1,0 0 1,0 1-1,0-1 1,0 0-1,0 0 1,0 0-1,0 0 1,0 0-1,1 0 1,-1 0 0,0 0-1,0 0 1,0 0-1,0 0 1,0 0-1,2 11 85,-1 20-43,-1-28-19,0 12-7,1-1 1,0 0-1,1 0 1,0 0-1,8 25 1,-8-36-19,-1 1 1,0 0-1,1 0 0,0-1 1,0 1-1,0-1 1,0 1-1,0-1 0,1 0 1,-1 0-1,1 0 1,0 0-1,0 0 0,0-1 1,1 0-1,-1 1 1,0-1-1,1 0 0,-1 0 1,1-1-1,0 1 1,0-1-1,0 0 0,-1 0 1,8 1-1,-3-2 18,1-1 0,-1 0 0,1 0 0,-1-1 0,1 0-1,-1 0 1,0-1 0,0 0 0,0 0 0,0-1 0,-1 0 0,1-1 0,-1 1 0,13-12 0,-5 3 98,-1 0 0,0-1 1,-1-1-1,0 0 1,15-25-1,-23 31-4,0-1 0,0 1 0,-1-1 0,4-10 0,-7 17-68,-1 0 0,1 0 0,-1 0-1,1 0 1,-1 0 0,0 0 0,0 1 0,-1-7-1,1 8-21,0 0 0,-1 0 0,1 0-1,-1-1 1,1 1 0,-1 0 0,1 0-1,-1 0 1,0 0 0,1 0 0,-1 0-1,0 0 1,0 1 0,0-1-1,0 0 1,0 0 0,0 1 0,0-1-1,0 0 1,0 1 0,-2-2 0,2 2-15,1 0 0,-1 0 1,0 0-1,0-1 0,0 1 1,0 0-1,0 0 1,0 0-1,0 0 0,0 0 1,0 1-1,0-1 1,0 0-1,0 0 0,1 1 1,-1-1-1,0 0 0,0 1 1,0-1-1,0 1 1,1-1-1,-1 1 0,0-1 1,0 1-1,1 0 0,-1-1 1,0 1-1,1 0 1,-1 0-1,1 0 0,-1-1 1,1 1-1,0 0 0,-1 0 1,1 0-1,0 0 1,-1 0-1,1-1 0,0 1 1,0 0-1,0 2 0,-1-1-10,1-1-1,0 0 0,0 1 0,-1-1 0,1 1 1,0-1-1,1 1 0,-1-1 0,0 1 0,0-1 1,1 1-1,-1-1 0,0 0 0,1 1 1,0-1-1,-1 0 0,1 1 0,0-1 0,-1 0 1,1 0-1,0 0 0,0 1 0,0-1 0,0 0 1,0 0-1,1 0 0,-1-1 0,0 1 0,2 1 1,2-1-7,-1 0 0,1 0 0,0 0 0,0-1 0,0 1 0,0-1 0,0 0 0,0-1 0,0 0 0,0 1 0,0-1 0,4-2 0,12-4-62,26-11 1,-42 16 56,8-4-22,1-1 1,-1 0 0,-1-1-1,1 0 1,13-13 0,-21 17 22,0-1 0,0 1 0,-1-1 0,0-1 0,0 1 0,0-1 0,0 1 0,-1-1 0,0 0 0,0 0 0,0 0 0,-1-1 0,0 1 0,1-7 0,-3 11 12,4-39-10,-3 38 7,-1 0 1,0 0-1,0 0 1,-1-1-1,1 1 1,-1 0-1,1 0 1,-1 1-1,0-1 1,-3-5-1,4 7 3,0 1 0,0 0 0,-1 0 0,1-1 0,0 1 0,0 0 0,-1 0 0,1-1 0,0 1 0,-1 0 0,1 0 0,0 0 0,-1 0 0,1-1 0,0 1 0,-1 0 0,1 0-1,0 0 1,-1 0 0,1 0 0,0 0 0,-1 0 0,1 0 0,-1 0 0,1 0 0,0 0 0,-1 0 0,1 1 0,0-1 0,-1 0 0,1 0 0,0 0 0,-1 0 0,1 0 0,0 1 0,-1-1 0,1 0 0,0 0 0,0 1 0,-1-1 0,1 0 0,0 0 0,0 1 0,-1-1-1,1 0 1,0 1 0,0-1 0,0 0 0,0 1 0,0-1 0,-1 1 0,-9 19-14,10-19 15,-6 16 12,0 0 0,1 1 0,1 0 1,1 0-1,-1 18 0,3-23 4,0-1-1,1 0 1,1 0 0,0 0 0,0 1-1,1-1 1,1-1 0,6 18 0,-8-26-43,1 0 0,0 0 1,-1 0-1,1 0 0,0-1 1,1 1-1,-1-1 0,0 1 1,1-1-1,0 0 0,-1 0 1,1 0-1,0 0 0,0 0 1,0-1-1,0 1 0,0-1 1,0 0-1,1 0 0,-1 0 1,0 0-1,1-1 0,-1 1 1,4-1-1,0 0-29,0 0 0,0 0 0,0-1-1,0 0 1,0 0 0,-1-1 0,1 1 0,0-2 0,-1 1 0,0-1-1,9-4 1,18-19-221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8.777"/>
    </inkml:context>
    <inkml:brush xml:id="br0">
      <inkml:brushProperty name="width" value="0.05" units="cm"/>
      <inkml:brushProperty name="height" value="0.05" units="cm"/>
    </inkml:brush>
  </inkml:definitions>
  <inkml:trace contextRef="#ctx0" brushRef="#br0">0 4 16203,'4'13'217,"-1"-1"-1,0 1 0,-1 0 0,0 0 1,-1 0-1,-1 0 0,0 0 1,-3 19-1,1 9 210,-1 105 34,9 381-41,-2-508-292,-2-20 20,1-14-24,13-126 287,56-233-1,-66 354-402,42-133 2,-41 134-24,1 0-1,1 1 1,1 0-1,0 0 0,20-24 1,-28 39 5,0 1 1,0-1 0,1 0 0,-1 1 0,1 0-1,-1 0 1,1 0 0,0 0 0,0 0-1,0 0 1,0 1 0,0-1 0,0 1-1,0 0 1,0 0 0,1 0 0,-1 1-1,0-1 1,1 1 0,-1 0 0,7 0-1,-7 0 2,0 1-1,0 0 0,-1 1 0,1-1 0,0 0 1,-1 1-1,1-1 0,-1 1 0,1 0 1,-1 0-1,0 0 0,0 0 0,0 0 0,0 1 1,0-1-1,0 0 0,0 1 0,-1 0 1,0-1-1,1 1 0,-1 0 0,0 0 1,0-1-1,0 4 0,2 5 44,-1-1 1,0 1-1,-1-1 0,0 1 0,-1 0 1,0 0-1,0-1 0,-1 1 0,-1-1 1,0 1-1,0-1 0,-1 1 1,0-1-1,-1 0 0,0 0 0,-1-1 1,0 1-1,0-1 0,-1 0 1,-9 11-1,9-12-60,-1 0-1,0-1 1,-1 0 0,0 0 0,0 0-1,-1-1 1,1 0 0,-1-1 0,0 0-1,-1-1 1,1 1 0,-1-2 0,0 1-1,0-2 1,0 1 0,-1-1 0,1-1-1,0 0 1,-1 0 0,-17-2 0,25 1-8,1 0 0,-1 0-1,1 0 1,0-1 0,-1 1 0,1-1 0,0 0 0,-1 0 0,1 0 0,0 0 0,0 0 0,0 0 0,0 0-1,0-1 1,-3-1 0,2-12-335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4.410"/>
    </inkml:context>
    <inkml:brush xml:id="br0">
      <inkml:brushProperty name="width" value="0.05" units="cm"/>
      <inkml:brushProperty name="height" value="0.05" units="cm"/>
    </inkml:brush>
  </inkml:definitions>
  <inkml:trace contextRef="#ctx0" brushRef="#br0">61 38 17092,'0'0'57,"-1"1"0,0-1 0,1 1 0,-1-1 0,0 1 1,1-1-1,-1 1 0,1-1 0,-1 1 0,1 0 0,-1-1 1,1 1-1,-1 0 0,1-1 0,-1 1 0,1 0 0,0 0 0,0-1 1,-1 1-1,1 0 0,0 0 0,0 0 0,0 1 0,-2 2 71,-10 38 150,1-1 0,2 1 1,3 1-1,0 0 1,3-1-1,2 1 0,4 50 1,-2-84-154,-1-5-4,0 0-1,0-1 1,1 1 0,-1 0 0,1-1-1,0 1 1,0-1 0,0 1-1,2 3 1,9-30 1976,-9 13-2222,0-1 1,-2 1-1,1 0 1,-1-21 0,3-11 29,29-111-235,2-10 58,-34 135 314,-4 15 73,2 13-106,1 0-1,0-1 0,0 1 0,-1 0 0,1 0 0,0 0 0,0-1 0,-1 1 0,1 0 0,0 0 1,0 0-1,-1 0 0,1 0 0,0 0 0,-1 0 0,1 0 0,0 0 0,0 0 0,-1 0 0,1 0 1,0 0-1,-1 0 0,1 0 0,0 0 0,0 0 0,-1 0 0,1 0 0,0 0 0,-1 0 0,1 0 0,0 0 1,0 1-1,-1-1 0,1 0 0,0 0 0,-2 3 11,0-1 1,1 1-1,-1-1 1,1 1-1,-1 0 1,1 0-1,0 0 1,0-1-1,1 1 1,-1 0-1,1 0 1,-1 4-1,0 0 9,-36 246 234,21 2-194,12-163-38,2-70-20,-5 225 44,9-221-66,-2-26 12,0 0 0,0-1 0,0 1 0,0 0 0,0 0-1,0 0 1,0 0 0,0 0 0,1 0 0,-1 0 0,0 0-1,0 0 1,0 0 0,0 0 0,0 0 0,0-1 0,0 1-1,1 0 1,-1 0 0,0 0 0,0 0 0,0 0 0,0 0-1,0 0 1,1 0 0,-1 0 0,0 0 0,0 0 0,0 1-1,0-1 1,0 0 0,0 0 0,1 0 0,-1 0 0,0 0-1,0 0 1,0 0 0,0 0 0,0 0 0,0 0 0,0 0-1,0 0 1,1 1 0,-1-1 0,0 0 0,0 0 0,0 0-1,0 0 1,0 0 0,0 0 0,0 0 0,0 1 0,0-1-1,0 0 1,0 0 0,0 0 0,0 0 0,0 0 0,0 0-1,0 1 1,0-1 0,0 0 0,0 0 0,0 0 0,0 0-1,0 0 1,0 0 0,0 1 0,0-1 0,5-11-5,36-113-21,5-17-1,-38 120 8,2 1 1,0-1-1,1 2 0,19-26 1,-27 40 5,1 1 0,-1 0 0,1 0 0,0 0 0,1 1 1,7-6-1,-11 8 8,1 0 1,-1 1-1,0-1 1,1 0-1,-1 1 0,1-1 1,-1 1-1,1-1 1,-1 1-1,1 0 1,-1 0-1,1 0 1,0 0-1,-1 0 0,1 0 1,-1 0-1,1 0 1,-1 0-1,1 1 1,-1-1-1,1 1 1,-1-1-1,1 1 0,-1 0 1,1-1-1,-1 1 1,0 0-1,0 0 1,2 1-1,0 2-5,0-1-1,0 1 1,-1-1-1,1 1 1,-1 0-1,0 0 1,0 0-1,0 0 1,1 6-1,11 45-77,-11-39 60,5 21-347,-2 1 0,2 70 0,7-144-2955,-7 15 2489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5.045"/>
    </inkml:context>
    <inkml:brush xml:id="br0">
      <inkml:brushProperty name="width" value="0.05" units="cm"/>
      <inkml:brushProperty name="height" value="0.05" units="cm"/>
    </inkml:brush>
  </inkml:definitions>
  <inkml:trace contextRef="#ctx0" brushRef="#br0">52 26 14883,'6'-14'1033,"-6"14"-1020,0 0 1,-1 0-1,1 0 1,0 0-1,0 0 0,0 0 1,0 0-1,0 0 1,0 0-1,0 0 1,0 0-1,0 0 1,0 0-1,0 0 1,0 0-1,0 0 1,0 0-1,-1 0 1,1 0-1,0 0 0,0 0 1,0 0-1,0 0 1,0 0-1,0 0 1,0 0-1,0 0 1,0 0-1,0 0 1,0 0-1,0 0 1,0 0-1,0 0 1,0-1-1,0 1 0,-1 0 1,1 0-1,0 0 1,0 0-1,0 0 1,0 0-1,0 0 1,0 0-1,0 0 1,0 0-1,0 0 1,0 0-1,0 0 1,0 0-1,0 0 0,0 0 1,0-1-1,0 1 1,0 0-1,0 0 1,0 0-1,0 0 1,0 0-1,0 0 1,0 0-1,0 0 1,0 0-1,0 0 1,0 0-1,-1 2 90,-1 0 0,1 0 0,-1 0 0,1 1 0,0-1-1,-1 1 1,1-1 0,-1 5 0,-10 39 322,2 0 0,2 0-1,-2 55 1,9-94-346,1 0 0,0 0-1,0 0 1,3 9 0,-3-15-64,0 0 1,0 0-1,0 0 1,1-1-1,-1 1 1,0 0-1,1 0 1,-1 0 0,1-1-1,-1 1 1,1 0-1,-1 0 1,1-1-1,0 1 1,-1 0-1,1-1 1,0 1-1,0 0 1,0-1 0,0 0 0,0 0 0,0 0 0,0 0 0,0 0 0,0 0 0,-1 0 0,1 0 0,0 0 0,0 0 0,0 0 0,0-1 0,0 1 0,0 0 0,-1-1 0,1 1 1,0-1-1,0 1 0,-1-1 0,1 1 0,0-1 0,1-1 0,11-10 67,-1 0-1,0-2 1,-1 1 0,11-17 0,15-19 76,-25 34-111,-8 9-34,0 1-1,1 0 1,-1 0 0,1 0-1,0 0 1,0 0 0,1 1-1,-1 0 1,1 0 0,0 1 0,11-5-1,-15 7-11,-1 1-1,0 0 0,1 0 1,-1 0-1,1 0 1,-1 0-1,1 0 0,-1 0 1,0 0-1,1 1 0,-1-1 1,1 1-1,-1-1 1,0 1-1,1-1 0,-1 1 1,0 0-1,0-1 0,1 1 1,-1 0-1,0 0 1,0 0-1,0 0 0,0 0 1,0 0-1,0 0 1,-1 1-1,1-1 0,0 0 1,-1 0-1,1 1 0,0-1 1,0 3-1,2 4 17,0 1-1,-1 0 1,3 18-1,-5-26-15,4 32 36,-3-24-13,0 1 0,0-1-1,1 1 1,0-1 0,0 1-1,1-1 1,5 12 0,-7-21-22,-1 1 1,1 0-1,0-1 1,-1 1-1,1 0 1,-1-1-1,1 1 0,0-1 1,0 1-1,-1-1 1,1 1-1,0-1 1,0 0-1,0 1 0,0-1 1,-1 0-1,1 0 1,0 1-1,0-1 1,0 0-1,0 0 1,0 0-1,0 0 0,0 0 1,-1 0-1,1 0 1,0-1-1,0 1 1,0 0-1,0 0 0,0-1 1,-1 1-1,1 0 1,0-1-1,0 1 1,0-1-1,-1 1 0,1-1 1,0 0-1,0 0 1,6-4 8,-1 0-1,0-1 1,7-8 0,-9 10-3,37-49 55,-30 37-58,0 1 0,19-19 0,-30 34-7,1 0 0,-1-1 0,0 1 0,0 0 0,0 0 0,0-1 0,1 1 0,-1 0 0,0 0 1,0 0-1,1-1 0,-1 1 0,0 0 0,0 0 0,1 0 0,-1 0 0,0 0 0,1-1 0,-1 1 0,0 0 0,1 0 1,-1 0-1,0 0 0,0 0 0,1 0 0,-1 0 0,0 0 0,1 0 0,-1 0 0,0 0 0,1 0 0,-1 0 0,0 1 1,1-1-1,-1 0 0,0 0 0,0 0 0,1 0 0,-1 0 0,0 1 0,0-1 0,1 0 0,-1 0 0,0 0 0,0 1 1,0-1-1,1 0 0,-1 0 0,0 1 0,0-1 0,0 0 0,0 1 0,1-1 0,-1 1 0,4 22-33,-1-9 0,-3-12 33,1-1 0,0 1 0,0-1 0,0 0 0,0 0 0,0 1 0,0-1 0,0 0 0,0 0 0,0 0 0,0 0 0,1 0 0,-1 0 1,0-1-1,1 1 0,-1 0 0,1-1 0,-1 1 0,1-1 0,-1 1 0,1-1 0,-1 0 0,1 0 0,-1 0 0,1 1 0,-1-1 0,1-1 0,-1 1 0,1 0 0,0 0 0,-1-1 0,1 1 0,-1 0 0,3-2 0,5-1-2,-1-1 0,1 1 0,-1-2 0,13-8 0,5-5-17,-1-2 0,0-1 0,-2 0 0,0-2 1,-2-1-1,27-38 0,-48 62 19,1 0 1,-1 0-1,0-1 0,0 1 1,0 0-1,0 0 0,1 0 1,-1-1-1,0 1 0,0 0 1,0 0-1,0 0 0,0-1 1,0 1-1,0 0 0,0 0 1,1-1-1,-1 1 0,0 0 1,0 0-1,0-1 0,0 1 1,0 0-1,0 0 0,0-1 1,0 1-1,-1 0 0,1 0 1,0 0-1,0-1 0,0 1 1,0 0-1,0 0 0,0-1 1,0 1-1,0 0 0,-1 0 1,1 0-1,0-1 0,0 1 1,0 0-1,0 0 0,-1 0 1,1 0-1,0-1 0,-11 3 13,5 2 5,0 1-1,0 0 0,1 1 1,-1-1-1,1 1 0,0 0 1,1 0-1,0 1 0,0-1 1,0 1-1,0 0 0,-3 11 1,3-7 13,1 0 0,0 0 0,1 0 0,0 0 0,0 0 0,1 1 0,1-1 0,0 12 0,1-17-40,0 0 0,1-1-1,-1 1 1,1-1 0,0 0 0,1 0 0,-1 1-1,1-1 1,0-1 0,0 1 0,5 6 0,-7-10 12,1 1 0,-1-1 0,0 1 0,1-1-1,-1 1 1,1-1 0,0 0 0,-1 0 0,1 0 0,0 0 0,0 0 0,0 0 0,-1 0 0,1-1 0,0 1 0,0 0 0,0-1 0,0 0 0,0 0 0,0 1 0,0-1 0,1 0 0,-1-1 0,0 1 0,0 0 0,0 0-1,0-1 1,0 0 0,0 1 0,-1-1 0,1 0 0,0 0 0,0 0 0,0 0 0,1-1 0,19-21-59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5.845"/>
    </inkml:context>
    <inkml:brush xml:id="br0">
      <inkml:brushProperty name="width" value="0.05" units="cm"/>
      <inkml:brushProperty name="height" value="0.05" units="cm"/>
    </inkml:brush>
  </inkml:definitions>
  <inkml:trace contextRef="#ctx0" brushRef="#br0">1 0 16548,'4'2'1827,"-3"8"-1525,3 152 2095,-2-23-1410,0-108-808,9 148 661,-6-133-538,19 81 0,-22-120-261,0 0 0,0-1 0,1 1 0,6 11 0,-9-18-36,0 1-1,1 0 1,-1-1-1,0 1 1,1 0-1,-1-1 1,1 1-1,-1-1 1,1 1-1,0 0 1,-1-1-1,1 1 1,-1-1-1,1 0 1,0 1-1,0-1 1,-1 0-1,1 1 1,0-1-1,-1 0 1,1 0-1,0 1 1,0-1-1,0 0 1,-1 0-1,1 0 1,0 0-1,0 0 1,-1 0-1,1 0 1,0 0-1,0-1 1,-1 1-1,1 0 1,0 0-1,0-1 1,-1 1-1,1 0 1,0-1-1,-1 1 1,1-1-1,0 1 1,-1-1-1,1 1 1,-1-1-1,1 1 1,-1-1-1,1 0 1,0 0-1,3-4 9,-1 1 1,0-1-1,0 0 0,0 0 0,0 0 0,-1 0 0,0-1 0,0 1 0,2-11 0,6-56 76,-9 58-64,4-39 16,-3 1 1,-3-1 0,-7-58-1,7 104-59,0 1-1,-1-1 1,0 1 0,-4-9-1,4 11-27,1 5-4,5 20-48,1-6 67,0 0 0,0 0 0,2 0 1,0-1-1,0 0 0,2-1 1,-1 0-1,2 0 0,13 15 1,-19-24 30,0 0 1,0 0 0,1-1 0,-1 1-1,1-1 1,0 0 0,0-1-1,0 1 1,0-1 0,0 0 0,0 0-1,1 0 1,-1-1 0,1 0-1,0 0 1,-1 0 0,1-1 0,-1 1-1,1-1 1,0-1 0,-1 1-1,1-1 1,0 0 0,-1-1 0,1 1-1,-1-1 1,0 0 0,0 0-1,8-5 1,-2 0 28,0 0 1,-1 0-1,0-1 0,0-1 1,-1 0-1,0 0 0,-1-1 1,0 0-1,0 0 0,10-19 1,-8 9 40,0 1 0,-2-2 1,0 1-1,-1-1 0,6-31 0,-12 45-47,1 0-1,-1-1 1,-1 1-1,0 0 1,0-1-1,-1-7 1,1 14-23,0 1 0,0 0 1,0-1-1,0 1 0,0 0 1,0 0-1,0-1 0,0 1 1,0 0-1,0-1 1,0 1-1,0 0 0,-1 0 1,1-1-1,0 1 0,0 0 1,0 0-1,0-1 0,-1 1 1,1 0-1,0 0 0,0 0 1,0-1-1,-1 1 0,1 0 1,0 0-1,0 0 1,-1 0-1,1 0 0,0 0 1,0-1-1,-1 1 0,1 0 1,0 0-1,-1 0 0,1 0 1,-9 8-4,-3 14-17,4-2 12,1 1 0,0 0 0,2 1 0,1-1 0,1 1 0,0 0 0,2 0 0,0 0 0,5 40 0,-3-58 8,-1-1-1,1 0 0,0 0 1,0 0-1,0 1 0,0-1 1,1 0-1,-1-1 0,1 1 1,0 0-1,0 0 0,0-1 1,0 1-1,0-1 0,1 1 1,-1-1-1,1 0 0,-1 0 1,5 2-1,-3-2-3,1 0 0,-1-1 0,1 1 0,0-1 0,-1-1 0,1 1 0,0 0 0,-1-1 0,1 0 0,0 0 0,0-1-1,4 0 1,9-3-2,0-1-1,-1 0 0,1-1 0,-1-1 0,27-16 1,-44 23 4,0 0 0,1 0 1,-1 0-1,0 0 1,0 0-1,0 0 1,0 0-1,0 0 1,1 0-1,-1 0 0,0 0 1,0 0-1,0 0 1,0 0-1,0 0 1,1 0-1,-1 0 1,0 0-1,0 1 0,0-1 1,0 0-1,0 0 1,0 0-1,1 0 1,-1 0-1,0 0 1,0 0-1,0 0 0,0 0 1,0 1-1,0-1 1,0 0-1,0 0 1,0 0-1,1 0 0,-1 0 1,0 0-1,0 1 1,0-1-1,0 0 1,0 0-1,0 0 1,0 0-1,0 0 0,0 1 1,0-1-1,0 0 1,0 0-1,0 0 1,0 0-1,0 0 1,0 1-1,0-1 0,0 0 1,-1 0-1,1 0 1,0 0-1,0 0 1,0 0-1,0 1 1,0-1-1,0 0 0,0 0 1,0 0-1,-1 0 1,-2 12-77,2-11 65,-10 32-951,-9 43 0,19-69 600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7.127"/>
    </inkml:context>
    <inkml:brush xml:id="br0">
      <inkml:brushProperty name="width" value="0.05" units="cm"/>
      <inkml:brushProperty name="height" value="0.05" units="cm"/>
    </inkml:brush>
  </inkml:definitions>
  <inkml:trace contextRef="#ctx0" brushRef="#br0">216 144 13867,'10'-10'747,"-6"6"-360,1 0-1,-1-1 0,0 1 1,7-11-1,-11 15-356,0 0 0,1 0-1,-1-1 1,0 1 0,0 0-1,0-1 1,0 1 0,0 0 0,0 0-1,0-1 1,1 1 0,-1 0-1,0-1 1,0 1 0,0 0 0,0 0-1,0-1 1,0 1 0,-1 0-1,1-1 1,0 1 0,0 0 0,0 0-1,0-1 1,0 1 0,0 0-1,0-1 1,0 1 0,-1 0 0,1 0-1,0 0 1,0-1 0,0 1-1,-1 0 1,1 0 0,0-1 0,-13 0 924,-13 6 133,4 3-742,1 2 0,0 1 0,0 0 0,1 2 0,1 0 0,0 1 0,-27 28 0,26-17-307,19-24-40,1-1 1,0 0-1,-1 0 1,1 1-1,0-1 1,0 0-1,-1 1 1,1-1-1,0 0 1,0 1-1,0-1 1,-1 0-1,1 1 1,0-1-1,0 1 1,0-1-1,0 0 1,0 1-1,0-1 1,0 1-1,0-1 1,0 0-1,0 1 1,0-1-1,0 1 1,0-1-1,0 1 1,0-1-1,0 0 1,0 1-1,1-1 1,-1 0-1,0 1 1,0-1-1,1 0 0,-1 1 1,0-1-1,0 0 1,1 1-1,-1-1 1,0 0-1,1 1 1,-1-1-1,0 0 1,1 0-1,-1 0 1,0 1-1,1-1 1,-1 0-1,0 0 1,1 0-1,-1 0 1,1 0-1,-1 0 1,0 0-1,1 0 1,-1 0-1,1 0 1,-1 0-1,1 0 1,-1 0-1,0 0 1,1 0-1,-1 0 1,1 0-1,-1 0 1,0-1-1,1 1 1,73-14-116,-38 7 82,38-4 0,-65 10 34,1 1 1,0 0-1,0 0 1,-1 1 0,1 0-1,-1 1 1,1 0-1,17 6 1,-25-7 7,0 0-1,1 0 1,-1 0 0,0 1-1,0-1 1,0 1 0,0-1-1,0 1 1,0-1 0,0 1-1,-1 0 1,1 0 0,0 0-1,-1 0 1,0 0 0,1 1-1,1 3 1,-3-3 12,1 0 0,-1 0 0,1 0-1,-1 0 1,0 0 0,0 0 0,0 0 0,0 0 0,-1 0 0,1 0-1,-1 0 1,0 0 0,0 0 0,-1 4 0,-3 3 50,-1 0-1,1 0 1,-2-1 0,1 1 0,-1-1-1,0-1 1,-1 1 0,-13 10 0,11-11-50,-1 1 0,0-1 0,0-1 0,0 0 0,-1-1 0,-23 10 0,8-12-487,26-4 432,0 0 1,1 0 0,-1 0-1,1-1 1,-1 1-1,1 0 1,-1 0-1,1 0 1,-1 0 0,1-1-1,-1 1 1,1 0-1,-1-1 1,1 1 0,-1 0-1,1-1 1,-1 1-1,1 0 1,0-1-1,-1 1 1,1-1 0,0 1-1,-1-1 1,1 1-1,0-1 1,-1 1-1,1-1 1,0 1 0,0-1-1,0 1 1,0-1-1,0 0 1,-1 1-1,1-1 1,0 1 0,0-1-1,0 1 1,0-1-1,1 0 1,-1 1 0,0-1-1,0 1 1,0-1-1,0 1 1,1-1-1,-1 1 1,1-2 0,2-5-283,0 1 1,0-1-1,1 1 1,0 0-1,0 0 1,1 0-1,-1 0 1,11-8-1,51-41-1670,-60 50 1788,185-133-2068,-147 107 3205,-43 31-839,0-1 0,-1 0 0,1 1 0,0-1 0,0 1 0,-1-1 0,1 1-1,0 0 1,0-1 0,0 1 0,-1 0 0,1-1 0,0 1 0,0 0 0,0 0-1,0 0 1,0 0 0,0 0 0,0 0 0,0 0 0,1 0 0,-2 1-28,1-1 1,-1 1-1,1-1 1,-1 1-1,1-1 1,-1 1-1,0-1 1,1 1-1,-1-1 0,0 1 1,1 0-1,-1-1 1,0 1-1,0 0 1,1-1-1,-1 1 1,0 0-1,0-1 1,0 1-1,0 0 1,0 0-1,0 8 385,-1 0 1,0 0-1,-3 13 0,2-10-61,0 2-43,-4 36 413,6-47-728,0-1 1,0 1-1,0 0 1,0-1-1,1 1 1,-1 0 0,1-1-1,-1 1 1,1-1-1,0 1 1,0-1-1,0 1 1,1-1 0,2 4-1,-3-5-26,0 0 0,0 0 0,0 0-1,0-1 1,1 1 0,-1 0 0,0-1 0,0 1 0,1-1-1,-1 1 1,0-1 0,1 0 0,-1 0 0,0 0 0,1 0-1,-1 1 1,0-2 0,1 1 0,-1 0 0,0 0 0,1 0-1,-1-1 1,2 0 0,30-12 48,-31 11-54,76-48 44,0 0 1,-69 44-45,0 2 0,1-1 0,-1 2 1,1-1-1,0 1 0,15-2 0,-23 4-2,0 1 0,0-1-1,0 1 1,0 0 0,1 0 0,-1 0-1,0 0 1,0 1 0,0-1 0,0 0-1,1 1 1,-1-1 0,0 1 0,0 0-1,0 0 1,0 0 0,0 0 0,0 0-1,-1 0 1,1 1 0,0-1 0,-1 0-1,1 1 1,0-1 0,-1 1 0,0 0-1,2 1 1,0 4 10,0 0 1,0 1-1,-1-1 1,0 0-1,0 1 0,1 10 1,-2-10 9,0 0 0,1 0 0,0-1 0,6 16 0,-7-22-16,0 0 1,-1 0 0,1 0-1,0 0 1,0 0 0,0 0-1,0 0 1,0 0 0,-1-1-1,1 1 1,1 0 0,-1-1-1,0 1 1,0 0 0,0-1-1,0 0 1,0 1 0,1-1-1,-1 0 1,0 1 0,0-1 0,0 0-1,1 0 1,-1 0 0,0 0-1,0 0 1,1 0 0,-1 0-1,0-1 1,0 1 0,1 0-1,1-1 1,2-1 10,0 0 1,0-1-1,0 1 0,-1-1 0,1 0 1,6-5-1,48-51 139,-43 42-118,1 0 1,27-21 0,-43 37-41,0 0 0,0 0 0,1 1-1,-1-1 1,0 0 0,0 0 0,1 1 0,-1-1-1,1 1 1,-1-1 0,1 1 0,-1-1 0,1 1-1,-1 0 1,1 0 0,-1 0 0,3 0 0,-3 0 0,0 1 1,0 0-1,0-1 1,0 1-1,-1 0 1,1-1-1,0 1 1,0 0-1,-1 0 0,1 0 1,-1-1-1,1 1 1,0 0-1,-1 0 1,0 0-1,1 0 1,-1 0-1,1 0 1,-1 0-1,0 0 1,0 0-1,0 1 1,0 1-1,2 19-11,-2-18 10,0 1 1,1-1-1,-1 1 1,1-1 0,0 1-1,0-1 1,0 0-1,1 0 1,2 5 0,-4-8 3,1 0 0,0-1 1,0 1-1,0 0 1,-1-1-1,1 1 0,0-1 1,0 1-1,0-1 1,0 0-1,0 0 0,0 1 1,0-1-1,0 0 1,0 0-1,0 0 0,0 0 1,0 0-1,0 0 1,0 0-1,0 0 0,0 0 1,0-1-1,0 1 1,0 0-1,0 0 0,0-1 1,0 1-1,0-1 1,0 1-1,-1-1 0,3-1 1,32-22 5,-31 21-8,10-8-30,0 1 1,0 1-1,1 0 1,25-11 0,-37 19 15,1-1 1,-1 1 0,1 0 0,0 0 0,0 0 0,0 0 0,0 1 0,-1-1-1,1 1 1,0 0 0,0 0 0,0 1 0,0-1 0,0 1 0,0 0 0,-1 0-1,1 0 1,0 0 0,-1 1 0,1 0 0,-1-1 0,1 1 0,-1 0 0,0 1-1,0-1 1,4 5 0,22 30-108,-24-30 118,0 0 0,1 0 0,-1 0 0,1-1-1,8 7 1,-12-11 11,1-1-1,0 1 0,0 0 1,0-1-1,0 1 0,0-1 0,0 0 1,0 0-1,1-1 0,-1 1 1,0 0-1,0-1 0,1 0 1,-1 0-1,0 0 0,1 0 1,4-1-1,3-2 9,-1 0 0,1 0 0,-1-1 0,0-1 0,-1 1 0,1-2 0,-1 1 0,0-1 0,0 0 0,8-8 0,9-10-11,40-47 0,-46 48-115,-2-1-1,0-1 0,25-48 1,-38 57-73,-12 22 6,-15 22 126,15-17 77,-1 1 56,1 0 1,1 1-1,0 0 1,-5 17-1,10-27-67,0-1 0,1 1 0,-1-1 0,1 1 0,-1 0 0,1-1 0,0 1 0,0-1 0,0 1 0,0 0 0,1-1 0,-1 1 0,1-1 0,-1 1 0,1-1-1,0 1 1,0-1 0,0 1 0,1-1 0,-1 0 0,0 0 0,1 0 0,-1 0 0,1 0 0,0 0 0,0 0 0,0 0 0,0 0 0,4 2 0,52 26-3316,-48-28 2776,-4-8-163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8.211"/>
    </inkml:context>
    <inkml:brush xml:id="br0">
      <inkml:brushProperty name="width" value="0.05" units="cm"/>
      <inkml:brushProperty name="height" value="0.05" units="cm"/>
    </inkml:brush>
  </inkml:definitions>
  <inkml:trace contextRef="#ctx0" brushRef="#br0">38 0 17428,'-7'15'217,"1"1"1,1-1-1,0 1 1,1 0-1,0 0 1,1 0-1,1 0 0,1 1 1,0-1-1,1 1 1,1-1-1,1 0 1,0 1-1,1-1 1,7 23-1,-8-34-187,0-1-1,0 1 0,0 0 1,1-1-1,0 0 1,0 1-1,0-1 1,0 0-1,1-1 1,4 6-1,-5-8-15,-1 1 1,0 0-1,1-1 0,-1 0 1,1 1-1,0-1 0,-1 0 0,1-1 1,0 1-1,0 0 0,0-1 1,-1 1-1,1-1 0,0 0 1,0 0-1,0 0 0,0-1 0,0 1 1,-1 0-1,4-2 0,2 0 12,-1-1 1,0 0-1,0 0 0,0-1 0,0 1 0,-1-1 0,0-1 0,1 1 0,5-8 1,6-6 79,23-30 0,-32 36-58,0 0 0,2 0-1,-1 1 1,1 0 0,1 1 0,22-15-1,-33 24-42,0 0 0,1 1 0,0-1-1,-1 0 1,1 1 0,-1-1 0,1 1 0,0 0-1,0-1 1,-1 1 0,1 0 0,0 0-1,-1 0 1,1 0 0,0 1 0,0-1-1,-1 0 1,1 1 0,-1-1 0,1 1-1,0-1 1,-1 1 0,1 0 0,-1 0-1,1 0 1,-1-1 0,1 2 0,-1-1 0,0 0-1,0 0 1,2 2 0,3 4 16,0 1 0,-1-1-1,0 2 1,7 13 0,-2-3 11,-3-8-8,0 1 0,1-1 0,0-1 1,0 1-1,12 9 0,-17-17-13,0-1 1,0 1-1,0-1 0,0 0 0,0 0 0,0 0 0,0-1 0,1 1 0,-1-1 0,1 0 0,-1 0 0,1 0 1,0 0-1,-1 0 0,1-1 0,0 0 0,-1 0 0,1 0 0,0 0 0,-1 0 0,1-1 0,0 0 0,5-1 1,-1-2 16,0 0 0,0 0 0,-1-1 1,1 0-1,-1 0 0,0-1 0,0 0 1,-1 0-1,0-1 0,10-12 1,4-9 98,23-42 1,-34 53-93,-5 9-22,1-1 0,0 1 0,6-8 0,-11 16-13,1-1 1,-1 1-1,0 0 0,0-1 1,0 1-1,1 0 0,-1-1 1,0 1-1,1 0 0,-1 0 0,0-1 1,1 1-1,-1 0 0,0 0 1,1-1-1,-1 1 0,0 0 1,1 0-1,-1 0 0,1 0 1,-1 0-1,0-1 0,1 1 1,-1 0-1,1 0 0,-1 0 0,0 0 1,1 0-1,-1 0 0,1 0 1,-1 1-1,1-1 0,-1 0 1,0 0-1,1 0 0,-1 0 1,0 0-1,1 1 0,-1-1 0,1 0 1,-1 0-1,0 1 0,1-1 1,-1 0-1,0 0 0,0 1 1,1-1-1,-1 0 0,0 1 1,0-1-1,1 1 0,-1-1 1,7 23-1,-7-22 0,7 35 7,5 27 4,-11-57-3,1-1 1,0 1 0,0-1 0,0 0 0,1 0 0,-1 0 0,8 10-1,-9-14-3,0-1-1,0 1 0,0 0 0,0 0 0,0-1 0,0 1 0,1 0 0,-1-1 0,0 1 0,0-1 0,1 0 0,-1 1 0,0-1 0,1 0 0,-1 0 1,0 0-1,1 0 0,-1 0 0,0 0 0,1 0 0,-1 0 0,0 0 0,1-1 0,-1 1 0,0-1 0,1 1 0,-1-1 0,0 1 0,0-1 1,0 0-1,0 1 0,0-1 0,1 0 0,0-2 0,6-3 14,-1 0 0,-1 0 0,11-14 0,1-4 39,19-33 0,-22 32-35,28-37 0,-42 61-25,-1 0 0,1 0 0,0 1 1,-1-1-1,1 0 0,0 0 1,-1 1-1,1-1 0,0 1 1,0-1-1,-1 1 0,1-1 1,0 1-1,0-1 0,0 1 1,0-1-1,0 1 0,0 0 0,0 0 1,-1 0-1,1-1 0,2 1 1,-3 1 0,1-1 0,0 0 0,-1 1 0,1-1 0,0 1 0,-1 0 0,1-1 1,0 1-1,-1-1 0,1 1 0,-1 0 0,1-1 0,-1 1 0,1 0 0,-1 0 0,0-1 0,1 1 1,-1 0-1,0 0 0,1 1 0,1 9-11,0 0 1,0 0-1,0 14 1,0-6-14,-1-12 28,0 1 0,1-1 0,0 0-1,0 1 1,1-1 0,0 0 0,6 10 0,-7-14 2,-1-1-1,1 0 1,0 0 0,0-1 0,0 1 0,0 0 0,0-1 0,0 1 0,0-1 0,1 0 0,-1 1-1,0-1 1,1 0 0,-1 0 0,1-1 0,-1 1 0,1 0 0,0-1 0,-1 0 0,1 0 0,-1 1 0,1-2-1,0 1 1,-1 0 0,4-1 0,6-2-42,0 0 0,17-6 1,-21 5-228,0 1 0,1 1 0,-1-1 0,1 1 0,-1 1 0,1 0 1,10-1-1,-17 3 128,-1-1 1,1 0-1,0 1 1,-1-1-1,1 1 1,-1-1-1,1 1 1,-1 0 0,1-1-1,-1 1 1,0 0-1,2 1 1,2 2-212,1-1-291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8.690"/>
    </inkml:context>
    <inkml:brush xml:id="br0">
      <inkml:brushProperty name="width" value="0.05" units="cm"/>
      <inkml:brushProperty name="height" value="0.05" units="cm"/>
    </inkml:brush>
  </inkml:definitions>
  <inkml:trace contextRef="#ctx0" brushRef="#br0">118 0 19900,'1'62'1855,"17"103"0,-7-103-1591,3-1 0,3-1-1,35 85 1,-41-122-257,-8-17-47,0 0 0,0 0 0,0 0 0,1 8 0,-4-14 17,0 1 0,-1-1 0,1 0 0,-1 0 1,1 1-1,-1-1 0,1 0 0,-1 0 0,1 0 0,-1 0 1,1 0-1,-1 0 0,1 0 0,-1 0 0,1 0 0,-1 0 0,1 0 1,-1 0-1,1 0 0,-1 0 0,1 0 0,-1 0 0,1 0 0,-1-1 1,1 1-1,-1-1 0,-16-4-311,-18-11-702,-47-29 0,47 24 571,32 20 441,-39-26-184,39 25 244,0 0 1,1 0 0,-1-1-1,1 1 1,-1 0-1,1-1 1,0 0 0,0 1-1,0-1 1,0 0 0,-2-6-1,4 8-1,0 0 1,0 0-1,0 0 0,0 0 0,0 0 1,0 0-1,0 0 0,0-1 0,1 1 1,-1 0-1,0 0 0,1 0 0,-1 0 0,0 0 1,1 0-1,0 1 0,-1-1 0,1 0 1,-1 0-1,1 0 0,0 0 0,1-1 1,21-14 506,-20 14-461,37-21 496,65-27 0,-10 6-1576,-91 41 933,-2 3 44,0-1 1,0 0-1,0 0 0,0 0 0,0 0 1,0 0-1,-1 0 0,1-1 0,0 1 0,-1-1 1,1 1-1,-1-1 0,1 1 0,-1-1 0,0 0 1,0 0-1,0 0 0,0 0 0,0 0 1,1-2-1,-2-13-342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9.108"/>
    </inkml:context>
    <inkml:brush xml:id="br0">
      <inkml:brushProperty name="width" value="0.05" units="cm"/>
      <inkml:brushProperty name="height" value="0.05" units="cm"/>
    </inkml:brush>
  </inkml:definitions>
  <inkml:trace contextRef="#ctx0" brushRef="#br0">1 10 16508,'11'-2'704,"-7"0"-504,-2-4-120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9.534"/>
    </inkml:context>
    <inkml:brush xml:id="br0">
      <inkml:brushProperty name="width" value="0.05" units="cm"/>
      <inkml:brushProperty name="height" value="0.05" units="cm"/>
    </inkml:brush>
  </inkml:definitions>
  <inkml:trace contextRef="#ctx0" brushRef="#br0">105 51 17140,'0'0'48,"0"-1"0,0 1 1,1 0-1,-1 0 0,0-1 1,0 1-1,0 0 1,0-1-1,0 1 0,0 0 1,0 0-1,1-1 0,-1 1 1,0 0-1,0-1 1,0 1-1,0 0 0,0 0 1,0-1-1,-1 1 0,1 0 1,0-1-1,0 1 0,0 0 1,0 0-1,0-1 1,0 1-1,0 0 0,-1-1 1,1 1-1,0 0 0,0 0 1,0 0-1,0-1 1,-1 1-1,1 0 0,0 0 1,0 0-1,-1-1 0,1 1 1,0 0-1,0 0 0,-1 0 1,1 0-1,0 0 1,-1 0-1,1 0 0,0-1 1,0 1-1,-1 0 0,1 0 1,0 0-1,-1 0 1,1 0-1,0 0 0,-1 1 1,1-1-1,0 0 0,0 0 1,-1 0-1,1 0 0,0 0 1,0 0-1,-1 0 1,1 1-1,0-1 0,0 0 1,-1 0-1,1 1 0,-21 14 1185,13-4-1073,1-1 1,0 1-1,1 1 0,0-1 0,1 1 1,0 0-1,-4 16 0,3-4-143,0 1 0,-3 43 1,10-27-28,-1-40 9,0 0 0,0 1 0,0-1 0,0 0 0,0 0 0,1 0-1,-1 1 1,0-1 0,1 0 0,-1 0 0,1 0 0,-1 0 0,1 0 0,0 0 0,-1 0 0,1 0 0,0 0 0,0 0 0,0 0 0,0 0 0,0 0 0,0-1 0,0 1 0,0 0 0,0-1 0,0 1 0,1 0 0,0-1 0,0 0 1,-1-1-1,1 1 0,0-1 1,-1 1-1,1-1 0,-1 0 1,1 1-1,-1-1 1,1 0-1,-1 0 0,0 0 1,1 0-1,-1 0 0,0-1 1,0 1-1,0 0 1,0-1-1,0 1 0,0 0 1,0-1-1,0 1 0,0-1 1,0-2-1,2 0 1,26-51 20,-2-1 0,32-93 1,-50 124-19,2-2-1,-11 26-1,0 1 0,0 0 0,0 0 0,0 0 0,0-1-1,0 1 1,0 0 0,0 0 0,0 0 0,0-1 0,0 1 0,0 0 0,0 0 0,0 0 0,0 0 0,0-1-1,0 1 1,0 0 0,1 0 0,-1 0 0,0 0 0,0-1 0,0 1 0,0 0 0,0 0 0,1 0 0,-1 0 0,0 0-1,0 0 1,0-1 0,0 1 0,1 0 0,-1 0 0,0 0 0,0 0 0,0 0 0,0 0 0,1 0 0,-1 0-1,0 0 1,0 0 0,0 0 0,1 0 0,-1 0 0,0 0 0,0 0 0,0 0 0,1 0 0,-1 0 0,0 0 0,0 0-1,0 0 1,1 1 0,1 10-8,1 65-30,-3-47 20,1 0 0,1 0 0,1-1 0,2 1 0,12 38 0,-17-64-19,1 0-1,1 0 0,-1 0 1,0 0-1,1-1 0,-1 1 1,1 0-1,0-1 0,0 1 1,0-1-1,0 0 0,0 0 1,1 1-1,-1-2 0,1 1 1,-1 0-1,1 0 0,0-1 1,0 1-1,3 0 1,-2-1-13,-1-1 1,0 0 0,0 0 0,0 0 0,0 0 0,0 0 0,0-1 0,0 1 0,0-1 0,0 0 0,0 0 0,0 0 0,0 0 0,0-1 0,-1 1 0,1-1 0,0 0 0,-1 1 0,1-1 0,3-5 0,30-34-255,0-8-102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29.973"/>
    </inkml:context>
    <inkml:brush xml:id="br0">
      <inkml:brushProperty name="width" value="0.05" units="cm"/>
      <inkml:brushProperty name="height" value="0.05" units="cm"/>
    </inkml:brush>
  </inkml:definitions>
  <inkml:trace contextRef="#ctx0" brushRef="#br0">59 1 16772,'-56'144'3708,"55"-143"-3685,1-1-1,0 0 0,0 1 1,-1-1-1,1 0 1,0 1-1,0-1 0,0 1 1,0-1-1,-1 1 0,1-1 1,0 0-1,0 1 1,0-1-1,0 1 0,0-1 1,0 1-1,0-1 0,0 1 1,0-1-1,1 1 0,-1-1 1,0 0-1,0 1 1,0-1-1,1 1 0,9-5 136,18-20-320,-24 21 176,4-4-39,0 0 0,0 1 0,1 0 1,0 0-1,0 1 0,1 0 0,-1 1 0,1 0 0,0 1 1,0 0-1,0 0 0,12 0 0,-16 2 41,0 0 0,0 1 0,1 0-1,-1 0 1,0 1 0,0 0 0,1 0 0,-1 0 0,0 1-1,0 0 1,0 0 0,-1 0 0,1 1 0,0 0-1,-1 0 1,0 0 0,1 1 0,-2 0 0,1 0 0,0 0-1,6 7 1,-9-7 53,1-1 1,-1 1-1,1 0 0,-1-1 1,0 1-1,0 0 0,-1 0 1,1 1-1,-1-1 0,0 0 1,0 0-1,-1 1 0,1-1 1,-1 7-1,0-4 59,-1 0-1,0 0 1,0 1 0,-1-1-1,0 0 1,0 0-1,-1-1 1,-3 9 0,-1-3 102,0 0 1,-1 0 0,0-1 0,-1 0-1,0 0 1,0-1 0,-1 0-1,-19 14 1,24-21-233,-1 0 1,1 0-1,0 0 0,-1 0 0,1-1 1,-1 0-1,0 0 0,0-1 0,0 1 1,1-1-1,-10 0 0,13-1-59,0 0 1,0 0-1,0 0 0,0-1 1,0 1-1,0 0 0,0-1 1,0 0-1,1 1 0,-1-1 1,0 0-1,0 0 0,1 0 0,-1 0 1,0 0-1,1-1 0,-1 1 1,1 0-1,-1-1 0,1 1 1,0-1-1,0 1 0,0-1 1,0 0-1,0 1 0,0-1 0,0 0 1,0 0-1,1 0 0,-1 0 1,1 0-1,-1 0 0,1 0 1,0 0-1,0 0 0,0 1 1,0-4-1,0-22-490,6-1-182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16.774"/>
    </inkml:context>
    <inkml:brush xml:id="br0">
      <inkml:brushProperty name="width" value="0.05" units="cm"/>
      <inkml:brushProperty name="height" value="0.05" units="cm"/>
    </inkml:brush>
  </inkml:definitions>
  <inkml:trace contextRef="#ctx0" brushRef="#br0">4 29 14555,'-4'15'1232,"13"1"-1016,8 1-56,3 2 433,17-3-257,8 0-64,15-8 8,7-5 0,21-9-32,8-4-24,6-5-48,-1-3-48,-3 1-216,-4 1-168,-11 2-304,-8 0 472,-25-1-112,-11 1-72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9.137"/>
    </inkml:context>
    <inkml:brush xml:id="br0">
      <inkml:brushProperty name="width" value="0.05" units="cm"/>
      <inkml:brushProperty name="height" value="0.05" units="cm"/>
    </inkml:brush>
  </inkml:definitions>
  <inkml:trace contextRef="#ctx0" brushRef="#br0">158 13 14843,'6'-11'1432,"-6"11"-1415,0 0-1,0 0 1,0 0 0,0 0 0,0 0 0,0 0-1,0 0 1,0 0 0,0 0 0,0 0-1,0 0 1,0 0 0,0 0 0,0 0 0,0 0-1,0 0 1,0 0 0,0 0 0,0 0-1,0 0 1,0 0 0,-1 0 0,1 0 0,0 0-1,0 0 1,0 0 0,0 0 0,0 0 0,0 0-1,0 0 1,0 0 0,0 0 0,0 0-1,0 0 1,0 0 0,0-1 0,0 1 0,0 0-1,0 0 1,0 0 0,0 0 0,0 0 0,0 0-1,0 0 1,0 0 0,0 0 0,0 0-1,0 0 1,0 0 0,0 0 0,0 0 0,0 0-1,0 0 1,0 0 0,-16 22 1196,-10 35-641,2 2 0,3 1 1,2 1-1,-19 112 1,30-122-345,-3 100 0,11-132-221,1-1-1,1 1 1,0-1 0,2 1 0,0-1 0,0 0-1,2 0 1,14 30 0,-17-41-90,1-1 0,0 0-1,0 0 1,0 0 0,0-1 0,1 1-1,0-1 1,0 0 0,1-1 0,0 1 0,-1-1-1,1 0 1,1 0 0,-1-1 0,0 0-1,1 0 1,0-1 0,-1 1 0,1-1 0,0-1-1,0 1 1,0-1 0,1-1 0,-1 1 0,0-1-1,0 0 1,0-1 0,0 0 0,13-3-1,19-11-429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17.188"/>
    </inkml:context>
    <inkml:brush xml:id="br0">
      <inkml:brushProperty name="width" value="0.05" units="cm"/>
      <inkml:brushProperty name="height" value="0.05" units="cm"/>
    </inkml:brush>
  </inkml:definitions>
  <inkml:trace contextRef="#ctx0" brushRef="#br0">145 0 16283,'1'10'424,"-1"-6"-335,-1 1-1,2 0 1,-1-1-1,0 1 1,1-1-1,0 1 0,0-1 1,0 1-1,1-1 1,-1 0-1,1 1 1,0-1-1,1 0 1,-1 0-1,4 4 1,44 37 375,-34-31-357,27 28 1,-38-36-102,0 0-1,0 0 1,-1 1 0,0 0 0,-1 0-1,0 0 1,0 0 0,4 13-1,-4-3 25,-1-1 0,-1 1 0,0-1 0,-1 1-1,-1-1 1,0 1 0,-2-1 0,1 0 0,-2 0 0,0 0-1,-13 31 1,-4 0 195,-2 0 0,-43 64 0,63-106-201,-72 105 282,64-96-294,-1 0 1,0-1 0,-1 0 0,0-1 0,-19 13-1,23-22-68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31.760"/>
    </inkml:context>
    <inkml:brush xml:id="br0">
      <inkml:brushProperty name="width" value="0.05" units="cm"/>
      <inkml:brushProperty name="height" value="0.05" units="cm"/>
    </inkml:brush>
  </inkml:definitions>
  <inkml:trace contextRef="#ctx0" brushRef="#br0">71 70 17020,'0'0'53,"3"-12"1365,-2 28-582,-1-13-819,8 583 3460,-10-611-2983,-1 0 1,-8-28 0,2 4-321,-43-195-144,46 229-209,6 25 70,6 25-20,0-6 17,12 32 0,-15-53 104,-1-1 0,2 0 0,-1 0 0,1 0 0,0 0 0,0 0 0,1-1 0,0 0 0,10 11 0,-13-16 9,0 0 0,0 0 0,0 0 0,0 0-1,1 0 1,-1 0 0,0 0 0,1-1 0,-1 1 0,1-1 0,-1 0 0,0 0 0,1 0 0,-1 0 0,1 0 0,-1 0 0,1-1 0,-1 1 0,0-1 0,1 1 0,-1-1-1,0 0 1,1 0 0,-1 0 0,0-1 0,0 1 0,0 0 0,0-1 0,2-1 0,7-5 9,-1-1 0,-1 0-1,1-1 1,8-11 0,19-28 67,-2-1-1,-2-1 1,-3-2-1,41-98 1,-59 118-62,-11 20-6,-1 13-9,0-1 0,0 1 0,0 0 0,0 0 0,0 0 0,0 0 0,0 0 0,-1-1 0,1 1 0,0 0 0,0 0 0,0 0-1,0 0 1,0 0 0,0 0 0,-1 0 0,1 0 0,0 0 0,0 0 0,0 0 0,0 0 0,-1-1 0,1 1 0,0 0 0,0 0 0,0 0 0,0 0 0,-1 0 0,1 0 0,0 1 0,0-1 0,0 0 0,0 0 0,-1 0-1,1 0 1,0 0 0,0 0 0,0 0 0,0 0 0,0 0 0,-1 0 0,1 0 0,0 1 0,0-1 0,0 0 0,0 0 0,0 0 0,0 0 0,0 0 0,0 0 0,-1 1 0,1-1 0,0 0 0,0 0 0,0 0 0,0 0-1,0 1 1,0-1 0,0 0 0,0 0 0,0 0 0,0 0 0,0 1 0,-7 10-6,0 0 1,0 1-1,1 0 0,1 0 0,0 0 0,1 1 1,-3 12-1,-18 98-53,24-111 56,-3 7 4,2 0 0,1 1 0,0-1 1,1 1-1,5 36 0,-4-51 0,1 1 1,-1-1 0,1 0-1,0 1 1,0-1-1,1 0 1,-1 0 0,1-1-1,0 1 1,8 8-1,-9-10 1,1-1-1,1 1 1,-1-1-1,0 0 1,0 0 0,1 0-1,0-1 1,-1 1-1,1-1 1,0 1-1,-1-1 1,1 0-1,0-1 1,0 1 0,0-1-1,0 0 1,4 0-1,3-1 13,0 0-1,0-1 0,-1-1 1,1 0-1,-1 0 1,0-1-1,0 0 1,0-1-1,-1 0 0,1-1 1,-1 0-1,12-10 1,-6 4 33,0-1-1,-1-1 1,-1-1 0,0 1 0,-1-2 0,11-17 0,-17 22 16,0 0 1,8-22-1,-12 29-41,-1 0 0,0-1 0,0 1 0,0 0-1,0-1 1,-1 1 0,1-1 0,-1 1 0,0-1-1,-1 1 1,0-6 0,1 9-20,0 1-1,0 0 1,0-1 0,0 1-1,0-1 1,-1 1 0,1 0-1,0-1 1,0 1 0,0 0-1,-1-1 1,1 1-1,0 0 1,0-1 0,-1 1-1,1 0 1,0-1 0,-1 1-1,1 0 1,0 0 0,-1-1-1,1 1 1,0 0 0,-1 0-1,1 0 1,0-1 0,-1 1-1,1 0 1,-1 0 0,1 0-1,0 0 1,-1 0 0,0 0-1,-13 8 22,-10 18-18,14-11-15,0 1 1,2 0-1,-11 23 0,16-32 3,1 1 0,-1-1 0,1 0 0,1 1 0,-1-1 0,2 1 0,-1 0 0,1-1 0,0 1 0,1 13 0,0-19-27,-1-1 1,0 1-1,0-1 0,1 1 0,-1-1 1,1 1-1,-1-1 0,1 1 0,0-1 1,-1 1-1,1-1 0,0 0 0,0 1 1,0-1-1,0 0 0,0 0 0,0 0 1,0 0-1,1 0 0,-1 0 1,0 0-1,1 0 0,-1 0 0,0-1 1,1 1-1,-1 0 0,1-1 0,-1 1 1,1-1-1,-1 0 0,1 1 0,0-1 1,-1 0-1,1 0 0,-1 0 0,1 0 1,3-1-1,-1 0-36,1 0-1,0-1 1,-1 0 0,1 0-1,-1 0 1,0 0 0,0 0-1,1-1 1,-1 0 0,-1 0 0,6-5-1,19-24-326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32.571"/>
    </inkml:context>
    <inkml:brush xml:id="br0">
      <inkml:brushProperty name="width" value="0.05" units="cm"/>
      <inkml:brushProperty name="height" value="0.05" units="cm"/>
    </inkml:brush>
  </inkml:definitions>
  <inkml:trace contextRef="#ctx0" brushRef="#br0">12 46 16980,'-5'69'2160,"-2"51"-20,7-103-1905,1 0 0,1-1-1,0 1 1,8 29 0,-9-44-213,-1 0 1,1 0-1,0 0 0,0 0 0,0 0 0,-1-1 1,2 1-1,-1 0 0,0 0 0,0-1 1,0 1-1,1-1 0,-1 1 0,1-1 1,-1 0-1,1 1 0,3 0 0,-4-1-2,1-1 0,0 1-1,0-1 1,0 0 0,-1 0 0,1 0 0,0 0-1,0 0 1,0 0 0,-1 0 0,1-1-1,0 1 1,0-1 0,-1 1 0,1-1-1,0 0 1,-1 0 0,1 1 0,0-1-1,-1 0 1,3-2 0,7-7 51,1 0 0,-2 0 0,1 0 0,-2-2 0,1 1 0,-2-1 0,11-17-1,46-98 481,-61 120-514,33-69 314,-37 75-346,0 1 0,1-1 0,-1 0 0,0 0 0,1 1 1,-1-1-1,1 0 0,-1 1 0,1-1 0,-1 1 0,1-1 0,0 1 1,-1-1-1,1 1 0,0-1 0,-1 1 0,1-1 0,1 1 1,-2 0-4,0 0 0,1 0 1,-1 0-1,0 1 0,1-1 1,-1 0-1,0 1 1,0-1-1,1 0 0,-1 1 1,0-1-1,0 0 0,0 1 1,1-1-1,-1 0 1,0 1-1,0-1 0,0 1 1,0-1-1,0 0 0,0 1 1,0-1-1,0 1 1,0-1-1,0 1 0,0 40 42,-1-30-46,0 28 0,0-8-25,4 55 0,-3-85 25,1 0-1,-1 1 1,0-1 0,0 1 0,1-1-1,-1 0 1,0 1 0,1-1-1,0 0 1,-1 1 0,1-1 0,0 0-1,0 0 1,-1 0 0,1 0 0,1 2-1,-1-3 1,0 0 1,0 0-1,0 1 0,0-1 0,0 0 1,0 0-1,-1 0 0,1 0 0,0 0 0,0 0 1,0 0-1,0 0 0,0-1 0,0 1 1,-1 0-1,1 0 0,0-1 0,0 1 0,0-1 1,0 1-1,-1-1 0,1 1 0,0-1 1,-1 1-1,1-1 0,0 1 0,-1-1 1,1 0-1,0-1 0,17-18-22,-1 0 0,-1-2 1,24-39-1,-15 20 6,-10 18 8,-10 13 6,0 1 0,1 0 0,0 1-1,1 0 1,-1 0 0,2 0 0,-1 1 0,14-10 0,-21 16 3,1 1 0,0-1 0,-1 1 0,1-1 0,0 1 0,0-1 0,0 1 0,0-1 0,-1 1 1,1 0-1,0 0 0,0 0 0,0-1 0,0 1 0,0 0 0,0 0 0,0 0 0,0 0 0,-1 0 0,1 1 0,0-1 0,0 0 0,0 0 0,0 0 0,0 1 1,0-1-1,-1 1 0,1-1 0,0 0 0,0 1 0,0-1 0,-1 1 0,1 0 0,0-1 0,-1 1 0,1 0 0,-1-1 0,1 1 0,-1 0 0,1 0 0,-1-1 0,1 1 1,-1 0-1,1 0 0,-1 0 0,0 0 0,0 0 0,0-1 0,1 1 0,-1 2 0,2 6-7,-1 1 0,0-1 0,0 18 0,-1-22 5,0 69-25,1 43-2,-1-117 13,0 1 0,0-1 0,0 1 0,0-1 0,0 0 1,-1 1-1,1-1 0,0 1 0,0-1 0,1 1 1,-1-1-1,0 0 0,0 1 0,0-1 0,0 1 0,0-1 1,0 0-1,0 1 0,1-1 0,-1 1 0,0-1 0,0 0 1,1 1-1,-1-1 0,0 0 0,0 1 0,1-1 1,-1 0-1,0 0 0,1 1 0,-1-1 0,1 0 0,-1 0 1,0 1-1,1-1 0,0 0 0,10-12-956,8-26-36,-6 8 581,4-8-138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33.096"/>
    </inkml:context>
    <inkml:brush xml:id="br0">
      <inkml:brushProperty name="width" value="0.05" units="cm"/>
      <inkml:brushProperty name="height" value="0.05" units="cm"/>
    </inkml:brush>
  </inkml:definitions>
  <inkml:trace contextRef="#ctx0" brushRef="#br0">59 229 14451,'-1'3'247,"0"-1"0,1 0 0,-1 1 0,1-1-1,-1 1 1,1-1 0,0 1 0,0-1 0,0 0 0,1 6 0,-1-8-201,1 0 0,-1 1 0,0-1 0,0 0 0,0 0 0,0 1 0,1-1 0,-1 0 0,0 0 0,0 1 0,0-1 0,1 0 0,-1 0 0,0 1 0,0-1 0,1 0 0,-1 0 0,0 0 0,0 0 0,1 0 0,-1 1 0,0-1 0,1 0 0,-1 0 0,0 0 0,1 0 0,-1 0 0,0 0 0,1 0 0,-1 0 0,17-9 921,-7-1-717,1-1-1,-2 0 1,1-1-1,-2 0 1,1-1-1,-2 0 1,0 0-1,0 0 1,-1-1-1,-1 0 1,6-24-1,-9 33-162,-1-1-1,-1 0 1,1 1-1,-1-1 1,0 0-1,0 1 1,-1-1 0,-1-7-1,2 12-67,0-1-1,-1 1 1,1 0-1,0 0 1,-1-1-1,0 1 1,1 0-1,-1 0 1,1 0-1,-1 0 0,0 0 1,0 0-1,0 0 1,0 0-1,0 0 1,0 1-1,0-1 1,0 0-1,0 0 1,0 1-1,0-1 1,0 1-1,0-1 1,-1 1-1,1-1 1,0 1-1,0 0 1,-1 0-1,1 0 1,0-1-1,0 1 1,-1 0-1,1 0 1,0 1-1,-1-1 1,1 0-1,0 0 1,0 1-1,0-1 1,-1 1-1,1-1 1,0 1-1,-2 0 0,-3 3 11,0-1 0,0 1-1,0 0 1,1 0-1,-1 1 1,1-1 0,0 1-1,0 0 1,1 1-1,0-1 1,0 1 0,0 0-1,-4 9 1,-2 6-12,0-1 0,-11 42 1,15-41 1,1 2 1,-3 26 0,7-39-37,0-1 0,1 1 1,0 0-1,1-1 0,0 1 0,0 0 1,6 16-1,-7-24-10,1 0 0,0 0 0,0-1 0,-1 1 0,1 0 0,0 0 1,1-1-1,-1 1 0,0-1 0,0 1 0,1-1 0,-1 1 0,1-1 0,-1 0 0,1 1 0,-1-1 0,1 0 0,0 0 1,0-1-1,2 2 0,-1-1-65,0 0 1,1-1 0,-1 0-1,0 0 1,0 0-1,0 0 1,1 0 0,-1 0-1,0-1 1,0 0-1,5-1 1,4-3-104,0 0-1,-1 0 0,0-1 1,0-1-1,14-10 1,55-54-544,-70 61 616,38-35-436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33.623"/>
    </inkml:context>
    <inkml:brush xml:id="br0">
      <inkml:brushProperty name="width" value="0.05" units="cm"/>
      <inkml:brushProperty name="height" value="0.05" units="cm"/>
    </inkml:brush>
  </inkml:definitions>
  <inkml:trace contextRef="#ctx0" brushRef="#br0">119 13 15923,'-10'9'204,"-1"0"0,1 1 0,1 1-1,0-1 1,1 1 0,0 1 0,0 0-1,1 0 1,1 0 0,0 1 0,1-1-1,0 2 1,1-1 0,0 0 0,1 1-1,1 0 1,-2 21 0,4-33-192,0 1 0,0-1 0,0 1 0,1 0 0,-1-1 0,0 1 1,1-1-1,0 1 0,0-1 0,-1 0 0,1 1 0,1-1 0,-1 0 0,0 0 0,1 1 0,-1-1 0,1 0 1,-1-1-1,4 4 0,-3-4-5,0 0 1,0 0 0,0 0 0,0 0 0,0 0-1,0-1 1,0 1 0,1-1 0,-1 0-1,0 0 1,0 0 0,0 0 0,0 0-1,1 0 1,-1 0 0,0 0 0,0-1-1,0 0 1,0 1 0,0-1 0,0 0-1,0 0 1,2-1 0,5-3 20,-1 0 1,0 0-1,0-1 1,-1 0-1,0-1 1,13-13-1,34-51 324,-44 58-255,15-26 205,10-13 262,-35 51-551,1 1 0,-1 0 0,0-1 0,1 1 0,-1-1 1,0 1-1,1 0 0,-1-1 0,0 1 0,1 0 1,-1-1-1,1 1 0,-1 0 0,0 0 0,1-1 0,-1 1 1,1 0-1,-1 0 0,1 0 0,-1 0 0,1 0 0,-1-1 1,1 1-1,0 0 0,3 10 260,-5 24 28,1-28-290,-3 20 72,2-18-51,-1 1-1,2-1 1,-1 1 0,1-1 0,1 1-1,0 0 1,0-1 0,2 11 0,-2-19-24,-1 1 0,0-1 1,1 1-1,-1-1 1,0 1-1,1-1 0,-1 1 1,1-1-1,-1 0 1,0 1-1,1-1 0,-1 0 1,1 1-1,-1-1 1,1 0-1,0 0 0,-1 1 1,1-1-1,-1 0 1,1 0-1,-1 0 0,1 0 1,0 0-1,-1 0 1,1 0-1,-1 0 1,1 0-1,0 0 0,-1 0 1,1 0-1,-1 0 1,1 0-1,-1 0 0,1-1 1,0 1-1,-1 0 1,1 0-1,-1-1 0,1 1 1,-1 0-1,0-1 1,1 1-1,0-1 0,24-20 204,36-50 196,-35 40-300,39-37 0,-63 66-119,0 0 0,0 0-1,1 1 1,-1-1 0,1 0 0,0 1-1,-1-1 1,1 1 0,0 0-1,0 0 1,0 0 0,4-1 0,-6 3 5,1-1 1,-1 0 0,0 0-1,0 0 1,0 0-1,0 1 1,0-1 0,0 1-1,0-1 1,0 0-1,0 1 1,0 0 0,-1-1-1,1 1 1,0 0 0,0-1-1,0 1 1,-1 0-1,1 0 1,0 0 0,-1-1-1,1 1 1,-1 0 0,1 0-1,-1 0 1,1 0-1,-1 0 1,0 0 0,1 0-1,-1 0 1,0 0 0,0 0-1,0 0 1,0 1-1,0-1 1,0 2 0,2 18-83,-3 30 0,0-4 109,1-45-16,0 0 1,0 0-1,0 0 1,1 0-1,-1 0 0,0 0 1,1-1-1,0 1 0,-1 0 1,2 2-1,-1-4-1,-1 1-1,0-1 1,1 1 0,-1-1-1,1 0 1,0 1 0,-1-1-1,1 0 1,-1 1-1,1-1 1,-1 0 0,1 0-1,0 0 1,-1 1 0,1-1-1,-1 0 1,1 0 0,0 0-1,-1 0 1,1 0-1,0 0 1,-1 0 0,1 0-1,0-1 1,-1 1 0,1 0-1,-1 0 1,1 0-1,0-1 1,-1 1 0,1 0-1,-1-1 1,1 1 0,-1 0-1,1-1 1,0 0-1,14-10 42,-1-1 0,-1 0 0,0-1 0,17-22-1,-4 5 3,-11 13-30,-11 11-19,1 0 0,0 1 0,0-1 0,1 1 0,0 0 0,-1 0-1,1 1 1,1 0 0,11-6 0,-17 10 0,0-1 0,0 1 0,0 0 0,-1 0 0,1-1 0,0 1 0,0 0 0,0 0 0,0 0 0,0 0 0,0 0 0,0 0 0,0 1 0,0-1-1,0 0 1,0 0 0,0 1 0,-1-1 0,1 0 0,0 1 0,0-1 0,0 1 0,0-1 0,-1 1 0,1-1 0,0 1 0,-1 0 0,1-1 0,0 1 0,-1 0 0,1 0 0,-1 0 0,1-1 0,-1 1 0,1 0 0,-1 0 0,0 0-1,1 0 1,-1 0 0,0 0 0,0-1 0,0 1 0,1 2 0,0 5-6,0-1 0,-1 1 0,1 0 1,-2 8-1,1-13 5,-3 45-56,-1 31-1208,6-69 589,3-9 194,6-16-42,4-12-33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34.051"/>
    </inkml:context>
    <inkml:brush xml:id="br0">
      <inkml:brushProperty name="width" value="0.05" units="cm"/>
      <inkml:brushProperty name="height" value="0.05" units="cm"/>
    </inkml:brush>
  </inkml:definitions>
  <inkml:trace contextRef="#ctx0" brushRef="#br0">102 0 19764,'5'7'1673,"-17"19"-1081,-6 4-224,-4 10 712,3 5-456,4 9-48,3 3-72,6 4-200,4-4-112,4-1-368,8 0-184,2-5-792,-1-3-144,1-7 968,-6-3-240,-6-8-233</inkml:trace>
  <inkml:trace contextRef="#ctx0" brushRef="#br0" timeOffset="1">89 946 17900,'0'40'1984,"0"0"-1248,-2-1-368,-1-12 1825,4-5-1369,6-14-912,2-8-240,0-11-736,-1-5 840,-9-11-176,-8 0-144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34.810"/>
    </inkml:context>
    <inkml:brush xml:id="br0">
      <inkml:brushProperty name="width" value="0.05" units="cm"/>
      <inkml:brushProperty name="height" value="0.05" units="cm"/>
    </inkml:brush>
  </inkml:definitions>
  <inkml:trace contextRef="#ctx0" brushRef="#br0">0 901 18532,'2'1'57,"0"-1"0,0 1 1,-1-1-1,1 1 0,0-1 0,0 0 0,0 0 1,0 1-1,0-1 0,0-1 0,0 1 0,0 0 1,0 0-1,0-1 0,0 1 0,-1-1 0,1 1 1,0-1-1,0 0 0,2-1 0,7-3 45,336-126 824,-139 49-585,849-286 767,-736 276-862,450-69 0,-111 107-1541,-593 50 1061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3:50.858"/>
    </inkml:context>
    <inkml:brush xml:id="br0">
      <inkml:brushProperty name="width" value="0.05" units="cm"/>
      <inkml:brushProperty name="height" value="0.05" units="cm"/>
    </inkml:brush>
  </inkml:definitions>
  <inkml:trace contextRef="#ctx0" brushRef="#br0">1 858 12427,'53'-20'473,"2"2"0,0 3 1,103-16-1,175 2-697,-7 14 253,225-16 118,284-53-34,403-33-336,401 4-153,1098-88 206,-1258 81 327,1 57 188,-958 65-259,-4 36-227,-472-32 155,0 2 0,-1 1 0,87 31 0,-67-9-42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1.942"/>
    </inkml:context>
    <inkml:brush xml:id="br0">
      <inkml:brushProperty name="width" value="0.05" units="cm"/>
      <inkml:brushProperty name="height" value="0.05" units="cm"/>
    </inkml:brush>
  </inkml:definitions>
  <inkml:trace contextRef="#ctx0" brushRef="#br0">1 358 10634,'613'-23'1606,"-355"15"-1368,715-8-73,-945 16-161,1468-14 265,373-61-120,114-14 161,-1184 49 123,889 8 586,-441 9-1032,-1161 20-161,-33 3 393,1-3 1,104-20-1,-127 15-162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7.089"/>
    </inkml:context>
    <inkml:brush xml:id="br0">
      <inkml:brushProperty name="width" value="0.05" units="cm"/>
      <inkml:brushProperty name="height" value="0.05" units="cm"/>
    </inkml:brush>
  </inkml:definitions>
  <inkml:trace contextRef="#ctx0" brushRef="#br0">1 15 15515,'0'-15'2130,"0"42"-1375,9 106-169,6 0 0,61 254 0,-62-336-903,35 82 0,-70-199-1619,1 12 1448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39.600"/>
    </inkml:context>
    <inkml:brush xml:id="br0">
      <inkml:brushProperty name="width" value="0.05" units="cm"/>
      <inkml:brushProperty name="height" value="0.05" units="cm"/>
    </inkml:brush>
  </inkml:definitions>
  <inkml:trace contextRef="#ctx0" brushRef="#br0">290 12 16564,'13'-12'1408,"-6"12"-872,-3 9-144,-4 15 552,-5 8-104,-7 17-207,-4 5-105,-8 16-128,-5 5-24,-1 2-152,0-5-104,2-8-224,3-2-216,1-19-592,-1-14-841,4-29 1433,-1-19-288,0-20-232</inkml:trace>
  <inkml:trace contextRef="#ctx0" brushRef="#br0" timeOffset="1">5 207 18236,'33'21'1352,"-2"7"-1088,2-1-120,9-1 424,-1-2-192,4-5-408,-2-5-376,-3-7 360,-6-3-48,-8-2-72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7.537"/>
    </inkml:context>
    <inkml:brush xml:id="br0">
      <inkml:brushProperty name="width" value="0.05" units="cm"/>
      <inkml:brushProperty name="height" value="0.05" units="cm"/>
    </inkml:brush>
  </inkml:definitions>
  <inkml:trace contextRef="#ctx0" brushRef="#br0">3 253 12979,'-1'-8'342,"0"0"1,1 0 0,-1 0-1,1 0 1,1 0 0,0 0-1,0 0 1,0 0 0,1 0-1,3-9 1,-2 11-154,0 0 0,1 0 0,0 1 0,-1-1 0,2 1 0,-1 0 0,1 0-1,-1 0 1,1 1 0,0 0 0,1 0 0,11-7 0,6-2-28,1 2 1,0 0-1,1 2 0,0 1 1,1 0-1,47-6 0,-33 9-690,0 2 0,0 2-1,74 6 1,-112-5 487,14 2-1259,-24 1 70,-8-1 704</inkml:trace>
  <inkml:trace contextRef="#ctx0" brushRef="#br0" timeOffset="1">193 213 13723,'-13'28'1160,"8"-5"-760,5-1-120,18-8 472,6-4-47,12-10-113,4-1-48,6-9-136,1-2-72,-1 1-216,-5 1-128,-6 10-320,-9 7-200,-12 13 2184,-8 7-1680,-8 10 32,-3 6 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8.002"/>
    </inkml:context>
    <inkml:brush xml:id="br0">
      <inkml:brushProperty name="width" value="0.05" units="cm"/>
      <inkml:brushProperty name="height" value="0.05" units="cm"/>
    </inkml:brush>
  </inkml:definitions>
  <inkml:trace contextRef="#ctx0" brushRef="#br0">1 96 12643,'9'23'1368,"5"-1"-920,10-14-72,9-4 1024,13-6-887,1-8-57,11-6-200,0-1-136,1-5-344,0 1-152,-15-1 264,-5 1-120,-12-1-97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8.417"/>
    </inkml:context>
    <inkml:brush xml:id="br0">
      <inkml:brushProperty name="width" value="0.05" units="cm"/>
      <inkml:brushProperty name="height" value="0.05" units="cm"/>
    </inkml:brush>
  </inkml:definitions>
  <inkml:trace contextRef="#ctx0" brushRef="#br0">131 26 15499,'0'-2'507,"0"-15"848,-2 11-776,0 7 512,-11 32-324,-15 56 1,14-39-590,-9 29-50,-13 89-1,31-132-107,0 1 0,3-1 0,1 1 0,8 68 0,-6-94-56,1 0 0,1 0-1,0 0 1,0-1 0,1 1-1,0-1 1,1 0 0,0 0-1,1 0 1,0-1 0,10 12-1,-12-16-65,1-1 1,-1 0-1,1 0 0,-1-1 0,1 1 0,0-1 0,1 0 1,-1-1-1,0 1 0,1-1 0,0 0 0,-1 0 1,1-1-1,0 1 0,0-1 0,0-1 0,0 1 0,0-1 1,0 0-1,0 0 0,0-1 0,7-1 0,0-1-65,0-1 0,0 0-1,0-1 1,-1-1-1,21-11 1,13-14-490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8.760"/>
    </inkml:context>
    <inkml:brush xml:id="br0">
      <inkml:brushProperty name="width" value="0.05" units="cm"/>
      <inkml:brushProperty name="height" value="0.05" units="cm"/>
    </inkml:brush>
  </inkml:definitions>
  <inkml:trace contextRef="#ctx0" brushRef="#br0">49 98 14051,'7'-10'478,"0"1"-1,0 0 1,1 0-1,1 1 1,16-13-1,-20 17-336,0 0-1,0 1 0,0 0 0,1 0 1,-1 1-1,1-1 0,-1 1 1,1 0-1,0 1 0,0-1 0,0 1 1,12 0-1,-17 1-124,0 0 0,1 0-1,-1 0 1,1 1 0,-1-1-1,0 0 1,1 1 0,-1-1 0,0 1-1,1 0 1,-1-1 0,0 1 0,0 0-1,0 0 1,1 0 0,-1 0 0,0 0-1,0 0 1,-1 0 0,1 0 0,0 0-1,0 0 1,0 1 0,-1-1 0,1 0-1,-1 0 1,1 1 0,-1-1 0,1 1-1,-1-1 1,0 0 0,1 1 0,-1-1-1,0 1 1,0 0 0,0 5 12,0-1 0,-1 1-1,1-1 1,-1 1 0,-1-1 0,-3 12-1,-10 18 174,-1-1 0,-39 60 0,22-39 50,17-29-130,-37 72 325,47-87-388,1 0-1,1 1 1,0-1 0,0 1 0,2 0-1,-3 16 1,5-26-49,0 1 1,-1-1-1,1 0 0,0 0 1,1 1-1,-1-1 0,0 0 1,1 0-1,0 1 0,0-1 1,0 0-1,0 0 0,0 0 1,1 0-1,-1 0 0,1 0 1,0 0-1,0-1 0,0 1 1,0-1-1,0 1 0,1-1 1,-1 0-1,1 0 0,0 0 1,-1 0-1,6 2 0,-3-2-10,1 0 0,0-1 0,0 1 0,0-1 0,0-1 1,0 1-1,0-1 0,0 0 0,0 0 0,0-1 0,-1 0 0,1 0 0,0 0 0,7-3 0,9-5 1,0 0 1,0-2 0,-1 0-1,-1-2 1,0 0 0,0-1-1,-1-1 1,-1-1 0,18-21-1,-31 32 38,-1 0 0,0-1 0,0 1 0,5-11 0,-8 15-28,-1 0 1,1 1 0,-1-1-1,1 0 1,-1 0 0,1 1 0,-1-1-1,0 0 1,0 0 0,1 0-1,-1 1 1,0-1 0,0 0-1,0 0 1,0 0 0,0 0 0,0 0-1,0 1 1,0-1 0,0 0-1,0 0 1,-1 0 0,1 0-1,0 1 1,-1-1 0,1 0 0,0 0-1,-1 0 1,1 1 0,-1-1-1,1 0 1,-1 1 0,1-1-1,-1 0 1,0 1 0,1-1-1,-1 1 1,0-1 0,1 1 0,-1-1-1,0 1 1,0 0 0,0-1-1,1 1 1,-2 0 0,-5-1 46,0 0-1,0 1 1,1 0 0,-1 0 0,0 0 0,0 1-1,1 1 1,-1-1 0,0 1 0,-7 3 0,3-2-25,1 2 0,-1-1 0,1 1 0,0 1 0,-12 9 0,7 1-625,15-16 588,0 0-1,0 0 1,0 0-1,0 1 1,0-1-1,0 0 0,0 0 1,0 0-1,0 0 1,0 1-1,0-1 0,0 0 1,0 0-1,0 0 1,0 1-1,0-1 1,0 0-1,0 0 0,1 0 1,-1 0-1,0 1 1,0-1-1,0 0 0,0 0 1,0 0-1,0 0 1,1 0-1,-1 0 1,0 1-1,0-1 0,0 0 1,0 0-1,0 0 1,1 0-1,-1 0 0,0 0 1,0 0-1,0 0 1,1 0-1,-1 0 1,0 0-1,0 0 0,0 0 1,0 0-1,1 0 1,-1 0-1,0 0 0,5 0 49,-1 0-1,0-1 0,0 0 0,1 0 0,-1 0 1,6-2-1,18-9-169,4 0-46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9.193"/>
    </inkml:context>
    <inkml:brush xml:id="br0">
      <inkml:brushProperty name="width" value="0.05" units="cm"/>
      <inkml:brushProperty name="height" value="0.05" units="cm"/>
    </inkml:brush>
  </inkml:definitions>
  <inkml:trace contextRef="#ctx0" brushRef="#br0">6 467 15491,'-5'15'1363,"11"-25"-552,5-10-496,60-105 904,81-200 0,-152 325-1215,0 0 1,0 0-1,1 0 1,-1 0 0,0 0-1,0 0 1,0 0-1,0 0 1,0 0 0,0 0-1,0 0 1,0 0-1,0 0 1,0 0-1,0 0 1,0 0 0,0 0-1,0 0 1,1 0-1,-1 0 1,0 0 0,0 0-1,0 0 1,0 0-1,0 0 1,0 0-1,0 0 1,0 0 0,0 0-1,0 0 1,0 0-1,0 0 1,0 0-1,1 0 1,-1 0 0,0 0-1,0 0 1,0 0-1,0 0 1,0 0 0,0 0-1,0 0 1,0-1-1,0 1 1,0 0-1,0 0 1,0 0 0,0 0-1,0 0 1,0 0-1,0 0 1,0 0 0,0 0-1,0 0 1,0 0-1,0 0 1,0 0-1,0-1 1,0 1 0,0 0-1,0 0 1,0 0-1,1 10 120,-1 21-73,-1-22-5,1 3-7,-1 30-122,7 59 0,-5-91-55,0 1 1,1-1 0,1 0-1,0 1 1,0-1 0,1-1 0,0 1-1,0 0 1,1-1 0,1 0-1,7 10 1,-12-18 114,0 1-1,0-1 1,0 1 0,1-1-1,-1 0 1,1 0 0,-1 1-1,1-1 1,-1 0 0,1 0-1,0 0 1,0-1 0,-1 1-1,1 0 1,0-1 0,0 1-1,0-1 1,0 0 0,0 1-1,-1-1 1,1 0 0,0 0-1,0 0 1,0 0 0,0-1-1,0 1 1,0 0 0,0-1-1,1 0 1,26-12-481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09.700"/>
    </inkml:context>
    <inkml:brush xml:id="br0">
      <inkml:brushProperty name="width" value="0.05" units="cm"/>
      <inkml:brushProperty name="height" value="0.05" units="cm"/>
    </inkml:brush>
  </inkml:definitions>
  <inkml:trace contextRef="#ctx0" brushRef="#br0">1 0 15747,'10'10'1145,"4"19"-809,5 8-128,9 21 296,5 6-104,0 18 0,-3 2 48,-8 8-80,-8 3-72,-13 4-72,-6-1-112,-17-6-376,-8-2-280,-7-14 456,1-1-88,5-21-104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2.712"/>
    </inkml:context>
    <inkml:brush xml:id="br0">
      <inkml:brushProperty name="width" value="0.05" units="cm"/>
      <inkml:brushProperty name="height" value="0.05" units="cm"/>
    </inkml:brush>
  </inkml:definitions>
  <inkml:trace contextRef="#ctx0" brushRef="#br0">1 164 14571,'-1'0'30,"1"1"0,0-1 0,0 0 1,0 0-1,0 0 0,0 0 0,0 1 0,0-1 0,0 0 0,0 0 0,0 0 1,0 0-1,0 0 0,0 1 0,0-1 0,0 0 0,0 0 0,0 0 0,0 0 0,0 1 1,0-1-1,1 0 0,-1 0 0,0 0 0,0 0 0,0 0 0,0 1 0,0-1 1,0 0-1,0 0 0,0 0 0,1 0 0,-1 0 0,0 0 0,0 0 0,0 0 0,0 0 1,0 1-1,1-1 0,-1 0 0,0 0 0,0 0 0,0 0 0,0 0 0,0 0 1,1 0-1,10-3 507,12-8 120,30-19-84,2 2 1,1 2-1,103-32 1,-149 55-695,0 0 0,0 1 1,0 0-1,1 0 0,-1 1 0,0 1 0,0-1 1,12 3-1,-22 0 1247,-7 2-958,-8 2-275,-9 0 152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3.140"/>
    </inkml:context>
    <inkml:brush xml:id="br0">
      <inkml:brushProperty name="width" value="0.05" units="cm"/>
      <inkml:brushProperty name="height" value="0.05" units="cm"/>
    </inkml:brush>
  </inkml:definitions>
  <inkml:trace contextRef="#ctx0" brushRef="#br0">1 287 13739,'30'-7'1440,"18"-13"-792,11-10-208,11-8 449,5-5-73,0 0-192,-2 2-192,-9 11-656,-8 5-288,-24 15 416,-10 10-176,-11 15-96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3.528"/>
    </inkml:context>
    <inkml:brush xml:id="br0">
      <inkml:brushProperty name="width" value="0.05" units="cm"/>
      <inkml:brushProperty name="height" value="0.05" units="cm"/>
    </inkml:brush>
  </inkml:definitions>
  <inkml:trace contextRef="#ctx0" brushRef="#br0">296 15 14627,'25'-14'1264,"-25"30"-767,-10 15-137,-6 32 384,-4 16-88,-6 23-128,-1 7 0,-3 13-192,-3 1-64,1 6-256,3-2-176,1-10-416,5-9-112,3-19 544,4-8-160,6-27-80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5.589"/>
    </inkml:context>
    <inkml:brush xml:id="br0">
      <inkml:brushProperty name="width" value="0.05" units="cm"/>
      <inkml:brushProperty name="height" value="0.05" units="cm"/>
    </inkml:brush>
  </inkml:definitions>
  <inkml:trace contextRef="#ctx0" brushRef="#br0">0 77 16379,'2'50'877,"11"70"0,-13-117-867,2 8 6,0 0 0,0 0 1,1 0-1,8 18 0,-11-28-9,1 1 1,-1-1-1,1 1 1,0-1 0,0 1-1,0-1 1,0 0-1,0 1 1,0-1 0,0 0-1,0 0 1,0 0 0,0 0-1,1 0 1,-1 0-1,0 0 1,1 0 0,-1-1-1,1 1 1,-1 0-1,1-1 1,-1 0 0,1 1-1,-1-1 1,1 0 0,0 1-1,-1-1 1,1 0-1,-1 0 1,1 0 0,0-1-1,-1 1 1,1 0-1,-1 0 1,1-1 0,-1 1-1,1-1 1,-1 0 0,1 1-1,-1-1 1,1 0-1,-1 0 1,2-1 0,4-3 50,0-1 1,0 0 0,0 0-1,-1-1 1,0 0 0,7-9-1,31-52 401,-29 44-259,7-12 123,-11 17 24,21-28 1,-32 46-338,0 1 0,1-1 1,-1 0-1,1 1 0,-1-1 1,1 1-1,-1-1 0,1 1 1,-1-1-1,1 1 1,0-1-1,-1 1 0,1-1 1,0 1-1,-1 0 0,1-1 1,0 1-1,0 0 0,-1 0 1,1-1-1,0 1 0,0 0 1,-1 0-1,1 0 0,0 0 1,0 0-1,0 0 0,-1 0 1,1 0-1,0 0 0,0 1 1,-1-1-1,1 0 0,0 0 1,0 1-1,-1-1 0,1 0 1,0 1-1,-1-1 0,1 1 1,-1-1-1,1 1 1,0-1-1,-1 1 0,1 0 1,-1-1-1,1 1 0,-1-1 1,0 1-1,1 0 0,0 1 1,3 6 31,0 0 1,0 0 0,4 16 0,-3-10-8,-4-11-32,2 4 3,0-1-1,0 1 0,0-1 0,7 9 1,-9-13-6,0-1 0,0 0 0,-1 0 0,1 0 1,0 0-1,0-1 0,0 1 0,0 0 0,1 0 0,-1-1 1,0 1-1,0 0 0,0-1 0,0 1 0,1-1 1,-1 1-1,0-1 0,1 0 0,-1 0 0,0 0 1,0 1-1,1-1 0,-1 0 0,0 0 0,1-1 1,-1 1-1,0 0 0,1 0 0,-1-1 0,0 1 1,0-1-1,2 0 0,5-5 5,0 0 0,0 0 0,-1-1 0,0 0 0,0 0 0,-1 0 0,8-14 0,3 0 7,-2 2 0,-5 5-1,1 1 0,0 0 0,0 1-1,2 0 1,-1 1 0,20-14 0,-31 25-19,0-1 0,0 1 0,-1-1 0,1 1 0,0-1 0,0 1 1,0 0-1,0-1 0,0 1 0,0 0 0,0 0 0,0 0 0,0 0 0,0 0 0,0 0 0,0 0 0,0 0 0,0 0 1,0 0-1,0 1 0,0-1 0,0 0 0,0 1 0,0-1 0,0 0 0,0 1 0,0-1 0,0 1 0,1 1 0,-1-1-42,-1 0 0,1 0 0,0 0 0,0 1 0,-1-1 0,1 0 0,-1 0-1,1 1 1,-1-1 0,0 0 0,1 1 0,-1-1 0,0 0 0,0 1 0,0-1-1,0 0 1,0 1 0,0-1 0,0 1 0,-1-1 0,0 2 0,1-2 34,0 0 0,0 0 0,0-1 0,-1 1 0,1 0 0,0 0 0,-1-1 0,1 1 0,-1 0 0,1-1 0,-1 1 0,1-1 0,-1 1 0,1-1 0,-1 1 0,1-1 0,-1 1 0,0-1 0,1 1 0,-1-1 0,0 0 0,1 1 0,-1-1 0,0 0 0,0 0 0,1 1 0,-1-1 0,0 0 0,0 0 0,0 0 0,1 0 0,-1 0 0,-1 0 0,-13-2-326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0.263"/>
    </inkml:context>
    <inkml:brush xml:id="br0">
      <inkml:brushProperty name="width" value="0.05" units="cm"/>
      <inkml:brushProperty name="height" value="0.05" units="cm"/>
    </inkml:brush>
  </inkml:definitions>
  <inkml:trace contextRef="#ctx0" brushRef="#br0">0 8 18356,'12'1'1424,"6"2"-1080,8-2-152,10-1 488,4-1-255,8 0-185,-1-4-112,-1 2-368,-3 2-216,-12-1-457,-8 2 801,-13 3-120,-6 3-168,-12 3-96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6.010"/>
    </inkml:context>
    <inkml:brush xml:id="br0">
      <inkml:brushProperty name="width" value="0.05" units="cm"/>
      <inkml:brushProperty name="height" value="0.05" units="cm"/>
    </inkml:brush>
  </inkml:definitions>
  <inkml:trace contextRef="#ctx0" brushRef="#br0">8 0 14299,'-6'27'1184,"5"-1"-1000,1 4-272,3-1 392,4-5-280,4-1-32,8-13-96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6.475"/>
    </inkml:context>
    <inkml:brush xml:id="br0">
      <inkml:brushProperty name="width" value="0.05" units="cm"/>
      <inkml:brushProperty name="height" value="0.05" units="cm"/>
    </inkml:brush>
  </inkml:definitions>
  <inkml:trace contextRef="#ctx0" brushRef="#br0">0 0 14323,'2'20'536,"1"0"-1,1 0 0,1 0 1,0-1-1,14 31 1,-11-27-388,77 244 122,-77-232-203,-1 1 0,-2 1-1,-1-1 1,-2 0 0,-5 59 0,2-82 42,-1 0 1,0-1-1,-7 19 1,9-28-78,-1-1 0,0 1 0,0 0 0,0-1 0,-1 1 0,1-1 0,0 1 0,-1-1 0,0 0 0,0 1 0,0-1 0,0 0 0,0 0 0,0 0 0,0-1 0,0 1 0,-1 0 0,1-1 0,-1 0 0,1 1 0,-5 0 1,5-2-19,0 1 1,0-1 0,0 0 0,0-1 0,0 1 0,0 0 0,0 0 0,0-1 0,1 1 0,-1-1 0,0 0 0,0 1 0,0-1 0,0 0 0,1 0-1,-1 0 1,0 0 0,1-1 0,-1 1 0,1 0 0,-1-1 0,1 1 0,0-1 0,-1 1 0,1-1 0,0 0 0,0 1 0,0-1 0,0-3 0,-3-3-8,0 0 1,1-1 0,0 0 0,1 0-1,-2-11 1,1-2-20,1-1 0,1 1 0,1 0 0,1-1 0,1 1 0,1-1-1,10-39 1,-3 30 41,1 2 0,1 0-1,2 0 1,31-50 0,-31 58 93,0-1 0,12-31 0,-23 47-59,0-1 0,-1 0 0,0 0 0,0 0-1,0 0 1,-1 0 0,-1 0 0,1 0 0,-1 0 0,-1 0-1,-1-13 1,2 20-49,0-1-1,0 1 1,-1 0 0,1 0-1,0 0 1,0-1-1,-1 1 1,1 0 0,-1 0-1,1 0 1,-1 0-1,0 0 1,1 0 0,-1 0-1,0 0 1,0 0-1,1 0 1,-1 0 0,0 0-1,0 1 1,0-1-1,0 0 1,0 1 0,0-1-1,0 1 1,-1-1-1,1 1 1,-1-1 0,0 1-5,1 0 0,0 1 1,0-1-1,-1 0 0,1 1 0,0-1 1,0 1-1,0 0 0,-1-1 1,1 1-1,0 0 0,0 0 0,0 0 1,0-1-1,0 1 0,0 0 1,1 0-1,-1 1 0,0-1 1,0 0-1,1 0 0,-1 0 0,1 0 1,-1 2-1,-3 6-1,1-1 1,0 1-1,0 0 1,1 0-1,0 0 1,0 14-1,1-21-13,1 1 0,0-1-1,0 0 1,0 0-1,0 0 1,0 1 0,1-1-1,-1 0 1,0 0-1,1 0 1,0 1 0,-1-1-1,1 0 1,0 0-1,0 0 1,0 0 0,1 0-1,-1-1 1,0 1-1,1 0 1,-1-1 0,1 1-1,0-1 1,-1 1-1,1-1 1,0 1 0,0-1-1,0 0 1,0 0-1,0 0 1,4 1 0,1-1-4,0 0 1,0 0-1,1-1 1,-1 0-1,0 0 1,0-1 0,9-2-1,53-14-64,-32 7 58,-19 4 28,0 2 1,0 0 0,1 2-1,-1 0 1,1 0 0,23 3 0,-42-1-7,0 0 1,0 0 0,1 0-1,-1 0 1,0 0 0,0 0 0,0 0-1,0 0 1,1 0 0,-1 0-1,0 0 1,0 0 0,0 0 0,0 0-1,0-1 1,1 1 0,-1 0-1,0 0 1,0 0 0,0 0 0,0 0-1,0 0 1,1 0 0,-1 0-1,0 0 1,0-1 0,0 1 0,0 0-1,0 0 1,0 0 0,0 0-1,0 0 1,1-1 0,-1 1 0,0 0-1,0 0 1,0 0 0,0 0-1,0-1 1,0 1 0,-2-11 184,-8-14 29,8 21-149,-6-14 77,-3-5-11,2 0-1,-11-39 1,20 62-159,0-1 0,1 1 1,-1 0-1,0 0 0,0 0 1,0 0-1,0-1 0,0 1 0,0 0 1,1 0-1,-1 0 0,0 0 1,0 0-1,0 0 0,0 0 1,1-1-1,-1 1 0,0 0 1,0 0-1,0 0 0,0 0 1,1 0-1,-1 0 0,0 0 1,0 0-1,0 0 0,1 0 1,-1 0-1,0 0 0,0 0 1,0 0-1,1 0 0,-1 0 1,0 0-1,0 0 0,0 0 0,0 1 1,1-1-1,-1 0 0,0 0 1,0 0-1,0 0 0,0 0 1,1 0-1,-1 1 0,11 3-529,-10-4 429,3 2 2,1 0 1,0 0 0,-1-1 0,1 0 0,0 0 0,0 0 0,0-1 0,0 0 0,0 0 0,0 0 0,0 0 0,0-1 0,-1 0 0,11-2 0,21-16-484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8.156"/>
    </inkml:context>
    <inkml:brush xml:id="br0">
      <inkml:brushProperty name="width" value="0.05" units="cm"/>
      <inkml:brushProperty name="height" value="0.05" units="cm"/>
    </inkml:brush>
  </inkml:definitions>
  <inkml:trace contextRef="#ctx0" brushRef="#br0">1 149 12547,'2'-13'1896,"4"16"-428,6 20 341,7 59-603,-14-55-1107,12 38 0,-17-64-96,1-1 1,-1 1-1,0-1 0,0 1 0,0 0 1,0-1-1,1 1 0,-1-1 1,0 1-1,0-1 0,1 1 0,-1-1 1,0 1-1,1-1 0,-1 1 1,1-1-1,-1 1 0,1-1 0,-1 0 1,0 1-1,1-1 0,0 0 0,-1 1 1,1-1-1,-1 0 0,1 0 1,-1 0-1,1 1 0,-1-1 0,1 0 1,0 0-1,0 0 0,0-1 6,1 1 0,-1-1 0,0 1 0,0-1-1,0 0 1,1 0 0,-1 0 0,0 0 0,0 0 0,0 0-1,0 0 1,-1 0 0,2-2 0,23-43 208,-24 44-199,13-33 148,-11 26-111,0 0 0,0 0 1,1 1-1,0-1 1,1 1-1,0 0 1,9-10-1,-14 17-50,0 1 0,1 0 0,-1-1-1,1 1 1,-1-1 0,1 1 0,-1 0-1,1-1 1,-1 1 0,1 0 0,-1-1 0,1 1-1,-1 0 1,1 0 0,0 0 0,-1 0-1,1-1 1,0 1 0,-1 0 0,1 0-1,-1 0 1,1 0 0,0 0 0,-1 0-1,1 1 1,-1-1 0,1 0 0,0 0 0,-1 0-1,1 1 1,-1-1 0,1 0 0,-1 0-1,1 1 1,-1-1 0,1 1 0,-1-1-1,1 0 1,-1 1 0,1-1 0,-1 1-1,0-1 1,1 1 0,-1-1 0,0 1 0,1-1-1,-1 2 1,15 33 77,-13-27-65,5 11 7,11 31 7,-16-47-28,-1 0-1,1 0 1,-1 0 0,1 0-1,0-1 1,0 1 0,0-1-1,0 0 1,1 1 0,-1-1-1,0 0 1,6 3 0,-6-4 0,0-1 1,0 1 0,0-1-1,0 0 1,0 0-1,0 1 1,0-1 0,0-1-1,0 1 1,0 0-1,0 0 1,-1-1 0,1 1-1,0-1 1,0 1-1,0-1 1,0 0 0,-1 0-1,1 0 1,0 0-1,-1 0 1,1 0 0,0-1-1,-1 1 1,0 0 0,1-1-1,-1 1 1,0-1-1,2-1 1,5-8 37,-1 1 0,1-1 0,5-13 0,-11 20-28,11-22 96,0 0-1,-2 0 0,-1-1 1,-2 0-1,0-1 1,4-32-1,-13 44-9,1 15-97,0 1-1,0 0 1,0 0-1,0 0 0,0 0 1,0 0-1,-1 0 1,1 0-1,0 0 0,0 0 1,0 0-1,0 0 1,0 0-1,-1 0 0,1 0 1,0 0-1,0 0 0,0 0 1,0 0-1,0 0 1,-1 0-1,1 0 0,0 0 1,0 0-1,0 0 1,0 0-1,0 0 0,0 0 1,-1 0-1,1 0 1,0 0-1,0 1 0,0-1 1,0 0-1,0 0 0,0 0 1,0 0-1,-1 0 1,1 0-1,0 0 0,0 1 1,0-1-1,0 0 1,0 0-1,0 0 0,0 0 1,0 1-1,-13 26 41,7-2-47,1 0 0,-4 45 0,9-70 3,0 1 0,0 0 1,0 0-1,0 0 0,0 0 0,0-1 0,0 1 0,0 0 0,0 0 0,0 0 0,0 0 0,0-1 0,1 1 0,-1 0 0,0 0 0,1 0 0,-1-1 0,0 1 0,1 0 0,-1-1 0,1 1 1,-1 0-1,2 0 0,-2-1 0,1 0 1,0 0-1,-1 0 1,1 0-1,0 0 1,0 0-1,-1-1 1,1 1-1,0 0 1,-1 0-1,1-1 1,0 1-1,-1 0 1,1-1-1,-1 1 1,1 0-1,0-1 1,-1 1-1,1-1 1,0 0 0,29-37-33,-27 34 31,13-18-25,-9 11-5,0-1 0,2 2 0,-1-1 1,1 1-1,1 0 0,13-10 0,-21 19-37,-1 0 0,0 1-1,1-1 1,-1 1 0,1-1-1,-1 1 1,1 0-1,0-1 1,-1 1 0,1 0-1,-1 0 1,1 0 0,-1 0-1,1 0 1,-1 1 0,1-1-1,2 1 1,-3 0 69,1-1 1,0 0-1,-1 1 1,1-1-1,0 0 1,0 0-1,-1 0 0,1 0 1,0 0-1,-1-1 1,1 1-1,2-1 1,11-8-252,4-4-6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18.603"/>
    </inkml:context>
    <inkml:brush xml:id="br0">
      <inkml:brushProperty name="width" value="0.05" units="cm"/>
      <inkml:brushProperty name="height" value="0.05" units="cm"/>
    </inkml:brush>
  </inkml:definitions>
  <inkml:trace contextRef="#ctx0" brushRef="#br0">64 255 11346,'4'-53'1055,"1"-47"163,-5 90-741,-1 1 0,0-1 1,0 0-1,-1 1 0,-1-1 0,0 1 1,-7-17-1,10 25-439,0 1 0,0 0 1,0-1-1,0 1 0,0 0 0,0-1 0,-1 1 0,1 0 1,0-1-1,0 1 0,0 0 0,0-1 0,-1 1 0,1 0 1,0-1-1,0 1 0,-1 0 0,1 0 0,0 0 0,-1-1 1,1 1-1,0 0 0,0 0 0,-1 0 0,1-1 0,0 1 1,-1 0-1,1 0 0,0 0 0,-1 0 0,1 0 0,-1 0 1,1 0-1,0 0 0,-1 0 0,1 0 0,0 0 0,-1 0 1,-7 14 592,-1 26-253,-3 59 187,4 0 0,4 0 0,11 126 0,-6-212-499,8 53 266,-8-60-300,0 0 0,1 0 0,0 0 0,0 0 0,1 0 0,0-1 0,5 10 0,-7-14-46,-1-1 0,0 1 0,0-1 0,1 1 0,-1-1 0,0 0 0,0 1 0,1-1 0,-1 0 0,0 1 0,1-1 0,-1 0 0,1 1 0,-1-1 0,1 0 0,-1 0 0,0 1 1,1-1-1,-1 0 0,1 0 0,-1 0 0,2 0 0,1-8-553,-6-16 65,-2 6 256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20.444"/>
    </inkml:context>
    <inkml:brush xml:id="br0">
      <inkml:brushProperty name="width" value="0.05" units="cm"/>
      <inkml:brushProperty name="height" value="0.05" units="cm"/>
    </inkml:brush>
  </inkml:definitions>
  <inkml:trace contextRef="#ctx0" brushRef="#br0">1 78 13523,'10'-13'624,"0"1"1,19-17-1,-27 27-541,0 0 0,1 0 0,-1 0 0,1 0 0,-1 0-1,1 1 1,-1-1 0,1 1 0,0-1 0,0 1 0,0 0 0,0 0 0,0 1 0,0-1 0,0 1-1,0-1 1,0 1 0,0 0 0,0 0 0,6 1 0,-7 0-58,0 0 0,-1-1 0,1 1 0,0 1 0,-1-1 0,1 0 0,-1 0 0,1 1 0,-1-1 0,0 0-1,1 1 1,-1-1 0,0 1 0,0 0 0,0-1 0,0 1 0,-1 0 0,1 0 0,0 0 0,-1-1 0,1 1 0,0 3 0,0 5 22,0 0 0,0 0 0,-1 11-1,0-13-16,-4 70 306,-18 106-1,11-111 24,-4 122-1,15-189-335,0 0 1,1 0-1,-1-1 0,1 1 0,0 0 0,0-1 1,1 1-1,0-1 0,0 1 0,4 8 0,-4-11-12,0-1 0,0 0 0,0 0-1,0 0 1,0 0 0,0-1 0,1 1-1,-1-1 1,0 1 0,1-1 0,-1 0-1,1 0 1,0 0 0,-1 0 0,1 0 0,0-1-1,0 1 1,-1-1 0,1 0 0,0 1-1,0-1 1,-1-1 0,5 1 0,8-2 36,0 0 0,0-1 0,0-1 1,-1-1-1,1 1 0,-1-2 1,0 0-1,23-14 0,-18 8 49,0-1-1,-1-1 0,-1 0 0,0-1 1,19-23-1,-29 31-29,-2-1 0,1 0-1,-1 0 1,-1 0 0,1 0 0,-1-1 0,-1 0-1,0 0 1,4-15 0,-7 21-40,1 0 1,-1 0-1,1 0 0,-1 0 1,0 0-1,0 0 0,0 0 1,0 0-1,-1 0 0,0 0 1,1 0-1,-1 0 0,0 0 1,0 0-1,0 0 0,-1 0 1,1 1-1,-1-1 1,1 1-1,-1-1 0,0 1 1,0-1-1,0 1 0,0 0 1,-1 0-1,1 0 0,-1 0 1,1 1-1,-1-1 0,1 1 1,-1-1-1,0 1 0,-4-1 1,-1-1 12,-1 2 0,1-1 1,-1 1-1,1 0 0,-1 1 0,0 0 1,1 1-1,-1-1 0,0 2 1,1-1-1,-15 5 0,5 0-79,0 0-1,1 1 1,0 1 0,-22 14-1,35-20-117,-1 1-1,1-1 1,0 1-1,0 1 1,0-1-1,0 0 1,1 1-1,-1 0 1,1 0-1,0 0 1,-4 7-1,23-24-627,3-10 236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20.874"/>
    </inkml:context>
    <inkml:brush xml:id="br0">
      <inkml:brushProperty name="width" value="0.05" units="cm"/>
      <inkml:brushProperty name="height" value="0.05" units="cm"/>
    </inkml:brush>
  </inkml:definitions>
  <inkml:trace contextRef="#ctx0" brushRef="#br0">1 699 15563,'1'0'82,"0"-1"1,0 1-1,0 0 0,0-1 0,0 1 0,0 0 0,0-1 0,0 1 1,0-1-1,-1 1 0,1-1 0,0 0 0,0 1 0,0-1 0,-1 0 1,1 0-1,0 1 0,-1-1 0,1 0 0,-1 0 0,1 0 0,-1 0 1,1 0-1,0-2 0,1-1 129,56-103 1944,78-199 0,-94 202-1799,-26 63-265,-11 26-68,1 0 0,0 0 0,1 1 0,1 0 0,17-24 1,-25 37-25,0 1 1,0-1 0,1 1 0,-1-1 0,0 1 0,1 0 0,-1-1 0,1 1 0,-1-1 0,0 1-1,1 0 1,-1-1 0,1 1 0,-1 0 0,1 0 0,-1-1 0,1 1 0,-1 0 0,1 0 0,-1 0 0,1 0-1,0-1 1,-1 1 0,1 0 0,-1 0 0,1 0 0,-1 0 0,1 0 0,0 1 0,-1-1 0,1 0-1,-1 0 1,1 0 0,-1 0 0,1 1 0,-1-1 0,1 0 0,-1 0 0,1 1 0,-1-1 0,1 0-1,-1 1 1,0-1 0,1 1 0,-1-1 0,1 1 0,14 29-28,-11-20 11,12 26-449,2 0 0,29 43 0,-40-68 193,1-1 0,0 1 0,1-1 0,0-1 0,0 0-1,1 0 1,0-1 0,1 0 0,-1 0 0,25 11 0,2-6-507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8.792"/>
    </inkml:context>
    <inkml:brush xml:id="br0">
      <inkml:brushProperty name="width" value="0.05" units="cm"/>
      <inkml:brushProperty name="height" value="0.05" units="cm"/>
    </inkml:brush>
  </inkml:definitions>
  <inkml:trace contextRef="#ctx0" brushRef="#br0">0 3070 11602,'3'8'370,"1"-1"-1,-1 0 0,2 1 0,-1-1 0,1-1 0,0 1 1,0-1-1,9 9 0,-2-5 20,0-1 1,1 0-1,21 11 0,-11-5-235,0 1-1,-2 1 0,0 1 1,0 0-1,28 36 0,-38-42-93,1 0 0,0-1-1,1 0 1,26 17-1,-31-23-20,1-1 1,0 0-1,0 0 0,0-1 0,0 0 0,1-1 0,-1 0 1,1 0-1,17 0 0,14-2 90,1-2 0,-1-2 0,0-1 1,-1-3-1,1-1 0,-1-2 0,57-24 0,-60 21-27,-1 2 0,2 1-1,0 1 1,60-6 0,-22 5-25,0-4 1,124-41-1,-86 22 8,329-112 106,-133 45-142,-296 97-50,10-4 7,0 0 0,-1-2 0,39-23 0,60-47 22,-22 13-102,-34 21 29,-3-3 0,107-105 0,-86 75 55,-76 72-10,28-26 9,54-64-1,-49 51-4,2 2-1,1 2 1,70-51 0,-51 43 0,68-69 1,-72 56-4,181-183 8,-105 130 0,-80 72-10,50-53-1,-56 46 17,1 2 0,76-56-1,-75 71 2,2 3-1,1 2 1,1 2-1,73-24 1,-91 37-10,-2-3 1,0 0 0,37-26 0,88-78 50,-118 90-32,71-41 0,-40 28 22,78-41 27,-77 47-45,28-8-36,-52 25 16,-1 3-3,1 2 0,91-16 0,15-5 82,-107 20 169,83-42 0,13-5-95,-64 39-143,159-26 1,-123 29 5,-48 10-16,125-6-1,-165 19-10,-1 2 0,1 0 0,45 12 0,-17-3 10,-47-10-8,0-1 0,-1 1 0,1 1 0,-1 0 0,0 0 0,0 1 0,0 0 0,0 0 0,0 1 0,-1 0 0,0 1 0,0-1 0,13 15 0,9 16-12,-1 3 0,24 42 0,-39-52 3,0 1 0,-3 1 0,0 0 0,8 44 0,-17-67 5,7 43 4,-2 0 0,-2 1 0,-1 53 0,0 13-11,16 291 6,-13-166-8,4 63 35,-10-283-18,25 210-5,-21-206 1,1 0-1,1-1 0,2 1 0,1-2 0,1 1 0,20 34 1,154 238 5,-169-272-9,1-1 1,1-1 0,1 0-1,39 36 1,-42-46 0,2 0 1,-1-1 0,2-1-1,0-1 1,0 0 0,1-1-1,27 9 1,34 4-19,1-3 1,92 10-1,32 6-6,328 47-3,-310-53 21,620 47-50,-817-76 39,167 11 28,-162-8-135,0 2 0,-1 1-1,0 1 1,31 13 0,-45-14-121,-11-4 176,0 0 1,1 0-1,-1-1 1,1 0-1,0 0 1,-1-1-1,1 1 0,7-1 1,-6-4-180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37.544"/>
    </inkml:context>
    <inkml:brush xml:id="br0">
      <inkml:brushProperty name="width" value="0.05" units="cm"/>
      <inkml:brushProperty name="height" value="0.05" units="cm"/>
    </inkml:brush>
  </inkml:definitions>
  <inkml:trace contextRef="#ctx0" brushRef="#br0">452 61 11819,'-1'-4'173,"-1"1"1,1-1 0,-1 1 0,0 0 0,0 0-1,0 0 1,0 0 0,0 0 0,-1 0 0,1 0-1,-1 1 1,0-1 0,0 1 0,1 0 0,-2 0-1,1 0 1,0 0 0,0 1 0,-1-1 0,1 1-1,-1-1 1,1 1 0,-1 1 0,1-1 0,-1 0-1,-6 1 1,2-1 3,-1 1 0,1 0 0,-1 0 0,1 1 0,-1 1 0,1-1 0,-1 1 0,1 1-1,0-1 1,-12 7 0,1 1-83,0 1-1,1 1 1,0 0-1,1 1 1,-20 20 0,26-21-70,1 0 1,0 0-1,1 1 1,0 0 0,1 0-1,1 1 1,0 0-1,-6 16 1,1 11 1,1 0 0,2 0 0,-6 65 0,6 128 30,9-208-45,1 0 0,2 0-1,0-1 1,1 1 0,10 29 0,-12-48-8,0-1 1,1 1-1,-1-1 1,1 0-1,1 0 0,-1 0 1,1 0-1,0-1 1,1 1-1,-1-1 1,1 0-1,0 0 1,0-1-1,0 1 0,1-1 1,0 0-1,0-1 1,0 0-1,0 0 1,0 0-1,1 0 0,-1-1 1,1 0-1,9 1 1,-5-2 20,0 0 0,0-1 0,0-1 0,0 0 0,0 0 1,-1-1-1,1-1 0,-1 0 0,1 0 0,-1-1 0,0 0 0,0-1 0,16-10 1,1-2 109,-2-2 0,0 0 0,34-36 1,-3-2 187,-4-3 1,-1-2 0,-4-3 0,41-73-1,-77 120-253,-2 0 0,0 0 0,-1 0-1,-1-1 1,-1-1 0,5-27-1,-10 40-56,0 0 0,0 0 0,-1 0 0,0 0-1,0 1 1,-1-1 0,0 0 0,0 0 0,0 1-1,-1-1 1,0 0 0,-1 1 0,1 0-1,-1-1 1,0 1 0,-1 0 0,1 1 0,-1-1-1,-1 1 1,1-1 0,-1 1 0,-5-5 0,-1 2-25,1 1 1,-1 0 0,0 1 0,0 0-1,-1 0 1,1 1 0,-1 1 0,-1 0-1,1 1 1,0 0 0,-1 1 0,0 0 0,1 1-1,-1 0 1,0 1 0,-14 2 0,3 0-264,1 2 1,0 1-1,0 0 1,0 2 0,1 0-1,0 2 1,-39 20-1,32-10-96,13-4-104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40.745"/>
    </inkml:context>
    <inkml:brush xml:id="br0">
      <inkml:brushProperty name="width" value="0.05" units="cm"/>
      <inkml:brushProperty name="height" value="0.05" units="cm"/>
    </inkml:brush>
  </inkml:definitions>
  <inkml:trace contextRef="#ctx0" brushRef="#br0">0 189 14155,'120'-4'3175,"307"-13"-1625,392-21-1237,-312-6 97,122-8-98,0 41-215,-280 29-49,231 5 8,140-57-14,-283 7-4,-155 24-1105,-203 8 458,118 20 1,-183-20 233,-21 1-102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42.796"/>
    </inkml:context>
    <inkml:brush xml:id="br0">
      <inkml:brushProperty name="width" value="0.05" units="cm"/>
      <inkml:brushProperty name="height" value="0.05" units="cm"/>
    </inkml:brush>
  </inkml:definitions>
  <inkml:trace contextRef="#ctx0" brushRef="#br0">0 77 12899,'3'1'150,"0"1"0,0-1-1,1 0 1,-1 0 0,0 0 0,0-1 0,1 1 0,-1-1 0,0 1-1,1-1 1,-1 0 0,4-1 0,44-6 497,-32 4-380,473-58 904,4 48-951,-6 32-51,1588 36-650,-1071-74 187,1-1 401,-599 31 109,-259-5-565,-98-6 180,-50-1 53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0.668"/>
    </inkml:context>
    <inkml:brush xml:id="br0">
      <inkml:brushProperty name="width" value="0.05" units="cm"/>
      <inkml:brushProperty name="height" value="0.05" units="cm"/>
    </inkml:brush>
  </inkml:definitions>
  <inkml:trace contextRef="#ctx0" brushRef="#br0">0 0 13923,'3'15'1488,"13"-2"-824,2-2-239,10-1 1095,3-1-696,8-5-360,1-4-280,0-6-320,0-7 224,-3-2-120,-1-1-112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43.950"/>
    </inkml:context>
    <inkml:brush xml:id="br0">
      <inkml:brushProperty name="width" value="0.05" units="cm"/>
      <inkml:brushProperty name="height" value="0.05" units="cm"/>
    </inkml:brush>
  </inkml:definitions>
  <inkml:trace contextRef="#ctx0" brushRef="#br0">441 45 13147,'-3'-4'120,"0"0"1,-1 1 0,1-1-1,-1 1 1,0 0 0,0 0-1,0 0 1,0 1-1,-1-1 1,1 1 0,-1 0-1,1 0 1,-1 1 0,0-1-1,0 1 1,0 0 0,0 0-1,0 1 1,0 0-1,0-1 1,0 2 0,-6 0-1,2 0-65,0 1 0,1 0 1,-1 1-1,0 0 0,1 1 0,0-1 0,0 2 0,0-1 0,0 1 0,1 0 0,-11 10 0,4-2-39,0 2-1,2-1 1,0 2-1,1 0 0,0 0 1,-11 23-1,2 4 28,-21 63 0,25-56 22,2 1 0,2 0 1,2 1-1,3 0 0,2 0 1,2 55-1,3-92-42,1-1 0,1 0 0,0 0 0,0 0 0,8 21 0,-8-30-9,0 0 0,0-1 0,0 1 0,1-1 0,0 1 0,0-1 0,0 0 0,0 0 0,0-1 0,1 1 0,0-1 0,0 1 0,0-1 0,0 0 0,0-1 0,1 1 0,-1-1 0,9 4 0,-2-3 32,0-1-1,0 0 1,0-1-1,0 0 1,0-1 0,0 0-1,0-1 1,0 0-1,0 0 1,0-1 0,0-1-1,0 0 1,15-6-1,7-5 167,-1-1-1,58-36 0,-52 27-49,-2-1-1,-1-2 1,-1-1-1,-2-2 1,0-1-1,-3-1 1,0-2-1,-2-1 1,43-73-1,-64 96-125,0-1 0,0 0 0,-1 0 0,-1 0 0,0-1-1,-1 0 1,2-17 0,-5 24-34,0 0 0,0 1 0,0-1 0,-1 1 0,0-1 0,0 1 0,0-1 0,-1 1 0,0 0 0,-1 0 0,1 0 0,-1 0 0,0 0 0,-1 0 0,1 1 0,-1 0 0,-8-9 0,3 6-59,0 0 0,0 1 1,-1 0-1,0 0 0,0 2 0,-1-1 0,0 1 0,0 0 1,0 1-1,-17-3 0,-13-3-894,-65-5 0,97 14 842,-1 0 0,0 1 0,0 0 1,-17 2-1,20 1-119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54.271"/>
    </inkml:context>
    <inkml:brush xml:id="br0">
      <inkml:brushProperty name="width" value="0.05" units="cm"/>
      <inkml:brushProperty name="height" value="0.05" units="cm"/>
    </inkml:brush>
  </inkml:definitions>
  <inkml:trace contextRef="#ctx0" brushRef="#br0">1450 99 11642,'3'-4'232,"0"-1"0,0 0-1,-1 0 1,0-1-1,0 1 1,-1 0 0,0-1-1,1 1 1,-2-1-1,1 1 1,-1-1-1,0 1 1,0-8 0,-1 12-202,1 0 1,-1 0 0,1 0-1,-1 0 1,0 0 0,1 0 0,-1 0-1,0 0 1,0 0 0,0 0-1,0 0 1,1 1 0,-1-1 0,0 0-1,0 1 1,-1-1 0,1 1-1,0-1 1,0 1 0,0 0 0,0-1-1,0 1 1,0 0 0,-1 0-1,1-1 1,0 1 0,-2 1 0,-37 1 115,36-2-122,-387 55 1223,5 25-336,344-68-883,0 2 1,1 1-1,0 2 0,1 2 0,1 2 1,-39 27-1,55-31-35,0 1 0,1 1 0,1 1 1,1 1-1,1 0 0,0 2 0,2 0 0,1 1 1,1 1-1,-16 33 0,17-24-10,2-1 1,1 2-1,1-1 0,3 1 1,0 1-1,-1 43 1,6-51 3,2 0 0,0 0 0,3 0 1,0 0-1,1 0 0,2 0 1,1-1-1,15 38 0,-17-53 8,0 0 0,1-1 0,1 1 0,0-1-1,0-1 1,1 0 0,0 0 0,1 0 0,0-1 0,1 0-1,-1-1 1,2 0 0,-1-1 0,1 0 0,0 0 0,1-1-1,-1-1 1,1 0 0,0 0 0,1-2 0,-1 1 0,1-1-1,0-1 1,-1 0 0,1-1 0,0-1 0,0 0 0,0 0-1,0-1 1,18-4 0,1-3 20,-1-2 0,0 0-1,0-3 1,31-16 0,114-76 157,-97 51-72,-3-4 1,-3-3-1,-2-3 1,-3-3-1,-3-3 1,61-86 0,-110 135-118,-1-1 0,-1-1 0,19-44 0,-30 59-15,0 0 1,-1-1-1,0 1 0,0-1 0,-1 0 1,0-12-1,-1 16-3,0 0 0,0 0 0,-1 0-1,0 0 1,0 0 0,-1 0 0,1 1 0,-1-1 0,0 0-1,0 1 1,0 0 0,-5-6 0,3 4-40,-2 1 0,1 0 1,0 0-1,-1 0 0,0 0 1,0 1-1,0 0 0,-1 0 0,0 1 1,1 0-1,-1 0 0,-12-3 1,-11-2 215,-52-7 1,56 11 460,-113-19-251,76 12-100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38.317"/>
    </inkml:context>
    <inkml:brush xml:id="br0">
      <inkml:brushProperty name="width" value="0.05" units="cm"/>
      <inkml:brushProperty name="height" value="0.05" units="cm"/>
    </inkml:brush>
  </inkml:definitions>
  <inkml:trace contextRef="#ctx0" brushRef="#br0">114 29 13699,'2'-15'1027,"0"1"340,-3 26 178,-7 79-359,4 127-1,5-137-930,17 681 531,-2 250-361,-76 186-60,54-1107-351,-1 213 44,5-108 19,2-188-128,0 0 1,-1 0-1,0-1 0,-1 1 1,1 0-1,-2-1 1,1 1-1,-1-1 1,0 0-1,0 0 0,-1 0 1,-9 13-1,13-20 25,0 1 1,-1-1-1,1 1 0,0-1 0,-1 1 0,1-1 0,-1 1 1,1-1-1,0 0 0,-1 1 0,1-1 0,-1 0 1,1 1-1,-1-1 0,0 0 0,1 0 0,-1 1 0,1-1 1,-1 0-1,1 0 0,-1 0 0,0 0 0,1 0 1,-1 0-1,1 0 0,-1 0 0,0 0 0,1 0 0,-1 0 1,1 0-1,-1 0 0,1-1 0,-1 1 0,0 0 0,1 0 1,-1-1-1,1 1 0,-1 0 0,1-1 0,-1 1 1,1 0-1,0-1 0,-1 1 0,1-1 0,-1 1 0,0-1 1,-3-10-321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39.601"/>
    </inkml:context>
    <inkml:brush xml:id="br0">
      <inkml:brushProperty name="width" value="0.05" units="cm"/>
      <inkml:brushProperty name="height" value="0.05" units="cm"/>
    </inkml:brush>
  </inkml:definitions>
  <inkml:trace contextRef="#ctx0" brushRef="#br0">0 348 13643,'6'2'139,"0"-1"-1,0 1 1,0-2 0,0 1 0,0-1-1,0 1 1,0-2 0,6 0 0,7 1-57,567-37 5,27 1 169,-207 49-155,291-7 68,-573-15-166,405-21 39,3 42 1,-228 18 10,123 11 54,1-28-20,402-80 1,-216 10 43,-286 43 41,135-11 139,-323 11-175,178-41 0,-238 36-43,188-39 459,-202 47-343,2 2 1,69 2-1,-87 6-305,97-14-1,-141 14-198,0 0 0,1 0 0,-1 1 0,1 0 1,-1 0-1,0 1 0,1-1 0,-1 1 0,0 1 0,12 3 0,-15-4 217,-1 0-1,1-1 0,-1 1 0,0-1 0,1 1 0,-1-1 0,1 0 0,-1 0 0,1 0 0,4-1 0,14-6-270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0.026"/>
    </inkml:context>
    <inkml:brush xml:id="br0">
      <inkml:brushProperty name="width" value="0.05" units="cm"/>
      <inkml:brushProperty name="height" value="0.05" units="cm"/>
    </inkml:brush>
  </inkml:definitions>
  <inkml:trace contextRef="#ctx0" brushRef="#br0">2 7 14779,'0'0'26,"0"0"1,0 0-1,0 0 0,0 0 1,0 0-1,-1 0 0,1 0 0,0 0 1,0 0-1,0 0 0,0-1 1,0 1-1,0 0 0,0 0 0,0 0 1,0 0-1,0 0 0,0 0 1,0 0-1,0-1 0,-1 1 0,1 0 1,0 0-1,0 0 0,0 0 1,0 0-1,0 0 0,0 0 0,0-1 1,0 1-1,0 0 0,0 0 1,0 0-1,0 0 0,1 0 0,-1 0 1,0-1-1,0 1 0,0 0 1,0 0-1,0 0 0,0 0 0,0 0 1,0 0-1,0 0 0,0 0 1,0 0-1,0-1 0,1 1 0,8-1 643,24 4-348,-15-1-139,50 1 175,115 9 350,-149-8-616,0 2 0,0 1 0,40 14 0,-67-19-79,0 1-1,0 0 0,-1 1 0,1-1 0,-1 1 1,1 0-1,-1 1 0,0 0 0,-1 0 1,1 0-1,-1 1 0,0-1 0,0 1 0,-1 0 1,7 13-1,-7-11 22,-1 0 0,0 1 0,-1-1 1,0 1-1,0 0 0,0 0 0,-1 0 0,-1 0 0,0 0 1,0 0-1,0 0 0,-4 17 0,-2-3 99,0-1 0,-1 1 0,-2-1 0,0 0 0,-1-1 0,-2 0 0,-25 36 0,15-27-33,-2-2 0,-1 0 0,-1-1 0,-37 29 0,58-52-171,-1 1 1,1-1-1,-1 0 0,0 0 1,0-1-1,0 0 0,0 0 1,-1 0-1,1-1 0,-1 0 1,-7 2-1,-1-3-167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0.893"/>
    </inkml:context>
    <inkml:brush xml:id="br0">
      <inkml:brushProperty name="width" value="0.05" units="cm"/>
      <inkml:brushProperty name="height" value="0.05" units="cm"/>
    </inkml:brush>
  </inkml:definitions>
  <inkml:trace contextRef="#ctx0" brushRef="#br0">95 634 12363,'-60'17'1520,"30"-8"-464,26-8-40,10-5 509,15-7-1236,0-1 1,-1-2 0,-1 0 0,21-19-1,69-73 227,-46 41-265,-26 29-133,245-252 361,-263 267-464,-13 12-2,1 1 0,0 1 0,0-1 0,1 1 0,13-9-1,-21 15-11,1 1 0,-1 0 0,0 0 0,1 0 0,-1 0-1,0 0 1,1 0 0,-1-1 0,1 1 0,-1 0 0,0 0-1,1 0 1,-1 0 0,0 0 0,1 1 0,-1-1 0,0 0-1,1 0 1,-1 0 0,0 0 0,1 0 0,-1 0 0,0 1-1,1-1 1,-1 0 0,0 0 0,1 0 0,-1 1 0,0-1-1,0 0 1,1 0 0,-1 1 0,0-1 0,0 0 0,1 1 0,-1-1-1,0 0 1,0 1 0,0-1 0,0 0 0,0 1 0,0-1-1,1 0 1,-1 1 0,0-1 0,0 1 0,0-1 0,0 0-1,0 1 1,0-1 0,0 0 0,-1 1 0,1-1 0,0 1-1,-2 23 20,-17 58 12,-5 19 12,20-76-71,2-1-1,0 1 1,1 0 0,2 0 0,6 48 0,-5-65 18,0 1 1,0-1-1,0 0 1,1 0-1,0 0 1,1 0 0,-1-1-1,2 1 1,-1-1-1,1 0 1,0 0-1,0-1 1,1 0 0,0 1-1,0-2 1,0 1-1,1-1 1,0 0-1,0 0 1,14 6 0,28 7-70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2.540"/>
    </inkml:context>
    <inkml:brush xml:id="br0">
      <inkml:brushProperty name="width" value="0.05" units="cm"/>
      <inkml:brushProperty name="height" value="0.05" units="cm"/>
    </inkml:brush>
  </inkml:definitions>
  <inkml:trace contextRef="#ctx0" brushRef="#br0">382 48 15907,'-1'-2'72,"1"-1"0,0 1 0,0 0 0,-1 0 0,1 0 0,-1 0 0,0 0 0,1 1-1,-1-1 1,0 0 0,0 0 0,0 0 0,-1 1 0,1-1 0,0 0 0,-1 1 0,1-1-1,0 1 1,-1 0 0,0-1 0,1 1 0,-1 0 0,0 0 0,0 0 0,0 0 0,0 0 0,1 1-1,-1-1 1,-3 0 0,1 0 0,0 1-1,0-1 0,0 1 1,0 0-1,1 0 0,-1 1 0,0-1 1,0 1-1,0 0 0,0 0 1,0 0-1,1 0 0,-1 1 1,1-1-1,-7 5 0,0 1-9,1 1-1,-1 0 1,1 0-1,1 1 0,0 1 1,0-1-1,0 1 0,2 1 1,-1-1-1,1 1 0,1 0 1,0 1-1,-5 14 0,0 8-34,1 1 0,2 0-1,-5 49 1,8-32 77,1 0 1,3 1-1,3-1 1,1 0-1,3-1 0,26 99 1,-28-121 155,-5-28-261,0-1-1,0 1 1,0 0 0,0-1 0,0 1 0,0-1-1,0 1 1,0-1 0,0 1 0,0-1-1,0 1 1,-1-1 0,1 1 0,0-1 0,0 1-1,-1-1 1,1 1 0,0-1 0,-1 1-1,1-1 1,0 0 0,-1 1 0,1-1 0,-1 1-1,1-1 1,-1 0 0,1 0 0,-1 1-1,1-1 1,-1 0 0,1 0 0,-1 1-1,1-1 1,-1 0 0,1 0 0,-1 0 0,1 0-1,-1 0 1,1 0 0,-1 0 0,0 0-1,1 0 1,-1 0 0,1 0 0,-1 0 0,1-1-1,-2 1 1,0-1-49,-1 0 0,1-1-1,-1 1 1,1-1 0,-1 1-1,1-1 1,0 0 0,0 0-1,0 0 1,0 0 0,0 0-1,0 0 1,1 0 0,-3-5-1,-21-42-590,18 35 437,-9-20 104,1 0 0,2-1 0,1 0 0,2-1 0,1-1 0,-4-38 0,13 72 162,-1-1 1,1 1-1,0 0 1,0 0-1,0 0 1,0 0-1,1 0 1,-1 0-1,1 0 1,0 0-1,0 0 1,0 0-1,0 1 1,0-1 0,4-5-1,-3 6-9,0 1-1,0-1 1,0 0 0,1 1-1,-1-1 1,1 1 0,-1 0-1,1 0 1,0 0 0,-1 0-1,1 0 1,0 1 0,0-1-1,-1 1 1,1-1 0,0 1-1,5 1 1,33-2-55,-19 2-284,1-2 0,0 0 0,0-1 0,-1-1 1,1-2-1,37-11 0,-21-1-138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2.984"/>
    </inkml:context>
    <inkml:brush xml:id="br0">
      <inkml:brushProperty name="width" value="0.05" units="cm"/>
      <inkml:brushProperty name="height" value="0.05" units="cm"/>
    </inkml:brush>
  </inkml:definitions>
  <inkml:trace contextRef="#ctx0" brushRef="#br0">157 1 16091,'-17'28'1497,"1"7"-1153,-10 6-128,2 4 600,-2 5-528,5 4 0,5-2-32,7-3-80,8-9-112,4-6-88,13-11-256,4-7-176,10-16-288,1-12-80,5-12 544,1-6-168,2-7-161</inkml:trace>
  <inkml:trace contextRef="#ctx0" brushRef="#br0" timeOffset="1">461 144 15211,'4'4'1233,"-11"13"-873,-7 6-144,-11 16 512,0 5-168,-3 11-248,0-1-32,3-1-88,4-4-104,4-6-312,4-8-200,4-20 1936,5-12-1464,2-20 56,1-12 40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3.469"/>
    </inkml:context>
    <inkml:brush xml:id="br0">
      <inkml:brushProperty name="width" value="0.05" units="cm"/>
      <inkml:brushProperty name="height" value="0.05" units="cm"/>
    </inkml:brush>
  </inkml:definitions>
  <inkml:trace contextRef="#ctx0" brushRef="#br0">0 290 16155,'3'0'1217,"4"11"-889,2 4-152,5 5 408,6 0-192,8 4-272,6 1-224,10-8-448,2-4 544,9-8-176,-5-3-56</inkml:trace>
  <inkml:trace contextRef="#ctx0" brushRef="#br0" timeOffset="1">506 0 13067,'2'29'1408,"3"6"-760,4-2-272,0 7 1505,-2 3-1321,-6 10-208,-1 4-8,-11 7-120,-6 7-80,-18-1-352,-6-3-208,-14-5 360,-2-9-56,2-23-64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4.318"/>
    </inkml:context>
    <inkml:brush xml:id="br0">
      <inkml:brushProperty name="width" value="0.05" units="cm"/>
      <inkml:brushProperty name="height" value="0.05" units="cm"/>
    </inkml:brush>
  </inkml:definitions>
  <inkml:trace contextRef="#ctx0" brushRef="#br0">523 0 15635,'-8'16'1065,"-22"17"-929,-13 8-72,-15 20 400,-9 20-280,-5 8-160,1-4-16,9-12-8,9-10-88,20-16-240,10-12-88,20-34 336,3-17-96,10-27-65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1.071"/>
    </inkml:context>
    <inkml:brush xml:id="br0">
      <inkml:brushProperty name="width" value="0.05" units="cm"/>
      <inkml:brushProperty name="height" value="0.05" units="cm"/>
    </inkml:brush>
  </inkml:definitions>
  <inkml:trace contextRef="#ctx0" brushRef="#br0">1 122 17620,'3'-7'198,"0"0"1,1 0-1,0 0 0,0 0 1,1 0-1,0 1 0,0 0 1,0 0-1,1 0 1,0 1-1,0-1 0,0 1 1,13-7-1,-13 9-144,0-1-1,0 1 1,0 0-1,0 0 1,1 1-1,0-1 1,-1 2-1,1-1 1,0 1 0,0 0-1,0 0 1,0 1-1,0 0 1,0 0-1,14 2 1,-19-1-52,0 0 1,1 0-1,-1 0 0,0 0 0,0 0 1,1 0-1,-1 1 0,0-1 1,0 1-1,-1 0 0,1-1 1,0 1-1,0 0 0,-1 0 1,1 0-1,-1 0 0,0 0 1,1 0-1,-1 1 0,0-1 0,0 0 1,-1 1-1,1-1 0,0 0 1,-1 1-1,1-1 0,-1 1 1,0-1-1,0 6 0,-1 0-6,1 1 1,-1-1-1,-1 0 0,0 1 0,0-1 0,0 0 0,-7 14 1,-9 12 2,-2 0-1,-37 47 1,35-51 23,1 0-1,1 2 0,-17 37 0,36-67-19,0 1 0,0 0-1,0-1 1,0 1 0,1 0 0,-1-1 0,1 1-1,-1 0 1,1 0 0,0 0 0,0-1 0,0 1-1,1 4 1,0-6-13,-1 0 1,1 0-1,0 0 0,-1 0 0,1 0 0,0 0 1,-1 0-1,1 0 0,0 0 0,0 0 1,0-1-1,0 1 0,0 0 0,0-1 0,0 1 1,0-1-1,0 1 0,0-1 0,0 1 0,1-1 1,-1 0-1,0 0 0,0 0 0,0 1 0,0-1 1,1 0-1,-1 0 0,0 0 0,0-1 1,0 1-1,1 0 0,1-1 0,6-1-77,1-1 0,0 0 1,-1 0-1,0-1 0,0 0 0,0-1 0,13-9 0,-2 3-21,22-15-102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44.736"/>
    </inkml:context>
    <inkml:brush xml:id="br0">
      <inkml:brushProperty name="width" value="0.05" units="cm"/>
      <inkml:brushProperty name="height" value="0.05" units="cm"/>
    </inkml:brush>
  </inkml:definitions>
  <inkml:trace contextRef="#ctx0" brushRef="#br0">1 0 14651,'1'8'1576,"1"7"-1047,1 10-145,4 2 992,10 3-632,7 2-120,14-1-128,3 1-264,11-5-624,-1-1 496,1-6-104,-5-2-120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53.825"/>
    </inkml:context>
    <inkml:brush xml:id="br0">
      <inkml:brushProperty name="width" value="0.05" units="cm"/>
      <inkml:brushProperty name="height" value="0.05" units="cm"/>
    </inkml:brush>
  </inkml:definitions>
  <inkml:trace contextRef="#ctx0" brushRef="#br0">0 111 12835,'14'-21'1105,"4"-5"289,15-31 0,-33 57-1364,1-1 1,-1 1 0,0 0 0,0-1-1,0 1 1,0 0 0,0 0 0,0-1 0,0 1-1,0 0 1,1-1 0,-1 1 0,0 0-1,0 0 1,0-1 0,0 1 0,1 0 0,-1 0-1,0 0 1,0-1 0,1 1 0,-1 0-1,0 0 1,1 0 0,-1 0 0,0-1 0,0 1-1,1 0 1,-1 0 0,0 0 0,1 0-1,-1 0 1,0 0 0,1 0 0,3 11 414,-2 31-311,-2-35-58,56 1107 110,46 2-132,-39-451 2,-20 60-25,-43-725-40,0 0-1,0 0 1,0 1 0,0-1 0,0 0 0,0 0 0,0 0 0,0 0 0,0 1 0,0-1-1,0 0 1,0 0 0,0 0 0,0 1 0,0-1 0,0 0 0,0 0 0,0 0 0,0 1-1,0-1 1,0 0 0,0 0 0,0 0 0,-1 0 0,1 1 0,0-1 0,0 0 0,0 0 0,0 0-1,0 0 1,0 0 0,-1 1 0,1-1 0,0 0 0,0 0 0,0 0 0,0 0 0,-1 0-1,1 0 1,0 0 0,0 0 0,0 0 0,-1 0 0,1 0 0,0 0 0,0 0 0,0 0-1,-1 0 1,1 0 0,0 0 0,0 0 0,0 0 0,0 0 0,-1 0 0,1 0 0,0 0-1,0 0 1,0 0 0,-1 0 0,1 0 0,0 0 0,0-1 0,0 1 0,0 0 0,0 0-1,-1 0 1,1 0 0,-9-13-105,1-15-30,0-6-41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54.888"/>
    </inkml:context>
    <inkml:brush xml:id="br0">
      <inkml:brushProperty name="width" value="0.05" units="cm"/>
      <inkml:brushProperty name="height" value="0.05" units="cm"/>
    </inkml:brush>
  </inkml:definitions>
  <inkml:trace contextRef="#ctx0" brushRef="#br0">1 348 15099,'31'-4'109,"1"1"1,0 2-1,0 1 0,39 5 0,-12-1-189,141 7-317,478 14 176,635-70 1056,-454 8-760,-673 32-72,612-22 271,-4-23 192,507-38-146,-545 42-190,523 8-15,-496 37-466,-759 0 202,29-2-482,-49 2 563,0 1-1,0-1 1,0 0-1,0-1 0,0 1 1,0-1-1,0 1 1,0-1-1,4-3 1,-7 5 57,-1-1 1,0 1-1,1 0 1,-1-1-1,0 1 1,1 0 0,-1 0-1,0-1 1,1 1-1,-1-1 1,0 1-1,1 0 1,-1-1-1,0 1 1,0-1 0,0 1-1,1 0 1,-1-1-1,0 1 1,0-1-1,0 1 1,0-1 0,0 1-1,0-1 1,0 1-1,0-1 1,0 1-1,0-1 1,-12-14-401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55.335"/>
    </inkml:context>
    <inkml:brush xml:id="br0">
      <inkml:brushProperty name="width" value="0.05" units="cm"/>
      <inkml:brushProperty name="height" value="0.05" units="cm"/>
    </inkml:brush>
  </inkml:definitions>
  <inkml:trace contextRef="#ctx0" brushRef="#br0">64 41 10866,'-35'-40'6708,"43"41"-6217,15 5-530,-20-5 178,53 12-259,62 6-1,-75-14-139,0 2 1,0 2-1,63 22 0,-99-28 219,0 0-1,0 1 1,0-1-1,-1 1 1,1 1-1,-1-1 1,0 1 0,-1 0-1,1 1 1,8 9-1,-11-10 34,0-1 0,-1 1 0,1 0 0,-1-1 1,0 1-1,0 0 0,-1 1 0,1-1 0,-1 0 0,0 0 0,-1 0 0,1 1 0,-1-1 0,0 0 0,0 1 0,-2 7 0,-1 1 75,-1 1 1,0-1-1,-1 0 0,-1-1 0,0 1 1,-1-1-1,0 0 0,-11 13 1,-80 94 840,91-111-835,-322 314 1957,326-319-2051,-1 0 0,0-1 0,1 0 0,-2 0 0,1 0 0,0 0 0,0-1 0,-1 0 0,-9 4 1,-12-4-246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4:58.286"/>
    </inkml:context>
    <inkml:brush xml:id="br0">
      <inkml:brushProperty name="width" value="0.05" units="cm"/>
      <inkml:brushProperty name="height" value="0.05" units="cm"/>
    </inkml:brush>
  </inkml:definitions>
  <inkml:trace contextRef="#ctx0" brushRef="#br0">8294 2386 10482,'1'2'144,"-1"0"-1,-1 0 1,1 0-1,0 0 1,0 0-1,-1 0 0,1 0 1,-1 0-1,0 0 1,0 0-1,1-1 1,-1 1-1,0 0 1,-1 0-1,1-1 1,0 1-1,0 0 0,-3 1 1,1-1 36,1 0 0,-1 0-1,0-1 1,0 1 0,0-1 0,0 0 0,0 0 0,0 0-1,0 0 1,-6 0 0,-6 0 159,0-1 0,0 0 0,0-1 0,-16-3 1,24 3-337,-20-5 436,1 0-1,-51-20 1,47 14-286,-51-11 0,61 19-93,0-1 0,0 0 0,0-2 0,1 0 0,0-1 0,0-1 1,1-1-1,0 0 0,-25-21 0,16 12 1,0 1 0,0 1 0,-2 2 0,0 0 0,-56-18-1,-10-3-54,3-4 0,1-4-1,2-4 1,-136-99 0,-61-47 260,112 79 118,134 84-536,2-2-1,1-1 1,-53-64 0,47 49 118,-68-58 1,-13 12 46,-148-84 0,265 174-15,-92-55-22,26 18 31,-72-58 0,110 69-12,1-1 1,-46-59 0,-20-19-10,84 94 16,-1 1-1,-1 1 0,0 1 0,-33-18 0,-8 4-11,-1 2 0,-72-18 0,-74-29-10,4-13-10,146 64-1,-97-21 0,107 34 27,0 1-1,-1 3 1,1 2 0,-90 6-1,111 0-6,1 0 0,0 2-1,-42 15 1,-67 38-50,99-44 50,-2 3-4,1 1 1,0 1-1,2 2 0,0 1 0,-41 40 0,52-42 8,2 0 0,1 1 0,1 2 0,1 0-1,0 0 1,2 2 0,2 0 0,-12 29 0,-55 159 16,68-186 3,-1 0 1,-1 0-1,-2-2 1,-33 45-1,-15 23 15,47-59-18,1 0-1,2 0 1,2 2-1,-13 59 1,-2 4 19,-78 167 66,23-72 164,71-164-199,-82 204 215,74-196-253,-1-1 1,-1-1 0,-51 64 0,9-22 8,-114 124 23,143-171-51,-2-2 0,-1-2 0,-1-1 0,-2-2 0,0-1 0,-2-3 0,0-1 0,-1-2 0,-1-2 0,-1-2 1,0-2-1,-53 7 0,-349 26-65,255-32 34,-202 1 15,319-13-10,-34 5 2,58-2-217,-80-5 0,129 1 198,-1 0 0,1 0 0,-1 0-1,1 0 1,-1-1 0,1 1 0,-1-1-1,1 0 1,-1 1 0,1-1 0,0 0 0,-1-1-1,1 1 1,0 0 0,0-1 0,0 1 0,0-1-1,0 1 1,-2-3 0,2-6-195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0.471"/>
    </inkml:context>
    <inkml:brush xml:id="br0">
      <inkml:brushProperty name="width" value="0.05" units="cm"/>
      <inkml:brushProperty name="height" value="0.05" units="cm"/>
    </inkml:brush>
  </inkml:definitions>
  <inkml:trace contextRef="#ctx0" brushRef="#br0">314 9 17052,'-1'0'86,"1"-1"0,-1 0 0,1 1 0,-1-1 0,1 1 0,-1-1 0,0 1 0,1-1 0,-1 1 0,0-1 0,1 1 1,-1-1-1,0 1 0,0 0 0,1 0 0,-1-1 0,0 1 0,0 0 0,1 0 0,-1 0 0,0 0 0,0 0 0,0 0 1,-1 0-1,-21 2 178,11 1-70,0 1 0,0 0-1,1 1 1,-1 0 0,1 1 0,0 0-1,0 1 1,1 0 0,0 1 0,-12 11 0,2 1-165,1 0 1,1 1 0,-25 38 0,36-49-86,0 1 0,1 0 0,1 1 0,-7 18 0,12-30 49,0 0 0,0 1-1,-1-1 1,1 0-1,0 0 1,0 1 0,0-1-1,0 0 1,0 0 0,0 0-1,0 1 1,0-1 0,0 0-1,0 0 1,0 1 0,0-1-1,0 0 1,0 0 0,0 1-1,0-1 1,0 0 0,0 0-1,1 1 1,-1-1-1,0 0 1,0 0 0,0 0-1,0 1 1,0-1 0,1 0-1,-1 0 1,0 0 0,0 0-1,0 1 1,0-1 0,1 0-1,-1 0 1,0 0 0,0 0-1,1 0 1,-1 0-1,0 0 1,0 1 0,0-1-1,1 0 1,-1 0 0,0 0-1,0 0 1,1 0 0,-1 0-1,14-3-191,-10 2 150,8-2-34,0 2-1,1-1 1,-1 1-1,1 1 1,0 0-1,-1 1 1,1 0-1,-1 1 1,1 0-1,15 6 1,-21-6 74,1 1 0,-1 0-1,0 1 1,0-1 0,0 1 0,0 1 0,-1-1-1,1 1 1,-1 0 0,-1 1 0,1-1-1,-1 1 1,0 0 0,0 1 0,0-1 0,-1 1-1,5 10 1,-8-14 24,0 0 0,0-1 0,0 1 1,0 0-1,0 0 0,-1 0 0,1 0 0,-1 1 0,0-1 0,0 0 0,0 0 0,0 0 0,-1 0 0,1 0 0,-1 0 0,-2 5 0,1-4 32,0 0 0,0 0 0,-1 0-1,1 0 1,-1 0 0,0-1 0,-1 1-1,1-1 1,0 0 0,-5 3 0,-4 3 178,-1-2 0,0 1 0,-1-1 0,0-1 0,-25 8 0,18-8 36,1 0 0,-1-2 1,-37 4-1,57-8-299,1 1 0,-1-1-1,1 0 1,-1 0 0,0 0-1,1 0 1,-1 0 0,0 0-1,1 0 1,-1 0 0,0 0-1,1 0 1,-1 0 0,0 0-1,1 0 1,-1-1 0,1 1-1,-1 0 1,0-1 0,1 1-1,-1 0 1,1-1 0,-1 1-1,1 0 1,-1-1 0,1 1-1,-1-1 1,1 1 0,0-1-1,-1 1 1,1-1 0,-1 1-1,1-1 1,0 0 0,0 1-1,-1-1 1,1 1 0,0-1-1,0 0 1,0 1 0,0-2 0,0-1-106,1 0 0,0 0 0,-1 1 1,1-1-1,1 0 0,-1 0 0,0 1 1,4-6-1,9-14-511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0.871"/>
    </inkml:context>
    <inkml:brush xml:id="br0">
      <inkml:brushProperty name="width" value="0.05" units="cm"/>
      <inkml:brushProperty name="height" value="0.05" units="cm"/>
    </inkml:brush>
  </inkml:definitions>
  <inkml:trace contextRef="#ctx0" brushRef="#br0">101 4 17292,'0'0'28,"0"0"1,0 0 0,0 0-1,0 0 1,0 0 0,0 0-1,0 0 1,0 0 0,0 0-1,0-1 1,0 1 0,0 0-1,0 0 1,0 0 0,0 0-1,0 0 1,0 0 0,0 0 0,0-1-1,0 1 1,0 0 0,0 0-1,0 0 1,0 0 0,0 0-1,0 0 1,0 0 0,0 0-1,0-1 1,0 1 0,0 0-1,0 0 1,0 0 0,0 0-1,0 0 1,0 0 0,-1 0-1,1 0 1,0 0 0,0 0-1,0 0 1,0-1 0,0 1-1,0 0 1,0 0 0,0 0-1,0 0 1,-1 0 0,1 0-1,0 0 1,0 0 0,0 0-1,0 0 1,0 0 0,0 0-1,0 0 1,-1 0 0,1 0 0,0 0-1,-6 8 386,-4 14-168,-5 19 333,3 1 1,-15 82-1,5 90-522,22-214-56,-3 39 76,1 1 1,7 77 0,-5-115-62,0 0 0,0 0 0,0-1 1,1 1-1,-1 0 0,1 0 0,-1 0 1,1 0-1,0-1 0,0 1 0,0 0 0,0-1 1,0 1-1,0-1 0,0 1 0,0-1 1,3 3-1,-3-3-4,0-1 0,0 0 1,0 0-1,0 0 0,0 0 0,0 0 1,0 0-1,0 0 0,0 0 0,0 0 0,0 0 1,0 0-1,0 0 0,0-1 0,0 1 1,0 0-1,0-1 0,0 1 0,-1-1 1,1 1-1,0-1 0,0 0 0,0 1 1,0-2-1,7-6 80,0 0 0,0-1 0,-1 0 1,9-14-1,-14 20-75,177-283 1032,-17 27-771,-121 207-1666,-91 107-167,36-41 1280,-18 18-343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1.305"/>
    </inkml:context>
    <inkml:brush xml:id="br0">
      <inkml:brushProperty name="width" value="0.05" units="cm"/>
      <inkml:brushProperty name="height" value="0.05" units="cm"/>
    </inkml:brush>
  </inkml:definitions>
  <inkml:trace contextRef="#ctx0" brushRef="#br0">1 0 15411,'2'39'1513,"4"-3"-1025,-2-5-176,2-2 576,3-3-520,2-8-656,4-3 2160,5-14-1744,0-4-24,6-18 24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1.718"/>
    </inkml:context>
    <inkml:brush xml:id="br0">
      <inkml:brushProperty name="width" value="0.05" units="cm"/>
      <inkml:brushProperty name="height" value="0.05" units="cm"/>
    </inkml:brush>
  </inkml:definitions>
  <inkml:trace contextRef="#ctx0" brushRef="#br0">0 173 16251,'0'1'79,"1"0"0,-1 0 0,0 0-1,1 0 1,-1 0 0,1 0-1,-1 0 1,1 0 0,-1 0-1,1-1 1,-1 1 0,1 0-1,0 0 1,0 0 0,-1-1 0,1 1-1,0 0 1,0-1 0,0 1-1,0-1 1,0 1 0,0-1-1,0 1 1,0-1 0,2 1-1,-1-1 22,1 0-1,0 0 0,0 0 1,0 0-1,-1 0 0,1-1 0,0 1 1,0-1-1,4-2 0,3-1 50,0 0 0,0-1-1,-1-1 1,12-7 0,-5 0 32,-1 1-1,18-21 1,-27 27-114,-1 0-1,0 0 0,-1-1 0,1 1 1,-1-1-1,-1 0 0,1 0 0,4-15 1,-8 21-53,0 0 1,1 0-1,-1 0 1,0 0-1,0 0 1,0-1-1,0 1 1,0 0-1,0 0 1,0 0-1,0 0 1,-1-1-1,1 1 1,-1-1 0,1 2-4,0-1 0,0 1 0,-1-1 0,1 1 0,0 0 0,-1-1 0,1 1 0,-1 0 0,1-1 0,0 1 0,-1 0 0,1-1 0,-1 1 0,1 0 0,-1 0 0,1 0 0,-1 0 0,1-1 0,-1 1 0,1 0 0,-1 0 0,0 0 0,-1 0 10,0 1-1,0-1 1,-1 0 0,1 1-1,0 0 1,0-1 0,0 1-1,0 0 1,0 0 0,1 0-1,-1 0 1,0 1 0,0-1-1,-1 2 1,-6 6 18,0 1-1,1 0 1,1 0-1,0 0 1,0 1 0,1 0-1,-10 23 1,7-10-25,1 0-1,2 0 1,-5 26 0,8-34-9,1 0-1,0 21 1,2-32-6,0 0 1,1 0-1,-1-1 1,1 1-1,0 0 1,1-1 0,-1 1-1,1-1 1,-1 1-1,1-1 1,1 0 0,2 5-1,-4-7 1,1-1 0,-1 0-1,0 1 1,0-1 0,0 0 0,1 0 0,-1 0-1,1 0 1,-1 0 0,1 0 0,-1 0 0,1-1-1,-1 1 1,1 0 0,0-1 0,-1 0-1,1 1 1,0-1 0,0 0 0,-1 0 0,3 0-1,0 0 1,0-1 0,0 1 0,0-1 0,0-1 0,0 1 0,0 0 0,0-1 0,6-3 0,6-5 0,-1-1 0,0 0 0,14-15 0,-25 22 0,39-38 45,-1-3 1,-3-1 0,-2-2-1,45-74 1,-75 110-13,-10 16-3,-12 22 4,3 1-9,1 0 0,1 1-1,2 0 1,0 0 0,2 1-1,1 0 1,-1 31 0,6-54-17,0-1 0,1 0 0,-1 1 0,1-1 0,0 0 0,0 0 0,0 0 0,3 6 0,-3-9-3,0-1-1,0 1 1,0 0-1,0-1 1,0 1-1,1 0 1,-1-1 0,0 0-1,1 1 1,-1-1-1,1 0 1,-1 0-1,1 0 1,0 0-1,0 0 1,-1 0-1,1 0 1,0 0-1,0-1 1,0 1 0,0-1-1,0 1 1,0-1-1,0 0 1,2 0-1,5-1 7,-1 0 0,0 0 0,0-1 0,-1 0 0,1 0-1,0-1 1,-1 0 0,1-1 0,-1 0 0,0 0 0,12-9 0,9-8 16,33-32 0,-59 51-26,132-147 38,-122 136-46,-12 12 6,0 1-1,0 0 1,0 0 0,0 0 0,0-1 0,0 1 0,0 0 0,0 0 0,1-1 0,-1 1-1,0 0 1,0 0 0,0 0 0,0-1 0,0 1 0,1 0 0,-1 0 0,0 0-1,0 0 1,0 0 0,1-1 0,-1 1 0,0 0 0,0 0 0,1 0 0,-1 0 0,0 0-1,0 0 1,1 0 0,-1 0 0,0 0 0,0 0 0,1 0 0,-1 0 0,0 0 0,0 0-1,1 0 1,-1 0 0,0 0 0,0 0 0,1 0 0,-1 0 0,0 0 0,0 1 0,1-1-1,0 16-34,-10 38-7,5-32 27,1-4 11,-6 66-24,9-74 30,0 0-1,0 0 0,1 0 1,1 0-1,-1 0 1,5 11-1,-6-19 1,1 0 0,-1 0-1,1 0 1,0-1 0,0 1-1,0 0 1,0-1 0,0 1 0,0 0-1,1-1 1,-1 0 0,1 1-1,-1-1 1,1 0 0,-1 1-1,1-1 1,-1 0 0,1 0 0,0 0-1,2 0 1,-1 0 2,1 0-1,-1-1 1,0 1 0,0-1-1,0 0 1,1 0 0,-1 0-1,0-1 1,0 1 0,0-1 0,5-1-1,4-2 9,-1-1-1,0 0 1,0 0 0,0-2-1,14-10 1,5-4 63,-2-1 1,-1-2-1,36-40 0,-61 62-55,0 0-1,0-1 0,-1 1 0,1-1 1,-1 1-1,1-1 0,-1 1 0,0-1 1,0 0-1,0 0 0,0 0 0,-1 0 1,1 1-1,-1-1 0,1-4 0,-2 5-5,1 1 0,-1-1-1,1 1 1,-1-1-1,1 1 1,-1 0 0,0-1-1,1 1 1,-1 0-1,0-1 1,0 1 0,0 0-1,0 0 1,0 0-1,-1-1 1,1 1 0,0 1-1,0-1 1,-1 0-1,1 0 1,-1 0 0,1 1-1,0-1 1,-1 1-1,1-1 1,-1 1 0,1-1-1,-4 1 1,-17-4 156,-24-6-395,44 9 178,-1 0 1,0 0-1,1-1 1,-1 1-1,1 0 1,-1-1-1,1 0 0,0 1 1,-1-1-1,1 0 1,0 0-1,0 0 1,-2-3-1,-2-6-116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2.497"/>
    </inkml:context>
    <inkml:brush xml:id="br0">
      <inkml:brushProperty name="width" value="0.05" units="cm"/>
      <inkml:brushProperty name="height" value="0.05" units="cm"/>
    </inkml:brush>
  </inkml:definitions>
  <inkml:trace contextRef="#ctx0" brushRef="#br0">469 1 15139,'-29'36'1425,"-17"15"-833,-7 5-128,-7 6 952,-2-1-464,8-2-288,4-4-79,12-15-113,8-7-144,12-19-384,3-8-464,10-18-457,2-9-1591,1-19 2104,0-11-400,0-6-289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6:38.380"/>
    </inkml:context>
    <inkml:brush xml:id="br0">
      <inkml:brushProperty name="width" value="0.05" units="cm"/>
      <inkml:brushProperty name="height" value="0.05" units="cm"/>
    </inkml:brush>
  </inkml:definitions>
  <inkml:trace contextRef="#ctx0" brushRef="#br0">6 196 12483,'-6'-1'2090,"17"7"-1076,-4-2-844,1 1-1,0-1 0,-1-1 1,1 0-1,0 0 0,1 0 0,-1-1 1,0 0-1,1-1 0,-1 1 1,1-2-1,12 0 0,13-1 122,62-13-1,-57 8-112,214-47 237,-77 14-237,-141 33-112,1 2 1,1 1-1,-1 1 0,0 3 1,0 0-1,0 3 1,65 14-1,-53-7-18,65 7-1,-95-16-18,1-1-1,-1-1 1,0-1-1,1-1 1,-1 0-1,34-10 1,-10-3 154,64-32 1,-76 31-120,0 3 0,1 0 0,0 2 1,46-10-1,-41 16-77,0 2-1,58 3 1,-39 1 33,-54-1-61,0 0 1,0 1 0,0-1-1,0 0 1,-1 1 0,1-1-1,0 1 1,0-1 0,-1 1 0,1-1-1,0 1 1,0-1 0,-1 1-1,1 0 1,-1-1 0,1 1-1,0 0 1,-1-1 0,0 1-1,1 1 1,1-1 529,-2-10-513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1.441"/>
    </inkml:context>
    <inkml:brush xml:id="br0">
      <inkml:brushProperty name="width" value="0.05" units="cm"/>
      <inkml:brushProperty name="height" value="0.05" units="cm"/>
    </inkml:brush>
  </inkml:definitions>
  <inkml:trace contextRef="#ctx0" brushRef="#br0">77 1 17964,'23'11'1552,"-5"6"-1248,2 10-112,2 8 592,2 12-487,-1 8 15,-3 13-80,-6 6-56,-9 13-56,-7 9-40,-15 13-224,-9 1-200,-15-1 1688,-8-3-1304,-5-13 88,-2-8 16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2.901"/>
    </inkml:context>
    <inkml:brush xml:id="br0">
      <inkml:brushProperty name="width" value="0.05" units="cm"/>
      <inkml:brushProperty name="height" value="0.05" units="cm"/>
    </inkml:brush>
  </inkml:definitions>
  <inkml:trace contextRef="#ctx0" brushRef="#br0">0 1 15843,'0'11'1865,"3"7"-1129,9 6-240,6 3 928,14 3-495,4-1-121,9-2-368,6-1-296,7-10-800,0-5 656,-15-11-168,-7-8-168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3.680"/>
    </inkml:context>
    <inkml:brush xml:id="br0">
      <inkml:brushProperty name="width" value="0.05" units="cm"/>
      <inkml:brushProperty name="height" value="0.05" units="cm"/>
    </inkml:brush>
  </inkml:definitions>
  <inkml:trace contextRef="#ctx0" brushRef="#br0">13 821 15147,'-1'-2'204,"-1"0"-1,1 0 0,0 0 1,0 0-1,0 0 0,0 0 1,0 0-1,0 0 1,1 0-1,-1-1 0,1 1 1,-1 0-1,1 0 0,0-1 1,0 1-1,0 0 1,0 0-1,0-1 0,1 1 1,-1 0-1,1 0 0,-1-1 1,2-2-1,2-5 272,0 0 0,1 0 0,9-14-1,90-126 813,-34 54-1083,-54 72-176,252-390 190,-252 389-208,-16 25-10,0 0 0,0-1 0,0 1 0,0 0 0,0 0 0,1 0 0,-1 0 0,0 0 0,0 0 0,0 0 0,0-1 0,0 1 0,1 0 0,-1 0 0,0 0 0,0 0 0,0 0 0,0 0 0,0 0 0,1 0 0,-1 0-1,0 0 1,0 0 0,0 0 0,1 0 0,-1 0 0,0 0 0,0 0 0,0 0 0,0 0 0,1 0 0,-1 0 0,0 0 0,0 0 0,0 0 0,0 0 0,0 0 0,1 0 0,-1 1 0,0-1 0,0 0 0,0 0 0,0 0 0,0 0 0,0 0 0,1 0-1,-1 1 1,0-1 0,0 0 0,0 0 0,0 0 0,0 0 0,0 1 0,0-1 0,0 0 0,0 0 0,0 0 0,0 0 0,0 1 0,0-1 0,0 0 0,0 0 0,0 0 0,0 0 0,0 1 0,0-1 0,1 15-12,-1-14 12,2 61-66,6 138 115,-4-157-327,2 1-1,17 64 1,-22-103 259,0 0-1,1 0 1,-1 0 0,1 0 0,0 0 0,0 0 0,1-1 0,-1 1 0,1-1 0,0 0 0,0 0 0,0 0 0,1 0 0,4 4 0,1-5-194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4.257"/>
    </inkml:context>
    <inkml:brush xml:id="br0">
      <inkml:brushProperty name="width" value="0.05" units="cm"/>
      <inkml:brushProperty name="height" value="0.05" units="cm"/>
    </inkml:brush>
  </inkml:definitions>
  <inkml:trace contextRef="#ctx0" brushRef="#br0">317 10 14939,'-1'-1'62,"0"0"-1,-1 0 1,1 0-1,0 0 1,-1 1-1,1-1 1,-1 0 0,1 1-1,0-1 1,-1 1-1,0-1 1,1 1-1,-1 0 1,1-1-1,-1 1 1,1 0-1,-1 0 1,0 0-1,1 0 1,-1 1 0,1-1-1,-1 0 1,1 1-1,-1-1 1,1 1-1,-1-1 1,1 1-1,-1 0 1,1-1-1,0 1 1,-3 2-1,-4 2 39,0 1-1,1 0 0,0 0 0,-9 10 0,0 3 39,1 0 1,1 1-1,1 1 0,1 1 1,1-1-1,0 2 1,2 0-1,1 0 1,0 0-1,-4 27 0,6-15-4,1 0 0,1 0 0,2 0 0,1 1-1,3-1 1,7 52 0,-4-57 49,18 55 0,-18-73-149,-1 0 1,2 0-1,0 0 0,0-1 0,1 0 0,15 20 0,-12-22-27,-8-10-59,-12-17-48,-28-30 302,2-2 1,-41-75-1,74 119-53,-1 0 1,2 0-1,-1 0 1,1 0-1,0 0 1,-3-14-1,5 18-114,0 0 1,0 0-1,0 0 0,1 0 0,-1 0 0,1 0 1,-1 0-1,1 0 0,0 1 0,-1-1 1,1 0-1,0 0 0,0 0 0,0 1 1,1-1-1,-1 0 0,0 1 0,1-1 1,-1 1-1,1 0 0,-1-1 0,1 1 1,0 0-1,-1 0 0,1 0 0,3-1 1,80-36-1183,-64 31 796,-2-1 1,1-1 0,-1-1-1,-1-1 1,29-21 0,-3-11-317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4.667"/>
    </inkml:context>
    <inkml:brush xml:id="br0">
      <inkml:brushProperty name="width" value="0.05" units="cm"/>
      <inkml:brushProperty name="height" value="0.05" units="cm"/>
    </inkml:brush>
  </inkml:definitions>
  <inkml:trace contextRef="#ctx0" brushRef="#br0">118 0 15307,'-46'121'3366,"1"-2"-2329,36-86-761,-5 39 0,12-63-269,1 1 1,1-1-1,-1 1 1,1-1-1,1 1 1,0-1-1,0 0 0,1 1 1,3 9-1,-4-17-50,0 0 0,0 0 0,0 0-1,0 0 1,0 0 0,1 0 0,-1 0 0,1 0-1,-1 0 1,1 0 0,0-1 0,-1 1-1,1-1 1,0 1 0,0-1 0,0 0-1,1 0 1,-1 0 0,0 0 0,0 0 0,1 0-1,-1 0 1,0-1 0,1 1 0,-1-1-1,0 0 1,1 0 0,-1 0 0,1 0-1,-1 0 1,0 0 0,1-1 0,-1 1 0,3-2-1,4 0-360,-1-1 0,0 0-1,0-1 1,0 0 0,0 0-1,0 0 1,13-12 0,-2 0-393,-1-2 1,0 0 0,26-37-1,36-67-926,-24 34 2854,-45 76 407,-11 12-1513,0 0 1,0 0 0,0 0-1,0-1 1,0 1 0,1 0-1,-1 0 1,0 0 0,0 0-1,0 0 1,0 0-1,0 0 1,1 0 0,-1 0-1,0 0 1,0 0 0,0 0-1,0 1 1,0-1 0,0 0-1,1 0 1,-1 0 0,0 0-1,0 0 1,0 0-1,0 0 1,0 0 0,0 0-1,0 0 1,1 0 0,-1 1-1,0-1 1,0 0 0,0 0-1,0 0 1,0 0 0,0 0-1,0 0 1,0 1-1,0-1 1,0 0 0,0 0-1,0 0 1,0 0 0,0 0-1,0 0 1,0 1 0,-2 25 1375,-10 13-452,-1 1 1,-28 56-1,18-43-518,3-5-147,10-21-229,-1 0 0,-1-1 0,-1-1 0,-23 32 0,36-57-68,0 0 1,0 0-1,0 0 1,0 0-1,0 1 0,0-1 1,0 0-1,0 0 1,0 0-1,0 0 0,0 0 1,0 0-1,-1 0 1,1 0-1,0 0 1,0 0-1,0 0 0,0 1 1,0-1-1,0 0 1,0 0-1,0 0 0,0 0 1,-1 0-1,1 0 1,0 0-1,0 0 1,0 0-1,0 0 0,0 0 1,0 0-1,-1 0 1,1 0-1,0 0 0,0 0 1,0 0-1,0 0 1,0 0-1,0 0 1,0 0-1,0-1 0,-1 1 1,1 0-1,0 0 1,0 0-1,0 0 0,0 0 1,0 0-1,0 0 1,0 0-1,0 0 1,-3-9-178,2-10 31,2-10-157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5.058"/>
    </inkml:context>
    <inkml:brush xml:id="br0">
      <inkml:brushProperty name="width" value="0.05" units="cm"/>
      <inkml:brushProperty name="height" value="0.05" units="cm"/>
    </inkml:brush>
  </inkml:definitions>
  <inkml:trace contextRef="#ctx0" brushRef="#br0">2 422 14867,'-2'26'1248,"7"1"-879,2-6-153,7 2 480,5-6-224,8-11-400,10-4-168,9-17 1984,3-9-1744,4-23 72,0-9 64</inkml:trace>
  <inkml:trace contextRef="#ctx0" brushRef="#br0" timeOffset="1">482 0 15723,'7'23'1553,"0"6"-1065,7 7-136,1 4 568,6 9-280,1 5-80,-5 8-120,-1 4-64,-12 8-119,-4 5-161,-17 13-457,-6-2-343,-23 0 600,-5-5-112,-3-21-72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5.768"/>
    </inkml:context>
    <inkml:brush xml:id="br0">
      <inkml:brushProperty name="width" value="0.05" units="cm"/>
      <inkml:brushProperty name="height" value="0.05" units="cm"/>
    </inkml:brush>
  </inkml:definitions>
  <inkml:trace contextRef="#ctx0" brushRef="#br0">62 196 13691,'0'2'213,"1"0"-1,-1 1 1,1-1 0,-1 0 0,1 1-1,0-1 1,0 0 0,0 0 0,0 0-1,0 0 1,0 0 0,3 3 0,-3-4-160,-1 0 0,1-1 1,0 1-1,0-1 0,-1 0 1,1 1-1,0-1 0,0 0 0,0 1 1,-1-1-1,1 0 0,0 0 1,0 0-1,0 1 0,0-1 1,0 0-1,0 0 0,-1 0 1,1-1-1,0 1 0,0 0 1,0 0-1,0 0 0,-1-1 1,1 1-1,0 0 0,0-1 0,0 1 1,-1-1-1,1 1 0,0-1 1,-1 1-1,1-1 0,0 1 1,-1-1-1,1 0 0,-1 1 1,2-2-1,4-6 88,0 1-1,0-1 1,-1 0 0,0-1-1,0 1 1,-1-1 0,0 0-1,-1 0 1,3-11 0,-3 12-101,-1-1 0,0 1 0,-1-1 1,0 1-1,0-1 0,-1 1 1,0-1-1,-1 0 0,0 1 0,-3-14 1,4 21-38,0 0 1,0 0 0,0 0 0,-1 0-1,1 0 1,0 0 0,-1 1-1,1-1 1,0 0 0,-1 0 0,1 0-1,-1 1 1,1-1 0,-1 0-1,0 0 1,1 1 0,-1-1 0,0 0-1,1 1 1,-1-1 0,0 1-1,0-1 1,1 1 0,-1-1 0,0 1-1,0 0 1,0-1 0,0 1-1,0 0 1,0 0 0,1 0 0,-1 0-1,0-1 1,0 1 0,0 0-1,0 1 1,0-1 0,0 0 0,0 0-1,0 0 1,0 0 0,0 1-1,1-1 1,-1 0 0,0 1 0,0-1-1,-1 2 1,-2 1 8,-1 0 0,1 0 0,0 1 0,1-1 0,-1 1 0,1 0 0,-5 7 0,-4 7 10,2 1 0,0 1 0,1 0 0,1 0 0,-9 35-1,9-24 5,2 1 0,1 0 0,0 37 0,5-63-31,-1 2 10,1-1 0,0 0 0,3 14 1,-3-20-14,0 0 0,0 1 1,1-1-1,-1 0 0,0 1 1,1-1-1,-1 0 1,1 0-1,0 0 0,-1 1 1,1-1-1,0 0 1,0 0-1,0 0 0,0 0 1,0 0-1,0-1 0,0 1 1,0 0-1,0 0 1,0 0-1,0-1 0,0 1 1,1-1-1,-1 1 1,0-1-1,0 1 0,2-1 1,2 0-81,-1 0 0,0 0 0,1-1 0,-1 1 0,0-1 0,0 0 0,0 0 0,1 0 0,-1-1 0,0 0 0,7-4 0,40-29-363,-45 31 448,46-38-293,7-10-88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6.262"/>
    </inkml:context>
    <inkml:brush xml:id="br0">
      <inkml:brushProperty name="width" value="0.05" units="cm"/>
      <inkml:brushProperty name="height" value="0.05" units="cm"/>
    </inkml:brush>
  </inkml:definitions>
  <inkml:trace contextRef="#ctx0" brushRef="#br0">153 267 15515,'-28'29'855,"-40"49"0,61-68-783,0-1 0,1 1-1,0 1 1,1-1 0,0 1 0,0 0-1,1 0 1,1 1 0,-4 21 0,6-30-63,1-1 1,0 0-1,0 1 1,0-1 0,0 0-1,0 1 1,0-1 0,1 0-1,-1 1 1,1-1 0,0 0-1,-1 0 1,1 1 0,0-1-1,0 0 1,1 0 0,0 2-1,0-3-3,-1 0 1,1 0-1,-1 0 0,1 0 0,-1 0 0,1 0 1,0-1-1,-1 1 0,1-1 0,0 1 0,0-1 1,-1 0-1,1 1 0,0-1 0,0 0 0,-1 0 1,1 0-1,0-1 0,0 1 0,0 0 0,-1-1 0,1 1 1,0-1-1,-1 1 0,4-2 0,8-4 10,0 0-1,-1-1 0,1 0 0,-1-1 1,15-13-1,54-52 13,-47 39 211,-2-1-1,-2-2 0,-1-1 1,-2-1-1,-2-1 1,-1-1-1,19-49 0,-41 87-195,0 0 49,0-1 0,-1 0 0,1 0-1,-1 0 1,1-1 0,-1 1 0,0 0 0,-1 0-1,1-1 1,-1 1 0,0 0 0,0-7 0,0 11-72,-1 0 0,1-1 0,0 1 0,0 0 0,-1-1 0,1 1 1,0 0-1,-1-1 0,1 1 0,0 0 0,-1 0 0,1 0 0,0-1 1,-1 1-1,1 0 0,-1 0 0,1 0 0,0 0 0,-1 0 0,1 0 0,-1 0 1,1 0-1,-1 0 0,1 0 0,0 0 0,-1 0 0,1 0 0,-1 0 1,1 0-1,0 0 0,-1 0 0,1 0 0,-1 0 0,1 1 0,-1-1 1,-15 10 427,8-1-362,0 0-1,0 0 1,1 1-1,1 0 1,0 0 0,0 1-1,1-1 1,-7 23-1,3-7-69,1 1 0,-6 49 0,12-64-121,1 0 0,1 0 1,0 0-1,0 0 0,1 0 1,1 0-1,3 14 0,-4-23 68,0 0-1,0 0 0,0 0 1,0 0-1,0 0 0,1-1 1,-1 1-1,1 0 0,0 0 1,0-1-1,0 1 0,0-1 1,0 0-1,1 0 0,-1 0 1,1 0-1,-1 0 0,1 0 1,0-1-1,0 1 0,0-1 1,0 0-1,0 1 0,0-1 1,0-1-1,0 1 0,0 0 1,0-1-1,0 0 0,0 0 1,1 0-1,4 0 0,43-10-344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6.724"/>
    </inkml:context>
    <inkml:brush xml:id="br0">
      <inkml:brushProperty name="width" value="0.05" units="cm"/>
      <inkml:brushProperty name="height" value="0.05" units="cm"/>
    </inkml:brush>
  </inkml:definitions>
  <inkml:trace contextRef="#ctx0" brushRef="#br0">207 131 15171,'0'0'30,"0"-1"-1,0 1 1,0 0 0,0-1-1,0 1 1,0 0 0,0 0-1,0-1 1,0 1-1,0 0 1,0 0 0,0-1-1,0 1 1,0 0 0,0 0-1,0-1 1,-1 1-1,1 0 1,0 0 0,0-1-1,0 1 1,0 0 0,-1 0-1,1 0 1,0-1-1,0 1 1,-1 0 0,1 0-1,0 0 1,0 0-1,-1 0 1,1 0 0,0-1-1,0 1 1,-1 0 0,1 0-1,0 0 1,0 0-1,-1 0 1,1 0 0,0 0-1,0 0 1,-1 0 0,1 0-1,0 0 1,-1 0-1,1 0 1,0 0 0,0 1-1,-1-1 1,1 0-1,0 0 1,0 0 0,-1 0-1,1 0 1,0 1 0,0-1-1,-1 0 1,-18 14 412,0 5-131,1 0 0,0 0 1,2 2-1,0 0 0,2 1 0,0 0 1,1 2-1,2-1 0,0 1 0,-11 38 0,21-58-274,0 1-1,0 0 1,0 0-1,1 0 1,-1 0-1,1-1 1,1 1-1,0 6 1,-1-10-31,0 0-1,0 0 1,1 0 0,-1 0 0,1 0-1,-1-1 1,1 1 0,-1 0 0,1 0-1,-1 0 1,1-1 0,0 1-1,-1 0 1,1-1 0,0 1 0,-1-1-1,1 1 1,0-1 0,0 1 0,0-1-1,0 1 1,0-1 0,-1 0-1,1 1 1,0-1 0,0 0 0,0 0-1,0 0 1,0 0 0,0 0 0,0 0-1,0 0 1,0 0 0,0 0-1,0 0 1,0 0 0,0-1 0,0 1-1,0 0 1,-1-1 0,1 1 0,1-1-1,8-3 8,-1-1 1,0 0-1,0 0 0,-1-1 0,1 0 0,-1 0 0,12-13 1,-12 12-12,43-44-29,-3-1 0,-2-2-1,-2-2 1,-3-3 0,41-75-1,-79 127-16,-5 5 14,-7 10-12,-3 8 49,0 1-1,1 1 1,1 0 0,-11 26-1,-24 82 193,42-114-165,0 0 1,0 0-1,1 0 0,-1 19 0,3-29-28,0 0 0,0 0 1,0 0-1,0 0 0,0 0 0,1 0 0,-1-1 0,0 1 1,1 0-1,-1 0 0,1 0 0,0-1 0,0 1 0,0 0 1,0-1-1,0 1 0,0 0 0,0-1 0,0 0 1,0 1-1,1-1 0,-1 0 0,1 1 0,-1-1 0,1 0 1,-1 0-1,1 0 0,0 0 0,0-1 0,-1 1 0,1 0 1,0-1-1,0 1 0,0-1 0,-1 0 0,1 1 0,3-1 1,4-1-7,1 1 1,-1-2-1,1 1 1,-1-1-1,0-1 1,0 0-1,0 0 1,0-1 0,0 0-1,15-9 1,9-9-107,38-32 0,-51 38 60,6-7-26,-21 18 45,1-1 1,0 1 0,0 0-1,1 0 1,0 0 0,-1 1-1,10-4 1,-16 8 25,0 1 0,1-1 0,-1 0 0,0 0 0,0 0 0,0 0 0,0 0 0,1 1 0,-1-1 0,0 0 0,0 0 0,0 0 0,0 0 0,0 1 0,0-1 0,0 0 0,0 0 0,1 0 0,-1 1 0,0-1 0,0 0 0,0 0 0,0 0 0,0 1 0,0-1 0,0 0 0,0 0 0,0 1 0,0-1 0,0 0 0,0 0 0,-1 0 0,1 1 0,0-1 0,0 0 0,0 0 0,0 0 0,0 1 0,0-1 1,0 0-1,-1 0 0,1 0 0,0 0 0,0 0 0,0 1 0,0-1 0,-1 0 0,-6 15 21,-52 107 347,53-107-315,1 0 1,0 1 0,1-1-1,1 1 1,0 0-1,-1 24 1,4-38-70,0 0 1,1 1-1,-1-1 1,0 0-1,0 0 1,1 1-1,0-1 1,-1 0-1,1 0 0,0 0 1,2 4-1,-2-6-6,-1 1-1,1-1 1,-1 1-1,1-1 0,0 1 1,-1-1-1,1 1 1,0-1-1,0 0 1,-1 0-1,1 1 0,0-1 1,0 0-1,0 0 1,-1 0-1,1 0 1,0 0-1,0 0 0,0 0 1,-1 0-1,1 0 1,0 0-1,0 0 1,-1 0-1,1-1 0,0 1 1,0 0-1,-1-1 1,1 1-1,0 0 1,0-1-1,-1 1 0,1-1 1,-1 1-1,1-1 1,0 0-1,-1 1 1,1-1-1,0 0 0,7-8-72,0 1-1,-1-1 0,0-1 1,10-16-1,-13 21 47,24-42-309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7.141"/>
    </inkml:context>
    <inkml:brush xml:id="br0">
      <inkml:brushProperty name="width" value="0.05" units="cm"/>
      <inkml:brushProperty name="height" value="0.05" units="cm"/>
    </inkml:brush>
  </inkml:definitions>
  <inkml:trace contextRef="#ctx0" brushRef="#br0">28 1 15947,'-4'8'699,"0"-2"-492,1-1 1,0 1-1,1-1 0,0 1 0,-1 0 0,2 0 1,-1 0-1,1 0 0,0 0 0,-1 11 0,3-16-256,-1 0 0,0 0 0,1 0-1,-1 0 1,1 0 0,0 0 0,-1 0 0,1-1-1,-1 1 1,1 0 0,0 0 0,0-1-1,-1 1 1,1 0 0,0-1 0,0 1-1,0-1 1,0 1 0,0-1 0,0 0 0,0 1-1,0-1 1,0 0 0,0 0 0,0 1-1,0-1 1,0 0 0,0 0 0,0 0-1,0 0 1,1-1 0,36-3-1085,-34 3 1129,44-11-1710,-34 8 1128,0 0-1,0 1 1,0 0-1,28 0 0,-42 3 643,1 0 0,-1 0 0,1 0 0,-1 0 0,1 0-1,-1 0 1,1 0 0,0 0 0,-1 0 0,1 0 0,-1 0-1,1 1 1,-1-1 0,1 0 0,-1 0 0,0 1-1,1-1 1,-1 0 0,1 1 0,-1-1 0,1 1 0,-1-1-1,0 0 1,1 1 0,-1-1 0,0 1 0,0-1 0,1 1-1,-1-1 1,0 2 0,1-1 31,-1 1 1,0-1-1,0 1 0,-1-1 1,1 1-1,0 0 0,0-1 1,-1 1-1,1-1 0,-1 1 1,0 1-1,-25 41 1717,21-37-1115,-5 9 55,2-6-277,1 1 1,1 1-1,-6 12 0,12-24-447,-1 1-1,1 0 1,0-1-1,0 1 1,-1-1-1,1 1 1,0-1-1,0 1 1,0-1-1,0 1 1,0 0-1,0-1 1,0 1-1,0-1 1,0 1-1,0 0 1,0-1-1,0 1 0,0-1 1,0 1-1,1-1 1,-1 2-1,11-1-22,20-13-496,-26 10 422,23-11-727,41-13 0,-61 23 634,1 1 0,-1 0 1,1 0-1,0 1 0,-1 0 1,1 1-1,0 0 1,0 0-1,14 3 0,-20-3 158,0 1-1,-1 0 0,1 0 0,0 0 0,-1 0 0,1 0 1,-1 1-1,0-1 0,1 1 0,-1 0 0,0 0 1,0-1-1,0 1 0,0 1 0,-1-1 0,1 0 0,0 0 1,-1 1-1,0-1 0,1 0 0,-1 1 0,0 0 0,0-1 1,0 1-1,-1-1 0,1 1 0,-1 0 0,1 0 1,-1-1-1,0 4 0,0 2 112,-1-1 0,1 0 1,-1 0-1,-1 0 0,1 0 0,-1 0 1,-1 0-1,1 0 0,-1-1 0,-6 10 1,-3 3 380,-1 0 1,-1-1-1,-26 26 0,32-35-226,-2-1 0,1 0 0,-1 0 0,0-1 0,-1 0 0,0-1 0,0 0 0,-13 4 0,21-8-224,-1-1-1,0 0 1,0 0 0,1-1 0,-1 1 0,0-1 0,0 0-1,0 0 1,0 0 0,1-1 0,-1 1 0,-6-2 0,7 1-72,1 0 0,0 0 0,0 0 0,0 0 0,1-1 0,-1 1 1,0 0-1,0-1 0,1 0 0,-1 1 0,1-1 0,-1 0 1,1 1-1,0-1 0,-1 0 0,1 0 0,0 0 0,0 0 0,1 0 1,-1-1-1,0 1 0,0-4 0,0-3-39,0 0-1,0 0 1,1 1 0,1-1-1,-1 0 1,2 0 0,1-9-1,11-26-441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7.684"/>
    </inkml:context>
    <inkml:brush xml:id="br0">
      <inkml:brushProperty name="width" value="0.05" units="cm"/>
      <inkml:brushProperty name="height" value="0.05" units="cm"/>
    </inkml:brush>
  </inkml:definitions>
  <inkml:trace contextRef="#ctx0" brushRef="#br0">167 0 16003,'-18'34'881,"-66"139"2022,69-137-2278,1 0 0,-16 74 0,28-100-531,0 1 0,1-1 1,0 0-1,1 1 0,0-1 0,2 11 0,-2-17-95,1-1-1,0 1 1,0-1 0,0 0-1,0 1 1,0-1-1,1 0 1,-1 0-1,1 0 1,0 0-1,0 0 1,0 0-1,1-1 1,-1 1-1,0-1 1,1 1-1,0-1 1,-1 0-1,1 0 1,0 0-1,6 2 1,0-1-82,-1 0 0,1-1 0,0 0 0,0-1 0,0 0 0,13 0 0,25 4-394,-45-5 462,0 0 1,-1 1-1,1-1 0,0 1 0,-1 0 0,1-1 0,0 1 1,-1 0-1,1 0 0,-1 0 0,1 0 0,-1 0 0,0 1 1,1-1-1,-1 0 0,0 1 0,0-1 0,0 1 0,0-1 1,0 1-1,0-1 0,-1 1 0,1 0 0,0-1 0,-1 1 1,1 3-1,1 3 25,-1 1 0,-1 0 0,0 0 0,-1 13 0,1-15 33,-1 1 0,1 0 0,2 12-1,-2-20-39,0 1-1,0-1 1,0 0-1,0 0 0,0 0 1,0 1-1,0-1 0,0 0 1,0 0-1,1 0 0,-1 0 1,0 1-1,0-1 1,0 0-1,0 0 0,0 0 1,0 0-1,0 1 0,1-1 1,-1 0-1,0 0 0,0 0 1,0 0-1,0 0 1,1 0-1,-1 0 0,0 0 1,0 0-1,0 1 0,0-1 1,1 0-1,-1 0 0,0 0 1,0 0-1,0 0 1,1 0-1,-1 0 0,0 0 1,1 0-1,8-6 51,6-12-3,21-29-22,-3-3 0,34-64 0,-67 114-27,0 0 0,0 0 0,0 0 0,0 1 0,0-1 0,0 0 0,0 0 1,0 0-1,0 0 0,0 0 0,0 0 0,0 0 0,1 0 0,-1 0 0,0 0 0,0 0 0,0 0 0,0 0 0,0 0 1,0 0-1,0 0 0,0 0 0,0 0 0,0 0 0,0 0 0,0 0 0,1 0 0,-1 0 0,0 0 0,0 0 0,0 0 1,0 0-1,0 0 0,0 0 0,0 0 0,0 0 0,0 0 0,0 0 0,0 0 0,0 0 0,1 0 0,-1 0 0,0 0 1,0 0-1,0 0 0,0 0 0,0 0 0,0-1 0,0 1 0,0 0 0,0 0 0,0 0 0,0 0 0,0 0 0,0 0 0,0 0 1,0 0-1,0 0 0,0 0 0,0 0 0,0-1 0,0 1 0,0 0 0,0 0 0,0 0 0,0 0 0,0 0 0,2 10 77,-1-6-59,-1 0 0,1-1 0,0 1-1,0-1 1,0 1 0,0-1-1,0 0 1,1 1 0,2 3 0,0-4-1,-1 1 1,1-1 0,1 0 0,-1 0 0,0 0 0,1 0 0,-1-1 0,1 0-1,0 0 1,0 0 0,0-1 0,0 1 0,0-1 0,0 0 0,0-1-1,0 1 1,0-1 0,0 0 0,8-1 0,2-1 0,1 0 0,-1-1 0,0 0 0,-1-1-1,21-9 1,-13 3-60,0-2-1,33-22 0,-21 12-159,-53 54 62,7-10 212,1 0 0,-10 27 0,18-39-133,-1 0 0,2 0 0,-1 1 0,1-1 0,1 1 0,0 0 0,0 16 0,1-27 46,0 1 1,0-1 0,0 0 0,0 1 0,0-1 0,0 0 0,0 1 0,0-1 0,0 1-1,0-1 1,0 0 0,0 1 0,0-1 0,0 0 0,0 1 0,0-1 0,0 0-1,1 1 1,-1-1 0,0 0 0,0 1 0,0-1 0,1 0 0,-1 0 0,0 1-1,0-1 1,1 0 0,-1 1 0,0-1 0,0 0 0,1 0 0,-1 0 0,0 0 0,1 1-1,-1-1 1,0 0 0,1 0 0,-1 0 0,0 0 0,1 0 0,-1 0 0,0 0-1,1 0 1,-1 0 0,1 0 0,-1 0 0,0 0 0,1 0 0,-1 0 0,0 0 0,1 0-1,-1 0 1,0 0 0,1-1 0,18-16-283,3-8-47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2.213"/>
    </inkml:context>
    <inkml:brush xml:id="br0">
      <inkml:brushProperty name="width" value="0.05" units="cm"/>
      <inkml:brushProperty name="height" value="0.05" units="cm"/>
    </inkml:brush>
  </inkml:definitions>
  <inkml:trace contextRef="#ctx0" brushRef="#br0">1 1 16123,'0'5'1457,"0"4"-1025,0 1-184,0 10 664,6 6-256,-1 8-312,3 5-96,2 5-216,-2 2-160,1-1-376,-1-1-152,1-7-152,-8-5 576,-1-11-176,-4-5-192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8.116"/>
    </inkml:context>
    <inkml:brush xml:id="br0">
      <inkml:brushProperty name="width" value="0.05" units="cm"/>
      <inkml:brushProperty name="height" value="0.05" units="cm"/>
    </inkml:brush>
  </inkml:definitions>
  <inkml:trace contextRef="#ctx0" brushRef="#br0">19 0 17284,'-9'16'1096,"5"-3"-1272,0-1-160,2-1 648,4-1-344,5-4-128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8.539"/>
    </inkml:context>
    <inkml:brush xml:id="br0">
      <inkml:brushProperty name="width" value="0.05" units="cm"/>
      <inkml:brushProperty name="height" value="0.05" units="cm"/>
    </inkml:brush>
  </inkml:definitions>
  <inkml:trace contextRef="#ctx0" brushRef="#br0">154 0 16716,'-66'125'3052,"-5"13"-623,69-134-2345,-1 2 62,1 1 0,-1-1 0,1 0 0,-2 11 0,4-16-133,0 0 1,0 1-1,0-1 0,0 1 1,0-1-1,0 0 0,0 1 1,0-1-1,0 0 0,1 1 0,-1-1 1,0 0-1,1 0 0,-1 1 1,1-1-1,0 0 0,-1 0 1,1 0-1,0 1 0,0-1 1,0 0-1,0 0 0,-1 0 0,1-1 1,1 1-1,-1 0 0,0 0 1,0 0-1,2 0 0,3 1-127,0 0-1,0 0 1,1 0-1,-1-1 1,0 0-1,1 0 1,9-1-1,53-4-1292,-33 1 604,-14 1 332,2 0-342,30 2-1,-48 0 684,-1 1-1,1 0 1,-1-1 0,1 2-1,-1-1 1,0 1 0,0 0-1,0 0 1,1 0 0,-2 0 0,7 5-1,-9-5 158,0 0 0,0 0 0,0 0-1,0 1 1,0-1 0,-1 1 0,1-1 0,-1 1-1,0-1 1,0 1 0,0 0 0,0 0 0,0 0-1,0 0 1,-1-1 0,1 1 0,-1 0 0,0 0 0,0 0-1,0 0 1,0 0 0,-1 0 0,1 0 0,-1 0-1,0 0 1,0 0 0,-2 4 0,-1 5 292,-1-1 1,-1 0 0,0 0-1,0 0 1,-10 10 0,5-6 287,-1-1 1,-1 0 0,-22 18-1,30-28-466,0 0-1,0 0 1,0-1-1,0 1 0,-1-1 1,1-1-1,-1 1 1,0-1-1,1 0 1,-1 0-1,0-1 0,0 0 1,-1 0-1,-9 1 1,14-3-166,-1 1 1,0-1 0,0 1 0,0-1-1,1 0 1,-1 0 0,0 0 0,1 0-1,-1-1 1,1 1 0,-1-1-1,1 1 1,0-1 0,-1 0 0,1 0-1,0 0 1,0 0 0,1-1 0,-1 1-1,0 0 1,1-1 0,-1 1-1,1-1 1,0 1 0,0-1 0,0 0-1,0 0 1,0 1 0,1-1 0,-1 0-1,1-4 1,-1 0-122,0 0 0,1 0-1,0 0 1,1 0 0,-1 0 0,1 0 0,1 0-1,-1 0 1,1 0 0,1 0 0,4-11 0,13-11-547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9.049"/>
    </inkml:context>
    <inkml:brush xml:id="br0">
      <inkml:brushProperty name="width" value="0.05" units="cm"/>
      <inkml:brushProperty name="height" value="0.05" units="cm"/>
    </inkml:brush>
  </inkml:definitions>
  <inkml:trace contextRef="#ctx0" brushRef="#br0">80 278 16796,'-2'9'415,"-1"0"0,1 0 1,-1 0-1,-1-1 0,1 1 1,-2-1-1,-5 9 0,-8 18 885,11-20-721,1 2 0,-6 19 1,11-32-534,0-1 1,0 0 0,0 1-1,1-1 1,0 1 0,-1-1-1,1 1 1,0-1 0,1 0-1,-1 1 1,1-1 0,-1 1-1,1-1 1,0 0 0,0 0-1,1 1 1,-1-1 0,3 5-1,-2-7-41,-1 1 0,1-1 0,-1 0-1,1 1 1,-1-1 0,1 0-1,0 0 1,-1 0 0,1 0-1,0-1 1,0 1 0,0 0-1,0-1 1,-1 1 0,1-1-1,3 0 1,0 1-27,0-1-1,0-1 0,0 1 0,-1-1 1,1 0-1,6-2 0,6-2-183,-2-2 0,28-14 0,-19 7-176,-1-1 0,-1 0 0,0-2 0,-2-1 0,0-1 1,0 0-1,21-29 0,-41 47 356,1 0 1,0 1-1,-1-1 1,1 0-1,-1 0 1,1 1-1,-1-1 1,1 0-1,-1 0 0,1 0 1,-1 1-1,0-1 1,1 0-1,-1 0 1,0 0-1,0 0 1,0 0-1,0 0 1,0-1-1,0 2 23,-1 0 1,1 0-1,-1-1 0,1 1 0,0 0 0,-1 0 1,1 0-1,-1 0 0,1 0 0,-1-1 0,1 1 1,-1 0-1,1 0 0,-1 0 0,1 0 0,-1 1 1,1-1-1,-1 0 0,1 0 0,-1 0 0,1 0 1,-1 0-1,1 1 0,-1-1 0,-4 2 57,0 0-1,0 1 1,0-1 0,0 1-1,-5 4 1,0 3 148,-1 0 0,2 1 0,0 1 0,0 0 0,1 0 0,0 0 0,1 1 0,0 0 0,-5 18 0,11-29-168,0 0-1,0 0 0,0 1 0,1-1 1,-1 0-1,1 1 0,-1-1 0,1 0 1,0 1-1,0-1 0,0 1 0,1-1 1,-1 0-1,0 1 0,1-1 0,-1 1 1,1-1-1,0 0 0,0 0 0,0 1 1,0-1-1,3 4 0,-2-5-27,0 1-1,0 0 1,1 0-1,-1-1 1,0 0-1,1 1 1,0-1-1,-1 0 1,1 0-1,0 0 1,-1-1-1,1 1 1,0-1-1,0 1 1,-1-1-1,1 0 1,0 0-1,0 0 1,4-1-1,7-1-156,0-1 0,0-1 0,0 0-1,-1 0 1,1-2 0,-1 1 0,0-2 0,19-13-1,-5 2-470,-2-1 0,43-41 0,-41 30 46,-1 0 0,-2-1-1,36-60 1,-31 38-289,39-96-1,-65 136 1805,-7 13-504,-9 16 2,-11 29 605,2 0 0,2 2 0,-18 65-1,23-56-753,3 0 0,2 1-1,2 0 1,1 116 0,10-153-272,-3-20-16,0 0 1,0 0-1,0 0 1,0 0-1,0 0 0,0 1 1,0-1-1,0 0 0,0 0 1,0 0-1,1 0 1,-1 0-1,0 0 0,0 0 1,0 1-1,0-1 1,0 0-1,0 0 0,0 0 1,0 0-1,1 0 0,-1 0 1,0 0-1,0 0 1,0 0-1,0 0 0,0 0 1,0 0-1,1 0 0,-1 0 1,0 0-1,0 0 1,0 0-1,0 0 0,0 0 1,0 0-1,1 0 1,-1 0-1,0 0 0,0 0 1,0 0-1,0 0 0,0 0 1,0 0-1,1 0 1,-1 0-1,0 0 0,0 0 1,0 0-1,0-1 0,0 1 1,0 0-1,0 0 1,1 0-1,1-3 5,-1 0 1,1-1-1,0 1 0,-1 0 1,0-1-1,1 1 0,0-5 1,61-323-414,-59 310 285,-4 21 121,0 0-1,-1 0 1,1 0 0,0 0-1,0 0 1,0 0 0,0 0-1,0 0 1,0-1 0,0 1 0,0 0-1,0 0 1,0 0 0,0 0-1,0 0 1,0 0 0,0 0-1,0-1 1,0 1 0,0 0-1,0 0 1,0 0 0,0 0 0,0 0-1,1 0 1,-1 0 0,0 0-1,0-1 1,0 1 0,0 0-1,0 0 1,0 0 0,0 0 0,0 0-1,0 0 1,0 0 0,0 0-1,1 0 1,-1 0 0,0 0-1,0 0 1,0 0 0,0 0 0,0 0-1,0-1 1,0 1 0,1 0-1,-1 0 1,0 0 0,0 0-1,0 0 1,0 0 0,0 0-1,0 1 1,0-1 0,0 0 0,1 0-1,-1 0 1,0 0 0,0 0-1,0 0 1,0 0 0,0 0-1,3 8-63,-3-8 66,4 19 9,0-1-1,2 1 0,0-1 0,13 26 0,-16-38-11,0-1 0,1 0 0,-1 0 0,1 0 0,1 0 0,-1 0-1,1-1 1,-1 0 0,1 0 0,0 0 0,1-1 0,-1 0 0,1 0-1,-1 0 1,1 0 0,0-1 0,0 0 0,8 2 0,-1-3-31,-1 1 0,1-1 1,-1-1-1,1 0 1,-1-1-1,1-1 0,-1 0 1,1 0-1,-1-1 0,0-1 1,0 0-1,18-9 0,-6 2-15,0-2-1,-1-1 1,0-1-1,37-33 0,-74 65 418,0 0 0,1 1 0,-17 32 0,17-29-134,0 1 93,-13 30 0,23-44-264,-1 0 0,2 0 0,-1 0 0,1 1 0,1-1 0,-1 1 0,1 13 0,0-22-71,1 1 0,0-1 0,0 0 1,0 1-1,0-1 0,0 1 1,0-1-1,0 1 0,0-1 0,0 1 1,0-1-1,0 1 0,0-1 0,0 1 1,0-1-1,1 1 0,-1-1 1,0 1-1,0-1 0,0 1 0,1-1 1,-1 0-1,0 1 0,1-1 1,-1 1-1,0-1 0,1 0 0,-1 1 1,0-1-1,1 0 0,-1 0 0,1 1 1,-1-1-1,1 0 0,-1 0 1,0 0-1,1 1 0,-1-1 0,1 0 1,-1 0-1,1 0 0,-1 0 1,1 0-1,-1 0 0,1 0 0,-1 0 1,1 0-1,-1 0 0,1 0 0,-1 0 1,1-1-1,-1 1 0,1 0 1,21-16-925,-12 5 682,0 0 0,-2-1 0,1 0-1,-1 0 1,-1-1 0,6-14 0,-3 8 5,18-37-405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09.513"/>
    </inkml:context>
    <inkml:brush xml:id="br0">
      <inkml:brushProperty name="width" value="0.05" units="cm"/>
      <inkml:brushProperty name="height" value="0.05" units="cm"/>
    </inkml:brush>
  </inkml:definitions>
  <inkml:trace contextRef="#ctx0" brushRef="#br0">41 0 15835,'-3'1'201,"1"0"-1,0 0 0,-1 0 0,1 1 0,0-1 1,0 1-1,0-1 0,0 1 0,0 0 1,0-1-1,0 1 0,0 0 0,1 0 0,-1 0 1,1 1-1,0-1 0,-1 0 0,0 4 0,2-5-173,-1 0 0,0 0 0,1 1-1,0-1 1,-1 0 0,1 1 0,0-1-1,-1 0 1,1 1 0,0-1-1,0 0 1,0 1 0,0-1 0,1 0-1,-1 1 1,0-1 0,0 0 0,1 1-1,-1-1 1,1 0 0,-1 1-1,1-1 1,0 0 0,0 0 0,-1 0-1,1 0 1,0 0 0,0 0 0,0 0-1,0 0 1,0 0 0,0 0-1,0 0 1,0 0 0,1-1 0,1 2-1,7 2-117,-1-1 0,1-1 0,1 1 0,-1-1 0,19 1-1,58-3-306,-47-1-190,20 0-920,-20 0 1133,49 4 0,-86-3 398,1 1-1,-1-1 1,0 1-1,0 0 1,1 0 0,-1 0-1,4 3 1,-6-4 10,-1 0-1,1 1 1,0-1 0,-1 1-1,1-1 1,-1 1 0,1-1-1,-1 1 1,1 0 0,-1-1-1,1 1 1,-1-1 0,1 1 0,-1 0-1,0-1 1,0 1 0,1 0-1,-1 0 1,0-1 0,0 1-1,0 0 1,0 0 0,1-1-1,-1 1 1,-1 0 0,1 0-1,0 0 1,0-1 0,0 1-1,0 0 1,0 0 0,-1-1 0,1 1-1,0 0 1,-1-1 0,1 1-1,0 0 1,-1-1 0,0 2-1,-5 6 445,-1 0 0,0 0 0,0-1 0,-15 11 0,-7 8 754,20-16-834,-1-2-129,1 1 0,1 1 0,-1-1 0,2 2 0,-8 11 0,14-22-263,1 1 0,0-1 0,-1 1 0,1-1 0,0 1 0,0-1 0,-1 1-1,1-1 1,0 1 0,0-1 0,0 1 0,0-1 0,-1 1 0,1 0 0,0-1-1,0 1 1,0-1 0,0 1 0,0-1 0,1 1 0,-1-1 0,0 1 0,0-1 0,0 1-1,0 0 1,1-1 0,-1 1 0,0-1 0,0 0 0,1 1 0,-1-1 0,0 1-1,1-1 1,-1 1 0,0-1 0,1 0 0,-1 1 0,1-1 0,-1 0 0,1 1-1,-1-1 1,1 0 0,-1 0 0,1 1 0,-1-1 0,1 0 0,-1 0 0,1 0-1,-1 0 1,2 0 0,27 0-206,-3-6-183,0-1-1,-1 0 0,0-2 1,29-15-1,-31 13 16,1 1-1,0 1 0,1 1 1,37-7-1,-60 15 392,1-1-1,-1 1 1,1 0 0,-1-1-1,1 1 1,-1 0 0,1 1-1,-1-1 1,1 0 0,-1 1 0,0 0-1,1-1 1,-1 1 0,0 0-1,1 0 1,-1 0 0,0 0-1,0 1 1,0-1 0,0 1-1,0-1 1,0 1 0,0 0 0,0 0-1,1 2 1,1 3 205,0 0 1,-1 0-1,0 0 1,-1 1-1,0-1 1,3 13-1,-4-12-61,1 0 0,0 0 0,1 0-1,0 0 1,0 0 0,4 7 0,-4-11-160,0-1-1,1 1 1,-1-1 0,0 1 0,1-1 0,0 0 0,0-1-1,0 1 1,0-1 0,0 0 0,0 0 0,1 0 0,-1 0 0,1-1-1,-1 1 1,1-1 0,0-1 0,7 2 0,9-2-288,1 0 0,-1-1 0,22-3 0,20-2-1379,-63 6 1631,1 0 0,-1 0 0,0 0 1,1 0-1,-1-1 0,1 1 0,-1 0 1,1 0-1,-1 0 0,1 0 0,-1 0 0,1 1 1,-1-1-1,1 0 0,-1 0 0,0 0 1,1 0-1,-1 0 0,1 1 0,-1-1 1,1 0-1,-1 0 0,0 1 0,1-1 0,-1 0 1,0 0-1,1 1 0,-16 0-415,-3-6 138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10.844"/>
    </inkml:context>
    <inkml:brush xml:id="br0">
      <inkml:brushProperty name="width" value="0.05" units="cm"/>
      <inkml:brushProperty name="height" value="0.05" units="cm"/>
    </inkml:brush>
  </inkml:definitions>
  <inkml:trace contextRef="#ctx0" brushRef="#br0">627 104 15595,'1'-2'132,"0"0"0,0 0 0,0 0-1,0 0 1,0-1 0,-1 1-1,1 0 1,0 0 0,-1-1 0,0 1-1,0 0 1,1-1 0,-1 1-1,-1 0 1,1 0 0,0-1 0,0 1-1,-1 0 1,0-1 0,1 1 0,-1 0-1,0 0 1,0 0 0,0 0-1,0 0 1,0 0 0,-1 0 0,1 0-1,-1 0 1,1 0 0,-1 1 0,0-1-1,-3-2 1,-1 0 121,1 1 0,-2-1 0,1 1-1,0 1 1,-1-1 0,1 1 0,-1 0 0,1 0 0,-1 1 0,-11-1 0,-2 1-59,0 1 0,0 1 1,1 1-1,-1 1 1,0 0-1,1 2 0,0 0 1,-35 14-1,33-6-204,20-5-93,11-1-97,5-3 56,-5-1 20,1 1 0,-1 0 0,16 8-1,-23-10 106,0 0-1,-1 0 0,1 0 0,0 1 1,-1-1-1,1 1 0,-1-1 0,0 1 1,0 0-1,0 0 0,0-1 0,0 2 1,-1-1-1,1 0 0,-1 0 0,1 4 1,0 2 13,-1 0 0,-1 0 1,1 0-1,-1 0 1,-1 0-1,0 0 0,0 0 1,0 0-1,-1 0 0,-1 0 1,0-1-1,0 1 1,0-1-1,-1 0 0,0 0 1,-11 15-1,6-9 6,-2 0-1,1-1 1,-2-1 0,1 0-1,-2 0 1,0-1 0,0 0-1,-18 10 1,23-17-54,1 0 0,0 0 1,-1-1-1,0 0 0,1 0 0,-1-1 1,0 0-1,0 0 0,-1-1 0,1 0 0,0-1 1,0 0-1,-1 0 0,1-1 0,0 0 1,0 0-1,0-1 0,0 0 0,0 0 1,0-1-1,0 0 0,1 0 0,-1-1 0,-10-6 1,-31-25-231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5:11.382"/>
    </inkml:context>
    <inkml:brush xml:id="br0">
      <inkml:brushProperty name="width" value="0.05" units="cm"/>
      <inkml:brushProperty name="height" value="0.05" units="cm"/>
    </inkml:brush>
  </inkml:definitions>
  <inkml:trace contextRef="#ctx0" brushRef="#br0">165 538 12555,'-56'7'890,"34"-5"-187,0 2 0,-42 11 0,90-16 920,263-52 805,-177 29-2118,668-129 489,8 26-801,446 16-220,7 63 33,-154 8-1704,-1031 37 1628,116-3-988,-175 6 1167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15.732"/>
    </inkml:context>
    <inkml:brush xml:id="br0">
      <inkml:brushProperty name="width" value="0.05" units="cm"/>
      <inkml:brushProperty name="height" value="0.05" units="cm"/>
    </inkml:brush>
  </inkml:definitions>
  <inkml:trace contextRef="#ctx0" brushRef="#br0">65 0 13531,'3'0'1224,"-2"6"-928,-4 17-80,-5 6 544,-2 14-391,-2 8-81,1 14-56,1 6-16,3 2-72,1 1-88,5-6-240,1-2-144,5-10 824,1-7-520,0-13-16,1-5-8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16.104"/>
    </inkml:context>
    <inkml:brush xml:id="br0">
      <inkml:brushProperty name="width" value="0.05" units="cm"/>
      <inkml:brushProperty name="height" value="0.05" units="cm"/>
    </inkml:brush>
  </inkml:definitions>
  <inkml:trace contextRef="#ctx0" brushRef="#br0">39 0 11002,'-7'62'1153,"-2"2"-745,1-1-192,1-1 1384,1-3-1312,5-5-304,2-2 40,5 0-24,-1 1-16,3 8-32</inkml:trace>
  <inkml:trace contextRef="#ctx0" brushRef="#br0" timeOffset="1">42 1436 7842,'0'79'704,"-1"0"-576,-2 3-104,-1 1 664,2 4-152,-1-2-96,2-6-8,1-3 8,4-9 0,2-3-23,4-3-49,0-3-16,-2 1-312,0 4-40,-3 5-8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16.476"/>
    </inkml:context>
    <inkml:brush xml:id="br0">
      <inkml:brushProperty name="width" value="0.05" units="cm"/>
      <inkml:brushProperty name="height" value="0.05" units="cm"/>
    </inkml:brush>
  </inkml:definitions>
  <inkml:trace contextRef="#ctx0" brushRef="#br0">36 1 11899,'2'149'1210,"0"-12"459,-16 151-1,14-286-1680,0 0-1,-1 0 1,1 0 0,0 0-1,-1 0 1,1 1 0,-1-1-1,0 0 1,0 0-1,1 0 1,-1-1 0,-1 1-1,1 0 1,0 0 0,0 0-1,-1-1 1,-1 3-1,-7 1-87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17.171"/>
    </inkml:context>
    <inkml:brush xml:id="br0">
      <inkml:brushProperty name="width" value="0.05" units="cm"/>
      <inkml:brushProperty name="height" value="0.05" units="cm"/>
    </inkml:brush>
  </inkml:definitions>
  <inkml:trace contextRef="#ctx0" brushRef="#br0">47 3 12315,'-6'-3'1256,"2"9"-768,1 1-216,-3 13 1120,2 10-912,-1 17-167,-2 8-65,4 25-88,0 13-64,1 16-56,0 6-48,1 7-88,1 1-120,3 2-201,2-3-567,4-16 784,-1-9-136,5-20-120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2.659"/>
    </inkml:context>
    <inkml:brush xml:id="br0">
      <inkml:brushProperty name="width" value="0.05" units="cm"/>
      <inkml:brushProperty name="height" value="0.05" units="cm"/>
    </inkml:brush>
  </inkml:definitions>
  <inkml:trace contextRef="#ctx0" brushRef="#br0">1 125 15891,'18'-4'1281,"5"-5"-881,5 1-152,6-4 488,2-1-216,7-2-288,-2-1-200,0-1-480,-4 2 472,-4 8-144,-5-1-88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17.595"/>
    </inkml:context>
    <inkml:brush xml:id="br0">
      <inkml:brushProperty name="width" value="0.05" units="cm"/>
      <inkml:brushProperty name="height" value="0.05" units="cm"/>
    </inkml:brush>
  </inkml:definitions>
  <inkml:trace contextRef="#ctx0" brushRef="#br0">13 0 11218,'-5'90'673,"0"-15"-673,3-3-48,3-9-729,2-3-639,4 0 1208,0 0-208,-1 0-176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17.943"/>
    </inkml:context>
    <inkml:brush xml:id="br0">
      <inkml:brushProperty name="width" value="0.05" units="cm"/>
      <inkml:brushProperty name="height" value="0.05" units="cm"/>
    </inkml:brush>
  </inkml:definitions>
  <inkml:trace contextRef="#ctx0" brushRef="#br0">12 1 10154,'-5'393'3321,"-2"-109"-1802,13-192-2007,-3-66-176,-1 0-1,-2 0 1,-3 41 0,0-50 321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6:23.862"/>
    </inkml:context>
    <inkml:brush xml:id="br0">
      <inkml:brushProperty name="width" value="0.05" units="cm"/>
      <inkml:brushProperty name="height" value="0.05" units="cm"/>
    </inkml:brush>
  </inkml:definitions>
  <inkml:trace contextRef="#ctx0" brushRef="#br0">232 155 11554,'-17'2'756,"10"-2"-157,0 1-1,0 0 1,1 0 0,-10 3-1,29-9-315,1 0-1,0 1 0,0 0 0,26-2 1,-3-1-21,460-58 1289,7 38-1187,-2 1-287,-442 20-75,-3 1-26,89 2 1,-145 3 19,1 0 1,-1 0-1,1 0 0,-1 0 1,0 1-1,1-1 0,-1 0 1,1 1-1,-1-1 0,0 1 1,1-1-1,-1 1 0,0 0 1,0 0-1,1-1 1,0 2-1,-2-1 1,0-1 1,1 0-1,-1 1 1,0-1-1,0 0 0,0 1 1,0-1-1,0 0 1,0 0-1,0 1 0,0-1 1,0 0-1,0 1 1,0-1-1,0 0 1,0 1-1,0-1 0,-1 0 1,1 1-1,0-1 1,0 0-1,0 0 0,0 1 1,0-1-1,-1 0 1,1 0-1,0 1 1,0-1-1,-17 12-107,-9 0-74,0-1 0,-1-2-1,-41 10 1,-96 13-350,-325 21-471,-8-36 702,-32 3 243,518-20 59,-15 2-13,-50 9 0,74-11 10,0 0 0,1 1 0,-1-1 1,0 1-1,1-1 0,-1 1 0,1 0 0,-1-1 0,0 1 1,1 0-1,0 0 0,-1 0 0,-1 2 0,3-3 3,0 0 0,0 1 0,0-1-1,0 0 1,0 0 0,0 0-1,0 1 1,0-1 0,0 0-1,0 0 1,0 1 0,0-1 0,0 0-1,0 0 1,0 0 0,0 1-1,0-1 1,0 0 0,1 0-1,-1 0 1,0 1 0,0-1 0,0 0-1,0 0 1,0 0 0,0 0-1,1 1 1,-1-1 0,0 0-1,0 0 1,0 0 0,1 0-1,-1 0 1,0 0 0,0 0 0,1 1-1,18 4-35,57 3 37,0-4 0,110-7 0,-156 2 4,700-48 214,228-5-1011,-951 54 802,-17 2 10,-22 0 17,-1847 54 2034,1811-57-1915,36 2-83,0-1 0,-1-2 1,1-2-1,-33-7 0,64 11-76,0 0-1,0 0 0,0-1 1,1 1-1,-1 0 0,0 0 1,0-1-1,0 1 1,0 0-1,0-1 0,0 1 1,0-1-1,1 1 1,-1-1-1,0 0 0,-1-1 1,3 2-3,-1-1 0,1 0 0,0 1 0,0-1 0,0 1 0,-1-1 0,1 1 0,0-1 0,0 1 1,0-1-1,0 1 0,0 0 0,0 0 0,0-1 0,0 1 0,1 0 0,33-7-75,0 2 1,0 1-1,37 0 0,-9 1 2,523-22-195,323-24-347,-761 37-326,-348 29 183,-44 3 607,-153-20 95,290-8 63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7:25.245"/>
    </inkml:context>
    <inkml:brush xml:id="br0">
      <inkml:brushProperty name="width" value="0.05" units="cm"/>
      <inkml:brushProperty name="height" value="0.05" units="cm"/>
    </inkml:brush>
  </inkml:definitions>
  <inkml:trace contextRef="#ctx0" brushRef="#br0">1 543 9338,'47'-6'904,"0"2"0,79 3 0,96 19-1179,-85-5 85,750 16-5576,0-59 7585,365-53 2001,620-92-2774,-750 44-840,-191 22-100,-830 97-66,489-38 1308,-582 50-1302,-1-1-6,0 1 0,0 0 0,0 1 0,13 2 0,-13-1-31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7:34.356"/>
    </inkml:context>
    <inkml:brush xml:id="br0">
      <inkml:brushProperty name="width" value="0.05" units="cm"/>
      <inkml:brushProperty name="height" value="0.05" units="cm"/>
    </inkml:brush>
  </inkml:definitions>
  <inkml:trace contextRef="#ctx0" brushRef="#br0">276 27 10986,'-7'0'97,"0"0"0,0 1 0,-1 0 0,1 0 0,0 1 0,1 0-1,-1 0 1,0 1 0,1 0 0,-1 0 0,1 0 0,0 1 0,0 0 0,0 0-1,0 1 1,1 0 0,0-1 0,0 2 0,-6 7 0,-2 4 79,1-1 0,1 2-1,1-1 1,0 1 0,-12 34 0,7-6-39,2 0-1,1 2 1,3-1 0,2 1-1,2 0 1,2 1 0,2 0 0,2-1-1,10 62 1,-9-94-128,1-1-1,0 0 1,2 0-1,-1-1 1,2 1-1,9 17 1,-12-27 3,-1 0 1,2 0-1,-1-1 1,0 0-1,1 0 1,0 0-1,0 0 1,0 0 0,0-1-1,1 1 1,-1-1-1,1-1 1,0 1-1,0-1 1,0 1-1,0-1 1,1-1-1,-1 1 1,0-1-1,11 2 1,-6-3 43,0 0 0,0-1 0,-1 0 0,1-1 0,-1 1-1,1-2 1,-1 1 0,0-2 0,0 1 0,0-1 0,0 0 0,-1-1 0,0 0 0,1 0 0,-2-1 0,11-10 0,5-5 213,-2 0 1,0-2-1,32-48 0,-29 35-73,-2-1-1,-1-1 1,-2-1 0,-2-1-1,-2 0 1,-1-1-1,-2-1 1,-2 0-1,-2 0 1,-1-1 0,0-51-1,-6 81-174,-2 0-1,0 0 1,0 0-1,-1 1 1,0-1-1,-7-17 1,7 24-71,0 0 1,-1 1-1,0-1 0,0 1 1,-1 0-1,0 0 1,0 0-1,0 0 1,0 0-1,-1 1 1,1 0-1,-1 0 0,0 0 1,-1 1-1,-5-4 1,-3 0-382,10 6 352,0-1 0,0 0 0,0 0 0,1 0 0,-1 0 0,1-1 0,-5-4 0,-2-6-241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07.763"/>
    </inkml:context>
    <inkml:brush xml:id="br0">
      <inkml:brushProperty name="width" value="0.05" units="cm"/>
      <inkml:brushProperty name="height" value="0.05" units="cm"/>
    </inkml:brush>
  </inkml:definitions>
  <inkml:trace contextRef="#ctx0" brushRef="#br0">1 926 14611,'8'-5'166,"1"0"0,-1-1 1,0 0-1,0 0 0,-1 0 0,0-1 0,7-8 0,4-4-4,69-73 313,-4-4 0,-5-3 0,-4-4 0,98-178 0,-106 135-86,-53 115-274,-13 31-111,0 0-1,1 0 1,-1 1-1,0-1 0,0 0 1,0 0-1,0 0 1,0 0-1,0 0 0,0 0 1,0 0-1,0 0 1,1 0-1,-1 0 0,0 0 1,0 0-1,0 0 1,0 0-1,0 0 0,0 0 1,0 0-1,0 0 1,1 0-1,-1 0 0,0 0 1,0 0-1,0 0 1,0 0-1,0 0 0,0 0 1,0 0-1,0 0 1,1 0-1,-1 0 0,0 0 1,0 0-1,0 0 1,0 0-1,0-1 0,0 1 1,0 0-1,0 0 1,0 0-1,0 0 0,0 0 1,0 0-1,1 0 1,-1 0-1,0 0 1,0-1-1,0 1 0,0 0 1,0 0-1,0 0 1,0 0-1,0 0 0,0 0 1,0 0-1,0-1 1,0 1-1,0 0 0,0 0 1,0 0-1,0 0 1,1 14 97,-2 27-14,1-35-59,0 25-7,1 1-1,2 0 1,10 47 0,32 92-856,-35-137 1276,-3 0 1,6 51-1,-9-36-404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01.424"/>
    </inkml:context>
    <inkml:brush xml:id="br0">
      <inkml:brushProperty name="width" value="0.05" units="cm"/>
      <inkml:brushProperty name="height" value="0.05" units="cm"/>
    </inkml:brush>
  </inkml:definitions>
  <inkml:trace contextRef="#ctx0" brushRef="#br0">1 523 11002,'90'-29'141,"0"4"-1,2 4 1,1 4-1,0 4 1,139-2-1,142 30 15,-25 0-75,475-44-593,-366 7 342,-28 11 349,505-32 305,-277-32-449,-160 16-65,-414 50 59,1528-144-422,3 122 1004,-869 60-263,-536-18-133,268 47 0,-446-51-140,46 16 1,-103-42-870,-14 4 629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7:55.357"/>
    </inkml:context>
    <inkml:brush xml:id="br0">
      <inkml:brushProperty name="width" value="0.05" units="cm"/>
      <inkml:brushProperty name="height" value="0.05" units="cm"/>
    </inkml:brush>
  </inkml:definitions>
  <inkml:trace contextRef="#ctx0" brushRef="#br0">0 237 14475,'4'3'63,"-1"-1"0,0 1-1,1-1 1,0 0 0,0 0 0,-1 0 0,1 0-1,0-1 1,0 0 0,0 1 0,1-2-1,-1 1 1,0 0 0,0-1 0,0 0 0,5 0-1,10-1-45,0 0-1,25-7 1,-21 4 97,-4 1-101,346-53 448,5 23 44,627 32 391,-446 6-715,1291-8 4,-67-100-1230,-1510 64 22,-196 25 667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7:55.804"/>
    </inkml:context>
    <inkml:brush xml:id="br0">
      <inkml:brushProperty name="width" value="0.05" units="cm"/>
      <inkml:brushProperty name="height" value="0.05" units="cm"/>
    </inkml:brush>
  </inkml:definitions>
  <inkml:trace contextRef="#ctx0" brushRef="#br0">1 36 13371,'0'0'43,"0"-1"-1,0 0 1,0 1 0,0-1-1,0 1 1,0-1 0,0 1-1,0-1 1,0 1 0,0-1-1,1 1 1,-1-1 0,0 1-1,0-1 1,1 1 0,-1-1 0,0 1-1,1-1 1,-1 1 0,0 0-1,1-1 1,-1 1 0,1-1-1,-1 1 1,1 0 0,-1 0-1,1-1 1,-1 1 0,1 0-1,-1 0 1,1-1 0,-1 1 0,2 0-1,21-5 254,-20 4-112,86-9 262,-1 4 1,136 8-1,-196-1-392,83 6 82,-97-5-108,0 0 0,0 1 0,0 1 0,0 0-1,19 9 1,-28-10 0,-1-1-1,1 1 0,-1-1 1,0 1-1,0 0 0,0 1 1,-1-1-1,1 1 0,-1 0 1,0-1-1,0 1 0,0 1 1,0-1-1,-1 0 0,1 1 0,-1-1 1,-1 1-1,1 0 0,0 0 1,-1-1-1,0 1 0,0 0 1,-1 0-1,1 0 0,-1 0 1,0 0-1,-1 7 0,-2 5 97,0 0-1,-1-1 1,0 1-1,-1-1 1,-1 0-1,-14 27 1,2-12 56,0 0 0,-2-2 0,-2 0 0,-43 46 0,-113 89 51,154-143-355,0 0 0,-2-2 0,0-1 0,-53 26 0,37-28-59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7:57.579"/>
    </inkml:context>
    <inkml:brush xml:id="br0">
      <inkml:brushProperty name="width" value="0.05" units="cm"/>
      <inkml:brushProperty name="height" value="0.05" units="cm"/>
    </inkml:brush>
  </inkml:definitions>
  <inkml:trace contextRef="#ctx0" brushRef="#br0">1 3996 10954,'4'5'187,"1"0"1,0 0-1,0 0 0,1-1 0,0 0 0,0 0 0,0 0 0,6 3 0,56 20 348,-41-17-334,7 3-103,0-2 1,1-1 0,1-2-1,-1-1 1,1-2 0,0-1-1,1-2 1,44-3 0,251-5 469,-175 6-461,-101-3-96,1-2 1,-1-3 0,0-2 0,-1-2-1,0-3 1,-1-2 0,89-41 0,-69 20 11,-1-2 0,-3-4 0,-1-2 0,102-91 0,33-57 13,-173 162-10,-3-2-1,-1-1 1,-1-2-1,27-53 1,129-324 319,-87 182-227,91-289 274,-49-14-224,-118 450-155,59-230-2,-60 257-14,3 1 0,2 1 0,41-72 0,158-203-64,24 19 39,-225 286 20,1 2-1,1 0 1,1 1-1,0 2 1,2 0 0,39-23-1,-53 37-5,0 1 1,0 0-1,0 1 0,1 0 1,-1 1-1,1 0 0,0 1 1,1 0-1,-1 1 0,0 1 1,1 0-1,-1 1 0,0 1 1,1 0-1,-1 0 0,0 1 1,1 1-1,16 6 0,-23-7-4,0 1-1,0 0 1,0 0-1,-1 1 0,0 0 1,1 0-1,-1 1 0,-1-1 1,1 1-1,-1 0 0,0 1 1,0 0-1,0-1 1,-1 2-1,5 7 0,-4-4-16,-1 1-1,1 0 0,-2 0 1,0 1-1,0-1 1,-1 1-1,-1-1 0,1 25 1,-17 484-220,-30 0 296,16-26-8,-2 14-8,-12 3 7,39-373-17,23 235 0,-12-320-10,3-1 1,1 0-1,30 79 0,-30-102-2,1 0 0,2-1 0,1-1 0,1 0 0,1-1 0,1-1 1,33 35-1,-30-41 1,1-1 0,0-1 0,1-1 0,1-1 0,1-1 0,0-1 0,0-2 1,32 11-1,8-2 9,1-2 0,82 10 0,178 4 38,2-23-15,64 3 11,-157 6 4,367 10 117,-582-29-162,106-7-116,-112 6 95,0 0 1,-1-1-1,1 0 0,0-1 1,-1-1-1,21-10 0,-11-1-29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3.076"/>
    </inkml:context>
    <inkml:brush xml:id="br0">
      <inkml:brushProperty name="width" value="0.05" units="cm"/>
      <inkml:brushProperty name="height" value="0.05" units="cm"/>
    </inkml:brush>
  </inkml:definitions>
  <inkml:trace contextRef="#ctx0" brushRef="#br0">15 1 14939,'16'36'427,"-2"2"-1,-1 0 0,-2 0 1,7 47-1,-4-22-181,23 125 160,-31-146-343,-2 1 0,-3 62-1,-1-98-63,-1-1 0,0 1 0,0-1 0,0 1 0,-1-1 0,0 0 0,-3 7 0,4-12-1,1 0 0,-1 1 0,0-1-1,1 0 1,-1 0 0,0 0 0,0 1-1,0-1 1,0 0 0,0 0 0,0 0-1,0-1 1,0 1 0,0 0 0,0 0-1,0 0 1,0-1 0,-1 1 0,1-1-1,0 1 1,-1-1 0,1 1 0,0-1-1,-1 0 1,1 0 0,-1 0 0,1 0-1,0 0 1,-1 0 0,1 0 0,0 0-1,-1 0 1,1 0 0,-1-1 0,1 1 0,0-1-1,0 1 1,-2-2 0,-2-1-6,0 0-1,1 0 1,-1 0 0,1-1 0,0 0 0,0 0 0,1 0-1,-1 0 1,1-1 0,0 1 0,0-1 0,0 0 0,-3-9 0,-1-1 19,2-1 1,0 0 0,-4-22-1,6 17 72,1 1-1,0-1 0,2 0 1,0 0-1,1 0 0,2 0 1,0 0-1,1 1 0,13-39 1,-11 43-10,0 0 0,1 1 0,1 0 1,0 0-1,1 0 0,1 2 0,0-1 1,1 1-1,0 0 0,1 1 0,1 1 1,22-18-1,-27 24-70,1 1 0,0-1 0,-1 2-1,1-1 1,1 1 0,-1 0 0,0 1 0,1 0 0,13-1 0,-20 3 1,0-1 0,0 1-1,0 0 1,0 0 0,0 0 0,0 1 0,0-1 0,0 1 0,0 0-1,0-1 1,-1 1 0,1 1 0,0-1 0,0 0 0,-1 1-1,1-1 1,-1 1 0,1 0 0,-1 0 0,0 0 0,1 0 0,-1 0-1,0 0 1,0 0 0,-1 1 0,1-1 0,0 1 0,-1 0 0,0-1-1,0 1 1,1 0 0,-1 0 0,0 5 0,0-3 51,-1 1 0,1-1 1,-2 1-1,1-1 0,-1 1 0,1-1 1,-1 1-1,-1-1 0,1 0 0,-1 0 0,0 0 1,0 1-1,-1-2 0,1 1 0,-1 0 1,-6 6-1,1 1 107,-1-2 0,0 1 0,-1-2 0,0 1 0,-16 11 0,18-16-160,1-1 0,-1 0 0,0 0-1,0 0 1,-10 2 0,15-5-63,0 0-1,0-1 0,0 1 1,0-1-1,0 1 1,0-1-1,0 0 1,-4-1-1,6 1 24,-1-1 0,1 1 0,0 0 0,0-1 0,0 1 0,0-1 0,0 1 0,0-1-1,0 1 1,0-1 0,0 0 0,0 1 0,0-1 0,0 0 0,0 0 0,0 0 0,1 0 0,-1 0 0,0 0 0,1 0 0,-1-1 0,-1-15-293,8-6-118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01.278"/>
    </inkml:context>
    <inkml:brush xml:id="br0">
      <inkml:brushProperty name="width" value="0.05" units="cm"/>
      <inkml:brushProperty name="height" value="0.05" units="cm"/>
    </inkml:brush>
  </inkml:definitions>
  <inkml:trace contextRef="#ctx0" brushRef="#br0">10 1832 11258,'-1'2'54,"0"0"0,0 0 0,0 0-1,0 0 1,0 0 0,0 0 0,1 0-1,-1 0 1,1 1 0,-1-1 0,1 0-1,0 0 1,0 1 0,0-1 0,0 0-1,0 1 1,0-1 0,1 0 0,-1 0 0,1 0-1,0 1 1,-1-1 0,1 0 0,0 0-1,0 0 1,1 0 0,-1 0 0,3 3-1,0 1 4,1 0-1,0-1 1,0 1-1,1-1 1,0 0-1,0 0 1,9 5 0,4 0-12,2 0 1,0-2-1,0 0 1,0-1-1,1-1 1,0-1-1,0-1 1,0-1-1,0-1 1,1-1-1,25-2 1,4-4 129,0-1 0,-1-3 0,85-25 0,104-47 346,-196 62-452,-2-1 1,-1-2-1,55-37 0,190-160 486,-235 179-513,76-77 0,31-57-5,-115 126-24,-6 8-1,75-61 0,52-22 7,-30 24-20,133-88 49,-215 156-24,1 3-1,2 3 1,81-28-1,-98 41-3,395-140 289,-428 150-309,436-173 138,-369 152-116,1 3 0,1 4 0,1 3 0,97-6 0,484-12-6,-270 26-24,-331 9 6,1 2 0,-1 3 1,-1 2-1,104 35 1,131 90 3,-68-30 5,-29-20 104,291 176-1,-200-92-65,-215-134-6,1-3 1,97 30-1,-39-27 62,1-6 0,133 14 0,270 7 382,-145-17-201,-63 12-174,-3 0-53,-247-38-626,1-3 1,-1-3-1,0-4 1,116-16-1,-175 15 273,-1 0-1,1-1 0,17-7 0,-9-1-406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02.578"/>
    </inkml:context>
    <inkml:brush xml:id="br0">
      <inkml:brushProperty name="width" value="0.05" units="cm"/>
      <inkml:brushProperty name="height" value="0.05" units="cm"/>
    </inkml:brush>
  </inkml:definitions>
  <inkml:trace contextRef="#ctx0" brushRef="#br0">368 1 13011,'-8'17'212,"1"0"1,1 0-1,0 1 1,-5 33-1,3-13-77,-18 93 297,5 1-1,-3 168 0,27 273 172,3-398-554,7 983 96,-136 316 58,35-515 81,87-932-366,-1-1-557,-5 33 1,6-53 540,0-1 0,-1 1 0,1-1 0,-1 1 0,0-1-1,-1 0 1,1 0 0,-1 0 0,0 0 0,0 0 0,-7 7 0,-8 3-453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03.242"/>
    </inkml:context>
    <inkml:brush xml:id="br0">
      <inkml:brushProperty name="width" value="0.05" units="cm"/>
      <inkml:brushProperty name="height" value="0.05" units="cm"/>
    </inkml:brush>
  </inkml:definitions>
  <inkml:trace contextRef="#ctx0" brushRef="#br0">89 7 11883,'7'-6'527,"-3"8"-208,-6 21-72,-46 334 800,-1 392 0,52 361-925,4-604-37,-4-6-44,2 273 105,22-3 24,-21-663-165,9 286-202,-15-382 140,1-4 29,-1 1-1,0-1 1,-1 0-1,1 1 1,-1-1 0,-1 0-1,1 0 1,-1 1-1,-1-1 1,-4 10 0,-2-11-106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27.853"/>
    </inkml:context>
    <inkml:brush xml:id="br0">
      <inkml:brushProperty name="width" value="0.05" units="cm"/>
      <inkml:brushProperty name="height" value="0.05" units="cm"/>
    </inkml:brush>
  </inkml:definitions>
  <inkml:trace contextRef="#ctx0" brushRef="#br0">323 6 10298,'-10'-2'239,"1"1"-1,-1 0 0,0 0 1,0 1-1,0 0 1,1 1-1,-1 0 1,0 0-1,1 1 0,-1 1 1,1-1-1,-1 1 1,1 1-1,0 0 1,0 0-1,1 1 0,-17 11 1,15-7-122,0-1 0,0 2 0,0-1 0,1 1 0,1 1 0,0-1 0,0 2 0,1-1 0,1 1 0,-1 0 0,2 0 0,-7 21 0,4 0-55,1-1-1,2 1 0,1 0 0,1 0 0,4 52 1,4-16 64,23 111 1,-15-125-145,2 0 1,2 0 0,2-2 0,32 60 0,-34-80 0,1-1 1,2-1 0,2-1-1,0 0 1,2-2-1,1 0 1,41 33-1,-54-51-21,0-1 0,1 0-1,1 0 1,-1-2 0,21 9-1,-30-14 27,1 0 0,-1-1 0,0 0-1,0 0 1,1 0 0,-1 0 0,0-1 0,1 1-1,-1-1 1,1 0 0,-1-1 0,1 1 0,-1-1 0,0 0-1,1 0 1,-1 0 0,0 0 0,0-1 0,0 0-1,0 0 1,0 0 0,0 0 0,0-1 0,3-2-1,2-4 17,-1-1 0,0 0-1,0 0 1,-1-1 0,-1 1-1,1-1 1,-2-1 0,8-20-1,27-105 238,-39 133-233,18-83 294,16-168 0,-31 189-299,-3-1 0,-3 1 1,-13-81-1,9 111-192,-2 0 0,-21-58 0,22 75 118,-1 1-1,-1-1 1,-1 2-1,0-1 1,-2 1 0,-17-20-1,-21-10-200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28.376"/>
    </inkml:context>
    <inkml:brush xml:id="br0">
      <inkml:brushProperty name="width" value="0.05" units="cm"/>
      <inkml:brushProperty name="height" value="0.05" units="cm"/>
    </inkml:brush>
  </inkml:definitions>
  <inkml:trace contextRef="#ctx0" brushRef="#br0">443 10 13099,'-10'-3'124,"0"1"-1,0 0 1,0 1 0,-1 0 0,1 0-1,0 1 1,-1 0 0,1 1 0,0 1-1,-1-1 1,1 1 0,0 1 0,0 0-1,1 1 1,-13 5 0,7-1-53,-1 0 0,1 1 0,1 1 0,0 0 0,0 1 0,1 1 0,0 0 0,-12 16 0,9-7-33,2 1-1,0 0 1,1 1 0,2 0-1,0 1 1,1 0-1,2 1 1,1 0 0,0 0-1,-4 41 1,7-32-27,2 1 1,1 0-1,2-1 1,1 1-1,1-1 1,3 0-1,12 48 0,-11-61-18,0 0-1,1-1 0,1 0 0,1-1 0,1 1 0,1-2 0,27 34 0,-33-45 3,1-1 0,0 0 1,0 0-1,0 0 0,0-1 0,1 0 0,0-1 0,0 0 0,13 5 0,-15-7 1,0 0 0,1-1 1,-1 0-1,1 0 0,-1-1 1,1 1-1,-1-2 0,1 1 1,-1-1-1,0 0 0,1 0 1,-1 0-1,0-1 0,10-4 0,-5 0 7,0 0 0,0 0 0,-1-1 0,0 0 0,0-1 0,0-1 0,-1 1 0,-1-1 0,0-1 0,0 1 0,0-2 0,8-15 0,-3 3 13,-1-2-1,0 1 1,-2-2-1,12-45 0,-14 37-23,-2 0 0,4-53-1,-9 73-43,-1 1 0,0-1 0,-1 0 0,-1 0-1,0 0 1,-1 1 0,0-1 0,-1 1 0,-7-16 0,8 23 31,0 1 0,0 0 0,0 0 0,-1 0 0,0 0 0,0 1 0,0 0 1,-1-1-1,1 2 0,-1-1 0,-7-4 0,-25-8-118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29.349"/>
    </inkml:context>
    <inkml:brush xml:id="br0">
      <inkml:brushProperty name="width" value="0.05" units="cm"/>
      <inkml:brushProperty name="height" value="0.05" units="cm"/>
    </inkml:brush>
  </inkml:definitions>
  <inkml:trace contextRef="#ctx0" brushRef="#br0">170 1 13667,'-4'2'58,"0"0"0,0 0-1,0 1 1,1 0 0,-1-1 0,0 2 0,1-1 0,0 0 0,0 1 0,0-1-1,0 1 1,0 0 0,1 0 0,0 0 0,0 0 0,0 0 0,-2 7-1,-3 10-66,1 0-1,-4 31 1,6-30 93,-39 289 126,20 1-59,22-304-147,-16 362 108,16 1 1,78 629 0,-7-570-183,30-9-240,-80-355 171,3-1 0,3-1 0,2-1 0,39 62 0,-57-108 55,24 28-1,-30-41 68,0 0 1,0 0 0,1 0-1,-1 0 1,1-1 0,0 0-1,0 0 1,0 0 0,0 0-1,9 2 1,-12-4 14,0-1-1,1 1 1,-1-1 0,1 0-1,-1 0 1,0 0 0,1 0 0,-1 0-1,1-1 1,-1 1 0,0-1-1,1 1 1,-1-1 0,0 0-1,1 0 1,-1 0 0,0 0 0,0-1-1,0 1 1,0 0 0,0-1-1,0 1 1,-1-1 0,1 0-1,0 0 1,-1 1 0,1-1 0,-1 0-1,0 0 1,1-1 0,0-2-1,4-8 22,0 0-1,-1 0 1,-1 0-1,4-17 1,17-99 280,11-174 1,-32 257-242,83-1166 578,-81 623-638,-12 481 29,-4 1 0,-6 0 1,-41-152-1,30 177 28,-4 1 0,-4 2 0,-67-115 0,80 158 30,0 1-1,-3 1 1,-42-46 0,65 77 44,-4-2 201,1-1-1,-1 1 1,-12-9 0,17 13-301,-1 0 1,1 0 0,0 0 0,0 1 0,-1-1 0,1 0 0,0 1-1,-1 0 1,1-1 0,-1 1 0,1 0 0,-1-1 0,1 1 0,-1 0-1,1 0 1,-1 0 0,1 0 0,0 1 0,-1-1 0,1 0 0,-1 1 0,1-1-1,-1 0 1,1 1 0,0 0 0,-1-1 0,1 1 0,-2 1 0,-12 17 439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0.450"/>
    </inkml:context>
    <inkml:brush xml:id="br0">
      <inkml:brushProperty name="width" value="0.05" units="cm"/>
      <inkml:brushProperty name="height" value="0.05" units="cm"/>
    </inkml:brush>
  </inkml:definitions>
  <inkml:trace contextRef="#ctx0" brushRef="#br0">572 10078 9458,'-24'18'950,"0"-1"0,-1 0 0,-1-2 0,0-1 0,-54 19 0,78-32-901,0 0-1,1 0 1,-1-1 0,0 1 0,1-1 0,-1 0-1,0 1 1,0-1 0,1 0 0,-1 0 0,0 0-1,0 0 1,1 0 0,-1 0 0,0-1 0,0 1-1,1-1 1,-1 1 0,0-1 0,1 0-1,-1 1 1,1-1 0,-1 0 0,1 0 0,-1 0-1,1 0 1,-1 0 0,1-1 0,0 1 0,-2-2-1,1-1 5,1-1-1,-1 1 1,0-1-1,1 0 1,0 0 0,0 1-1,1-1 1,-1 0-1,1-9 1,1-370 256,-2-70-393,-33-439-247,1 6 21,19 345 228,-17-526-203,-16-1190-326,28 1024 215,15 376 662,-1-11 192,-6 589-220,4 191-25,-22-95-1,28 178-182,-2-10-58,-1 0 1,-7-18-1,10 30 6,-1 1 0,1-1-1,-1 1 1,0 0 0,1 0-1,-1 0 1,-1 0 0,1 0 0,0 0-1,-1 1 1,1-1 0,-1 1-1,0 0 1,0-1 0,-6-2-1,-1 2-93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3.505"/>
    </inkml:context>
    <inkml:brush xml:id="br0">
      <inkml:brushProperty name="width" value="0.05" units="cm"/>
      <inkml:brushProperty name="height" value="0.05" units="cm"/>
    </inkml:brush>
  </inkml:definitions>
  <inkml:trace contextRef="#ctx0" brushRef="#br0">59 69 16676,'0'0'29,"0"-1"1,0 1 0,0 0 0,0 0-1,0 0 1,1 0 0,-1 0 0,0 0-1,0 0 1,0 0 0,0-1 0,1 1-1,-1 0 1,0 0 0,0 0 0,0 0-1,1 0 1,-1 0 0,0 0 0,0 0-1,0 0 1,0 0 0,1 0 0,-1 0-1,0 0 1,0 0 0,0 1 0,1-1-1,-1 0 1,0 0 0,0 0 0,0 0-1,0 0 1,0 0 0,1 0 0,-1 0-1,0 1 1,0-1 0,0 0 0,0 0 0,0 0-1,0 0 1,1 1 0,-1-1 0,0 0-1,0 0 1,0 0 0,0 0 0,0 1-1,1 14 105,-19 144 754,4-64-614,9-48-194,-10 77 413,1 173-1,14-291-467,-1 1 24,1-1 0,0 0 0,1 0-1,0 0 1,0 0 0,0 0 0,0 0 0,1 0 0,0 0-1,0 0 1,7 10 0,-9-15-26,1 1-1,0-1 0,0 0 1,0-1-1,1 1 0,-1 0 1,0 0-1,0 0 0,0 0 1,0-1-1,1 1 0,-1-1 1,0 1-1,1-1 0,-1 1 1,1-1-1,-1 0 0,0 0 1,1 0-1,-1 0 1,1 0-1,-1 0 0,0 0 1,1 0-1,-1 0 0,1 0 1,-1-1-1,0 1 0,1-1 1,-1 1-1,0-1 0,0 0 1,1 1-1,-1-1 0,1-1 1,6-3 87,0-1-1,-1 1 1,0-2 0,9-10 0,10-12 185,-2-2 1,39-64 0,31-80 285,-77 142-476,-14 27-93,106-215 407,-18-7-677,-81 191-296,-10 37 522,0 0 0,0 1 0,-1-1 0,1 0 0,0 0 0,0 0 1,-1 0-1,1 0 0,0 1 0,0-1 0,-1 0 0,1 0 0,0 0 0,0 0 0,-1 0 0,1 0 0,0 0 0,0 0 0,-1 0 0,1 0 0,0 0 1,-1 0-1,1 0 0,0 0 0,0 0 0,-1 0 0,1-1 0,0 1 0,0 0 0,-1 0 0,1 0 0,0 0 0,0 0 0,-1-1 0,1 1 0,0 0 0,0 0 1,0 0-1,0-1 0,-1 1 0,1 0 0,0 0 0,0 0 0,0-1 0,0 1 0,0 0 0,0-1 0,-1 1 0,1 0 0,0 0 0,0-1 0,0 1 1,0 0-1,0 0 0,0-1 0,0 1 0,0 0 0,0-1 0,0 1 0,0 0 0,1 0 0,-1-1 0,-16 15-451,-3 8-88,-1 5-160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4.132"/>
    </inkml:context>
    <inkml:brush xml:id="br0">
      <inkml:brushProperty name="width" value="0.05" units="cm"/>
      <inkml:brushProperty name="height" value="0.05" units="cm"/>
    </inkml:brush>
  </inkml:definitions>
  <inkml:trace contextRef="#ctx0" brushRef="#br0">1 38 13219,'0'32'837,"7"89"1216,-6-109-1814,1 1 0,1-1 0,0 0 1,1 0-1,0 0 0,1 0 0,7 13 1,-11-23-214,0 0 1,0 0 0,1 0 0,-1 0-1,1 0 1,-1 0 0,1-1 0,0 1 0,0 0-1,-1-1 1,1 0 0,0 1 0,1-1-1,-1 0 1,0 0 0,0 0 0,0 0 0,1 0-1,-1-1 1,3 1 0,-1 0-26,-1-2 0,1 1-1,-1 0 1,0-1 0,1 1 0,-1-1 0,0 0 0,0 0-1,1-1 1,-1 1 0,0 0 0,5-4 0,3-4-71,0 1-1,0-2 1,-1 1 0,0-1 0,14-19 0,9-17-153,-2 0 1,39-78 0,-64 105 314,-5 11 61,-4 10 227,-5 12-201,-1 1 0,2 0 0,0 1 0,1-1 0,1 1 0,0 0 0,1 1 0,-3 26 0,7-41-167,0 0 0,0 0 0,0 0 0,0 0 0,0 0 0,0 0 0,0 0-1,1 0 1,-1 0 0,1 0 0,0 0 0,-1 0 0,1-1 0,2 4 0,-3-4-5,1 0 0,0 0 0,0-1 0,0 1 1,0 0-1,-1-1 0,1 1 0,0 0 0,0-1 0,0 1 1,0-1-1,1 0 0,-1 1 0,0-1 0,0 0 0,0 0 1,0 0-1,0 1 0,2-1 0,2-1 7,1 0 0,-1 0 1,1 0-1,-1-1 0,0 0 0,0 0 0,0 0 0,9-6 1,14-10 25,42-34 1,0-2 16,-68 52-52,1 1 0,-1-1-1,1 0 1,0 1 0,0 0-1,-1-1 1,1 1 0,0 0-1,0 1 1,0-1 0,0 0-1,0 1 1,0 0 0,6 0 0,-6 0 1,0 1 1,0 0 0,-1 0 0,1 1-1,0-1 1,0 0 0,-1 1 0,1 0 0,-1-1-1,0 1 1,1 0 0,-1 0 0,0 0 0,3 4-1,7 7 24,2 0 0,0-1 0,16 11 0,19 15-8,-46-34-18,1 0 1,-1 0-1,0 0 1,0 1-1,0-1 1,0 1-1,-1-1 1,0 1 0,0 0-1,0 0 1,-1 0-1,2 9 1,4 11 34,-7-25-37,0 0 0,0 0 1,0 1-1,0-1 0,0 0 0,0 0 0,0 0 0,0 0 0,0 1 0,0-1 0,0 0 0,1 0 0,-1 0 0,0 1 0,0-1 0,0 0 0,0 0 0,0 0 0,0 0 0,1 0 0,-1 0 0,0 1 0,0-1 0,0 0 0,0 0 0,1 0 0,-1 0 0,0 0 0,0 0 0,0 0 0,1 0 0,-1 0 0,0 0 0,0 0 0,0 0 0,1 0 0,-1 0 0,0 0 0,0 0 1,0 0-1,0 0 0,1 0 0,-1 0 0,0 0 0,0 0 0,0 0 0,1 0 0,-1 0 0,0 0 0,0-1 0,0 1 0,0 0 0,1 0 0,-1 0 0,0 0 0,0 0 0,0-1 0,7-9 69,-6 10-68,9-21 168,-1 0-1,0-1 0,9-41 0,-12 42-14,-3 9-61,-1-2 120,1 10-33,-1 6-188,-1 0 1,1 0 0,0-1-1,0 1 1,0 0 0,0-1 0,0 1-1,0-1 1,0 0 0,0 0-1,0 0 1,1 0 0,-1 0-1,0 0 1,1-1 0,-1 1-1,1-1 1,-1 0 0,1 1-1,-1-1 1,1 0 0,-1-1-1,0 1 1,1 0 0,-1-1-1,4 0 1,2-1-113,0 0 0,0 0 1,0-1-1,-1 0 0,1 0 0,12-9 1,-1-6-31,-5-6-45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5.341"/>
    </inkml:context>
    <inkml:brush xml:id="br0">
      <inkml:brushProperty name="width" value="0.05" units="cm"/>
      <inkml:brushProperty name="height" value="0.05" units="cm"/>
    </inkml:brush>
  </inkml:definitions>
  <inkml:trace contextRef="#ctx0" brushRef="#br0">65 0 18740,'-22'109'1805,"15"-67"-1519,-11 99 316,5 1 1,9 196-1,4-337-598,0 18 143,1-1 0,5 31 1,1-35 79,-7-14-220,0 0 0,0 0 0,1 0 0,-1 0 0,0 0 0,0 1 0,0-1 0,1 0 1,-1 0-1,0 0 0,0 0 0,1 0 0,-1 0 0,0 0 0,0 0 0,1 0 0,-1 0 0,0 0 0,0 0 0,0 0 0,1 0 1,-1 0-1,0-1 0,0 1 0,1 0 0,-1 0 0,0 0 0,0 0 0,0 0 0,0 0 0,1-1 0,-1 1 0,1-2 23,1 1 0,-1-1 0,0 0 0,0 0 0,0 0-1,0 1 1,0-1 0,1-4 0,3-17 70,-1 0 1,-2 1-1,0-1 0,-1 0 1,-1 0-1,-1 0 0,-1 0 0,-2 0 1,-6-27-1,9 44-100,-1 0 1,0-1-1,-1 1 0,1 0 1,-1 0-1,0 0 0,-7-9 1,12 16-98,0 0 1,-1 0 0,1 0-1,0 0 1,0 0 0,0-1-1,0 1 1,0-1 0,0 0-1,1 0 1,-1 1 0,0-1-1,0-1 1,0 1 0,0 0-1,0 0 1,0-1 0,4 0-1,46-15-1485,-48 15 1419,148-62-3611,-106 41 2721,0 3-1,84-23 0,-126 41 1050,14-2 203,-17 3-183,-1 0 0,0 0 0,0 0 0,1 0 0,-1 0 0,0 0 0,1 0 0,-1 0 0,0 0 0,0 0 0,1 0-1,-1 0 1,0 0 0,0 1 0,1-1 0,-1 0 0,0 0 0,0 0 0,1 0 0,-1 1 0,0-1 0,0 0 0,0 0 0,1 0 0,-1 1 0,0-1 0,0 0 0,0 0 0,0 1 0,0-1 0,0 0 0,1 1 0,-1-1-1,0 0 1,0 0 0,0 1 0,0-1 0,0 0 0,0 1 0,0-1 0,0 0 0,0 0 0,0 1 0,0-1 0,-1 0 0,1 1 0,0-1 0,0 0 0,0 0 0,0 1 0,0-1 0,-1 0 0,-5 12 340,-1 0 0,0-1 0,0 0 0,-1 0 0,-12 12 0,-13 17 584,-20 40 580,47-69-1346,1-1-1,0 1 1,0 0 0,2 0 0,-1 0 0,-1 13 0,4-23-144,1 1 0,-1 0 1,1 0-1,0 0 0,0 0 1,0 0-1,0 0 0,0 0 0,1 0 1,-1 0-1,1 0 0,-1 0 1,1 0-1,0-1 0,-1 1 1,1 0-1,0 0 0,0-1 0,2 3 1,-2-3-3,1 0 0,-1 1 0,1-1 0,-1 0 0,1-1 1,0 1-1,-1 0 0,1 0 0,0-1 0,0 1 0,0-1 1,-1 0-1,1 1 0,0-1 0,0 0 0,3 0 0,2-1 32,0 0 0,0 0 0,0 0 0,1-1 0,-2 0-1,1-1 1,0 1 0,11-7 0,-6 0 29,0 1 0,-1-1-1,-1-1 1,1 0 0,-1 0 0,-1-1 0,0 0 0,0-1 0,-2 0 0,1 0-1,-1-1 1,-1 0 0,0 0 0,-1 0 0,-1-1 0,0 0 0,0 0-1,-1 0 1,-1 0 0,-1 0 0,0-19 0,-1 29-59,0 0 0,-1 0 0,0 1 0,0-1 0,0 0 0,0 0 0,0 1 0,-4-7 0,5 10-25,0-1-1,-1 1 1,1-1 0,0 1-1,-1-1 1,1 1 0,-1-1-1,1 1 1,-1-1 0,1 1-1,-1 0 1,0-1 0,1 1-1,-1 0 1,1-1 0,-1 1-1,0 0 1,1 0 0,-1 0-1,0-1 1,0 1 0,0 0-3,-1 1 1,1-1 0,0 0 0,0 1-1,0-1 1,0 1 0,0-1-1,0 1 1,0-1 0,0 1-1,0 0 1,0-1 0,0 1 0,0 0-1,0 0 1,-1 1 0,-2 4-55,0 1 0,0-1 1,1 0-1,-1 1 0,1 0 1,1 0-1,-1 0 0,1 0 0,1 0 1,-1 0-1,1 1 0,0-1 1,1 1-1,0-1 0,0 0 1,2 13-1,-2-19 10,0 0 0,1 0 0,-1 0 0,0 0 0,0-1 0,1 1 0,-1 0 0,0 0 0,1 0 0,-1 0 0,1 0 1,-1-1-1,1 1 0,0 0 0,-1 0 0,1-1 0,0 1 0,-1-1 0,1 1 0,0 0 0,0-1 0,0 1 0,0-1 0,-1 0 0,1 1 0,0-1 0,0 0 0,0 1 1,0-1-1,0 0 0,0 0 0,0 0 0,0 0 0,0 0 0,0 0 0,0 0 0,0 0 0,0 0 0,0 0 0,-1-1 0,1 1 0,0 0 0,0-1 0,0 1 0,0-1 1,0 1-1,0-1 0,5-2-281,0-1 0,-1 1 1,1-1-1,-1 0 1,9-9-1,16-21-951,31-45 0,-12 14-89,-30 42 498,-10 10 511,0 0-1,2 1 0,-1 1 0,1 0 1,16-12-1,-26 22 403,0 0 1,0 0 0,0 1-1,0-1 1,0 1 0,0-1-1,1 1 1,-1-1-1,0 1 1,0-1 0,0 1-1,0 0 1,1 0 0,-1 0-1,0 0 1,0 0-1,0 0 1,1 0 0,-1 0-1,2 1 1,-2-1 6,0 1 0,-1-1 0,1 1 0,0 0 0,0-1 0,-1 1 0,1 0 0,0 0 0,-1 0 0,1-1 0,-1 1 0,1 0 0,-1 0 0,1 0 0,-1 0 0,0 0 0,0 0 0,1 0 0,-1 1 0,1 6 171,-1-1-1,1 1 1,-2-1-1,1 1 0,-2 8 1,-20 90 2196,12-66-829,-7 68 1,17-104-1527,-1 0 0,1 0 0,0 0 0,1 0 0,-1 0 0,1 1 0,0-1 0,0 0-1,0 0 1,0-1 0,1 1 0,3 6 0,-4-9-71,-1 0 0,1 0 0,0 0 0,0 0 0,0 0 0,0 0 0,0 0 0,0-1 0,0 1 0,0 0 0,0-1 0,1 1 0,-1-1 0,0 1 0,0-1 0,0 0 0,3 1 0,-2-1-61,0 0-1,1 0 0,-1 0 0,0-1 1,0 1-1,1-1 0,-1 1 0,0-1 0,0 0 1,0 0-1,0 0 0,0 0 0,2-1 0,2-2-8,0-1-1,-1 0 0,0 0 1,0 0-1,0 0 0,-1-1 1,1 1-1,-1-1 0,-1 0 1,1-1-1,-1 1 0,0-1 1,-1 1-1,1-1 0,-1 0 1,-1 0-1,1 0 0,-1 0 0,0-8 1,2-37-440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3.491"/>
    </inkml:context>
    <inkml:brush xml:id="br0">
      <inkml:brushProperty name="width" value="0.05" units="cm"/>
      <inkml:brushProperty name="height" value="0.05" units="cm"/>
    </inkml:brush>
  </inkml:definitions>
  <inkml:trace contextRef="#ctx0" brushRef="#br0">53 1 17500,'0'0'21,"0"0"0,0 0 1,0 0-1,0 0 1,0 0-1,0 0 0,0 0 1,0 0-1,0 0 0,1 0 1,-1 0-1,0 0 1,0-1-1,0 1 0,0 0 1,0 0-1,0 0 0,0 0 1,0 0-1,0 0 1,0 0-1,0 0 0,1 0 1,-1 0-1,0 0 0,0 0 1,0 0-1,0 0 1,0 0-1,0 0 0,0 0 1,0 0-1,0 0 0,0 0 1,1 0-1,-1 0 1,0 0-1,0 0 0,0 0 1,0 0-1,0 0 0,0 1 1,0-1-1,0 0 1,0 0-1,0 0 0,0 0 1,0 0-1,1 0 0,-1 0 1,0 0-1,0 0 0,0 0 1,0 0-1,0 0 1,0 0-1,0 1 0,0-1 1,0 0-1,0 0 0,0 0 1,0 0-1,0 0 1,-1 11 503,-8 19-307,6-21 99,-9 37-221,1 0-1,3 1 0,2 0 1,1 1-1,3-1 0,2 1 1,7 51-1,-6-84-179,2 0-1,-1 0 1,2-1-1,0 1 1,1-1 0,0 0-1,10 19 1,-12-29 21,-1 0 1,1 0-1,0-1 1,0 1-1,0-1 1,0 0-1,0 1 1,1-1 0,-1-1-1,1 1 1,0-1-1,0 1 1,0-1-1,0 0 1,0 0-1,1-1 1,-1 1-1,1-1 1,-1 0-1,1 0 1,-1-1-1,1 1 1,-1-1-1,1 0 1,0 0-1,-1-1 1,1 1-1,5-2 1,-2 0-37,0-1-1,1 1 1,10-6-1,24-15-406</inkml:trace>
  <inkml:trace contextRef="#ctx0" brushRef="#br0" timeOffset="1">615 9 14187,'10'-3'1160,"-6"14"-720,-2 8-144,-4 15 425,-2 8-49,-3 14-24,-5 5-40,-1 8-136,-1-2-80,-3-1-112,-2-4-88,2-12-312,0-5-304,-2-22 352,3-11-72,1-19-48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5.756"/>
    </inkml:context>
    <inkml:brush xml:id="br0">
      <inkml:brushProperty name="width" value="0.05" units="cm"/>
      <inkml:brushProperty name="height" value="0.05" units="cm"/>
    </inkml:brush>
  </inkml:definitions>
  <inkml:trace contextRef="#ctx0" brushRef="#br0">8 1 17604,'0'0'43,"-1"0"0,1 0 0,0 0 1,0 0-1,0 0 0,-1 0 0,1 0 1,0 0-1,0 0 0,-1 0 0,1 0 1,0 0-1,0 0 0,-1 0 0,1 0 1,0 0-1,0 0 0,0 0 0,-1 0 1,1 0-1,0 1 0,0-1 0,-1 0 1,1 0-1,0 0 0,0 0 0,0 0 1,0 1-1,-1-1 0,1 0 0,0 0 1,0 0-1,0 1 0,0-1 0,0 0 1,0 0-1,0 0 0,0 1 0,-1-1 0,1 0 1,0 0-1,0 1 0,0-1 0,0 0 1,0 0-1,0 1 0,0-1 0,0 0 1,0 0-1,1 1 0,-1-1 0,0 0 1,0 0-1,0 0 0,0 1 0,0-1 1,0 1 23,1 0 0,-1 0 0,0 0 0,1 0 0,-1 0 0,0 0 0,1 0 0,-1 0 0,1 0 0,0 0 0,-1 0 0,1 0 0,0-1 0,1 2 0,3 1-205,1 0-1,0-1 1,0 1 0,0-1 0,0-1 0,0 1 0,0-1-1,1 0 1,11 0 0,62-4-1940,-73 2 1910,36-5-851,-31 4 921,0 0 0,-1 1 0,1 0 0,0 0 0,0 1 0,21 3 0,-31-2 156,-1-1 1,0 1-1,0 0 1,0-1-1,0 1 1,0 0-1,0 0 1,0-1-1,0 1 1,0 0-1,0 0 1,0 0 0,0 0-1,-1 0 1,1 1-1,0-1 1,-1 0-1,1 0 1,-1 0-1,1 1 1,-1-1-1,0 0 1,1 0-1,-1 1 1,0-1-1,0 0 1,0 1-1,0 1 1,-5 41 1208,4-38-1128,-12 55 1148,7-39-1004,1 1 1,1 0-1,-1 28 1,5-51-297,0 1 1,-1-1 0,1 1 0,0-1-1,0 1 1,0-1 0,0 1 0,0 0-1,0-1 1,0 1 0,0-1 0,0 1 0,0-1-1,0 1 1,1-1 0,-1 1 0,0-1-1,0 1 1,0-1 0,1 1 0,-1-1 0,0 1-1,1-1 1,-1 1 0,0-1 0,1 0-1,-1 1 1,1-1 0,-1 1 0,0-1-1,1 0 1,-1 0 0,1 1 0,-1-1 0,1 0-1,-1 0 1,1 1 0,-1-1 0,1 0-1,-1 0 1,1 0 0,0 0 0,-1 0 0,1 0-1,-1 0 1,1 0 0,-1 0 0,1 0-1,-1 0 1,2 0 0,25-16-658,-20 12 546,6-5-184,0 1 1,0 1 0,1 1-1,24-9 1,-35 14 272,-1 0 1,1 1-1,0-1 1,0 1-1,0 0 1,-1 0-1,1 0 1,0 0-1,0 0 1,0 0-1,0 1 1,-1 0-1,1-1 1,3 2-1,-5-1 34,1 1-1,0-1 1,0 0-1,-1 1 1,1-1 0,-1 1-1,1 0 1,-1-1-1,0 1 1,1 0 0,-1 0-1,0 0 1,0 0-1,0 0 1,-1 0 0,1 0-1,0 0 1,-1 0-1,1 0 1,-1 0 0,0 3-1,1 3 73,-1 1 0,0-1 1,-1 0-1,0 1 0,0-1 0,0 0 0,-1 0 0,-1 0 1,1 0-1,-1 0 0,-1 0 0,1-1 0,-9 13 0,7-12 48,-1 0 0,0 0 0,0-1 0,0 0 0,-1 0 1,0-1-1,0 0 0,-1 0 0,0 0 0,0-1 0,-16 8 0,22-13-140,0 1 1,0 0-1,1-1 1,-1 1-1,0-1 1,0 1-1,0-1 1,0 0-1,0 0 1,0 0-1,0 0 1,0 0-1,0 0 1,0 0-1,0-1 1,0 1-1,0-1 1,0 0-1,0 1 1,1-1-1,-1 0 1,0 0-1,0 0 1,1 0-1,-1 0 1,1-1-1,-1 1 1,1 0-1,-1-1 0,1 1 1,0-1-1,0 0 1,0 1-1,0-1 1,0 0-1,0 0 1,0 1-1,0-1 1,0-4-1,-2-16-300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6.764"/>
    </inkml:context>
    <inkml:brush xml:id="br0">
      <inkml:brushProperty name="width" value="0.05" units="cm"/>
      <inkml:brushProperty name="height" value="0.05" units="cm"/>
    </inkml:brush>
  </inkml:definitions>
  <inkml:trace contextRef="#ctx0" brushRef="#br0">1 9 15291,'0'-9'1710,"-1"29"-797,8 101 1669,33 188 0,-38-296-2512,-1-10-58,-1 1 0,1-1-1,-1 1 1,1-1-1,0 0 1,0 1 0,1-1-1,-1 0 1,1 0-1,0 1 1,2 3 0,-3-11-236,0-1 0,0 1-1,-1 0 1,1-1 0,-1 1 0,-1-7 0,-11-92-440,3 28 197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7.224"/>
    </inkml:context>
    <inkml:brush xml:id="br0">
      <inkml:brushProperty name="width" value="0.05" units="cm"/>
      <inkml:brushProperty name="height" value="0.05" units="cm"/>
    </inkml:brush>
  </inkml:definitions>
  <inkml:trace contextRef="#ctx0" brushRef="#br0">0 0 16219,'7'16'3771,"-5"-13"-3799,1-1 1,0 0-1,0 0 1,0 0-1,0 0 1,0-1 0,0 1-1,0-1 1,0 1-1,1-1 1,-1 0-1,5 0 1,45 5-1711,-41-5 1392,99 1-2685,-67-3 2341,72 9 1,-114-8 775,0 0 0,0 1 0,0-1 0,0 1 0,0-1 0,0 1 0,0 0 0,0 0 0,0 0 0,0 0 0,-1 0 0,1 0 0,0 0 0,-1 0 0,1 1 0,0-1 1,-1 1-1,0-1 0,2 3 0,-2-2 40,-1 0-1,1 0 1,-1 0 0,1-1 0,-1 1 0,0 0 0,1 0 0,-1 0 0,0 0 0,-1 0 0,1 0 0,0 0-1,0 0 1,-1 0 0,1 0 0,-1-1 0,0 1 0,1 0 0,-1 0 0,-2 2 0,-47 80 3111,11-23-1976,38-60-1246,1 1 0,-1-1 0,0 1 0,0-1 0,1 1 0,-1-1 0,1 1 0,-1-1 0,1 1 0,0 2 0,0-3-16,0-1 0,0 0 1,0 1-1,0-1 0,0 0 1,0 0-1,0 0 1,0 1-1,1-1 0,-1 0 1,0 0-1,0 1 0,0-1 1,0 0-1,1 0 1,-1 0-1,0 0 0,0 1 1,0-1-1,1 0 0,-1 0 1,0 0-1,0 0 1,1 0-1,-1 0 0,0 0 1,0 1-1,1-1 1,-1 0-1,0 0 0,0 0 1,1 0-1,-1 0 0,0 0 1,0 0-1,1-1 1,4 0-39,0 0 1,-1 0-1,1-1 0,0 0 1,4-2-1,-1 0 10,3 0-20,1-1 0,-1 1 0,1 1-1,0 0 1,0 1 0,0 0-1,0 1 1,23 0 0,-29 2 53,-1 0 0,1 0 0,-1 0 1,1 1-1,-1-1 0,0 1 0,0 0 1,0 1-1,0-1 0,0 1 0,0 0 0,-1 0 1,1 1-1,-1-1 0,0 1 0,0 0 1,0 0-1,-1 1 0,1-1 0,-1 1 0,4 7 1,-5-7 36,1 0 1,-1 0 0,0 0 0,-1 0 0,1 0-1,-1 0 1,0 1 0,0-1 0,-1 0-1,0 1 1,0-1 0,0 0 0,0 1 0,-1-1-1,-1 7 1,-1-4 70,1 0 1,-1 0-1,-1-1 0,1 0 0,-1 1 1,0-1-1,-1 0 0,0-1 0,-9 10 1,8-9-105,0 0 0,-1-1 0,0 0 0,0 0 0,-1-1 0,0 0 0,0 0 0,0-1 0,0 0 0,-1 0 0,1-1 1,-1 0-1,0-1 0,0 0 0,0 0 0,0-1 0,0 0 0,-16-1 0,21 0-36,-1-1 0,1 0 0,-1 0 0,1-1 0,0 1 1,0-1-1,-1 0 0,1 0 0,1 0 0,-1-1 0,0 1 0,0-1 0,-4-5 0,-18-21-285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38.178"/>
    </inkml:context>
    <inkml:brush xml:id="br0">
      <inkml:brushProperty name="width" value="0.05" units="cm"/>
      <inkml:brushProperty name="height" value="0.05" units="cm"/>
    </inkml:brush>
  </inkml:definitions>
  <inkml:trace contextRef="#ctx0" brushRef="#br0">123 666 14267,'1'-4'446,"1"-41"1325,-2 44-1712,0 0 1,0 0 0,-1-1 0,1 1 0,0 0 0,0 0 0,-1 0 0,1 0 0,0 0 0,-1 0 0,1 1 0,-1-1 0,0 0 0,1 0 0,-2-1 0,1 2-4,1-1-1,-1 1 1,1 0-1,-1 0 1,0 0-1,1 0 1,-1 0-1,0 0 1,1 0-1,-1 0 1,0 0-1,1 0 1,-1 0-1,0 0 1,1 0-1,-1 0 1,1 0-1,-1 1 1,0-1-1,1 0 1,-1 0-1,1 1 1,-1-1-1,1 1 1,-1-1-1,1 0 1,-2 2-1,-3 3 142,0 1 0,0 1-1,0-1 1,1 0 0,-1 1-1,2 0 1,-1 0-1,1 0 1,0 1 0,-2 7-1,-1 0-5,-5 16 96,0 1 0,-7 38 0,15-56-213,1-1 0,0 1 0,1 0-1,1 0 1,0 0 0,1 0-1,5 25 1,-6-37-55,1 1-1,0 0 1,0-1-1,0 1 0,0-1 1,0 1-1,0-1 1,1 1-1,-1-1 1,1 0-1,0 0 0,3 3 1,-4-4-5,0 0 0,1 0 1,-1 0-1,1 0 0,-1-1 0,1 1 0,-1 0 0,1-1 1,0 1-1,-1-1 0,1 0 0,-1 1 0,1-1 1,0 0-1,0 0 0,1 0 0,2-2 9,0 1 1,1 0-1,-1-1 0,-1 0 1,1 0-1,0-1 0,-1 1 1,1-1-1,-1 0 0,1 0 1,-1 0-1,5-7 0,14-14 56,0-1 0,-2-1-1,-1-1 1,-2-1 0,19-36-1,-7 4 166,36-103 1,-60 145-171,-1 1 1,6-34 0,-10 50-72,-1 1 0,0 0 0,0-1 0,0 1 0,0-1 0,0 1 0,0-1 0,0 1 0,0-1 0,0 1 0,0-1 0,0 1 0,0 0 0,0-1 0,-1 1 0,1-1 0,0 1 0,0-1 0,0 1 0,-1 0 0,1-1 0,0 1 0,0 0 0,-1-1 0,1 1 0,-1-1 0,1 1-1,-1 0 0,1 0 0,-1 0 0,1 0 0,-1 0 0,1 0 0,0 1 0,-1-1 0,1 0-1,-1 0 1,1 0 0,0 0 0,-1 1 0,1-1 0,-1 0 0,1 0 0,0 1 0,-1-1 0,1 0 0,0 1 0,0-1 0,-1 0 0,1 1 0,0-1 0,-5 8 3,0-1 0,0 1 0,1 0 0,1 0 0,-6 16 0,-11 51-12,14-53-2,3-10 1,-1 2 3,1-1 0,0 1 1,1 0-1,0-1 0,1 1 0,1 0 0,1 14 0,-1-26 4,0 0 1,1 0-1,-1 0 0,1 1 1,0-1-1,-1 0 0,1 0 1,0 0-1,0-1 0,0 1 1,1 0-1,-1 0 0,0-1 0,3 3 1,-3-3 0,0 0 0,0-1 0,0 1 0,1 0-1,-1-1 1,0 1 0,0-1 0,1 0 0,-1 1 0,0-1 0,1 0 0,-1 0 0,0 1 0,1-1 0,-1 0 0,1-1 0,-1 1-1,0 0 1,1 0 0,-1 0 0,0-1 0,1 1 0,-1-1 0,2 0 0,5-4 2,0 1 0,-1-1 1,0 0-1,0 0 0,0-1 0,-1 0 0,9-9 1,38-52 32,-52 65-33,40-55-183,-3-2 1,-2-1-1,-3-2 1,-3-1-1,-2-1 1,-4-1-1,-2-2 1,17-88-1,-38 134 164,-1 21 17,0 0 1,0 0-1,0 0 1,0 0-1,0 0 1,0 0-1,0 0 1,0-1-1,0 1 1,0 0-1,0 0 1,0 0-1,0 0 1,0 0-1,0 0 1,0 0 0,-1 0-1,1 0 1,0 0-1,0 0 1,0-1-1,0 1 1,0 0-1,0 0 1,0 0-1,0 0 1,0 0-1,-1 0 1,1 0-1,0 0 1,0 0-1,0 0 1,0 0-1,0 0 1,0 0-1,0 0 1,0 0-1,-1 0 1,1 0-1,0 0 1,0 0-1,0 0 1,0 0-1,0 1 1,0-1 0,0 0-1,0 0 1,0 0-1,-1 0 1,1 0-1,0 0 1,0 0-1,0 0 1,0 0-1,0 0 1,0 0-1,0 0 1,0 1-1,0-1 1,0 0-1,0 0 1,0 0-1,0 0 1,0 0-1,0 0 1,0 0-1,0 1 1,-17 32 95,-27 95 281,-52 246 0,32 146 228,29 28-147,34-526-418,1-14-9,0 0-1,-1 0 0,1 0 0,-2 0 0,1 0 0,-1-1 0,0 1 1,-1 0-1,-3 8 0,5-16-25,1 0-1,0 1 1,0-1 0,0 0-1,0 0 1,0 1 0,0-1 0,-1 0-1,1 0 1,0 0 0,0 1-1,0-1 1,-1 0 0,1 0 0,0 0-1,0 0 1,-1 1 0,1-1 0,0 0-1,0 0 1,-1 0 0,1 0-1,0 0 1,0 0 0,-1 0 0,1 0-1,0 0 1,-1 0 0,1 0-1,0 0 1,0 0 0,-1 0 0,1 0-1,0 0 1,0 0 0,-1 0 0,-7-10 93,-1-22 2,0-27-167,2-1 0,2-1 0,4 1-1,2 0 1,3-1 0,2 1 0,27-110 0,-30 154-115,2 0 1,0 1-1,0-1 1,2 1-1,0 0 1,0 0-1,2 1 1,0 0 0,0 1-1,1 0 1,1 0-1,0 1 1,14-11-1,86-83-2514,-75 65 1878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0.022"/>
    </inkml:context>
    <inkml:brush xml:id="br0">
      <inkml:brushProperty name="width" value="0.05" units="cm"/>
      <inkml:brushProperty name="height" value="0.05" units="cm"/>
    </inkml:brush>
  </inkml:definitions>
  <inkml:trace contextRef="#ctx0" brushRef="#br0">1 47 14763,'6'-8'1041,"-2"9"-435,1 19-155,-5 238 1482,-2-153-1799,-7 466 77,10-557 6,1-32-55,4-352 511,-8 213-849,4 169 131,0 0-1,1-1 1,7 18 0,-5-13 15,2 3-19,0 0-1,13 25 1,-18-39 46,0-1 0,1 0 0,-1-1 0,1 1-1,0 0 1,-1-1 0,2 0 0,-1 1 0,0-1 0,1 0 0,-1-1 0,1 1 0,0-1 0,0 0-1,0 0 1,0 0 0,6 2 0,-7-4 7,1 1 0,-1-1 0,1 0 1,-1-1-1,0 1 0,1 0 0,-1-1 0,0 0 0,1 0 0,-1 0 0,0 0 0,0-1 0,0 1 0,0-1 0,0 0 0,0 1 1,0-1-1,0-1 0,3-3 0,6-5 33,-1-1 0,18-26 1,-9 8 81,-1-1 0,-1 0 0,-2-2 0,16-45 0,-13 19 228,21-106 0,-36 144-237,0 0 0,-2-1-1,0-42 1,-2 64-108,-5-28 113,5 27-113,0 0 0,-1 1 1,1-1-1,0 0 1,-1 1-1,1-1 0,0 0 1,-1 1-1,1-1 1,-1 0-1,1 1 0,-1-1 1,1 1-1,-1-1 1,1 1-1,-1-1 0,1 1 1,-1 0-1,0-1 1,1 1-1,-1 0 0,0-1 1,1 1-1,-1 0 1,0 0-1,1 0 1,-1 0-1,0-1 0,0 1 1,1 0-1,-1 0 1,0 0-1,-1 1-2,1-1 0,0 0-1,0 1 1,0-1 0,-1 1 0,1-1 0,0 1 0,0 0-1,0-1 1,0 1 0,0 0 0,0 0 0,0 0 0,0 0 0,1 0-1,-1 0 1,0 0 0,0 0 0,0 2 0,-10 24-24,8-19 18,-8 27-23,2 1 1,1 1 0,1 0 0,2 0 0,2 0 0,2 1-1,4 55 1,-2-83 9,0 1 0,1-1 0,1 0-1,-1 0 1,1 0 0,1-1 0,8 17-1,-10-22 11,1 0-1,0-1 0,-1 1 1,1-1-1,0 1 0,1-1 0,-1 0 1,0 0-1,1-1 0,0 1 1,0-1-1,0 0 0,0 0 0,0 0 1,0 0-1,0-1 0,1 1 1,-1-1-1,8 1 0,-3-2-2,1 0 1,0 0-1,0-1 0,0 0 0,-1-1 1,1 0-1,0 0 0,-1-1 0,0-1 1,0 1-1,0-1 0,0-1 1,12-8-1,2-2 65,-2-1 0,0-1 0,32-34 0,-20 11 204,-30 37-216,-1 0 0,0 0 0,0-1 0,-1 1 0,1 0 0,-1-1 0,0 1 0,0-1 1,0 0-1,0 1 0,0-5 0,-1 8-37,0-1 1,0 1-1,0 0 1,0-1-1,0 1 1,0 0-1,0 0 1,0-1-1,0 1 1,0 0-1,0 0 1,0-1-1,0 1 1,0 0-1,0 0 1,0-1-1,0 1 1,0 0-1,-1 0 1,1-1-1,0 1 1,0 0-1,0 0 1,0-1-1,-1 1 1,1 0-1,0 0 1,0 0-1,0 0 1,-1-1-1,1 1 1,0 0-1,0 0 1,-1 0-1,1 0 1,0 0-1,0 0 1,-1 0-1,1 0 1,0 0-1,-1 0 1,1 0-1,0 0 1,0 0-1,-1 0 1,1 0-1,0 0 1,0 0-1,-1 0 1,1 0-1,0 0 1,0 0-1,-1 0 1,1 0-1,0 0 1,0 1-1,-1-1 1,1 0-1,0 0 1,0 0-1,-1 1 1,-13 11 82,7-3-67,0 1-1,1 0 1,0 0-1,0 0 1,1 1-1,1 0 1,-6 20-1,3-5 0,2 0-1,-3 34 0,7-49-5,0 0 0,1 1 0,1-1 0,0 0 0,1 0 0,0 0-1,4 14 1,-5-22-40,0 0 0,0 0 0,0 0 0,0-1 0,0 1 0,1 0-1,-1-1 1,1 1 0,0-1 0,-1 0 0,1 0 0,1 1 0,-1-1-1,0 0 1,0-1 0,1 1 0,-1 0 0,1-1 0,-1 1 0,1-1 0,0 0-1,-1 0 1,1 0 0,0 0 0,0 0 0,0-1 0,0 1 0,0-1 0,0 0-1,0 0 1,0 0 0,3 0 0,-1-1-4,0-1 1,0 1-1,0-1 1,-1 1-1,1-2 1,0 1-1,-1 0 0,0-1 1,1 0-1,-1 0 1,0 0-1,-1 0 0,7-8 1,25-23-248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1.244"/>
    </inkml:context>
    <inkml:brush xml:id="br0">
      <inkml:brushProperty name="width" value="0.05" units="cm"/>
      <inkml:brushProperty name="height" value="0.05" units="cm"/>
    </inkml:brush>
  </inkml:definitions>
  <inkml:trace contextRef="#ctx0" brushRef="#br0">50 16 14947,'-11'-15'2129,"11"15"-2087,-1 0-1,1 0 1,0 0 0,0 0-1,0 0 1,-1 0 0,1 0-1,0 0 1,0 0 0,0 0-1,-1 0 1,1 0 0,0 0-1,0 0 1,0 0 0,-1 0-1,1 0 1,0 0-1,0 0 1,0 0 0,-1 0-1,1 0 1,0 0 0,0 1-1,0-1 1,-1 0 0,1 0-1,0 0 1,0 0 0,0 0-1,0 1 1,0-1 0,0 0-1,-1 0 1,1 0 0,0 0-1,0 1 1,0-1 0,0 0-1,0 0 1,-7 34 1937,6-20-1784,-19 134 571,18-115-742,0-1 0,6 50-1,-4-80-18,0-1 0,0 1-1,0 0 1,1-1 0,-1 1-1,0 0 1,1-1 0,0 1 0,-1 0-1,1-1 1,0 1 0,0-1-1,2 3 1,-3-4 0,1 1 0,-1-1 0,1 0 0,-1 1 0,1-1 0,-1 0 0,1 1 0,0-1 0,-1 0 0,1 0 0,-1 0 0,1 0 0,0 0 0,-1 0 0,1 0 0,-1 0 0,1 0 0,0 0 0,-1 0 0,1 0 0,0 0 0,-1 0 0,1 0 0,-1-1 0,2 1 0,2-3 25,0 1 1,-1-1 0,1 0-1,0 0 1,-1 0-1,0-1 1,0 1 0,4-7-1,50-80 461,-45 69-331,0 0 0,1 1 0,1 0-1,0 1 1,25-23 0,-38 41-149,0 0 0,0 0 0,0 0 1,0 0-1,0 0 0,0 0 0,1 0 0,-1 1 1,0-1-1,0 1 0,1-1 0,-1 1 1,0-1-1,1 1 0,-1 0 0,0 0 0,1-1 1,-1 1-1,1 0 0,-1 0 0,2 1 1,-2-1-5,0 1 0,1-1 1,-1 1-1,0 0 1,0 0-1,0 0 0,0-1 1,0 1-1,0 0 1,0 0-1,0 0 0,-1 1 1,1-1-1,0 0 1,-1 0-1,1 0 0,0 3 1,3 5 3,-2 1 0,1 0 0,-2 1 0,2 13 0,-2-19-13,1 27-33,4 30-163,-5-56-111,0-1-1,1 0 1,0 1-1,0-1 1,0 0-1,0 0 1,1 0 0,5 8-1,-8-13 281,0 1-1,1-1 1,-1 0-1,0 1 1,1-1-1,-1 1 0,0-1 1,1 0-1,-1 0 1,1 1-1,-1-1 1,0 0-1,1 1 1,-1-1-1,1 0 1,-1 0-1,1 0 1,-1 0-1,1 0 1,-1 1-1,0-1 1,1 0-1,-1 0 0,1 0 1,-1 0-1,1 0 1,0 0-1,7-2-494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1.782"/>
    </inkml:context>
    <inkml:brush xml:id="br0">
      <inkml:brushProperty name="width" value="0.05" units="cm"/>
      <inkml:brushProperty name="height" value="0.05" units="cm"/>
    </inkml:brush>
  </inkml:definitions>
  <inkml:trace contextRef="#ctx0" brushRef="#br0">57 0 13971,'-1'2'89,"-13"27"1303,-14 36 1,25-54-1140,0-1 1,1 1 0,-1-1 0,2 1-1,0-1 1,0 1 0,2 17 0,-1-26-198,0 0 1,0 0-1,1 0 1,-1 0-1,1 1 0,-1-1 1,1 0-1,0 0 1,0 0-1,0 0 1,0-1-1,0 1 1,0 0-1,1 0 1,2 2-1,-3-3-23,0 0 1,0 0-1,1-1 0,-1 1 1,0-1-1,0 1 1,1-1-1,-1 1 0,0-1 1,1 0-1,-1 0 0,1 1 1,-1-1-1,0 0 1,1 0-1,-1 0 0,1-1 1,-1 1-1,0 0 0,1 0 1,-1-1-1,0 1 1,1-1-1,-1 1 0,2-2 1,6-3 79,0 0 1,0-1-1,-1 0 1,1 0 0,-2-1-1,8-8 1,43-52 494,-20 21-152,-36 44-432,0 0 0,1 0 0,-1 0 0,0 0 0,1 0 0,-1 0 0,1 0 0,-1 1 0,1-1 0,5-1 0,-8 3-18,1 0-1,-1 0 1,1 0-1,0 0 1,-1 0-1,1 0 1,-1 0-1,1 0 1,0 0-1,-1 0 1,1 0-1,-1 0 1,1 0-1,-1 1 1,1-1-1,-1 0 1,1 0 0,-1 1-1,1-1 1,-1 0-1,2 1 1,-1 0-1,-1 1 0,1-1 1,0 0-1,0 0 1,-1 1-1,1-1 0,-1 0 1,1 1-1,-1-1 1,1 0-1,-1 1 1,0 2-1,4 47 134,-5-40-113,2-1 0,-1 1 0,1 0 0,1-1 0,0 1 0,0-1 0,1 1 0,8 17 0,-10-26-19,1-1-1,-1 1 0,0 0 1,1 0-1,0-1 1,-1 1-1,1-1 0,0 1 1,0-1-1,0 0 0,0 0 1,0 1-1,0-2 0,0 1 1,0 0-1,1 0 1,-1-1-1,0 1 0,1-1 1,-1 1-1,0-1 0,0 0 1,1 0-1,-1 0 0,0-1 1,1 1-1,3-1 1,5-2 7,0 0 1,-1-1 0,1 0 0,13-7-1,81-52 26,-69 40-73,38-19 1,-71 40 23,-1 1 0,0 0 0,1 0-1,-1 0 1,1 0 0,-1 0 0,1 1 0,-1-1 0,1 1-1,-1 0 1,1 0 0,-1-1 0,1 2 0,0-1 0,4 1-1,-5 0-1,0 0 0,0 0 0,0 1-1,0-1 1,-1 1 0,1-1 0,0 1-1,-1 0 1,1-1 0,-1 1-1,0 0 1,1 0 0,-1 0 0,0 0-1,0 0 1,0 0 0,0 4 0,0-3 0,0-1 0,0 1 0,0 0 0,1-1 1,-1 0-1,0 1 0,1-1 0,0 0 0,-1 1 1,1-1-1,0 0 0,3 2 0,-3-3 9,0-1 0,-1 1 0,1-1-1,-1 1 1,1-1 0,-1 0 0,1 0 0,0 1 0,-1-1-1,1 0 1,0-1 0,-1 1 0,1 0 0,0 0-1,-1-1 1,1 1 0,-1-1 0,1 1 0,-1-1-1,1 0 1,-1 0 0,3-1 0,9-6-128,0-2 1,0 1-1,20-21 1,-25 22-162,0 0 0,1 0 0,-1 1 0,2 1 0,-1-1-1,1 1 1,0 1 0,0 0 0,12-5 0,-21 10 271,0 0-1,-1 0 1,1-1-1,0 1 1,0 0-1,0 0 1,0 0-1,0 0 1,0 0-1,-1 0 1,1 0-1,0 0 0,0 0 1,0 0-1,0 0 1,0 1-1,-1-1 1,1 0-1,0 1 1,0-1-1,0 0 1,-1 1-1,1-1 1,0 1-1,0 0 1,-1-1-1,1 1 1,-1-1-1,1 1 1,0 0-1,-1 0 1,1-1-1,-1 1 1,0 0-1,1 0 1,-1-1-1,1 1 1,-1 1-1,3 12-391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2.815"/>
    </inkml:context>
    <inkml:brush xml:id="br0">
      <inkml:brushProperty name="width" value="0.05" units="cm"/>
      <inkml:brushProperty name="height" value="0.05" units="cm"/>
    </inkml:brush>
  </inkml:definitions>
  <inkml:trace contextRef="#ctx0" brushRef="#br0">141 594 10850,'8'-35'3157,"-8"32"-2851,1 1-1,-1 0 1,0-1 0,0 1-1,0 0 1,0-1 0,-1 1-1,1 0 1,0-1 0,-1 1 0,0 0-1,0 0 1,0-3 0,0 5-231,1-1 0,-1 1 0,0-1-1,1 1 1,-1-1 0,1 1 0,-1 0 0,0-1 0,1 1 0,-1 0 0,0 0 0,1-1 0,-1 1 0,0 0 0,0 0 0,1 0 0,-1 0 0,0 0 0,1 0 0,-1 0 0,0 0 0,0 0 0,1 0 0,-1 0 0,0 0 0,1 1 0,-1-1 0,0 0 0,1 1 0,-1-1 0,0 0 0,1 1 0,-1-1 0,1 1 0,-2 0 0,-21 19 846,12-7-821,0 1 0,1 1 0,0 0 0,1 0 0,1 1 0,0 0 0,1 0 0,1 1-1,0-1 1,-3 24 0,8-37-105,1 0-1,0 0 0,-1 0 0,1 0 1,1 0-1,-1 0 0,0 0 0,1 0 1,-1 0-1,1 0 0,0 0 0,2 4 1,-3-6 1,1 0 0,0 0 0,0 0 0,0-1 0,-1 1 1,1 0-1,0 0 0,0-1 0,0 1 0,0 0 1,0-1-1,0 1 0,0-1 0,1 0 0,-1 1 1,0-1-1,0 0 0,0 1 0,0-1 0,0 0 1,1 0-1,-1 0 0,0 0 0,0 0 0,0 0 0,1-1 1,-1 1-1,0 0 0,0-1 0,0 1 0,0 0 1,0-1-1,0 1 0,2-2 0,5-3-10,1 1 0,-1-2 1,0 1-1,0-1 0,-1-1 0,1 1 0,-1-1 0,-1 0 0,1-1 0,7-11 1,7-14-3,20-42 1,-39 72 17,15-31-1,-1-1 0,11-39 0,-29 91-68,1 1 1,0 0-1,2 20 1,0-14 10,-1-17 40,0 4-10,0 0 0,1-1 0,4 19 0,-5-27 27,1-1 1,-1 1 0,0 0-1,1-1 1,-1 1-1,1-1 1,-1 1-1,1-1 1,0 1 0,0-1-1,0 0 1,0 1-1,0-1 1,0 0-1,0 0 1,0 0 0,0 0-1,0 0 1,1 0-1,-1 0 1,0 0-1,1 0 1,-1 0 0,1-1-1,-1 1 1,1-1-1,-1 1 1,1-1 0,-1 1-1,1-1 1,0 0-1,-1 0 1,3 0-1,1-1 11,0 0 0,1-1-1,-1 1 1,0-1-1,0 0 1,0-1 0,-1 1-1,1-1 1,-1 0 0,1 0-1,4-5 1,8-7 37,18-23 0,-29 32-37,36-43 91,-2-1 1,-3-2-1,-2-1 1,-2-2-1,-3-1 1,-2-2-1,29-84 1,-55 137-111,0 0 0,-1 0 1,1-1-1,-1 1 0,0 0 0,0-1 0,-1 1 1,0 0-1,0-9 0,0 14 5,0 0 0,0 0 0,-1-1 0,1 1 0,0 0 0,0 0 0,0 0 0,-1-1 0,1 1 0,0 0 0,0 0 1,-1 0-1,1-1 0,0 1 0,0 0 0,-1 0 0,1 0 0,0 0 0,0 0 0,-1 0 0,1 0 0,0 0 0,-1 0 0,1 0 0,0 0 0,0 0 0,-1 0 0,1 0 0,0 0 0,-1 0 0,1 0 0,0 0 1,0 0-1,-1 0 0,1 0 0,0 0 0,-1 1 0,1-1 0,0 0 0,0 0 0,0 0 0,-1 1 0,1-1 0,0 0 0,-1 0 0,-12 13-57,2 2 44,1 0 0,1 0 0,-14 31 0,-18 56 97,35-86-62,-5 17 109,-11 44-1,19-65-84,1 1 1,0-1-1,1 1 0,1 0 1,0-1-1,3 25 0,-3-34-36,1 1 0,0-1 0,1 1 0,-1-1 1,1 1-1,-1-1 0,1 0 0,0 1 0,0-1 0,1 0 0,-1-1 0,0 1 0,1 0 0,0-1 0,0 1 1,0-1-1,0 0 0,0 0 0,0 0 0,0 0 0,1 0 0,5 1 0,-1 0-21,0-1-1,0 0 1,0-1 0,0 0-1,0 0 1,1-1-1,-1 1 1,0-2-1,11-1 1,-16 2 15,-1-1 1,1 0-1,0 1 1,-1-1-1,1 0 0,-1 0 1,1-1-1,-1 1 1,0 0-1,1-1 0,-1 0 1,0 1-1,0-1 1,3-4-1,13-14-26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3.716"/>
    </inkml:context>
    <inkml:brush xml:id="br0">
      <inkml:brushProperty name="width" value="0.05" units="cm"/>
      <inkml:brushProperty name="height" value="0.05" units="cm"/>
    </inkml:brush>
  </inkml:definitions>
  <inkml:trace contextRef="#ctx0" brushRef="#br0">142 81 15875,'0'-6'420,"0"1"-120,0-1-1,0 1 0,-1 0 0,0 0 0,-1-6 1,2 10-262,0 1-1,0-1 1,0 1 0,-1-1 0,1 1 0,0-1-1,0 1 1,-1-1 0,1 1 0,0-1 0,-1 1 0,1 0-1,-1-1 1,1 1 0,0-1 0,-1 1 0,1 0 0,-1 0-1,1-1 1,-1 1 0,0-1 0,0 1 18,0 0-1,0 1 1,0-1 0,0 0 0,0 0 0,0 0-1,0 0 1,0 1 0,0-1 0,0 0-1,0 1 1,0-1 0,0 1 0,1-1 0,-1 1-1,0 0 1,-1 0 0,-4 5 139,0-1 0,1 1 1,0 1-1,-1-1 0,2 1 1,-1 0-1,1 0 0,-5 11 0,-22 64 365,28-76-521,-3 10-10,1 0 0,0 0 0,2 1 0,-1-1-1,2 1 1,-1 32 0,3-47-29,0 0 1,0-1 0,1 1-1,-1 0 1,0 0-1,1 0 1,-1 0-1,1 0 1,0 0 0,0 0-1,0 0 1,0-1-1,0 1 1,2 3-1,-2-5 1,0 1 0,-1-1 0,1 1-1,0-1 1,0 0 0,0 1-1,-1-1 1,1 0 0,0 1-1,0-1 1,0 0 0,0 0 0,0 0-1,0 0 1,-1 0 0,1 0-1,0 0 1,0 0 0,0 0 0,0 0-1,0-1 1,0 1 0,0-1-1,4-1 7,0-1-1,0 1 0,-1-1 0,1-1 1,-1 1-1,0-1 0,0 0 0,0 1 1,4-7-1,14-18 103,-1-2 0,31-59-1,21-69 401,-72 155-497,10-19 88,-11 21-98,0 1-1,0 0 0,0 0 0,0 0 1,0 0-1,0 0 0,0 0 0,0 0 1,0-1-1,1 1 0,-1 0 0,0 0 1,0 0-1,0 0 0,0 0 0,0 0 1,0 0-1,0 0 0,0-1 0,0 1 1,0 0-1,0 0 0,1 0 0,-1 0 1,0 0-1,0 0 0,0 0 0,0 0 1,0 0-1,0 0 0,0 0 0,1 0 1,-1 0-1,0 0 0,0 0 0,0 0 1,0 0-1,0 0 0,0 0 0,0 0 1,1 0-1,-1 0 0,0 0 0,0 0 1,0 0-1,0 0 0,0 0 0,0 0 1,0 0-1,1 0 0,-1 0 0,0 0 1,0 0-1,0 0 0,0 1 0,0-1 1,0 0-1,0 0 0,0 0 1,0 0-1,0 0 0,0 0 0,1 0 1,-1 38 36,0-35-43,-3 41-8,0-11-3,1 1 0,2-1-1,1 0 1,10 61 0,-10-89 17,1 0 0,-1-1 0,1 1 0,0-1 0,0 1 1,0-1-1,1 1 0,0-1 0,3 4 0,-5-6 3,1-1 0,0 1-1,-1-1 1,1 1 0,0-1 0,0 0 0,0 0-1,0 0 1,0 0 0,0 0 0,0 0 0,0 0-1,1-1 1,-1 1 0,0-1 0,0 1-1,1-1 1,-1 0 0,0 0 0,0 0 0,5-1-1,0-1 15,0 0 1,0 0-1,0-1 0,0 0 0,-1 0 0,1-1 0,-1 1 0,0-2 0,0 1 0,0 0 0,6-8 0,9-10 120,26-33-1,-37 43-84,19-29 285,43-76 0,-65 109-242,-4 15-53,-2 17-27,-1-22-13,-2 55 2,-1 46 34,4-89-62,0 1 0,0 0 0,2-1-1,7 25 1,-10-38 8,0 1 0,1-1 0,-1 0 0,0 0 0,1 0 0,-1 0 0,1 0 0,0 0 0,-1 1 0,1-1 0,0-1-1,0 1 1,0 0 0,0 0 0,-1 0 0,1 0 0,0-1 0,2 2 0,-2-2-20,0 0-1,0 1 1,-1-1-1,1 0 1,0-1 0,0 1-1,-1 0 1,1 0 0,0 0-1,0 0 1,-1 0 0,1-1-1,0 1 1,0 0 0,-1-1-1,1 1 1,0-1-1,-1 1 1,1 0 0,-1-1-1,1 0 1,0 0 0,3-3-190,0-1 0,-1 1 0,1-1 0,-1 0 0,0-1 0,3-7 0,3-10-310,11-49 0,-6 14-162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4.178"/>
    </inkml:context>
    <inkml:brush xml:id="br0">
      <inkml:brushProperty name="width" value="0.05" units="cm"/>
      <inkml:brushProperty name="height" value="0.05" units="cm"/>
    </inkml:brush>
  </inkml:definitions>
  <inkml:trace contextRef="#ctx0" brushRef="#br0">1 0 15211,'-1'2'64,"1"0"0,0 0 0,0 0 0,0 0 0,1 0 0,-1-1 0,0 1 0,1 0 0,-1 0 0,1 0 0,-1-1 0,1 1 0,0 0 0,0-1-1,0 1 1,0 0 0,0-1 0,0 0 0,0 1 0,1-1 0,-1 1 0,1-1 0,0 1 0,1-1-68,-1 0 1,1 0-1,0-1 0,-1 1 1,1-1-1,-1 1 0,1-1 1,0 0-1,-1 0 0,1 0 1,0 0-1,-1-1 0,1 1 1,-1-1-1,1 1 0,2-2 1,10-3-77,-11 3 109,0 0 1,1 1-1,-1 0 1,0 0-1,0 0 1,0 1-1,8-1 1,-11 1 1,0 0 0,-1 1 0,1-1 0,-1 0 1,1 1-1,-1-1 0,1 0 0,-1 1 0,0-1 0,1 0 1,-1 1-1,1-1 0,-1 1 0,0-1 0,1 1 1,-1-1-1,0 1 0,0-1 0,1 1 0,-1 0 1,0-1-1,0 1 0,0-1 0,0 1 0,0-1 0,0 1 1,0 0-1,0-1 0,0 1 0,0-1 0,0 2 1,-3 22 498,3-19-366,-2 7 119,0-6-181,1 1 0,0 0 0,0 0 0,1 0 0,0 0 0,0 0 0,0 0 0,1 0 0,0 0 1,3 10-1,-3-16-96,0 0 1,0 0-1,0 1 0,0-1 1,0 0-1,1 0 1,-1 0-1,0 0 1,0 0-1,1-1 1,-1 1-1,1 0 1,-1-1-1,1 1 1,-1 0-1,1-1 1,-1 0-1,1 1 1,-1-1-1,3 0 0,39 1 11,-20-2-35,-15 2-7,1 0 0,-1 1-1,1 0 1,-1 0 0,0 1-1,0 0 1,0 0 0,0 1 0,-1 0-1,1 0 1,-1 1 0,0 0-1,0 0 1,-1 1 0,12 12 0,-15-14 48,1 0 0,-1 0 0,0 1 0,-1 0 1,1-1-1,-1 1 0,0 0 0,0 0 1,0 1-1,-1-1 0,0 0 0,0 0 1,0 1-1,-1-1 0,1 1 0,-1-1 1,-1 0-1,1 1 0,-1-1 0,0 0 1,0 1-1,0-1 0,-1 0 0,0 0 1,0 0-1,-3 6 0,0-3 88,0-1-1,0 0 1,0 0 0,-1-1-1,0 1 1,-1-1-1,1 0 1,-1-1 0,0 0-1,0 0 1,-1-1 0,-12 7-1,17-10-136,-1 1 0,1-1 1,0 0-1,0 0 0,-1 0 0,1 0 0,-1 0 0,1-1 1,-1 1-1,1-1 0,-1 0 0,1 0 0,-1-1 0,1 1 0,-1-1 1,1 1-1,-1-1 0,1 0 0,0-1 0,-1 1 0,1 0 1,0-1-1,0 0 0,0 0 0,0 0 0,0 0 0,1 0 0,-1 0 1,0-1-1,1 1 0,0-1 0,0 0 0,0 0 0,-2-3 0,0-2-50,1 0 0,0 0 0,0 0 0,1 0 0,0 0 0,0-1 0,1 1 0,0-15 0,2-32-480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3.940"/>
    </inkml:context>
    <inkml:brush xml:id="br0">
      <inkml:brushProperty name="width" value="0.05" units="cm"/>
      <inkml:brushProperty name="height" value="0.05" units="cm"/>
    </inkml:brush>
  </inkml:definitions>
  <inkml:trace contextRef="#ctx0" brushRef="#br0">0 1 17252,'13'17'1328,"1"3"-1160,6 3-104,2 3 464,6 1-448,4 0-80,4-2-272,3-4-120,1-1 2064,-2-4-1624,-6-3 96,-2-6 56</inkml:trace>
  <inkml:trace contextRef="#ctx0" brushRef="#br0" timeOffset="1">350 94 17132,'20'13'1448,"1"-5"-1200,4-9-136,2-3 992,9-3-1248,1-4-248,3-1 1977,0-1-1537,-7 1 128,-3 1 40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4.672"/>
    </inkml:context>
    <inkml:brush xml:id="br0">
      <inkml:brushProperty name="width" value="0.05" units="cm"/>
      <inkml:brushProperty name="height" value="0.05" units="cm"/>
    </inkml:brush>
  </inkml:definitions>
  <inkml:trace contextRef="#ctx0" brushRef="#br0">95 0 17292,'-2'11'492,"0"0"0,-1 0 0,0 0 0,-1-1 0,0 0 0,-7 15 0,-8 16 758,8-11-611,4-16-393,1 1 0,1 0 0,0 0 0,1 1 0,1-1 0,-3 27 0,6-41-246,0 0 0,0 0 0,0 1 0,1-1 0,-1 0 0,0 0 0,1 0 0,-1 0 0,0 1 0,1-1 0,-1 0 0,1 0 0,0 0 0,-1 0 0,1 0 0,0 0 0,0 0 0,0 0 0,-1 0 1,1-1-1,0 1 0,0 0 0,0 0 0,0-1 0,0 1 0,1-1 0,-1 1 0,0-1 0,0 1 0,0-1 0,0 0 0,1 0 0,-1 1 0,0-1 0,0 0 0,0 0 0,1 0 0,-1 0 0,2-1 0,6 0-87,0 0-1,0-1 0,0 0 0,10-5 0,-10 5 1,-2-1-13,1 1 0,-1 0 0,1 0 0,-1 1 0,1 0 0,12 0 0,-18 1 73,1 1 0,-1-1 0,0 1 0,0-1 0,1 1 0,-1 0 0,0 0 0,0 0 0,0 0 0,0 0 0,0 0 0,0 1 0,0-1 0,-1 1 0,1-1 0,0 1 0,-1 0 0,1 0 0,-1-1 0,0 1 0,1 0 0,-1 0 0,0 0 0,0 1 0,0-1 0,0 3 0,4 12-37,-1 1 0,0 0 0,1 19 1,-3-16 118,9 34-1,-11-53-35,1 0 0,-1 0-1,1-1 1,0 1 0,-1 0-1,1-1 1,0 1 0,0 0-1,0-1 1,0 0 0,1 1-1,1 1 1,-2-2-7,0-1-1,0 1 1,-1-1-1,1 0 1,0 1-1,0-1 1,0 0-1,0 0 1,0 0-1,0 0 1,0 0-1,0 0 1,0 0-1,0 0 1,0 0-1,-1 0 1,1 0-1,0-1 1,0 1-1,0 0 1,0-1-1,0 1 1,0 0-1,-1-1 1,1 1-1,0-1 1,0 1-1,0-2 1,7-4 42,-1-1 0,0 1 0,0-1 0,-1-1 0,0 1 0,0-1 0,5-11 0,33-67 240,-35 66-231,5-14 6,-10 23-76,0 0-1,1 0 0,8-13 1,-15 34-2,0 0 1,0 0 0,1 0-1,0 0 1,1 0-1,0 13 1,0-21 14,0 1-1,1-1 1,-1 1 0,0-1 0,1 0-1,-1 0 1,1 1 0,0-1-1,0 0 1,0 0 0,0 0 0,0 1-1,0-1 1,1-1 0,2 5-1,-2-5 3,-1 0 0,1 0-1,0 0 1,0 0-1,-1 0 1,1-1-1,0 1 1,0 0-1,0-1 1,0 0-1,0 1 1,0-1-1,0 0 1,0 0-1,0 0 1,0 0-1,0-1 1,0 1-1,0 0 1,2-2-1,11-2 6,0-2 0,-1 0-1,0 0 1,-1-1-1,1-1 1,-1 0-1,15-14 1,-15 12-90,1 0 1,0 1-1,0 1 1,1 0-1,29-11 1,-44 19 65,1 0 0,0 0 1,0-1-1,0 1 1,0 0-1,-1 0 0,1 0 1,0 0-1,0 0 0,0 0 1,0 0-1,0 1 1,0-1-1,-1 0 0,1 0 1,0 1-1,0-1 1,0 0-1,-1 1 0,1-1 1,0 1-1,-1-1 0,1 1 1,0-1-1,-1 1 1,1 0-1,0-1 0,-1 1 1,1 0-1,-1-1 0,1 1 1,-1 0-1,0 0 1,1 0-1,-1-1 0,0 1 1,1 0-1,-1 0 1,0 0-1,0 0 0,0-1 1,0 1-1,0 0 0,0 1 1,1 6-48,-1 0 1,0 0 0,-2 14-1,1-19 48,-25 160-1908,25-174 1258,2-16 212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5.078"/>
    </inkml:context>
    <inkml:brush xml:id="br0">
      <inkml:brushProperty name="width" value="0.05" units="cm"/>
      <inkml:brushProperty name="height" value="0.05" units="cm"/>
    </inkml:brush>
  </inkml:definitions>
  <inkml:trace contextRef="#ctx0" brushRef="#br0">34 1 17692,'-3'0'1784,"2"7"-1328,-4 4-392,2-1 1017,-2 2-809,-5-7-208,4-6-232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5.537"/>
    </inkml:context>
    <inkml:brush xml:id="br0">
      <inkml:brushProperty name="width" value="0.05" units="cm"/>
      <inkml:brushProperty name="height" value="0.05" units="cm"/>
    </inkml:brush>
  </inkml:definitions>
  <inkml:trace contextRef="#ctx0" brushRef="#br0">45 22 17956,'14'-18'1521,"-14"17"-1498,1 1 0,-1 0 0,0 0 0,1-1-1,-1 1 1,0 0 0,1 0 0,-1-1 0,0 1 0,1 0 0,-1 0 0,1 0-1,-1 0 1,0 0 0,1-1 0,-1 1 0,1 0 0,-1 0 0,1 0-1,-1 0 1,0 0 0,1 0 0,-1 1 0,1-1 0,-1 0 0,1 0 0,-1 0-1,0 0 1,1 0 0,-1 1 0,0-1 0,1 0 0,-1 0 0,1 0 0,-1 1-1,0-1 1,1 0 0,-1 1 0,0-1 0,0 0 0,1 1 0,-1-1-1,0 0 1,0 1 0,0-1 0,1 1 0,-1-1 0,0 0 0,0 1 0,0-1-1,0 1 1,0-1 0,0 0 0,0 1 0,0 0 0,3 7 285,-1 1 1,-1 0-1,0-1 1,0 1-1,0 0 1,-2 12-1,-8 59 666,6-59-752,-30 192 1008,33-211-1225,-1 1-1,1-1 1,0 0 0,-1 0 0,1 0 0,0 0-1,0 1 1,1-1 0,-1 0 0,0 0-1,1 0 1,-1 0 0,1 0 0,1 4 0,-1-6-12,0 1 1,0 0-1,0-1 1,1 0-1,-1 1 1,0-1-1,0 0 1,0 1-1,0-1 1,0 0-1,0 0 1,0 0 0,1 0-1,-1 0 1,0 0-1,0 0 1,0-1-1,0 1 1,0 0-1,0 0 1,0-1-1,0 1 1,0-1-1,0 1 1,0-1-1,0 1 1,2-2-1,35-20-221,-32 17 172,1 1 0,0-1 1,0 2-1,0-1 0,0 1 0,1 0 1,-1 0-1,1 1 0,0 0 0,0 0 0,0 1 1,12-1-1,-18 2 44,-1 1 1,1-1-1,0 0 1,-1 0-1,1 1 1,0-1 0,-1 1-1,1 0 1,-1-1-1,1 1 1,-1 0-1,1 0 1,-1 0-1,0 0 1,1 0-1,-1 0 1,0 1-1,0-1 1,0 0-1,1 0 1,0 3-1,-1-1 9,1 0 0,-1 1 0,0-1-1,0 0 1,-1 1 0,1-1 0,0 0-1,-1 1 1,0-1 0,0 5-1,-1 5 47,-1 1-1,0-1 0,-1 1 0,-7 19 1,2-12 123,-1 1 1,-1-1 0,-1-1 0,0 1 0,-2-2 0,0 0-1,-1-1 1,-1 0 0,-25 23 0,37-39-160,0 0 0,0 0 0,0 0 0,0 0 0,0 0 0,0 0 0,-1-1 0,1 0 0,0 0 0,-1 0 0,1 0-1,-6 1 1,7-2-56,1 0-1,-1 0 1,0-1-1,0 1 1,1 0-1,-1-1 0,0 1 1,1-1-1,-1 1 1,0-1-1,1 0 0,-1 0 1,1 0-1,-1 0 1,1 0-1,0 0 0,-1 0 1,1 0-1,0-1 1,0 1-1,0 0 1,0-1-1,0 1 0,0-1 1,0 1-1,-1-4 1,-1-2-160,1-1 0,0 1 0,0-1 0,0 0 0,1 1 0,1-1-1,-1 0 1,1 0 0,0 0 0,2-11 0,6-14-597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5.938"/>
    </inkml:context>
    <inkml:brush xml:id="br0">
      <inkml:brushProperty name="width" value="0.05" units="cm"/>
      <inkml:brushProperty name="height" value="0.05" units="cm"/>
    </inkml:brush>
  </inkml:definitions>
  <inkml:trace contextRef="#ctx0" brushRef="#br0">36 0 20772,'4'0'1795,"-5"8"-901,-9 18-359,4-11 137,0 7-179,1 0 1,-5 44-1,9-56-476,0-1 0,1 1 0,0-1 0,1 1 0,0 0 0,1-1 0,0 0 0,0 1 0,6 12 0,-7-19-16,0-1 0,0 0 0,0 1 0,0-1 0,1 0 0,-1 0 0,1 0 0,0 0 0,-1 0 0,1 0 0,0-1 0,0 1 1,0-1-1,0 1 0,0-1 0,0 0 0,1 1 0,-1-1 0,0 0 0,6 1 0,-5-2-2,1 0-1,-1 0 1,0 0 0,1 0 0,-1-1-1,1 0 1,-1 1 0,0-1-1,0 0 1,1-1 0,-1 1 0,0 0-1,5-4 1,3-3-7,0 0 0,0 0-1,-1-1 1,0-1 0,-1 0 0,14-17-1,-12 12 7,-1 0 0,0-1 0,-1 0 0,0-1-1,-2 0 1,0 0 0,6-23 0,-19 70-53,2 1 0,1-1 0,1 1-1,1-1 1,6 44 0,-5-70-14,1 0 0,1 0-1,-1-1 1,0 1 0,1 0-1,2 4 1,-4-7 52,1 0 0,-1-1-1,0 1 1,1 0 0,-1-1-1,1 1 1,-1 0 0,1-1-1,0 1 1,-1-1 0,1 1-1,0-1 1,-1 1 0,1-1-1,0 1 1,-1-1 0,1 0 0,0 1-1,0-1 1,0 0 0,-1 0-1,1 1 1,0-1 0,0 0-1,0 0 1,0 0 0,-1 0-1,1 0 1,0 0 0,0 0-1,0-1 1,-1 1 0,1 0 0,0 0-1,0-1 1,0 1 0,-1 0-1,2-1 1,2-3-27,1 0 1,-1 0-1,-1 0 0,1-1 0,0 0 1,-1 1-1,0-1 0,2-6 1,13-25-331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6.956"/>
    </inkml:context>
    <inkml:brush xml:id="br0">
      <inkml:brushProperty name="width" value="0.05" units="cm"/>
      <inkml:brushProperty name="height" value="0.05" units="cm"/>
    </inkml:brush>
  </inkml:definitions>
  <inkml:trace contextRef="#ctx0" brushRef="#br0">10 35 17716,'4'-7'512,"-3"4"-296,1 0 0,-1 0 0,1 0 1,0 1-1,0-1 0,0 0 0,0 1 0,4-4 1,-6 6-196,0 0 0,0 0 0,1 0 0,-1 0 0,0 0 0,0 0 0,1 0 0,-1 0 0,0 0 0,0 0 1,1 0-1,-1 0 0,0 0 0,0 0 0,1 0 0,-1 0 0,0 0 0,0 1 0,0-1 0,1 0 0,-1 0 0,0 0 1,0 0-1,0 0 0,1 0 0,-1 1 0,0-1 0,0 0 0,0 0 0,0 0 0,1 1 0,-1-1 0,0 0 0,0 0 1,0 0-1,0 1 0,0-1 0,0 0 0,0 0 0,0 1 0,0-1 0,0 0 0,0 0 0,0 1 0,0-1 0,0 0 1,0 1-1,3 15 614,-3-14-489,3 51 753,-3-1-1,-11 93 0,4-63-617,-3 35 48,-7 99 223,17-210-528,-1 0-1,1 1 1,0-1-1,0 0 0,0 1 1,1-1-1,0 1 1,1-1-1,-1 0 1,1 0-1,3 7 1,-5-13-21,1 1 1,-1-1 0,1 1 0,-1-1 0,1 1 0,-1-1-1,1 1 1,0-1 0,-1 1 0,1-1 0,-1 0 0,1 1-1,0-1 1,-1 0 0,1 0 0,0 0 0,-1 1-1,1-1 1,0 0 0,0 0 0,-1 0 0,1 0 0,0 0-1,-1 0 1,1 0 0,0-1 0,0 1 0,-1 0 0,1 0-1,0-1 1,1 0 3,1 0-1,-1 0 1,0 0-1,0-1 1,0 1-1,0-1 1,0 1-1,2-4 1,6-7 12,0-1 0,-1-1-1,0 1 1,11-26 0,23-66 1,-37 89-22,40-123-261,-40 126 62,-5 24-52,-1-1 199,0-3 15,0 19-111,4 32-1,-4-51 143,1 0-1,1-1 1,-1 1-1,1-1 1,0 0-1,1 0 1,0 1-1,-1-2 1,2 1-1,5 9 1,-7-14 13,-1 1 1,0-1-1,1 0 1,0 0 0,-1 0-1,1 0 1,-1 0-1,1 0 1,0 0 0,0 0-1,0-1 1,-1 1-1,1-1 1,0 1-1,0-1 1,0 0 0,0 0-1,0 0 1,0 0-1,0 0 1,0 0 0,0 0-1,0-1 1,-1 1-1,1-1 1,0 1-1,0-1 1,0 0 0,2-1-1,4-2 25,1-1 1,-1 0-1,-1-1 0,13-10 0,-4 1 40,-1-2 0,19-25 0,-23 28-21,1-1-1,0 2 0,23-22 0,-35 35-48,1-1 1,-1 1-1,0 0 0,0 0 0,1-1 0,-1 1 0,0 0 1,0-1-1,1 1 0,-1 0 0,0 0 0,1-1 0,-1 1 1,0 0-1,1 0 0,-1 0 0,0 0 0,1-1 0,-1 1 1,1 0-1,-1 0 0,0 0 0,1 0 0,-1 0 1,1 0-1,-1 0 0,0 0 0,1 0 0,-1 0 0,1 0 1,-1 0-1,0 1 0,1-1 0,-1 0 0,0 0 0,1 0 1,-1 0-1,0 1 0,1-1 0,-1 0 0,0 0 0,1 1 1,-1-1-1,0 0 0,0 1 0,1-1 0,-1 0 0,0 1 1,1-1-1,1 20 12,-2-17-9,-4 81 93,2-51 36,1 0 0,5 59 0,-3-90-121,-1 0 0,0-1-1,1 1 1,-1 0 0,1 0-1,-1 0 1,1-1 0,0 1-1,2 3 1,-3-5-15,0 0 0,0 0 0,1 1 0,-1-1 0,0 0 0,0 0 0,1 1 0,-1-1-1,0 0 1,1 0 0,-1 0 0,0 0 0,1 1 0,-1-1 0,0 0 0,1 0 0,-1 0 0,1 0 0,-1 0 0,0 0 0,1 0 0,-1 0 0,0 0 0,1 0 0,-1 0 0,0 0 0,1 0 0,-1 0 0,1-1 0,1 0-51,0-1 1,0 1-1,-1-1 1,1 1 0,0-1-1,-1 0 1,1 0 0,-1 0-1,0 0 1,1 0-1,-1 0 1,0 0 0,1-3-1,4-14-606,0 1 0,-1-1 1,-1 0-1,4-40 0,-4-78-1267,-4 112 1563,0-15-655,-1 0 0,-2 0-1,-1 0 1,-16-61 0,20 100 1048,0 1 0,0-1 0,0 1-1,0-1 1,0 1 0,0 0 0,0-1 0,-1 1 0,1-1 0,0 1 0,0 0-1,0-1 1,0 1 0,0-1 0,-1 1 0,1 0 0,0-1 0,0 1 0,-1 0 0,1-1-1,0 1 1,-1 0 0,1-1 0,0 1 0,-1 0 0,1 0 0,0 0 0,-1-1 0,1 1-1,-1 0 1,1 0 0,0 0 0,-1 0 0,-5 13 614,0 27 742,5-34-1398,0 0-1,1-1 1,0 1 0,1 0-1,-1 0 1,1 0 0,0-1-1,1 1 1,-1 0 0,1-1-1,0 1 1,0-1 0,1 0-1,0 0 1,0 0 0,0 0-1,0 0 1,1 0 0,0-1-1,0 0 1,0 0 0,0 0-1,1 0 1,-1-1 0,1 1-1,0-1 1,0-1 0,0 1-1,1-1 1,6 3 0,40 12-910,34 15-192,-78-29 1166,-1 1 0,1 0 1,-1 1-1,1 0 0,-1 0 0,-1 1 0,1-1 0,5 8 0,-9-10 94,-1 0 0,0 1-1,0-1 1,0 1 0,0-1-1,-1 1 1,1-1 0,-1 1-1,0 0 1,0 0 0,0 0-1,-1 0 1,1 5 0,-1 4 774,-1-1 0,-4 24 0,-1 1 1101,6-37-1972,0 1 0,0-1 1,0 1-1,0 0 0,0-1 1,0 1-1,0-1 0,0 1 1,0-1-1,0 1 0,0-1 1,0 1-1,0 0 0,0-1 1,1 1-1,-1-1 0,0 1 1,0-1-1,1 1 1,-1-1-1,0 1 0,1-1 1,-1 1-1,0-1 0,1 0 1,-1 1-1,1-1 0,-1 0 1,1 1-1,-1-1 0,1 1 1,0-1-4,1 0 0,-1 0 0,0 0 0,1 0 0,-1 0 0,0 0 0,1-1 0,-1 1-1,0 0 1,1-1 0,-1 1 0,0-1 0,2 0 0,41-26 110,-40 23-85,18-12-38,-4 3-53,26-16-1,-39 26 4,0 1 0,0 0 0,0 0 0,0 0-1,0 0 1,0 1 0,0 0 0,0 0 0,1 0 0,-1 1-1,7-1 1,-10 2 9,1-1 0,-1 0 0,0 1 0,0-1 1,0 1-1,0 0 0,0 0 0,0 0 0,-1 0 0,1 0 0,0 0 0,0 0 0,-1 1 0,1-1 0,-1 1 0,1-1 0,2 4 0,0 2-14,1 0 1,-2 0-1,6 13 0,10 18 30,-17-36 2,-1 0 0,1 0 0,-1 0 0,1 0 0,0 0 0,0 0 0,0 0 0,0-1 0,0 1 0,1-1 0,-1 0 0,0 1 0,4 0 0,0-1 10,0 1-1,0-2 0,0 1 1,0-1-1,0 0 1,0 0-1,0 0 0,0-1 1,0 0-1,0 0 0,0-1 1,7-3-1,12-4-52,35-19 0,-40 17-66,-6 4 24,1 0-134,0-1 0,1 2 0,31-10-1,-46 16 188,0 0 0,0-1 0,0 1 0,0 0 0,0 0 0,-1 0 0,1 0 0,0 0 0,0 0 0,0 0 0,0 0 0,0 0 0,0 0 0,0 1 0,0-1 0,0 0 0,0 1 0,0-1 0,-1 0 0,1 1 0,0-1 0,0 1 0,0-1 0,-1 1 0,1 0 0,0-1-1,-1 1 1,1 0 0,-1-1 0,1 1 0,0 0 0,-1 0 0,0 0 0,1-1 0,-1 1 0,1 0 0,-1 0 0,0 0 0,0 0 0,1 0 0,-1 0 0,0 0 0,0 0 0,0 0 0,0 0 0,0 0 0,0-1 0,-1 3 0,0 5-210,0 1 0,-1-1-1,0 1 1,-4 10 0,2-8 86,2 3-17,2-5-24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7.510"/>
    </inkml:context>
    <inkml:brush xml:id="br0">
      <inkml:brushProperty name="width" value="0.05" units="cm"/>
      <inkml:brushProperty name="height" value="0.05" units="cm"/>
    </inkml:brush>
  </inkml:definitions>
  <inkml:trace contextRef="#ctx0" brushRef="#br0">15 153 19860,'-14'15'1353,"19"-7"-1033,13-5-72,22-11 288,14-5-64,26-9 16,11-3-104,8-4-232,0 1-152,-9 3-536,-6 4-368,-19 14-865,-19 7 1409,-28 14-360,-16 8-288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8.009"/>
    </inkml:context>
    <inkml:brush xml:id="br0">
      <inkml:brushProperty name="width" value="0.05" units="cm"/>
      <inkml:brushProperty name="height" value="0.05" units="cm"/>
    </inkml:brush>
  </inkml:definitions>
  <inkml:trace contextRef="#ctx0" brushRef="#br0">6 195 15835,'-5'5'1793,"9"-5"-1097,17-8-128,11 0 904,20-5-599,14-1-105,12-8-160,5-2-152,5 1-648,2 0-592,-7 6 648,-4-6-136,-14-2-128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48.395"/>
    </inkml:context>
    <inkml:brush xml:id="br0">
      <inkml:brushProperty name="width" value="0.05" units="cm"/>
      <inkml:brushProperty name="height" value="0.05" units="cm"/>
    </inkml:brush>
  </inkml:definitions>
  <inkml:trace contextRef="#ctx0" brushRef="#br0">0 194 19460,'9'-11'428,"-1"0"1,2 0-1,-1 1 0,2 0 0,-1 1 1,1 0-1,1 1 0,-1 0 0,1 1 0,17-8 1,2 1 138,0 1 1,1 2 0,38-8 0,-29 10-162,68-7 1,-89 15-396,-1 0 0,0 1 0,1 2 1,-1 0-1,36 8 0,-49-8-31,-1 0 0,1 0 0,0 0 0,-1 1 0,1-1 0,-1 2 0,0-1 0,0 0 0,6 7 0,-8-8 4,0 1-1,-1 0 1,0 0 0,0 0 0,0 0 0,0 0 0,0 0 0,-1 0-1,1 1 1,-1-1 0,0 1 0,0-1 0,0 1 0,-1-1 0,1 1-1,-1 0 1,0 4 0,-1 0-11,0 0 0,0 1 0,-1-1 0,-1-1 0,1 1 0,-1 0 0,0 0 0,-1-1 0,0 0 0,0 0 0,-11 13 0,-5 5 1,-38 36 1,56-59 27,-30 28 70,-42 30 0,63-50-87,11-10 13,0 0 0,0 0 0,0 0 1,0 0-1,0 1 0,0-1 0,0 0 0,0 0 0,0 0 0,0 0 0,0 0 0,0 0 1,0 0-1,0 0 0,0 1 0,0-1 0,0 0 0,0 0 0,1 0 0,-1 0 0,0 0 0,0 0 1,0 0-1,0 0 0,0 0 0,0 0 0,0 1 0,0-1 0,0 0 0,0 0 0,0 0 1,1 0-1,-1 0 0,0 0 0,0 0 0,0 0 0,0 0 0,0 0 0,0 0 0,0 0 1,0 0-1,0 0 0,1 0 0,-1 0 0,0 0 0,0 0 0,0 0 0,0 0 0,0 0 0,0 0 1,0 0-1,0 0 0,1 0 0,-1 0 0,0 0 0,29-8-301,-11 4 185,4-1-165,1 2 0,0 0 0,1 2 0,-1 0 1,0 2-1,0 1 0,0 0 0,40 11 0,-52-10 139,0 1-1,0 0 1,0 0 0,-1 2 0,0-1-1,0 1 1,-1 1 0,14 11 0,-16-12 87,-1 1 1,0 0 0,-1 0 0,0 0 0,0 0 0,0 1 0,-1 0 0,0 0-1,0 0 1,-1 1 0,0-1 0,1 10 0,-2-8 177,0 0-1,-1-1 1,0 1 0,-1 0 0,0-1 0,0 1-1,-1 0 1,0-1 0,-1 1 0,0-1-1,-1 1 1,0-1 0,0 0 0,-6 9-1,2-4 162,-1-2 0,0 1 0,-1-1 0,0-1-1,-1 0 1,-1 0 0,0-1 0,-17 13 0,13-12-34,-1 0 1,1-1 0,-2-1 0,1-1 0,-1 0 0,0-2 0,-21 6 0,29-9-321,-1-1 1,1 0-1,-1-1 0,1 0 1,-1-1-1,1 0 0,-1 0 0,0-1 1,1-1-1,0 1 0,-1-1 1,1-1-1,0 0 0,0 0 0,-13-7 1,17 7-54,1 0 1,-1 0-1,1-1 0,-1 1 1,1-1-1,0 0 1,1 0-1,-1-1 0,1 1 1,0-1-1,0 0 1,0 0-1,0 0 0,1 0 1,0 0-1,0 0 1,1-1-1,-2-5 1,-3-23-734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14.342"/>
    </inkml:context>
    <inkml:brush xml:id="br0">
      <inkml:brushProperty name="width" value="0.05" units="cm"/>
      <inkml:brushProperty name="height" value="0.05" units="cm"/>
    </inkml:brush>
  </inkml:definitions>
  <inkml:trace contextRef="#ctx0" brushRef="#br0">7 275 9626,'1'12'301,"0"0"0,-1-1 0,0 1 0,-3 21 0,0 4-3,1 59-21,14 124-1,29 96-106,40 475 5,-30-237 37,41 537 1484,-90-1048-1576,20 227 609,-16-228-646,2 1 1,1-2 0,3 1-1,21 49 1,-28-77-82,1 0 1,1-1-1,0 0 1,1 0-1,1-1 0,0 0 1,0-1-1,1 1 1,1-2-1,0 0 0,0 0 1,1-1-1,0 0 1,25 13-1,-11-12-8,1-1-1,-1-1 1,1-1 0,1-1-1,-1-2 1,31 1 0,171-4-60,-226-1 65,626-50-398,-427 29 240,700-73-200,51-4 361,1 20 1,199 36-75,-93 6 8,-181-25 174,-2-38 36,-763 82-70,0-6 0,155-51 0,-205 51-122,-2-2-1,0-4 1,-2-2 0,-1-2 0,84-65 0,-86 53-8,-1-3 1,-3-3 0,-2-2-1,-2-1 1,-3-3 0,-2-2-1,-3-2 1,-3-2 0,-2-1-1,37-93 1,-35 49 71,34-148 1,2-118 258,-2 12-8,25 1-97,-26 104-29,-62 220-80,-1-1 1,-1 0-1,-2 0 1,-1-77-1,-5 99-45,0 0 0,-1 0-1,-1 1 1,-1-1-1,0 1 1,-1 0-1,0 0 1,-1 0 0,-1 1-1,-1 0 1,0 0-1,0 1 1,-1 0-1,-19-20 1,6 12-22,-1 1-1,-1 2 1,0 0 0,-2 2-1,0 0 1,-1 2-1,-42-17 1,-208-55-94,267 83 95,-175-41-61,-245-27-1,-194 31-97,-3 52-57,-1 25-81,-43 1-141,-354-25 67,4-36 269,-394-1 327,530 59-20,638-10-200,-379 87 0,234-13 684,284-75-569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15.382"/>
    </inkml:context>
    <inkml:brush xml:id="br0">
      <inkml:brushProperty name="width" value="0.05" units="cm"/>
      <inkml:brushProperty name="height" value="0.05" units="cm"/>
    </inkml:brush>
  </inkml:definitions>
  <inkml:trace contextRef="#ctx0" brushRef="#br0">1 455 11474,'24'4'368,"0"-2"0,1 0 0,0-1-1,-1-2 1,31-4 0,-15 2-379,247-22 55,96-5-92,86 22 22,32-1 214,127-32-107,50-2-19,1575-25-714,322-48 664,-2160 85 42,162-11 84,2 28 367,210 8 434,-653 3-819,-190-8 2538,21 4-2175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4.372"/>
    </inkml:context>
    <inkml:brush xml:id="br0">
      <inkml:brushProperty name="width" value="0.05" units="cm"/>
      <inkml:brushProperty name="height" value="0.05" units="cm"/>
    </inkml:brush>
  </inkml:definitions>
  <inkml:trace contextRef="#ctx0" brushRef="#br0">0 118 16868,'23'0'1504,"-1"-3"-1224,1-7-128,1-3 544,3-6-912,1-1-240,-4 0 416,0 5-112,-4-3-128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8:16.551"/>
    </inkml:context>
    <inkml:brush xml:id="br0">
      <inkml:brushProperty name="width" value="0.05" units="cm"/>
      <inkml:brushProperty name="height" value="0.05" units="cm"/>
    </inkml:brush>
  </inkml:definitions>
  <inkml:trace contextRef="#ctx0" brushRef="#br0">0 574 11779,'1'0'34,"-1"1"0,0 0 1,0-1-1,0 1 0,0-1 1,1 1-1,-1-1 1,0 1-1,1-1 0,-1 1 1,0-1-1,1 1 1,-1-1-1,1 0 0,-1 1 1,1-1-1,-1 0 0,1 1 1,-1-1-1,1 0 1,-1 1-1,1-1 0,-1 0 1,1 0-1,-1 0 1,1 0-1,0 1 0,-1-1 1,1 0-1,-1 0 1,1 0-1,-1 0 0,1 0 1,0-1-1,27 0 255,-21 0-44,547-61-94,-55 5-226,1120-34-42,816 9-141,-1798 45 163,1527-107 719,-1243 77 84,-2 46 232,-825 25-869,-50 0-254,53-4-1,-95 0 176,0 0 0,0 0 1,0 0-1,0-1 0,0 1 0,0 0 1,-1-1-1,1 1 0,0-1 0,0 1 1,0-1-1,-1 0 0,1 0 0,0 0 1,-1 0-1,1 0 0,0 0 0,-1-1 1,0 1-1,2-2 0,1-9-100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17.436"/>
    </inkml:context>
    <inkml:brush xml:id="br0">
      <inkml:brushProperty name="width" value="0.05" units="cm"/>
      <inkml:brushProperty name="height" value="0.05" units="cm"/>
    </inkml:brush>
  </inkml:definitions>
  <inkml:trace contextRef="#ctx0" brushRef="#br0">12280 417 13819,'-31'-8'329,"-37"-4"0,58 11-352,1 0-1,-1 0 1,1 1-1,-1 0 1,0 1-1,1 0 1,0 1-1,-16 4 1,23-6 25,1 1 1,-1-1-1,0 1 1,1 0-1,-1 0 1,1-1-1,-1 1 1,1 0-1,-1 0 1,1 0-1,-1 0 1,1 1-1,0-1 1,0 0-1,-1 1 1,1-1-1,0 0 1,0 1-1,1-1 1,-1 1-1,0 0 1,0-1-1,1 1 1,-1 0-1,1-1 1,-1 1-1,1 0 1,0-1-1,0 1 1,0 0-1,0 0 1,0 0-1,0-1 1,1 4-1,0-2 20,0 1-1,1 0 1,-1-1 0,1 1-1,0-1 1,0 1-1,1-1 1,-1 0-1,1 0 1,-1 0-1,1 0 1,0-1-1,0 1 1,6 3-1,23 12 113,2-1-1,0-1 0,1-2 1,49 13-1,61 24 181,-91-25-252,-2 2 1,-1 2-1,-1 2 1,-2 3-1,-1 2 1,-2 1 0,-1 3-1,-3 1 1,42 55-1,-69-78-25,0 1 0,-2 0 0,0 0 0,-1 1 0,-2 1 0,0-1 1,12 46-1,-18-56-45,-1 0 1,-1 0 0,0 0-1,0 0 1,-1 1 0,0-1-1,-1 0 1,0 0 0,-1 0-1,0 0 1,-1 0 0,0-1-1,-1 1 1,0-1 0,0 0-1,-1 0 1,-1 0 0,-12 17 0,5-12-11,-1-1 0,0-1 1,-1 0-1,0-1 0,-1 0 1,-1-1-1,-21 10 1,1-3 2,0-1 0,-60 17 0,-34 0 23,-248 33-1,-145-23 235,382-34-183,-1544-6-483,113-39 308,973 51 50,-684 3-149,984-24 198,-1224 1-184,1245 11 196,-609 9 46,3-40 14,-119-77 8,720 54-71,-414-124 0,467 91-2,198 66-6,2-1-1,-1-1 1,2-2-1,-54-41 1,76 53 0,1-1 1,-1 0-1,2 0 1,-1-1 0,1 0-1,0 0 1,0 0-1,1-1 1,0 0 0,1 0-1,0 0 1,0-1-1,1 1 1,1-1 0,-1 0-1,1 0 1,1 0-1,0 0 1,0 0 0,1 0-1,1 0 1,-1 0-1,2 0 1,-1 0 0,1 0-1,1 0 1,0 1-1,6-15 1,0 4-39,2 1 1,0 0-1,1 0 1,1 1 0,0 1-1,1 0 1,1 1-1,1 1 1,23-18-1,-6 8-26,1 1-1,1 2 0,1 1 1,42-17-1,-2 8-7,115-30 0,88-5 68,-258 60 20,451-87 219,3 21 0,836-18-1,-12 89 41,-28 0-229,-973-2-27,846-12 80,-3-54-12,-701 20-72,547-42 167,-319 76 376,-20 2-225,-325-10-612,-235 12 215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18.314"/>
    </inkml:context>
    <inkml:brush xml:id="br0">
      <inkml:brushProperty name="width" value="0.05" units="cm"/>
      <inkml:brushProperty name="height" value="0.05" units="cm"/>
    </inkml:brush>
  </inkml:definitions>
  <inkml:trace contextRef="#ctx0" brushRef="#br0">341 15 16363,'-2'-15'1035,"-5"22"-546,-11 35-95,-2 20 374,-15 70 0,-4 74-11,37-196-725,-60 467 1161,27 3-490,15-186-772,18-266-27,-4 45-423,5-65 347,-1-1 0,1 1 0,-1-1 0,-1 1 1,1-1-1,-7 12 0,8-18 153,0 0 0,1 0 0,-1-1-1,0 1 1,1 0 0,-1 0 0,0 0 0,0-1 0,0 1-1,0 0 1,0-1 0,0 1 0,0-1 0,0 1 0,0-1-1,0 1 1,0-1 0,0 0 0,0 0 0,0 1-1,-1-1 1,1 0 0,0 0 0,0 0 0,0 0 0,0-1-1,0 1 1,0 0 0,-1 0 0,1 0 0,0-1 0,0 1-1,0-1 1,0 1 0,0-1 0,0 1 0,0-1 0,0 0-1,-1-1 1,-29-26-529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18.780"/>
    </inkml:context>
    <inkml:brush xml:id="br0">
      <inkml:brushProperty name="width" value="0.05" units="cm"/>
      <inkml:brushProperty name="height" value="0.05" units="cm"/>
    </inkml:brush>
  </inkml:definitions>
  <inkml:trace contextRef="#ctx0" brushRef="#br0">1 292 13659,'2'51'1360,"3"3"-936,6 8-88,8 2 505,8-2-193,5-9-56,9-16-104,5-13-56,6-31-88,5-14-48,12-28-88,7-14-48,8-23-32,1-9-8,-6-6-560,-5-3 456,-11 14-40,-13 7-72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19.446"/>
    </inkml:context>
    <inkml:brush xml:id="br0">
      <inkml:brushProperty name="width" value="0.05" units="cm"/>
      <inkml:brushProperty name="height" value="0.05" units="cm"/>
    </inkml:brush>
  </inkml:definitions>
  <inkml:trace contextRef="#ctx0" brushRef="#br0">150 61 16500,'-1'0'40,"1"0"1,-1-1 0,1 1 0,-1 0 0,0-1 0,1 1 0,-1 0 0,0 0 0,1-1 0,-1 1 0,0 0-1,1 0 1,-1 0 0,0 0 0,1 0 0,-1 0 0,0 0 0,0 0 0,1 0 0,-1 1 0,0-1 0,1 0-1,-1 0 1,1 1 0,-1-1 0,0 0 0,1 1 0,-1-1 0,1 0 0,-1 1 0,1-1 0,-1 1 0,1-1-1,-1 1 1,1-1 0,-1 1 0,1-1 0,-1 2 0,-16 30 230,16-29-201,-12 30 269,1 1 0,2 0 0,-6 39-1,-10 108-193,26-180-143,-13 173 198,12-148-141,2 1 0,0 0-1,2-1 1,9 39-1,-12-63-61,1 0 0,-1 0 0,1 0 0,0 0 0,-1 0 0,1-1 0,0 1 0,0 0 0,0 0 0,0-1 0,2 3 0,-3-4-8,1 0 0,-1 0-1,0 0 1,1 0 0,-1 0-1,0 0 1,0 0 0,1 0-1,-1 0 1,0 0 0,1 0 0,-1 0-1,0 0 1,0 0 0,1 0-1,-1 0 1,0 0 0,1 0-1,-1-1 1,0 1 0,0 0 0,0 0-1,1 0 1,-1-1 0,0 1-1,0 0 1,1 0 0,-1 0-1,0-1 1,0 1 0,0 0-1,0 0 1,0-1 0,1 1 0,-1 0-1,0-1 1,0 1 0,0 0-1,0 0 1,0-1 0,0 1-1,2-7-135,0 0 0,0 0 0,-1 1 0,0-1 0,0-10-1,-1-44-883,-14-106 0,-25-60-1608,37 218 2824,0-2-159,0-1 1,-1-18-1,3 28 81,0-1 0,0 0 1,0 1-1,1-1 0,-1 1 0,0-1 0,1 1 0,0-1 1,0 1-1,0-1 0,0 1 0,0 0 0,0-1 0,1 1 0,-1 0 1,1 0-1,2-2 0,23-18 1170,1 2 1,1 1 0,45-22-1,-62 35-1107,31-17 11,0 1 0,77-26-1,-114 47-347,0-1 0,0 1-1,0 0 1,0 0-1,0 1 1,9 0-1,-14 0 135,-1 0-1,1 0 1,0 0-1,0 0 0,0 1 1,-1-1-1,1 0 1,0 1-1,0-1 1,-1 0-1,1 1 1,0-1-1,-1 1 0,1-1 1,0 1-1,-1-1 1,1 1-1,0-1 1,-1 1-1,1 1 0,0-1 3,-1 1-1,0-1 1,1 0-1,-1 1 0,0-1 1,0 0-1,0 1 1,0-1-1,-1 0 0,1 1 1,0-1-1,0 0 1,-1 1-1,1-1 0,-1 0 1,1 0-1,-2 3 1,-14 21-599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19.905"/>
    </inkml:context>
    <inkml:brush xml:id="br0">
      <inkml:brushProperty name="width" value="0.05" units="cm"/>
      <inkml:brushProperty name="height" value="0.05" units="cm"/>
    </inkml:brush>
  </inkml:definitions>
  <inkml:trace contextRef="#ctx0" brushRef="#br0">1 82 15507,'7'9'1481,"19"-9"-825,5-5-224,14-9 448,3-2-80,5-1-328,-3 1-240,-8 3-680,-5 3-160,-18 10 424,-9 3-208,-16 11-152</inkml:trace>
  <inkml:trace contextRef="#ctx0" brushRef="#br0" timeOffset="1">95 476 16428,'10'3'1672,"6"-4"-1224,11-17-184,5-3 600,9-5-824,4-4-360,2-7 432,5-1-160,8-2-224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0.260"/>
    </inkml:context>
    <inkml:brush xml:id="br0">
      <inkml:brushProperty name="width" value="0.05" units="cm"/>
      <inkml:brushProperty name="height" value="0.05" units="cm"/>
    </inkml:brush>
  </inkml:definitions>
  <inkml:trace contextRef="#ctx0" brushRef="#br0">385 1 15339,'-1'13'1569,"-11"18"-1137,-18 22-160,-9 16 992,-4 18-768,-5 4-96,0-2-72,5-6-64,9-13-264,2-8-144,11-29-472,5-19 2153,9-36-1521,1-21 48,2-20 8</inkml:trace>
  <inkml:trace contextRef="#ctx0" brushRef="#br0" timeOffset="1">17 107 13947,'13'-5'1472,"2"17"-800,0 7-279,3 9 1247,4 2-872,5 6-344,5 3-48,5-3-104,4-2-176,8-8-312,3-3-200,-2-7 384,-1-6-56,-8-10-80,-5-3-48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1.104"/>
    </inkml:context>
    <inkml:brush xml:id="br0">
      <inkml:brushProperty name="width" value="0.05" units="cm"/>
      <inkml:brushProperty name="height" value="0.05" units="cm"/>
    </inkml:brush>
  </inkml:definitions>
  <inkml:trace contextRef="#ctx0" brushRef="#br0">154 206 17756,'-7'3'166,"-1"0"0,0 1 0,1 0-1,0 0 1,-1 1 0,2-1 0,-1 2 0,1-1 0,-1 1 0,2 0 0,-1 0 0,-6 9 0,4-3-41,0 1 0,0-1 0,1 2 0,1-1 0,0 1 0,-5 16 0,10-26-104,0 1-1,-1 0 0,2 0 1,-1 0-1,1 0 0,-1 0 0,1 0 1,1-1-1,-1 1 0,1 0 0,-1 0 1,2 0-1,0 5 0,-1-9-16,0 1 1,-1-1-1,1 0 0,0 0 0,0 1 0,0-1 0,0 0 1,0 0-1,0 0 0,0 0 0,0 0 0,0 0 0,1 0 1,-1-1-1,0 1 0,1 0 0,-1-1 0,3 2 0,-2-2 0,1 1 0,0-1 0,0 0 0,0 0 0,0 0 0,-1 0 0,1-1-1,0 1 1,0-1 0,0 0 0,-1 1 0,1-1 0,3-2 0,9-4 3,-1-1-1,1 0 1,-2-1 0,1-1 0,20-18-1,59-67 33,-40 39 5,-49 52-38,22-20 4,-25 23-9,0 0 1,0 0-1,1 0 1,-1 0-1,0 1 0,0-1 1,1 0-1,-1 1 0,0-1 1,1 1-1,-1-1 1,1 1-1,-1 0 0,1 0 1,-1 0-1,0-1 0,1 1 1,1 1-1,-2-1 1,-1 1 0,1-1 0,-1 1 0,1-1 0,-1 1-1,1 0 1,-1-1 0,1 1 0,-1 0 0,1 0 0,-1-1-1,0 1 1,0 0 0,1 0 0,-1 0 0,0-1 0,0 1 0,0 0-1,0 0 1,0 0 0,0 0 0,0-1 0,0 1 0,0 0 0,-1 1-1,-3 29 36,2-23-12,2-3-20,-1-2 13,1 0 0,-1 0 0,1 0-1,0 1 1,0-1 0,1 6 0,-1-8-15,1-1 1,-1 1 0,0 0 0,1-1 0,-1 1 0,0-1-1,1 1 1,-1-1 0,1 1 0,-1-1 0,1 1 0,-1-1 0,1 1-1,-1-1 1,1 1 0,0-1 0,-1 0 0,1 0 0,-1 1-1,1-1 1,0 0 0,-1 0 0,1 1 0,0-1 0,0 0 0,-1 0-1,1 0 1,0 0 0,-1 0 0,1 0 0,0 0 0,-1 0-1,1-1 1,0 1 0,-1 0 0,1 0 0,1-1 0,17-6 33,0 0 1,0-1-1,-1-1 1,28-18-1,-1 1-51,-32 19 0,80-38-177,-80 39 117,1 1 1,0 0-1,0 2 0,29-5 1,-40 7 51,0 1 1,0 0 0,0 0 0,1 0 0,-1 0 0,0 0 0,0 1 0,1 0 0,-1-1 0,0 1 0,0 0 0,0 1-1,0-1 1,0 0 0,0 1 0,0 0 0,-1-1 0,1 1 0,-1 0 0,1 0 0,-1 1 0,1-1 0,-1 1-1,0-1 1,0 1 0,-1-1 0,1 1 0,0 0 0,-1 0 0,0 0 0,2 4 0,1 4-28,-2-7 42,-1 0 1,1 0-1,-1-1 1,1 1-1,0 0 1,1-1-1,4 7 0,-6-9 4,0-1 0,1 1 0,-1 0 0,0 0 0,1-1 0,-1 1 0,1-1 0,-1 1 0,0-1 0,1 0 0,-1 1 0,1-1 0,-1 0 0,1 0 0,-1 0 0,1 0 0,-1 0 0,1 0 0,-1-1 0,1 1 0,-1 0 0,1-1 0,-1 1 0,0-1 0,1 0 0,-1 1 0,2-2 0,15-8-351,-1-1 0,1-1-1,24-21 1,9-7-433,-43 35 796,13-10-1098,29-15-1,-45 27 813,1 1-1,0-1 1,0 1 0,1 0-1,-1 0 1,0 0-1,1 1 1,-1 0 0,1 1-1,8-1 1,-13 2 251,0-1 1,-1 0 0,1 1 0,0-1-1,0 1 1,0-1 0,0 1-1,-1 0 1,1 0 0,0 0 0,-1 0-1,1 0 1,-1 0 0,1 0-1,-1 0 1,1 1 0,-1-1-1,0 0 1,0 1 0,1 0 0,-1-1-1,0 1 1,0 0 0,-1-1-1,1 1 1,0 0 0,-1 0-1,1-1 1,-1 1 0,1 0 0,-1 0-1,0 3 1,1 6 463,-1 1 1,0 0-1,-1-1 1,-3 16-1,2-9 705,1-11-899,0-1-1,1 1 1,0 0-1,0-1 1,0 1-1,1-1 1,0 1-1,1-1 1,-1 1-1,1-1 1,1 0-1,-1 1 1,4 5-1,0 1-214,-1 0 0,0 1 0,-1-1 0,0 1 0,2 24 0,2 75 281,-7-95-219,-3 198 1298,-1-118-323,2-86-865,1-10-149,-1 0 0,1 0 0,0 0 0,0 0 0,0 0 0,0 0 0,0 0 0,1 0 0,-1 0 0,1 0-1,-1 0 1,1-1 0,0 4 0,1-9 274,3-44-115,-2-94 1,-3 46-243,0 56 6,1-22-151,16-109 0,-14 152 126,1 0 1,1 1-1,1 0 0,1 0 1,0 0-1,1 1 0,1 0 1,1 1-1,0 0 1,15-18-1,-10 16 11,2 1-1,-1 1 1,21-14 0,-30 24 32,1 1 1,-1 0-1,1 0 1,1 1-1,-1 0 0,1 0 1,0 1-1,-1 0 1,2 1-1,11-2 0,-19 3 8,0 1 0,0 0 0,0 0 0,1 0 0,-1 0 0,0 0 0,0 1 0,0-1 0,0 1 0,0-1 0,0 1-1,0 0 1,0-1 0,0 1 0,0 0 0,0 1 0,-1-1 0,1 0 0,0 0 0,-1 1 0,3 2 0,-2-2 8,-1 1-1,1-1 1,-1 1 0,0-1 0,0 1 0,0 0 0,-1-1 0,1 1 0,0 0 0,-1 0 0,0-1 0,0 1 0,0 0 0,0 0 0,0 0 0,-1 3 0,-2 6 68,0-1 0,0 0 0,-1 0 0,0-1 0,-1 1 1,0-1-1,-1 0 0,0-1 0,-1 1 0,-12 13 0,5-8 145,-1 1-1,-1-2 0,0 0 0,-33 21 1,42-31-199,0 0 0,0 0 1,-1-1-1,1 0 1,-1 0-1,0-1 0,-16 3 1,22-5-89,0 1 0,0-1 0,-1 0 0,1 0 0,0 0 0,0 0 0,-1-1 0,1 1 0,0-1 0,0 1 0,0-1 0,-1 0 0,1 1 0,0-1 0,0 0 0,0-1 0,1 1 0,-1 0 0,0 0 0,0-1 0,1 1 0,-1-1 0,0 0 0,1 1 0,0-1 0,-1 0 0,1 0 0,0 0 0,0 0 0,0 0 0,0 0 0,0 0 0,1 0 0,-2-3 0,1-5-79,0 1-1,1-1 0,0 1 1,0-1-1,1 1 0,0-1 1,4-13-1,10-39-685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1.603"/>
    </inkml:context>
    <inkml:brush xml:id="br0">
      <inkml:brushProperty name="width" value="0.05" units="cm"/>
      <inkml:brushProperty name="height" value="0.05" units="cm"/>
    </inkml:brush>
  </inkml:definitions>
  <inkml:trace contextRef="#ctx0" brushRef="#br0">105 0 18644,'1'3'155,"0"-1"-1,0 1 1,0 0-1,-1 0 1,1-1-1,-1 1 1,0 0 0,0 0-1,0 0 1,0-1-1,0 1 1,0 0-1,-2 5 1,-15 40 193,7-26 27,7-12-186,-50 149 1817,46-133-1892,1 0 0,1 0 0,2 0 0,-1 36 0,4-55-153,1-1 0,-1 1 0,1-1 0,0 0 1,1 1-1,-1-1 0,1 0 0,1 0 0,-1 0 0,4 7 0,-5-11-18,1 0 0,-1 0-1,1 0 1,0 0-1,-1-1 1,1 1 0,0 0-1,0-1 1,0 1-1,0-1 1,0 0-1,0 0 1,1 0 0,-1 0-1,0 0 1,0 0-1,1 0 1,-1-1 0,1 1-1,-1-1 1,1 0-1,-1 1 1,1-1-1,-1 0 1,1-1 0,-1 1-1,0 0 1,5-2-1,2-1-215,0 0-1,-1-1 0,1 0 0,-1-1 0,0 1 1,0-1-1,-1-1 0,1 0 0,-1 0 0,-1 0 0,1-1 1,-1 0-1,8-11 0,0-2-306,-1 0 0,-1-1 0,-1 0 0,9-24 0,-12 25 653,6-30 1,-16 61 438,1 0 0,0 0 1,1 1-1,0-1 1,4 22-1,-4-31-458,1 1 0,-1-1 0,1 0 0,-1 0 0,1 0 0,0 0 0,0 0 0,0 0 0,0 0-1,0 0 1,0 0 0,0-1 0,1 1 0,-1 0 0,1-1 0,0 1 0,-1-1 0,1 1 0,0-1 0,0 0 0,0 0 0,-1 0 0,1 0 0,0 0 0,1 0 0,-1 0 0,0-1 0,0 1 0,0-1 0,0 0-1,1 1 1,-1-1 0,0 0 0,0 0 0,0 0 0,1-1 0,-1 1 0,3-1 0,6-2 18,0-1 0,-1 0-1,0 0 1,0-1 0,0 0 0,0-1-1,-1 0 1,0 0 0,14-14 0,-3 2 6,-2-1 0,-1 0 0,17-25 0,-26 34-19,-2 0-1,10-18 1,-15 25-38,0 1-1,0-1 1,0 1-1,0-1 0,0 1 1,0-1-1,-1 0 1,1 0-1,-1 1 0,0-1 1,0 0-1,0 1 1,0-1-1,0 0 1,-1 0-1,1 1 0,-3-6 1,3 7-8,-1 0-1,1 1 1,-1-1 0,1 0-1,-1 1 1,0-1 0,1 0 0,-1 1-1,0-1 1,0 1 0,1-1 0,-1 1-1,0 0 1,0-1 0,0 1 0,1 0-1,-1-1 1,0 1 0,0 0 0,0 0-1,0 0 1,0 0 0,0 0 0,-1 0-1,0 0 24,-1 0 0,0 1 0,1-1 0,-1 1 0,0 0 0,1-1-1,-5 4 1,-4 2 84,0 1 0,0 1 0,1 0 0,0 0-1,1 1 1,0 1 0,0-1 0,1 1 0,-10 16 0,4-4 75,2 0 0,0 0 0,2 1 0,-9 25 0,14-31-63,0 1 0,1-1 0,-2 22 0,5-34-128,0-1 0,1 0 0,0 0 0,0 0 0,0 0 0,0 0 0,0 0 0,1 0 1,0 0-1,0 0 0,0 0 0,1 0 0,-1 0 0,1 0 0,0-1 0,0 1 0,0 0 0,0-1 0,6 6 1,-5-7-27,-1-1 0,0 1 0,1-1 1,0 0-1,-1 0 0,1 0 0,0-1 1,0 1-1,-1-1 0,1 1 1,0-1-1,0 0 0,0 0 0,-1 0 1,1 0-1,0-1 0,0 1 0,0-1 1,-1 0-1,1 0 0,0 0 1,-1 0-1,1 0 0,-1 0 0,1-1 1,-1 1-1,0-1 0,1 0 0,-1 1 1,3-5-1,23-29-185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2.457"/>
    </inkml:context>
    <inkml:brush xml:id="br0">
      <inkml:brushProperty name="width" value="0.05" units="cm"/>
      <inkml:brushProperty name="height" value="0.05" units="cm"/>
    </inkml:brush>
  </inkml:definitions>
  <inkml:trace contextRef="#ctx0" brushRef="#br0">1 13 18220,'5'20'626,"0"0"-1,-1 0 1,1 26-1,6 32 297,-9-70-775,0 1 0,0-1 0,1 0 0,1 0 0,-1-1 0,10 15 0,-12-20-116,1 1 1,0-1 0,0 0-1,0 0 1,0 0-1,0 0 1,0 0-1,1 0 1,-1 0-1,1-1 1,-1 1 0,1-1-1,0 0 1,-1 0-1,1 0 1,0 0-1,4 1 1,-2-2-3,-1 0-1,1 0 1,-1 0-1,1-1 1,-1 1 0,1-1-1,-1 0 1,0 0-1,1-1 1,5-2 0,5-4 25,-1 0 0,0-1 0,0 0 1,-1-2-1,14-12 0,76-86 434,-29 29-6,-71 77-441,-1 0 0,1 0 0,1 0 0,-1 0 0,0 1 0,0 0 1,1-1-1,0 1 0,-1 1 0,8-4 0,-10 5-27,0 0-1,0 0 0,-1 0 1,1 0-1,0 0 1,0 0-1,-1 0 0,1 0 1,0 0-1,0 1 1,-1-1-1,1 0 1,0 1-1,0-1 0,-1 0 1,1 1-1,0-1 1,-1 1-1,1-1 0,-1 1 1,1-1-1,0 1 1,0 1 12,1 1 1,-1-1 0,0 0 0,0 0-1,0 1 1,0-1 0,0 1-1,0-1 1,0 5 0,7 61 295,3 11-16,-11-77-297,0-1 1,0 1-1,1 0 1,-1-1-1,1 1 1,-1-1-1,1 1 1,0-1-1,0 1 0,0-1 1,-1 1-1,1-1 1,1 0-1,-1 1 1,0-1-1,0 0 1,0 0-1,3 2 1,-3-3-4,0 0 0,0 1 0,0-1 0,1 0 1,-1 0-1,0 0 0,0 0 0,1 0 1,-1 0-1,0 0 0,0 0 0,0 0 0,1-1 1,-1 1-1,0 0 0,0-1 0,0 1 1,0-1-1,2 0 0,5-5 24,-1 0 0,1 0 0,-1 0 0,13-15 0,-16 16-15,14-14 42,28-29 49,-42 43-105,2 1 0,-1 0 0,0 0 1,1 1-1,0-1 0,-1 1 0,9-3 0,-13 6-7,0-1 0,0 1 0,0 0-1,0-1 1,0 1 0,0 0-1,0 0 1,1 0 0,-1 0-1,0 0 1,0 0 0,0 0 0,0 0-1,0 0 1,0 0 0,0 1-1,0-1 1,0 0 0,0 1-1,0-1 1,0 1 0,0-1-1,0 1 1,-1-1 0,1 1 0,2 1-1,-2 0-19,0 0-1,0 0 1,0 0-1,0 0 1,0 0 0,0 0-1,-1 0 1,1 0-1,-1 1 1,1-1-1,-1 0 1,0 3 0,0 4-341,0 0 1,0-1 0,-1 1 0,-1 0-1,-3 14 1,5-22 294,0 0-1,-1 0 1,1 0-1,-1 0 1,1-1-1,0 1 1,-1 0-1,1 0 0,-1 0 1,0 0-1,1-1 1,-1 1-1,0 0 1,1-1-1,-1 1 1,0 0-1,0-1 1,0 1-1,-1 0 1,1-1 33,0 0 0,0 0 1,0 0-1,0 0 0,0 0 1,1-1-1,-1 1 0,0 0 0,0 0 1,0-1-1,0 1 0,0 0 1,1-1-1,-1 1 0,0-1 1,0 1-1,1-1 0,-1 0 1,0 1-1,1-1 0,-1 0 0,1 1 1,-1-1-1,1 0 0,-2-1 1,-15-28-786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4.805"/>
    </inkml:context>
    <inkml:brush xml:id="br0">
      <inkml:brushProperty name="width" value="0.05" units="cm"/>
      <inkml:brushProperty name="height" value="0.05" units="cm"/>
    </inkml:brush>
  </inkml:definitions>
  <inkml:trace contextRef="#ctx0" brushRef="#br0">0 195 18772,'4'-4'169,"1"1"0,-1-1 0,1 1 0,0-1 0,0 2 0,0-1 0,0 0 0,1 1 0,-1 0 0,1 0 0,-1 1 0,1-1 0,0 1 0,0 0 0,11 1 0,-14 0-164,0 0 1,1 0-1,-1 0 1,0 1-1,0 0 1,0 0-1,1 0 1,-1 0-1,0 0 1,0 0-1,-1 1 1,1 0-1,0-1 1,0 1-1,-1 0 1,1 1-1,-1-1 1,1 0-1,-1 1 1,0-1-1,0 1 1,0-1-1,0 1 1,-1 0-1,1 0 1,-1 0-1,0 0 1,0 0-1,1 4 1,0 0-31,-1 0 0,0 0 0,0 0 0,-1 0 0,0 1 0,0-1 0,-1 0 0,0 0 1,0 0-1,0 0 0,-1 0 0,-4 8 0,-1 2-104,-1 0-1,0-1 1,-16 22-1,24-37 116,0-1-1,-1 0 0,1 0 1,0 0-1,0 1 1,0-1-1,0 0 0,0 0 1,-1 1-1,1-1 1,0 0-1,0 0 1,0 1-1,0-1 0,0 0 1,0 0-1,0 1 1,0-1-1,0 0 0,0 0 1,0 1-1,0-1 1,0 0-1,0 0 0,0 1 1,0-1-1,1 0 1,-1 0-1,0 1 1,0-1-1,0 0 0,0 0 1,0 0-1,1 1 1,10 3-310,16-4-131,-25 0 376,13-1-248,0 1-1,0 1 1,0 0 0,0 1 0,18 4-1,-29-5 325,0 0 0,1 1 0,-1 0 0,0-1 0,0 2 0,0-1 0,0 0 0,-1 1 0,1 0 0,-1-1 0,1 1 0,-1 1 0,0-1 0,0 0 0,0 1 0,-1 0 0,1-1 0,-1 1 0,0 0 0,0 0 0,2 7 0,-2-4 186,0 0 0,-1-1 0,0 1 0,0 0 0,-1-1 0,0 1 0,0 0 0,-1 0 0,0-1 1,0 1-1,0 0 0,-1-1 0,0 1 0,0-1 0,-1 1 0,1-1 0,-1 0 0,-1 0 0,1-1 0,-1 1 0,0-1 0,-1 1 0,1-1 0,-11 9 0,4-5-112,0 0 0,-1 0 0,0-1-1,0-1 1,-1 0 0,0-1 0,0 0-1,0 0 1,-1-2 0,-26 6 0,38-10-30,-28 3 597,29-2-634,-1-1-1,1 0 0,0-1 0,-1 1 0,1 0 1,0 0-1,-1 0 0,1-1 0,0 1 1,0-1-1,-1 1 0,1-1 0,0 1 0,0-1 1,0 0-1,0 0 0,0 1 0,0-1 0,-2-2 1,-2-14-99</inkml:trace>
  <inkml:trace contextRef="#ctx0" brushRef="#br0" timeOffset="1">529 0 16420,'6'29'816,"1"-1"0,2-1 1,1 0-1,25 50 1,-23-53-679,-1 0 0,-1 0 1,-1 1-1,-1 1 0,-1-1 1,5 36-1,-11-37-75,-1 0 1,-1 0-1,-1 0 0,-2 0 1,0 0-1,-1-1 0,-9 23 0,3-13-197,-2-2-1,-1 1 0,-2-2 0,-24 38 0,31-55 79,-1 0 0,0-1 0,-1 0 0,0-1 0,-19 17 0,-9-6-194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2.872"/>
    </inkml:context>
    <inkml:brush xml:id="br0">
      <inkml:brushProperty name="width" value="0.05" units="cm"/>
      <inkml:brushProperty name="height" value="0.05" units="cm"/>
    </inkml:brush>
  </inkml:definitions>
  <inkml:trace contextRef="#ctx0" brushRef="#br0">5 27 16580,'-3'-21'1744,"3"15"-1120,-1 6-264,1 10 1328,1 5-1295,6-1-233,-2-1-152,6 0-152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3.292"/>
    </inkml:context>
    <inkml:brush xml:id="br0">
      <inkml:brushProperty name="width" value="0.05" units="cm"/>
      <inkml:brushProperty name="height" value="0.05" units="cm"/>
    </inkml:brush>
  </inkml:definitions>
  <inkml:trace contextRef="#ctx0" brushRef="#br0">7 435 16259,'-1'1'138,"0"0"0,1 0-1,-1 0 1,0 0 0,1 0-1,-1 0 1,1 0 0,0 0-1,-1 0 1,1 0-1,0 0 1,0 1 0,0-1-1,-1 0 1,1 0 0,0 0-1,1 2 1,-1-3-61,0 1-1,1-1 1,-1 0 0,0 0-1,1 1 1,-1-1 0,1 0 0,-1 0-1,1 1 1,-1-1 0,0 0-1,1 0 1,-1 0 0,1 0 0,-1 0-1,1 0 1,-1 0 0,1 0-1,-1 0 1,1 0 0,-1 0 0,1 0-1,-1 0 1,0 0 0,1 0-1,-1 0 1,1-1 0,5-1 249,0 0 1,0-1 0,0 0 0,0 0-1,4-4 1,7-6-68,-1 0 1,-1-1 0,-1-1-1,0 0 1,0-1 0,15-25-1,-13 15-108,-1 0 0,-1-1 0,18-52-1,-26 61-84,7-32 0,-12 44-59,-1 1 0,1-1 0,-1 1 0,0 0 0,0-1 0,0 1 0,-1-1 0,1 1 0,-2 0-1,-1-8 1,3 12-6,-1 0 0,1 0 1,0 0-1,-1 0 0,1 0 0,-1 0 0,1 1 0,-1-1 0,1 0 0,-1 0 0,0 0 0,1 1 0,-1-1 0,0 0 0,0 1 0,1-1 0,-1 1 0,0-1 0,0 1 0,0-1 0,0 1 0,0 0 0,0-1 0,0 1 0,1 0 0,-1 0 0,0 0 0,0-1 0,0 1 0,0 0 0,0 0 0,0 1 0,0-1 0,0 0 0,0 0 0,0 0 0,0 1 0,0-1 0,0 0 0,0 1 0,-1 0 1,-2 1-1,-1 1 0,1 0 0,0 0 1,1 0-1,-1 0 0,-5 7 0,-7 10 27,0 1-1,2 1 1,0 1-1,-18 40 1,12-14 156,-19 69 0,35-104-140,-15 62 164,18-68-174,0-1-1,0 1 1,1-1-1,0 1 1,1-1-1,-1 1 1,4 14-1,-3-20-46,-1-1 0,1 1 0,0 0 0,0-1 0,-1 1 0,1 0 0,0-1 0,0 1 0,0-1 0,1 0 0,-1 1 0,0-1 0,0 0 0,1 0 0,-1 0 0,1 0 0,-1 0 1,1 0-1,-1 0 0,1 0 0,0 0 0,-1-1 0,1 1 0,0-1 0,-1 1 0,1-1 0,0 0 0,0 0 0,0 0 0,-1 0 0,1 0 0,0 0 0,0 0 0,0 0 0,-1-1 0,1 1 0,0-1 0,2-1 0,5-1-250,-1 0-1,1-1 1,-1 0-1,0 0 1,0-1 0,11-8-1,9-12-365,-1-1-1,-1-1 1,-1-1-1,23-35 1,2-6-437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3.708"/>
    </inkml:context>
    <inkml:brush xml:id="br0">
      <inkml:brushProperty name="width" value="0.05" units="cm"/>
      <inkml:brushProperty name="height" value="0.05" units="cm"/>
    </inkml:brush>
  </inkml:definitions>
  <inkml:trace contextRef="#ctx0" brushRef="#br0">195 12 18948,'1'3'232,"0"0"-1,0 1 1,-1-1 0,0 0-1,1 1 1,-1-1 0,0 0-1,0 1 1,-1-1 0,1 0-1,-2 5 1,-13 36 272,9-29-130,-53 131 2405,-2 4-1878,10 0-3550,50-146 1548,0-5 959,0-7 384,2-142-2976,1 72 781,-2 0 1321,0 19 900,1 50 3042,1 25-2952,1 1 1,1-1-1,0 0 0,1 0 0,1-1 1,1 1-1,0-1 0,9 15 1,-13-26-425,0 1 0,1-1 0,-1 0 0,1 0 0,0 0 1,0 0-1,0 0 0,1-1 0,-1 0 0,1 0 1,0 0-1,6 2 0,-7-4-115,0 0 0,0 0-1,0 0 1,1-1 0,-1 1 0,0-1-1,0 0 1,1 0 0,-1-1 0,0 1-1,0-1 1,1 0 0,-1 0 0,0 0-1,0-1 1,0 0 0,6-3 0,-2 1 8,-1-1 1,-1 0 0,1 0 0,-1-1 0,0 1 0,0-1-1,-1-1 1,1 1 0,3-8 0,22-30-960</inkml:trace>
  <inkml:trace contextRef="#ctx0" brushRef="#br0" timeOffset="1">465 1 16235,'-13'17'1689,"-3"4"-1153,-1 4-184,1 5 968,7 6-600,2-1-79,4 1-145,3-1-48,8-5-128,2-6-136,5-11-448,1-9-336,1-14 1360,-1-4-824,3-10-40,1-4-80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4.951"/>
    </inkml:context>
    <inkml:brush xml:id="br0">
      <inkml:brushProperty name="width" value="0.05" units="cm"/>
      <inkml:brushProperty name="height" value="0.05" units="cm"/>
    </inkml:brush>
  </inkml:definitions>
  <inkml:trace contextRef="#ctx0" brushRef="#br0">1 540 17972,'0'1'99,"-1"0"-1,1 0 1,0 0 0,0 0-1,0 0 1,0 0 0,0 0-1,1-1 1,-1 1 0,0 0-1,0 0 1,0 0 0,1 0-1,-1 0 1,1-1 0,-1 1-1,0 0 1,1 0 0,-1-1-1,1 1 1,0 0 0,-1-1-1,1 1 1,1 0 0,-2 0-17,1-1 1,0 0-1,0 0 1,0 0-1,0 0 1,0 0-1,0 0 1,0-1-1,0 1 0,0 0 1,0 0-1,-1-1 1,1 1-1,0 0 1,0-1-1,0 1 1,0-1-1,1 0 1,5-5 244,0 0-1,0 0 1,9-11 0,-6 5-198,-1 1-1,-1-1 1,0-1-1,0 0 1,-1 0-1,-1 0 1,0-1-1,-1 1 1,6-26 0,-10 37-114,-1 0 1,0 0 0,0 0 0,0 0 0,0 0 0,0 0 0,0 0 0,0 0 0,0 0 0,-1 0-1,1 0 1,-1 0 0,0 1 0,0-3 0,0 3-11,1 1 1,0 0-1,0-1 0,-1 1 0,1 0 1,0-1-1,-1 1 0,1 0 0,-1-1 1,1 1-1,0 0 0,-1 0 0,1 0 1,-1-1-1,1 1 0,-1 0 0,1 0 1,-1 0-1,1 0 0,0 0 0,-1 0 1,1 0-1,-1 0 0,-1 0 1,1 0 0,0 1 1,-1-1-1,1 1 0,0-1 0,0 1 0,-1-1 1,1 1-1,0 0 0,0 0 0,-2 1 0,-5 7 8,0-1 0,0 1 0,0 0 0,2 1 0,-1 0 0,1 0 0,0 1 0,1-1 0,1 1 0,0 0 0,0 0 0,1 1 0,0-1 0,-2 20 0,5-30-12,0 0 1,0 0 0,0 0 0,0 0-1,0 0 1,0 0 0,0 0 0,0 0-1,0 0 1,1 0 0,-1 0 0,0 0-1,1 0 1,-1 0 0,1 0 0,-1 0-1,1 0 1,-1 0 0,1 0 0,0-1-1,-1 1 1,1 0 0,0 0-1,1 0 1,0 0 0,-1-1 0,1 1-1,-1-1 1,1 0 0,-1 0-1,1 0 1,-1 1-1,1-2 1,-1 1 0,1 0-1,-1 0 1,1 0 0,-1-1-1,1 1 1,1-1 0,9-4-3,0-1 0,-1 0 0,16-10 0,-14 7-27,-1 2-15,1 1 0,-1 0 1,1 1-1,20-5 1,-30 9 28,-1 0 0,1 1 0,0 0 0,0-1 1,0 1-1,-1 0 0,1 1 0,0-1 0,0 0 1,0 1-1,-1-1 0,6 3 0,-7-2 9,1 0-1,-1 0 1,0 0-1,1 0 1,-1 0 0,0 0-1,0 0 1,0 1-1,0-1 1,0 1-1,0-1 1,0 0-1,0 1 1,-1 0-1,1-1 1,0 1 0,-1-1-1,1 1 1,-1 0-1,0-1 1,0 1-1,0 0 1,0 2-1,4-40 844,16-63 0,-12 63-774,-7 32-51,0 0-52,-1 0 1,1-1-1,0 1 0,1 0 0,-1 1 0,1-1 0,2-5 0,-3 8-2,0 0 0,1 0 0,-1 0 0,0 0 0,0 0-1,1 0 1,-1 0 0,1 0 0,-1 1 0,0-1 0,1 0 0,0 1-1,-1-1 1,1 1 0,-1 0 0,1-1 0,0 1 0,-1 0 0,1 0-1,-1 0 1,4 1 0,9-1-161,0-1 0,-1 0-1,1 0 1,0-2 0,-1 1-1,0-2 1,21-7 0,-11 0 56,0 0 1,-1-1-1,24-17 1,-45 28 159,0 1 0,-1-1 0,1 1 0,-1-1 0,1 1 1,0-1-1,-1 1 0,1 0 0,0 0 0,-1-1 0,1 1 1,0 0-1,-1 0 0,1 0 0,0 0 0,0 0 0,-1 0 1,1 0-1,1 0 0,-2 0 0,1 0 1,-1 1-1,0-1 1,1 0-1,-1 1 0,0-1 1,0 0-1,1 1 1,-1-1-1,0 0 0,0 1 1,0-1-1,0 1 1,1-1-1,-1 0 1,0 1-1,0-1 0,0 1 1,0-1-1,0 1 1,0-1-1,0 0 1,0 2-1,-7 31 649,5-26-558,-18 85 1131,18-80-1088,1 1 0,1-1 1,-1 0-1,2 0 0,3 22 0,-4-32-139,0 0 0,1 0 0,-1 0 0,1-1 0,0 1 0,-1 0 0,1 0 0,0-1-1,0 1 1,0 0 0,0-1 0,0 1 0,0-1 0,1 1 0,-1-1 0,0 0 0,1 1 0,-1-1 0,1 0 0,0 0 0,-1 0 0,3 1-1,-1-1-31,0-1 0,-1 1 0,1-1-1,-1 0 1,1 0 0,0 0-1,-1 0 1,1 0 0,0-1-1,-1 1 1,1-1 0,-1 0-1,1 0 1,3-1 0,0-1-131,0 0 0,0-1 0,0 1 1,0-1-1,-1 0 0,1-1 1,-1 0-1,0 1 0,-1-2 0,1 1 1,6-10-1,-9 10-18,0-1-1,0 1 1,-1-1 0,1 1 0,-1-1-1,0 1 1,-1-1 0,1 0-1,-1 0 1,-1 1 0,1-1 0,-2-9-1,-3-6-578,-13-40-1,13 47 614,3 10 629,1 6-50,2 15 309,3 24 374,-1-7-558,2-1 0,2 0 0,19 60 1,-25-92-594,-1 1 1,1 0 0,0-1 0,-1 1-1,1-1 1,0 1 0,0-1 0,0 1 0,0-1-1,0 0 1,1 1 0,-1-1 0,0 0-1,1 0 1,-1 0 0,0 0 0,1 0-1,1 1 1,-2-2-16,-1 0-1,1 0 1,-1 0-1,1 0 1,-1 0 0,1 0-1,-1 0 1,1 0-1,-1 0 1,1 0-1,-1-1 1,1 1-1,-1 0 1,1 0 0,-1 0-1,0-1 1,1 1-1,-1 0 1,1-1-1,-1 1 1,0 0-1,1-1 1,0 0 0,8-19-1210,-5-8 143,-1 0 1,-1 0-1,-1 0 1,-4-36-1,1 37-182,2 10 615,-7-107-780,3 87 4037,-9-46 0,14 88-1862,0-1 0,1 1 0,0-1 0,0 1 1,0-1-1,3 5 0,-2-5-962,0-1 1,-1 1-1,1-1 1,1 0 0,-1 1-1,0-2 1,1 1-1,-1 0 1,1-1-1,0 1 1,0-1 0,0 0-1,0 0 1,1-1-1,-1 1 1,0-1-1,1 0 1,-1 0-1,1-1 1,-1 1 0,6-1-1,-2 0-514,1-1 0,-1-1 0,0 1 1,16-6-1,-1 0 2229,-25 9-1113,0-1 0,0 1 0,0 0 1,0 0-1,0 0 0,0 0 0,-2 4 0,-2 1 139,-11 12 836,-41 48 1806,51-57-2925,0-1 0,0 1 0,1 1 0,1-1 0,-6 14 0,11-24-223,0 0 1,0 1 0,-1-1 0,1 0 0,0 1-1,0-1 1,-1 0 0,1 1 0,0-1-1,0 1 1,0-1 0,0 0 0,0 1 0,0-1-1,0 1 1,0-1 0,-1 0 0,1 1 0,1-1-1,-1 1 1,0-1 0,0 1 0,0-1-1,0 0 1,0 1 0,0-1 0,0 1 0,1-1-1,-1 0 1,0 1 0,0-1 0,0 0 0,1 1-1,-1-1 1,0 0 0,1 1 0,-1-1-1,0 0 1,0 0 0,1 1 0,-1-1 0,1 0-1,-1 0 1,0 0 0,1 1 0,-1-1 0,1 0-1,-1 0 1,0 0 0,1 0 0,-1 0 0,1 0-1,-1 0 1,0 0 0,1 0 0,-1 0-1,1 0 1,-1 0 0,0 0 0,1 0 0,0-1-1,28-10-636,-25 10 533,27-14-593,53-21-1042,-77 34 1564,0 0 1,0 0-1,0 0 1,1 1-1,-1 0 1,1 1-1,-1-1 1,1 1-1,10 2 1,-17-2 167,0 0 1,0 0 0,1 0 0,-1 1-1,0-1 1,0 0 0,0 1-1,0-1 1,0 0 0,0 1-1,0 0 1,0-1 0,0 1-1,0-1 1,0 1 0,0 0-1,0 0 1,0 0 0,0-1 0,-1 1-1,1 0 1,0 0 0,-1 0-1,1 0 1,0 0 0,-1 0-1,0 1 1,1-1 0,-1 0-1,1 0 1,-1 0 0,0 0-1,0 0 1,0 1 0,0-1 0,0 0-1,0 0 1,0 0 0,0 1-1,0-1 1,-1 0 0,1 0-1,0 0 1,-1 0 0,1 0-1,-1 0 1,1 0 0,-2 2-1,-1 3 96,-1 1 0,0-1 0,0 0-1,-1 0 1,1 0 0,-7 5 0,-2 1 239,-1 1 0,-22 14 0,32-24-356,0 0 1,0-1-1,0 0 1,0 0-1,-1 0 1,1 0-1,-1-1 1,1 1 0,-1-1-1,1 0 1,-1-1-1,0 1 1,1-1-1,-1 0 1,-6 0 0,10-1 20,0 1 0,0 0 0,0-1 0,0 1 0,0 0 0,0-1 0,0 1 0,0-1 0,0 0 0,0 1 0,1-1 0,-1 0 1,0 0-1,0 1 0,0-1 0,1 0 0,-1 0 0,0 0 0,1 0 0,-1 0 0,1 0 0,-1 0 0,1 0 0,0 0 0,-1 0 1,1 0-1,0 0 0,0-2 0,3-20-377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5.449"/>
    </inkml:context>
    <inkml:brush xml:id="br0">
      <inkml:brushProperty name="width" value="0.05" units="cm"/>
      <inkml:brushProperty name="height" value="0.05" units="cm"/>
    </inkml:brush>
  </inkml:definitions>
  <inkml:trace contextRef="#ctx0" brushRef="#br0">140 281 17316,'4'-1'288,"-1"-1"1,1 1 0,-1-1-1,0 0 1,1 0 0,-1-1-1,0 1 1,0-1-1,0 0 1,0 1 0,-1-1-1,1 0 1,-1 0 0,0-1-1,0 1 1,0-1 0,0 1-1,-1-1 1,2-4 0,0-1 49,0 0 1,-1 0 0,0-1 0,0 1 0,-2-1-1,1-18 1,-5 13-167,4 15-166,0 0 1,-1 0-1,1-1 1,0 1-1,0 0 1,-1 0-1,1 0 1,0-1-1,-1 1 0,1 0 1,0 0-1,0 0 1,-1 0-1,1 0 1,0 0-1,-1 0 1,1 0-1,0 0 1,-1 0-1,1 0 1,0 0-1,-1 0 0,1 0 1,0 0-1,-1 0 1,1 0-1,-2 1 14,0 0-1,1 0 0,-1 0 0,1 0 1,-1 0-1,1 0 0,0 1 1,-1-1-1,1 0 0,0 1 0,0-1 1,0 1-1,-1 2 0,-7 12 125,1 0 0,1 1 1,-10 34-1,14-41-91,1 0 0,0 0 0,1 0 0,0 0 1,0 1-1,1-1 0,1 1 0,1 13 0,-2-22-63,1-1 0,-1 1-1,0-1 1,0 1 0,1-1 0,-1 1 0,1-1-1,0 1 1,-1-1 0,1 1 0,0-1 0,0 0-1,-1 0 1,1 1 0,0-1 0,0 0 0,1 0-1,-1 0 1,0 0 0,0 0 0,0 0-1,1 0 1,-1 0 0,1-1 0,-1 1 0,0-1-1,1 1 1,-1-1 0,1 1 0,-1-1 0,1 0-1,-1 1 1,1-1 0,0 0 0,-1 0-1,1 0 1,-1 0 0,2-1 0,2 0-158,-1-1 0,0 1 0,0-1 0,1 0-1,-1 0 1,-1 0 0,1-1 0,0 1 0,-1-1 0,1 0 0,5-6 0,3-6-565,-1 0 1,0 0-1,-1-2 1,-1 1-1,0-1 0,7-21 1,-4 4-625,-2 0 1,9-46-1,-17 67 1437,0 0-1,0-25 1,-2 39-49,0-1 0,-1 0-1,1 0 1,0 1 0,0-1 0,0 0 0,0 0 0,-1 1 0,1-1 0,0 0 0,0 0 0,-1 1 0,1-1 0,0 0-1,0 0 1,-1 0 0,1 0 0,0 0 0,0 1 0,-1-1 0,1 0 0,0 0 0,-1 0 0,1 0 0,0 0 0,-1 0-1,1 0 1,0 0 0,-1 0 0,1 0 0,0 0 0,0 0 0,-1 0 0,1-1 0,0 1 0,-1 0 0,1 0 0,0 0-1,0 0 1,-1 0 0,1-1 0,0 1 0,0 0 0,-1 0 0,1 0 0,0-1 0,0 1 0,0 0 0,-1 0 0,1-1-1,0 1 1,0 0 0,0 0 0,0-1 0,0 1 0,-1 0 0,1-1 0,0 1 0,0 0 0,0-1 0,0 1 0,0 0-1,0 0 1,0-1 0,0 1 0,0 0 0,0-1 0,1 1 0,-20 22 1545,-1 7 463,-20 39 1,33-54-1601,0 1 0,1 1-1,0-1 1,-6 31 0,12-45-430,-1 0 0,1 0 0,0 0 0,0-1 0,0 1 0,0 0 0,0 0 1,0 0-1,0 0 0,0-1 0,0 1 0,1 0 0,-1 0 0,0 0 0,0-1 0,1 1 0,-1 0 1,0 0-1,1-1 0,-1 1 0,1 0 0,-1-1 0,1 1 0,-1 0 0,1-1 0,0 1 0,-1-1 0,1 1 1,0-1-1,-1 1 0,1-1 0,0 1 0,-1-1 0,1 0 0,0 1 0,0-1 0,0 0 0,-1 0 1,1 0-1,0 0 0,0 1 0,1-1 0,5 0-70,0-1 0,0 1 0,0-1 0,10-3 1,2 1-115,-17 3 151,1 0 0,-1-1 0,1 1 0,0 1 0,-1-1 0,1 0 0,-1 1 0,1-1 0,-1 1 0,1 0 0,-1 0 0,1 0 0,-1 0 0,0 0 0,1 0 0,-1 1 0,0-1 0,0 1 0,0-1 0,0 1 0,0 0 0,0 0 0,-1 0 0,1 0 0,-1 0 0,1 0 1,-1 1-1,0-1 0,0 0 0,0 1 0,0-1 0,0 1 0,0-1 0,-1 1 0,1-1 0,-1 1 0,0 0 0,0 2 0,1 3 30,-1 1 0,-1-1 0,1 0 0,-2 1 0,1-1 1,-1 0-1,0 0 0,0 0 0,-1 0 0,0 0 0,-5 7 0,1-4-6,-1 0-1,0 0 1,0 0 0,-1-1-1,-1-1 1,0 0-1,0 0 1,-1 0 0,0-2-1,-18 11 1,9-8-66,0-1 0,-1 0 0,0-2 0,0 0 0,-35 5 0,-10-3-110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9:29:25.906"/>
    </inkml:context>
    <inkml:brush xml:id="br0">
      <inkml:brushProperty name="width" value="0.05" units="cm"/>
      <inkml:brushProperty name="height" value="0.05" units="cm"/>
    </inkml:brush>
  </inkml:definitions>
  <inkml:trace contextRef="#ctx0" brushRef="#br0">22 1092 16436,'-16'8'875,"11"-4"-390,7-2 379,5-2-681,0-1-1,-1 0 1,1 0 0,-1-1-1,1 0 1,-1 0-1,9-5 1,6-1 282,529-206 3576,66-25-2717,-240 104-993,461-178-287,-738 272-905,139-81 1,-218 108-677,-16 10-273,-11 8 132,0 0 638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5.255"/>
    </inkml:context>
    <inkml:brush xml:id="br0">
      <inkml:brushProperty name="width" value="0.05" units="cm"/>
      <inkml:brushProperty name="height" value="0.05" units="cm"/>
    </inkml:brush>
  </inkml:definitions>
  <inkml:trace contextRef="#ctx0" brushRef="#br0">1 1 18796,'4'20'1656,"0"6"-1360,-2 7-168,2 5 1257,2 7-1353,2 2-136,1-1-232,1-4-160,-1-9-433,-2-8-1423,-6-12 1912,-2-7-368,-6-16-185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08:49:45.640"/>
    </inkml:context>
    <inkml:brush xml:id="br0">
      <inkml:brushProperty name="width" value="0.05" units="cm"/>
      <inkml:brushProperty name="height" value="0.05" units="cm"/>
    </inkml:brush>
  </inkml:definitions>
  <inkml:trace contextRef="#ctx0" brushRef="#br0">16 116 16388,'-13'-7'1688,"10"1"-1112,3 3-264,9 1 1072,7-1-551,8-2-369,8-2-176,8-4-624,3-4-249,10-2 513,0-3-80,-3 0-88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26.09.2022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26.09.2022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26.09.2022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26.09.2022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26.09.2022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26.09.2022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26.09.2022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26.09.2022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26.09.2022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249.xml"/><Relationship Id="rId21" Type="http://schemas.openxmlformats.org/officeDocument/2006/relationships/image" Target="../media/image262.png"/><Relationship Id="rId42" Type="http://schemas.openxmlformats.org/officeDocument/2006/relationships/customXml" Target="../ink/ink257.xml"/><Relationship Id="rId47" Type="http://schemas.openxmlformats.org/officeDocument/2006/relationships/image" Target="../media/image275.png"/><Relationship Id="rId63" Type="http://schemas.openxmlformats.org/officeDocument/2006/relationships/image" Target="../media/image283.png"/><Relationship Id="rId68" Type="http://schemas.openxmlformats.org/officeDocument/2006/relationships/customXml" Target="../ink/ink270.xml"/><Relationship Id="rId84" Type="http://schemas.openxmlformats.org/officeDocument/2006/relationships/customXml" Target="../ink/ink278.xml"/><Relationship Id="rId89" Type="http://schemas.openxmlformats.org/officeDocument/2006/relationships/image" Target="../media/image296.png"/><Relationship Id="rId16" Type="http://schemas.openxmlformats.org/officeDocument/2006/relationships/customXml" Target="../ink/ink244.xml"/><Relationship Id="rId11" Type="http://schemas.openxmlformats.org/officeDocument/2006/relationships/image" Target="../media/image257.wmf"/><Relationship Id="rId32" Type="http://schemas.openxmlformats.org/officeDocument/2006/relationships/customXml" Target="../ink/ink252.xml"/><Relationship Id="rId37" Type="http://schemas.openxmlformats.org/officeDocument/2006/relationships/image" Target="../media/image270.png"/><Relationship Id="rId53" Type="http://schemas.openxmlformats.org/officeDocument/2006/relationships/image" Target="../media/image278.png"/><Relationship Id="rId58" Type="http://schemas.openxmlformats.org/officeDocument/2006/relationships/customXml" Target="../ink/ink265.xml"/><Relationship Id="rId74" Type="http://schemas.openxmlformats.org/officeDocument/2006/relationships/customXml" Target="../ink/ink273.xml"/><Relationship Id="rId79" Type="http://schemas.openxmlformats.org/officeDocument/2006/relationships/image" Target="../media/image291.png"/><Relationship Id="rId5" Type="http://schemas.openxmlformats.org/officeDocument/2006/relationships/image" Target="../media/image254.wmf"/><Relationship Id="rId14" Type="http://schemas.openxmlformats.org/officeDocument/2006/relationships/customXml" Target="../ink/ink243.xml"/><Relationship Id="rId22" Type="http://schemas.openxmlformats.org/officeDocument/2006/relationships/customXml" Target="../ink/ink247.xml"/><Relationship Id="rId27" Type="http://schemas.openxmlformats.org/officeDocument/2006/relationships/image" Target="../media/image265.png"/><Relationship Id="rId30" Type="http://schemas.openxmlformats.org/officeDocument/2006/relationships/customXml" Target="../ink/ink251.xml"/><Relationship Id="rId35" Type="http://schemas.openxmlformats.org/officeDocument/2006/relationships/image" Target="../media/image269.png"/><Relationship Id="rId43" Type="http://schemas.openxmlformats.org/officeDocument/2006/relationships/image" Target="../media/image273.png"/><Relationship Id="rId48" Type="http://schemas.openxmlformats.org/officeDocument/2006/relationships/customXml" Target="../ink/ink260.xml"/><Relationship Id="rId56" Type="http://schemas.openxmlformats.org/officeDocument/2006/relationships/customXml" Target="../ink/ink264.xml"/><Relationship Id="rId64" Type="http://schemas.openxmlformats.org/officeDocument/2006/relationships/customXml" Target="../ink/ink268.xml"/><Relationship Id="rId69" Type="http://schemas.openxmlformats.org/officeDocument/2006/relationships/image" Target="../media/image286.png"/><Relationship Id="rId77" Type="http://schemas.openxmlformats.org/officeDocument/2006/relationships/image" Target="../media/image290.png"/><Relationship Id="rId8" Type="http://schemas.openxmlformats.org/officeDocument/2006/relationships/oleObject" Target="../embeddings/oleObject12.bin"/><Relationship Id="rId51" Type="http://schemas.openxmlformats.org/officeDocument/2006/relationships/image" Target="../media/image277.png"/><Relationship Id="rId72" Type="http://schemas.openxmlformats.org/officeDocument/2006/relationships/customXml" Target="../ink/ink272.xml"/><Relationship Id="rId80" Type="http://schemas.openxmlformats.org/officeDocument/2006/relationships/customXml" Target="../ink/ink276.xml"/><Relationship Id="rId85" Type="http://schemas.openxmlformats.org/officeDocument/2006/relationships/image" Target="../media/image294.png"/><Relationship Id="rId3" Type="http://schemas.openxmlformats.org/officeDocument/2006/relationships/image" Target="../media/image253.wmf"/><Relationship Id="rId12" Type="http://schemas.openxmlformats.org/officeDocument/2006/relationships/oleObject" Target="../embeddings/oleObject14.bin"/><Relationship Id="rId17" Type="http://schemas.openxmlformats.org/officeDocument/2006/relationships/image" Target="../media/image260.png"/><Relationship Id="rId25" Type="http://schemas.openxmlformats.org/officeDocument/2006/relationships/image" Target="../media/image264.png"/><Relationship Id="rId33" Type="http://schemas.openxmlformats.org/officeDocument/2006/relationships/image" Target="../media/image268.png"/><Relationship Id="rId38" Type="http://schemas.openxmlformats.org/officeDocument/2006/relationships/customXml" Target="../ink/ink255.xml"/><Relationship Id="rId46" Type="http://schemas.openxmlformats.org/officeDocument/2006/relationships/customXml" Target="../ink/ink259.xml"/><Relationship Id="rId59" Type="http://schemas.openxmlformats.org/officeDocument/2006/relationships/image" Target="../media/image281.png"/><Relationship Id="rId67" Type="http://schemas.openxmlformats.org/officeDocument/2006/relationships/image" Target="../media/image285.png"/><Relationship Id="rId20" Type="http://schemas.openxmlformats.org/officeDocument/2006/relationships/customXml" Target="../ink/ink246.xml"/><Relationship Id="rId41" Type="http://schemas.openxmlformats.org/officeDocument/2006/relationships/image" Target="../media/image272.png"/><Relationship Id="rId54" Type="http://schemas.openxmlformats.org/officeDocument/2006/relationships/customXml" Target="../ink/ink263.xml"/><Relationship Id="rId62" Type="http://schemas.openxmlformats.org/officeDocument/2006/relationships/customXml" Target="../ink/ink267.xml"/><Relationship Id="rId70" Type="http://schemas.openxmlformats.org/officeDocument/2006/relationships/customXml" Target="../ink/ink271.xml"/><Relationship Id="rId75" Type="http://schemas.openxmlformats.org/officeDocument/2006/relationships/image" Target="../media/image289.png"/><Relationship Id="rId83" Type="http://schemas.openxmlformats.org/officeDocument/2006/relationships/image" Target="../media/image293.png"/><Relationship Id="rId88" Type="http://schemas.openxmlformats.org/officeDocument/2006/relationships/customXml" Target="../ink/ink280.xml"/><Relationship Id="rId1" Type="http://schemas.openxmlformats.org/officeDocument/2006/relationships/slideLayout" Target="../slideLayouts/slideLayout1.xml"/><Relationship Id="rId6" Type="http://schemas.openxmlformats.org/officeDocument/2006/relationships/oleObject" Target="../embeddings/oleObject11.bin"/><Relationship Id="rId15" Type="http://schemas.openxmlformats.org/officeDocument/2006/relationships/image" Target="../media/image259.png"/><Relationship Id="rId23" Type="http://schemas.openxmlformats.org/officeDocument/2006/relationships/image" Target="../media/image263.png"/><Relationship Id="rId28" Type="http://schemas.openxmlformats.org/officeDocument/2006/relationships/customXml" Target="../ink/ink250.xml"/><Relationship Id="rId36" Type="http://schemas.openxmlformats.org/officeDocument/2006/relationships/customXml" Target="../ink/ink254.xml"/><Relationship Id="rId49" Type="http://schemas.openxmlformats.org/officeDocument/2006/relationships/image" Target="../media/image276.png"/><Relationship Id="rId57" Type="http://schemas.openxmlformats.org/officeDocument/2006/relationships/image" Target="../media/image280.png"/><Relationship Id="rId10" Type="http://schemas.openxmlformats.org/officeDocument/2006/relationships/oleObject" Target="../embeddings/oleObject13.bin"/><Relationship Id="rId31" Type="http://schemas.openxmlformats.org/officeDocument/2006/relationships/image" Target="../media/image267.png"/><Relationship Id="rId44" Type="http://schemas.openxmlformats.org/officeDocument/2006/relationships/customXml" Target="../ink/ink258.xml"/><Relationship Id="rId52" Type="http://schemas.openxmlformats.org/officeDocument/2006/relationships/customXml" Target="../ink/ink262.xml"/><Relationship Id="rId60" Type="http://schemas.openxmlformats.org/officeDocument/2006/relationships/customXml" Target="../ink/ink266.xml"/><Relationship Id="rId65" Type="http://schemas.openxmlformats.org/officeDocument/2006/relationships/image" Target="../media/image284.png"/><Relationship Id="rId73" Type="http://schemas.openxmlformats.org/officeDocument/2006/relationships/image" Target="../media/image288.png"/><Relationship Id="rId78" Type="http://schemas.openxmlformats.org/officeDocument/2006/relationships/customXml" Target="../ink/ink275.xml"/><Relationship Id="rId81" Type="http://schemas.openxmlformats.org/officeDocument/2006/relationships/image" Target="../media/image292.png"/><Relationship Id="rId86" Type="http://schemas.openxmlformats.org/officeDocument/2006/relationships/customXml" Target="../ink/ink279.xml"/><Relationship Id="rId4" Type="http://schemas.openxmlformats.org/officeDocument/2006/relationships/oleObject" Target="../embeddings/oleObject10.bin"/><Relationship Id="rId9" Type="http://schemas.openxmlformats.org/officeDocument/2006/relationships/image" Target="../media/image256.wmf"/><Relationship Id="rId13" Type="http://schemas.openxmlformats.org/officeDocument/2006/relationships/image" Target="../media/image258.wmf"/><Relationship Id="rId18" Type="http://schemas.openxmlformats.org/officeDocument/2006/relationships/customXml" Target="../ink/ink245.xml"/><Relationship Id="rId39" Type="http://schemas.openxmlformats.org/officeDocument/2006/relationships/image" Target="../media/image271.png"/><Relationship Id="rId34" Type="http://schemas.openxmlformats.org/officeDocument/2006/relationships/customXml" Target="../ink/ink253.xml"/><Relationship Id="rId50" Type="http://schemas.openxmlformats.org/officeDocument/2006/relationships/customXml" Target="../ink/ink261.xml"/><Relationship Id="rId55" Type="http://schemas.openxmlformats.org/officeDocument/2006/relationships/image" Target="../media/image279.png"/><Relationship Id="rId76" Type="http://schemas.openxmlformats.org/officeDocument/2006/relationships/customXml" Target="../ink/ink274.xml"/><Relationship Id="rId7" Type="http://schemas.openxmlformats.org/officeDocument/2006/relationships/image" Target="../media/image255.wmf"/><Relationship Id="rId71" Type="http://schemas.openxmlformats.org/officeDocument/2006/relationships/image" Target="../media/image287.png"/><Relationship Id="rId2" Type="http://schemas.openxmlformats.org/officeDocument/2006/relationships/oleObject" Target="../embeddings/oleObject9.bin"/><Relationship Id="rId29" Type="http://schemas.openxmlformats.org/officeDocument/2006/relationships/image" Target="../media/image266.png"/><Relationship Id="rId24" Type="http://schemas.openxmlformats.org/officeDocument/2006/relationships/customXml" Target="../ink/ink248.xml"/><Relationship Id="rId40" Type="http://schemas.openxmlformats.org/officeDocument/2006/relationships/customXml" Target="../ink/ink256.xml"/><Relationship Id="rId45" Type="http://schemas.openxmlformats.org/officeDocument/2006/relationships/image" Target="../media/image274.png"/><Relationship Id="rId66" Type="http://schemas.openxmlformats.org/officeDocument/2006/relationships/customXml" Target="../ink/ink269.xml"/><Relationship Id="rId87" Type="http://schemas.openxmlformats.org/officeDocument/2006/relationships/image" Target="../media/image295.png"/><Relationship Id="rId61" Type="http://schemas.openxmlformats.org/officeDocument/2006/relationships/image" Target="../media/image282.png"/><Relationship Id="rId82" Type="http://schemas.openxmlformats.org/officeDocument/2006/relationships/customXml" Target="../ink/ink277.xml"/><Relationship Id="rId19" Type="http://schemas.openxmlformats.org/officeDocument/2006/relationships/image" Target="../media/image261.png"/></Relationships>
</file>

<file path=ppt/slides/_rels/slide11.xml.rels><?xml version="1.0" encoding="UTF-8" standalone="yes"?>
<Relationships xmlns="http://schemas.openxmlformats.org/package/2006/relationships"><Relationship Id="rId8" Type="http://schemas.openxmlformats.org/officeDocument/2006/relationships/customXml" Target="../ink/ink284.xml"/><Relationship Id="rId13" Type="http://schemas.openxmlformats.org/officeDocument/2006/relationships/image" Target="../media/image302.png"/><Relationship Id="rId18" Type="http://schemas.openxmlformats.org/officeDocument/2006/relationships/customXml" Target="../ink/ink289.xml"/><Relationship Id="rId3" Type="http://schemas.openxmlformats.org/officeDocument/2006/relationships/image" Target="../media/image297.png"/><Relationship Id="rId21" Type="http://schemas.openxmlformats.org/officeDocument/2006/relationships/image" Target="../media/image306.png"/><Relationship Id="rId7" Type="http://schemas.openxmlformats.org/officeDocument/2006/relationships/image" Target="../media/image299.png"/><Relationship Id="rId12" Type="http://schemas.openxmlformats.org/officeDocument/2006/relationships/customXml" Target="../ink/ink286.xml"/><Relationship Id="rId17" Type="http://schemas.openxmlformats.org/officeDocument/2006/relationships/image" Target="../media/image304.png"/><Relationship Id="rId2" Type="http://schemas.openxmlformats.org/officeDocument/2006/relationships/customXml" Target="../ink/ink281.xml"/><Relationship Id="rId16" Type="http://schemas.openxmlformats.org/officeDocument/2006/relationships/customXml" Target="../ink/ink288.xml"/><Relationship Id="rId20" Type="http://schemas.openxmlformats.org/officeDocument/2006/relationships/customXml" Target="../ink/ink290.xml"/><Relationship Id="rId1" Type="http://schemas.openxmlformats.org/officeDocument/2006/relationships/slideLayout" Target="../slideLayouts/slideLayout1.xml"/><Relationship Id="rId6" Type="http://schemas.openxmlformats.org/officeDocument/2006/relationships/customXml" Target="../ink/ink283.xml"/><Relationship Id="rId11" Type="http://schemas.openxmlformats.org/officeDocument/2006/relationships/image" Target="../media/image301.png"/><Relationship Id="rId5" Type="http://schemas.openxmlformats.org/officeDocument/2006/relationships/image" Target="../media/image298.png"/><Relationship Id="rId15" Type="http://schemas.openxmlformats.org/officeDocument/2006/relationships/image" Target="../media/image303.png"/><Relationship Id="rId10" Type="http://schemas.openxmlformats.org/officeDocument/2006/relationships/customXml" Target="../ink/ink285.xml"/><Relationship Id="rId19" Type="http://schemas.openxmlformats.org/officeDocument/2006/relationships/image" Target="../media/image305.png"/><Relationship Id="rId4" Type="http://schemas.openxmlformats.org/officeDocument/2006/relationships/customXml" Target="../ink/ink282.xml"/><Relationship Id="rId9" Type="http://schemas.openxmlformats.org/officeDocument/2006/relationships/image" Target="../media/image300.png"/><Relationship Id="rId14" Type="http://schemas.openxmlformats.org/officeDocument/2006/relationships/customXml" Target="../ink/ink287.xml"/></Relationships>
</file>

<file path=ppt/slides/_rels/slide12.xml.rels><?xml version="1.0" encoding="UTF-8" standalone="yes"?>
<Relationships xmlns="http://schemas.openxmlformats.org/package/2006/relationships"><Relationship Id="rId13" Type="http://schemas.openxmlformats.org/officeDocument/2006/relationships/customXml" Target="../ink/ink296.xml"/><Relationship Id="rId18" Type="http://schemas.openxmlformats.org/officeDocument/2006/relationships/image" Target="../media/image314.png"/><Relationship Id="rId26" Type="http://schemas.openxmlformats.org/officeDocument/2006/relationships/image" Target="../media/image318.png"/><Relationship Id="rId39" Type="http://schemas.openxmlformats.org/officeDocument/2006/relationships/customXml" Target="../ink/ink309.xml"/><Relationship Id="rId21" Type="http://schemas.openxmlformats.org/officeDocument/2006/relationships/customXml" Target="../ink/ink300.xml"/><Relationship Id="rId34" Type="http://schemas.openxmlformats.org/officeDocument/2006/relationships/image" Target="../media/image322.png"/><Relationship Id="rId42" Type="http://schemas.openxmlformats.org/officeDocument/2006/relationships/image" Target="../media/image326.png"/><Relationship Id="rId47" Type="http://schemas.openxmlformats.org/officeDocument/2006/relationships/customXml" Target="../ink/ink313.xml"/><Relationship Id="rId50" Type="http://schemas.openxmlformats.org/officeDocument/2006/relationships/image" Target="../media/image330.png"/><Relationship Id="rId55" Type="http://schemas.openxmlformats.org/officeDocument/2006/relationships/customXml" Target="../ink/ink317.xml"/><Relationship Id="rId7" Type="http://schemas.openxmlformats.org/officeDocument/2006/relationships/customXml" Target="../ink/ink293.xml"/><Relationship Id="rId2" Type="http://schemas.openxmlformats.org/officeDocument/2006/relationships/image" Target="../media/image1610.png"/><Relationship Id="rId16" Type="http://schemas.openxmlformats.org/officeDocument/2006/relationships/image" Target="../media/image313.png"/><Relationship Id="rId29" Type="http://schemas.openxmlformats.org/officeDocument/2006/relationships/customXml" Target="../ink/ink304.xml"/><Relationship Id="rId11" Type="http://schemas.openxmlformats.org/officeDocument/2006/relationships/customXml" Target="../ink/ink295.xml"/><Relationship Id="rId24" Type="http://schemas.openxmlformats.org/officeDocument/2006/relationships/image" Target="../media/image317.png"/><Relationship Id="rId32" Type="http://schemas.openxmlformats.org/officeDocument/2006/relationships/image" Target="../media/image321.png"/><Relationship Id="rId37" Type="http://schemas.openxmlformats.org/officeDocument/2006/relationships/customXml" Target="../ink/ink308.xml"/><Relationship Id="rId40" Type="http://schemas.openxmlformats.org/officeDocument/2006/relationships/image" Target="../media/image325.png"/><Relationship Id="rId45" Type="http://schemas.openxmlformats.org/officeDocument/2006/relationships/customXml" Target="../ink/ink312.xml"/><Relationship Id="rId53" Type="http://schemas.openxmlformats.org/officeDocument/2006/relationships/customXml" Target="../ink/ink316.xml"/><Relationship Id="rId58" Type="http://schemas.openxmlformats.org/officeDocument/2006/relationships/image" Target="../media/image334.png"/><Relationship Id="rId5" Type="http://schemas.openxmlformats.org/officeDocument/2006/relationships/customXml" Target="../ink/ink292.xml"/><Relationship Id="rId19" Type="http://schemas.openxmlformats.org/officeDocument/2006/relationships/customXml" Target="../ink/ink299.xml"/><Relationship Id="rId4" Type="http://schemas.openxmlformats.org/officeDocument/2006/relationships/image" Target="../media/image307.png"/><Relationship Id="rId9" Type="http://schemas.openxmlformats.org/officeDocument/2006/relationships/customXml" Target="../ink/ink294.xml"/><Relationship Id="rId14" Type="http://schemas.openxmlformats.org/officeDocument/2006/relationships/image" Target="../media/image312.png"/><Relationship Id="rId22" Type="http://schemas.openxmlformats.org/officeDocument/2006/relationships/image" Target="../media/image316.png"/><Relationship Id="rId27" Type="http://schemas.openxmlformats.org/officeDocument/2006/relationships/customXml" Target="../ink/ink303.xml"/><Relationship Id="rId30" Type="http://schemas.openxmlformats.org/officeDocument/2006/relationships/image" Target="../media/image320.png"/><Relationship Id="rId35" Type="http://schemas.openxmlformats.org/officeDocument/2006/relationships/customXml" Target="../ink/ink307.xml"/><Relationship Id="rId43" Type="http://schemas.openxmlformats.org/officeDocument/2006/relationships/customXml" Target="../ink/ink311.xml"/><Relationship Id="rId48" Type="http://schemas.openxmlformats.org/officeDocument/2006/relationships/image" Target="../media/image329.png"/><Relationship Id="rId56" Type="http://schemas.openxmlformats.org/officeDocument/2006/relationships/image" Target="../media/image333.png"/><Relationship Id="rId8" Type="http://schemas.openxmlformats.org/officeDocument/2006/relationships/image" Target="../media/image309.png"/><Relationship Id="rId51" Type="http://schemas.openxmlformats.org/officeDocument/2006/relationships/customXml" Target="../ink/ink315.xml"/><Relationship Id="rId3" Type="http://schemas.openxmlformats.org/officeDocument/2006/relationships/customXml" Target="../ink/ink291.xml"/><Relationship Id="rId12" Type="http://schemas.openxmlformats.org/officeDocument/2006/relationships/image" Target="../media/image311.png"/><Relationship Id="rId17" Type="http://schemas.openxmlformats.org/officeDocument/2006/relationships/customXml" Target="../ink/ink298.xml"/><Relationship Id="rId25" Type="http://schemas.openxmlformats.org/officeDocument/2006/relationships/customXml" Target="../ink/ink302.xml"/><Relationship Id="rId33" Type="http://schemas.openxmlformats.org/officeDocument/2006/relationships/customXml" Target="../ink/ink306.xml"/><Relationship Id="rId38" Type="http://schemas.openxmlformats.org/officeDocument/2006/relationships/image" Target="../media/image324.png"/><Relationship Id="rId46" Type="http://schemas.openxmlformats.org/officeDocument/2006/relationships/image" Target="../media/image328.png"/><Relationship Id="rId20" Type="http://schemas.openxmlformats.org/officeDocument/2006/relationships/image" Target="../media/image315.png"/><Relationship Id="rId41" Type="http://schemas.openxmlformats.org/officeDocument/2006/relationships/customXml" Target="../ink/ink310.xml"/><Relationship Id="rId54" Type="http://schemas.openxmlformats.org/officeDocument/2006/relationships/image" Target="../media/image332.png"/><Relationship Id="rId1" Type="http://schemas.openxmlformats.org/officeDocument/2006/relationships/slideLayout" Target="../slideLayouts/slideLayout1.xml"/><Relationship Id="rId6" Type="http://schemas.openxmlformats.org/officeDocument/2006/relationships/image" Target="../media/image308.png"/><Relationship Id="rId15" Type="http://schemas.openxmlformats.org/officeDocument/2006/relationships/customXml" Target="../ink/ink297.xml"/><Relationship Id="rId23" Type="http://schemas.openxmlformats.org/officeDocument/2006/relationships/customXml" Target="../ink/ink301.xml"/><Relationship Id="rId28" Type="http://schemas.openxmlformats.org/officeDocument/2006/relationships/image" Target="../media/image319.png"/><Relationship Id="rId36" Type="http://schemas.openxmlformats.org/officeDocument/2006/relationships/image" Target="../media/image323.png"/><Relationship Id="rId49" Type="http://schemas.openxmlformats.org/officeDocument/2006/relationships/customXml" Target="../ink/ink314.xml"/><Relationship Id="rId57" Type="http://schemas.openxmlformats.org/officeDocument/2006/relationships/customXml" Target="../ink/ink318.xml"/><Relationship Id="rId10" Type="http://schemas.openxmlformats.org/officeDocument/2006/relationships/image" Target="../media/image310.png"/><Relationship Id="rId31" Type="http://schemas.openxmlformats.org/officeDocument/2006/relationships/customXml" Target="../ink/ink305.xml"/><Relationship Id="rId44" Type="http://schemas.openxmlformats.org/officeDocument/2006/relationships/image" Target="../media/image327.png"/><Relationship Id="rId52" Type="http://schemas.openxmlformats.org/officeDocument/2006/relationships/image" Target="../media/image331.png"/></Relationships>
</file>

<file path=ppt/slides/_rels/slide13.xml.rels><?xml version="1.0" encoding="UTF-8" standalone="yes"?>
<Relationships xmlns="http://schemas.openxmlformats.org/package/2006/relationships"><Relationship Id="rId26" Type="http://schemas.openxmlformats.org/officeDocument/2006/relationships/image" Target="../media/image346.png"/><Relationship Id="rId117" Type="http://schemas.openxmlformats.org/officeDocument/2006/relationships/customXml" Target="../ink/ink376.xml"/><Relationship Id="rId21" Type="http://schemas.openxmlformats.org/officeDocument/2006/relationships/customXml" Target="../ink/ink328.xml"/><Relationship Id="rId42" Type="http://schemas.openxmlformats.org/officeDocument/2006/relationships/image" Target="../media/image354.png"/><Relationship Id="rId47" Type="http://schemas.openxmlformats.org/officeDocument/2006/relationships/customXml" Target="../ink/ink341.xml"/><Relationship Id="rId63" Type="http://schemas.openxmlformats.org/officeDocument/2006/relationships/customXml" Target="../ink/ink349.xml"/><Relationship Id="rId68" Type="http://schemas.openxmlformats.org/officeDocument/2006/relationships/image" Target="../media/image367.png"/><Relationship Id="rId84" Type="http://schemas.openxmlformats.org/officeDocument/2006/relationships/image" Target="../media/image375.png"/><Relationship Id="rId89" Type="http://schemas.openxmlformats.org/officeDocument/2006/relationships/customXml" Target="../ink/ink362.xml"/><Relationship Id="rId112" Type="http://schemas.openxmlformats.org/officeDocument/2006/relationships/image" Target="../media/image389.png"/><Relationship Id="rId16" Type="http://schemas.openxmlformats.org/officeDocument/2006/relationships/image" Target="../media/image341.png"/><Relationship Id="rId107" Type="http://schemas.openxmlformats.org/officeDocument/2006/relationships/customXml" Target="../ink/ink371.xml"/><Relationship Id="rId11" Type="http://schemas.openxmlformats.org/officeDocument/2006/relationships/customXml" Target="../ink/ink323.xml"/><Relationship Id="rId32" Type="http://schemas.openxmlformats.org/officeDocument/2006/relationships/image" Target="../media/image349.png"/><Relationship Id="rId37" Type="http://schemas.openxmlformats.org/officeDocument/2006/relationships/customXml" Target="../ink/ink336.xml"/><Relationship Id="rId53" Type="http://schemas.openxmlformats.org/officeDocument/2006/relationships/customXml" Target="../ink/ink344.xml"/><Relationship Id="rId58" Type="http://schemas.openxmlformats.org/officeDocument/2006/relationships/image" Target="../media/image362.png"/><Relationship Id="rId74" Type="http://schemas.openxmlformats.org/officeDocument/2006/relationships/image" Target="../media/image370.png"/><Relationship Id="rId79" Type="http://schemas.openxmlformats.org/officeDocument/2006/relationships/customXml" Target="../ink/ink357.xml"/><Relationship Id="rId102" Type="http://schemas.openxmlformats.org/officeDocument/2006/relationships/image" Target="../media/image384.png"/><Relationship Id="rId5" Type="http://schemas.openxmlformats.org/officeDocument/2006/relationships/customXml" Target="../ink/ink320.xml"/><Relationship Id="rId90" Type="http://schemas.openxmlformats.org/officeDocument/2006/relationships/image" Target="../media/image378.png"/><Relationship Id="rId95" Type="http://schemas.openxmlformats.org/officeDocument/2006/relationships/customXml" Target="../ink/ink365.xml"/><Relationship Id="rId22" Type="http://schemas.openxmlformats.org/officeDocument/2006/relationships/image" Target="../media/image344.png"/><Relationship Id="rId27" Type="http://schemas.openxmlformats.org/officeDocument/2006/relationships/customXml" Target="../ink/ink331.xml"/><Relationship Id="rId43" Type="http://schemas.openxmlformats.org/officeDocument/2006/relationships/customXml" Target="../ink/ink339.xml"/><Relationship Id="rId48" Type="http://schemas.openxmlformats.org/officeDocument/2006/relationships/image" Target="../media/image357.png"/><Relationship Id="rId64" Type="http://schemas.openxmlformats.org/officeDocument/2006/relationships/image" Target="../media/image365.png"/><Relationship Id="rId69" Type="http://schemas.openxmlformats.org/officeDocument/2006/relationships/customXml" Target="../ink/ink352.xml"/><Relationship Id="rId113" Type="http://schemas.openxmlformats.org/officeDocument/2006/relationships/customXml" Target="../ink/ink374.xml"/><Relationship Id="rId118" Type="http://schemas.openxmlformats.org/officeDocument/2006/relationships/image" Target="../media/image392.png"/><Relationship Id="rId80" Type="http://schemas.openxmlformats.org/officeDocument/2006/relationships/image" Target="../media/image373.png"/><Relationship Id="rId85" Type="http://schemas.openxmlformats.org/officeDocument/2006/relationships/customXml" Target="../ink/ink360.xml"/><Relationship Id="rId12" Type="http://schemas.openxmlformats.org/officeDocument/2006/relationships/image" Target="../media/image339.png"/><Relationship Id="rId17" Type="http://schemas.openxmlformats.org/officeDocument/2006/relationships/customXml" Target="../ink/ink326.xml"/><Relationship Id="rId33" Type="http://schemas.openxmlformats.org/officeDocument/2006/relationships/customXml" Target="../ink/ink334.xml"/><Relationship Id="rId38" Type="http://schemas.openxmlformats.org/officeDocument/2006/relationships/image" Target="../media/image352.png"/><Relationship Id="rId59" Type="http://schemas.openxmlformats.org/officeDocument/2006/relationships/customXml" Target="../ink/ink347.xml"/><Relationship Id="rId103" Type="http://schemas.openxmlformats.org/officeDocument/2006/relationships/customXml" Target="../ink/ink369.xml"/><Relationship Id="rId108" Type="http://schemas.openxmlformats.org/officeDocument/2006/relationships/image" Target="../media/image387.png"/><Relationship Id="rId54" Type="http://schemas.openxmlformats.org/officeDocument/2006/relationships/image" Target="../media/image360.png"/><Relationship Id="rId70" Type="http://schemas.openxmlformats.org/officeDocument/2006/relationships/image" Target="../media/image368.png"/><Relationship Id="rId75" Type="http://schemas.openxmlformats.org/officeDocument/2006/relationships/customXml" Target="../ink/ink355.xml"/><Relationship Id="rId91" Type="http://schemas.openxmlformats.org/officeDocument/2006/relationships/customXml" Target="../ink/ink363.xml"/><Relationship Id="rId96" Type="http://schemas.openxmlformats.org/officeDocument/2006/relationships/image" Target="../media/image381.png"/><Relationship Id="rId1" Type="http://schemas.openxmlformats.org/officeDocument/2006/relationships/slideLayout" Target="../slideLayouts/slideLayout1.xml"/><Relationship Id="rId6" Type="http://schemas.openxmlformats.org/officeDocument/2006/relationships/image" Target="../media/image336.png"/><Relationship Id="rId23" Type="http://schemas.openxmlformats.org/officeDocument/2006/relationships/customXml" Target="../ink/ink329.xml"/><Relationship Id="rId28" Type="http://schemas.openxmlformats.org/officeDocument/2006/relationships/image" Target="../media/image347.png"/><Relationship Id="rId49" Type="http://schemas.openxmlformats.org/officeDocument/2006/relationships/customXml" Target="../ink/ink342.xml"/><Relationship Id="rId114" Type="http://schemas.openxmlformats.org/officeDocument/2006/relationships/image" Target="../media/image390.png"/><Relationship Id="rId10" Type="http://schemas.openxmlformats.org/officeDocument/2006/relationships/image" Target="../media/image338.png"/><Relationship Id="rId31" Type="http://schemas.openxmlformats.org/officeDocument/2006/relationships/customXml" Target="../ink/ink333.xml"/><Relationship Id="rId44" Type="http://schemas.openxmlformats.org/officeDocument/2006/relationships/image" Target="../media/image355.png"/><Relationship Id="rId52" Type="http://schemas.openxmlformats.org/officeDocument/2006/relationships/image" Target="../media/image359.png"/><Relationship Id="rId60" Type="http://schemas.openxmlformats.org/officeDocument/2006/relationships/image" Target="../media/image363.png"/><Relationship Id="rId65" Type="http://schemas.openxmlformats.org/officeDocument/2006/relationships/customXml" Target="../ink/ink350.xml"/><Relationship Id="rId73" Type="http://schemas.openxmlformats.org/officeDocument/2006/relationships/customXml" Target="../ink/ink354.xml"/><Relationship Id="rId78" Type="http://schemas.openxmlformats.org/officeDocument/2006/relationships/image" Target="../media/image372.png"/><Relationship Id="rId81" Type="http://schemas.openxmlformats.org/officeDocument/2006/relationships/customXml" Target="../ink/ink358.xml"/><Relationship Id="rId86" Type="http://schemas.openxmlformats.org/officeDocument/2006/relationships/image" Target="../media/image376.png"/><Relationship Id="rId94" Type="http://schemas.openxmlformats.org/officeDocument/2006/relationships/image" Target="../media/image380.png"/><Relationship Id="rId99" Type="http://schemas.openxmlformats.org/officeDocument/2006/relationships/customXml" Target="../ink/ink367.xml"/><Relationship Id="rId101" Type="http://schemas.openxmlformats.org/officeDocument/2006/relationships/customXml" Target="../ink/ink368.xml"/><Relationship Id="rId4" Type="http://schemas.openxmlformats.org/officeDocument/2006/relationships/image" Target="../media/image335.png"/><Relationship Id="rId9" Type="http://schemas.openxmlformats.org/officeDocument/2006/relationships/customXml" Target="../ink/ink322.xml"/><Relationship Id="rId13" Type="http://schemas.openxmlformats.org/officeDocument/2006/relationships/customXml" Target="../ink/ink324.xml"/><Relationship Id="rId18" Type="http://schemas.openxmlformats.org/officeDocument/2006/relationships/image" Target="../media/image342.png"/><Relationship Id="rId39" Type="http://schemas.openxmlformats.org/officeDocument/2006/relationships/customXml" Target="../ink/ink337.xml"/><Relationship Id="rId109" Type="http://schemas.openxmlformats.org/officeDocument/2006/relationships/customXml" Target="../ink/ink372.xml"/><Relationship Id="rId34" Type="http://schemas.openxmlformats.org/officeDocument/2006/relationships/image" Target="../media/image350.png"/><Relationship Id="rId50" Type="http://schemas.openxmlformats.org/officeDocument/2006/relationships/image" Target="../media/image358.png"/><Relationship Id="rId55" Type="http://schemas.openxmlformats.org/officeDocument/2006/relationships/customXml" Target="../ink/ink345.xml"/><Relationship Id="rId76" Type="http://schemas.openxmlformats.org/officeDocument/2006/relationships/image" Target="../media/image371.png"/><Relationship Id="rId97" Type="http://schemas.openxmlformats.org/officeDocument/2006/relationships/customXml" Target="../ink/ink366.xml"/><Relationship Id="rId104" Type="http://schemas.openxmlformats.org/officeDocument/2006/relationships/image" Target="../media/image385.png"/><Relationship Id="rId7" Type="http://schemas.openxmlformats.org/officeDocument/2006/relationships/customXml" Target="../ink/ink321.xml"/><Relationship Id="rId71" Type="http://schemas.openxmlformats.org/officeDocument/2006/relationships/customXml" Target="../ink/ink353.xml"/><Relationship Id="rId92" Type="http://schemas.openxmlformats.org/officeDocument/2006/relationships/image" Target="../media/image379.png"/><Relationship Id="rId2" Type="http://schemas.openxmlformats.org/officeDocument/2006/relationships/image" Target="../media/image1710.png"/><Relationship Id="rId29" Type="http://schemas.openxmlformats.org/officeDocument/2006/relationships/customXml" Target="../ink/ink332.xml"/><Relationship Id="rId24" Type="http://schemas.openxmlformats.org/officeDocument/2006/relationships/image" Target="../media/image345.png"/><Relationship Id="rId40" Type="http://schemas.openxmlformats.org/officeDocument/2006/relationships/image" Target="../media/image353.png"/><Relationship Id="rId45" Type="http://schemas.openxmlformats.org/officeDocument/2006/relationships/customXml" Target="../ink/ink340.xml"/><Relationship Id="rId66" Type="http://schemas.openxmlformats.org/officeDocument/2006/relationships/image" Target="../media/image366.png"/><Relationship Id="rId87" Type="http://schemas.openxmlformats.org/officeDocument/2006/relationships/customXml" Target="../ink/ink361.xml"/><Relationship Id="rId110" Type="http://schemas.openxmlformats.org/officeDocument/2006/relationships/image" Target="../media/image388.png"/><Relationship Id="rId115" Type="http://schemas.openxmlformats.org/officeDocument/2006/relationships/customXml" Target="../ink/ink375.xml"/><Relationship Id="rId61" Type="http://schemas.openxmlformats.org/officeDocument/2006/relationships/customXml" Target="../ink/ink348.xml"/><Relationship Id="rId82" Type="http://schemas.openxmlformats.org/officeDocument/2006/relationships/image" Target="../media/image374.png"/><Relationship Id="rId19" Type="http://schemas.openxmlformats.org/officeDocument/2006/relationships/customXml" Target="../ink/ink327.xml"/><Relationship Id="rId14" Type="http://schemas.openxmlformats.org/officeDocument/2006/relationships/image" Target="../media/image340.png"/><Relationship Id="rId30" Type="http://schemas.openxmlformats.org/officeDocument/2006/relationships/image" Target="../media/image348.png"/><Relationship Id="rId35" Type="http://schemas.openxmlformats.org/officeDocument/2006/relationships/customXml" Target="../ink/ink335.xml"/><Relationship Id="rId56" Type="http://schemas.openxmlformats.org/officeDocument/2006/relationships/image" Target="../media/image361.png"/><Relationship Id="rId77" Type="http://schemas.openxmlformats.org/officeDocument/2006/relationships/customXml" Target="../ink/ink356.xml"/><Relationship Id="rId100" Type="http://schemas.openxmlformats.org/officeDocument/2006/relationships/image" Target="../media/image383.png"/><Relationship Id="rId105" Type="http://schemas.openxmlformats.org/officeDocument/2006/relationships/customXml" Target="../ink/ink370.xml"/><Relationship Id="rId8" Type="http://schemas.openxmlformats.org/officeDocument/2006/relationships/image" Target="../media/image337.png"/><Relationship Id="rId51" Type="http://schemas.openxmlformats.org/officeDocument/2006/relationships/customXml" Target="../ink/ink343.xml"/><Relationship Id="rId72" Type="http://schemas.openxmlformats.org/officeDocument/2006/relationships/image" Target="../media/image369.png"/><Relationship Id="rId93" Type="http://schemas.openxmlformats.org/officeDocument/2006/relationships/customXml" Target="../ink/ink364.xml"/><Relationship Id="rId98" Type="http://schemas.openxmlformats.org/officeDocument/2006/relationships/image" Target="../media/image382.png"/><Relationship Id="rId3" Type="http://schemas.openxmlformats.org/officeDocument/2006/relationships/customXml" Target="../ink/ink319.xml"/><Relationship Id="rId25" Type="http://schemas.openxmlformats.org/officeDocument/2006/relationships/customXml" Target="../ink/ink330.xml"/><Relationship Id="rId46" Type="http://schemas.openxmlformats.org/officeDocument/2006/relationships/image" Target="../media/image356.png"/><Relationship Id="rId67" Type="http://schemas.openxmlformats.org/officeDocument/2006/relationships/customXml" Target="../ink/ink351.xml"/><Relationship Id="rId116" Type="http://schemas.openxmlformats.org/officeDocument/2006/relationships/image" Target="../media/image391.png"/><Relationship Id="rId20" Type="http://schemas.openxmlformats.org/officeDocument/2006/relationships/image" Target="../media/image343.png"/><Relationship Id="rId41" Type="http://schemas.openxmlformats.org/officeDocument/2006/relationships/customXml" Target="../ink/ink338.xml"/><Relationship Id="rId62" Type="http://schemas.openxmlformats.org/officeDocument/2006/relationships/image" Target="../media/image364.png"/><Relationship Id="rId83" Type="http://schemas.openxmlformats.org/officeDocument/2006/relationships/customXml" Target="../ink/ink359.xml"/><Relationship Id="rId88" Type="http://schemas.openxmlformats.org/officeDocument/2006/relationships/image" Target="../media/image377.png"/><Relationship Id="rId111" Type="http://schemas.openxmlformats.org/officeDocument/2006/relationships/customXml" Target="../ink/ink373.xml"/><Relationship Id="rId15" Type="http://schemas.openxmlformats.org/officeDocument/2006/relationships/customXml" Target="../ink/ink325.xml"/><Relationship Id="rId36" Type="http://schemas.openxmlformats.org/officeDocument/2006/relationships/image" Target="../media/image351.png"/><Relationship Id="rId57" Type="http://schemas.openxmlformats.org/officeDocument/2006/relationships/customXml" Target="../ink/ink346.xml"/><Relationship Id="rId106" Type="http://schemas.openxmlformats.org/officeDocument/2006/relationships/image" Target="../media/image386.png"/></Relationships>
</file>

<file path=ppt/slides/_rels/slide14.xml.rels><?xml version="1.0" encoding="UTF-8" standalone="yes"?>
<Relationships xmlns="http://schemas.openxmlformats.org/package/2006/relationships"><Relationship Id="rId117" Type="http://schemas.openxmlformats.org/officeDocument/2006/relationships/image" Target="../media/image449.png"/><Relationship Id="rId299" Type="http://schemas.openxmlformats.org/officeDocument/2006/relationships/image" Target="../media/image540.png"/><Relationship Id="rId21" Type="http://schemas.openxmlformats.org/officeDocument/2006/relationships/image" Target="../media/image401.png"/><Relationship Id="rId63" Type="http://schemas.openxmlformats.org/officeDocument/2006/relationships/image" Target="../media/image422.png"/><Relationship Id="rId159" Type="http://schemas.openxmlformats.org/officeDocument/2006/relationships/image" Target="../media/image470.png"/><Relationship Id="rId324" Type="http://schemas.openxmlformats.org/officeDocument/2006/relationships/customXml" Target="../ink/ink537.xml"/><Relationship Id="rId366" Type="http://schemas.openxmlformats.org/officeDocument/2006/relationships/customXml" Target="../ink/ink558.xml"/><Relationship Id="rId170" Type="http://schemas.openxmlformats.org/officeDocument/2006/relationships/customXml" Target="../ink/ink460.xml"/><Relationship Id="rId226" Type="http://schemas.openxmlformats.org/officeDocument/2006/relationships/customXml" Target="../ink/ink488.xml"/><Relationship Id="rId268" Type="http://schemas.openxmlformats.org/officeDocument/2006/relationships/customXml" Target="../ink/ink509.xml"/><Relationship Id="rId32" Type="http://schemas.openxmlformats.org/officeDocument/2006/relationships/customXml" Target="../ink/ink391.xml"/><Relationship Id="rId74" Type="http://schemas.openxmlformats.org/officeDocument/2006/relationships/customXml" Target="../ink/ink412.xml"/><Relationship Id="rId128" Type="http://schemas.openxmlformats.org/officeDocument/2006/relationships/customXml" Target="../ink/ink439.xml"/><Relationship Id="rId335" Type="http://schemas.openxmlformats.org/officeDocument/2006/relationships/image" Target="../media/image558.png"/><Relationship Id="rId377" Type="http://schemas.openxmlformats.org/officeDocument/2006/relationships/image" Target="../media/image579.png"/><Relationship Id="rId5" Type="http://schemas.openxmlformats.org/officeDocument/2006/relationships/image" Target="../media/image393.png"/><Relationship Id="rId181" Type="http://schemas.openxmlformats.org/officeDocument/2006/relationships/image" Target="../media/image481.png"/><Relationship Id="rId237" Type="http://schemas.openxmlformats.org/officeDocument/2006/relationships/image" Target="../media/image509.png"/><Relationship Id="rId279" Type="http://schemas.openxmlformats.org/officeDocument/2006/relationships/image" Target="../media/image530.png"/><Relationship Id="rId43" Type="http://schemas.openxmlformats.org/officeDocument/2006/relationships/image" Target="../media/image412.png"/><Relationship Id="rId139" Type="http://schemas.openxmlformats.org/officeDocument/2006/relationships/image" Target="../media/image460.png"/><Relationship Id="rId290" Type="http://schemas.openxmlformats.org/officeDocument/2006/relationships/customXml" Target="../ink/ink520.xml"/><Relationship Id="rId304" Type="http://schemas.openxmlformats.org/officeDocument/2006/relationships/customXml" Target="../ink/ink527.xml"/><Relationship Id="rId346" Type="http://schemas.openxmlformats.org/officeDocument/2006/relationships/customXml" Target="../ink/ink548.xml"/><Relationship Id="rId388" Type="http://schemas.openxmlformats.org/officeDocument/2006/relationships/customXml" Target="../ink/ink569.xml"/><Relationship Id="rId85" Type="http://schemas.openxmlformats.org/officeDocument/2006/relationships/image" Target="../media/image433.png"/><Relationship Id="rId150" Type="http://schemas.openxmlformats.org/officeDocument/2006/relationships/customXml" Target="../ink/ink450.xml"/><Relationship Id="rId192" Type="http://schemas.openxmlformats.org/officeDocument/2006/relationships/customXml" Target="../ink/ink471.xml"/><Relationship Id="rId206" Type="http://schemas.openxmlformats.org/officeDocument/2006/relationships/customXml" Target="../ink/ink478.xml"/><Relationship Id="rId248" Type="http://schemas.openxmlformats.org/officeDocument/2006/relationships/customXml" Target="../ink/ink499.xml"/><Relationship Id="rId12" Type="http://schemas.openxmlformats.org/officeDocument/2006/relationships/customXml" Target="../ink/ink381.xml"/><Relationship Id="rId108" Type="http://schemas.openxmlformats.org/officeDocument/2006/relationships/customXml" Target="../ink/ink429.xml"/><Relationship Id="rId315" Type="http://schemas.openxmlformats.org/officeDocument/2006/relationships/image" Target="../media/image548.png"/><Relationship Id="rId357" Type="http://schemas.openxmlformats.org/officeDocument/2006/relationships/image" Target="../media/image569.png"/><Relationship Id="rId54" Type="http://schemas.openxmlformats.org/officeDocument/2006/relationships/customXml" Target="../ink/ink402.xml"/><Relationship Id="rId96" Type="http://schemas.openxmlformats.org/officeDocument/2006/relationships/customXml" Target="../ink/ink423.xml"/><Relationship Id="rId161" Type="http://schemas.openxmlformats.org/officeDocument/2006/relationships/image" Target="../media/image471.png"/><Relationship Id="rId217" Type="http://schemas.openxmlformats.org/officeDocument/2006/relationships/image" Target="../media/image499.png"/><Relationship Id="rId399" Type="http://schemas.openxmlformats.org/officeDocument/2006/relationships/image" Target="../media/image590.png"/><Relationship Id="rId259" Type="http://schemas.openxmlformats.org/officeDocument/2006/relationships/image" Target="../media/image520.png"/><Relationship Id="rId23" Type="http://schemas.openxmlformats.org/officeDocument/2006/relationships/image" Target="../media/image402.png"/><Relationship Id="rId119" Type="http://schemas.openxmlformats.org/officeDocument/2006/relationships/image" Target="../media/image450.png"/><Relationship Id="rId270" Type="http://schemas.openxmlformats.org/officeDocument/2006/relationships/customXml" Target="../ink/ink510.xml"/><Relationship Id="rId326" Type="http://schemas.openxmlformats.org/officeDocument/2006/relationships/customXml" Target="../ink/ink538.xml"/><Relationship Id="rId65" Type="http://schemas.openxmlformats.org/officeDocument/2006/relationships/image" Target="../media/image423.png"/><Relationship Id="rId130" Type="http://schemas.openxmlformats.org/officeDocument/2006/relationships/customXml" Target="../ink/ink440.xml"/><Relationship Id="rId368" Type="http://schemas.openxmlformats.org/officeDocument/2006/relationships/customXml" Target="../ink/ink559.xml"/><Relationship Id="rId172" Type="http://schemas.openxmlformats.org/officeDocument/2006/relationships/customXml" Target="../ink/ink461.xml"/><Relationship Id="rId228" Type="http://schemas.openxmlformats.org/officeDocument/2006/relationships/customXml" Target="../ink/ink489.xml"/><Relationship Id="rId281" Type="http://schemas.openxmlformats.org/officeDocument/2006/relationships/image" Target="../media/image531.png"/><Relationship Id="rId337" Type="http://schemas.openxmlformats.org/officeDocument/2006/relationships/image" Target="../media/image559.png"/><Relationship Id="rId34" Type="http://schemas.openxmlformats.org/officeDocument/2006/relationships/customXml" Target="../ink/ink392.xml"/><Relationship Id="rId76" Type="http://schemas.openxmlformats.org/officeDocument/2006/relationships/customXml" Target="../ink/ink413.xml"/><Relationship Id="rId141" Type="http://schemas.openxmlformats.org/officeDocument/2006/relationships/image" Target="../media/image461.png"/><Relationship Id="rId379" Type="http://schemas.openxmlformats.org/officeDocument/2006/relationships/image" Target="../media/image580.png"/><Relationship Id="rId7" Type="http://schemas.openxmlformats.org/officeDocument/2006/relationships/image" Target="../media/image394.png"/><Relationship Id="rId183" Type="http://schemas.openxmlformats.org/officeDocument/2006/relationships/image" Target="../media/image482.png"/><Relationship Id="rId239" Type="http://schemas.openxmlformats.org/officeDocument/2006/relationships/image" Target="../media/image510.png"/><Relationship Id="rId390" Type="http://schemas.openxmlformats.org/officeDocument/2006/relationships/customXml" Target="../ink/ink570.xml"/><Relationship Id="rId250" Type="http://schemas.openxmlformats.org/officeDocument/2006/relationships/customXml" Target="../ink/ink500.xml"/><Relationship Id="rId292" Type="http://schemas.openxmlformats.org/officeDocument/2006/relationships/customXml" Target="../ink/ink521.xml"/><Relationship Id="rId306" Type="http://schemas.openxmlformats.org/officeDocument/2006/relationships/customXml" Target="../ink/ink528.xml"/><Relationship Id="rId45" Type="http://schemas.openxmlformats.org/officeDocument/2006/relationships/image" Target="../media/image413.png"/><Relationship Id="rId87" Type="http://schemas.openxmlformats.org/officeDocument/2006/relationships/image" Target="../media/image434.png"/><Relationship Id="rId110" Type="http://schemas.openxmlformats.org/officeDocument/2006/relationships/customXml" Target="../ink/ink430.xml"/><Relationship Id="rId348" Type="http://schemas.openxmlformats.org/officeDocument/2006/relationships/customXml" Target="../ink/ink549.xml"/><Relationship Id="rId152" Type="http://schemas.openxmlformats.org/officeDocument/2006/relationships/customXml" Target="../ink/ink451.xml"/><Relationship Id="rId194" Type="http://schemas.openxmlformats.org/officeDocument/2006/relationships/customXml" Target="../ink/ink472.xml"/><Relationship Id="rId208" Type="http://schemas.openxmlformats.org/officeDocument/2006/relationships/customXml" Target="../ink/ink479.xml"/><Relationship Id="rId261" Type="http://schemas.openxmlformats.org/officeDocument/2006/relationships/image" Target="../media/image521.png"/><Relationship Id="rId14" Type="http://schemas.openxmlformats.org/officeDocument/2006/relationships/customXml" Target="../ink/ink382.xml"/><Relationship Id="rId56" Type="http://schemas.openxmlformats.org/officeDocument/2006/relationships/customXml" Target="../ink/ink403.xml"/><Relationship Id="rId317" Type="http://schemas.openxmlformats.org/officeDocument/2006/relationships/image" Target="../media/image549.png"/><Relationship Id="rId359" Type="http://schemas.openxmlformats.org/officeDocument/2006/relationships/image" Target="../media/image570.png"/><Relationship Id="rId98" Type="http://schemas.openxmlformats.org/officeDocument/2006/relationships/customXml" Target="../ink/ink424.xml"/><Relationship Id="rId121" Type="http://schemas.openxmlformats.org/officeDocument/2006/relationships/image" Target="../media/image451.png"/><Relationship Id="rId163" Type="http://schemas.openxmlformats.org/officeDocument/2006/relationships/image" Target="../media/image472.png"/><Relationship Id="rId219" Type="http://schemas.openxmlformats.org/officeDocument/2006/relationships/image" Target="../media/image500.png"/><Relationship Id="rId370" Type="http://schemas.openxmlformats.org/officeDocument/2006/relationships/customXml" Target="../ink/ink560.xml"/><Relationship Id="rId230" Type="http://schemas.openxmlformats.org/officeDocument/2006/relationships/customXml" Target="../ink/ink490.xml"/><Relationship Id="rId25" Type="http://schemas.openxmlformats.org/officeDocument/2006/relationships/image" Target="../media/image403.png"/><Relationship Id="rId67" Type="http://schemas.openxmlformats.org/officeDocument/2006/relationships/image" Target="../media/image424.png"/><Relationship Id="rId272" Type="http://schemas.openxmlformats.org/officeDocument/2006/relationships/customXml" Target="../ink/ink511.xml"/><Relationship Id="rId328" Type="http://schemas.openxmlformats.org/officeDocument/2006/relationships/customXml" Target="../ink/ink539.xml"/><Relationship Id="rId132" Type="http://schemas.openxmlformats.org/officeDocument/2006/relationships/customXml" Target="../ink/ink441.xml"/><Relationship Id="rId174" Type="http://schemas.openxmlformats.org/officeDocument/2006/relationships/customXml" Target="../ink/ink462.xml"/><Relationship Id="rId381" Type="http://schemas.openxmlformats.org/officeDocument/2006/relationships/image" Target="../media/image581.png"/><Relationship Id="rId241" Type="http://schemas.openxmlformats.org/officeDocument/2006/relationships/image" Target="../media/image511.png"/><Relationship Id="rId36" Type="http://schemas.openxmlformats.org/officeDocument/2006/relationships/customXml" Target="../ink/ink393.xml"/><Relationship Id="rId283" Type="http://schemas.openxmlformats.org/officeDocument/2006/relationships/image" Target="../media/image532.png"/><Relationship Id="rId339" Type="http://schemas.openxmlformats.org/officeDocument/2006/relationships/image" Target="../media/image560.png"/><Relationship Id="rId78" Type="http://schemas.openxmlformats.org/officeDocument/2006/relationships/customXml" Target="../ink/ink414.xml"/><Relationship Id="rId101" Type="http://schemas.openxmlformats.org/officeDocument/2006/relationships/image" Target="../media/image441.png"/><Relationship Id="rId143" Type="http://schemas.openxmlformats.org/officeDocument/2006/relationships/image" Target="../media/image462.png"/><Relationship Id="rId185" Type="http://schemas.openxmlformats.org/officeDocument/2006/relationships/image" Target="../media/image483.png"/><Relationship Id="rId350" Type="http://schemas.openxmlformats.org/officeDocument/2006/relationships/customXml" Target="../ink/ink550.xml"/><Relationship Id="rId9" Type="http://schemas.openxmlformats.org/officeDocument/2006/relationships/image" Target="../media/image395.png"/><Relationship Id="rId210" Type="http://schemas.openxmlformats.org/officeDocument/2006/relationships/customXml" Target="../ink/ink480.xml"/><Relationship Id="rId392" Type="http://schemas.openxmlformats.org/officeDocument/2006/relationships/customXml" Target="../ink/ink571.xml"/><Relationship Id="rId252" Type="http://schemas.openxmlformats.org/officeDocument/2006/relationships/customXml" Target="../ink/ink501.xml"/><Relationship Id="rId294" Type="http://schemas.openxmlformats.org/officeDocument/2006/relationships/customXml" Target="../ink/ink522.xml"/><Relationship Id="rId308" Type="http://schemas.openxmlformats.org/officeDocument/2006/relationships/customXml" Target="../ink/ink529.xml"/><Relationship Id="rId47" Type="http://schemas.openxmlformats.org/officeDocument/2006/relationships/image" Target="../media/image414.png"/><Relationship Id="rId89" Type="http://schemas.openxmlformats.org/officeDocument/2006/relationships/image" Target="../media/image435.png"/><Relationship Id="rId112" Type="http://schemas.openxmlformats.org/officeDocument/2006/relationships/customXml" Target="../ink/ink431.xml"/><Relationship Id="rId154" Type="http://schemas.openxmlformats.org/officeDocument/2006/relationships/customXml" Target="../ink/ink452.xml"/><Relationship Id="rId361" Type="http://schemas.openxmlformats.org/officeDocument/2006/relationships/image" Target="../media/image571.png"/><Relationship Id="rId196" Type="http://schemas.openxmlformats.org/officeDocument/2006/relationships/customXml" Target="../ink/ink473.xml"/><Relationship Id="rId16" Type="http://schemas.openxmlformats.org/officeDocument/2006/relationships/customXml" Target="../ink/ink383.xml"/><Relationship Id="rId221" Type="http://schemas.openxmlformats.org/officeDocument/2006/relationships/image" Target="../media/image501.png"/><Relationship Id="rId263" Type="http://schemas.openxmlformats.org/officeDocument/2006/relationships/image" Target="../media/image522.png"/><Relationship Id="rId319" Type="http://schemas.openxmlformats.org/officeDocument/2006/relationships/image" Target="../media/image550.png"/><Relationship Id="rId37" Type="http://schemas.openxmlformats.org/officeDocument/2006/relationships/image" Target="../media/image409.png"/><Relationship Id="rId58" Type="http://schemas.openxmlformats.org/officeDocument/2006/relationships/customXml" Target="../ink/ink404.xml"/><Relationship Id="rId79" Type="http://schemas.openxmlformats.org/officeDocument/2006/relationships/image" Target="../media/image430.png"/><Relationship Id="rId102" Type="http://schemas.openxmlformats.org/officeDocument/2006/relationships/customXml" Target="../ink/ink426.xml"/><Relationship Id="rId123" Type="http://schemas.openxmlformats.org/officeDocument/2006/relationships/image" Target="../media/image452.png"/><Relationship Id="rId144" Type="http://schemas.openxmlformats.org/officeDocument/2006/relationships/customXml" Target="../ink/ink447.xml"/><Relationship Id="rId330" Type="http://schemas.openxmlformats.org/officeDocument/2006/relationships/customXml" Target="../ink/ink540.xml"/><Relationship Id="rId90" Type="http://schemas.openxmlformats.org/officeDocument/2006/relationships/customXml" Target="../ink/ink420.xml"/><Relationship Id="rId165" Type="http://schemas.openxmlformats.org/officeDocument/2006/relationships/image" Target="../media/image473.png"/><Relationship Id="rId186" Type="http://schemas.openxmlformats.org/officeDocument/2006/relationships/customXml" Target="../ink/ink468.xml"/><Relationship Id="rId351" Type="http://schemas.openxmlformats.org/officeDocument/2006/relationships/image" Target="../media/image566.png"/><Relationship Id="rId372" Type="http://schemas.openxmlformats.org/officeDocument/2006/relationships/customXml" Target="../ink/ink561.xml"/><Relationship Id="rId393" Type="http://schemas.openxmlformats.org/officeDocument/2006/relationships/image" Target="../media/image587.png"/><Relationship Id="rId211" Type="http://schemas.openxmlformats.org/officeDocument/2006/relationships/image" Target="../media/image496.png"/><Relationship Id="rId232" Type="http://schemas.openxmlformats.org/officeDocument/2006/relationships/customXml" Target="../ink/ink491.xml"/><Relationship Id="rId253" Type="http://schemas.openxmlformats.org/officeDocument/2006/relationships/image" Target="../media/image517.png"/><Relationship Id="rId274" Type="http://schemas.openxmlformats.org/officeDocument/2006/relationships/customXml" Target="../ink/ink512.xml"/><Relationship Id="rId295" Type="http://schemas.openxmlformats.org/officeDocument/2006/relationships/image" Target="../media/image538.png"/><Relationship Id="rId309" Type="http://schemas.openxmlformats.org/officeDocument/2006/relationships/image" Target="../media/image545.png"/><Relationship Id="rId27" Type="http://schemas.openxmlformats.org/officeDocument/2006/relationships/image" Target="../media/image404.png"/><Relationship Id="rId48" Type="http://schemas.openxmlformats.org/officeDocument/2006/relationships/customXml" Target="../ink/ink399.xml"/><Relationship Id="rId69" Type="http://schemas.openxmlformats.org/officeDocument/2006/relationships/image" Target="../media/image425.png"/><Relationship Id="rId113" Type="http://schemas.openxmlformats.org/officeDocument/2006/relationships/image" Target="../media/image447.png"/><Relationship Id="rId134" Type="http://schemas.openxmlformats.org/officeDocument/2006/relationships/customXml" Target="../ink/ink442.xml"/><Relationship Id="rId320" Type="http://schemas.openxmlformats.org/officeDocument/2006/relationships/customXml" Target="../ink/ink535.xml"/><Relationship Id="rId80" Type="http://schemas.openxmlformats.org/officeDocument/2006/relationships/customXml" Target="../ink/ink415.xml"/><Relationship Id="rId155" Type="http://schemas.openxmlformats.org/officeDocument/2006/relationships/image" Target="../media/image468.png"/><Relationship Id="rId176" Type="http://schemas.openxmlformats.org/officeDocument/2006/relationships/customXml" Target="../ink/ink463.xml"/><Relationship Id="rId197" Type="http://schemas.openxmlformats.org/officeDocument/2006/relationships/image" Target="../media/image489.png"/><Relationship Id="rId341" Type="http://schemas.openxmlformats.org/officeDocument/2006/relationships/image" Target="../media/image561.png"/><Relationship Id="rId362" Type="http://schemas.openxmlformats.org/officeDocument/2006/relationships/customXml" Target="../ink/ink556.xml"/><Relationship Id="rId383" Type="http://schemas.openxmlformats.org/officeDocument/2006/relationships/image" Target="../media/image582.png"/><Relationship Id="rId201" Type="http://schemas.openxmlformats.org/officeDocument/2006/relationships/image" Target="../media/image491.png"/><Relationship Id="rId222" Type="http://schemas.openxmlformats.org/officeDocument/2006/relationships/customXml" Target="../ink/ink486.xml"/><Relationship Id="rId243" Type="http://schemas.openxmlformats.org/officeDocument/2006/relationships/image" Target="../media/image512.png"/><Relationship Id="rId264" Type="http://schemas.openxmlformats.org/officeDocument/2006/relationships/customXml" Target="../ink/ink507.xml"/><Relationship Id="rId285" Type="http://schemas.openxmlformats.org/officeDocument/2006/relationships/image" Target="../media/image533.png"/><Relationship Id="rId17" Type="http://schemas.openxmlformats.org/officeDocument/2006/relationships/image" Target="../media/image399.png"/><Relationship Id="rId38" Type="http://schemas.openxmlformats.org/officeDocument/2006/relationships/customXml" Target="../ink/ink394.xml"/><Relationship Id="rId59" Type="http://schemas.openxmlformats.org/officeDocument/2006/relationships/image" Target="../media/image420.png"/><Relationship Id="rId103" Type="http://schemas.openxmlformats.org/officeDocument/2006/relationships/image" Target="../media/image442.png"/><Relationship Id="rId124" Type="http://schemas.openxmlformats.org/officeDocument/2006/relationships/customXml" Target="../ink/ink437.xml"/><Relationship Id="rId310" Type="http://schemas.openxmlformats.org/officeDocument/2006/relationships/customXml" Target="../ink/ink530.xml"/><Relationship Id="rId70" Type="http://schemas.openxmlformats.org/officeDocument/2006/relationships/customXml" Target="../ink/ink410.xml"/><Relationship Id="rId91" Type="http://schemas.openxmlformats.org/officeDocument/2006/relationships/image" Target="../media/image436.png"/><Relationship Id="rId145" Type="http://schemas.openxmlformats.org/officeDocument/2006/relationships/image" Target="../media/image463.png"/><Relationship Id="rId166" Type="http://schemas.openxmlformats.org/officeDocument/2006/relationships/customXml" Target="../ink/ink458.xml"/><Relationship Id="rId187" Type="http://schemas.openxmlformats.org/officeDocument/2006/relationships/image" Target="../media/image484.png"/><Relationship Id="rId331" Type="http://schemas.openxmlformats.org/officeDocument/2006/relationships/image" Target="../media/image556.png"/><Relationship Id="rId352" Type="http://schemas.openxmlformats.org/officeDocument/2006/relationships/customXml" Target="../ink/ink551.xml"/><Relationship Id="rId373" Type="http://schemas.openxmlformats.org/officeDocument/2006/relationships/image" Target="../media/image577.png"/><Relationship Id="rId394" Type="http://schemas.openxmlformats.org/officeDocument/2006/relationships/customXml" Target="../ink/ink572.xml"/><Relationship Id="rId1" Type="http://schemas.openxmlformats.org/officeDocument/2006/relationships/slideLayout" Target="../slideLayouts/slideLayout1.xml"/><Relationship Id="rId212" Type="http://schemas.openxmlformats.org/officeDocument/2006/relationships/customXml" Target="../ink/ink481.xml"/><Relationship Id="rId233" Type="http://schemas.openxmlformats.org/officeDocument/2006/relationships/image" Target="../media/image507.png"/><Relationship Id="rId254" Type="http://schemas.openxmlformats.org/officeDocument/2006/relationships/customXml" Target="../ink/ink502.xml"/><Relationship Id="rId28" Type="http://schemas.openxmlformats.org/officeDocument/2006/relationships/customXml" Target="../ink/ink389.xml"/><Relationship Id="rId49" Type="http://schemas.openxmlformats.org/officeDocument/2006/relationships/image" Target="../media/image415.png"/><Relationship Id="rId114" Type="http://schemas.openxmlformats.org/officeDocument/2006/relationships/customXml" Target="../ink/ink432.xml"/><Relationship Id="rId275" Type="http://schemas.openxmlformats.org/officeDocument/2006/relationships/image" Target="../media/image528.png"/><Relationship Id="rId296" Type="http://schemas.openxmlformats.org/officeDocument/2006/relationships/customXml" Target="../ink/ink523.xml"/><Relationship Id="rId300" Type="http://schemas.openxmlformats.org/officeDocument/2006/relationships/customXml" Target="../ink/ink525.xml"/><Relationship Id="rId60" Type="http://schemas.openxmlformats.org/officeDocument/2006/relationships/customXml" Target="../ink/ink405.xml"/><Relationship Id="rId81" Type="http://schemas.openxmlformats.org/officeDocument/2006/relationships/image" Target="../media/image431.png"/><Relationship Id="rId135" Type="http://schemas.openxmlformats.org/officeDocument/2006/relationships/image" Target="../media/image458.png"/><Relationship Id="rId156" Type="http://schemas.openxmlformats.org/officeDocument/2006/relationships/customXml" Target="../ink/ink453.xml"/><Relationship Id="rId177" Type="http://schemas.openxmlformats.org/officeDocument/2006/relationships/image" Target="../media/image479.png"/><Relationship Id="rId198" Type="http://schemas.openxmlformats.org/officeDocument/2006/relationships/customXml" Target="../ink/ink474.xml"/><Relationship Id="rId321" Type="http://schemas.openxmlformats.org/officeDocument/2006/relationships/image" Target="../media/image551.png"/><Relationship Id="rId342" Type="http://schemas.openxmlformats.org/officeDocument/2006/relationships/customXml" Target="../ink/ink546.xml"/><Relationship Id="rId363" Type="http://schemas.openxmlformats.org/officeDocument/2006/relationships/image" Target="../media/image572.png"/><Relationship Id="rId384" Type="http://schemas.openxmlformats.org/officeDocument/2006/relationships/customXml" Target="../ink/ink567.xml"/><Relationship Id="rId202" Type="http://schemas.openxmlformats.org/officeDocument/2006/relationships/customXml" Target="../ink/ink476.xml"/><Relationship Id="rId223" Type="http://schemas.openxmlformats.org/officeDocument/2006/relationships/image" Target="../media/image502.png"/><Relationship Id="rId244" Type="http://schemas.openxmlformats.org/officeDocument/2006/relationships/customXml" Target="../ink/ink497.xml"/><Relationship Id="rId18" Type="http://schemas.openxmlformats.org/officeDocument/2006/relationships/customXml" Target="../ink/ink384.xml"/><Relationship Id="rId39" Type="http://schemas.openxmlformats.org/officeDocument/2006/relationships/image" Target="../media/image410.png"/><Relationship Id="rId265" Type="http://schemas.openxmlformats.org/officeDocument/2006/relationships/image" Target="../media/image523.png"/><Relationship Id="rId286" Type="http://schemas.openxmlformats.org/officeDocument/2006/relationships/customXml" Target="../ink/ink518.xml"/><Relationship Id="rId50" Type="http://schemas.openxmlformats.org/officeDocument/2006/relationships/customXml" Target="../ink/ink400.xml"/><Relationship Id="rId104" Type="http://schemas.openxmlformats.org/officeDocument/2006/relationships/customXml" Target="../ink/ink427.xml"/><Relationship Id="rId125" Type="http://schemas.openxmlformats.org/officeDocument/2006/relationships/image" Target="../media/image453.png"/><Relationship Id="rId146" Type="http://schemas.openxmlformats.org/officeDocument/2006/relationships/customXml" Target="../ink/ink448.xml"/><Relationship Id="rId167" Type="http://schemas.openxmlformats.org/officeDocument/2006/relationships/image" Target="../media/image474.png"/><Relationship Id="rId188" Type="http://schemas.openxmlformats.org/officeDocument/2006/relationships/customXml" Target="../ink/ink469.xml"/><Relationship Id="rId311" Type="http://schemas.openxmlformats.org/officeDocument/2006/relationships/image" Target="../media/image546.png"/><Relationship Id="rId332" Type="http://schemas.openxmlformats.org/officeDocument/2006/relationships/customXml" Target="../ink/ink541.xml"/><Relationship Id="rId353" Type="http://schemas.openxmlformats.org/officeDocument/2006/relationships/image" Target="../media/image567.png"/><Relationship Id="rId374" Type="http://schemas.openxmlformats.org/officeDocument/2006/relationships/customXml" Target="../ink/ink562.xml"/><Relationship Id="rId395" Type="http://schemas.openxmlformats.org/officeDocument/2006/relationships/image" Target="../media/image588.png"/><Relationship Id="rId71" Type="http://schemas.openxmlformats.org/officeDocument/2006/relationships/image" Target="../media/image426.png"/><Relationship Id="rId92" Type="http://schemas.openxmlformats.org/officeDocument/2006/relationships/customXml" Target="../ink/ink421.xml"/><Relationship Id="rId213" Type="http://schemas.openxmlformats.org/officeDocument/2006/relationships/image" Target="../media/image497.png"/><Relationship Id="rId234" Type="http://schemas.openxmlformats.org/officeDocument/2006/relationships/customXml" Target="../ink/ink492.xml"/><Relationship Id="rId2" Type="http://schemas.openxmlformats.org/officeDocument/2006/relationships/image" Target="../media/image1810.png"/><Relationship Id="rId29" Type="http://schemas.openxmlformats.org/officeDocument/2006/relationships/image" Target="../media/image405.png"/><Relationship Id="rId255" Type="http://schemas.openxmlformats.org/officeDocument/2006/relationships/image" Target="../media/image518.png"/><Relationship Id="rId276" Type="http://schemas.openxmlformats.org/officeDocument/2006/relationships/customXml" Target="../ink/ink513.xml"/><Relationship Id="rId297" Type="http://schemas.openxmlformats.org/officeDocument/2006/relationships/image" Target="../media/image539.png"/><Relationship Id="rId40" Type="http://schemas.openxmlformats.org/officeDocument/2006/relationships/customXml" Target="../ink/ink395.xml"/><Relationship Id="rId115" Type="http://schemas.openxmlformats.org/officeDocument/2006/relationships/image" Target="../media/image448.png"/><Relationship Id="rId136" Type="http://schemas.openxmlformats.org/officeDocument/2006/relationships/customXml" Target="../ink/ink443.xml"/><Relationship Id="rId157" Type="http://schemas.openxmlformats.org/officeDocument/2006/relationships/image" Target="../media/image469.png"/><Relationship Id="rId178" Type="http://schemas.openxmlformats.org/officeDocument/2006/relationships/customXml" Target="../ink/ink464.xml"/><Relationship Id="rId301" Type="http://schemas.openxmlformats.org/officeDocument/2006/relationships/image" Target="../media/image541.png"/><Relationship Id="rId322" Type="http://schemas.openxmlformats.org/officeDocument/2006/relationships/customXml" Target="../ink/ink536.xml"/><Relationship Id="rId343" Type="http://schemas.openxmlformats.org/officeDocument/2006/relationships/image" Target="../media/image562.png"/><Relationship Id="rId364" Type="http://schemas.openxmlformats.org/officeDocument/2006/relationships/customXml" Target="../ink/ink557.xml"/><Relationship Id="rId61" Type="http://schemas.openxmlformats.org/officeDocument/2006/relationships/image" Target="../media/image421.png"/><Relationship Id="rId82" Type="http://schemas.openxmlformats.org/officeDocument/2006/relationships/customXml" Target="../ink/ink416.xml"/><Relationship Id="rId199" Type="http://schemas.openxmlformats.org/officeDocument/2006/relationships/image" Target="../media/image490.png"/><Relationship Id="rId203" Type="http://schemas.openxmlformats.org/officeDocument/2006/relationships/image" Target="../media/image492.png"/><Relationship Id="rId385" Type="http://schemas.openxmlformats.org/officeDocument/2006/relationships/image" Target="../media/image583.png"/><Relationship Id="rId19" Type="http://schemas.openxmlformats.org/officeDocument/2006/relationships/image" Target="../media/image400.png"/><Relationship Id="rId224" Type="http://schemas.openxmlformats.org/officeDocument/2006/relationships/customXml" Target="../ink/ink487.xml"/><Relationship Id="rId245" Type="http://schemas.openxmlformats.org/officeDocument/2006/relationships/image" Target="../media/image513.png"/><Relationship Id="rId266" Type="http://schemas.openxmlformats.org/officeDocument/2006/relationships/customXml" Target="../ink/ink508.xml"/><Relationship Id="rId287" Type="http://schemas.openxmlformats.org/officeDocument/2006/relationships/image" Target="../media/image534.png"/><Relationship Id="rId30" Type="http://schemas.openxmlformats.org/officeDocument/2006/relationships/customXml" Target="../ink/ink390.xml"/><Relationship Id="rId105" Type="http://schemas.openxmlformats.org/officeDocument/2006/relationships/image" Target="../media/image443.png"/><Relationship Id="rId126" Type="http://schemas.openxmlformats.org/officeDocument/2006/relationships/customXml" Target="../ink/ink438.xml"/><Relationship Id="rId147" Type="http://schemas.openxmlformats.org/officeDocument/2006/relationships/image" Target="../media/image464.png"/><Relationship Id="rId168" Type="http://schemas.openxmlformats.org/officeDocument/2006/relationships/customXml" Target="../ink/ink459.xml"/><Relationship Id="rId312" Type="http://schemas.openxmlformats.org/officeDocument/2006/relationships/customXml" Target="../ink/ink531.xml"/><Relationship Id="rId333" Type="http://schemas.openxmlformats.org/officeDocument/2006/relationships/image" Target="../media/image557.png"/><Relationship Id="rId354" Type="http://schemas.openxmlformats.org/officeDocument/2006/relationships/customXml" Target="../ink/ink552.xml"/><Relationship Id="rId51" Type="http://schemas.openxmlformats.org/officeDocument/2006/relationships/image" Target="../media/image416.png"/><Relationship Id="rId72" Type="http://schemas.openxmlformats.org/officeDocument/2006/relationships/customXml" Target="../ink/ink411.xml"/><Relationship Id="rId93" Type="http://schemas.openxmlformats.org/officeDocument/2006/relationships/image" Target="../media/image437.png"/><Relationship Id="rId189" Type="http://schemas.openxmlformats.org/officeDocument/2006/relationships/image" Target="../media/image485.png"/><Relationship Id="rId375" Type="http://schemas.openxmlformats.org/officeDocument/2006/relationships/image" Target="../media/image578.png"/><Relationship Id="rId396" Type="http://schemas.openxmlformats.org/officeDocument/2006/relationships/customXml" Target="../ink/ink573.xml"/><Relationship Id="rId3" Type="http://schemas.openxmlformats.org/officeDocument/2006/relationships/image" Target="../media/image1910.png"/><Relationship Id="rId214" Type="http://schemas.openxmlformats.org/officeDocument/2006/relationships/customXml" Target="../ink/ink482.xml"/><Relationship Id="rId235" Type="http://schemas.openxmlformats.org/officeDocument/2006/relationships/image" Target="../media/image508.png"/><Relationship Id="rId256" Type="http://schemas.openxmlformats.org/officeDocument/2006/relationships/customXml" Target="../ink/ink503.xml"/><Relationship Id="rId277" Type="http://schemas.openxmlformats.org/officeDocument/2006/relationships/image" Target="../media/image529.png"/><Relationship Id="rId298" Type="http://schemas.openxmlformats.org/officeDocument/2006/relationships/customXml" Target="../ink/ink524.xml"/><Relationship Id="rId116" Type="http://schemas.openxmlformats.org/officeDocument/2006/relationships/customXml" Target="../ink/ink433.xml"/><Relationship Id="rId137" Type="http://schemas.openxmlformats.org/officeDocument/2006/relationships/image" Target="../media/image459.png"/><Relationship Id="rId158" Type="http://schemas.openxmlformats.org/officeDocument/2006/relationships/customXml" Target="../ink/ink454.xml"/><Relationship Id="rId302" Type="http://schemas.openxmlformats.org/officeDocument/2006/relationships/customXml" Target="../ink/ink526.xml"/><Relationship Id="rId323" Type="http://schemas.openxmlformats.org/officeDocument/2006/relationships/image" Target="../media/image552.png"/><Relationship Id="rId344" Type="http://schemas.openxmlformats.org/officeDocument/2006/relationships/customXml" Target="../ink/ink547.xml"/><Relationship Id="rId20" Type="http://schemas.openxmlformats.org/officeDocument/2006/relationships/customXml" Target="../ink/ink385.xml"/><Relationship Id="rId41" Type="http://schemas.openxmlformats.org/officeDocument/2006/relationships/image" Target="../media/image411.png"/><Relationship Id="rId62" Type="http://schemas.openxmlformats.org/officeDocument/2006/relationships/customXml" Target="../ink/ink406.xml"/><Relationship Id="rId83" Type="http://schemas.openxmlformats.org/officeDocument/2006/relationships/image" Target="../media/image432.png"/><Relationship Id="rId179" Type="http://schemas.openxmlformats.org/officeDocument/2006/relationships/image" Target="../media/image480.png"/><Relationship Id="rId365" Type="http://schemas.openxmlformats.org/officeDocument/2006/relationships/image" Target="../media/image573.png"/><Relationship Id="rId386" Type="http://schemas.openxmlformats.org/officeDocument/2006/relationships/customXml" Target="../ink/ink568.xml"/><Relationship Id="rId190" Type="http://schemas.openxmlformats.org/officeDocument/2006/relationships/customXml" Target="../ink/ink470.xml"/><Relationship Id="rId204" Type="http://schemas.openxmlformats.org/officeDocument/2006/relationships/customXml" Target="../ink/ink477.xml"/><Relationship Id="rId225" Type="http://schemas.openxmlformats.org/officeDocument/2006/relationships/image" Target="../media/image503.png"/><Relationship Id="rId246" Type="http://schemas.openxmlformats.org/officeDocument/2006/relationships/customXml" Target="../ink/ink498.xml"/><Relationship Id="rId267" Type="http://schemas.openxmlformats.org/officeDocument/2006/relationships/image" Target="../media/image524.png"/><Relationship Id="rId288" Type="http://schemas.openxmlformats.org/officeDocument/2006/relationships/customXml" Target="../ink/ink519.xml"/><Relationship Id="rId106" Type="http://schemas.openxmlformats.org/officeDocument/2006/relationships/customXml" Target="../ink/ink428.xml"/><Relationship Id="rId127" Type="http://schemas.openxmlformats.org/officeDocument/2006/relationships/image" Target="../media/image454.png"/><Relationship Id="rId313" Type="http://schemas.openxmlformats.org/officeDocument/2006/relationships/image" Target="../media/image547.png"/><Relationship Id="rId10" Type="http://schemas.openxmlformats.org/officeDocument/2006/relationships/customXml" Target="../ink/ink380.xml"/><Relationship Id="rId31" Type="http://schemas.openxmlformats.org/officeDocument/2006/relationships/image" Target="../media/image406.png"/><Relationship Id="rId52" Type="http://schemas.openxmlformats.org/officeDocument/2006/relationships/customXml" Target="../ink/ink401.xml"/><Relationship Id="rId73" Type="http://schemas.openxmlformats.org/officeDocument/2006/relationships/image" Target="../media/image427.png"/><Relationship Id="rId94" Type="http://schemas.openxmlformats.org/officeDocument/2006/relationships/customXml" Target="../ink/ink422.xml"/><Relationship Id="rId148" Type="http://schemas.openxmlformats.org/officeDocument/2006/relationships/customXml" Target="../ink/ink449.xml"/><Relationship Id="rId169" Type="http://schemas.openxmlformats.org/officeDocument/2006/relationships/image" Target="../media/image475.png"/><Relationship Id="rId334" Type="http://schemas.openxmlformats.org/officeDocument/2006/relationships/customXml" Target="../ink/ink542.xml"/><Relationship Id="rId355" Type="http://schemas.openxmlformats.org/officeDocument/2006/relationships/image" Target="../media/image568.png"/><Relationship Id="rId376" Type="http://schemas.openxmlformats.org/officeDocument/2006/relationships/customXml" Target="../ink/ink563.xml"/><Relationship Id="rId397" Type="http://schemas.openxmlformats.org/officeDocument/2006/relationships/image" Target="../media/image589.png"/><Relationship Id="rId4" Type="http://schemas.openxmlformats.org/officeDocument/2006/relationships/customXml" Target="../ink/ink377.xml"/><Relationship Id="rId180" Type="http://schemas.openxmlformats.org/officeDocument/2006/relationships/customXml" Target="../ink/ink465.xml"/><Relationship Id="rId215" Type="http://schemas.openxmlformats.org/officeDocument/2006/relationships/image" Target="../media/image498.png"/><Relationship Id="rId236" Type="http://schemas.openxmlformats.org/officeDocument/2006/relationships/customXml" Target="../ink/ink493.xml"/><Relationship Id="rId257" Type="http://schemas.openxmlformats.org/officeDocument/2006/relationships/image" Target="../media/image519.png"/><Relationship Id="rId278" Type="http://schemas.openxmlformats.org/officeDocument/2006/relationships/customXml" Target="../ink/ink514.xml"/><Relationship Id="rId303" Type="http://schemas.openxmlformats.org/officeDocument/2006/relationships/image" Target="../media/image542.png"/><Relationship Id="rId42" Type="http://schemas.openxmlformats.org/officeDocument/2006/relationships/customXml" Target="../ink/ink396.xml"/><Relationship Id="rId84" Type="http://schemas.openxmlformats.org/officeDocument/2006/relationships/customXml" Target="../ink/ink417.xml"/><Relationship Id="rId138" Type="http://schemas.openxmlformats.org/officeDocument/2006/relationships/customXml" Target="../ink/ink444.xml"/><Relationship Id="rId345" Type="http://schemas.openxmlformats.org/officeDocument/2006/relationships/image" Target="../media/image563.png"/><Relationship Id="rId387" Type="http://schemas.openxmlformats.org/officeDocument/2006/relationships/image" Target="../media/image584.png"/><Relationship Id="rId191" Type="http://schemas.openxmlformats.org/officeDocument/2006/relationships/image" Target="../media/image486.png"/><Relationship Id="rId205" Type="http://schemas.openxmlformats.org/officeDocument/2006/relationships/image" Target="../media/image493.png"/><Relationship Id="rId247" Type="http://schemas.openxmlformats.org/officeDocument/2006/relationships/image" Target="../media/image514.png"/><Relationship Id="rId107" Type="http://schemas.openxmlformats.org/officeDocument/2006/relationships/image" Target="../media/image444.png"/><Relationship Id="rId289" Type="http://schemas.openxmlformats.org/officeDocument/2006/relationships/image" Target="../media/image535.png"/><Relationship Id="rId11" Type="http://schemas.openxmlformats.org/officeDocument/2006/relationships/image" Target="../media/image396.png"/><Relationship Id="rId53" Type="http://schemas.openxmlformats.org/officeDocument/2006/relationships/image" Target="../media/image417.png"/><Relationship Id="rId149" Type="http://schemas.openxmlformats.org/officeDocument/2006/relationships/image" Target="../media/image465.png"/><Relationship Id="rId314" Type="http://schemas.openxmlformats.org/officeDocument/2006/relationships/customXml" Target="../ink/ink532.xml"/><Relationship Id="rId356" Type="http://schemas.openxmlformats.org/officeDocument/2006/relationships/customXml" Target="../ink/ink553.xml"/><Relationship Id="rId398" Type="http://schemas.openxmlformats.org/officeDocument/2006/relationships/customXml" Target="../ink/ink574.xml"/><Relationship Id="rId95" Type="http://schemas.openxmlformats.org/officeDocument/2006/relationships/image" Target="../media/image438.png"/><Relationship Id="rId160" Type="http://schemas.openxmlformats.org/officeDocument/2006/relationships/customXml" Target="../ink/ink455.xml"/><Relationship Id="rId216" Type="http://schemas.openxmlformats.org/officeDocument/2006/relationships/customXml" Target="../ink/ink483.xml"/><Relationship Id="rId258" Type="http://schemas.openxmlformats.org/officeDocument/2006/relationships/customXml" Target="../ink/ink504.xml"/><Relationship Id="rId22" Type="http://schemas.openxmlformats.org/officeDocument/2006/relationships/customXml" Target="../ink/ink386.xml"/><Relationship Id="rId64" Type="http://schemas.openxmlformats.org/officeDocument/2006/relationships/customXml" Target="../ink/ink407.xml"/><Relationship Id="rId118" Type="http://schemas.openxmlformats.org/officeDocument/2006/relationships/customXml" Target="../ink/ink434.xml"/><Relationship Id="rId325" Type="http://schemas.openxmlformats.org/officeDocument/2006/relationships/image" Target="../media/image553.png"/><Relationship Id="rId367" Type="http://schemas.openxmlformats.org/officeDocument/2006/relationships/image" Target="../media/image574.png"/><Relationship Id="rId171" Type="http://schemas.openxmlformats.org/officeDocument/2006/relationships/image" Target="../media/image476.png"/><Relationship Id="rId227" Type="http://schemas.openxmlformats.org/officeDocument/2006/relationships/image" Target="../media/image504.png"/><Relationship Id="rId269" Type="http://schemas.openxmlformats.org/officeDocument/2006/relationships/image" Target="../media/image525.png"/><Relationship Id="rId33" Type="http://schemas.openxmlformats.org/officeDocument/2006/relationships/image" Target="../media/image407.png"/><Relationship Id="rId129" Type="http://schemas.openxmlformats.org/officeDocument/2006/relationships/image" Target="../media/image455.png"/><Relationship Id="rId280" Type="http://schemas.openxmlformats.org/officeDocument/2006/relationships/customXml" Target="../ink/ink515.xml"/><Relationship Id="rId336" Type="http://schemas.openxmlformats.org/officeDocument/2006/relationships/customXml" Target="../ink/ink543.xml"/><Relationship Id="rId75" Type="http://schemas.openxmlformats.org/officeDocument/2006/relationships/image" Target="../media/image428.png"/><Relationship Id="rId140" Type="http://schemas.openxmlformats.org/officeDocument/2006/relationships/customXml" Target="../ink/ink445.xml"/><Relationship Id="rId182" Type="http://schemas.openxmlformats.org/officeDocument/2006/relationships/customXml" Target="../ink/ink466.xml"/><Relationship Id="rId378" Type="http://schemas.openxmlformats.org/officeDocument/2006/relationships/customXml" Target="../ink/ink564.xml"/><Relationship Id="rId6" Type="http://schemas.openxmlformats.org/officeDocument/2006/relationships/customXml" Target="../ink/ink378.xml"/><Relationship Id="rId238" Type="http://schemas.openxmlformats.org/officeDocument/2006/relationships/customXml" Target="../ink/ink494.xml"/><Relationship Id="rId291" Type="http://schemas.openxmlformats.org/officeDocument/2006/relationships/image" Target="../media/image536.png"/><Relationship Id="rId305" Type="http://schemas.openxmlformats.org/officeDocument/2006/relationships/image" Target="../media/image543.png"/><Relationship Id="rId347" Type="http://schemas.openxmlformats.org/officeDocument/2006/relationships/image" Target="../media/image564.png"/><Relationship Id="rId44" Type="http://schemas.openxmlformats.org/officeDocument/2006/relationships/customXml" Target="../ink/ink397.xml"/><Relationship Id="rId86" Type="http://schemas.openxmlformats.org/officeDocument/2006/relationships/customXml" Target="../ink/ink418.xml"/><Relationship Id="rId151" Type="http://schemas.openxmlformats.org/officeDocument/2006/relationships/image" Target="../media/image466.png"/><Relationship Id="rId389" Type="http://schemas.openxmlformats.org/officeDocument/2006/relationships/image" Target="../media/image585.png"/><Relationship Id="rId193" Type="http://schemas.openxmlformats.org/officeDocument/2006/relationships/image" Target="../media/image487.png"/><Relationship Id="rId207" Type="http://schemas.openxmlformats.org/officeDocument/2006/relationships/image" Target="../media/image494.png"/><Relationship Id="rId249" Type="http://schemas.openxmlformats.org/officeDocument/2006/relationships/image" Target="../media/image515.png"/><Relationship Id="rId13" Type="http://schemas.openxmlformats.org/officeDocument/2006/relationships/image" Target="../media/image397.png"/><Relationship Id="rId109" Type="http://schemas.openxmlformats.org/officeDocument/2006/relationships/image" Target="../media/image445.png"/><Relationship Id="rId260" Type="http://schemas.openxmlformats.org/officeDocument/2006/relationships/customXml" Target="../ink/ink505.xml"/><Relationship Id="rId316" Type="http://schemas.openxmlformats.org/officeDocument/2006/relationships/customXml" Target="../ink/ink533.xml"/><Relationship Id="rId55" Type="http://schemas.openxmlformats.org/officeDocument/2006/relationships/image" Target="../media/image418.png"/><Relationship Id="rId97" Type="http://schemas.openxmlformats.org/officeDocument/2006/relationships/image" Target="../media/image439.png"/><Relationship Id="rId120" Type="http://schemas.openxmlformats.org/officeDocument/2006/relationships/customXml" Target="../ink/ink435.xml"/><Relationship Id="rId358" Type="http://schemas.openxmlformats.org/officeDocument/2006/relationships/customXml" Target="../ink/ink554.xml"/><Relationship Id="rId162" Type="http://schemas.openxmlformats.org/officeDocument/2006/relationships/customXml" Target="../ink/ink456.xml"/><Relationship Id="rId218" Type="http://schemas.openxmlformats.org/officeDocument/2006/relationships/customXml" Target="../ink/ink484.xml"/><Relationship Id="rId271" Type="http://schemas.openxmlformats.org/officeDocument/2006/relationships/image" Target="../media/image526.png"/><Relationship Id="rId24" Type="http://schemas.openxmlformats.org/officeDocument/2006/relationships/customXml" Target="../ink/ink387.xml"/><Relationship Id="rId66" Type="http://schemas.openxmlformats.org/officeDocument/2006/relationships/customXml" Target="../ink/ink408.xml"/><Relationship Id="rId131" Type="http://schemas.openxmlformats.org/officeDocument/2006/relationships/image" Target="../media/image456.png"/><Relationship Id="rId327" Type="http://schemas.openxmlformats.org/officeDocument/2006/relationships/image" Target="../media/image554.png"/><Relationship Id="rId369" Type="http://schemas.openxmlformats.org/officeDocument/2006/relationships/image" Target="../media/image575.png"/><Relationship Id="rId173" Type="http://schemas.openxmlformats.org/officeDocument/2006/relationships/image" Target="../media/image477.png"/><Relationship Id="rId229" Type="http://schemas.openxmlformats.org/officeDocument/2006/relationships/image" Target="../media/image505.png"/><Relationship Id="rId380" Type="http://schemas.openxmlformats.org/officeDocument/2006/relationships/customXml" Target="../ink/ink565.xml"/><Relationship Id="rId240" Type="http://schemas.openxmlformats.org/officeDocument/2006/relationships/customXml" Target="../ink/ink495.xml"/><Relationship Id="rId35" Type="http://schemas.openxmlformats.org/officeDocument/2006/relationships/image" Target="../media/image408.png"/><Relationship Id="rId77" Type="http://schemas.openxmlformats.org/officeDocument/2006/relationships/image" Target="../media/image429.png"/><Relationship Id="rId100" Type="http://schemas.openxmlformats.org/officeDocument/2006/relationships/customXml" Target="../ink/ink425.xml"/><Relationship Id="rId282" Type="http://schemas.openxmlformats.org/officeDocument/2006/relationships/customXml" Target="../ink/ink516.xml"/><Relationship Id="rId338" Type="http://schemas.openxmlformats.org/officeDocument/2006/relationships/customXml" Target="../ink/ink544.xml"/><Relationship Id="rId8" Type="http://schemas.openxmlformats.org/officeDocument/2006/relationships/customXml" Target="../ink/ink379.xml"/><Relationship Id="rId142" Type="http://schemas.openxmlformats.org/officeDocument/2006/relationships/customXml" Target="../ink/ink446.xml"/><Relationship Id="rId184" Type="http://schemas.openxmlformats.org/officeDocument/2006/relationships/customXml" Target="../ink/ink467.xml"/><Relationship Id="rId391" Type="http://schemas.openxmlformats.org/officeDocument/2006/relationships/image" Target="../media/image586.png"/><Relationship Id="rId251" Type="http://schemas.openxmlformats.org/officeDocument/2006/relationships/image" Target="../media/image516.png"/><Relationship Id="rId46" Type="http://schemas.openxmlformats.org/officeDocument/2006/relationships/customXml" Target="../ink/ink398.xml"/><Relationship Id="rId293" Type="http://schemas.openxmlformats.org/officeDocument/2006/relationships/image" Target="../media/image537.png"/><Relationship Id="rId307" Type="http://schemas.openxmlformats.org/officeDocument/2006/relationships/image" Target="../media/image544.png"/><Relationship Id="rId349" Type="http://schemas.openxmlformats.org/officeDocument/2006/relationships/image" Target="../media/image565.png"/><Relationship Id="rId88" Type="http://schemas.openxmlformats.org/officeDocument/2006/relationships/customXml" Target="../ink/ink419.xml"/><Relationship Id="rId111" Type="http://schemas.openxmlformats.org/officeDocument/2006/relationships/image" Target="../media/image446.png"/><Relationship Id="rId153" Type="http://schemas.openxmlformats.org/officeDocument/2006/relationships/image" Target="../media/image467.png"/><Relationship Id="rId195" Type="http://schemas.openxmlformats.org/officeDocument/2006/relationships/image" Target="../media/image488.png"/><Relationship Id="rId209" Type="http://schemas.openxmlformats.org/officeDocument/2006/relationships/image" Target="../media/image495.png"/><Relationship Id="rId360" Type="http://schemas.openxmlformats.org/officeDocument/2006/relationships/customXml" Target="../ink/ink555.xml"/><Relationship Id="rId220" Type="http://schemas.openxmlformats.org/officeDocument/2006/relationships/customXml" Target="../ink/ink485.xml"/><Relationship Id="rId15" Type="http://schemas.openxmlformats.org/officeDocument/2006/relationships/image" Target="../media/image398.png"/><Relationship Id="rId57" Type="http://schemas.openxmlformats.org/officeDocument/2006/relationships/image" Target="../media/image419.png"/><Relationship Id="rId262" Type="http://schemas.openxmlformats.org/officeDocument/2006/relationships/customXml" Target="../ink/ink506.xml"/><Relationship Id="rId318" Type="http://schemas.openxmlformats.org/officeDocument/2006/relationships/customXml" Target="../ink/ink534.xml"/><Relationship Id="rId99" Type="http://schemas.openxmlformats.org/officeDocument/2006/relationships/image" Target="../media/image440.png"/><Relationship Id="rId122" Type="http://schemas.openxmlformats.org/officeDocument/2006/relationships/customXml" Target="../ink/ink436.xml"/><Relationship Id="rId164" Type="http://schemas.openxmlformats.org/officeDocument/2006/relationships/customXml" Target="../ink/ink457.xml"/><Relationship Id="rId371" Type="http://schemas.openxmlformats.org/officeDocument/2006/relationships/image" Target="../media/image576.png"/><Relationship Id="rId26" Type="http://schemas.openxmlformats.org/officeDocument/2006/relationships/customXml" Target="../ink/ink388.xml"/><Relationship Id="rId231" Type="http://schemas.openxmlformats.org/officeDocument/2006/relationships/image" Target="../media/image506.png"/><Relationship Id="rId273" Type="http://schemas.openxmlformats.org/officeDocument/2006/relationships/image" Target="../media/image527.png"/><Relationship Id="rId329" Type="http://schemas.openxmlformats.org/officeDocument/2006/relationships/image" Target="../media/image555.png"/><Relationship Id="rId68" Type="http://schemas.openxmlformats.org/officeDocument/2006/relationships/customXml" Target="../ink/ink409.xml"/><Relationship Id="rId133" Type="http://schemas.openxmlformats.org/officeDocument/2006/relationships/image" Target="../media/image457.png"/><Relationship Id="rId175" Type="http://schemas.openxmlformats.org/officeDocument/2006/relationships/image" Target="../media/image478.png"/><Relationship Id="rId340" Type="http://schemas.openxmlformats.org/officeDocument/2006/relationships/customXml" Target="../ink/ink545.xml"/><Relationship Id="rId200" Type="http://schemas.openxmlformats.org/officeDocument/2006/relationships/customXml" Target="../ink/ink475.xml"/><Relationship Id="rId382" Type="http://schemas.openxmlformats.org/officeDocument/2006/relationships/customXml" Target="../ink/ink566.xml"/><Relationship Id="rId242" Type="http://schemas.openxmlformats.org/officeDocument/2006/relationships/customXml" Target="../ink/ink496.xml"/><Relationship Id="rId284" Type="http://schemas.openxmlformats.org/officeDocument/2006/relationships/customXml" Target="../ink/ink517.xml"/></Relationships>
</file>

<file path=ppt/slides/_rels/slide15.xml.rels><?xml version="1.0" encoding="UTF-8" standalone="yes"?>
<Relationships xmlns="http://schemas.openxmlformats.org/package/2006/relationships"><Relationship Id="rId117" Type="http://schemas.openxmlformats.org/officeDocument/2006/relationships/customXml" Target="../ink/ink632.xml"/><Relationship Id="rId299" Type="http://schemas.openxmlformats.org/officeDocument/2006/relationships/customXml" Target="../ink/ink723.xml"/><Relationship Id="rId21" Type="http://schemas.openxmlformats.org/officeDocument/2006/relationships/customXml" Target="../ink/ink584.xml"/><Relationship Id="rId63" Type="http://schemas.openxmlformats.org/officeDocument/2006/relationships/customXml" Target="../ink/ink605.xml"/><Relationship Id="rId159" Type="http://schemas.openxmlformats.org/officeDocument/2006/relationships/customXml" Target="../ink/ink653.xml"/><Relationship Id="rId324" Type="http://schemas.openxmlformats.org/officeDocument/2006/relationships/image" Target="../media/image749.png"/><Relationship Id="rId366" Type="http://schemas.openxmlformats.org/officeDocument/2006/relationships/image" Target="../media/image770.png"/><Relationship Id="rId170" Type="http://schemas.openxmlformats.org/officeDocument/2006/relationships/image" Target="../media/image672.png"/><Relationship Id="rId226" Type="http://schemas.openxmlformats.org/officeDocument/2006/relationships/image" Target="../media/image700.png"/><Relationship Id="rId268" Type="http://schemas.openxmlformats.org/officeDocument/2006/relationships/image" Target="../media/image721.png"/><Relationship Id="rId32" Type="http://schemas.openxmlformats.org/officeDocument/2006/relationships/image" Target="../media/image603.png"/><Relationship Id="rId74" Type="http://schemas.openxmlformats.org/officeDocument/2006/relationships/image" Target="../media/image624.png"/><Relationship Id="rId128" Type="http://schemas.openxmlformats.org/officeDocument/2006/relationships/image" Target="../media/image651.png"/><Relationship Id="rId335" Type="http://schemas.openxmlformats.org/officeDocument/2006/relationships/customXml" Target="../ink/ink741.xml"/><Relationship Id="rId377" Type="http://schemas.openxmlformats.org/officeDocument/2006/relationships/customXml" Target="../ink/ink762.xml"/><Relationship Id="rId5" Type="http://schemas.openxmlformats.org/officeDocument/2006/relationships/customXml" Target="../ink/ink576.xml"/><Relationship Id="rId181" Type="http://schemas.openxmlformats.org/officeDocument/2006/relationships/customXml" Target="../ink/ink664.xml"/><Relationship Id="rId237" Type="http://schemas.openxmlformats.org/officeDocument/2006/relationships/customXml" Target="../ink/ink692.xml"/><Relationship Id="rId279" Type="http://schemas.openxmlformats.org/officeDocument/2006/relationships/customXml" Target="../ink/ink713.xml"/><Relationship Id="rId43" Type="http://schemas.openxmlformats.org/officeDocument/2006/relationships/customXml" Target="../ink/ink595.xml"/><Relationship Id="rId139" Type="http://schemas.openxmlformats.org/officeDocument/2006/relationships/customXml" Target="../ink/ink643.xml"/><Relationship Id="rId290" Type="http://schemas.openxmlformats.org/officeDocument/2006/relationships/image" Target="../media/image732.png"/><Relationship Id="rId304" Type="http://schemas.openxmlformats.org/officeDocument/2006/relationships/image" Target="../media/image739.png"/><Relationship Id="rId346" Type="http://schemas.openxmlformats.org/officeDocument/2006/relationships/image" Target="../media/image760.png"/><Relationship Id="rId85" Type="http://schemas.openxmlformats.org/officeDocument/2006/relationships/customXml" Target="../ink/ink616.xml"/><Relationship Id="rId150" Type="http://schemas.openxmlformats.org/officeDocument/2006/relationships/image" Target="../media/image662.png"/><Relationship Id="rId192" Type="http://schemas.openxmlformats.org/officeDocument/2006/relationships/image" Target="../media/image683.png"/><Relationship Id="rId206" Type="http://schemas.openxmlformats.org/officeDocument/2006/relationships/image" Target="../media/image690.png"/><Relationship Id="rId248" Type="http://schemas.openxmlformats.org/officeDocument/2006/relationships/image" Target="../media/image711.png"/><Relationship Id="rId12" Type="http://schemas.openxmlformats.org/officeDocument/2006/relationships/image" Target="../media/image595.png"/><Relationship Id="rId108" Type="http://schemas.openxmlformats.org/officeDocument/2006/relationships/image" Target="../media/image641.png"/><Relationship Id="rId315" Type="http://schemas.openxmlformats.org/officeDocument/2006/relationships/customXml" Target="../ink/ink731.xml"/><Relationship Id="rId357" Type="http://schemas.openxmlformats.org/officeDocument/2006/relationships/customXml" Target="../ink/ink752.xml"/><Relationship Id="rId54" Type="http://schemas.openxmlformats.org/officeDocument/2006/relationships/image" Target="../media/image614.png"/><Relationship Id="rId96" Type="http://schemas.openxmlformats.org/officeDocument/2006/relationships/image" Target="../media/image635.png"/><Relationship Id="rId161" Type="http://schemas.openxmlformats.org/officeDocument/2006/relationships/customXml" Target="../ink/ink654.xml"/><Relationship Id="rId217" Type="http://schemas.openxmlformats.org/officeDocument/2006/relationships/customXml" Target="../ink/ink682.xml"/><Relationship Id="rId259" Type="http://schemas.openxmlformats.org/officeDocument/2006/relationships/customXml" Target="../ink/ink703.xml"/><Relationship Id="rId23" Type="http://schemas.openxmlformats.org/officeDocument/2006/relationships/customXml" Target="../ink/ink585.xml"/><Relationship Id="rId119" Type="http://schemas.openxmlformats.org/officeDocument/2006/relationships/customXml" Target="../ink/ink633.xml"/><Relationship Id="rId270" Type="http://schemas.openxmlformats.org/officeDocument/2006/relationships/image" Target="../media/image722.png"/><Relationship Id="rId326" Type="http://schemas.openxmlformats.org/officeDocument/2006/relationships/image" Target="../media/image750.png"/><Relationship Id="rId65" Type="http://schemas.openxmlformats.org/officeDocument/2006/relationships/customXml" Target="../ink/ink606.xml"/><Relationship Id="rId130" Type="http://schemas.openxmlformats.org/officeDocument/2006/relationships/image" Target="../media/image652.png"/><Relationship Id="rId368" Type="http://schemas.openxmlformats.org/officeDocument/2006/relationships/image" Target="../media/image771.png"/><Relationship Id="rId172" Type="http://schemas.openxmlformats.org/officeDocument/2006/relationships/image" Target="../media/image673.png"/><Relationship Id="rId228" Type="http://schemas.openxmlformats.org/officeDocument/2006/relationships/image" Target="../media/image701.png"/><Relationship Id="rId281" Type="http://schemas.openxmlformats.org/officeDocument/2006/relationships/customXml" Target="../ink/ink714.xml"/><Relationship Id="rId337" Type="http://schemas.openxmlformats.org/officeDocument/2006/relationships/customXml" Target="../ink/ink742.xml"/><Relationship Id="rId34" Type="http://schemas.openxmlformats.org/officeDocument/2006/relationships/image" Target="../media/image604.png"/><Relationship Id="rId76" Type="http://schemas.openxmlformats.org/officeDocument/2006/relationships/image" Target="../media/image625.png"/><Relationship Id="rId141" Type="http://schemas.openxmlformats.org/officeDocument/2006/relationships/customXml" Target="../ink/ink644.xml"/><Relationship Id="rId7" Type="http://schemas.openxmlformats.org/officeDocument/2006/relationships/customXml" Target="../ink/ink577.xml"/><Relationship Id="rId183" Type="http://schemas.openxmlformats.org/officeDocument/2006/relationships/customXml" Target="../ink/ink665.xml"/><Relationship Id="rId239" Type="http://schemas.openxmlformats.org/officeDocument/2006/relationships/customXml" Target="../ink/ink693.xml"/><Relationship Id="rId250" Type="http://schemas.openxmlformats.org/officeDocument/2006/relationships/image" Target="../media/image712.png"/><Relationship Id="rId292" Type="http://schemas.openxmlformats.org/officeDocument/2006/relationships/image" Target="../media/image733.png"/><Relationship Id="rId306" Type="http://schemas.openxmlformats.org/officeDocument/2006/relationships/image" Target="../media/image740.png"/><Relationship Id="rId45" Type="http://schemas.openxmlformats.org/officeDocument/2006/relationships/customXml" Target="../ink/ink596.xml"/><Relationship Id="rId87" Type="http://schemas.openxmlformats.org/officeDocument/2006/relationships/customXml" Target="../ink/ink617.xml"/><Relationship Id="rId110" Type="http://schemas.openxmlformats.org/officeDocument/2006/relationships/image" Target="../media/image642.png"/><Relationship Id="rId348" Type="http://schemas.openxmlformats.org/officeDocument/2006/relationships/image" Target="../media/image761.png"/><Relationship Id="rId152" Type="http://schemas.openxmlformats.org/officeDocument/2006/relationships/image" Target="../media/image663.png"/><Relationship Id="rId194" Type="http://schemas.openxmlformats.org/officeDocument/2006/relationships/image" Target="../media/image684.png"/><Relationship Id="rId208" Type="http://schemas.openxmlformats.org/officeDocument/2006/relationships/image" Target="../media/image691.png"/><Relationship Id="rId261" Type="http://schemas.openxmlformats.org/officeDocument/2006/relationships/customXml" Target="../ink/ink704.xml"/><Relationship Id="rId14" Type="http://schemas.openxmlformats.org/officeDocument/2006/relationships/image" Target="../media/image596.png"/><Relationship Id="rId56" Type="http://schemas.openxmlformats.org/officeDocument/2006/relationships/image" Target="../media/image615.png"/><Relationship Id="rId317" Type="http://schemas.openxmlformats.org/officeDocument/2006/relationships/customXml" Target="../ink/ink732.xml"/><Relationship Id="rId359" Type="http://schemas.openxmlformats.org/officeDocument/2006/relationships/customXml" Target="../ink/ink753.xml"/><Relationship Id="rId98" Type="http://schemas.openxmlformats.org/officeDocument/2006/relationships/image" Target="../media/image636.png"/><Relationship Id="rId121" Type="http://schemas.openxmlformats.org/officeDocument/2006/relationships/customXml" Target="../ink/ink634.xml"/><Relationship Id="rId163" Type="http://schemas.openxmlformats.org/officeDocument/2006/relationships/customXml" Target="../ink/ink655.xml"/><Relationship Id="rId219" Type="http://schemas.openxmlformats.org/officeDocument/2006/relationships/customXml" Target="../ink/ink683.xml"/><Relationship Id="rId370" Type="http://schemas.openxmlformats.org/officeDocument/2006/relationships/image" Target="../media/image772.png"/><Relationship Id="rId230" Type="http://schemas.openxmlformats.org/officeDocument/2006/relationships/image" Target="../media/image702.png"/><Relationship Id="rId25" Type="http://schemas.openxmlformats.org/officeDocument/2006/relationships/customXml" Target="../ink/ink586.xml"/><Relationship Id="rId67" Type="http://schemas.openxmlformats.org/officeDocument/2006/relationships/customXml" Target="../ink/ink607.xml"/><Relationship Id="rId272" Type="http://schemas.openxmlformats.org/officeDocument/2006/relationships/image" Target="../media/image723.png"/><Relationship Id="rId328" Type="http://schemas.openxmlformats.org/officeDocument/2006/relationships/image" Target="../media/image751.png"/><Relationship Id="rId132" Type="http://schemas.openxmlformats.org/officeDocument/2006/relationships/image" Target="../media/image653.png"/><Relationship Id="rId174" Type="http://schemas.openxmlformats.org/officeDocument/2006/relationships/image" Target="../media/image674.png"/><Relationship Id="rId241" Type="http://schemas.openxmlformats.org/officeDocument/2006/relationships/customXml" Target="../ink/ink694.xml"/><Relationship Id="rId36" Type="http://schemas.openxmlformats.org/officeDocument/2006/relationships/image" Target="../media/image605.png"/><Relationship Id="rId283" Type="http://schemas.openxmlformats.org/officeDocument/2006/relationships/customXml" Target="../ink/ink715.xml"/><Relationship Id="rId339" Type="http://schemas.openxmlformats.org/officeDocument/2006/relationships/customXml" Target="../ink/ink743.xml"/><Relationship Id="rId78" Type="http://schemas.openxmlformats.org/officeDocument/2006/relationships/image" Target="../media/image626.png"/><Relationship Id="rId101" Type="http://schemas.openxmlformats.org/officeDocument/2006/relationships/customXml" Target="../ink/ink624.xml"/><Relationship Id="rId143" Type="http://schemas.openxmlformats.org/officeDocument/2006/relationships/customXml" Target="../ink/ink645.xml"/><Relationship Id="rId185" Type="http://schemas.openxmlformats.org/officeDocument/2006/relationships/customXml" Target="../ink/ink666.xml"/><Relationship Id="rId350" Type="http://schemas.openxmlformats.org/officeDocument/2006/relationships/image" Target="../media/image762.png"/><Relationship Id="rId9" Type="http://schemas.openxmlformats.org/officeDocument/2006/relationships/customXml" Target="../ink/ink578.xml"/><Relationship Id="rId210" Type="http://schemas.openxmlformats.org/officeDocument/2006/relationships/image" Target="../media/image692.png"/><Relationship Id="rId26" Type="http://schemas.openxmlformats.org/officeDocument/2006/relationships/image" Target="../media/image540.png"/><Relationship Id="rId231" Type="http://schemas.openxmlformats.org/officeDocument/2006/relationships/customXml" Target="../ink/ink689.xml"/><Relationship Id="rId252" Type="http://schemas.openxmlformats.org/officeDocument/2006/relationships/image" Target="../media/image713.png"/><Relationship Id="rId273" Type="http://schemas.openxmlformats.org/officeDocument/2006/relationships/customXml" Target="../ink/ink710.xml"/><Relationship Id="rId294" Type="http://schemas.openxmlformats.org/officeDocument/2006/relationships/image" Target="../media/image734.png"/><Relationship Id="rId308" Type="http://schemas.openxmlformats.org/officeDocument/2006/relationships/image" Target="../media/image741.png"/><Relationship Id="rId329" Type="http://schemas.openxmlformats.org/officeDocument/2006/relationships/customXml" Target="../ink/ink738.xml"/><Relationship Id="rId47" Type="http://schemas.openxmlformats.org/officeDocument/2006/relationships/customXml" Target="../ink/ink597.xml"/><Relationship Id="rId68" Type="http://schemas.openxmlformats.org/officeDocument/2006/relationships/image" Target="../media/image621.png"/><Relationship Id="rId89" Type="http://schemas.openxmlformats.org/officeDocument/2006/relationships/customXml" Target="../ink/ink618.xml"/><Relationship Id="rId112" Type="http://schemas.openxmlformats.org/officeDocument/2006/relationships/image" Target="../media/image643.png"/><Relationship Id="rId133" Type="http://schemas.openxmlformats.org/officeDocument/2006/relationships/customXml" Target="../ink/ink640.xml"/><Relationship Id="rId154" Type="http://schemas.openxmlformats.org/officeDocument/2006/relationships/image" Target="../media/image664.png"/><Relationship Id="rId175" Type="http://schemas.openxmlformats.org/officeDocument/2006/relationships/customXml" Target="../ink/ink661.xml"/><Relationship Id="rId340" Type="http://schemas.openxmlformats.org/officeDocument/2006/relationships/image" Target="../media/image757.png"/><Relationship Id="rId361" Type="http://schemas.openxmlformats.org/officeDocument/2006/relationships/customXml" Target="../ink/ink754.xml"/><Relationship Id="rId196" Type="http://schemas.openxmlformats.org/officeDocument/2006/relationships/image" Target="../media/image685.png"/><Relationship Id="rId200" Type="http://schemas.openxmlformats.org/officeDocument/2006/relationships/image" Target="../media/image687.png"/><Relationship Id="rId16" Type="http://schemas.openxmlformats.org/officeDocument/2006/relationships/image" Target="../media/image597.png"/><Relationship Id="rId221" Type="http://schemas.openxmlformats.org/officeDocument/2006/relationships/customXml" Target="../ink/ink684.xml"/><Relationship Id="rId242" Type="http://schemas.openxmlformats.org/officeDocument/2006/relationships/image" Target="../media/image708.png"/><Relationship Id="rId263" Type="http://schemas.openxmlformats.org/officeDocument/2006/relationships/customXml" Target="../ink/ink705.xml"/><Relationship Id="rId284" Type="http://schemas.openxmlformats.org/officeDocument/2006/relationships/image" Target="../media/image729.png"/><Relationship Id="rId319" Type="http://schemas.openxmlformats.org/officeDocument/2006/relationships/customXml" Target="../ink/ink733.xml"/><Relationship Id="rId37" Type="http://schemas.openxmlformats.org/officeDocument/2006/relationships/customXml" Target="../ink/ink592.xml"/><Relationship Id="rId58" Type="http://schemas.openxmlformats.org/officeDocument/2006/relationships/image" Target="../media/image616.png"/><Relationship Id="rId79" Type="http://schemas.openxmlformats.org/officeDocument/2006/relationships/customXml" Target="../ink/ink613.xml"/><Relationship Id="rId102" Type="http://schemas.openxmlformats.org/officeDocument/2006/relationships/image" Target="../media/image638.png"/><Relationship Id="rId123" Type="http://schemas.openxmlformats.org/officeDocument/2006/relationships/customXml" Target="../ink/ink635.xml"/><Relationship Id="rId144" Type="http://schemas.openxmlformats.org/officeDocument/2006/relationships/image" Target="../media/image659.png"/><Relationship Id="rId330" Type="http://schemas.openxmlformats.org/officeDocument/2006/relationships/image" Target="../media/image752.png"/><Relationship Id="rId90" Type="http://schemas.openxmlformats.org/officeDocument/2006/relationships/image" Target="../media/image632.png"/><Relationship Id="rId165" Type="http://schemas.openxmlformats.org/officeDocument/2006/relationships/customXml" Target="../ink/ink656.xml"/><Relationship Id="rId186" Type="http://schemas.openxmlformats.org/officeDocument/2006/relationships/image" Target="../media/image680.png"/><Relationship Id="rId351" Type="http://schemas.openxmlformats.org/officeDocument/2006/relationships/customXml" Target="../ink/ink749.xml"/><Relationship Id="rId372" Type="http://schemas.openxmlformats.org/officeDocument/2006/relationships/image" Target="../media/image773.png"/><Relationship Id="rId211" Type="http://schemas.openxmlformats.org/officeDocument/2006/relationships/customXml" Target="../ink/ink679.xml"/><Relationship Id="rId232" Type="http://schemas.openxmlformats.org/officeDocument/2006/relationships/image" Target="../media/image703.png"/><Relationship Id="rId253" Type="http://schemas.openxmlformats.org/officeDocument/2006/relationships/customXml" Target="../ink/ink700.xml"/><Relationship Id="rId274" Type="http://schemas.openxmlformats.org/officeDocument/2006/relationships/image" Target="../media/image724.png"/><Relationship Id="rId295" Type="http://schemas.openxmlformats.org/officeDocument/2006/relationships/customXml" Target="../ink/ink721.xml"/><Relationship Id="rId309" Type="http://schemas.openxmlformats.org/officeDocument/2006/relationships/customXml" Target="../ink/ink728.xml"/><Relationship Id="rId27" Type="http://schemas.openxmlformats.org/officeDocument/2006/relationships/customXml" Target="../ink/ink587.xml"/><Relationship Id="rId48" Type="http://schemas.openxmlformats.org/officeDocument/2006/relationships/image" Target="../media/image611.png"/><Relationship Id="rId69" Type="http://schemas.openxmlformats.org/officeDocument/2006/relationships/customXml" Target="../ink/ink608.xml"/><Relationship Id="rId113" Type="http://schemas.openxmlformats.org/officeDocument/2006/relationships/customXml" Target="../ink/ink630.xml"/><Relationship Id="rId134" Type="http://schemas.openxmlformats.org/officeDocument/2006/relationships/image" Target="../media/image654.png"/><Relationship Id="rId320" Type="http://schemas.openxmlformats.org/officeDocument/2006/relationships/image" Target="../media/image747.png"/><Relationship Id="rId80" Type="http://schemas.openxmlformats.org/officeDocument/2006/relationships/image" Target="../media/image627.png"/><Relationship Id="rId155" Type="http://schemas.openxmlformats.org/officeDocument/2006/relationships/customXml" Target="../ink/ink651.xml"/><Relationship Id="rId176" Type="http://schemas.openxmlformats.org/officeDocument/2006/relationships/image" Target="../media/image675.png"/><Relationship Id="rId197" Type="http://schemas.openxmlformats.org/officeDocument/2006/relationships/customXml" Target="../ink/ink672.xml"/><Relationship Id="rId341" Type="http://schemas.openxmlformats.org/officeDocument/2006/relationships/customXml" Target="../ink/ink744.xml"/><Relationship Id="rId362" Type="http://schemas.openxmlformats.org/officeDocument/2006/relationships/image" Target="../media/image768.png"/><Relationship Id="rId201" Type="http://schemas.openxmlformats.org/officeDocument/2006/relationships/customXml" Target="../ink/ink674.xml"/><Relationship Id="rId222" Type="http://schemas.openxmlformats.org/officeDocument/2006/relationships/image" Target="../media/image698.png"/><Relationship Id="rId243" Type="http://schemas.openxmlformats.org/officeDocument/2006/relationships/customXml" Target="../ink/ink695.xml"/><Relationship Id="rId264" Type="http://schemas.openxmlformats.org/officeDocument/2006/relationships/image" Target="../media/image719.png"/><Relationship Id="rId285" Type="http://schemas.openxmlformats.org/officeDocument/2006/relationships/customXml" Target="../ink/ink716.xml"/><Relationship Id="rId17" Type="http://schemas.openxmlformats.org/officeDocument/2006/relationships/customXml" Target="../ink/ink582.xml"/><Relationship Id="rId38" Type="http://schemas.openxmlformats.org/officeDocument/2006/relationships/image" Target="../media/image606.png"/><Relationship Id="rId59" Type="http://schemas.openxmlformats.org/officeDocument/2006/relationships/customXml" Target="../ink/ink603.xml"/><Relationship Id="rId103" Type="http://schemas.openxmlformats.org/officeDocument/2006/relationships/customXml" Target="../ink/ink625.xml"/><Relationship Id="rId124" Type="http://schemas.openxmlformats.org/officeDocument/2006/relationships/image" Target="../media/image649.png"/><Relationship Id="rId310" Type="http://schemas.openxmlformats.org/officeDocument/2006/relationships/image" Target="../media/image742.png"/><Relationship Id="rId70" Type="http://schemas.openxmlformats.org/officeDocument/2006/relationships/image" Target="../media/image622.png"/><Relationship Id="rId91" Type="http://schemas.openxmlformats.org/officeDocument/2006/relationships/customXml" Target="../ink/ink619.xml"/><Relationship Id="rId145" Type="http://schemas.openxmlformats.org/officeDocument/2006/relationships/customXml" Target="../ink/ink646.xml"/><Relationship Id="rId166" Type="http://schemas.openxmlformats.org/officeDocument/2006/relationships/image" Target="../media/image670.png"/><Relationship Id="rId187" Type="http://schemas.openxmlformats.org/officeDocument/2006/relationships/customXml" Target="../ink/ink667.xml"/><Relationship Id="rId331" Type="http://schemas.openxmlformats.org/officeDocument/2006/relationships/customXml" Target="../ink/ink739.xml"/><Relationship Id="rId352" Type="http://schemas.openxmlformats.org/officeDocument/2006/relationships/image" Target="../media/image763.png"/><Relationship Id="rId373" Type="http://schemas.openxmlformats.org/officeDocument/2006/relationships/customXml" Target="../ink/ink760.xml"/><Relationship Id="rId1" Type="http://schemas.openxmlformats.org/officeDocument/2006/relationships/slideLayout" Target="../slideLayouts/slideLayout1.xml"/><Relationship Id="rId212" Type="http://schemas.openxmlformats.org/officeDocument/2006/relationships/image" Target="../media/image693.png"/><Relationship Id="rId233" Type="http://schemas.openxmlformats.org/officeDocument/2006/relationships/customXml" Target="../ink/ink690.xml"/><Relationship Id="rId254" Type="http://schemas.openxmlformats.org/officeDocument/2006/relationships/image" Target="../media/image714.png"/><Relationship Id="rId28" Type="http://schemas.openxmlformats.org/officeDocument/2006/relationships/image" Target="../media/image601.png"/><Relationship Id="rId49" Type="http://schemas.openxmlformats.org/officeDocument/2006/relationships/customXml" Target="../ink/ink598.xml"/><Relationship Id="rId114" Type="http://schemas.openxmlformats.org/officeDocument/2006/relationships/image" Target="../media/image644.png"/><Relationship Id="rId275" Type="http://schemas.openxmlformats.org/officeDocument/2006/relationships/customXml" Target="../ink/ink711.xml"/><Relationship Id="rId296" Type="http://schemas.openxmlformats.org/officeDocument/2006/relationships/image" Target="../media/image735.png"/><Relationship Id="rId300" Type="http://schemas.openxmlformats.org/officeDocument/2006/relationships/image" Target="../media/image737.png"/><Relationship Id="rId60" Type="http://schemas.openxmlformats.org/officeDocument/2006/relationships/image" Target="../media/image617.png"/><Relationship Id="rId81" Type="http://schemas.openxmlformats.org/officeDocument/2006/relationships/customXml" Target="../ink/ink614.xml"/><Relationship Id="rId135" Type="http://schemas.openxmlformats.org/officeDocument/2006/relationships/customXml" Target="../ink/ink641.xml"/><Relationship Id="rId156" Type="http://schemas.openxmlformats.org/officeDocument/2006/relationships/image" Target="../media/image665.png"/><Relationship Id="rId177" Type="http://schemas.openxmlformats.org/officeDocument/2006/relationships/customXml" Target="../ink/ink662.xml"/><Relationship Id="rId198" Type="http://schemas.openxmlformats.org/officeDocument/2006/relationships/image" Target="../media/image686.png"/><Relationship Id="rId321" Type="http://schemas.openxmlformats.org/officeDocument/2006/relationships/customXml" Target="../ink/ink734.xml"/><Relationship Id="rId342" Type="http://schemas.openxmlformats.org/officeDocument/2006/relationships/image" Target="../media/image758.png"/><Relationship Id="rId363" Type="http://schemas.openxmlformats.org/officeDocument/2006/relationships/customXml" Target="../ink/ink755.xml"/><Relationship Id="rId202" Type="http://schemas.openxmlformats.org/officeDocument/2006/relationships/image" Target="../media/image688.png"/><Relationship Id="rId223" Type="http://schemas.openxmlformats.org/officeDocument/2006/relationships/customXml" Target="../ink/ink685.xml"/><Relationship Id="rId244" Type="http://schemas.openxmlformats.org/officeDocument/2006/relationships/image" Target="../media/image709.png"/><Relationship Id="rId18" Type="http://schemas.openxmlformats.org/officeDocument/2006/relationships/image" Target="../media/image598.png"/><Relationship Id="rId39" Type="http://schemas.openxmlformats.org/officeDocument/2006/relationships/customXml" Target="../ink/ink593.xml"/><Relationship Id="rId265" Type="http://schemas.openxmlformats.org/officeDocument/2006/relationships/customXml" Target="../ink/ink706.xml"/><Relationship Id="rId286" Type="http://schemas.openxmlformats.org/officeDocument/2006/relationships/image" Target="../media/image730.png"/><Relationship Id="rId50" Type="http://schemas.openxmlformats.org/officeDocument/2006/relationships/image" Target="../media/image612.png"/><Relationship Id="rId104" Type="http://schemas.openxmlformats.org/officeDocument/2006/relationships/image" Target="../media/image639.png"/><Relationship Id="rId125" Type="http://schemas.openxmlformats.org/officeDocument/2006/relationships/customXml" Target="../ink/ink636.xml"/><Relationship Id="rId146" Type="http://schemas.openxmlformats.org/officeDocument/2006/relationships/image" Target="../media/image660.png"/><Relationship Id="rId167" Type="http://schemas.openxmlformats.org/officeDocument/2006/relationships/customXml" Target="../ink/ink657.xml"/><Relationship Id="rId188" Type="http://schemas.openxmlformats.org/officeDocument/2006/relationships/image" Target="../media/image681.png"/><Relationship Id="rId311" Type="http://schemas.openxmlformats.org/officeDocument/2006/relationships/customXml" Target="../ink/ink729.xml"/><Relationship Id="rId332" Type="http://schemas.openxmlformats.org/officeDocument/2006/relationships/image" Target="../media/image753.png"/><Relationship Id="rId353" Type="http://schemas.openxmlformats.org/officeDocument/2006/relationships/customXml" Target="../ink/ink750.xml"/><Relationship Id="rId374" Type="http://schemas.openxmlformats.org/officeDocument/2006/relationships/image" Target="../media/image774.png"/><Relationship Id="rId71" Type="http://schemas.openxmlformats.org/officeDocument/2006/relationships/customXml" Target="../ink/ink609.xml"/><Relationship Id="rId92" Type="http://schemas.openxmlformats.org/officeDocument/2006/relationships/image" Target="../media/image633.png"/><Relationship Id="rId213" Type="http://schemas.openxmlformats.org/officeDocument/2006/relationships/customXml" Target="../ink/ink680.xml"/><Relationship Id="rId234" Type="http://schemas.openxmlformats.org/officeDocument/2006/relationships/image" Target="../media/image704.png"/><Relationship Id="rId2" Type="http://schemas.openxmlformats.org/officeDocument/2006/relationships/image" Target="../media/image2010.png"/><Relationship Id="rId29" Type="http://schemas.openxmlformats.org/officeDocument/2006/relationships/customXml" Target="../ink/ink588.xml"/><Relationship Id="rId255" Type="http://schemas.openxmlformats.org/officeDocument/2006/relationships/customXml" Target="../ink/ink701.xml"/><Relationship Id="rId276" Type="http://schemas.openxmlformats.org/officeDocument/2006/relationships/image" Target="../media/image725.png"/><Relationship Id="rId297" Type="http://schemas.openxmlformats.org/officeDocument/2006/relationships/customXml" Target="../ink/ink722.xml"/><Relationship Id="rId40" Type="http://schemas.openxmlformats.org/officeDocument/2006/relationships/image" Target="../media/image607.png"/><Relationship Id="rId115" Type="http://schemas.openxmlformats.org/officeDocument/2006/relationships/customXml" Target="../ink/ink631.xml"/><Relationship Id="rId136" Type="http://schemas.openxmlformats.org/officeDocument/2006/relationships/image" Target="../media/image655.png"/><Relationship Id="rId157" Type="http://schemas.openxmlformats.org/officeDocument/2006/relationships/customXml" Target="../ink/ink652.xml"/><Relationship Id="rId178" Type="http://schemas.openxmlformats.org/officeDocument/2006/relationships/image" Target="../media/image676.png"/><Relationship Id="rId301" Type="http://schemas.openxmlformats.org/officeDocument/2006/relationships/customXml" Target="../ink/ink724.xml"/><Relationship Id="rId322" Type="http://schemas.openxmlformats.org/officeDocument/2006/relationships/image" Target="../media/image748.png"/><Relationship Id="rId343" Type="http://schemas.openxmlformats.org/officeDocument/2006/relationships/customXml" Target="../ink/ink745.xml"/><Relationship Id="rId364" Type="http://schemas.openxmlformats.org/officeDocument/2006/relationships/image" Target="../media/image769.png"/><Relationship Id="rId61" Type="http://schemas.openxmlformats.org/officeDocument/2006/relationships/customXml" Target="../ink/ink604.xml"/><Relationship Id="rId82" Type="http://schemas.openxmlformats.org/officeDocument/2006/relationships/image" Target="../media/image628.png"/><Relationship Id="rId199" Type="http://schemas.openxmlformats.org/officeDocument/2006/relationships/customXml" Target="../ink/ink673.xml"/><Relationship Id="rId203" Type="http://schemas.openxmlformats.org/officeDocument/2006/relationships/customXml" Target="../ink/ink675.xml"/><Relationship Id="rId19" Type="http://schemas.openxmlformats.org/officeDocument/2006/relationships/customXml" Target="../ink/ink583.xml"/><Relationship Id="rId224" Type="http://schemas.openxmlformats.org/officeDocument/2006/relationships/image" Target="../media/image699.png"/><Relationship Id="rId245" Type="http://schemas.openxmlformats.org/officeDocument/2006/relationships/customXml" Target="../ink/ink696.xml"/><Relationship Id="rId266" Type="http://schemas.openxmlformats.org/officeDocument/2006/relationships/image" Target="../media/image720.png"/><Relationship Id="rId287" Type="http://schemas.openxmlformats.org/officeDocument/2006/relationships/customXml" Target="../ink/ink717.xml"/><Relationship Id="rId30" Type="http://schemas.openxmlformats.org/officeDocument/2006/relationships/image" Target="../media/image602.png"/><Relationship Id="rId105" Type="http://schemas.openxmlformats.org/officeDocument/2006/relationships/customXml" Target="../ink/ink626.xml"/><Relationship Id="rId126" Type="http://schemas.openxmlformats.org/officeDocument/2006/relationships/image" Target="../media/image650.png"/><Relationship Id="rId147" Type="http://schemas.openxmlformats.org/officeDocument/2006/relationships/customXml" Target="../ink/ink647.xml"/><Relationship Id="rId168" Type="http://schemas.openxmlformats.org/officeDocument/2006/relationships/image" Target="../media/image671.png"/><Relationship Id="rId312" Type="http://schemas.openxmlformats.org/officeDocument/2006/relationships/image" Target="../media/image743.png"/><Relationship Id="rId333" Type="http://schemas.openxmlformats.org/officeDocument/2006/relationships/customXml" Target="../ink/ink740.xml"/><Relationship Id="rId354" Type="http://schemas.openxmlformats.org/officeDocument/2006/relationships/image" Target="../media/image764.png"/><Relationship Id="rId51" Type="http://schemas.openxmlformats.org/officeDocument/2006/relationships/customXml" Target="../ink/ink599.xml"/><Relationship Id="rId72" Type="http://schemas.openxmlformats.org/officeDocument/2006/relationships/image" Target="../media/image623.png"/><Relationship Id="rId93" Type="http://schemas.openxmlformats.org/officeDocument/2006/relationships/customXml" Target="../ink/ink620.xml"/><Relationship Id="rId189" Type="http://schemas.openxmlformats.org/officeDocument/2006/relationships/customXml" Target="../ink/ink668.xml"/><Relationship Id="rId375" Type="http://schemas.openxmlformats.org/officeDocument/2006/relationships/customXml" Target="../ink/ink761.xml"/><Relationship Id="rId3" Type="http://schemas.openxmlformats.org/officeDocument/2006/relationships/customXml" Target="../ink/ink575.xml"/><Relationship Id="rId214" Type="http://schemas.openxmlformats.org/officeDocument/2006/relationships/image" Target="../media/image694.png"/><Relationship Id="rId235" Type="http://schemas.openxmlformats.org/officeDocument/2006/relationships/customXml" Target="../ink/ink691.xml"/><Relationship Id="rId256" Type="http://schemas.openxmlformats.org/officeDocument/2006/relationships/image" Target="../media/image715.png"/><Relationship Id="rId277" Type="http://schemas.openxmlformats.org/officeDocument/2006/relationships/customXml" Target="../ink/ink712.xml"/><Relationship Id="rId298" Type="http://schemas.openxmlformats.org/officeDocument/2006/relationships/image" Target="../media/image736.png"/><Relationship Id="rId116" Type="http://schemas.openxmlformats.org/officeDocument/2006/relationships/image" Target="../media/image645.png"/><Relationship Id="rId137" Type="http://schemas.openxmlformats.org/officeDocument/2006/relationships/customXml" Target="../ink/ink642.xml"/><Relationship Id="rId158" Type="http://schemas.openxmlformats.org/officeDocument/2006/relationships/image" Target="../media/image666.png"/><Relationship Id="rId302" Type="http://schemas.openxmlformats.org/officeDocument/2006/relationships/image" Target="../media/image738.png"/><Relationship Id="rId323" Type="http://schemas.openxmlformats.org/officeDocument/2006/relationships/customXml" Target="../ink/ink735.xml"/><Relationship Id="rId344" Type="http://schemas.openxmlformats.org/officeDocument/2006/relationships/image" Target="../media/image759.png"/><Relationship Id="rId20" Type="http://schemas.openxmlformats.org/officeDocument/2006/relationships/image" Target="../media/image599.png"/><Relationship Id="rId41" Type="http://schemas.openxmlformats.org/officeDocument/2006/relationships/customXml" Target="../ink/ink594.xml"/><Relationship Id="rId62" Type="http://schemas.openxmlformats.org/officeDocument/2006/relationships/image" Target="../media/image618.png"/><Relationship Id="rId83" Type="http://schemas.openxmlformats.org/officeDocument/2006/relationships/customXml" Target="../ink/ink615.xml"/><Relationship Id="rId179" Type="http://schemas.openxmlformats.org/officeDocument/2006/relationships/customXml" Target="../ink/ink663.xml"/><Relationship Id="rId365" Type="http://schemas.openxmlformats.org/officeDocument/2006/relationships/customXml" Target="../ink/ink756.xml"/><Relationship Id="rId190" Type="http://schemas.openxmlformats.org/officeDocument/2006/relationships/image" Target="../media/image682.png"/><Relationship Id="rId204" Type="http://schemas.openxmlformats.org/officeDocument/2006/relationships/image" Target="../media/image689.png"/><Relationship Id="rId225" Type="http://schemas.openxmlformats.org/officeDocument/2006/relationships/customXml" Target="../ink/ink686.xml"/><Relationship Id="rId246" Type="http://schemas.openxmlformats.org/officeDocument/2006/relationships/image" Target="../media/image710.png"/><Relationship Id="rId267" Type="http://schemas.openxmlformats.org/officeDocument/2006/relationships/customXml" Target="../ink/ink707.xml"/><Relationship Id="rId288" Type="http://schemas.openxmlformats.org/officeDocument/2006/relationships/image" Target="../media/image731.png"/><Relationship Id="rId106" Type="http://schemas.openxmlformats.org/officeDocument/2006/relationships/image" Target="../media/image640.png"/><Relationship Id="rId127" Type="http://schemas.openxmlformats.org/officeDocument/2006/relationships/customXml" Target="../ink/ink637.xml"/><Relationship Id="rId313" Type="http://schemas.openxmlformats.org/officeDocument/2006/relationships/customXml" Target="../ink/ink730.xml"/><Relationship Id="rId10" Type="http://schemas.openxmlformats.org/officeDocument/2006/relationships/image" Target="../media/image594.png"/><Relationship Id="rId31" Type="http://schemas.openxmlformats.org/officeDocument/2006/relationships/customXml" Target="../ink/ink589.xml"/><Relationship Id="rId52" Type="http://schemas.openxmlformats.org/officeDocument/2006/relationships/image" Target="../media/image613.png"/><Relationship Id="rId73" Type="http://schemas.openxmlformats.org/officeDocument/2006/relationships/customXml" Target="../ink/ink610.xml"/><Relationship Id="rId94" Type="http://schemas.openxmlformats.org/officeDocument/2006/relationships/image" Target="../media/image634.png"/><Relationship Id="rId148" Type="http://schemas.openxmlformats.org/officeDocument/2006/relationships/image" Target="../media/image661.png"/><Relationship Id="rId169" Type="http://schemas.openxmlformats.org/officeDocument/2006/relationships/customXml" Target="../ink/ink658.xml"/><Relationship Id="rId334" Type="http://schemas.openxmlformats.org/officeDocument/2006/relationships/image" Target="../media/image754.png"/><Relationship Id="rId355" Type="http://schemas.openxmlformats.org/officeDocument/2006/relationships/customXml" Target="../ink/ink751.xml"/><Relationship Id="rId376" Type="http://schemas.openxmlformats.org/officeDocument/2006/relationships/image" Target="../media/image775.png"/><Relationship Id="rId4" Type="http://schemas.openxmlformats.org/officeDocument/2006/relationships/image" Target="../media/image591.png"/><Relationship Id="rId180" Type="http://schemas.openxmlformats.org/officeDocument/2006/relationships/image" Target="../media/image677.png"/><Relationship Id="rId215" Type="http://schemas.openxmlformats.org/officeDocument/2006/relationships/customXml" Target="../ink/ink681.xml"/><Relationship Id="rId236" Type="http://schemas.openxmlformats.org/officeDocument/2006/relationships/image" Target="../media/image705.png"/><Relationship Id="rId257" Type="http://schemas.openxmlformats.org/officeDocument/2006/relationships/customXml" Target="../ink/ink702.xml"/><Relationship Id="rId278" Type="http://schemas.openxmlformats.org/officeDocument/2006/relationships/image" Target="../media/image726.png"/><Relationship Id="rId303" Type="http://schemas.openxmlformats.org/officeDocument/2006/relationships/customXml" Target="../ink/ink725.xml"/><Relationship Id="rId42" Type="http://schemas.openxmlformats.org/officeDocument/2006/relationships/image" Target="../media/image608.png"/><Relationship Id="rId84" Type="http://schemas.openxmlformats.org/officeDocument/2006/relationships/image" Target="../media/image629.png"/><Relationship Id="rId138" Type="http://schemas.openxmlformats.org/officeDocument/2006/relationships/image" Target="../media/image656.png"/><Relationship Id="rId345" Type="http://schemas.openxmlformats.org/officeDocument/2006/relationships/customXml" Target="../ink/ink746.xml"/><Relationship Id="rId191" Type="http://schemas.openxmlformats.org/officeDocument/2006/relationships/customXml" Target="../ink/ink669.xml"/><Relationship Id="rId205" Type="http://schemas.openxmlformats.org/officeDocument/2006/relationships/customXml" Target="../ink/ink676.xml"/><Relationship Id="rId247" Type="http://schemas.openxmlformats.org/officeDocument/2006/relationships/customXml" Target="../ink/ink697.xml"/><Relationship Id="rId107" Type="http://schemas.openxmlformats.org/officeDocument/2006/relationships/customXml" Target="../ink/ink627.xml"/><Relationship Id="rId289" Type="http://schemas.openxmlformats.org/officeDocument/2006/relationships/customXml" Target="../ink/ink718.xml"/><Relationship Id="rId11" Type="http://schemas.openxmlformats.org/officeDocument/2006/relationships/customXml" Target="../ink/ink579.xml"/><Relationship Id="rId53" Type="http://schemas.openxmlformats.org/officeDocument/2006/relationships/customXml" Target="../ink/ink600.xml"/><Relationship Id="rId149" Type="http://schemas.openxmlformats.org/officeDocument/2006/relationships/customXml" Target="../ink/ink648.xml"/><Relationship Id="rId314" Type="http://schemas.openxmlformats.org/officeDocument/2006/relationships/image" Target="../media/image744.png"/><Relationship Id="rId356" Type="http://schemas.openxmlformats.org/officeDocument/2006/relationships/image" Target="../media/image765.png"/><Relationship Id="rId95" Type="http://schemas.openxmlformats.org/officeDocument/2006/relationships/customXml" Target="../ink/ink621.xml"/><Relationship Id="rId160" Type="http://schemas.openxmlformats.org/officeDocument/2006/relationships/image" Target="../media/image667.png"/><Relationship Id="rId216" Type="http://schemas.openxmlformats.org/officeDocument/2006/relationships/image" Target="../media/image695.png"/><Relationship Id="rId258" Type="http://schemas.openxmlformats.org/officeDocument/2006/relationships/image" Target="../media/image716.png"/><Relationship Id="rId22" Type="http://schemas.openxmlformats.org/officeDocument/2006/relationships/image" Target="../media/image514.png"/><Relationship Id="rId64" Type="http://schemas.openxmlformats.org/officeDocument/2006/relationships/image" Target="../media/image619.png"/><Relationship Id="rId118" Type="http://schemas.openxmlformats.org/officeDocument/2006/relationships/image" Target="../media/image646.png"/><Relationship Id="rId325" Type="http://schemas.openxmlformats.org/officeDocument/2006/relationships/customXml" Target="../ink/ink736.xml"/><Relationship Id="rId367" Type="http://schemas.openxmlformats.org/officeDocument/2006/relationships/customXml" Target="../ink/ink757.xml"/><Relationship Id="rId171" Type="http://schemas.openxmlformats.org/officeDocument/2006/relationships/customXml" Target="../ink/ink659.xml"/><Relationship Id="rId227" Type="http://schemas.openxmlformats.org/officeDocument/2006/relationships/customXml" Target="../ink/ink687.xml"/><Relationship Id="rId269" Type="http://schemas.openxmlformats.org/officeDocument/2006/relationships/customXml" Target="../ink/ink708.xml"/><Relationship Id="rId33" Type="http://schemas.openxmlformats.org/officeDocument/2006/relationships/customXml" Target="../ink/ink590.xml"/><Relationship Id="rId129" Type="http://schemas.openxmlformats.org/officeDocument/2006/relationships/customXml" Target="../ink/ink638.xml"/><Relationship Id="rId280" Type="http://schemas.openxmlformats.org/officeDocument/2006/relationships/image" Target="../media/image727.png"/><Relationship Id="rId336" Type="http://schemas.openxmlformats.org/officeDocument/2006/relationships/image" Target="../media/image755.png"/><Relationship Id="rId75" Type="http://schemas.openxmlformats.org/officeDocument/2006/relationships/customXml" Target="../ink/ink611.xml"/><Relationship Id="rId140" Type="http://schemas.openxmlformats.org/officeDocument/2006/relationships/image" Target="../media/image657.png"/><Relationship Id="rId182" Type="http://schemas.openxmlformats.org/officeDocument/2006/relationships/image" Target="../media/image678.png"/><Relationship Id="rId378" Type="http://schemas.openxmlformats.org/officeDocument/2006/relationships/image" Target="../media/image776.png"/><Relationship Id="rId6" Type="http://schemas.openxmlformats.org/officeDocument/2006/relationships/image" Target="../media/image592.png"/><Relationship Id="rId238" Type="http://schemas.openxmlformats.org/officeDocument/2006/relationships/image" Target="../media/image706.png"/><Relationship Id="rId291" Type="http://schemas.openxmlformats.org/officeDocument/2006/relationships/customXml" Target="../ink/ink719.xml"/><Relationship Id="rId305" Type="http://schemas.openxmlformats.org/officeDocument/2006/relationships/customXml" Target="../ink/ink726.xml"/><Relationship Id="rId347" Type="http://schemas.openxmlformats.org/officeDocument/2006/relationships/customXml" Target="../ink/ink747.xml"/><Relationship Id="rId44" Type="http://schemas.openxmlformats.org/officeDocument/2006/relationships/image" Target="../media/image609.png"/><Relationship Id="rId86" Type="http://schemas.openxmlformats.org/officeDocument/2006/relationships/image" Target="../media/image630.png"/><Relationship Id="rId151" Type="http://schemas.openxmlformats.org/officeDocument/2006/relationships/customXml" Target="../ink/ink649.xml"/><Relationship Id="rId193" Type="http://schemas.openxmlformats.org/officeDocument/2006/relationships/customXml" Target="../ink/ink670.xml"/><Relationship Id="rId207" Type="http://schemas.openxmlformats.org/officeDocument/2006/relationships/customXml" Target="../ink/ink677.xml"/><Relationship Id="rId249" Type="http://schemas.openxmlformats.org/officeDocument/2006/relationships/customXml" Target="../ink/ink698.xml"/><Relationship Id="rId13" Type="http://schemas.openxmlformats.org/officeDocument/2006/relationships/customXml" Target="../ink/ink580.xml"/><Relationship Id="rId109" Type="http://schemas.openxmlformats.org/officeDocument/2006/relationships/customXml" Target="../ink/ink628.xml"/><Relationship Id="rId260" Type="http://schemas.openxmlformats.org/officeDocument/2006/relationships/image" Target="../media/image717.png"/><Relationship Id="rId316" Type="http://schemas.openxmlformats.org/officeDocument/2006/relationships/image" Target="../media/image745.png"/><Relationship Id="rId55" Type="http://schemas.openxmlformats.org/officeDocument/2006/relationships/customXml" Target="../ink/ink601.xml"/><Relationship Id="rId97" Type="http://schemas.openxmlformats.org/officeDocument/2006/relationships/customXml" Target="../ink/ink622.xml"/><Relationship Id="rId120" Type="http://schemas.openxmlformats.org/officeDocument/2006/relationships/image" Target="../media/image647.png"/><Relationship Id="rId358" Type="http://schemas.openxmlformats.org/officeDocument/2006/relationships/image" Target="../media/image766.png"/><Relationship Id="rId162" Type="http://schemas.openxmlformats.org/officeDocument/2006/relationships/image" Target="../media/image668.png"/><Relationship Id="rId218" Type="http://schemas.openxmlformats.org/officeDocument/2006/relationships/image" Target="../media/image696.png"/><Relationship Id="rId271" Type="http://schemas.openxmlformats.org/officeDocument/2006/relationships/customXml" Target="../ink/ink709.xml"/><Relationship Id="rId24" Type="http://schemas.openxmlformats.org/officeDocument/2006/relationships/image" Target="../media/image600.png"/><Relationship Id="rId66" Type="http://schemas.openxmlformats.org/officeDocument/2006/relationships/image" Target="../media/image620.png"/><Relationship Id="rId131" Type="http://schemas.openxmlformats.org/officeDocument/2006/relationships/customXml" Target="../ink/ink639.xml"/><Relationship Id="rId327" Type="http://schemas.openxmlformats.org/officeDocument/2006/relationships/customXml" Target="../ink/ink737.xml"/><Relationship Id="rId369" Type="http://schemas.openxmlformats.org/officeDocument/2006/relationships/customXml" Target="../ink/ink758.xml"/><Relationship Id="rId173" Type="http://schemas.openxmlformats.org/officeDocument/2006/relationships/customXml" Target="../ink/ink660.xml"/><Relationship Id="rId229" Type="http://schemas.openxmlformats.org/officeDocument/2006/relationships/customXml" Target="../ink/ink688.xml"/><Relationship Id="rId240" Type="http://schemas.openxmlformats.org/officeDocument/2006/relationships/image" Target="../media/image707.png"/><Relationship Id="rId35" Type="http://schemas.openxmlformats.org/officeDocument/2006/relationships/customXml" Target="../ink/ink591.xml"/><Relationship Id="rId77" Type="http://schemas.openxmlformats.org/officeDocument/2006/relationships/customXml" Target="../ink/ink612.xml"/><Relationship Id="rId100" Type="http://schemas.openxmlformats.org/officeDocument/2006/relationships/image" Target="../media/image637.png"/><Relationship Id="rId282" Type="http://schemas.openxmlformats.org/officeDocument/2006/relationships/image" Target="../media/image728.png"/><Relationship Id="rId338" Type="http://schemas.openxmlformats.org/officeDocument/2006/relationships/image" Target="../media/image756.png"/><Relationship Id="rId8" Type="http://schemas.openxmlformats.org/officeDocument/2006/relationships/image" Target="../media/image593.png"/><Relationship Id="rId142" Type="http://schemas.openxmlformats.org/officeDocument/2006/relationships/image" Target="../media/image658.png"/><Relationship Id="rId184" Type="http://schemas.openxmlformats.org/officeDocument/2006/relationships/image" Target="../media/image679.png"/><Relationship Id="rId251" Type="http://schemas.openxmlformats.org/officeDocument/2006/relationships/customXml" Target="../ink/ink699.xml"/><Relationship Id="rId46" Type="http://schemas.openxmlformats.org/officeDocument/2006/relationships/image" Target="../media/image610.png"/><Relationship Id="rId293" Type="http://schemas.openxmlformats.org/officeDocument/2006/relationships/customXml" Target="../ink/ink720.xml"/><Relationship Id="rId307" Type="http://schemas.openxmlformats.org/officeDocument/2006/relationships/customXml" Target="../ink/ink727.xml"/><Relationship Id="rId349" Type="http://schemas.openxmlformats.org/officeDocument/2006/relationships/customXml" Target="../ink/ink748.xml"/><Relationship Id="rId88" Type="http://schemas.openxmlformats.org/officeDocument/2006/relationships/image" Target="../media/image631.png"/><Relationship Id="rId111" Type="http://schemas.openxmlformats.org/officeDocument/2006/relationships/customXml" Target="../ink/ink629.xml"/><Relationship Id="rId153" Type="http://schemas.openxmlformats.org/officeDocument/2006/relationships/customXml" Target="../ink/ink650.xml"/><Relationship Id="rId195" Type="http://schemas.openxmlformats.org/officeDocument/2006/relationships/customXml" Target="../ink/ink671.xml"/><Relationship Id="rId209" Type="http://schemas.openxmlformats.org/officeDocument/2006/relationships/customXml" Target="../ink/ink678.xml"/><Relationship Id="rId360" Type="http://schemas.openxmlformats.org/officeDocument/2006/relationships/image" Target="../media/image767.png"/><Relationship Id="rId220" Type="http://schemas.openxmlformats.org/officeDocument/2006/relationships/image" Target="../media/image697.png"/><Relationship Id="rId15" Type="http://schemas.openxmlformats.org/officeDocument/2006/relationships/customXml" Target="../ink/ink581.xml"/><Relationship Id="rId57" Type="http://schemas.openxmlformats.org/officeDocument/2006/relationships/customXml" Target="../ink/ink602.xml"/><Relationship Id="rId262" Type="http://schemas.openxmlformats.org/officeDocument/2006/relationships/image" Target="../media/image718.png"/><Relationship Id="rId318" Type="http://schemas.openxmlformats.org/officeDocument/2006/relationships/image" Target="../media/image746.png"/><Relationship Id="rId99" Type="http://schemas.openxmlformats.org/officeDocument/2006/relationships/customXml" Target="../ink/ink623.xml"/><Relationship Id="rId122" Type="http://schemas.openxmlformats.org/officeDocument/2006/relationships/image" Target="../media/image648.png"/><Relationship Id="rId164" Type="http://schemas.openxmlformats.org/officeDocument/2006/relationships/image" Target="../media/image669.png"/><Relationship Id="rId371" Type="http://schemas.openxmlformats.org/officeDocument/2006/relationships/customXml" Target="../ink/ink759.xml"/></Relationships>
</file>

<file path=ppt/slides/_rels/slide16.xml.rels><?xml version="1.0" encoding="UTF-8" standalone="yes"?>
<Relationships xmlns="http://schemas.openxmlformats.org/package/2006/relationships"><Relationship Id="rId117" Type="http://schemas.openxmlformats.org/officeDocument/2006/relationships/customXml" Target="../ink/ink820.xml"/><Relationship Id="rId21" Type="http://schemas.openxmlformats.org/officeDocument/2006/relationships/customXml" Target="../ink/ink772.xml"/><Relationship Id="rId42" Type="http://schemas.openxmlformats.org/officeDocument/2006/relationships/image" Target="../media/image795.png"/><Relationship Id="rId63" Type="http://schemas.openxmlformats.org/officeDocument/2006/relationships/customXml" Target="../ink/ink793.xml"/><Relationship Id="rId84" Type="http://schemas.openxmlformats.org/officeDocument/2006/relationships/image" Target="../media/image816.png"/><Relationship Id="rId138" Type="http://schemas.openxmlformats.org/officeDocument/2006/relationships/image" Target="../media/image843.png"/><Relationship Id="rId107" Type="http://schemas.openxmlformats.org/officeDocument/2006/relationships/customXml" Target="../ink/ink815.xml"/><Relationship Id="rId11" Type="http://schemas.openxmlformats.org/officeDocument/2006/relationships/customXml" Target="../ink/ink767.xml"/><Relationship Id="rId32" Type="http://schemas.openxmlformats.org/officeDocument/2006/relationships/image" Target="../media/image791.png"/><Relationship Id="rId53" Type="http://schemas.openxmlformats.org/officeDocument/2006/relationships/customXml" Target="../ink/ink788.xml"/><Relationship Id="rId74" Type="http://schemas.openxmlformats.org/officeDocument/2006/relationships/image" Target="../media/image811.png"/><Relationship Id="rId128" Type="http://schemas.openxmlformats.org/officeDocument/2006/relationships/image" Target="../media/image838.png"/><Relationship Id="rId149" Type="http://schemas.openxmlformats.org/officeDocument/2006/relationships/customXml" Target="../ink/ink836.xml"/><Relationship Id="rId5" Type="http://schemas.openxmlformats.org/officeDocument/2006/relationships/customXml" Target="../ink/ink764.xml"/><Relationship Id="rId95" Type="http://schemas.openxmlformats.org/officeDocument/2006/relationships/customXml" Target="../ink/ink809.xml"/><Relationship Id="rId22" Type="http://schemas.openxmlformats.org/officeDocument/2006/relationships/image" Target="../media/image786.png"/><Relationship Id="rId27" Type="http://schemas.openxmlformats.org/officeDocument/2006/relationships/customXml" Target="../ink/ink775.xml"/><Relationship Id="rId43" Type="http://schemas.openxmlformats.org/officeDocument/2006/relationships/customXml" Target="../ink/ink783.xml"/><Relationship Id="rId48" Type="http://schemas.openxmlformats.org/officeDocument/2006/relationships/image" Target="../media/image798.png"/><Relationship Id="rId64" Type="http://schemas.openxmlformats.org/officeDocument/2006/relationships/image" Target="../media/image806.png"/><Relationship Id="rId69" Type="http://schemas.openxmlformats.org/officeDocument/2006/relationships/customXml" Target="../ink/ink796.xml"/><Relationship Id="rId113" Type="http://schemas.openxmlformats.org/officeDocument/2006/relationships/customXml" Target="../ink/ink818.xml"/><Relationship Id="rId118" Type="http://schemas.openxmlformats.org/officeDocument/2006/relationships/image" Target="../media/image833.png"/><Relationship Id="rId134" Type="http://schemas.openxmlformats.org/officeDocument/2006/relationships/image" Target="../media/image841.png"/><Relationship Id="rId139" Type="http://schemas.openxmlformats.org/officeDocument/2006/relationships/customXml" Target="../ink/ink831.xml"/><Relationship Id="rId80" Type="http://schemas.openxmlformats.org/officeDocument/2006/relationships/image" Target="../media/image814.png"/><Relationship Id="rId85" Type="http://schemas.openxmlformats.org/officeDocument/2006/relationships/customXml" Target="../ink/ink804.xml"/><Relationship Id="rId150" Type="http://schemas.openxmlformats.org/officeDocument/2006/relationships/image" Target="../media/image849.png"/><Relationship Id="rId12" Type="http://schemas.openxmlformats.org/officeDocument/2006/relationships/image" Target="../media/image781.png"/><Relationship Id="rId17" Type="http://schemas.openxmlformats.org/officeDocument/2006/relationships/customXml" Target="../ink/ink770.xml"/><Relationship Id="rId33" Type="http://schemas.openxmlformats.org/officeDocument/2006/relationships/customXml" Target="../ink/ink778.xml"/><Relationship Id="rId38" Type="http://schemas.openxmlformats.org/officeDocument/2006/relationships/image" Target="../media/image793.png"/><Relationship Id="rId59" Type="http://schemas.openxmlformats.org/officeDocument/2006/relationships/customXml" Target="../ink/ink791.xml"/><Relationship Id="rId103" Type="http://schemas.openxmlformats.org/officeDocument/2006/relationships/customXml" Target="../ink/ink813.xml"/><Relationship Id="rId108" Type="http://schemas.openxmlformats.org/officeDocument/2006/relationships/image" Target="../media/image828.png"/><Relationship Id="rId124" Type="http://schemas.openxmlformats.org/officeDocument/2006/relationships/image" Target="../media/image836.png"/><Relationship Id="rId129" Type="http://schemas.openxmlformats.org/officeDocument/2006/relationships/customXml" Target="../ink/ink826.xml"/><Relationship Id="rId54" Type="http://schemas.openxmlformats.org/officeDocument/2006/relationships/image" Target="../media/image801.png"/><Relationship Id="rId70" Type="http://schemas.openxmlformats.org/officeDocument/2006/relationships/image" Target="../media/image809.png"/><Relationship Id="rId75" Type="http://schemas.openxmlformats.org/officeDocument/2006/relationships/customXml" Target="../ink/ink799.xml"/><Relationship Id="rId91" Type="http://schemas.openxmlformats.org/officeDocument/2006/relationships/customXml" Target="../ink/ink807.xml"/><Relationship Id="rId96" Type="http://schemas.openxmlformats.org/officeDocument/2006/relationships/image" Target="../media/image822.png"/><Relationship Id="rId140" Type="http://schemas.openxmlformats.org/officeDocument/2006/relationships/image" Target="../media/image844.png"/><Relationship Id="rId145" Type="http://schemas.openxmlformats.org/officeDocument/2006/relationships/customXml" Target="../ink/ink834.xml"/><Relationship Id="rId1" Type="http://schemas.openxmlformats.org/officeDocument/2006/relationships/slideLayout" Target="../slideLayouts/slideLayout1.xml"/><Relationship Id="rId6" Type="http://schemas.openxmlformats.org/officeDocument/2006/relationships/image" Target="../media/image778.png"/><Relationship Id="rId23" Type="http://schemas.openxmlformats.org/officeDocument/2006/relationships/customXml" Target="../ink/ink773.xml"/><Relationship Id="rId28" Type="http://schemas.openxmlformats.org/officeDocument/2006/relationships/image" Target="../media/image789.png"/><Relationship Id="rId49" Type="http://schemas.openxmlformats.org/officeDocument/2006/relationships/customXml" Target="../ink/ink786.xml"/><Relationship Id="rId114" Type="http://schemas.openxmlformats.org/officeDocument/2006/relationships/image" Target="../media/image831.png"/><Relationship Id="rId119" Type="http://schemas.openxmlformats.org/officeDocument/2006/relationships/customXml" Target="../ink/ink821.xml"/><Relationship Id="rId44" Type="http://schemas.openxmlformats.org/officeDocument/2006/relationships/image" Target="../media/image796.png"/><Relationship Id="rId60" Type="http://schemas.openxmlformats.org/officeDocument/2006/relationships/image" Target="../media/image804.png"/><Relationship Id="rId65" Type="http://schemas.openxmlformats.org/officeDocument/2006/relationships/customXml" Target="../ink/ink794.xml"/><Relationship Id="rId81" Type="http://schemas.openxmlformats.org/officeDocument/2006/relationships/customXml" Target="../ink/ink802.xml"/><Relationship Id="rId86" Type="http://schemas.openxmlformats.org/officeDocument/2006/relationships/image" Target="../media/image817.png"/><Relationship Id="rId130" Type="http://schemas.openxmlformats.org/officeDocument/2006/relationships/image" Target="../media/image839.png"/><Relationship Id="rId135" Type="http://schemas.openxmlformats.org/officeDocument/2006/relationships/customXml" Target="../ink/ink829.xml"/><Relationship Id="rId151" Type="http://schemas.openxmlformats.org/officeDocument/2006/relationships/customXml" Target="../ink/ink837.xml"/><Relationship Id="rId13" Type="http://schemas.openxmlformats.org/officeDocument/2006/relationships/customXml" Target="../ink/ink768.xml"/><Relationship Id="rId18" Type="http://schemas.openxmlformats.org/officeDocument/2006/relationships/image" Target="../media/image784.png"/><Relationship Id="rId39" Type="http://schemas.openxmlformats.org/officeDocument/2006/relationships/customXml" Target="../ink/ink781.xml"/><Relationship Id="rId109" Type="http://schemas.openxmlformats.org/officeDocument/2006/relationships/customXml" Target="../ink/ink816.xml"/><Relationship Id="rId34" Type="http://schemas.openxmlformats.org/officeDocument/2006/relationships/image" Target="../media/image364.png"/><Relationship Id="rId50" Type="http://schemas.openxmlformats.org/officeDocument/2006/relationships/image" Target="../media/image799.png"/><Relationship Id="rId55" Type="http://schemas.openxmlformats.org/officeDocument/2006/relationships/customXml" Target="../ink/ink789.xml"/><Relationship Id="rId76" Type="http://schemas.openxmlformats.org/officeDocument/2006/relationships/image" Target="../media/image812.png"/><Relationship Id="rId97" Type="http://schemas.openxmlformats.org/officeDocument/2006/relationships/customXml" Target="../ink/ink810.xml"/><Relationship Id="rId104" Type="http://schemas.openxmlformats.org/officeDocument/2006/relationships/image" Target="../media/image826.png"/><Relationship Id="rId120" Type="http://schemas.openxmlformats.org/officeDocument/2006/relationships/image" Target="../media/image834.png"/><Relationship Id="rId125" Type="http://schemas.openxmlformats.org/officeDocument/2006/relationships/customXml" Target="../ink/ink824.xml"/><Relationship Id="rId141" Type="http://schemas.openxmlformats.org/officeDocument/2006/relationships/customXml" Target="../ink/ink832.xml"/><Relationship Id="rId146" Type="http://schemas.openxmlformats.org/officeDocument/2006/relationships/image" Target="../media/image847.png"/><Relationship Id="rId7" Type="http://schemas.openxmlformats.org/officeDocument/2006/relationships/customXml" Target="../ink/ink765.xml"/><Relationship Id="rId71" Type="http://schemas.openxmlformats.org/officeDocument/2006/relationships/customXml" Target="../ink/ink797.xml"/><Relationship Id="rId92" Type="http://schemas.openxmlformats.org/officeDocument/2006/relationships/image" Target="../media/image820.png"/><Relationship Id="rId2" Type="http://schemas.openxmlformats.org/officeDocument/2006/relationships/image" Target="../media/image2110.png"/><Relationship Id="rId29" Type="http://schemas.openxmlformats.org/officeDocument/2006/relationships/customXml" Target="../ink/ink776.xml"/><Relationship Id="rId24" Type="http://schemas.openxmlformats.org/officeDocument/2006/relationships/image" Target="../media/image787.png"/><Relationship Id="rId40" Type="http://schemas.openxmlformats.org/officeDocument/2006/relationships/image" Target="../media/image794.png"/><Relationship Id="rId45" Type="http://schemas.openxmlformats.org/officeDocument/2006/relationships/customXml" Target="../ink/ink784.xml"/><Relationship Id="rId66" Type="http://schemas.openxmlformats.org/officeDocument/2006/relationships/image" Target="../media/image807.png"/><Relationship Id="rId87" Type="http://schemas.openxmlformats.org/officeDocument/2006/relationships/customXml" Target="../ink/ink805.xml"/><Relationship Id="rId110" Type="http://schemas.openxmlformats.org/officeDocument/2006/relationships/image" Target="../media/image829.png"/><Relationship Id="rId115" Type="http://schemas.openxmlformats.org/officeDocument/2006/relationships/customXml" Target="../ink/ink819.xml"/><Relationship Id="rId131" Type="http://schemas.openxmlformats.org/officeDocument/2006/relationships/customXml" Target="../ink/ink827.xml"/><Relationship Id="rId136" Type="http://schemas.openxmlformats.org/officeDocument/2006/relationships/image" Target="../media/image842.png"/><Relationship Id="rId61" Type="http://schemas.openxmlformats.org/officeDocument/2006/relationships/customXml" Target="../ink/ink792.xml"/><Relationship Id="rId82" Type="http://schemas.openxmlformats.org/officeDocument/2006/relationships/image" Target="../media/image815.png"/><Relationship Id="rId152" Type="http://schemas.openxmlformats.org/officeDocument/2006/relationships/image" Target="../media/image850.png"/><Relationship Id="rId19" Type="http://schemas.openxmlformats.org/officeDocument/2006/relationships/customXml" Target="../ink/ink771.xml"/><Relationship Id="rId14" Type="http://schemas.openxmlformats.org/officeDocument/2006/relationships/image" Target="../media/image782.png"/><Relationship Id="rId30" Type="http://schemas.openxmlformats.org/officeDocument/2006/relationships/image" Target="../media/image790.png"/><Relationship Id="rId35" Type="http://schemas.openxmlformats.org/officeDocument/2006/relationships/customXml" Target="../ink/ink779.xml"/><Relationship Id="rId56" Type="http://schemas.openxmlformats.org/officeDocument/2006/relationships/image" Target="../media/image802.png"/><Relationship Id="rId77" Type="http://schemas.openxmlformats.org/officeDocument/2006/relationships/customXml" Target="../ink/ink800.xml"/><Relationship Id="rId100" Type="http://schemas.openxmlformats.org/officeDocument/2006/relationships/image" Target="../media/image824.png"/><Relationship Id="rId105" Type="http://schemas.openxmlformats.org/officeDocument/2006/relationships/customXml" Target="../ink/ink814.xml"/><Relationship Id="rId126" Type="http://schemas.openxmlformats.org/officeDocument/2006/relationships/image" Target="../media/image837.png"/><Relationship Id="rId147" Type="http://schemas.openxmlformats.org/officeDocument/2006/relationships/customXml" Target="../ink/ink835.xml"/><Relationship Id="rId8" Type="http://schemas.openxmlformats.org/officeDocument/2006/relationships/image" Target="../media/image779.png"/><Relationship Id="rId51" Type="http://schemas.openxmlformats.org/officeDocument/2006/relationships/customXml" Target="../ink/ink787.xml"/><Relationship Id="rId72" Type="http://schemas.openxmlformats.org/officeDocument/2006/relationships/image" Target="../media/image810.png"/><Relationship Id="rId93" Type="http://schemas.openxmlformats.org/officeDocument/2006/relationships/customXml" Target="../ink/ink808.xml"/><Relationship Id="rId98" Type="http://schemas.openxmlformats.org/officeDocument/2006/relationships/image" Target="../media/image823.png"/><Relationship Id="rId121" Type="http://schemas.openxmlformats.org/officeDocument/2006/relationships/customXml" Target="../ink/ink822.xml"/><Relationship Id="rId142" Type="http://schemas.openxmlformats.org/officeDocument/2006/relationships/image" Target="../media/image845.png"/><Relationship Id="rId3" Type="http://schemas.openxmlformats.org/officeDocument/2006/relationships/customXml" Target="../ink/ink763.xml"/><Relationship Id="rId25" Type="http://schemas.openxmlformats.org/officeDocument/2006/relationships/customXml" Target="../ink/ink774.xml"/><Relationship Id="rId46" Type="http://schemas.openxmlformats.org/officeDocument/2006/relationships/image" Target="../media/image797.png"/><Relationship Id="rId67" Type="http://schemas.openxmlformats.org/officeDocument/2006/relationships/customXml" Target="../ink/ink795.xml"/><Relationship Id="rId116" Type="http://schemas.openxmlformats.org/officeDocument/2006/relationships/image" Target="../media/image832.png"/><Relationship Id="rId137" Type="http://schemas.openxmlformats.org/officeDocument/2006/relationships/customXml" Target="../ink/ink830.xml"/><Relationship Id="rId20" Type="http://schemas.openxmlformats.org/officeDocument/2006/relationships/image" Target="../media/image785.png"/><Relationship Id="rId41" Type="http://schemas.openxmlformats.org/officeDocument/2006/relationships/customXml" Target="../ink/ink782.xml"/><Relationship Id="rId62" Type="http://schemas.openxmlformats.org/officeDocument/2006/relationships/image" Target="../media/image805.png"/><Relationship Id="rId83" Type="http://schemas.openxmlformats.org/officeDocument/2006/relationships/customXml" Target="../ink/ink803.xml"/><Relationship Id="rId88" Type="http://schemas.openxmlformats.org/officeDocument/2006/relationships/image" Target="../media/image818.png"/><Relationship Id="rId111" Type="http://schemas.openxmlformats.org/officeDocument/2006/relationships/customXml" Target="../ink/ink817.xml"/><Relationship Id="rId132" Type="http://schemas.openxmlformats.org/officeDocument/2006/relationships/image" Target="../media/image840.png"/><Relationship Id="rId153" Type="http://schemas.openxmlformats.org/officeDocument/2006/relationships/customXml" Target="../ink/ink838.xml"/><Relationship Id="rId15" Type="http://schemas.openxmlformats.org/officeDocument/2006/relationships/customXml" Target="../ink/ink769.xml"/><Relationship Id="rId36" Type="http://schemas.openxmlformats.org/officeDocument/2006/relationships/image" Target="../media/image792.png"/><Relationship Id="rId57" Type="http://schemas.openxmlformats.org/officeDocument/2006/relationships/customXml" Target="../ink/ink790.xml"/><Relationship Id="rId106" Type="http://schemas.openxmlformats.org/officeDocument/2006/relationships/image" Target="../media/image827.png"/><Relationship Id="rId127" Type="http://schemas.openxmlformats.org/officeDocument/2006/relationships/customXml" Target="../ink/ink825.xml"/><Relationship Id="rId10" Type="http://schemas.openxmlformats.org/officeDocument/2006/relationships/image" Target="../media/image780.png"/><Relationship Id="rId31" Type="http://schemas.openxmlformats.org/officeDocument/2006/relationships/customXml" Target="../ink/ink777.xml"/><Relationship Id="rId52" Type="http://schemas.openxmlformats.org/officeDocument/2006/relationships/image" Target="../media/image800.png"/><Relationship Id="rId73" Type="http://schemas.openxmlformats.org/officeDocument/2006/relationships/customXml" Target="../ink/ink798.xml"/><Relationship Id="rId78" Type="http://schemas.openxmlformats.org/officeDocument/2006/relationships/image" Target="../media/image813.png"/><Relationship Id="rId94" Type="http://schemas.openxmlformats.org/officeDocument/2006/relationships/image" Target="../media/image821.png"/><Relationship Id="rId99" Type="http://schemas.openxmlformats.org/officeDocument/2006/relationships/customXml" Target="../ink/ink811.xml"/><Relationship Id="rId101" Type="http://schemas.openxmlformats.org/officeDocument/2006/relationships/customXml" Target="../ink/ink812.xml"/><Relationship Id="rId122" Type="http://schemas.openxmlformats.org/officeDocument/2006/relationships/image" Target="../media/image835.png"/><Relationship Id="rId143" Type="http://schemas.openxmlformats.org/officeDocument/2006/relationships/customXml" Target="../ink/ink833.xml"/><Relationship Id="rId148" Type="http://schemas.openxmlformats.org/officeDocument/2006/relationships/image" Target="../media/image848.png"/><Relationship Id="rId4" Type="http://schemas.openxmlformats.org/officeDocument/2006/relationships/image" Target="../media/image777.png"/><Relationship Id="rId9" Type="http://schemas.openxmlformats.org/officeDocument/2006/relationships/customXml" Target="../ink/ink766.xml"/><Relationship Id="rId26" Type="http://schemas.openxmlformats.org/officeDocument/2006/relationships/image" Target="../media/image788.png"/><Relationship Id="rId47" Type="http://schemas.openxmlformats.org/officeDocument/2006/relationships/customXml" Target="../ink/ink785.xml"/><Relationship Id="rId68" Type="http://schemas.openxmlformats.org/officeDocument/2006/relationships/image" Target="../media/image808.png"/><Relationship Id="rId89" Type="http://schemas.openxmlformats.org/officeDocument/2006/relationships/customXml" Target="../ink/ink806.xml"/><Relationship Id="rId112" Type="http://schemas.openxmlformats.org/officeDocument/2006/relationships/image" Target="../media/image830.png"/><Relationship Id="rId133" Type="http://schemas.openxmlformats.org/officeDocument/2006/relationships/customXml" Target="../ink/ink828.xml"/><Relationship Id="rId154" Type="http://schemas.openxmlformats.org/officeDocument/2006/relationships/image" Target="../media/image851.png"/><Relationship Id="rId16" Type="http://schemas.openxmlformats.org/officeDocument/2006/relationships/image" Target="../media/image783.png"/><Relationship Id="rId37" Type="http://schemas.openxmlformats.org/officeDocument/2006/relationships/customXml" Target="../ink/ink780.xml"/><Relationship Id="rId58" Type="http://schemas.openxmlformats.org/officeDocument/2006/relationships/image" Target="../media/image803.png"/><Relationship Id="rId79" Type="http://schemas.openxmlformats.org/officeDocument/2006/relationships/customXml" Target="../ink/ink801.xml"/><Relationship Id="rId102" Type="http://schemas.openxmlformats.org/officeDocument/2006/relationships/image" Target="../media/image825.png"/><Relationship Id="rId123" Type="http://schemas.openxmlformats.org/officeDocument/2006/relationships/customXml" Target="../ink/ink823.xml"/><Relationship Id="rId144" Type="http://schemas.openxmlformats.org/officeDocument/2006/relationships/image" Target="../media/image846.png"/><Relationship Id="rId90" Type="http://schemas.openxmlformats.org/officeDocument/2006/relationships/image" Target="../media/image819.png"/></Relationships>
</file>

<file path=ppt/slides/_rels/slide17.xml.rels><?xml version="1.0" encoding="UTF-8" standalone="yes"?>
<Relationships xmlns="http://schemas.openxmlformats.org/package/2006/relationships"><Relationship Id="rId26" Type="http://schemas.openxmlformats.org/officeDocument/2006/relationships/image" Target="../media/image863.png"/><Relationship Id="rId21" Type="http://schemas.openxmlformats.org/officeDocument/2006/relationships/customXml" Target="../ink/ink848.xml"/><Relationship Id="rId42" Type="http://schemas.openxmlformats.org/officeDocument/2006/relationships/image" Target="../media/image871.png"/><Relationship Id="rId47" Type="http://schemas.openxmlformats.org/officeDocument/2006/relationships/customXml" Target="../ink/ink861.xml"/><Relationship Id="rId63" Type="http://schemas.openxmlformats.org/officeDocument/2006/relationships/customXml" Target="../ink/ink869.xml"/><Relationship Id="rId68" Type="http://schemas.openxmlformats.org/officeDocument/2006/relationships/image" Target="../media/image884.png"/><Relationship Id="rId2" Type="http://schemas.openxmlformats.org/officeDocument/2006/relationships/image" Target="../media/image2210.png"/><Relationship Id="rId16" Type="http://schemas.openxmlformats.org/officeDocument/2006/relationships/image" Target="../media/image858.png"/><Relationship Id="rId29" Type="http://schemas.openxmlformats.org/officeDocument/2006/relationships/customXml" Target="../ink/ink852.xml"/><Relationship Id="rId11" Type="http://schemas.openxmlformats.org/officeDocument/2006/relationships/customXml" Target="../ink/ink843.xml"/><Relationship Id="rId24" Type="http://schemas.openxmlformats.org/officeDocument/2006/relationships/image" Target="../media/image862.png"/><Relationship Id="rId32" Type="http://schemas.openxmlformats.org/officeDocument/2006/relationships/image" Target="../media/image866.png"/><Relationship Id="rId37" Type="http://schemas.openxmlformats.org/officeDocument/2006/relationships/customXml" Target="../ink/ink856.xml"/><Relationship Id="rId40" Type="http://schemas.openxmlformats.org/officeDocument/2006/relationships/image" Target="../media/image870.png"/><Relationship Id="rId45" Type="http://schemas.openxmlformats.org/officeDocument/2006/relationships/customXml" Target="../ink/ink860.xml"/><Relationship Id="rId53" Type="http://schemas.openxmlformats.org/officeDocument/2006/relationships/customXml" Target="../ink/ink864.xml"/><Relationship Id="rId58" Type="http://schemas.openxmlformats.org/officeDocument/2006/relationships/image" Target="../media/image879.png"/><Relationship Id="rId66" Type="http://schemas.openxmlformats.org/officeDocument/2006/relationships/image" Target="../media/image883.png"/><Relationship Id="rId74" Type="http://schemas.openxmlformats.org/officeDocument/2006/relationships/image" Target="../media/image887.png"/><Relationship Id="rId5" Type="http://schemas.openxmlformats.org/officeDocument/2006/relationships/customXml" Target="../ink/ink840.xml"/><Relationship Id="rId61" Type="http://schemas.openxmlformats.org/officeDocument/2006/relationships/customXml" Target="../ink/ink868.xml"/><Relationship Id="rId19" Type="http://schemas.openxmlformats.org/officeDocument/2006/relationships/customXml" Target="../ink/ink847.xml"/><Relationship Id="rId14" Type="http://schemas.openxmlformats.org/officeDocument/2006/relationships/image" Target="../media/image857.png"/><Relationship Id="rId22" Type="http://schemas.openxmlformats.org/officeDocument/2006/relationships/image" Target="../media/image861.png"/><Relationship Id="rId27" Type="http://schemas.openxmlformats.org/officeDocument/2006/relationships/customXml" Target="../ink/ink851.xml"/><Relationship Id="rId30" Type="http://schemas.openxmlformats.org/officeDocument/2006/relationships/image" Target="../media/image865.png"/><Relationship Id="rId35" Type="http://schemas.openxmlformats.org/officeDocument/2006/relationships/customXml" Target="../ink/ink855.xml"/><Relationship Id="rId43" Type="http://schemas.openxmlformats.org/officeDocument/2006/relationships/customXml" Target="../ink/ink859.xml"/><Relationship Id="rId48" Type="http://schemas.openxmlformats.org/officeDocument/2006/relationships/image" Target="../media/image874.png"/><Relationship Id="rId56" Type="http://schemas.openxmlformats.org/officeDocument/2006/relationships/image" Target="../media/image878.png"/><Relationship Id="rId64" Type="http://schemas.openxmlformats.org/officeDocument/2006/relationships/image" Target="../media/image882.png"/><Relationship Id="rId69" Type="http://schemas.openxmlformats.org/officeDocument/2006/relationships/customXml" Target="../ink/ink872.xml"/><Relationship Id="rId8" Type="http://schemas.openxmlformats.org/officeDocument/2006/relationships/image" Target="../media/image854.png"/><Relationship Id="rId51" Type="http://schemas.openxmlformats.org/officeDocument/2006/relationships/customXml" Target="../ink/ink863.xml"/><Relationship Id="rId72" Type="http://schemas.openxmlformats.org/officeDocument/2006/relationships/image" Target="../media/image886.png"/><Relationship Id="rId3" Type="http://schemas.openxmlformats.org/officeDocument/2006/relationships/customXml" Target="../ink/ink839.xml"/><Relationship Id="rId12" Type="http://schemas.openxmlformats.org/officeDocument/2006/relationships/image" Target="../media/image856.png"/><Relationship Id="rId17" Type="http://schemas.openxmlformats.org/officeDocument/2006/relationships/customXml" Target="../ink/ink846.xml"/><Relationship Id="rId25" Type="http://schemas.openxmlformats.org/officeDocument/2006/relationships/customXml" Target="../ink/ink850.xml"/><Relationship Id="rId33" Type="http://schemas.openxmlformats.org/officeDocument/2006/relationships/customXml" Target="../ink/ink854.xml"/><Relationship Id="rId38" Type="http://schemas.openxmlformats.org/officeDocument/2006/relationships/image" Target="../media/image869.png"/><Relationship Id="rId46" Type="http://schemas.openxmlformats.org/officeDocument/2006/relationships/image" Target="../media/image873.png"/><Relationship Id="rId59" Type="http://schemas.openxmlformats.org/officeDocument/2006/relationships/customXml" Target="../ink/ink867.xml"/><Relationship Id="rId67" Type="http://schemas.openxmlformats.org/officeDocument/2006/relationships/customXml" Target="../ink/ink871.xml"/><Relationship Id="rId20" Type="http://schemas.openxmlformats.org/officeDocument/2006/relationships/image" Target="../media/image860.png"/><Relationship Id="rId41" Type="http://schemas.openxmlformats.org/officeDocument/2006/relationships/customXml" Target="../ink/ink858.xml"/><Relationship Id="rId54" Type="http://schemas.openxmlformats.org/officeDocument/2006/relationships/image" Target="../media/image877.png"/><Relationship Id="rId62" Type="http://schemas.openxmlformats.org/officeDocument/2006/relationships/image" Target="../media/image881.png"/><Relationship Id="rId70" Type="http://schemas.openxmlformats.org/officeDocument/2006/relationships/image" Target="../media/image885.png"/><Relationship Id="rId75" Type="http://schemas.openxmlformats.org/officeDocument/2006/relationships/customXml" Target="../ink/ink875.xml"/><Relationship Id="rId1" Type="http://schemas.openxmlformats.org/officeDocument/2006/relationships/slideLayout" Target="../slideLayouts/slideLayout1.xml"/><Relationship Id="rId6" Type="http://schemas.openxmlformats.org/officeDocument/2006/relationships/image" Target="../media/image853.png"/><Relationship Id="rId15" Type="http://schemas.openxmlformats.org/officeDocument/2006/relationships/customXml" Target="../ink/ink845.xml"/><Relationship Id="rId23" Type="http://schemas.openxmlformats.org/officeDocument/2006/relationships/customXml" Target="../ink/ink849.xml"/><Relationship Id="rId28" Type="http://schemas.openxmlformats.org/officeDocument/2006/relationships/image" Target="../media/image864.png"/><Relationship Id="rId36" Type="http://schemas.openxmlformats.org/officeDocument/2006/relationships/image" Target="../media/image868.png"/><Relationship Id="rId49" Type="http://schemas.openxmlformats.org/officeDocument/2006/relationships/customXml" Target="../ink/ink862.xml"/><Relationship Id="rId57" Type="http://schemas.openxmlformats.org/officeDocument/2006/relationships/customXml" Target="../ink/ink866.xml"/><Relationship Id="rId10" Type="http://schemas.openxmlformats.org/officeDocument/2006/relationships/image" Target="../media/image855.png"/><Relationship Id="rId31" Type="http://schemas.openxmlformats.org/officeDocument/2006/relationships/customXml" Target="../ink/ink853.xml"/><Relationship Id="rId44" Type="http://schemas.openxmlformats.org/officeDocument/2006/relationships/image" Target="../media/image872.png"/><Relationship Id="rId52" Type="http://schemas.openxmlformats.org/officeDocument/2006/relationships/image" Target="../media/image876.png"/><Relationship Id="rId60" Type="http://schemas.openxmlformats.org/officeDocument/2006/relationships/image" Target="../media/image880.png"/><Relationship Id="rId65" Type="http://schemas.openxmlformats.org/officeDocument/2006/relationships/customXml" Target="../ink/ink870.xml"/><Relationship Id="rId73" Type="http://schemas.openxmlformats.org/officeDocument/2006/relationships/customXml" Target="../ink/ink874.xml"/><Relationship Id="rId4" Type="http://schemas.openxmlformats.org/officeDocument/2006/relationships/image" Target="../media/image852.png"/><Relationship Id="rId9" Type="http://schemas.openxmlformats.org/officeDocument/2006/relationships/customXml" Target="../ink/ink842.xml"/><Relationship Id="rId13" Type="http://schemas.openxmlformats.org/officeDocument/2006/relationships/customXml" Target="../ink/ink844.xml"/><Relationship Id="rId18" Type="http://schemas.openxmlformats.org/officeDocument/2006/relationships/image" Target="../media/image859.png"/><Relationship Id="rId39" Type="http://schemas.openxmlformats.org/officeDocument/2006/relationships/customXml" Target="../ink/ink857.xml"/><Relationship Id="rId34" Type="http://schemas.openxmlformats.org/officeDocument/2006/relationships/image" Target="../media/image867.png"/><Relationship Id="rId50" Type="http://schemas.openxmlformats.org/officeDocument/2006/relationships/image" Target="../media/image875.png"/><Relationship Id="rId55" Type="http://schemas.openxmlformats.org/officeDocument/2006/relationships/customXml" Target="../ink/ink865.xml"/><Relationship Id="rId76" Type="http://schemas.openxmlformats.org/officeDocument/2006/relationships/image" Target="../media/image888.png"/><Relationship Id="rId7" Type="http://schemas.openxmlformats.org/officeDocument/2006/relationships/customXml" Target="../ink/ink841.xml"/><Relationship Id="rId71" Type="http://schemas.openxmlformats.org/officeDocument/2006/relationships/customXml" Target="../ink/ink873.xml"/></Relationships>
</file>

<file path=ppt/slides/_rels/slide18.xml.rels><?xml version="1.0" encoding="UTF-8" standalone="yes"?>
<Relationships xmlns="http://schemas.openxmlformats.org/package/2006/relationships"><Relationship Id="rId26" Type="http://schemas.openxmlformats.org/officeDocument/2006/relationships/image" Target="../media/image900.png"/><Relationship Id="rId21" Type="http://schemas.openxmlformats.org/officeDocument/2006/relationships/customXml" Target="../ink/ink885.xml"/><Relationship Id="rId42" Type="http://schemas.openxmlformats.org/officeDocument/2006/relationships/image" Target="../media/image908.png"/><Relationship Id="rId47" Type="http://schemas.openxmlformats.org/officeDocument/2006/relationships/customXml" Target="../ink/ink898.xml"/><Relationship Id="rId63" Type="http://schemas.openxmlformats.org/officeDocument/2006/relationships/customXml" Target="../ink/ink906.xml"/><Relationship Id="rId68" Type="http://schemas.openxmlformats.org/officeDocument/2006/relationships/image" Target="../media/image921.png"/><Relationship Id="rId84" Type="http://schemas.openxmlformats.org/officeDocument/2006/relationships/image" Target="../media/image928.png"/><Relationship Id="rId89" Type="http://schemas.openxmlformats.org/officeDocument/2006/relationships/customXml" Target="../ink/ink919.xml"/><Relationship Id="rId16" Type="http://schemas.openxmlformats.org/officeDocument/2006/relationships/image" Target="../media/image895.png"/><Relationship Id="rId11" Type="http://schemas.openxmlformats.org/officeDocument/2006/relationships/customXml" Target="../ink/ink880.xml"/><Relationship Id="rId32" Type="http://schemas.openxmlformats.org/officeDocument/2006/relationships/image" Target="../media/image903.png"/><Relationship Id="rId37" Type="http://schemas.openxmlformats.org/officeDocument/2006/relationships/customXml" Target="../ink/ink893.xml"/><Relationship Id="rId53" Type="http://schemas.openxmlformats.org/officeDocument/2006/relationships/customXml" Target="../ink/ink901.xml"/><Relationship Id="rId58" Type="http://schemas.openxmlformats.org/officeDocument/2006/relationships/image" Target="../media/image916.png"/><Relationship Id="rId74" Type="http://schemas.openxmlformats.org/officeDocument/2006/relationships/image" Target="../media/image923.png"/><Relationship Id="rId79" Type="http://schemas.openxmlformats.org/officeDocument/2006/relationships/customXml" Target="../ink/ink914.xml"/><Relationship Id="rId5" Type="http://schemas.openxmlformats.org/officeDocument/2006/relationships/customXml" Target="../ink/ink877.xml"/><Relationship Id="rId90" Type="http://schemas.openxmlformats.org/officeDocument/2006/relationships/image" Target="../media/image931.png"/><Relationship Id="rId95" Type="http://schemas.openxmlformats.org/officeDocument/2006/relationships/customXml" Target="../ink/ink922.xml"/><Relationship Id="rId22" Type="http://schemas.openxmlformats.org/officeDocument/2006/relationships/image" Target="../media/image898.png"/><Relationship Id="rId27" Type="http://schemas.openxmlformats.org/officeDocument/2006/relationships/customXml" Target="../ink/ink888.xml"/><Relationship Id="rId43" Type="http://schemas.openxmlformats.org/officeDocument/2006/relationships/customXml" Target="../ink/ink896.xml"/><Relationship Id="rId48" Type="http://schemas.openxmlformats.org/officeDocument/2006/relationships/image" Target="../media/image911.png"/><Relationship Id="rId64" Type="http://schemas.openxmlformats.org/officeDocument/2006/relationships/image" Target="../media/image919.png"/><Relationship Id="rId69" Type="http://schemas.openxmlformats.org/officeDocument/2006/relationships/customXml" Target="../ink/ink909.xml"/><Relationship Id="rId80" Type="http://schemas.openxmlformats.org/officeDocument/2006/relationships/image" Target="../media/image926.png"/><Relationship Id="rId85" Type="http://schemas.openxmlformats.org/officeDocument/2006/relationships/customXml" Target="../ink/ink917.xml"/><Relationship Id="rId3" Type="http://schemas.openxmlformats.org/officeDocument/2006/relationships/customXml" Target="../ink/ink876.xml"/><Relationship Id="rId12" Type="http://schemas.openxmlformats.org/officeDocument/2006/relationships/image" Target="../media/image893.png"/><Relationship Id="rId17" Type="http://schemas.openxmlformats.org/officeDocument/2006/relationships/customXml" Target="../ink/ink883.xml"/><Relationship Id="rId25" Type="http://schemas.openxmlformats.org/officeDocument/2006/relationships/customXml" Target="../ink/ink887.xml"/><Relationship Id="rId33" Type="http://schemas.openxmlformats.org/officeDocument/2006/relationships/customXml" Target="../ink/ink891.xml"/><Relationship Id="rId38" Type="http://schemas.openxmlformats.org/officeDocument/2006/relationships/image" Target="../media/image906.png"/><Relationship Id="rId46" Type="http://schemas.openxmlformats.org/officeDocument/2006/relationships/image" Target="../media/image910.png"/><Relationship Id="rId59" Type="http://schemas.openxmlformats.org/officeDocument/2006/relationships/customXml" Target="../ink/ink904.xml"/><Relationship Id="rId67" Type="http://schemas.openxmlformats.org/officeDocument/2006/relationships/customXml" Target="../ink/ink908.xml"/><Relationship Id="rId20" Type="http://schemas.openxmlformats.org/officeDocument/2006/relationships/image" Target="../media/image897.png"/><Relationship Id="rId41" Type="http://schemas.openxmlformats.org/officeDocument/2006/relationships/customXml" Target="../ink/ink895.xml"/><Relationship Id="rId54" Type="http://schemas.openxmlformats.org/officeDocument/2006/relationships/image" Target="../media/image914.png"/><Relationship Id="rId62" Type="http://schemas.openxmlformats.org/officeDocument/2006/relationships/image" Target="../media/image918.png"/><Relationship Id="rId70" Type="http://schemas.openxmlformats.org/officeDocument/2006/relationships/image" Target="../media/image922.png"/><Relationship Id="rId75" Type="http://schemas.openxmlformats.org/officeDocument/2006/relationships/customXml" Target="../ink/ink912.xml"/><Relationship Id="rId83" Type="http://schemas.openxmlformats.org/officeDocument/2006/relationships/customXml" Target="../ink/ink916.xml"/><Relationship Id="rId88" Type="http://schemas.openxmlformats.org/officeDocument/2006/relationships/image" Target="../media/image930.png"/><Relationship Id="rId91" Type="http://schemas.openxmlformats.org/officeDocument/2006/relationships/customXml" Target="../ink/ink920.xml"/><Relationship Id="rId96" Type="http://schemas.openxmlformats.org/officeDocument/2006/relationships/image" Target="../media/image934.png"/><Relationship Id="rId1" Type="http://schemas.openxmlformats.org/officeDocument/2006/relationships/slideLayout" Target="../slideLayouts/slideLayout1.xml"/><Relationship Id="rId6" Type="http://schemas.openxmlformats.org/officeDocument/2006/relationships/image" Target="../media/image890.png"/><Relationship Id="rId15" Type="http://schemas.openxmlformats.org/officeDocument/2006/relationships/customXml" Target="../ink/ink882.xml"/><Relationship Id="rId23" Type="http://schemas.openxmlformats.org/officeDocument/2006/relationships/customXml" Target="../ink/ink886.xml"/><Relationship Id="rId28" Type="http://schemas.openxmlformats.org/officeDocument/2006/relationships/image" Target="../media/image901.png"/><Relationship Id="rId36" Type="http://schemas.openxmlformats.org/officeDocument/2006/relationships/image" Target="../media/image905.png"/><Relationship Id="rId49" Type="http://schemas.openxmlformats.org/officeDocument/2006/relationships/customXml" Target="../ink/ink899.xml"/><Relationship Id="rId57" Type="http://schemas.openxmlformats.org/officeDocument/2006/relationships/customXml" Target="../ink/ink903.xml"/><Relationship Id="rId10" Type="http://schemas.openxmlformats.org/officeDocument/2006/relationships/image" Target="../media/image892.png"/><Relationship Id="rId31" Type="http://schemas.openxmlformats.org/officeDocument/2006/relationships/customXml" Target="../ink/ink890.xml"/><Relationship Id="rId44" Type="http://schemas.openxmlformats.org/officeDocument/2006/relationships/image" Target="../media/image909.png"/><Relationship Id="rId52" Type="http://schemas.openxmlformats.org/officeDocument/2006/relationships/image" Target="../media/image913.png"/><Relationship Id="rId60" Type="http://schemas.openxmlformats.org/officeDocument/2006/relationships/image" Target="../media/image917.png"/><Relationship Id="rId65" Type="http://schemas.openxmlformats.org/officeDocument/2006/relationships/customXml" Target="../ink/ink907.xml"/><Relationship Id="rId73" Type="http://schemas.openxmlformats.org/officeDocument/2006/relationships/customXml" Target="../ink/ink911.xml"/><Relationship Id="rId78" Type="http://schemas.openxmlformats.org/officeDocument/2006/relationships/image" Target="../media/image925.png"/><Relationship Id="rId81" Type="http://schemas.openxmlformats.org/officeDocument/2006/relationships/customXml" Target="../ink/ink915.xml"/><Relationship Id="rId86" Type="http://schemas.openxmlformats.org/officeDocument/2006/relationships/image" Target="../media/image929.png"/><Relationship Id="rId94" Type="http://schemas.openxmlformats.org/officeDocument/2006/relationships/image" Target="../media/image933.png"/><Relationship Id="rId4" Type="http://schemas.openxmlformats.org/officeDocument/2006/relationships/image" Target="../media/image889.png"/><Relationship Id="rId9" Type="http://schemas.openxmlformats.org/officeDocument/2006/relationships/customXml" Target="../ink/ink879.xml"/><Relationship Id="rId13" Type="http://schemas.openxmlformats.org/officeDocument/2006/relationships/customXml" Target="../ink/ink881.xml"/><Relationship Id="rId18" Type="http://schemas.openxmlformats.org/officeDocument/2006/relationships/image" Target="../media/image896.png"/><Relationship Id="rId39" Type="http://schemas.openxmlformats.org/officeDocument/2006/relationships/customXml" Target="../ink/ink894.xml"/><Relationship Id="rId34" Type="http://schemas.openxmlformats.org/officeDocument/2006/relationships/image" Target="../media/image904.png"/><Relationship Id="rId50" Type="http://schemas.openxmlformats.org/officeDocument/2006/relationships/image" Target="../media/image912.png"/><Relationship Id="rId55" Type="http://schemas.openxmlformats.org/officeDocument/2006/relationships/customXml" Target="../ink/ink902.xml"/><Relationship Id="rId76" Type="http://schemas.openxmlformats.org/officeDocument/2006/relationships/image" Target="../media/image924.png"/><Relationship Id="rId97" Type="http://schemas.openxmlformats.org/officeDocument/2006/relationships/customXml" Target="../ink/ink923.xml"/><Relationship Id="rId7" Type="http://schemas.openxmlformats.org/officeDocument/2006/relationships/customXml" Target="../ink/ink878.xml"/><Relationship Id="rId71" Type="http://schemas.openxmlformats.org/officeDocument/2006/relationships/customXml" Target="../ink/ink910.xml"/><Relationship Id="rId92" Type="http://schemas.openxmlformats.org/officeDocument/2006/relationships/image" Target="../media/image932.png"/><Relationship Id="rId2" Type="http://schemas.openxmlformats.org/officeDocument/2006/relationships/image" Target="../media/image2310.png"/><Relationship Id="rId29" Type="http://schemas.openxmlformats.org/officeDocument/2006/relationships/customXml" Target="../ink/ink889.xml"/><Relationship Id="rId24" Type="http://schemas.openxmlformats.org/officeDocument/2006/relationships/image" Target="../media/image899.png"/><Relationship Id="rId40" Type="http://schemas.openxmlformats.org/officeDocument/2006/relationships/image" Target="../media/image907.png"/><Relationship Id="rId45" Type="http://schemas.openxmlformats.org/officeDocument/2006/relationships/customXml" Target="../ink/ink897.xml"/><Relationship Id="rId66" Type="http://schemas.openxmlformats.org/officeDocument/2006/relationships/image" Target="../media/image920.png"/><Relationship Id="rId87" Type="http://schemas.openxmlformats.org/officeDocument/2006/relationships/customXml" Target="../ink/ink918.xml"/><Relationship Id="rId61" Type="http://schemas.openxmlformats.org/officeDocument/2006/relationships/customXml" Target="../ink/ink905.xml"/><Relationship Id="rId82" Type="http://schemas.openxmlformats.org/officeDocument/2006/relationships/image" Target="../media/image927.png"/><Relationship Id="rId19" Type="http://schemas.openxmlformats.org/officeDocument/2006/relationships/customXml" Target="../ink/ink884.xml"/><Relationship Id="rId14" Type="http://schemas.openxmlformats.org/officeDocument/2006/relationships/image" Target="../media/image894.png"/><Relationship Id="rId30" Type="http://schemas.openxmlformats.org/officeDocument/2006/relationships/image" Target="../media/image902.png"/><Relationship Id="rId35" Type="http://schemas.openxmlformats.org/officeDocument/2006/relationships/customXml" Target="../ink/ink892.xml"/><Relationship Id="rId56" Type="http://schemas.openxmlformats.org/officeDocument/2006/relationships/image" Target="../media/image915.png"/><Relationship Id="rId77" Type="http://schemas.openxmlformats.org/officeDocument/2006/relationships/customXml" Target="../ink/ink913.xml"/><Relationship Id="rId8" Type="http://schemas.openxmlformats.org/officeDocument/2006/relationships/image" Target="../media/image891.png"/><Relationship Id="rId51" Type="http://schemas.openxmlformats.org/officeDocument/2006/relationships/customXml" Target="../ink/ink900.xml"/><Relationship Id="rId72" Type="http://schemas.openxmlformats.org/officeDocument/2006/relationships/image" Target="../media/image280.png"/><Relationship Id="rId93" Type="http://schemas.openxmlformats.org/officeDocument/2006/relationships/customXml" Target="../ink/ink921.xml"/><Relationship Id="rId98" Type="http://schemas.openxmlformats.org/officeDocument/2006/relationships/image" Target="../media/image935.png"/></Relationships>
</file>

<file path=ppt/slides/_rels/slide19.xml.rels><?xml version="1.0" encoding="UTF-8" standalone="yes"?>
<Relationships xmlns="http://schemas.openxmlformats.org/package/2006/relationships"><Relationship Id="rId26" Type="http://schemas.openxmlformats.org/officeDocument/2006/relationships/image" Target="../media/image947.png"/><Relationship Id="rId21" Type="http://schemas.openxmlformats.org/officeDocument/2006/relationships/customXml" Target="../ink/ink933.xml"/><Relationship Id="rId42" Type="http://schemas.openxmlformats.org/officeDocument/2006/relationships/image" Target="../media/image955.png"/><Relationship Id="rId47" Type="http://schemas.openxmlformats.org/officeDocument/2006/relationships/customXml" Target="../ink/ink946.xml"/><Relationship Id="rId63" Type="http://schemas.openxmlformats.org/officeDocument/2006/relationships/customXml" Target="../ink/ink954.xml"/><Relationship Id="rId68" Type="http://schemas.openxmlformats.org/officeDocument/2006/relationships/image" Target="../media/image968.png"/><Relationship Id="rId84" Type="http://schemas.openxmlformats.org/officeDocument/2006/relationships/image" Target="../media/image976.png"/><Relationship Id="rId89" Type="http://schemas.openxmlformats.org/officeDocument/2006/relationships/customXml" Target="../ink/ink967.xml"/><Relationship Id="rId16" Type="http://schemas.openxmlformats.org/officeDocument/2006/relationships/image" Target="../media/image942.png"/><Relationship Id="rId11" Type="http://schemas.openxmlformats.org/officeDocument/2006/relationships/customXml" Target="../ink/ink928.xml"/><Relationship Id="rId32" Type="http://schemas.openxmlformats.org/officeDocument/2006/relationships/image" Target="../media/image950.png"/><Relationship Id="rId37" Type="http://schemas.openxmlformats.org/officeDocument/2006/relationships/customXml" Target="../ink/ink941.xml"/><Relationship Id="rId53" Type="http://schemas.openxmlformats.org/officeDocument/2006/relationships/customXml" Target="../ink/ink949.xml"/><Relationship Id="rId58" Type="http://schemas.openxmlformats.org/officeDocument/2006/relationships/image" Target="../media/image963.png"/><Relationship Id="rId74" Type="http://schemas.openxmlformats.org/officeDocument/2006/relationships/image" Target="../media/image971.png"/><Relationship Id="rId79" Type="http://schemas.openxmlformats.org/officeDocument/2006/relationships/customXml" Target="../ink/ink962.xml"/><Relationship Id="rId102" Type="http://schemas.openxmlformats.org/officeDocument/2006/relationships/image" Target="../media/image985.png"/><Relationship Id="rId5" Type="http://schemas.openxmlformats.org/officeDocument/2006/relationships/customXml" Target="../ink/ink925.xml"/><Relationship Id="rId90" Type="http://schemas.openxmlformats.org/officeDocument/2006/relationships/image" Target="../media/image979.png"/><Relationship Id="rId95" Type="http://schemas.openxmlformats.org/officeDocument/2006/relationships/customXml" Target="../ink/ink970.xml"/><Relationship Id="rId22" Type="http://schemas.openxmlformats.org/officeDocument/2006/relationships/image" Target="../media/image945.png"/><Relationship Id="rId27" Type="http://schemas.openxmlformats.org/officeDocument/2006/relationships/customXml" Target="../ink/ink936.xml"/><Relationship Id="rId43" Type="http://schemas.openxmlformats.org/officeDocument/2006/relationships/customXml" Target="../ink/ink944.xml"/><Relationship Id="rId48" Type="http://schemas.openxmlformats.org/officeDocument/2006/relationships/image" Target="../media/image958.png"/><Relationship Id="rId64" Type="http://schemas.openxmlformats.org/officeDocument/2006/relationships/image" Target="../media/image966.png"/><Relationship Id="rId69" Type="http://schemas.openxmlformats.org/officeDocument/2006/relationships/customXml" Target="../ink/ink957.xml"/><Relationship Id="rId80" Type="http://schemas.openxmlformats.org/officeDocument/2006/relationships/image" Target="../media/image974.png"/><Relationship Id="rId85" Type="http://schemas.openxmlformats.org/officeDocument/2006/relationships/customXml" Target="../ink/ink965.xml"/><Relationship Id="rId12" Type="http://schemas.openxmlformats.org/officeDocument/2006/relationships/image" Target="../media/image940.png"/><Relationship Id="rId17" Type="http://schemas.openxmlformats.org/officeDocument/2006/relationships/customXml" Target="../ink/ink931.xml"/><Relationship Id="rId33" Type="http://schemas.openxmlformats.org/officeDocument/2006/relationships/customXml" Target="../ink/ink939.xml"/><Relationship Id="rId38" Type="http://schemas.openxmlformats.org/officeDocument/2006/relationships/image" Target="../media/image953.png"/><Relationship Id="rId59" Type="http://schemas.openxmlformats.org/officeDocument/2006/relationships/customXml" Target="../ink/ink952.xml"/><Relationship Id="rId103" Type="http://schemas.openxmlformats.org/officeDocument/2006/relationships/customXml" Target="../ink/ink974.xml"/><Relationship Id="rId20" Type="http://schemas.openxmlformats.org/officeDocument/2006/relationships/image" Target="../media/image944.png"/><Relationship Id="rId41" Type="http://schemas.openxmlformats.org/officeDocument/2006/relationships/customXml" Target="../ink/ink943.xml"/><Relationship Id="rId54" Type="http://schemas.openxmlformats.org/officeDocument/2006/relationships/image" Target="../media/image961.png"/><Relationship Id="rId62" Type="http://schemas.openxmlformats.org/officeDocument/2006/relationships/image" Target="../media/image965.png"/><Relationship Id="rId70" Type="http://schemas.openxmlformats.org/officeDocument/2006/relationships/image" Target="../media/image969.png"/><Relationship Id="rId75" Type="http://schemas.openxmlformats.org/officeDocument/2006/relationships/customXml" Target="../ink/ink960.xml"/><Relationship Id="rId83" Type="http://schemas.openxmlformats.org/officeDocument/2006/relationships/customXml" Target="../ink/ink964.xml"/><Relationship Id="rId88" Type="http://schemas.openxmlformats.org/officeDocument/2006/relationships/image" Target="../media/image978.png"/><Relationship Id="rId91" Type="http://schemas.openxmlformats.org/officeDocument/2006/relationships/customXml" Target="../ink/ink968.xml"/><Relationship Id="rId96" Type="http://schemas.openxmlformats.org/officeDocument/2006/relationships/image" Target="../media/image982.png"/><Relationship Id="rId1" Type="http://schemas.openxmlformats.org/officeDocument/2006/relationships/slideLayout" Target="../slideLayouts/slideLayout1.xml"/><Relationship Id="rId6" Type="http://schemas.openxmlformats.org/officeDocument/2006/relationships/image" Target="../media/image937.png"/><Relationship Id="rId15" Type="http://schemas.openxmlformats.org/officeDocument/2006/relationships/customXml" Target="../ink/ink930.xml"/><Relationship Id="rId23" Type="http://schemas.openxmlformats.org/officeDocument/2006/relationships/customXml" Target="../ink/ink934.xml"/><Relationship Id="rId28" Type="http://schemas.openxmlformats.org/officeDocument/2006/relationships/image" Target="../media/image948.png"/><Relationship Id="rId36" Type="http://schemas.openxmlformats.org/officeDocument/2006/relationships/image" Target="../media/image952.png"/><Relationship Id="rId49" Type="http://schemas.openxmlformats.org/officeDocument/2006/relationships/customXml" Target="../ink/ink947.xml"/><Relationship Id="rId57" Type="http://schemas.openxmlformats.org/officeDocument/2006/relationships/customXml" Target="../ink/ink951.xml"/><Relationship Id="rId106" Type="http://schemas.openxmlformats.org/officeDocument/2006/relationships/image" Target="../media/image987.png"/><Relationship Id="rId10" Type="http://schemas.openxmlformats.org/officeDocument/2006/relationships/image" Target="../media/image939.png"/><Relationship Id="rId31" Type="http://schemas.openxmlformats.org/officeDocument/2006/relationships/customXml" Target="../ink/ink938.xml"/><Relationship Id="rId44" Type="http://schemas.openxmlformats.org/officeDocument/2006/relationships/image" Target="../media/image956.png"/><Relationship Id="rId52" Type="http://schemas.openxmlformats.org/officeDocument/2006/relationships/image" Target="../media/image960.png"/><Relationship Id="rId60" Type="http://schemas.openxmlformats.org/officeDocument/2006/relationships/image" Target="../media/image964.png"/><Relationship Id="rId65" Type="http://schemas.openxmlformats.org/officeDocument/2006/relationships/customXml" Target="../ink/ink955.xml"/><Relationship Id="rId73" Type="http://schemas.openxmlformats.org/officeDocument/2006/relationships/customXml" Target="../ink/ink959.xml"/><Relationship Id="rId78" Type="http://schemas.openxmlformats.org/officeDocument/2006/relationships/image" Target="../media/image973.png"/><Relationship Id="rId81" Type="http://schemas.openxmlformats.org/officeDocument/2006/relationships/customXml" Target="../ink/ink963.xml"/><Relationship Id="rId86" Type="http://schemas.openxmlformats.org/officeDocument/2006/relationships/image" Target="../media/image977.png"/><Relationship Id="rId94" Type="http://schemas.openxmlformats.org/officeDocument/2006/relationships/image" Target="../media/image981.png"/><Relationship Id="rId99" Type="http://schemas.openxmlformats.org/officeDocument/2006/relationships/customXml" Target="../ink/ink972.xml"/><Relationship Id="rId101" Type="http://schemas.openxmlformats.org/officeDocument/2006/relationships/customXml" Target="../ink/ink973.xml"/><Relationship Id="rId4" Type="http://schemas.openxmlformats.org/officeDocument/2006/relationships/image" Target="../media/image936.png"/><Relationship Id="rId9" Type="http://schemas.openxmlformats.org/officeDocument/2006/relationships/customXml" Target="../ink/ink927.xml"/><Relationship Id="rId13" Type="http://schemas.openxmlformats.org/officeDocument/2006/relationships/customXml" Target="../ink/ink929.xml"/><Relationship Id="rId18" Type="http://schemas.openxmlformats.org/officeDocument/2006/relationships/image" Target="../media/image943.png"/><Relationship Id="rId39" Type="http://schemas.openxmlformats.org/officeDocument/2006/relationships/customXml" Target="../ink/ink942.xml"/><Relationship Id="rId34" Type="http://schemas.openxmlformats.org/officeDocument/2006/relationships/image" Target="../media/image951.png"/><Relationship Id="rId50" Type="http://schemas.openxmlformats.org/officeDocument/2006/relationships/image" Target="../media/image959.png"/><Relationship Id="rId55" Type="http://schemas.openxmlformats.org/officeDocument/2006/relationships/customXml" Target="../ink/ink950.xml"/><Relationship Id="rId76" Type="http://schemas.openxmlformats.org/officeDocument/2006/relationships/image" Target="../media/image972.png"/><Relationship Id="rId97" Type="http://schemas.openxmlformats.org/officeDocument/2006/relationships/customXml" Target="../ink/ink971.xml"/><Relationship Id="rId104" Type="http://schemas.openxmlformats.org/officeDocument/2006/relationships/image" Target="../media/image986.png"/><Relationship Id="rId7" Type="http://schemas.openxmlformats.org/officeDocument/2006/relationships/customXml" Target="../ink/ink926.xml"/><Relationship Id="rId71" Type="http://schemas.openxmlformats.org/officeDocument/2006/relationships/customXml" Target="../ink/ink958.xml"/><Relationship Id="rId92" Type="http://schemas.openxmlformats.org/officeDocument/2006/relationships/image" Target="../media/image980.png"/><Relationship Id="rId2" Type="http://schemas.openxmlformats.org/officeDocument/2006/relationships/image" Target="../media/image2410.png"/><Relationship Id="rId29" Type="http://schemas.openxmlformats.org/officeDocument/2006/relationships/customXml" Target="../ink/ink937.xml"/><Relationship Id="rId24" Type="http://schemas.openxmlformats.org/officeDocument/2006/relationships/image" Target="../media/image946.png"/><Relationship Id="rId40" Type="http://schemas.openxmlformats.org/officeDocument/2006/relationships/image" Target="../media/image954.png"/><Relationship Id="rId45" Type="http://schemas.openxmlformats.org/officeDocument/2006/relationships/customXml" Target="../ink/ink945.xml"/><Relationship Id="rId66" Type="http://schemas.openxmlformats.org/officeDocument/2006/relationships/image" Target="../media/image967.png"/><Relationship Id="rId87" Type="http://schemas.openxmlformats.org/officeDocument/2006/relationships/customXml" Target="../ink/ink966.xml"/><Relationship Id="rId61" Type="http://schemas.openxmlformats.org/officeDocument/2006/relationships/customXml" Target="../ink/ink953.xml"/><Relationship Id="rId82" Type="http://schemas.openxmlformats.org/officeDocument/2006/relationships/image" Target="../media/image975.png"/><Relationship Id="rId19" Type="http://schemas.openxmlformats.org/officeDocument/2006/relationships/customXml" Target="../ink/ink932.xml"/><Relationship Id="rId14" Type="http://schemas.openxmlformats.org/officeDocument/2006/relationships/image" Target="../media/image941.png"/><Relationship Id="rId30" Type="http://schemas.openxmlformats.org/officeDocument/2006/relationships/image" Target="../media/image949.png"/><Relationship Id="rId35" Type="http://schemas.openxmlformats.org/officeDocument/2006/relationships/customXml" Target="../ink/ink940.xml"/><Relationship Id="rId56" Type="http://schemas.openxmlformats.org/officeDocument/2006/relationships/image" Target="../media/image962.png"/><Relationship Id="rId77" Type="http://schemas.openxmlformats.org/officeDocument/2006/relationships/customXml" Target="../ink/ink961.xml"/><Relationship Id="rId100" Type="http://schemas.openxmlformats.org/officeDocument/2006/relationships/image" Target="../media/image984.png"/><Relationship Id="rId105" Type="http://schemas.openxmlformats.org/officeDocument/2006/relationships/customXml" Target="../ink/ink975.xml"/><Relationship Id="rId8" Type="http://schemas.openxmlformats.org/officeDocument/2006/relationships/image" Target="../media/image938.png"/><Relationship Id="rId51" Type="http://schemas.openxmlformats.org/officeDocument/2006/relationships/customXml" Target="../ink/ink948.xml"/><Relationship Id="rId72" Type="http://schemas.openxmlformats.org/officeDocument/2006/relationships/image" Target="../media/image970.png"/><Relationship Id="rId93" Type="http://schemas.openxmlformats.org/officeDocument/2006/relationships/customXml" Target="../ink/ink969.xml"/><Relationship Id="rId98" Type="http://schemas.openxmlformats.org/officeDocument/2006/relationships/image" Target="../media/image983.png"/><Relationship Id="rId3" Type="http://schemas.openxmlformats.org/officeDocument/2006/relationships/customXml" Target="../ink/ink924.xml"/><Relationship Id="rId25" Type="http://schemas.openxmlformats.org/officeDocument/2006/relationships/customXml" Target="../ink/ink935.xml"/><Relationship Id="rId46" Type="http://schemas.openxmlformats.org/officeDocument/2006/relationships/image" Target="../media/image957.png"/><Relationship Id="rId67" Type="http://schemas.openxmlformats.org/officeDocument/2006/relationships/customXml" Target="../ink/ink95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s>
</file>

<file path=ppt/slides/_rels/slide7.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9.png"/><Relationship Id="rId42" Type="http://schemas.openxmlformats.org/officeDocument/2006/relationships/customXml" Target="../ink/ink28.xml"/><Relationship Id="rId63" Type="http://schemas.openxmlformats.org/officeDocument/2006/relationships/image" Target="../media/image40.png"/><Relationship Id="rId84" Type="http://schemas.openxmlformats.org/officeDocument/2006/relationships/customXml" Target="../ink/ink49.xml"/><Relationship Id="rId138" Type="http://schemas.openxmlformats.org/officeDocument/2006/relationships/customXml" Target="../ink/ink76.xml"/><Relationship Id="rId159" Type="http://schemas.openxmlformats.org/officeDocument/2006/relationships/image" Target="../media/image88.png"/><Relationship Id="rId170" Type="http://schemas.openxmlformats.org/officeDocument/2006/relationships/customXml" Target="../ink/ink92.xml"/><Relationship Id="rId191" Type="http://schemas.openxmlformats.org/officeDocument/2006/relationships/image" Target="../media/image104.png"/><Relationship Id="rId205" Type="http://schemas.openxmlformats.org/officeDocument/2006/relationships/image" Target="../media/image111.png"/><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23.xml"/><Relationship Id="rId53" Type="http://schemas.openxmlformats.org/officeDocument/2006/relationships/image" Target="../media/image35.png"/><Relationship Id="rId74" Type="http://schemas.openxmlformats.org/officeDocument/2006/relationships/customXml" Target="../ink/ink44.xml"/><Relationship Id="rId128" Type="http://schemas.openxmlformats.org/officeDocument/2006/relationships/customXml" Target="../ink/ink71.xml"/><Relationship Id="rId149" Type="http://schemas.openxmlformats.org/officeDocument/2006/relationships/image" Target="../media/image83.png"/><Relationship Id="rId5" Type="http://schemas.openxmlformats.org/officeDocument/2006/relationships/image" Target="../media/image11.png"/><Relationship Id="rId95" Type="http://schemas.openxmlformats.org/officeDocument/2006/relationships/image" Target="../media/image56.png"/><Relationship Id="rId160" Type="http://schemas.openxmlformats.org/officeDocument/2006/relationships/customXml" Target="../ink/ink87.xml"/><Relationship Id="rId181" Type="http://schemas.openxmlformats.org/officeDocument/2006/relationships/image" Target="../media/image99.png"/><Relationship Id="rId216" Type="http://schemas.openxmlformats.org/officeDocument/2006/relationships/customXml" Target="../ink/ink115.xml"/><Relationship Id="rId22" Type="http://schemas.openxmlformats.org/officeDocument/2006/relationships/customXml" Target="../ink/ink18.xml"/><Relationship Id="rId43" Type="http://schemas.openxmlformats.org/officeDocument/2006/relationships/image" Target="../media/image30.png"/><Relationship Id="rId64" Type="http://schemas.openxmlformats.org/officeDocument/2006/relationships/customXml" Target="../ink/ink39.xml"/><Relationship Id="rId118" Type="http://schemas.openxmlformats.org/officeDocument/2006/relationships/customXml" Target="../ink/ink66.xml"/><Relationship Id="rId139" Type="http://schemas.openxmlformats.org/officeDocument/2006/relationships/image" Target="../media/image78.png"/><Relationship Id="rId85" Type="http://schemas.openxmlformats.org/officeDocument/2006/relationships/image" Target="../media/image51.png"/><Relationship Id="rId150" Type="http://schemas.openxmlformats.org/officeDocument/2006/relationships/customXml" Target="../ink/ink82.xml"/><Relationship Id="rId171" Type="http://schemas.openxmlformats.org/officeDocument/2006/relationships/image" Target="../media/image94.png"/><Relationship Id="rId192" Type="http://schemas.openxmlformats.org/officeDocument/2006/relationships/customXml" Target="../ink/ink103.xml"/><Relationship Id="rId206" Type="http://schemas.openxmlformats.org/officeDocument/2006/relationships/customXml" Target="../ink/ink110.xml"/><Relationship Id="rId12" Type="http://schemas.openxmlformats.org/officeDocument/2006/relationships/customXml" Target="../ink/ink13.xml"/><Relationship Id="rId33" Type="http://schemas.openxmlformats.org/officeDocument/2006/relationships/image" Target="../media/image25.png"/><Relationship Id="rId108" Type="http://schemas.openxmlformats.org/officeDocument/2006/relationships/customXml" Target="../ink/ink61.xml"/><Relationship Id="rId129" Type="http://schemas.openxmlformats.org/officeDocument/2006/relationships/image" Target="../media/image73.png"/><Relationship Id="rId54" Type="http://schemas.openxmlformats.org/officeDocument/2006/relationships/customXml" Target="../ink/ink34.xml"/><Relationship Id="rId75" Type="http://schemas.openxmlformats.org/officeDocument/2006/relationships/image" Target="../media/image46.png"/><Relationship Id="rId96" Type="http://schemas.openxmlformats.org/officeDocument/2006/relationships/customXml" Target="../ink/ink55.xml"/><Relationship Id="rId140" Type="http://schemas.openxmlformats.org/officeDocument/2006/relationships/customXml" Target="../ink/ink77.xml"/><Relationship Id="rId161" Type="http://schemas.openxmlformats.org/officeDocument/2006/relationships/image" Target="../media/image89.png"/><Relationship Id="rId182" Type="http://schemas.openxmlformats.org/officeDocument/2006/relationships/customXml" Target="../ink/ink98.xml"/><Relationship Id="rId217" Type="http://schemas.openxmlformats.org/officeDocument/2006/relationships/image" Target="../media/image117.png"/><Relationship Id="rId6" Type="http://schemas.openxmlformats.org/officeDocument/2006/relationships/customXml" Target="../ink/ink10.xml"/><Relationship Id="rId23" Type="http://schemas.openxmlformats.org/officeDocument/2006/relationships/image" Target="../media/image20.png"/><Relationship Id="rId119" Type="http://schemas.openxmlformats.org/officeDocument/2006/relationships/image" Target="../media/image68.png"/><Relationship Id="rId44" Type="http://schemas.openxmlformats.org/officeDocument/2006/relationships/customXml" Target="../ink/ink29.xml"/><Relationship Id="rId65" Type="http://schemas.openxmlformats.org/officeDocument/2006/relationships/image" Target="../media/image41.png"/><Relationship Id="rId86" Type="http://schemas.openxmlformats.org/officeDocument/2006/relationships/customXml" Target="../ink/ink50.xml"/><Relationship Id="rId130" Type="http://schemas.openxmlformats.org/officeDocument/2006/relationships/customXml" Target="../ink/ink72.xml"/><Relationship Id="rId151" Type="http://schemas.openxmlformats.org/officeDocument/2006/relationships/image" Target="../media/image84.png"/><Relationship Id="rId172" Type="http://schemas.openxmlformats.org/officeDocument/2006/relationships/customXml" Target="../ink/ink93.xml"/><Relationship Id="rId193" Type="http://schemas.openxmlformats.org/officeDocument/2006/relationships/image" Target="../media/image105.png"/><Relationship Id="rId207" Type="http://schemas.openxmlformats.org/officeDocument/2006/relationships/image" Target="../media/image112.png"/><Relationship Id="rId13" Type="http://schemas.openxmlformats.org/officeDocument/2006/relationships/image" Target="../media/image15.png"/><Relationship Id="rId109" Type="http://schemas.openxmlformats.org/officeDocument/2006/relationships/image" Target="../media/image63.png"/><Relationship Id="rId34" Type="http://schemas.openxmlformats.org/officeDocument/2006/relationships/customXml" Target="../ink/ink24.xml"/><Relationship Id="rId55" Type="http://schemas.openxmlformats.org/officeDocument/2006/relationships/image" Target="../media/image36.png"/><Relationship Id="rId76" Type="http://schemas.openxmlformats.org/officeDocument/2006/relationships/customXml" Target="../ink/ink45.xml"/><Relationship Id="rId97" Type="http://schemas.openxmlformats.org/officeDocument/2006/relationships/image" Target="../media/image57.png"/><Relationship Id="rId120" Type="http://schemas.openxmlformats.org/officeDocument/2006/relationships/customXml" Target="../ink/ink67.xml"/><Relationship Id="rId141" Type="http://schemas.openxmlformats.org/officeDocument/2006/relationships/image" Target="../media/image79.png"/><Relationship Id="rId7" Type="http://schemas.openxmlformats.org/officeDocument/2006/relationships/image" Target="../media/image12.png"/><Relationship Id="rId162" Type="http://schemas.openxmlformats.org/officeDocument/2006/relationships/customXml" Target="../ink/ink88.xml"/><Relationship Id="rId183" Type="http://schemas.openxmlformats.org/officeDocument/2006/relationships/image" Target="../media/image100.png"/><Relationship Id="rId218" Type="http://schemas.openxmlformats.org/officeDocument/2006/relationships/customXml" Target="../ink/ink116.xml"/><Relationship Id="rId24" Type="http://schemas.openxmlformats.org/officeDocument/2006/relationships/customXml" Target="../ink/ink19.xml"/><Relationship Id="rId45" Type="http://schemas.openxmlformats.org/officeDocument/2006/relationships/image" Target="../media/image31.png"/><Relationship Id="rId66" Type="http://schemas.openxmlformats.org/officeDocument/2006/relationships/customXml" Target="../ink/ink40.xml"/><Relationship Id="rId87" Type="http://schemas.openxmlformats.org/officeDocument/2006/relationships/image" Target="../media/image52.png"/><Relationship Id="rId110" Type="http://schemas.openxmlformats.org/officeDocument/2006/relationships/customXml" Target="../ink/ink62.xml"/><Relationship Id="rId131" Type="http://schemas.openxmlformats.org/officeDocument/2006/relationships/image" Target="../media/image74.png"/><Relationship Id="rId152" Type="http://schemas.openxmlformats.org/officeDocument/2006/relationships/customXml" Target="../ink/ink83.xml"/><Relationship Id="rId173" Type="http://schemas.openxmlformats.org/officeDocument/2006/relationships/image" Target="../media/image95.png"/><Relationship Id="rId194" Type="http://schemas.openxmlformats.org/officeDocument/2006/relationships/customXml" Target="../ink/ink104.xml"/><Relationship Id="rId208" Type="http://schemas.openxmlformats.org/officeDocument/2006/relationships/customXml" Target="../ink/ink111.xml"/><Relationship Id="rId14" Type="http://schemas.openxmlformats.org/officeDocument/2006/relationships/customXml" Target="../ink/ink14.xml"/><Relationship Id="rId35" Type="http://schemas.openxmlformats.org/officeDocument/2006/relationships/image" Target="../media/image26.png"/><Relationship Id="rId56" Type="http://schemas.openxmlformats.org/officeDocument/2006/relationships/customXml" Target="../ink/ink35.xml"/><Relationship Id="rId77" Type="http://schemas.openxmlformats.org/officeDocument/2006/relationships/image" Target="../media/image47.png"/><Relationship Id="rId100" Type="http://schemas.openxmlformats.org/officeDocument/2006/relationships/customXml" Target="../ink/ink57.xml"/><Relationship Id="rId8" Type="http://schemas.openxmlformats.org/officeDocument/2006/relationships/customXml" Target="../ink/ink11.xml"/><Relationship Id="rId51" Type="http://schemas.openxmlformats.org/officeDocument/2006/relationships/image" Target="../media/image34.png"/><Relationship Id="rId72" Type="http://schemas.openxmlformats.org/officeDocument/2006/relationships/customXml" Target="../ink/ink43.xml"/><Relationship Id="rId93" Type="http://schemas.openxmlformats.org/officeDocument/2006/relationships/image" Target="../media/image55.png"/><Relationship Id="rId98" Type="http://schemas.openxmlformats.org/officeDocument/2006/relationships/customXml" Target="../ink/ink56.xml"/><Relationship Id="rId121" Type="http://schemas.openxmlformats.org/officeDocument/2006/relationships/image" Target="../media/image69.png"/><Relationship Id="rId142" Type="http://schemas.openxmlformats.org/officeDocument/2006/relationships/customXml" Target="../ink/ink78.xml"/><Relationship Id="rId163" Type="http://schemas.openxmlformats.org/officeDocument/2006/relationships/image" Target="../media/image90.png"/><Relationship Id="rId184" Type="http://schemas.openxmlformats.org/officeDocument/2006/relationships/customXml" Target="../ink/ink99.xml"/><Relationship Id="rId189" Type="http://schemas.openxmlformats.org/officeDocument/2006/relationships/image" Target="../media/image103.png"/><Relationship Id="rId219" Type="http://schemas.openxmlformats.org/officeDocument/2006/relationships/image" Target="../media/image118.png"/><Relationship Id="rId3" Type="http://schemas.openxmlformats.org/officeDocument/2006/relationships/image" Target="../media/image10.png"/><Relationship Id="rId214" Type="http://schemas.openxmlformats.org/officeDocument/2006/relationships/customXml" Target="../ink/ink114.xml"/><Relationship Id="rId25" Type="http://schemas.openxmlformats.org/officeDocument/2006/relationships/image" Target="../media/image21.png"/><Relationship Id="rId46" Type="http://schemas.openxmlformats.org/officeDocument/2006/relationships/customXml" Target="../ink/ink30.xml"/><Relationship Id="rId67" Type="http://schemas.openxmlformats.org/officeDocument/2006/relationships/image" Target="../media/image42.png"/><Relationship Id="rId116" Type="http://schemas.openxmlformats.org/officeDocument/2006/relationships/customXml" Target="../ink/ink65.xml"/><Relationship Id="rId137" Type="http://schemas.openxmlformats.org/officeDocument/2006/relationships/image" Target="../media/image77.png"/><Relationship Id="rId158" Type="http://schemas.openxmlformats.org/officeDocument/2006/relationships/customXml" Target="../ink/ink86.xml"/><Relationship Id="rId20" Type="http://schemas.openxmlformats.org/officeDocument/2006/relationships/customXml" Target="../ink/ink17.xml"/><Relationship Id="rId41" Type="http://schemas.openxmlformats.org/officeDocument/2006/relationships/image" Target="../media/image29.png"/><Relationship Id="rId62" Type="http://schemas.openxmlformats.org/officeDocument/2006/relationships/customXml" Target="../ink/ink38.xml"/><Relationship Id="rId83" Type="http://schemas.openxmlformats.org/officeDocument/2006/relationships/image" Target="../media/image50.png"/><Relationship Id="rId88" Type="http://schemas.openxmlformats.org/officeDocument/2006/relationships/customXml" Target="../ink/ink51.xml"/><Relationship Id="rId111" Type="http://schemas.openxmlformats.org/officeDocument/2006/relationships/image" Target="../media/image64.png"/><Relationship Id="rId132" Type="http://schemas.openxmlformats.org/officeDocument/2006/relationships/customXml" Target="../ink/ink73.xml"/><Relationship Id="rId153" Type="http://schemas.openxmlformats.org/officeDocument/2006/relationships/image" Target="../media/image85.png"/><Relationship Id="rId174" Type="http://schemas.openxmlformats.org/officeDocument/2006/relationships/customXml" Target="../ink/ink94.xml"/><Relationship Id="rId179" Type="http://schemas.openxmlformats.org/officeDocument/2006/relationships/image" Target="../media/image98.png"/><Relationship Id="rId195" Type="http://schemas.openxmlformats.org/officeDocument/2006/relationships/image" Target="../media/image106.png"/><Relationship Id="rId209" Type="http://schemas.openxmlformats.org/officeDocument/2006/relationships/image" Target="../media/image113.png"/><Relationship Id="rId190" Type="http://schemas.openxmlformats.org/officeDocument/2006/relationships/customXml" Target="../ink/ink102.xml"/><Relationship Id="rId204" Type="http://schemas.openxmlformats.org/officeDocument/2006/relationships/customXml" Target="../ink/ink109.xml"/><Relationship Id="rId220" Type="http://schemas.openxmlformats.org/officeDocument/2006/relationships/customXml" Target="../ink/ink117.xml"/><Relationship Id="rId15" Type="http://schemas.openxmlformats.org/officeDocument/2006/relationships/image" Target="../media/image16.png"/><Relationship Id="rId36" Type="http://schemas.openxmlformats.org/officeDocument/2006/relationships/customXml" Target="../ink/ink25.xml"/><Relationship Id="rId57" Type="http://schemas.openxmlformats.org/officeDocument/2006/relationships/image" Target="../media/image37.png"/><Relationship Id="rId106" Type="http://schemas.openxmlformats.org/officeDocument/2006/relationships/customXml" Target="../ink/ink60.xml"/><Relationship Id="rId127" Type="http://schemas.openxmlformats.org/officeDocument/2006/relationships/image" Target="../media/image72.png"/><Relationship Id="rId10" Type="http://schemas.openxmlformats.org/officeDocument/2006/relationships/customXml" Target="../ink/ink12.xml"/><Relationship Id="rId31" Type="http://schemas.openxmlformats.org/officeDocument/2006/relationships/image" Target="../media/image24.png"/><Relationship Id="rId52" Type="http://schemas.openxmlformats.org/officeDocument/2006/relationships/customXml" Target="../ink/ink33.xml"/><Relationship Id="rId73" Type="http://schemas.openxmlformats.org/officeDocument/2006/relationships/image" Target="../media/image45.png"/><Relationship Id="rId78" Type="http://schemas.openxmlformats.org/officeDocument/2006/relationships/customXml" Target="../ink/ink46.xml"/><Relationship Id="rId94" Type="http://schemas.openxmlformats.org/officeDocument/2006/relationships/customXml" Target="../ink/ink54.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8.xml"/><Relationship Id="rId143" Type="http://schemas.openxmlformats.org/officeDocument/2006/relationships/image" Target="../media/image80.png"/><Relationship Id="rId148" Type="http://schemas.openxmlformats.org/officeDocument/2006/relationships/customXml" Target="../ink/ink81.xml"/><Relationship Id="rId164" Type="http://schemas.openxmlformats.org/officeDocument/2006/relationships/customXml" Target="../ink/ink89.xml"/><Relationship Id="rId169" Type="http://schemas.openxmlformats.org/officeDocument/2006/relationships/image" Target="../media/image93.png"/><Relationship Id="rId185" Type="http://schemas.openxmlformats.org/officeDocument/2006/relationships/image" Target="../media/image101.png"/><Relationship Id="rId4" Type="http://schemas.openxmlformats.org/officeDocument/2006/relationships/customXml" Target="../ink/ink9.xml"/><Relationship Id="rId9" Type="http://schemas.openxmlformats.org/officeDocument/2006/relationships/image" Target="../media/image13.png"/><Relationship Id="rId180" Type="http://schemas.openxmlformats.org/officeDocument/2006/relationships/customXml" Target="../ink/ink97.xml"/><Relationship Id="rId210" Type="http://schemas.openxmlformats.org/officeDocument/2006/relationships/customXml" Target="../ink/ink112.xml"/><Relationship Id="rId215" Type="http://schemas.openxmlformats.org/officeDocument/2006/relationships/image" Target="../media/image116.png"/><Relationship Id="rId26" Type="http://schemas.openxmlformats.org/officeDocument/2006/relationships/customXml" Target="../ink/ink20.xml"/><Relationship Id="rId47" Type="http://schemas.openxmlformats.org/officeDocument/2006/relationships/image" Target="../media/image32.png"/><Relationship Id="rId68" Type="http://schemas.openxmlformats.org/officeDocument/2006/relationships/customXml" Target="../ink/ink41.xml"/><Relationship Id="rId89" Type="http://schemas.openxmlformats.org/officeDocument/2006/relationships/image" Target="../media/image53.png"/><Relationship Id="rId112" Type="http://schemas.openxmlformats.org/officeDocument/2006/relationships/customXml" Target="../ink/ink63.xml"/><Relationship Id="rId133" Type="http://schemas.openxmlformats.org/officeDocument/2006/relationships/image" Target="../media/image75.png"/><Relationship Id="rId154" Type="http://schemas.openxmlformats.org/officeDocument/2006/relationships/customXml" Target="../ink/ink84.xml"/><Relationship Id="rId175" Type="http://schemas.openxmlformats.org/officeDocument/2006/relationships/image" Target="../media/image96.png"/><Relationship Id="rId196" Type="http://schemas.openxmlformats.org/officeDocument/2006/relationships/customXml" Target="../ink/ink105.xml"/><Relationship Id="rId200" Type="http://schemas.openxmlformats.org/officeDocument/2006/relationships/customXml" Target="../ink/ink107.xml"/><Relationship Id="rId16" Type="http://schemas.openxmlformats.org/officeDocument/2006/relationships/customXml" Target="../ink/ink15.xml"/><Relationship Id="rId221" Type="http://schemas.openxmlformats.org/officeDocument/2006/relationships/image" Target="../media/image119.png"/><Relationship Id="rId37" Type="http://schemas.openxmlformats.org/officeDocument/2006/relationships/image" Target="../media/image27.png"/><Relationship Id="rId58" Type="http://schemas.openxmlformats.org/officeDocument/2006/relationships/customXml" Target="../ink/ink36.xml"/><Relationship Id="rId79" Type="http://schemas.openxmlformats.org/officeDocument/2006/relationships/image" Target="../media/image48.png"/><Relationship Id="rId102" Type="http://schemas.openxmlformats.org/officeDocument/2006/relationships/customXml" Target="../ink/ink58.xml"/><Relationship Id="rId123" Type="http://schemas.openxmlformats.org/officeDocument/2006/relationships/image" Target="../media/image70.png"/><Relationship Id="rId144" Type="http://schemas.openxmlformats.org/officeDocument/2006/relationships/customXml" Target="../ink/ink79.xml"/><Relationship Id="rId90" Type="http://schemas.openxmlformats.org/officeDocument/2006/relationships/customXml" Target="../ink/ink52.xml"/><Relationship Id="rId165" Type="http://schemas.openxmlformats.org/officeDocument/2006/relationships/image" Target="../media/image91.png"/><Relationship Id="rId186" Type="http://schemas.openxmlformats.org/officeDocument/2006/relationships/customXml" Target="../ink/ink100.xml"/><Relationship Id="rId211" Type="http://schemas.openxmlformats.org/officeDocument/2006/relationships/image" Target="../media/image114.png"/><Relationship Id="rId27" Type="http://schemas.openxmlformats.org/officeDocument/2006/relationships/image" Target="../media/image22.png"/><Relationship Id="rId48" Type="http://schemas.openxmlformats.org/officeDocument/2006/relationships/customXml" Target="../ink/ink31.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74.xml"/><Relationship Id="rId80" Type="http://schemas.openxmlformats.org/officeDocument/2006/relationships/customXml" Target="../ink/ink47.xml"/><Relationship Id="rId155" Type="http://schemas.openxmlformats.org/officeDocument/2006/relationships/image" Target="../media/image86.png"/><Relationship Id="rId176" Type="http://schemas.openxmlformats.org/officeDocument/2006/relationships/customXml" Target="../ink/ink95.xml"/><Relationship Id="rId197" Type="http://schemas.openxmlformats.org/officeDocument/2006/relationships/image" Target="../media/image107.png"/><Relationship Id="rId201" Type="http://schemas.openxmlformats.org/officeDocument/2006/relationships/image" Target="../media/image109.png"/><Relationship Id="rId222" Type="http://schemas.openxmlformats.org/officeDocument/2006/relationships/customXml" Target="../ink/ink118.xml"/><Relationship Id="rId17" Type="http://schemas.openxmlformats.org/officeDocument/2006/relationships/image" Target="../media/image17.png"/><Relationship Id="rId38" Type="http://schemas.openxmlformats.org/officeDocument/2006/relationships/customXml" Target="../ink/ink26.xml"/><Relationship Id="rId59" Type="http://schemas.openxmlformats.org/officeDocument/2006/relationships/image" Target="../media/image38.png"/><Relationship Id="rId103" Type="http://schemas.openxmlformats.org/officeDocument/2006/relationships/image" Target="../media/image60.png"/><Relationship Id="rId124" Type="http://schemas.openxmlformats.org/officeDocument/2006/relationships/customXml" Target="../ink/ink69.xml"/><Relationship Id="rId70" Type="http://schemas.openxmlformats.org/officeDocument/2006/relationships/customXml" Target="../ink/ink42.xml"/><Relationship Id="rId91" Type="http://schemas.openxmlformats.org/officeDocument/2006/relationships/image" Target="../media/image54.png"/><Relationship Id="rId145" Type="http://schemas.openxmlformats.org/officeDocument/2006/relationships/image" Target="../media/image81.png"/><Relationship Id="rId166" Type="http://schemas.openxmlformats.org/officeDocument/2006/relationships/customXml" Target="../ink/ink90.xml"/><Relationship Id="rId187" Type="http://schemas.openxmlformats.org/officeDocument/2006/relationships/image" Target="../media/image102.png"/><Relationship Id="rId1" Type="http://schemas.openxmlformats.org/officeDocument/2006/relationships/slideLayout" Target="../slideLayouts/slideLayout1.xml"/><Relationship Id="rId212" Type="http://schemas.openxmlformats.org/officeDocument/2006/relationships/customXml" Target="../ink/ink113.xml"/><Relationship Id="rId28" Type="http://schemas.openxmlformats.org/officeDocument/2006/relationships/customXml" Target="../ink/ink21.xml"/><Relationship Id="rId49" Type="http://schemas.openxmlformats.org/officeDocument/2006/relationships/image" Target="../media/image33.png"/><Relationship Id="rId114" Type="http://schemas.openxmlformats.org/officeDocument/2006/relationships/customXml" Target="../ink/ink64.xml"/><Relationship Id="rId60" Type="http://schemas.openxmlformats.org/officeDocument/2006/relationships/customXml" Target="../ink/ink37.xml"/><Relationship Id="rId81" Type="http://schemas.openxmlformats.org/officeDocument/2006/relationships/image" Target="../media/image49.png"/><Relationship Id="rId135" Type="http://schemas.openxmlformats.org/officeDocument/2006/relationships/image" Target="../media/image76.png"/><Relationship Id="rId156" Type="http://schemas.openxmlformats.org/officeDocument/2006/relationships/customXml" Target="../ink/ink85.xml"/><Relationship Id="rId177" Type="http://schemas.openxmlformats.org/officeDocument/2006/relationships/image" Target="../media/image97.png"/><Relationship Id="rId198" Type="http://schemas.openxmlformats.org/officeDocument/2006/relationships/customXml" Target="../ink/ink106.xml"/><Relationship Id="rId202" Type="http://schemas.openxmlformats.org/officeDocument/2006/relationships/customXml" Target="../ink/ink108.xml"/><Relationship Id="rId223" Type="http://schemas.openxmlformats.org/officeDocument/2006/relationships/image" Target="../media/image120.png"/><Relationship Id="rId18" Type="http://schemas.openxmlformats.org/officeDocument/2006/relationships/customXml" Target="../ink/ink16.xml"/><Relationship Id="rId39" Type="http://schemas.openxmlformats.org/officeDocument/2006/relationships/image" Target="../media/image28.png"/><Relationship Id="rId50" Type="http://schemas.openxmlformats.org/officeDocument/2006/relationships/customXml" Target="../ink/ink32.xml"/><Relationship Id="rId104" Type="http://schemas.openxmlformats.org/officeDocument/2006/relationships/customXml" Target="../ink/ink59.xml"/><Relationship Id="rId125" Type="http://schemas.openxmlformats.org/officeDocument/2006/relationships/image" Target="../media/image71.png"/><Relationship Id="rId146" Type="http://schemas.openxmlformats.org/officeDocument/2006/relationships/customXml" Target="../ink/ink80.xml"/><Relationship Id="rId167" Type="http://schemas.openxmlformats.org/officeDocument/2006/relationships/image" Target="../media/image92.png"/><Relationship Id="rId188" Type="http://schemas.openxmlformats.org/officeDocument/2006/relationships/customXml" Target="../ink/ink101.xml"/><Relationship Id="rId71" Type="http://schemas.openxmlformats.org/officeDocument/2006/relationships/image" Target="../media/image44.png"/><Relationship Id="rId92" Type="http://schemas.openxmlformats.org/officeDocument/2006/relationships/customXml" Target="../ink/ink53.xml"/><Relationship Id="rId213" Type="http://schemas.openxmlformats.org/officeDocument/2006/relationships/image" Target="../media/image115.png"/><Relationship Id="rId2" Type="http://schemas.openxmlformats.org/officeDocument/2006/relationships/customXml" Target="../ink/ink8.xml"/><Relationship Id="rId29" Type="http://schemas.openxmlformats.org/officeDocument/2006/relationships/image" Target="../media/image23.png"/><Relationship Id="rId40" Type="http://schemas.openxmlformats.org/officeDocument/2006/relationships/customXml" Target="../ink/ink27.xml"/><Relationship Id="rId115" Type="http://schemas.openxmlformats.org/officeDocument/2006/relationships/image" Target="../media/image66.png"/><Relationship Id="rId136" Type="http://schemas.openxmlformats.org/officeDocument/2006/relationships/customXml" Target="../ink/ink75.xml"/><Relationship Id="rId157" Type="http://schemas.openxmlformats.org/officeDocument/2006/relationships/image" Target="../media/image87.png"/><Relationship Id="rId178" Type="http://schemas.openxmlformats.org/officeDocument/2006/relationships/customXml" Target="../ink/ink96.xml"/><Relationship Id="rId61" Type="http://schemas.openxmlformats.org/officeDocument/2006/relationships/image" Target="../media/image39.png"/><Relationship Id="rId82" Type="http://schemas.openxmlformats.org/officeDocument/2006/relationships/customXml" Target="../ink/ink48.xml"/><Relationship Id="rId199" Type="http://schemas.openxmlformats.org/officeDocument/2006/relationships/image" Target="../media/image108.png"/><Relationship Id="rId203" Type="http://schemas.openxmlformats.org/officeDocument/2006/relationships/image" Target="../media/image110.png"/><Relationship Id="rId19" Type="http://schemas.openxmlformats.org/officeDocument/2006/relationships/image" Target="../media/image18.png"/><Relationship Id="rId30" Type="http://schemas.openxmlformats.org/officeDocument/2006/relationships/customXml" Target="../ink/ink22.xml"/><Relationship Id="rId105" Type="http://schemas.openxmlformats.org/officeDocument/2006/relationships/image" Target="../media/image61.png"/><Relationship Id="rId126" Type="http://schemas.openxmlformats.org/officeDocument/2006/relationships/customXml" Target="../ink/ink70.xml"/><Relationship Id="rId147" Type="http://schemas.openxmlformats.org/officeDocument/2006/relationships/image" Target="../media/image82.png"/><Relationship Id="rId168" Type="http://schemas.openxmlformats.org/officeDocument/2006/relationships/customXml" Target="../ink/ink91.xml"/></Relationships>
</file>

<file path=ppt/slides/_rels/slide8.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customXml" Target="../ink/ink127.xml"/><Relationship Id="rId26" Type="http://schemas.openxmlformats.org/officeDocument/2006/relationships/customXml" Target="../ink/ink131.xml"/><Relationship Id="rId39" Type="http://schemas.openxmlformats.org/officeDocument/2006/relationships/image" Target="../media/image139.png"/><Relationship Id="rId21" Type="http://schemas.openxmlformats.org/officeDocument/2006/relationships/image" Target="../media/image130.png"/><Relationship Id="rId34" Type="http://schemas.openxmlformats.org/officeDocument/2006/relationships/customXml" Target="../ink/ink135.xml"/><Relationship Id="rId42" Type="http://schemas.openxmlformats.org/officeDocument/2006/relationships/customXml" Target="../ink/ink139.xml"/><Relationship Id="rId7" Type="http://schemas.openxmlformats.org/officeDocument/2006/relationships/image" Target="../media/image123.png"/><Relationship Id="rId2" Type="http://schemas.openxmlformats.org/officeDocument/2006/relationships/customXml" Target="../ink/ink119.xml"/><Relationship Id="rId16" Type="http://schemas.openxmlformats.org/officeDocument/2006/relationships/customXml" Target="../ink/ink126.xml"/><Relationship Id="rId20" Type="http://schemas.openxmlformats.org/officeDocument/2006/relationships/customXml" Target="../ink/ink128.xml"/><Relationship Id="rId29" Type="http://schemas.openxmlformats.org/officeDocument/2006/relationships/image" Target="../media/image134.png"/><Relationship Id="rId41"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customXml" Target="../ink/ink121.xml"/><Relationship Id="rId11" Type="http://schemas.openxmlformats.org/officeDocument/2006/relationships/image" Target="../media/image125.png"/><Relationship Id="rId24" Type="http://schemas.openxmlformats.org/officeDocument/2006/relationships/customXml" Target="../ink/ink130.xml"/><Relationship Id="rId32" Type="http://schemas.openxmlformats.org/officeDocument/2006/relationships/customXml" Target="../ink/ink134.xml"/><Relationship Id="rId37" Type="http://schemas.openxmlformats.org/officeDocument/2006/relationships/image" Target="../media/image138.png"/><Relationship Id="rId40" Type="http://schemas.openxmlformats.org/officeDocument/2006/relationships/customXml" Target="../ink/ink138.xml"/><Relationship Id="rId5" Type="http://schemas.openxmlformats.org/officeDocument/2006/relationships/image" Target="../media/image122.png"/><Relationship Id="rId15" Type="http://schemas.openxmlformats.org/officeDocument/2006/relationships/image" Target="../media/image127.png"/><Relationship Id="rId23" Type="http://schemas.openxmlformats.org/officeDocument/2006/relationships/image" Target="../media/image131.png"/><Relationship Id="rId28" Type="http://schemas.openxmlformats.org/officeDocument/2006/relationships/customXml" Target="../ink/ink132.xml"/><Relationship Id="rId36" Type="http://schemas.openxmlformats.org/officeDocument/2006/relationships/customXml" Target="../ink/ink136.xml"/><Relationship Id="rId10" Type="http://schemas.openxmlformats.org/officeDocument/2006/relationships/customXml" Target="../ink/ink123.xml"/><Relationship Id="rId19" Type="http://schemas.openxmlformats.org/officeDocument/2006/relationships/image" Target="../media/image129.png"/><Relationship Id="rId31" Type="http://schemas.openxmlformats.org/officeDocument/2006/relationships/image" Target="../media/image135.png"/><Relationship Id="rId4" Type="http://schemas.openxmlformats.org/officeDocument/2006/relationships/customXml" Target="../ink/ink120.xml"/><Relationship Id="rId9" Type="http://schemas.openxmlformats.org/officeDocument/2006/relationships/image" Target="../media/image124.png"/><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133.png"/><Relationship Id="rId30" Type="http://schemas.openxmlformats.org/officeDocument/2006/relationships/customXml" Target="../ink/ink133.xml"/><Relationship Id="rId35" Type="http://schemas.openxmlformats.org/officeDocument/2006/relationships/image" Target="../media/image137.png"/><Relationship Id="rId43" Type="http://schemas.openxmlformats.org/officeDocument/2006/relationships/image" Target="../media/image141.png"/><Relationship Id="rId8" Type="http://schemas.openxmlformats.org/officeDocument/2006/relationships/customXml" Target="../ink/ink122.xml"/><Relationship Id="rId3" Type="http://schemas.openxmlformats.org/officeDocument/2006/relationships/image" Target="../media/image121.png"/><Relationship Id="rId12" Type="http://schemas.openxmlformats.org/officeDocument/2006/relationships/customXml" Target="../ink/ink124.xml"/><Relationship Id="rId17" Type="http://schemas.openxmlformats.org/officeDocument/2006/relationships/image" Target="../media/image128.png"/><Relationship Id="rId25" Type="http://schemas.openxmlformats.org/officeDocument/2006/relationships/image" Target="../media/image132.png"/><Relationship Id="rId33" Type="http://schemas.openxmlformats.org/officeDocument/2006/relationships/image" Target="../media/image136.png"/><Relationship Id="rId38" Type="http://schemas.openxmlformats.org/officeDocument/2006/relationships/customXml" Target="../ink/ink137.xml"/></Relationships>
</file>

<file path=ppt/slides/_rels/slide9.xml.rels><?xml version="1.0" encoding="UTF-8" standalone="yes"?>
<Relationships xmlns="http://schemas.openxmlformats.org/package/2006/relationships"><Relationship Id="rId117" Type="http://schemas.openxmlformats.org/officeDocument/2006/relationships/image" Target="../media/image199.png"/><Relationship Id="rId21" Type="http://schemas.openxmlformats.org/officeDocument/2006/relationships/image" Target="../media/image151.png"/><Relationship Id="rId42" Type="http://schemas.openxmlformats.org/officeDocument/2006/relationships/customXml" Target="../ink/ink152.xml"/><Relationship Id="rId63" Type="http://schemas.openxmlformats.org/officeDocument/2006/relationships/image" Target="../media/image172.png"/><Relationship Id="rId84" Type="http://schemas.openxmlformats.org/officeDocument/2006/relationships/customXml" Target="../ink/ink173.xml"/><Relationship Id="rId138" Type="http://schemas.openxmlformats.org/officeDocument/2006/relationships/customXml" Target="../ink/ink200.xml"/><Relationship Id="rId159" Type="http://schemas.openxmlformats.org/officeDocument/2006/relationships/image" Target="../media/image220.png"/><Relationship Id="rId170" Type="http://schemas.openxmlformats.org/officeDocument/2006/relationships/customXml" Target="../ink/ink216.xml"/><Relationship Id="rId191" Type="http://schemas.openxmlformats.org/officeDocument/2006/relationships/image" Target="../media/image236.png"/><Relationship Id="rId205" Type="http://schemas.openxmlformats.org/officeDocument/2006/relationships/image" Target="../media/image243.png"/><Relationship Id="rId107" Type="http://schemas.openxmlformats.org/officeDocument/2006/relationships/image" Target="../media/image194.png"/><Relationship Id="rId11" Type="http://schemas.openxmlformats.org/officeDocument/2006/relationships/image" Target="../media/image146.wmf"/><Relationship Id="rId32" Type="http://schemas.openxmlformats.org/officeDocument/2006/relationships/customXml" Target="../ink/ink147.xml"/><Relationship Id="rId53" Type="http://schemas.openxmlformats.org/officeDocument/2006/relationships/image" Target="../media/image167.png"/><Relationship Id="rId74" Type="http://schemas.openxmlformats.org/officeDocument/2006/relationships/customXml" Target="../ink/ink168.xml"/><Relationship Id="rId128" Type="http://schemas.openxmlformats.org/officeDocument/2006/relationships/customXml" Target="../ink/ink195.xml"/><Relationship Id="rId149" Type="http://schemas.openxmlformats.org/officeDocument/2006/relationships/image" Target="../media/image215.png"/><Relationship Id="rId5" Type="http://schemas.openxmlformats.org/officeDocument/2006/relationships/image" Target="../media/image143.wmf"/><Relationship Id="rId95" Type="http://schemas.openxmlformats.org/officeDocument/2006/relationships/image" Target="../media/image188.png"/><Relationship Id="rId160" Type="http://schemas.openxmlformats.org/officeDocument/2006/relationships/customXml" Target="../ink/ink211.xml"/><Relationship Id="rId181" Type="http://schemas.openxmlformats.org/officeDocument/2006/relationships/image" Target="../media/image231.png"/><Relationship Id="rId216" Type="http://schemas.openxmlformats.org/officeDocument/2006/relationships/customXml" Target="../ink/ink239.xml"/><Relationship Id="rId22" Type="http://schemas.openxmlformats.org/officeDocument/2006/relationships/customXml" Target="../ink/ink142.xml"/><Relationship Id="rId43" Type="http://schemas.openxmlformats.org/officeDocument/2006/relationships/image" Target="../media/image162.png"/><Relationship Id="rId64" Type="http://schemas.openxmlformats.org/officeDocument/2006/relationships/customXml" Target="../ink/ink163.xml"/><Relationship Id="rId118" Type="http://schemas.openxmlformats.org/officeDocument/2006/relationships/customXml" Target="../ink/ink190.xml"/><Relationship Id="rId139" Type="http://schemas.openxmlformats.org/officeDocument/2006/relationships/image" Target="../media/image210.png"/><Relationship Id="rId85" Type="http://schemas.openxmlformats.org/officeDocument/2006/relationships/image" Target="../media/image183.png"/><Relationship Id="rId150" Type="http://schemas.openxmlformats.org/officeDocument/2006/relationships/customXml" Target="../ink/ink206.xml"/><Relationship Id="rId171" Type="http://schemas.openxmlformats.org/officeDocument/2006/relationships/image" Target="../media/image226.png"/><Relationship Id="rId192" Type="http://schemas.openxmlformats.org/officeDocument/2006/relationships/customXml" Target="../ink/ink227.xml"/><Relationship Id="rId206" Type="http://schemas.openxmlformats.org/officeDocument/2006/relationships/customXml" Target="../ink/ink234.xml"/><Relationship Id="rId12" Type="http://schemas.openxmlformats.org/officeDocument/2006/relationships/oleObject" Target="../embeddings/oleObject6.bin"/><Relationship Id="rId33" Type="http://schemas.openxmlformats.org/officeDocument/2006/relationships/image" Target="../media/image157.png"/><Relationship Id="rId108" Type="http://schemas.openxmlformats.org/officeDocument/2006/relationships/customXml" Target="../ink/ink185.xml"/><Relationship Id="rId129" Type="http://schemas.openxmlformats.org/officeDocument/2006/relationships/image" Target="../media/image205.png"/><Relationship Id="rId54" Type="http://schemas.openxmlformats.org/officeDocument/2006/relationships/customXml" Target="../ink/ink158.xml"/><Relationship Id="rId75" Type="http://schemas.openxmlformats.org/officeDocument/2006/relationships/image" Target="../media/image178.png"/><Relationship Id="rId96" Type="http://schemas.openxmlformats.org/officeDocument/2006/relationships/customXml" Target="../ink/ink179.xml"/><Relationship Id="rId140" Type="http://schemas.openxmlformats.org/officeDocument/2006/relationships/customXml" Target="../ink/ink201.xml"/><Relationship Id="rId161" Type="http://schemas.openxmlformats.org/officeDocument/2006/relationships/image" Target="../media/image221.png"/><Relationship Id="rId182" Type="http://schemas.openxmlformats.org/officeDocument/2006/relationships/customXml" Target="../ink/ink222.xml"/><Relationship Id="rId217" Type="http://schemas.openxmlformats.org/officeDocument/2006/relationships/image" Target="../media/image249.png"/><Relationship Id="rId6" Type="http://schemas.openxmlformats.org/officeDocument/2006/relationships/oleObject" Target="../embeddings/oleObject3.bin"/><Relationship Id="rId23" Type="http://schemas.openxmlformats.org/officeDocument/2006/relationships/image" Target="../media/image152.png"/><Relationship Id="rId119" Type="http://schemas.openxmlformats.org/officeDocument/2006/relationships/image" Target="../media/image200.png"/><Relationship Id="rId44" Type="http://schemas.openxmlformats.org/officeDocument/2006/relationships/customXml" Target="../ink/ink153.xml"/><Relationship Id="rId65" Type="http://schemas.openxmlformats.org/officeDocument/2006/relationships/image" Target="../media/image173.png"/><Relationship Id="rId86" Type="http://schemas.openxmlformats.org/officeDocument/2006/relationships/customXml" Target="../ink/ink174.xml"/><Relationship Id="rId130" Type="http://schemas.openxmlformats.org/officeDocument/2006/relationships/customXml" Target="../ink/ink196.xml"/><Relationship Id="rId151" Type="http://schemas.openxmlformats.org/officeDocument/2006/relationships/image" Target="../media/image216.png"/><Relationship Id="rId172" Type="http://schemas.openxmlformats.org/officeDocument/2006/relationships/customXml" Target="../ink/ink217.xml"/><Relationship Id="rId193" Type="http://schemas.openxmlformats.org/officeDocument/2006/relationships/image" Target="../media/image237.png"/><Relationship Id="rId207" Type="http://schemas.openxmlformats.org/officeDocument/2006/relationships/image" Target="../media/image244.png"/><Relationship Id="rId13" Type="http://schemas.openxmlformats.org/officeDocument/2006/relationships/image" Target="../media/image147.wmf"/><Relationship Id="rId109" Type="http://schemas.openxmlformats.org/officeDocument/2006/relationships/image" Target="../media/image195.png"/><Relationship Id="rId34" Type="http://schemas.openxmlformats.org/officeDocument/2006/relationships/customXml" Target="../ink/ink148.xml"/><Relationship Id="rId55" Type="http://schemas.openxmlformats.org/officeDocument/2006/relationships/image" Target="../media/image168.png"/><Relationship Id="rId76" Type="http://schemas.openxmlformats.org/officeDocument/2006/relationships/customXml" Target="../ink/ink169.xml"/><Relationship Id="rId97" Type="http://schemas.openxmlformats.org/officeDocument/2006/relationships/image" Target="../media/image189.png"/><Relationship Id="rId120" Type="http://schemas.openxmlformats.org/officeDocument/2006/relationships/customXml" Target="../ink/ink191.xml"/><Relationship Id="rId141" Type="http://schemas.openxmlformats.org/officeDocument/2006/relationships/image" Target="../media/image211.png"/><Relationship Id="rId7" Type="http://schemas.openxmlformats.org/officeDocument/2006/relationships/image" Target="../media/image144.wmf"/><Relationship Id="rId162" Type="http://schemas.openxmlformats.org/officeDocument/2006/relationships/customXml" Target="../ink/ink212.xml"/><Relationship Id="rId183" Type="http://schemas.openxmlformats.org/officeDocument/2006/relationships/image" Target="../media/image232.png"/><Relationship Id="rId218" Type="http://schemas.openxmlformats.org/officeDocument/2006/relationships/customXml" Target="../ink/ink240.xml"/><Relationship Id="rId24" Type="http://schemas.openxmlformats.org/officeDocument/2006/relationships/customXml" Target="../ink/ink143.xml"/><Relationship Id="rId45" Type="http://schemas.openxmlformats.org/officeDocument/2006/relationships/image" Target="../media/image163.png"/><Relationship Id="rId66" Type="http://schemas.openxmlformats.org/officeDocument/2006/relationships/customXml" Target="../ink/ink164.xml"/><Relationship Id="rId87" Type="http://schemas.openxmlformats.org/officeDocument/2006/relationships/image" Target="../media/image184.png"/><Relationship Id="rId110" Type="http://schemas.openxmlformats.org/officeDocument/2006/relationships/customXml" Target="../ink/ink186.xml"/><Relationship Id="rId131" Type="http://schemas.openxmlformats.org/officeDocument/2006/relationships/image" Target="../media/image206.png"/><Relationship Id="rId152" Type="http://schemas.openxmlformats.org/officeDocument/2006/relationships/customXml" Target="../ink/ink207.xml"/><Relationship Id="rId173" Type="http://schemas.openxmlformats.org/officeDocument/2006/relationships/image" Target="../media/image227.png"/><Relationship Id="rId194" Type="http://schemas.openxmlformats.org/officeDocument/2006/relationships/customXml" Target="../ink/ink228.xml"/><Relationship Id="rId208" Type="http://schemas.openxmlformats.org/officeDocument/2006/relationships/customXml" Target="../ink/ink235.xml"/><Relationship Id="rId14" Type="http://schemas.openxmlformats.org/officeDocument/2006/relationships/oleObject" Target="../embeddings/oleObject7.bin"/><Relationship Id="rId35" Type="http://schemas.openxmlformats.org/officeDocument/2006/relationships/image" Target="../media/image158.png"/><Relationship Id="rId56" Type="http://schemas.openxmlformats.org/officeDocument/2006/relationships/customXml" Target="../ink/ink159.xml"/><Relationship Id="rId77" Type="http://schemas.openxmlformats.org/officeDocument/2006/relationships/image" Target="../media/image179.png"/><Relationship Id="rId100" Type="http://schemas.openxmlformats.org/officeDocument/2006/relationships/customXml" Target="../ink/ink181.xml"/><Relationship Id="rId8" Type="http://schemas.openxmlformats.org/officeDocument/2006/relationships/oleObject" Target="../embeddings/oleObject4.bin"/><Relationship Id="rId51" Type="http://schemas.openxmlformats.org/officeDocument/2006/relationships/image" Target="../media/image166.png"/><Relationship Id="rId72" Type="http://schemas.openxmlformats.org/officeDocument/2006/relationships/customXml" Target="../ink/ink167.xml"/><Relationship Id="rId93" Type="http://schemas.openxmlformats.org/officeDocument/2006/relationships/image" Target="../media/image187.png"/><Relationship Id="rId98" Type="http://schemas.openxmlformats.org/officeDocument/2006/relationships/customXml" Target="../ink/ink180.xml"/><Relationship Id="rId121" Type="http://schemas.openxmlformats.org/officeDocument/2006/relationships/image" Target="../media/image201.png"/><Relationship Id="rId142" Type="http://schemas.openxmlformats.org/officeDocument/2006/relationships/customXml" Target="../ink/ink202.xml"/><Relationship Id="rId163" Type="http://schemas.openxmlformats.org/officeDocument/2006/relationships/image" Target="../media/image222.png"/><Relationship Id="rId184" Type="http://schemas.openxmlformats.org/officeDocument/2006/relationships/customXml" Target="../ink/ink223.xml"/><Relationship Id="rId189" Type="http://schemas.openxmlformats.org/officeDocument/2006/relationships/image" Target="../media/image235.png"/><Relationship Id="rId219" Type="http://schemas.openxmlformats.org/officeDocument/2006/relationships/image" Target="../media/image250.png"/><Relationship Id="rId3" Type="http://schemas.openxmlformats.org/officeDocument/2006/relationships/image" Target="../media/image142.wmf"/><Relationship Id="rId214" Type="http://schemas.openxmlformats.org/officeDocument/2006/relationships/customXml" Target="../ink/ink238.xml"/><Relationship Id="rId25" Type="http://schemas.openxmlformats.org/officeDocument/2006/relationships/image" Target="../media/image153.png"/><Relationship Id="rId46" Type="http://schemas.openxmlformats.org/officeDocument/2006/relationships/customXml" Target="../ink/ink154.xml"/><Relationship Id="rId67" Type="http://schemas.openxmlformats.org/officeDocument/2006/relationships/image" Target="../media/image174.png"/><Relationship Id="rId116" Type="http://schemas.openxmlformats.org/officeDocument/2006/relationships/customXml" Target="../ink/ink189.xml"/><Relationship Id="rId137" Type="http://schemas.openxmlformats.org/officeDocument/2006/relationships/image" Target="../media/image209.png"/><Relationship Id="rId158" Type="http://schemas.openxmlformats.org/officeDocument/2006/relationships/customXml" Target="../ink/ink210.xml"/><Relationship Id="rId20" Type="http://schemas.openxmlformats.org/officeDocument/2006/relationships/customXml" Target="../ink/ink141.xml"/><Relationship Id="rId41" Type="http://schemas.openxmlformats.org/officeDocument/2006/relationships/image" Target="../media/image161.png"/><Relationship Id="rId62" Type="http://schemas.openxmlformats.org/officeDocument/2006/relationships/customXml" Target="../ink/ink162.xml"/><Relationship Id="rId83" Type="http://schemas.openxmlformats.org/officeDocument/2006/relationships/image" Target="../media/image182.png"/><Relationship Id="rId88" Type="http://schemas.openxmlformats.org/officeDocument/2006/relationships/customXml" Target="../ink/ink175.xml"/><Relationship Id="rId111" Type="http://schemas.openxmlformats.org/officeDocument/2006/relationships/image" Target="../media/image196.png"/><Relationship Id="rId132" Type="http://schemas.openxmlformats.org/officeDocument/2006/relationships/customXml" Target="../ink/ink197.xml"/><Relationship Id="rId153" Type="http://schemas.openxmlformats.org/officeDocument/2006/relationships/image" Target="../media/image217.png"/><Relationship Id="rId174" Type="http://schemas.openxmlformats.org/officeDocument/2006/relationships/customXml" Target="../ink/ink218.xml"/><Relationship Id="rId179" Type="http://schemas.openxmlformats.org/officeDocument/2006/relationships/image" Target="../media/image230.png"/><Relationship Id="rId195" Type="http://schemas.openxmlformats.org/officeDocument/2006/relationships/image" Target="../media/image238.png"/><Relationship Id="rId209" Type="http://schemas.openxmlformats.org/officeDocument/2006/relationships/image" Target="../media/image245.png"/><Relationship Id="rId190" Type="http://schemas.openxmlformats.org/officeDocument/2006/relationships/customXml" Target="../ink/ink226.xml"/><Relationship Id="rId204" Type="http://schemas.openxmlformats.org/officeDocument/2006/relationships/customXml" Target="../ink/ink233.xml"/><Relationship Id="rId220" Type="http://schemas.openxmlformats.org/officeDocument/2006/relationships/customXml" Target="../ink/ink241.xml"/><Relationship Id="rId15" Type="http://schemas.openxmlformats.org/officeDocument/2006/relationships/image" Target="../media/image148.wmf"/><Relationship Id="rId36" Type="http://schemas.openxmlformats.org/officeDocument/2006/relationships/customXml" Target="../ink/ink149.xml"/><Relationship Id="rId57" Type="http://schemas.openxmlformats.org/officeDocument/2006/relationships/image" Target="../media/image169.png"/><Relationship Id="rId106" Type="http://schemas.openxmlformats.org/officeDocument/2006/relationships/customXml" Target="../ink/ink184.xml"/><Relationship Id="rId127" Type="http://schemas.openxmlformats.org/officeDocument/2006/relationships/image" Target="../media/image204.png"/><Relationship Id="rId10" Type="http://schemas.openxmlformats.org/officeDocument/2006/relationships/oleObject" Target="../embeddings/oleObject5.bin"/><Relationship Id="rId31" Type="http://schemas.openxmlformats.org/officeDocument/2006/relationships/image" Target="../media/image156.png"/><Relationship Id="rId52" Type="http://schemas.openxmlformats.org/officeDocument/2006/relationships/customXml" Target="../ink/ink157.xml"/><Relationship Id="rId73" Type="http://schemas.openxmlformats.org/officeDocument/2006/relationships/image" Target="../media/image177.png"/><Relationship Id="rId78" Type="http://schemas.openxmlformats.org/officeDocument/2006/relationships/customXml" Target="../ink/ink170.xml"/><Relationship Id="rId94" Type="http://schemas.openxmlformats.org/officeDocument/2006/relationships/customXml" Target="../ink/ink178.xml"/><Relationship Id="rId99" Type="http://schemas.openxmlformats.org/officeDocument/2006/relationships/image" Target="../media/image190.png"/><Relationship Id="rId101" Type="http://schemas.openxmlformats.org/officeDocument/2006/relationships/image" Target="../media/image191.png"/><Relationship Id="rId122" Type="http://schemas.openxmlformats.org/officeDocument/2006/relationships/customXml" Target="../ink/ink192.xml"/><Relationship Id="rId143" Type="http://schemas.openxmlformats.org/officeDocument/2006/relationships/image" Target="../media/image212.png"/><Relationship Id="rId148" Type="http://schemas.openxmlformats.org/officeDocument/2006/relationships/customXml" Target="../ink/ink205.xml"/><Relationship Id="rId164" Type="http://schemas.openxmlformats.org/officeDocument/2006/relationships/customXml" Target="../ink/ink213.xml"/><Relationship Id="rId169" Type="http://schemas.openxmlformats.org/officeDocument/2006/relationships/image" Target="../media/image225.png"/><Relationship Id="rId185" Type="http://schemas.openxmlformats.org/officeDocument/2006/relationships/image" Target="../media/image233.png"/><Relationship Id="rId4" Type="http://schemas.openxmlformats.org/officeDocument/2006/relationships/oleObject" Target="../embeddings/oleObject2.bin"/><Relationship Id="rId9" Type="http://schemas.openxmlformats.org/officeDocument/2006/relationships/image" Target="../media/image145.wmf"/><Relationship Id="rId180" Type="http://schemas.openxmlformats.org/officeDocument/2006/relationships/customXml" Target="../ink/ink221.xml"/><Relationship Id="rId210" Type="http://schemas.openxmlformats.org/officeDocument/2006/relationships/customXml" Target="../ink/ink236.xml"/><Relationship Id="rId215" Type="http://schemas.openxmlformats.org/officeDocument/2006/relationships/image" Target="../media/image248.png"/><Relationship Id="rId26" Type="http://schemas.openxmlformats.org/officeDocument/2006/relationships/customXml" Target="../ink/ink144.xml"/><Relationship Id="rId47" Type="http://schemas.openxmlformats.org/officeDocument/2006/relationships/image" Target="../media/image164.png"/><Relationship Id="rId68" Type="http://schemas.openxmlformats.org/officeDocument/2006/relationships/customXml" Target="../ink/ink165.xml"/><Relationship Id="rId89" Type="http://schemas.openxmlformats.org/officeDocument/2006/relationships/image" Target="../media/image185.png"/><Relationship Id="rId112" Type="http://schemas.openxmlformats.org/officeDocument/2006/relationships/customXml" Target="../ink/ink187.xml"/><Relationship Id="rId133" Type="http://schemas.openxmlformats.org/officeDocument/2006/relationships/image" Target="../media/image207.png"/><Relationship Id="rId154" Type="http://schemas.openxmlformats.org/officeDocument/2006/relationships/customXml" Target="../ink/ink208.xml"/><Relationship Id="rId175" Type="http://schemas.openxmlformats.org/officeDocument/2006/relationships/image" Target="../media/image228.png"/><Relationship Id="rId196" Type="http://schemas.openxmlformats.org/officeDocument/2006/relationships/customXml" Target="../ink/ink229.xml"/><Relationship Id="rId200" Type="http://schemas.openxmlformats.org/officeDocument/2006/relationships/customXml" Target="../ink/ink231.xml"/><Relationship Id="rId16" Type="http://schemas.openxmlformats.org/officeDocument/2006/relationships/oleObject" Target="../embeddings/oleObject8.bin"/><Relationship Id="rId221" Type="http://schemas.openxmlformats.org/officeDocument/2006/relationships/image" Target="../media/image251.png"/><Relationship Id="rId37" Type="http://schemas.openxmlformats.org/officeDocument/2006/relationships/image" Target="../media/image159.png"/><Relationship Id="rId58" Type="http://schemas.openxmlformats.org/officeDocument/2006/relationships/customXml" Target="../ink/ink160.xml"/><Relationship Id="rId79" Type="http://schemas.openxmlformats.org/officeDocument/2006/relationships/image" Target="../media/image180.png"/><Relationship Id="rId102" Type="http://schemas.openxmlformats.org/officeDocument/2006/relationships/customXml" Target="../ink/ink182.xml"/><Relationship Id="rId123" Type="http://schemas.openxmlformats.org/officeDocument/2006/relationships/image" Target="../media/image202.png"/><Relationship Id="rId144" Type="http://schemas.openxmlformats.org/officeDocument/2006/relationships/customXml" Target="../ink/ink203.xml"/><Relationship Id="rId90" Type="http://schemas.openxmlformats.org/officeDocument/2006/relationships/customXml" Target="../ink/ink176.xml"/><Relationship Id="rId165" Type="http://schemas.openxmlformats.org/officeDocument/2006/relationships/image" Target="../media/image223.png"/><Relationship Id="rId186" Type="http://schemas.openxmlformats.org/officeDocument/2006/relationships/customXml" Target="../ink/ink224.xml"/><Relationship Id="rId211" Type="http://schemas.openxmlformats.org/officeDocument/2006/relationships/image" Target="../media/image246.png"/><Relationship Id="rId27" Type="http://schemas.openxmlformats.org/officeDocument/2006/relationships/image" Target="../media/image154.png"/><Relationship Id="rId48" Type="http://schemas.openxmlformats.org/officeDocument/2006/relationships/customXml" Target="../ink/ink155.xml"/><Relationship Id="rId69" Type="http://schemas.openxmlformats.org/officeDocument/2006/relationships/image" Target="../media/image175.png"/><Relationship Id="rId113" Type="http://schemas.openxmlformats.org/officeDocument/2006/relationships/image" Target="../media/image197.png"/><Relationship Id="rId134" Type="http://schemas.openxmlformats.org/officeDocument/2006/relationships/customXml" Target="../ink/ink198.xml"/><Relationship Id="rId80" Type="http://schemas.openxmlformats.org/officeDocument/2006/relationships/customXml" Target="../ink/ink171.xml"/><Relationship Id="rId155" Type="http://schemas.openxmlformats.org/officeDocument/2006/relationships/image" Target="../media/image218.png"/><Relationship Id="rId176" Type="http://schemas.openxmlformats.org/officeDocument/2006/relationships/customXml" Target="../ink/ink219.xml"/><Relationship Id="rId197" Type="http://schemas.openxmlformats.org/officeDocument/2006/relationships/image" Target="../media/image239.png"/><Relationship Id="rId201" Type="http://schemas.openxmlformats.org/officeDocument/2006/relationships/image" Target="../media/image241.png"/><Relationship Id="rId222" Type="http://schemas.openxmlformats.org/officeDocument/2006/relationships/customXml" Target="../ink/ink242.xml"/><Relationship Id="rId17" Type="http://schemas.openxmlformats.org/officeDocument/2006/relationships/image" Target="../media/image149.wmf"/><Relationship Id="rId38" Type="http://schemas.openxmlformats.org/officeDocument/2006/relationships/customXml" Target="../ink/ink150.xml"/><Relationship Id="rId59" Type="http://schemas.openxmlformats.org/officeDocument/2006/relationships/image" Target="../media/image170.png"/><Relationship Id="rId103" Type="http://schemas.openxmlformats.org/officeDocument/2006/relationships/image" Target="../media/image192.png"/><Relationship Id="rId124" Type="http://schemas.openxmlformats.org/officeDocument/2006/relationships/customXml" Target="../ink/ink193.xml"/><Relationship Id="rId70" Type="http://schemas.openxmlformats.org/officeDocument/2006/relationships/customXml" Target="../ink/ink166.xml"/><Relationship Id="rId91" Type="http://schemas.openxmlformats.org/officeDocument/2006/relationships/image" Target="../media/image186.png"/><Relationship Id="rId145" Type="http://schemas.openxmlformats.org/officeDocument/2006/relationships/image" Target="../media/image213.png"/><Relationship Id="rId166" Type="http://schemas.openxmlformats.org/officeDocument/2006/relationships/customXml" Target="../ink/ink214.xml"/><Relationship Id="rId187" Type="http://schemas.openxmlformats.org/officeDocument/2006/relationships/image" Target="../media/image234.png"/><Relationship Id="rId1" Type="http://schemas.openxmlformats.org/officeDocument/2006/relationships/slideLayout" Target="../slideLayouts/slideLayout1.xml"/><Relationship Id="rId212" Type="http://schemas.openxmlformats.org/officeDocument/2006/relationships/customXml" Target="../ink/ink237.xml"/><Relationship Id="rId28" Type="http://schemas.openxmlformats.org/officeDocument/2006/relationships/customXml" Target="../ink/ink145.xml"/><Relationship Id="rId49" Type="http://schemas.openxmlformats.org/officeDocument/2006/relationships/image" Target="../media/image165.png"/><Relationship Id="rId114" Type="http://schemas.openxmlformats.org/officeDocument/2006/relationships/customXml" Target="../ink/ink188.xml"/><Relationship Id="rId60" Type="http://schemas.openxmlformats.org/officeDocument/2006/relationships/customXml" Target="../ink/ink161.xml"/><Relationship Id="rId81" Type="http://schemas.openxmlformats.org/officeDocument/2006/relationships/image" Target="../media/image181.png"/><Relationship Id="rId135" Type="http://schemas.openxmlformats.org/officeDocument/2006/relationships/image" Target="../media/image208.png"/><Relationship Id="rId156" Type="http://schemas.openxmlformats.org/officeDocument/2006/relationships/customXml" Target="../ink/ink209.xml"/><Relationship Id="rId177" Type="http://schemas.openxmlformats.org/officeDocument/2006/relationships/image" Target="../media/image229.png"/><Relationship Id="rId198" Type="http://schemas.openxmlformats.org/officeDocument/2006/relationships/customXml" Target="../ink/ink230.xml"/><Relationship Id="rId202" Type="http://schemas.openxmlformats.org/officeDocument/2006/relationships/customXml" Target="../ink/ink232.xml"/><Relationship Id="rId223" Type="http://schemas.openxmlformats.org/officeDocument/2006/relationships/image" Target="../media/image252.png"/><Relationship Id="rId18" Type="http://schemas.openxmlformats.org/officeDocument/2006/relationships/customXml" Target="../ink/ink140.xml"/><Relationship Id="rId39" Type="http://schemas.openxmlformats.org/officeDocument/2006/relationships/image" Target="../media/image160.png"/><Relationship Id="rId50" Type="http://schemas.openxmlformats.org/officeDocument/2006/relationships/customXml" Target="../ink/ink156.xml"/><Relationship Id="rId104" Type="http://schemas.openxmlformats.org/officeDocument/2006/relationships/customXml" Target="../ink/ink183.xml"/><Relationship Id="rId125" Type="http://schemas.openxmlformats.org/officeDocument/2006/relationships/image" Target="../media/image203.png"/><Relationship Id="rId146" Type="http://schemas.openxmlformats.org/officeDocument/2006/relationships/customXml" Target="../ink/ink204.xml"/><Relationship Id="rId167" Type="http://schemas.openxmlformats.org/officeDocument/2006/relationships/image" Target="../media/image224.png"/><Relationship Id="rId188" Type="http://schemas.openxmlformats.org/officeDocument/2006/relationships/customXml" Target="../ink/ink225.xml"/><Relationship Id="rId71" Type="http://schemas.openxmlformats.org/officeDocument/2006/relationships/image" Target="../media/image176.png"/><Relationship Id="rId92" Type="http://schemas.openxmlformats.org/officeDocument/2006/relationships/customXml" Target="../ink/ink177.xml"/><Relationship Id="rId213" Type="http://schemas.openxmlformats.org/officeDocument/2006/relationships/image" Target="../media/image247.png"/><Relationship Id="rId2" Type="http://schemas.openxmlformats.org/officeDocument/2006/relationships/oleObject" Target="../embeddings/oleObject1.bin"/><Relationship Id="rId29" Type="http://schemas.openxmlformats.org/officeDocument/2006/relationships/image" Target="../media/image155.png"/><Relationship Id="rId40" Type="http://schemas.openxmlformats.org/officeDocument/2006/relationships/customXml" Target="../ink/ink151.xml"/><Relationship Id="rId115" Type="http://schemas.openxmlformats.org/officeDocument/2006/relationships/image" Target="../media/image198.png"/><Relationship Id="rId136" Type="http://schemas.openxmlformats.org/officeDocument/2006/relationships/customXml" Target="../ink/ink199.xml"/><Relationship Id="rId157" Type="http://schemas.openxmlformats.org/officeDocument/2006/relationships/image" Target="../media/image219.png"/><Relationship Id="rId178" Type="http://schemas.openxmlformats.org/officeDocument/2006/relationships/customXml" Target="../ink/ink220.xml"/><Relationship Id="rId61" Type="http://schemas.openxmlformats.org/officeDocument/2006/relationships/image" Target="../media/image171.png"/><Relationship Id="rId82" Type="http://schemas.openxmlformats.org/officeDocument/2006/relationships/customXml" Target="../ink/ink172.xml"/><Relationship Id="rId199" Type="http://schemas.openxmlformats.org/officeDocument/2006/relationships/image" Target="../media/image240.png"/><Relationship Id="rId203" Type="http://schemas.openxmlformats.org/officeDocument/2006/relationships/image" Target="../media/image242.png"/><Relationship Id="rId19" Type="http://schemas.openxmlformats.org/officeDocument/2006/relationships/image" Target="../media/image150.png"/><Relationship Id="rId30" Type="http://schemas.openxmlformats.org/officeDocument/2006/relationships/customXml" Target="../ink/ink146.xml"/><Relationship Id="rId105" Type="http://schemas.openxmlformats.org/officeDocument/2006/relationships/image" Target="../media/image193.png"/><Relationship Id="rId126" Type="http://schemas.openxmlformats.org/officeDocument/2006/relationships/customXml" Target="../ink/ink194.xml"/><Relationship Id="rId147" Type="http://schemas.openxmlformats.org/officeDocument/2006/relationships/image" Target="../media/image214.png"/><Relationship Id="rId168" Type="http://schemas.openxmlformats.org/officeDocument/2006/relationships/customXml" Target="../ink/ink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5" name="Gruppieren 14">
            <a:extLst>
              <a:ext uri="{FF2B5EF4-FFF2-40B4-BE49-F238E27FC236}">
                <a16:creationId xmlns:a16="http://schemas.microsoft.com/office/drawing/2014/main" id="{0B752E94-BA87-CAB7-EE6C-E27EC567F1E7}"/>
              </a:ext>
            </a:extLst>
          </p:cNvPr>
          <p:cNvGrpSpPr/>
          <p:nvPr/>
        </p:nvGrpSpPr>
        <p:grpSpPr>
          <a:xfrm>
            <a:off x="1749829" y="2728276"/>
            <a:ext cx="6620760" cy="3278520"/>
            <a:chOff x="1749829" y="2728276"/>
            <a:chExt cx="6620760" cy="3278520"/>
          </a:xfrm>
        </p:grpSpPr>
        <mc:AlternateContent xmlns:mc="http://schemas.openxmlformats.org/markup-compatibility/2006">
          <mc:Choice xmlns:p14="http://schemas.microsoft.com/office/powerpoint/2010/main" Requires="p14">
            <p:contentPart p14:bwMode="auto" r:id="rId14">
              <p14:nvContentPartPr>
                <p14:cNvPr id="3" name="Freihand 2">
                  <a:extLst>
                    <a:ext uri="{FF2B5EF4-FFF2-40B4-BE49-F238E27FC236}">
                      <a16:creationId xmlns:a16="http://schemas.microsoft.com/office/drawing/2014/main" id="{60CB9979-0846-0CA5-F5D1-BECB687220E5}"/>
                    </a:ext>
                  </a:extLst>
                </p14:cNvPr>
                <p14:cNvContentPartPr/>
                <p14:nvPr/>
              </p14:nvContentPartPr>
              <p14:xfrm>
                <a:off x="1749829" y="4919236"/>
                <a:ext cx="5837760" cy="1087560"/>
              </p14:xfrm>
            </p:contentPart>
          </mc:Choice>
          <mc:Fallback>
            <p:pic>
              <p:nvPicPr>
                <p:cNvPr id="3" name="Freihand 2">
                  <a:extLst>
                    <a:ext uri="{FF2B5EF4-FFF2-40B4-BE49-F238E27FC236}">
                      <a16:creationId xmlns:a16="http://schemas.microsoft.com/office/drawing/2014/main" id="{60CB9979-0846-0CA5-F5D1-BECB687220E5}"/>
                    </a:ext>
                  </a:extLst>
                </p:cNvPr>
                <p:cNvPicPr/>
                <p:nvPr/>
              </p:nvPicPr>
              <p:blipFill>
                <a:blip r:embed="rId15"/>
                <a:stretch>
                  <a:fillRect/>
                </a:stretch>
              </p:blipFill>
              <p:spPr>
                <a:xfrm>
                  <a:off x="1741189" y="4910596"/>
                  <a:ext cx="5855400" cy="110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CC8D7F37-935A-55D8-F16A-3FC91BE9EF03}"/>
                    </a:ext>
                  </a:extLst>
                </p14:cNvPr>
                <p14:cNvContentPartPr/>
                <p14:nvPr/>
              </p14:nvContentPartPr>
              <p14:xfrm>
                <a:off x="6815029" y="2728276"/>
                <a:ext cx="1555560" cy="2284200"/>
              </p14:xfrm>
            </p:contentPart>
          </mc:Choice>
          <mc:Fallback>
            <p:pic>
              <p:nvPicPr>
                <p:cNvPr id="13" name="Freihand 12">
                  <a:extLst>
                    <a:ext uri="{FF2B5EF4-FFF2-40B4-BE49-F238E27FC236}">
                      <a16:creationId xmlns:a16="http://schemas.microsoft.com/office/drawing/2014/main" id="{CC8D7F37-935A-55D8-F16A-3FC91BE9EF03}"/>
                    </a:ext>
                  </a:extLst>
                </p:cNvPr>
                <p:cNvPicPr/>
                <p:nvPr/>
              </p:nvPicPr>
              <p:blipFill>
                <a:blip r:embed="rId17"/>
                <a:stretch>
                  <a:fillRect/>
                </a:stretch>
              </p:blipFill>
              <p:spPr>
                <a:xfrm>
                  <a:off x="6806029" y="2719276"/>
                  <a:ext cx="1573200" cy="2301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7A59B75E-D384-04D6-A842-66A55FECA7AC}"/>
                    </a:ext>
                  </a:extLst>
                </p14:cNvPr>
                <p14:cNvContentPartPr/>
                <p14:nvPr/>
              </p14:nvContentPartPr>
              <p14:xfrm>
                <a:off x="6676789" y="4449076"/>
                <a:ext cx="499680" cy="568440"/>
              </p14:xfrm>
            </p:contentPart>
          </mc:Choice>
          <mc:Fallback>
            <p:pic>
              <p:nvPicPr>
                <p:cNvPr id="14" name="Freihand 13">
                  <a:extLst>
                    <a:ext uri="{FF2B5EF4-FFF2-40B4-BE49-F238E27FC236}">
                      <a16:creationId xmlns:a16="http://schemas.microsoft.com/office/drawing/2014/main" id="{7A59B75E-D384-04D6-A842-66A55FECA7AC}"/>
                    </a:ext>
                  </a:extLst>
                </p:cNvPr>
                <p:cNvPicPr/>
                <p:nvPr/>
              </p:nvPicPr>
              <p:blipFill>
                <a:blip r:embed="rId19"/>
                <a:stretch>
                  <a:fillRect/>
                </a:stretch>
              </p:blipFill>
              <p:spPr>
                <a:xfrm>
                  <a:off x="6667789" y="4440436"/>
                  <a:ext cx="517320" cy="586080"/>
                </a:xfrm>
                <a:prstGeom prst="rect">
                  <a:avLst/>
                </a:prstGeom>
              </p:spPr>
            </p:pic>
          </mc:Fallback>
        </mc:AlternateContent>
      </p:grpSp>
      <p:grpSp>
        <p:nvGrpSpPr>
          <p:cNvPr id="34" name="Gruppieren 33">
            <a:extLst>
              <a:ext uri="{FF2B5EF4-FFF2-40B4-BE49-F238E27FC236}">
                <a16:creationId xmlns:a16="http://schemas.microsoft.com/office/drawing/2014/main" id="{E0E3E3D4-31C6-18A0-1973-73FC4ED3CD64}"/>
              </a:ext>
            </a:extLst>
          </p:cNvPr>
          <p:cNvGrpSpPr/>
          <p:nvPr/>
        </p:nvGrpSpPr>
        <p:grpSpPr>
          <a:xfrm>
            <a:off x="11378389" y="1078396"/>
            <a:ext cx="258120" cy="241200"/>
            <a:chOff x="11378389" y="1078396"/>
            <a:chExt cx="258120" cy="241200"/>
          </a:xfrm>
        </p:grpSpPr>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A36B9407-C162-912D-D356-B13E52986C0E}"/>
                    </a:ext>
                  </a:extLst>
                </p14:cNvPr>
                <p14:cNvContentPartPr/>
                <p14:nvPr/>
              </p14:nvContentPartPr>
              <p14:xfrm>
                <a:off x="11380909" y="1132036"/>
                <a:ext cx="21600" cy="156240"/>
              </p14:xfrm>
            </p:contentPart>
          </mc:Choice>
          <mc:Fallback>
            <p:pic>
              <p:nvPicPr>
                <p:cNvPr id="26" name="Freihand 25">
                  <a:extLst>
                    <a:ext uri="{FF2B5EF4-FFF2-40B4-BE49-F238E27FC236}">
                      <a16:creationId xmlns:a16="http://schemas.microsoft.com/office/drawing/2014/main" id="{A36B9407-C162-912D-D356-B13E52986C0E}"/>
                    </a:ext>
                  </a:extLst>
                </p:cNvPr>
                <p:cNvPicPr/>
                <p:nvPr/>
              </p:nvPicPr>
              <p:blipFill>
                <a:blip r:embed="rId21"/>
                <a:stretch>
                  <a:fillRect/>
                </a:stretch>
              </p:blipFill>
              <p:spPr>
                <a:xfrm>
                  <a:off x="11372269" y="1123036"/>
                  <a:ext cx="39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F3BF9D15-0246-723A-B6BF-CBF4017C0819}"/>
                    </a:ext>
                  </a:extLst>
                </p14:cNvPr>
                <p14:cNvContentPartPr/>
                <p14:nvPr/>
              </p14:nvContentPartPr>
              <p14:xfrm>
                <a:off x="11378389" y="1078396"/>
                <a:ext cx="44640" cy="18000"/>
              </p14:xfrm>
            </p:contentPart>
          </mc:Choice>
          <mc:Fallback>
            <p:pic>
              <p:nvPicPr>
                <p:cNvPr id="27" name="Freihand 26">
                  <a:extLst>
                    <a:ext uri="{FF2B5EF4-FFF2-40B4-BE49-F238E27FC236}">
                      <a16:creationId xmlns:a16="http://schemas.microsoft.com/office/drawing/2014/main" id="{F3BF9D15-0246-723A-B6BF-CBF4017C0819}"/>
                    </a:ext>
                  </a:extLst>
                </p:cNvPr>
                <p:cNvPicPr/>
                <p:nvPr/>
              </p:nvPicPr>
              <p:blipFill>
                <a:blip r:embed="rId23"/>
                <a:stretch>
                  <a:fillRect/>
                </a:stretch>
              </p:blipFill>
              <p:spPr>
                <a:xfrm>
                  <a:off x="11369749" y="1069396"/>
                  <a:ext cx="62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984D3610-9840-D230-1F56-5A3E6DDA8E4A}"/>
                    </a:ext>
                  </a:extLst>
                </p14:cNvPr>
                <p14:cNvContentPartPr/>
                <p14:nvPr/>
              </p14:nvContentPartPr>
              <p14:xfrm>
                <a:off x="11453989" y="1120156"/>
                <a:ext cx="182520" cy="199440"/>
              </p14:xfrm>
            </p:contentPart>
          </mc:Choice>
          <mc:Fallback>
            <p:pic>
              <p:nvPicPr>
                <p:cNvPr id="28" name="Freihand 27">
                  <a:extLst>
                    <a:ext uri="{FF2B5EF4-FFF2-40B4-BE49-F238E27FC236}">
                      <a16:creationId xmlns:a16="http://schemas.microsoft.com/office/drawing/2014/main" id="{984D3610-9840-D230-1F56-5A3E6DDA8E4A}"/>
                    </a:ext>
                  </a:extLst>
                </p:cNvPr>
                <p:cNvPicPr/>
                <p:nvPr/>
              </p:nvPicPr>
              <p:blipFill>
                <a:blip r:embed="rId25"/>
                <a:stretch>
                  <a:fillRect/>
                </a:stretch>
              </p:blipFill>
              <p:spPr>
                <a:xfrm>
                  <a:off x="11444989" y="1111156"/>
                  <a:ext cx="20016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2829F878-AFAA-80F5-427C-4DA89F72707F}"/>
                  </a:ext>
                </a:extLst>
              </p14:cNvPr>
              <p14:cNvContentPartPr/>
              <p14:nvPr/>
            </p14:nvContentPartPr>
            <p14:xfrm>
              <a:off x="8375269" y="1629196"/>
              <a:ext cx="36000" cy="199440"/>
            </p14:xfrm>
          </p:contentPart>
        </mc:Choice>
        <mc:Fallback>
          <p:pic>
            <p:nvPicPr>
              <p:cNvPr id="16" name="Freihand 15">
                <a:extLst>
                  <a:ext uri="{FF2B5EF4-FFF2-40B4-BE49-F238E27FC236}">
                    <a16:creationId xmlns:a16="http://schemas.microsoft.com/office/drawing/2014/main" id="{2829F878-AFAA-80F5-427C-4DA89F72707F}"/>
                  </a:ext>
                </a:extLst>
              </p:cNvPr>
              <p:cNvPicPr/>
              <p:nvPr/>
            </p:nvPicPr>
            <p:blipFill>
              <a:blip r:embed="rId27"/>
              <a:stretch>
                <a:fillRect/>
              </a:stretch>
            </p:blipFill>
            <p:spPr>
              <a:xfrm>
                <a:off x="8366629" y="1620556"/>
                <a:ext cx="53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64AAEC9D-AD0D-6BA3-E699-FC8509C700DD}"/>
                  </a:ext>
                </a:extLst>
              </p14:cNvPr>
              <p14:cNvContentPartPr/>
              <p14:nvPr/>
            </p14:nvContentPartPr>
            <p14:xfrm>
              <a:off x="8396869" y="1505356"/>
              <a:ext cx="205200" cy="159120"/>
            </p14:xfrm>
          </p:contentPart>
        </mc:Choice>
        <mc:Fallback>
          <p:pic>
            <p:nvPicPr>
              <p:cNvPr id="17" name="Freihand 16">
                <a:extLst>
                  <a:ext uri="{FF2B5EF4-FFF2-40B4-BE49-F238E27FC236}">
                    <a16:creationId xmlns:a16="http://schemas.microsoft.com/office/drawing/2014/main" id="{64AAEC9D-AD0D-6BA3-E699-FC8509C700DD}"/>
                  </a:ext>
                </a:extLst>
              </p:cNvPr>
              <p:cNvPicPr/>
              <p:nvPr/>
            </p:nvPicPr>
            <p:blipFill>
              <a:blip r:embed="rId29"/>
              <a:stretch>
                <a:fillRect/>
              </a:stretch>
            </p:blipFill>
            <p:spPr>
              <a:xfrm>
                <a:off x="8388229" y="1496716"/>
                <a:ext cx="2228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587CD7EE-B13A-F237-5619-178987EED525}"/>
                  </a:ext>
                </a:extLst>
              </p14:cNvPr>
              <p14:cNvContentPartPr/>
              <p14:nvPr/>
            </p14:nvContentPartPr>
            <p14:xfrm>
              <a:off x="8421709" y="1566556"/>
              <a:ext cx="385200" cy="256320"/>
            </p14:xfrm>
          </p:contentPart>
        </mc:Choice>
        <mc:Fallback>
          <p:pic>
            <p:nvPicPr>
              <p:cNvPr id="18" name="Freihand 17">
                <a:extLst>
                  <a:ext uri="{FF2B5EF4-FFF2-40B4-BE49-F238E27FC236}">
                    <a16:creationId xmlns:a16="http://schemas.microsoft.com/office/drawing/2014/main" id="{587CD7EE-B13A-F237-5619-178987EED525}"/>
                  </a:ext>
                </a:extLst>
              </p:cNvPr>
              <p:cNvPicPr/>
              <p:nvPr/>
            </p:nvPicPr>
            <p:blipFill>
              <a:blip r:embed="rId31"/>
              <a:stretch>
                <a:fillRect/>
              </a:stretch>
            </p:blipFill>
            <p:spPr>
              <a:xfrm>
                <a:off x="8413069" y="1557916"/>
                <a:ext cx="4028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CC729783-55F8-AE25-8E94-7837A5F1F965}"/>
                  </a:ext>
                </a:extLst>
              </p14:cNvPr>
              <p14:cNvContentPartPr/>
              <p14:nvPr/>
            </p14:nvContentPartPr>
            <p14:xfrm>
              <a:off x="8857669" y="1505716"/>
              <a:ext cx="254880" cy="404280"/>
            </p14:xfrm>
          </p:contentPart>
        </mc:Choice>
        <mc:Fallback>
          <p:pic>
            <p:nvPicPr>
              <p:cNvPr id="19" name="Freihand 18">
                <a:extLst>
                  <a:ext uri="{FF2B5EF4-FFF2-40B4-BE49-F238E27FC236}">
                    <a16:creationId xmlns:a16="http://schemas.microsoft.com/office/drawing/2014/main" id="{CC729783-55F8-AE25-8E94-7837A5F1F965}"/>
                  </a:ext>
                </a:extLst>
              </p:cNvPr>
              <p:cNvPicPr/>
              <p:nvPr/>
            </p:nvPicPr>
            <p:blipFill>
              <a:blip r:embed="rId33"/>
              <a:stretch>
                <a:fillRect/>
              </a:stretch>
            </p:blipFill>
            <p:spPr>
              <a:xfrm>
                <a:off x="8848669" y="1496716"/>
                <a:ext cx="27252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9DFDFE6B-3E1A-A41A-10D7-180E152253DC}"/>
                  </a:ext>
                </a:extLst>
              </p14:cNvPr>
              <p14:cNvContentPartPr/>
              <p14:nvPr/>
            </p14:nvContentPartPr>
            <p14:xfrm>
              <a:off x="9181669" y="1483756"/>
              <a:ext cx="101520" cy="147960"/>
            </p14:xfrm>
          </p:contentPart>
        </mc:Choice>
        <mc:Fallback>
          <p:pic>
            <p:nvPicPr>
              <p:cNvPr id="20" name="Freihand 19">
                <a:extLst>
                  <a:ext uri="{FF2B5EF4-FFF2-40B4-BE49-F238E27FC236}">
                    <a16:creationId xmlns:a16="http://schemas.microsoft.com/office/drawing/2014/main" id="{9DFDFE6B-3E1A-A41A-10D7-180E152253DC}"/>
                  </a:ext>
                </a:extLst>
              </p:cNvPr>
              <p:cNvPicPr/>
              <p:nvPr/>
            </p:nvPicPr>
            <p:blipFill>
              <a:blip r:embed="rId35"/>
              <a:stretch>
                <a:fillRect/>
              </a:stretch>
            </p:blipFill>
            <p:spPr>
              <a:xfrm>
                <a:off x="9173029" y="1475116"/>
                <a:ext cx="119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4CC34CD2-589A-8B5E-090C-33C9F8C738FA}"/>
                  </a:ext>
                </a:extLst>
              </p14:cNvPr>
              <p14:cNvContentPartPr/>
              <p14:nvPr/>
            </p14:nvContentPartPr>
            <p14:xfrm>
              <a:off x="9337189" y="1316716"/>
              <a:ext cx="225720" cy="271440"/>
            </p14:xfrm>
          </p:contentPart>
        </mc:Choice>
        <mc:Fallback>
          <p:pic>
            <p:nvPicPr>
              <p:cNvPr id="21" name="Freihand 20">
                <a:extLst>
                  <a:ext uri="{FF2B5EF4-FFF2-40B4-BE49-F238E27FC236}">
                    <a16:creationId xmlns:a16="http://schemas.microsoft.com/office/drawing/2014/main" id="{4CC34CD2-589A-8B5E-090C-33C9F8C738FA}"/>
                  </a:ext>
                </a:extLst>
              </p:cNvPr>
              <p:cNvPicPr/>
              <p:nvPr/>
            </p:nvPicPr>
            <p:blipFill>
              <a:blip r:embed="rId37"/>
              <a:stretch>
                <a:fillRect/>
              </a:stretch>
            </p:blipFill>
            <p:spPr>
              <a:xfrm>
                <a:off x="9328189" y="1307716"/>
                <a:ext cx="2433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725F51D2-37D6-95A9-2B30-3569059AD33F}"/>
                  </a:ext>
                </a:extLst>
              </p14:cNvPr>
              <p14:cNvContentPartPr/>
              <p14:nvPr/>
            </p14:nvContentPartPr>
            <p14:xfrm>
              <a:off x="9588829" y="1272796"/>
              <a:ext cx="181800" cy="225000"/>
            </p14:xfrm>
          </p:contentPart>
        </mc:Choice>
        <mc:Fallback>
          <p:pic>
            <p:nvPicPr>
              <p:cNvPr id="22" name="Freihand 21">
                <a:extLst>
                  <a:ext uri="{FF2B5EF4-FFF2-40B4-BE49-F238E27FC236}">
                    <a16:creationId xmlns:a16="http://schemas.microsoft.com/office/drawing/2014/main" id="{725F51D2-37D6-95A9-2B30-3569059AD33F}"/>
                  </a:ext>
                </a:extLst>
              </p:cNvPr>
              <p:cNvPicPr/>
              <p:nvPr/>
            </p:nvPicPr>
            <p:blipFill>
              <a:blip r:embed="rId39"/>
              <a:stretch>
                <a:fillRect/>
              </a:stretch>
            </p:blipFill>
            <p:spPr>
              <a:xfrm>
                <a:off x="9580189" y="1264156"/>
                <a:ext cx="1994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7EE3AF84-4947-86F1-D7C6-825FA4A0C410}"/>
                  </a:ext>
                </a:extLst>
              </p14:cNvPr>
              <p14:cNvContentPartPr/>
              <p14:nvPr/>
            </p14:nvContentPartPr>
            <p14:xfrm>
              <a:off x="10076629" y="1226716"/>
              <a:ext cx="240480" cy="242280"/>
            </p14:xfrm>
          </p:contentPart>
        </mc:Choice>
        <mc:Fallback>
          <p:pic>
            <p:nvPicPr>
              <p:cNvPr id="23" name="Freihand 22">
                <a:extLst>
                  <a:ext uri="{FF2B5EF4-FFF2-40B4-BE49-F238E27FC236}">
                    <a16:creationId xmlns:a16="http://schemas.microsoft.com/office/drawing/2014/main" id="{7EE3AF84-4947-86F1-D7C6-825FA4A0C410}"/>
                  </a:ext>
                </a:extLst>
              </p:cNvPr>
              <p:cNvPicPr/>
              <p:nvPr/>
            </p:nvPicPr>
            <p:blipFill>
              <a:blip r:embed="rId41"/>
              <a:stretch>
                <a:fillRect/>
              </a:stretch>
            </p:blipFill>
            <p:spPr>
              <a:xfrm>
                <a:off x="10067989" y="1218076"/>
                <a:ext cx="258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B75D3C1F-2BD1-7299-8A52-30EEA534BB7F}"/>
                  </a:ext>
                </a:extLst>
              </p14:cNvPr>
              <p14:cNvContentPartPr/>
              <p14:nvPr/>
            </p14:nvContentPartPr>
            <p14:xfrm>
              <a:off x="10356349" y="1039156"/>
              <a:ext cx="513360" cy="357120"/>
            </p14:xfrm>
          </p:contentPart>
        </mc:Choice>
        <mc:Fallback>
          <p:pic>
            <p:nvPicPr>
              <p:cNvPr id="24" name="Freihand 23">
                <a:extLst>
                  <a:ext uri="{FF2B5EF4-FFF2-40B4-BE49-F238E27FC236}">
                    <a16:creationId xmlns:a16="http://schemas.microsoft.com/office/drawing/2014/main" id="{B75D3C1F-2BD1-7299-8A52-30EEA534BB7F}"/>
                  </a:ext>
                </a:extLst>
              </p:cNvPr>
              <p:cNvPicPr/>
              <p:nvPr/>
            </p:nvPicPr>
            <p:blipFill>
              <a:blip r:embed="rId43"/>
              <a:stretch>
                <a:fillRect/>
              </a:stretch>
            </p:blipFill>
            <p:spPr>
              <a:xfrm>
                <a:off x="10347349" y="1030516"/>
                <a:ext cx="53100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DB8C2A0B-261C-C3F9-8204-55A59F7634CC}"/>
                  </a:ext>
                </a:extLst>
              </p14:cNvPr>
              <p14:cNvContentPartPr/>
              <p14:nvPr/>
            </p14:nvContentPartPr>
            <p14:xfrm>
              <a:off x="10911829" y="1151116"/>
              <a:ext cx="127080" cy="162000"/>
            </p14:xfrm>
          </p:contentPart>
        </mc:Choice>
        <mc:Fallback>
          <p:pic>
            <p:nvPicPr>
              <p:cNvPr id="25" name="Freihand 24">
                <a:extLst>
                  <a:ext uri="{FF2B5EF4-FFF2-40B4-BE49-F238E27FC236}">
                    <a16:creationId xmlns:a16="http://schemas.microsoft.com/office/drawing/2014/main" id="{DB8C2A0B-261C-C3F9-8204-55A59F7634CC}"/>
                  </a:ext>
                </a:extLst>
              </p:cNvPr>
              <p:cNvPicPr/>
              <p:nvPr/>
            </p:nvPicPr>
            <p:blipFill>
              <a:blip r:embed="rId45"/>
              <a:stretch>
                <a:fillRect/>
              </a:stretch>
            </p:blipFill>
            <p:spPr>
              <a:xfrm>
                <a:off x="10903189" y="1142116"/>
                <a:ext cx="144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2E068EA-6D86-2887-0EDD-49295F19895F}"/>
                  </a:ext>
                </a:extLst>
              </p14:cNvPr>
              <p14:cNvContentPartPr/>
              <p14:nvPr/>
            </p14:nvContentPartPr>
            <p14:xfrm>
              <a:off x="9113629" y="2043556"/>
              <a:ext cx="421560" cy="470160"/>
            </p14:xfrm>
          </p:contentPart>
        </mc:Choice>
        <mc:Fallback>
          <p:pic>
            <p:nvPicPr>
              <p:cNvPr id="29" name="Freihand 28">
                <a:extLst>
                  <a:ext uri="{FF2B5EF4-FFF2-40B4-BE49-F238E27FC236}">
                    <a16:creationId xmlns:a16="http://schemas.microsoft.com/office/drawing/2014/main" id="{C2E068EA-6D86-2887-0EDD-49295F19895F}"/>
                  </a:ext>
                </a:extLst>
              </p:cNvPr>
              <p:cNvPicPr/>
              <p:nvPr/>
            </p:nvPicPr>
            <p:blipFill>
              <a:blip r:embed="rId47"/>
              <a:stretch>
                <a:fillRect/>
              </a:stretch>
            </p:blipFill>
            <p:spPr>
              <a:xfrm>
                <a:off x="9104989" y="2034556"/>
                <a:ext cx="43920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BEB848C1-68A5-433A-91DE-B9A2C258683F}"/>
                  </a:ext>
                </a:extLst>
              </p14:cNvPr>
              <p14:cNvContentPartPr/>
              <p14:nvPr/>
            </p14:nvContentPartPr>
            <p14:xfrm>
              <a:off x="9559669" y="1849156"/>
              <a:ext cx="252000" cy="308520"/>
            </p14:xfrm>
          </p:contentPart>
        </mc:Choice>
        <mc:Fallback>
          <p:pic>
            <p:nvPicPr>
              <p:cNvPr id="30" name="Freihand 29">
                <a:extLst>
                  <a:ext uri="{FF2B5EF4-FFF2-40B4-BE49-F238E27FC236}">
                    <a16:creationId xmlns:a16="http://schemas.microsoft.com/office/drawing/2014/main" id="{BEB848C1-68A5-433A-91DE-B9A2C258683F}"/>
                  </a:ext>
                </a:extLst>
              </p:cNvPr>
              <p:cNvPicPr/>
              <p:nvPr/>
            </p:nvPicPr>
            <p:blipFill>
              <a:blip r:embed="rId49"/>
              <a:stretch>
                <a:fillRect/>
              </a:stretch>
            </p:blipFill>
            <p:spPr>
              <a:xfrm>
                <a:off x="9550669" y="1840156"/>
                <a:ext cx="2696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6106E137-D119-778C-1358-5A43B545C6E4}"/>
                  </a:ext>
                </a:extLst>
              </p14:cNvPr>
              <p14:cNvContentPartPr/>
              <p14:nvPr/>
            </p14:nvContentPartPr>
            <p14:xfrm>
              <a:off x="9555349" y="1795876"/>
              <a:ext cx="14760" cy="11160"/>
            </p14:xfrm>
          </p:contentPart>
        </mc:Choice>
        <mc:Fallback>
          <p:pic>
            <p:nvPicPr>
              <p:cNvPr id="31" name="Freihand 30">
                <a:extLst>
                  <a:ext uri="{FF2B5EF4-FFF2-40B4-BE49-F238E27FC236}">
                    <a16:creationId xmlns:a16="http://schemas.microsoft.com/office/drawing/2014/main" id="{6106E137-D119-778C-1358-5A43B545C6E4}"/>
                  </a:ext>
                </a:extLst>
              </p:cNvPr>
              <p:cNvPicPr/>
              <p:nvPr/>
            </p:nvPicPr>
            <p:blipFill>
              <a:blip r:embed="rId51"/>
              <a:stretch>
                <a:fillRect/>
              </a:stretch>
            </p:blipFill>
            <p:spPr>
              <a:xfrm>
                <a:off x="9546709" y="1787236"/>
                <a:ext cx="32400" cy="28800"/>
              </a:xfrm>
              <a:prstGeom prst="rect">
                <a:avLst/>
              </a:prstGeom>
            </p:spPr>
          </p:pic>
        </mc:Fallback>
      </mc:AlternateContent>
      <p:grpSp>
        <p:nvGrpSpPr>
          <p:cNvPr id="43" name="Gruppieren 42">
            <a:extLst>
              <a:ext uri="{FF2B5EF4-FFF2-40B4-BE49-F238E27FC236}">
                <a16:creationId xmlns:a16="http://schemas.microsoft.com/office/drawing/2014/main" id="{71C5EA2E-544F-6C97-BA93-0E2127C953C1}"/>
              </a:ext>
            </a:extLst>
          </p:cNvPr>
          <p:cNvGrpSpPr/>
          <p:nvPr/>
        </p:nvGrpSpPr>
        <p:grpSpPr>
          <a:xfrm>
            <a:off x="10122709" y="1662316"/>
            <a:ext cx="1345320" cy="417240"/>
            <a:chOff x="10122709" y="1662316"/>
            <a:chExt cx="1345320" cy="417240"/>
          </a:xfrm>
        </p:grpSpPr>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74CF2372-7E27-78A0-5468-4C4BC63EA5E8}"/>
                    </a:ext>
                  </a:extLst>
                </p14:cNvPr>
                <p14:cNvContentPartPr/>
                <p14:nvPr/>
              </p14:nvContentPartPr>
              <p14:xfrm>
                <a:off x="10122709" y="1912156"/>
                <a:ext cx="278280" cy="167400"/>
              </p14:xfrm>
            </p:contentPart>
          </mc:Choice>
          <mc:Fallback>
            <p:pic>
              <p:nvPicPr>
                <p:cNvPr id="32" name="Freihand 31">
                  <a:extLst>
                    <a:ext uri="{FF2B5EF4-FFF2-40B4-BE49-F238E27FC236}">
                      <a16:creationId xmlns:a16="http://schemas.microsoft.com/office/drawing/2014/main" id="{74CF2372-7E27-78A0-5468-4C4BC63EA5E8}"/>
                    </a:ext>
                  </a:extLst>
                </p:cNvPr>
                <p:cNvPicPr/>
                <p:nvPr/>
              </p:nvPicPr>
              <p:blipFill>
                <a:blip r:embed="rId53"/>
                <a:stretch>
                  <a:fillRect/>
                </a:stretch>
              </p:blipFill>
              <p:spPr>
                <a:xfrm>
                  <a:off x="10114069" y="1903156"/>
                  <a:ext cx="295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A8C11376-0DED-E350-6F4B-00140597823D}"/>
                    </a:ext>
                  </a:extLst>
                </p14:cNvPr>
                <p14:cNvContentPartPr/>
                <p14:nvPr/>
              </p14:nvContentPartPr>
              <p14:xfrm>
                <a:off x="10600069" y="1662316"/>
                <a:ext cx="314280" cy="327600"/>
              </p14:xfrm>
            </p:contentPart>
          </mc:Choice>
          <mc:Fallback>
            <p:pic>
              <p:nvPicPr>
                <p:cNvPr id="35" name="Freihand 34">
                  <a:extLst>
                    <a:ext uri="{FF2B5EF4-FFF2-40B4-BE49-F238E27FC236}">
                      <a16:creationId xmlns:a16="http://schemas.microsoft.com/office/drawing/2014/main" id="{A8C11376-0DED-E350-6F4B-00140597823D}"/>
                    </a:ext>
                  </a:extLst>
                </p:cNvPr>
                <p:cNvPicPr/>
                <p:nvPr/>
              </p:nvPicPr>
              <p:blipFill>
                <a:blip r:embed="rId55"/>
                <a:stretch>
                  <a:fillRect/>
                </a:stretch>
              </p:blipFill>
              <p:spPr>
                <a:xfrm>
                  <a:off x="10591429" y="1653676"/>
                  <a:ext cx="3319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00483B79-7DBB-EE97-8E4D-513020F23B36}"/>
                    </a:ext>
                  </a:extLst>
                </p14:cNvPr>
                <p14:cNvContentPartPr/>
                <p14:nvPr/>
              </p14:nvContentPartPr>
              <p14:xfrm>
                <a:off x="10884469" y="1808476"/>
                <a:ext cx="7560" cy="25560"/>
              </p14:xfrm>
            </p:contentPart>
          </mc:Choice>
          <mc:Fallback>
            <p:pic>
              <p:nvPicPr>
                <p:cNvPr id="36" name="Freihand 35">
                  <a:extLst>
                    <a:ext uri="{FF2B5EF4-FFF2-40B4-BE49-F238E27FC236}">
                      <a16:creationId xmlns:a16="http://schemas.microsoft.com/office/drawing/2014/main" id="{00483B79-7DBB-EE97-8E4D-513020F23B36}"/>
                    </a:ext>
                  </a:extLst>
                </p:cNvPr>
                <p:cNvPicPr/>
                <p:nvPr/>
              </p:nvPicPr>
              <p:blipFill>
                <a:blip r:embed="rId57"/>
                <a:stretch>
                  <a:fillRect/>
                </a:stretch>
              </p:blipFill>
              <p:spPr>
                <a:xfrm>
                  <a:off x="10875829" y="1799476"/>
                  <a:ext cx="25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99586FC4-2628-0752-8E61-5A496BBC3A9D}"/>
                    </a:ext>
                  </a:extLst>
                </p14:cNvPr>
                <p14:cNvContentPartPr/>
                <p14:nvPr/>
              </p14:nvContentPartPr>
              <p14:xfrm>
                <a:off x="11001109" y="1781476"/>
                <a:ext cx="466920" cy="153360"/>
              </p14:xfrm>
            </p:contentPart>
          </mc:Choice>
          <mc:Fallback>
            <p:pic>
              <p:nvPicPr>
                <p:cNvPr id="37" name="Freihand 36">
                  <a:extLst>
                    <a:ext uri="{FF2B5EF4-FFF2-40B4-BE49-F238E27FC236}">
                      <a16:creationId xmlns:a16="http://schemas.microsoft.com/office/drawing/2014/main" id="{99586FC4-2628-0752-8E61-5A496BBC3A9D}"/>
                    </a:ext>
                  </a:extLst>
                </p:cNvPr>
                <p:cNvPicPr/>
                <p:nvPr/>
              </p:nvPicPr>
              <p:blipFill>
                <a:blip r:embed="rId59"/>
                <a:stretch>
                  <a:fillRect/>
                </a:stretch>
              </p:blipFill>
              <p:spPr>
                <a:xfrm>
                  <a:off x="10992469" y="1772836"/>
                  <a:ext cx="484560" cy="171000"/>
                </a:xfrm>
                <a:prstGeom prst="rect">
                  <a:avLst/>
                </a:prstGeom>
              </p:spPr>
            </p:pic>
          </mc:Fallback>
        </mc:AlternateContent>
      </p:grpSp>
      <p:grpSp>
        <p:nvGrpSpPr>
          <p:cNvPr id="42" name="Gruppieren 41">
            <a:extLst>
              <a:ext uri="{FF2B5EF4-FFF2-40B4-BE49-F238E27FC236}">
                <a16:creationId xmlns:a16="http://schemas.microsoft.com/office/drawing/2014/main" id="{11E7F739-3FBF-9535-C1B4-BEEC3121AFBA}"/>
              </a:ext>
            </a:extLst>
          </p:cNvPr>
          <p:cNvGrpSpPr/>
          <p:nvPr/>
        </p:nvGrpSpPr>
        <p:grpSpPr>
          <a:xfrm>
            <a:off x="9381109" y="2357116"/>
            <a:ext cx="1302120" cy="529920"/>
            <a:chOff x="9381109" y="2357116"/>
            <a:chExt cx="1302120" cy="529920"/>
          </a:xfrm>
        </p:grpSpPr>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8EEF203E-3E6E-EFFF-199B-127B6863F309}"/>
                    </a:ext>
                  </a:extLst>
                </p14:cNvPr>
                <p14:cNvContentPartPr/>
                <p14:nvPr/>
              </p14:nvContentPartPr>
              <p14:xfrm>
                <a:off x="9381109" y="2571316"/>
                <a:ext cx="146160" cy="185040"/>
              </p14:xfrm>
            </p:contentPart>
          </mc:Choice>
          <mc:Fallback>
            <p:pic>
              <p:nvPicPr>
                <p:cNvPr id="38" name="Freihand 37">
                  <a:extLst>
                    <a:ext uri="{FF2B5EF4-FFF2-40B4-BE49-F238E27FC236}">
                      <a16:creationId xmlns:a16="http://schemas.microsoft.com/office/drawing/2014/main" id="{8EEF203E-3E6E-EFFF-199B-127B6863F309}"/>
                    </a:ext>
                  </a:extLst>
                </p:cNvPr>
                <p:cNvPicPr/>
                <p:nvPr/>
              </p:nvPicPr>
              <p:blipFill>
                <a:blip r:embed="rId61"/>
                <a:stretch>
                  <a:fillRect/>
                </a:stretch>
              </p:blipFill>
              <p:spPr>
                <a:xfrm>
                  <a:off x="9372109" y="2562676"/>
                  <a:ext cx="163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92A05B9F-62DE-5E0C-68CE-2186CAF21C6A}"/>
                    </a:ext>
                  </a:extLst>
                </p14:cNvPr>
                <p14:cNvContentPartPr/>
                <p14:nvPr/>
              </p14:nvContentPartPr>
              <p14:xfrm>
                <a:off x="9576589" y="2557996"/>
                <a:ext cx="454320" cy="329040"/>
              </p14:xfrm>
            </p:contentPart>
          </mc:Choice>
          <mc:Fallback>
            <p:pic>
              <p:nvPicPr>
                <p:cNvPr id="39" name="Freihand 38">
                  <a:extLst>
                    <a:ext uri="{FF2B5EF4-FFF2-40B4-BE49-F238E27FC236}">
                      <a16:creationId xmlns:a16="http://schemas.microsoft.com/office/drawing/2014/main" id="{92A05B9F-62DE-5E0C-68CE-2186CAF21C6A}"/>
                    </a:ext>
                  </a:extLst>
                </p:cNvPr>
                <p:cNvPicPr/>
                <p:nvPr/>
              </p:nvPicPr>
              <p:blipFill>
                <a:blip r:embed="rId63"/>
                <a:stretch>
                  <a:fillRect/>
                </a:stretch>
              </p:blipFill>
              <p:spPr>
                <a:xfrm>
                  <a:off x="9567949" y="2548996"/>
                  <a:ext cx="47196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DB6BC749-CBD8-701E-D190-1DB302EE2E8E}"/>
                    </a:ext>
                  </a:extLst>
                </p14:cNvPr>
                <p14:cNvContentPartPr/>
                <p14:nvPr/>
              </p14:nvContentPartPr>
              <p14:xfrm>
                <a:off x="10030549" y="2357116"/>
                <a:ext cx="234720" cy="260640"/>
              </p14:xfrm>
            </p:contentPart>
          </mc:Choice>
          <mc:Fallback>
            <p:pic>
              <p:nvPicPr>
                <p:cNvPr id="40" name="Freihand 39">
                  <a:extLst>
                    <a:ext uri="{FF2B5EF4-FFF2-40B4-BE49-F238E27FC236}">
                      <a16:creationId xmlns:a16="http://schemas.microsoft.com/office/drawing/2014/main" id="{DB6BC749-CBD8-701E-D190-1DB302EE2E8E}"/>
                    </a:ext>
                  </a:extLst>
                </p:cNvPr>
                <p:cNvPicPr/>
                <p:nvPr/>
              </p:nvPicPr>
              <p:blipFill>
                <a:blip r:embed="rId65"/>
                <a:stretch>
                  <a:fillRect/>
                </a:stretch>
              </p:blipFill>
              <p:spPr>
                <a:xfrm>
                  <a:off x="10021549" y="2348116"/>
                  <a:ext cx="2523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68AF0EDC-6E98-B3D2-2AFC-59843D26F1CB}"/>
                    </a:ext>
                  </a:extLst>
                </p14:cNvPr>
                <p14:cNvContentPartPr/>
                <p14:nvPr/>
              </p14:nvContentPartPr>
              <p14:xfrm>
                <a:off x="10306309" y="2396716"/>
                <a:ext cx="376920" cy="154440"/>
              </p14:xfrm>
            </p:contentPart>
          </mc:Choice>
          <mc:Fallback>
            <p:pic>
              <p:nvPicPr>
                <p:cNvPr id="41" name="Freihand 40">
                  <a:extLst>
                    <a:ext uri="{FF2B5EF4-FFF2-40B4-BE49-F238E27FC236}">
                      <a16:creationId xmlns:a16="http://schemas.microsoft.com/office/drawing/2014/main" id="{68AF0EDC-6E98-B3D2-2AFC-59843D26F1CB}"/>
                    </a:ext>
                  </a:extLst>
                </p:cNvPr>
                <p:cNvPicPr/>
                <p:nvPr/>
              </p:nvPicPr>
              <p:blipFill>
                <a:blip r:embed="rId67"/>
                <a:stretch>
                  <a:fillRect/>
                </a:stretch>
              </p:blipFill>
              <p:spPr>
                <a:xfrm>
                  <a:off x="10297309" y="2387716"/>
                  <a:ext cx="394560" cy="172080"/>
                </a:xfrm>
                <a:prstGeom prst="rect">
                  <a:avLst/>
                </a:prstGeom>
              </p:spPr>
            </p:pic>
          </mc:Fallback>
        </mc:AlternateContent>
      </p:grpSp>
      <p:grpSp>
        <p:nvGrpSpPr>
          <p:cNvPr id="46" name="Gruppieren 45">
            <a:extLst>
              <a:ext uri="{FF2B5EF4-FFF2-40B4-BE49-F238E27FC236}">
                <a16:creationId xmlns:a16="http://schemas.microsoft.com/office/drawing/2014/main" id="{6A5C7AD7-196C-76E9-CDD2-258FF3BF9781}"/>
              </a:ext>
            </a:extLst>
          </p:cNvPr>
          <p:cNvGrpSpPr/>
          <p:nvPr/>
        </p:nvGrpSpPr>
        <p:grpSpPr>
          <a:xfrm>
            <a:off x="2754589" y="5599636"/>
            <a:ext cx="1446480" cy="61200"/>
            <a:chOff x="2754589" y="5599636"/>
            <a:chExt cx="1446480" cy="61200"/>
          </a:xfrm>
        </p:grpSpPr>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C808560C-CEE8-5919-C5D4-0FA5249DEB99}"/>
                    </a:ext>
                  </a:extLst>
                </p14:cNvPr>
                <p14:cNvContentPartPr/>
                <p14:nvPr/>
              </p14:nvContentPartPr>
              <p14:xfrm>
                <a:off x="2754589" y="5618356"/>
                <a:ext cx="220680" cy="35280"/>
              </p14:xfrm>
            </p:contentPart>
          </mc:Choice>
          <mc:Fallback>
            <p:pic>
              <p:nvPicPr>
                <p:cNvPr id="44" name="Freihand 43">
                  <a:extLst>
                    <a:ext uri="{FF2B5EF4-FFF2-40B4-BE49-F238E27FC236}">
                      <a16:creationId xmlns:a16="http://schemas.microsoft.com/office/drawing/2014/main" id="{C808560C-CEE8-5919-C5D4-0FA5249DEB99}"/>
                    </a:ext>
                  </a:extLst>
                </p:cNvPr>
                <p:cNvPicPr/>
                <p:nvPr/>
              </p:nvPicPr>
              <p:blipFill>
                <a:blip r:embed="rId69"/>
                <a:stretch>
                  <a:fillRect/>
                </a:stretch>
              </p:blipFill>
              <p:spPr>
                <a:xfrm>
                  <a:off x="2745589" y="5609716"/>
                  <a:ext cx="238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09FF54A6-FB63-675E-50B0-D10A53787F45}"/>
                    </a:ext>
                  </a:extLst>
                </p14:cNvPr>
                <p14:cNvContentPartPr/>
                <p14:nvPr/>
              </p14:nvContentPartPr>
              <p14:xfrm>
                <a:off x="3733069" y="5599636"/>
                <a:ext cx="468000" cy="61200"/>
              </p14:xfrm>
            </p:contentPart>
          </mc:Choice>
          <mc:Fallback>
            <p:pic>
              <p:nvPicPr>
                <p:cNvPr id="45" name="Freihand 44">
                  <a:extLst>
                    <a:ext uri="{FF2B5EF4-FFF2-40B4-BE49-F238E27FC236}">
                      <a16:creationId xmlns:a16="http://schemas.microsoft.com/office/drawing/2014/main" id="{09FF54A6-FB63-675E-50B0-D10A53787F45}"/>
                    </a:ext>
                  </a:extLst>
                </p:cNvPr>
                <p:cNvPicPr/>
                <p:nvPr/>
              </p:nvPicPr>
              <p:blipFill>
                <a:blip r:embed="rId71"/>
                <a:stretch>
                  <a:fillRect/>
                </a:stretch>
              </p:blipFill>
              <p:spPr>
                <a:xfrm>
                  <a:off x="3724069" y="5590996"/>
                  <a:ext cx="485640" cy="78840"/>
                </a:xfrm>
                <a:prstGeom prst="rect">
                  <a:avLst/>
                </a:prstGeom>
              </p:spPr>
            </p:pic>
          </mc:Fallback>
        </mc:AlternateContent>
      </p:grpSp>
      <p:grpSp>
        <p:nvGrpSpPr>
          <p:cNvPr id="49" name="Gruppieren 48">
            <a:extLst>
              <a:ext uri="{FF2B5EF4-FFF2-40B4-BE49-F238E27FC236}">
                <a16:creationId xmlns:a16="http://schemas.microsoft.com/office/drawing/2014/main" id="{A48E6B2C-B86F-47EC-38EE-1C50FF54DDFE}"/>
              </a:ext>
            </a:extLst>
          </p:cNvPr>
          <p:cNvGrpSpPr/>
          <p:nvPr/>
        </p:nvGrpSpPr>
        <p:grpSpPr>
          <a:xfrm>
            <a:off x="1951069" y="5026876"/>
            <a:ext cx="896400" cy="496800"/>
            <a:chOff x="1951069" y="5026876"/>
            <a:chExt cx="896400" cy="496800"/>
          </a:xfrm>
        </p:grpSpPr>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41E0A5D8-2CF0-0601-4A27-B339151B119B}"/>
                    </a:ext>
                  </a:extLst>
                </p14:cNvPr>
                <p14:cNvContentPartPr/>
                <p14:nvPr/>
              </p14:nvContentPartPr>
              <p14:xfrm>
                <a:off x="2011189" y="5026876"/>
                <a:ext cx="836280" cy="363960"/>
              </p14:xfrm>
            </p:contentPart>
          </mc:Choice>
          <mc:Fallback>
            <p:pic>
              <p:nvPicPr>
                <p:cNvPr id="47" name="Freihand 46">
                  <a:extLst>
                    <a:ext uri="{FF2B5EF4-FFF2-40B4-BE49-F238E27FC236}">
                      <a16:creationId xmlns:a16="http://schemas.microsoft.com/office/drawing/2014/main" id="{41E0A5D8-2CF0-0601-4A27-B339151B119B}"/>
                    </a:ext>
                  </a:extLst>
                </p:cNvPr>
                <p:cNvPicPr/>
                <p:nvPr/>
              </p:nvPicPr>
              <p:blipFill>
                <a:blip r:embed="rId73"/>
                <a:stretch>
                  <a:fillRect/>
                </a:stretch>
              </p:blipFill>
              <p:spPr>
                <a:xfrm>
                  <a:off x="2002549" y="5017876"/>
                  <a:ext cx="85392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54091B30-FBA3-C36C-830B-1E8FC512D24D}"/>
                    </a:ext>
                  </a:extLst>
                </p14:cNvPr>
                <p14:cNvContentPartPr/>
                <p14:nvPr/>
              </p14:nvContentPartPr>
              <p14:xfrm>
                <a:off x="1951069" y="5087716"/>
                <a:ext cx="235080" cy="435960"/>
              </p14:xfrm>
            </p:contentPart>
          </mc:Choice>
          <mc:Fallback>
            <p:pic>
              <p:nvPicPr>
                <p:cNvPr id="48" name="Freihand 47">
                  <a:extLst>
                    <a:ext uri="{FF2B5EF4-FFF2-40B4-BE49-F238E27FC236}">
                      <a16:creationId xmlns:a16="http://schemas.microsoft.com/office/drawing/2014/main" id="{54091B30-FBA3-C36C-830B-1E8FC512D24D}"/>
                    </a:ext>
                  </a:extLst>
                </p:cNvPr>
                <p:cNvPicPr/>
                <p:nvPr/>
              </p:nvPicPr>
              <p:blipFill>
                <a:blip r:embed="rId75"/>
                <a:stretch>
                  <a:fillRect/>
                </a:stretch>
              </p:blipFill>
              <p:spPr>
                <a:xfrm>
                  <a:off x="1942429" y="5079076"/>
                  <a:ext cx="252720" cy="453600"/>
                </a:xfrm>
                <a:prstGeom prst="rect">
                  <a:avLst/>
                </a:prstGeom>
              </p:spPr>
            </p:pic>
          </mc:Fallback>
        </mc:AlternateContent>
      </p:grpSp>
      <p:grpSp>
        <p:nvGrpSpPr>
          <p:cNvPr id="52" name="Gruppieren 51">
            <a:extLst>
              <a:ext uri="{FF2B5EF4-FFF2-40B4-BE49-F238E27FC236}">
                <a16:creationId xmlns:a16="http://schemas.microsoft.com/office/drawing/2014/main" id="{74905D0C-6471-81DC-9A47-0402D12B368A}"/>
              </a:ext>
            </a:extLst>
          </p:cNvPr>
          <p:cNvGrpSpPr/>
          <p:nvPr/>
        </p:nvGrpSpPr>
        <p:grpSpPr>
          <a:xfrm>
            <a:off x="4167949" y="5014636"/>
            <a:ext cx="505080" cy="335160"/>
            <a:chOff x="4167949" y="5014636"/>
            <a:chExt cx="505080" cy="335160"/>
          </a:xfrm>
        </p:grpSpPr>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655F8D71-0501-529A-B07C-4AA8085BE378}"/>
                    </a:ext>
                  </a:extLst>
                </p14:cNvPr>
                <p14:cNvContentPartPr/>
                <p14:nvPr/>
              </p14:nvContentPartPr>
              <p14:xfrm>
                <a:off x="4167949" y="5014636"/>
                <a:ext cx="425520" cy="289080"/>
              </p14:xfrm>
            </p:contentPart>
          </mc:Choice>
          <mc:Fallback>
            <p:pic>
              <p:nvPicPr>
                <p:cNvPr id="50" name="Freihand 49">
                  <a:extLst>
                    <a:ext uri="{FF2B5EF4-FFF2-40B4-BE49-F238E27FC236}">
                      <a16:creationId xmlns:a16="http://schemas.microsoft.com/office/drawing/2014/main" id="{655F8D71-0501-529A-B07C-4AA8085BE378}"/>
                    </a:ext>
                  </a:extLst>
                </p:cNvPr>
                <p:cNvPicPr/>
                <p:nvPr/>
              </p:nvPicPr>
              <p:blipFill>
                <a:blip r:embed="rId77"/>
                <a:stretch>
                  <a:fillRect/>
                </a:stretch>
              </p:blipFill>
              <p:spPr>
                <a:xfrm>
                  <a:off x="4159309" y="5005996"/>
                  <a:ext cx="4431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CC43DA21-82F9-267D-DA54-2D964FC9CD76}"/>
                    </a:ext>
                  </a:extLst>
                </p14:cNvPr>
                <p14:cNvContentPartPr/>
                <p14:nvPr/>
              </p14:nvContentPartPr>
              <p14:xfrm>
                <a:off x="4422829" y="5165116"/>
                <a:ext cx="250200" cy="184680"/>
              </p14:xfrm>
            </p:contentPart>
          </mc:Choice>
          <mc:Fallback>
            <p:pic>
              <p:nvPicPr>
                <p:cNvPr id="51" name="Freihand 50">
                  <a:extLst>
                    <a:ext uri="{FF2B5EF4-FFF2-40B4-BE49-F238E27FC236}">
                      <a16:creationId xmlns:a16="http://schemas.microsoft.com/office/drawing/2014/main" id="{CC43DA21-82F9-267D-DA54-2D964FC9CD76}"/>
                    </a:ext>
                  </a:extLst>
                </p:cNvPr>
                <p:cNvPicPr/>
                <p:nvPr/>
              </p:nvPicPr>
              <p:blipFill>
                <a:blip r:embed="rId79"/>
                <a:stretch>
                  <a:fillRect/>
                </a:stretch>
              </p:blipFill>
              <p:spPr>
                <a:xfrm>
                  <a:off x="4414189" y="5156476"/>
                  <a:ext cx="267840" cy="20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EE5970D7-E8F9-055E-9AF3-36E83C67B3F7}"/>
                  </a:ext>
                </a:extLst>
              </p14:cNvPr>
              <p14:cNvContentPartPr/>
              <p14:nvPr/>
            </p14:nvContentPartPr>
            <p14:xfrm>
              <a:off x="4136629" y="6438076"/>
              <a:ext cx="349200" cy="18720"/>
            </p14:xfrm>
          </p:contentPart>
        </mc:Choice>
        <mc:Fallback>
          <p:pic>
            <p:nvPicPr>
              <p:cNvPr id="53" name="Freihand 52">
                <a:extLst>
                  <a:ext uri="{FF2B5EF4-FFF2-40B4-BE49-F238E27FC236}">
                    <a16:creationId xmlns:a16="http://schemas.microsoft.com/office/drawing/2014/main" id="{EE5970D7-E8F9-055E-9AF3-36E83C67B3F7}"/>
                  </a:ext>
                </a:extLst>
              </p:cNvPr>
              <p:cNvPicPr/>
              <p:nvPr/>
            </p:nvPicPr>
            <p:blipFill>
              <a:blip r:embed="rId81"/>
              <a:stretch>
                <a:fillRect/>
              </a:stretch>
            </p:blipFill>
            <p:spPr>
              <a:xfrm>
                <a:off x="4127989" y="6429436"/>
                <a:ext cx="366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DF83230D-14C0-26BE-7379-BBAED798B9D9}"/>
                  </a:ext>
                </a:extLst>
              </p14:cNvPr>
              <p14:cNvContentPartPr/>
              <p14:nvPr/>
            </p14:nvContentPartPr>
            <p14:xfrm>
              <a:off x="6741589" y="5614396"/>
              <a:ext cx="288000" cy="47520"/>
            </p14:xfrm>
          </p:contentPart>
        </mc:Choice>
        <mc:Fallback>
          <p:pic>
            <p:nvPicPr>
              <p:cNvPr id="54" name="Freihand 53">
                <a:extLst>
                  <a:ext uri="{FF2B5EF4-FFF2-40B4-BE49-F238E27FC236}">
                    <a16:creationId xmlns:a16="http://schemas.microsoft.com/office/drawing/2014/main" id="{DF83230D-14C0-26BE-7379-BBAED798B9D9}"/>
                  </a:ext>
                </a:extLst>
              </p:cNvPr>
              <p:cNvPicPr/>
              <p:nvPr/>
            </p:nvPicPr>
            <p:blipFill>
              <a:blip r:embed="rId83"/>
              <a:stretch>
                <a:fillRect/>
              </a:stretch>
            </p:blipFill>
            <p:spPr>
              <a:xfrm>
                <a:off x="6732949" y="5605396"/>
                <a:ext cx="305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FEDEDBD1-39FA-9DAC-E3C0-76AB44F0327F}"/>
                  </a:ext>
                </a:extLst>
              </p14:cNvPr>
              <p14:cNvContentPartPr/>
              <p14:nvPr/>
            </p14:nvContentPartPr>
            <p14:xfrm>
              <a:off x="4587709" y="6076276"/>
              <a:ext cx="373320" cy="464040"/>
            </p14:xfrm>
          </p:contentPart>
        </mc:Choice>
        <mc:Fallback>
          <p:pic>
            <p:nvPicPr>
              <p:cNvPr id="55" name="Freihand 54">
                <a:extLst>
                  <a:ext uri="{FF2B5EF4-FFF2-40B4-BE49-F238E27FC236}">
                    <a16:creationId xmlns:a16="http://schemas.microsoft.com/office/drawing/2014/main" id="{FEDEDBD1-39FA-9DAC-E3C0-76AB44F0327F}"/>
                  </a:ext>
                </a:extLst>
              </p:cNvPr>
              <p:cNvPicPr/>
              <p:nvPr/>
            </p:nvPicPr>
            <p:blipFill>
              <a:blip r:embed="rId85"/>
              <a:stretch>
                <a:fillRect/>
              </a:stretch>
            </p:blipFill>
            <p:spPr>
              <a:xfrm>
                <a:off x="4578709" y="6067636"/>
                <a:ext cx="39096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AAC29F2D-2009-574A-84A6-D16A5512547C}"/>
                  </a:ext>
                </a:extLst>
              </p14:cNvPr>
              <p14:cNvContentPartPr/>
              <p14:nvPr/>
            </p14:nvContentPartPr>
            <p14:xfrm>
              <a:off x="4728469" y="5779996"/>
              <a:ext cx="2485800" cy="884520"/>
            </p14:xfrm>
          </p:contentPart>
        </mc:Choice>
        <mc:Fallback>
          <p:pic>
            <p:nvPicPr>
              <p:cNvPr id="56" name="Freihand 55">
                <a:extLst>
                  <a:ext uri="{FF2B5EF4-FFF2-40B4-BE49-F238E27FC236}">
                    <a16:creationId xmlns:a16="http://schemas.microsoft.com/office/drawing/2014/main" id="{AAC29F2D-2009-574A-84A6-D16A5512547C}"/>
                  </a:ext>
                </a:extLst>
              </p:cNvPr>
              <p:cNvPicPr/>
              <p:nvPr/>
            </p:nvPicPr>
            <p:blipFill>
              <a:blip r:embed="rId87"/>
              <a:stretch>
                <a:fillRect/>
              </a:stretch>
            </p:blipFill>
            <p:spPr>
              <a:xfrm>
                <a:off x="4719469" y="5771356"/>
                <a:ext cx="2503440" cy="902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41870106-02CB-E40C-D3D5-28759BCE7189}"/>
                  </a:ext>
                </a:extLst>
              </p14:cNvPr>
              <p14:cNvContentPartPr/>
              <p14:nvPr/>
            </p14:nvContentPartPr>
            <p14:xfrm>
              <a:off x="5092069" y="5931916"/>
              <a:ext cx="333000" cy="425160"/>
            </p14:xfrm>
          </p:contentPart>
        </mc:Choice>
        <mc:Fallback>
          <p:pic>
            <p:nvPicPr>
              <p:cNvPr id="57" name="Freihand 56">
                <a:extLst>
                  <a:ext uri="{FF2B5EF4-FFF2-40B4-BE49-F238E27FC236}">
                    <a16:creationId xmlns:a16="http://schemas.microsoft.com/office/drawing/2014/main" id="{41870106-02CB-E40C-D3D5-28759BCE7189}"/>
                  </a:ext>
                </a:extLst>
              </p:cNvPr>
              <p:cNvPicPr/>
              <p:nvPr/>
            </p:nvPicPr>
            <p:blipFill>
              <a:blip r:embed="rId89"/>
              <a:stretch>
                <a:fillRect/>
              </a:stretch>
            </p:blipFill>
            <p:spPr>
              <a:xfrm>
                <a:off x="5083429" y="5922916"/>
                <a:ext cx="350640" cy="442800"/>
              </a:xfrm>
              <a:prstGeom prst="rect">
                <a:avLst/>
              </a:prstGeom>
            </p:spPr>
          </p:pic>
        </mc:Fallback>
      </mc:AlternateContent>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4" name="Gruppieren 13">
            <a:extLst>
              <a:ext uri="{FF2B5EF4-FFF2-40B4-BE49-F238E27FC236}">
                <a16:creationId xmlns:a16="http://schemas.microsoft.com/office/drawing/2014/main" id="{A274E776-8E78-1895-9623-E2D974D8A88C}"/>
              </a:ext>
            </a:extLst>
          </p:cNvPr>
          <p:cNvGrpSpPr/>
          <p:nvPr/>
        </p:nvGrpSpPr>
        <p:grpSpPr>
          <a:xfrm>
            <a:off x="589909" y="781789"/>
            <a:ext cx="2088720" cy="1682280"/>
            <a:chOff x="589909" y="781789"/>
            <a:chExt cx="2088720" cy="168228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34E1885F-BC77-0C2F-6285-C6CEF608F94B}"/>
                    </a:ext>
                  </a:extLst>
                </p14:cNvPr>
                <p14:cNvContentPartPr/>
                <p14:nvPr/>
              </p14:nvContentPartPr>
              <p14:xfrm>
                <a:off x="2331229" y="781789"/>
                <a:ext cx="347400" cy="1682280"/>
              </p14:xfrm>
            </p:contentPart>
          </mc:Choice>
          <mc:Fallback>
            <p:pic>
              <p:nvPicPr>
                <p:cNvPr id="3" name="Freihand 2">
                  <a:extLst>
                    <a:ext uri="{FF2B5EF4-FFF2-40B4-BE49-F238E27FC236}">
                      <a16:creationId xmlns:a16="http://schemas.microsoft.com/office/drawing/2014/main" id="{34E1885F-BC77-0C2F-6285-C6CEF608F94B}"/>
                    </a:ext>
                  </a:extLst>
                </p:cNvPr>
                <p:cNvPicPr/>
                <p:nvPr/>
              </p:nvPicPr>
              <p:blipFill>
                <a:blip r:embed="rId3"/>
                <a:stretch>
                  <a:fillRect/>
                </a:stretch>
              </p:blipFill>
              <p:spPr>
                <a:xfrm>
                  <a:off x="2322589" y="772789"/>
                  <a:ext cx="365040" cy="1699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1574FB2-5AB5-F89F-7090-3425833EBD45}"/>
                    </a:ext>
                  </a:extLst>
                </p14:cNvPr>
                <p14:cNvContentPartPr/>
                <p14:nvPr/>
              </p14:nvContentPartPr>
              <p14:xfrm>
                <a:off x="591349" y="1526269"/>
                <a:ext cx="373320" cy="391680"/>
              </p14:xfrm>
            </p:contentPart>
          </mc:Choice>
          <mc:Fallback>
            <p:pic>
              <p:nvPicPr>
                <p:cNvPr id="4" name="Freihand 3">
                  <a:extLst>
                    <a:ext uri="{FF2B5EF4-FFF2-40B4-BE49-F238E27FC236}">
                      <a16:creationId xmlns:a16="http://schemas.microsoft.com/office/drawing/2014/main" id="{01574FB2-5AB5-F89F-7090-3425833EBD45}"/>
                    </a:ext>
                  </a:extLst>
                </p:cNvPr>
                <p:cNvPicPr/>
                <p:nvPr/>
              </p:nvPicPr>
              <p:blipFill>
                <a:blip r:embed="rId5"/>
                <a:stretch>
                  <a:fillRect/>
                </a:stretch>
              </p:blipFill>
              <p:spPr>
                <a:xfrm>
                  <a:off x="582349" y="1517629"/>
                  <a:ext cx="3909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D35861DB-309F-261F-ADEE-2D30682A3D3E}"/>
                    </a:ext>
                  </a:extLst>
                </p14:cNvPr>
                <p14:cNvContentPartPr/>
                <p14:nvPr/>
              </p14:nvContentPartPr>
              <p14:xfrm>
                <a:off x="1061149" y="1353469"/>
                <a:ext cx="467640" cy="284400"/>
              </p14:xfrm>
            </p:contentPart>
          </mc:Choice>
          <mc:Fallback>
            <p:pic>
              <p:nvPicPr>
                <p:cNvPr id="5" name="Freihand 4">
                  <a:extLst>
                    <a:ext uri="{FF2B5EF4-FFF2-40B4-BE49-F238E27FC236}">
                      <a16:creationId xmlns:a16="http://schemas.microsoft.com/office/drawing/2014/main" id="{D35861DB-309F-261F-ADEE-2D30682A3D3E}"/>
                    </a:ext>
                  </a:extLst>
                </p:cNvPr>
                <p:cNvPicPr/>
                <p:nvPr/>
              </p:nvPicPr>
              <p:blipFill>
                <a:blip r:embed="rId7"/>
                <a:stretch>
                  <a:fillRect/>
                </a:stretch>
              </p:blipFill>
              <p:spPr>
                <a:xfrm>
                  <a:off x="1052149" y="1344469"/>
                  <a:ext cx="4852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B05FF1C3-ADAC-6970-051B-84F918BB38D9}"/>
                    </a:ext>
                  </a:extLst>
                </p14:cNvPr>
                <p14:cNvContentPartPr/>
                <p14:nvPr/>
              </p14:nvContentPartPr>
              <p14:xfrm>
                <a:off x="911749" y="1948189"/>
                <a:ext cx="259920" cy="155520"/>
              </p14:xfrm>
            </p:contentPart>
          </mc:Choice>
          <mc:Fallback>
            <p:pic>
              <p:nvPicPr>
                <p:cNvPr id="8" name="Freihand 7">
                  <a:extLst>
                    <a:ext uri="{FF2B5EF4-FFF2-40B4-BE49-F238E27FC236}">
                      <a16:creationId xmlns:a16="http://schemas.microsoft.com/office/drawing/2014/main" id="{B05FF1C3-ADAC-6970-051B-84F918BB38D9}"/>
                    </a:ext>
                  </a:extLst>
                </p:cNvPr>
                <p:cNvPicPr/>
                <p:nvPr/>
              </p:nvPicPr>
              <p:blipFill>
                <a:blip r:embed="rId9"/>
                <a:stretch>
                  <a:fillRect/>
                </a:stretch>
              </p:blipFill>
              <p:spPr>
                <a:xfrm>
                  <a:off x="902749" y="1939189"/>
                  <a:ext cx="277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95495694-0CAA-E5D5-084F-40C89BA2CC7E}"/>
                    </a:ext>
                  </a:extLst>
                </p14:cNvPr>
                <p14:cNvContentPartPr/>
                <p14:nvPr/>
              </p14:nvContentPartPr>
              <p14:xfrm>
                <a:off x="1242229" y="1859629"/>
                <a:ext cx="128160" cy="140760"/>
              </p14:xfrm>
            </p:contentPart>
          </mc:Choice>
          <mc:Fallback>
            <p:pic>
              <p:nvPicPr>
                <p:cNvPr id="9" name="Freihand 8">
                  <a:extLst>
                    <a:ext uri="{FF2B5EF4-FFF2-40B4-BE49-F238E27FC236}">
                      <a16:creationId xmlns:a16="http://schemas.microsoft.com/office/drawing/2014/main" id="{95495694-0CAA-E5D5-084F-40C89BA2CC7E}"/>
                    </a:ext>
                  </a:extLst>
                </p:cNvPr>
                <p:cNvPicPr/>
                <p:nvPr/>
              </p:nvPicPr>
              <p:blipFill>
                <a:blip r:embed="rId11"/>
                <a:stretch>
                  <a:fillRect/>
                </a:stretch>
              </p:blipFill>
              <p:spPr>
                <a:xfrm>
                  <a:off x="1233589" y="1850989"/>
                  <a:ext cx="145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340A4982-BE30-FAFC-5C5D-3E82EE0D0B8E}"/>
                    </a:ext>
                  </a:extLst>
                </p14:cNvPr>
                <p14:cNvContentPartPr/>
                <p14:nvPr/>
              </p14:nvContentPartPr>
              <p14:xfrm>
                <a:off x="1380109" y="1865749"/>
                <a:ext cx="284040" cy="138960"/>
              </p14:xfrm>
            </p:contentPart>
          </mc:Choice>
          <mc:Fallback>
            <p:pic>
              <p:nvPicPr>
                <p:cNvPr id="10" name="Freihand 9">
                  <a:extLst>
                    <a:ext uri="{FF2B5EF4-FFF2-40B4-BE49-F238E27FC236}">
                      <a16:creationId xmlns:a16="http://schemas.microsoft.com/office/drawing/2014/main" id="{340A4982-BE30-FAFC-5C5D-3E82EE0D0B8E}"/>
                    </a:ext>
                  </a:extLst>
                </p:cNvPr>
                <p:cNvPicPr/>
                <p:nvPr/>
              </p:nvPicPr>
              <p:blipFill>
                <a:blip r:embed="rId13"/>
                <a:stretch>
                  <a:fillRect/>
                </a:stretch>
              </p:blipFill>
              <p:spPr>
                <a:xfrm>
                  <a:off x="1371469" y="1856749"/>
                  <a:ext cx="301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93446436-7894-BBCC-BCD6-2E3A703DD84B}"/>
                    </a:ext>
                  </a:extLst>
                </p14:cNvPr>
                <p14:cNvContentPartPr/>
                <p14:nvPr/>
              </p14:nvContentPartPr>
              <p14:xfrm>
                <a:off x="1689349" y="1773229"/>
                <a:ext cx="145440" cy="165240"/>
              </p14:xfrm>
            </p:contentPart>
          </mc:Choice>
          <mc:Fallback>
            <p:pic>
              <p:nvPicPr>
                <p:cNvPr id="11" name="Freihand 10">
                  <a:extLst>
                    <a:ext uri="{FF2B5EF4-FFF2-40B4-BE49-F238E27FC236}">
                      <a16:creationId xmlns:a16="http://schemas.microsoft.com/office/drawing/2014/main" id="{93446436-7894-BBCC-BCD6-2E3A703DD84B}"/>
                    </a:ext>
                  </a:extLst>
                </p:cNvPr>
                <p:cNvPicPr/>
                <p:nvPr/>
              </p:nvPicPr>
              <p:blipFill>
                <a:blip r:embed="rId15"/>
                <a:stretch>
                  <a:fillRect/>
                </a:stretch>
              </p:blipFill>
              <p:spPr>
                <a:xfrm>
                  <a:off x="1680349" y="1764589"/>
                  <a:ext cx="163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D33CF4C-5712-A247-9EF9-0EE39ECEE02F}"/>
                    </a:ext>
                  </a:extLst>
                </p14:cNvPr>
                <p14:cNvContentPartPr/>
                <p14:nvPr/>
              </p14:nvContentPartPr>
              <p14:xfrm>
                <a:off x="803749" y="1975549"/>
                <a:ext cx="1180440" cy="347400"/>
              </p14:xfrm>
            </p:contentPart>
          </mc:Choice>
          <mc:Fallback>
            <p:pic>
              <p:nvPicPr>
                <p:cNvPr id="12" name="Freihand 11">
                  <a:extLst>
                    <a:ext uri="{FF2B5EF4-FFF2-40B4-BE49-F238E27FC236}">
                      <a16:creationId xmlns:a16="http://schemas.microsoft.com/office/drawing/2014/main" id="{DD33CF4C-5712-A247-9EF9-0EE39ECEE02F}"/>
                    </a:ext>
                  </a:extLst>
                </p:cNvPr>
                <p:cNvPicPr/>
                <p:nvPr/>
              </p:nvPicPr>
              <p:blipFill>
                <a:blip r:embed="rId17"/>
                <a:stretch>
                  <a:fillRect/>
                </a:stretch>
              </p:blipFill>
              <p:spPr>
                <a:xfrm>
                  <a:off x="795109" y="1966909"/>
                  <a:ext cx="119808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63F8CF6-2A5E-98D4-01F1-8EF9A95DFE22}"/>
                    </a:ext>
                  </a:extLst>
                </p14:cNvPr>
                <p14:cNvContentPartPr/>
                <p14:nvPr/>
              </p14:nvContentPartPr>
              <p14:xfrm>
                <a:off x="589909" y="1634629"/>
                <a:ext cx="974880" cy="249120"/>
              </p14:xfrm>
            </p:contentPart>
          </mc:Choice>
          <mc:Fallback>
            <p:pic>
              <p:nvPicPr>
                <p:cNvPr id="13" name="Freihand 12">
                  <a:extLst>
                    <a:ext uri="{FF2B5EF4-FFF2-40B4-BE49-F238E27FC236}">
                      <a16:creationId xmlns:a16="http://schemas.microsoft.com/office/drawing/2014/main" id="{463F8CF6-2A5E-98D4-01F1-8EF9A95DFE22}"/>
                    </a:ext>
                  </a:extLst>
                </p:cNvPr>
                <p:cNvPicPr/>
                <p:nvPr/>
              </p:nvPicPr>
              <p:blipFill>
                <a:blip r:embed="rId19"/>
                <a:stretch>
                  <a:fillRect/>
                </a:stretch>
              </p:blipFill>
              <p:spPr>
                <a:xfrm>
                  <a:off x="581269" y="1625629"/>
                  <a:ext cx="992520" cy="26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33CC2AD1-333C-EB66-51C1-E99146F34D28}"/>
                  </a:ext>
                </a:extLst>
              </p14:cNvPr>
              <p14:cNvContentPartPr/>
              <p14:nvPr/>
            </p14:nvContentPartPr>
            <p14:xfrm>
              <a:off x="4888309" y="1571269"/>
              <a:ext cx="1557000" cy="110160"/>
            </p14:xfrm>
          </p:contentPart>
        </mc:Choice>
        <mc:Fallback>
          <p:pic>
            <p:nvPicPr>
              <p:cNvPr id="15" name="Freihand 14">
                <a:extLst>
                  <a:ext uri="{FF2B5EF4-FFF2-40B4-BE49-F238E27FC236}">
                    <a16:creationId xmlns:a16="http://schemas.microsoft.com/office/drawing/2014/main" id="{33CC2AD1-333C-EB66-51C1-E99146F34D28}"/>
                  </a:ext>
                </a:extLst>
              </p:cNvPr>
              <p:cNvPicPr/>
              <p:nvPr/>
            </p:nvPicPr>
            <p:blipFill>
              <a:blip r:embed="rId21"/>
              <a:stretch>
                <a:fillRect/>
              </a:stretch>
            </p:blipFill>
            <p:spPr>
              <a:xfrm>
                <a:off x="4879669" y="1562269"/>
                <a:ext cx="1574640" cy="12780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4085A17-073D-EFCA-4368-EAFC90045404}"/>
                  </a:ext>
                </a:extLst>
              </p14:cNvPr>
              <p14:cNvContentPartPr/>
              <p14:nvPr/>
            </p14:nvContentPartPr>
            <p14:xfrm>
              <a:off x="4094509" y="4315222"/>
              <a:ext cx="3688560" cy="59040"/>
            </p14:xfrm>
          </p:contentPart>
        </mc:Choice>
        <mc:Fallback>
          <p:pic>
            <p:nvPicPr>
              <p:cNvPr id="3" name="Freihand 2">
                <a:extLst>
                  <a:ext uri="{FF2B5EF4-FFF2-40B4-BE49-F238E27FC236}">
                    <a16:creationId xmlns:a16="http://schemas.microsoft.com/office/drawing/2014/main" id="{84085A17-073D-EFCA-4368-EAFC90045404}"/>
                  </a:ext>
                </a:extLst>
              </p:cNvPr>
              <p:cNvPicPr/>
              <p:nvPr/>
            </p:nvPicPr>
            <p:blipFill>
              <a:blip r:embed="rId4"/>
              <a:stretch>
                <a:fillRect/>
              </a:stretch>
            </p:blipFill>
            <p:spPr>
              <a:xfrm>
                <a:off x="4085869" y="4306222"/>
                <a:ext cx="3706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B602402-9A76-51AD-7CFE-9BFFFAEC0E15}"/>
                  </a:ext>
                </a:extLst>
              </p14:cNvPr>
              <p14:cNvContentPartPr/>
              <p14:nvPr/>
            </p14:nvContentPartPr>
            <p14:xfrm>
              <a:off x="6056869" y="3508102"/>
              <a:ext cx="423720" cy="255600"/>
            </p14:xfrm>
          </p:contentPart>
        </mc:Choice>
        <mc:Fallback>
          <p:pic>
            <p:nvPicPr>
              <p:cNvPr id="4" name="Freihand 3">
                <a:extLst>
                  <a:ext uri="{FF2B5EF4-FFF2-40B4-BE49-F238E27FC236}">
                    <a16:creationId xmlns:a16="http://schemas.microsoft.com/office/drawing/2014/main" id="{AB602402-9A76-51AD-7CFE-9BFFFAEC0E15}"/>
                  </a:ext>
                </a:extLst>
              </p:cNvPr>
              <p:cNvPicPr/>
              <p:nvPr/>
            </p:nvPicPr>
            <p:blipFill>
              <a:blip r:embed="rId6"/>
              <a:stretch>
                <a:fillRect/>
              </a:stretch>
            </p:blipFill>
            <p:spPr>
              <a:xfrm>
                <a:off x="6048229" y="3499462"/>
                <a:ext cx="4413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3A28780-13C5-40D2-1C21-03CA980DCF07}"/>
                  </a:ext>
                </a:extLst>
              </p14:cNvPr>
              <p14:cNvContentPartPr/>
              <p14:nvPr/>
            </p14:nvContentPartPr>
            <p14:xfrm>
              <a:off x="5909989" y="3603502"/>
              <a:ext cx="235800" cy="289440"/>
            </p14:xfrm>
          </p:contentPart>
        </mc:Choice>
        <mc:Fallback>
          <p:pic>
            <p:nvPicPr>
              <p:cNvPr id="5" name="Freihand 4">
                <a:extLst>
                  <a:ext uri="{FF2B5EF4-FFF2-40B4-BE49-F238E27FC236}">
                    <a16:creationId xmlns:a16="http://schemas.microsoft.com/office/drawing/2014/main" id="{83A28780-13C5-40D2-1C21-03CA980DCF07}"/>
                  </a:ext>
                </a:extLst>
              </p:cNvPr>
              <p:cNvPicPr/>
              <p:nvPr/>
            </p:nvPicPr>
            <p:blipFill>
              <a:blip r:embed="rId8"/>
              <a:stretch>
                <a:fillRect/>
              </a:stretch>
            </p:blipFill>
            <p:spPr>
              <a:xfrm>
                <a:off x="5900989" y="3594862"/>
                <a:ext cx="2534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205E261-30F2-9B30-6A8D-4BF082165616}"/>
                  </a:ext>
                </a:extLst>
              </p14:cNvPr>
              <p14:cNvContentPartPr/>
              <p14:nvPr/>
            </p14:nvContentPartPr>
            <p14:xfrm>
              <a:off x="6761389" y="3496582"/>
              <a:ext cx="110880" cy="229320"/>
            </p14:xfrm>
          </p:contentPart>
        </mc:Choice>
        <mc:Fallback>
          <p:pic>
            <p:nvPicPr>
              <p:cNvPr id="7" name="Freihand 6">
                <a:extLst>
                  <a:ext uri="{FF2B5EF4-FFF2-40B4-BE49-F238E27FC236}">
                    <a16:creationId xmlns:a16="http://schemas.microsoft.com/office/drawing/2014/main" id="{B205E261-30F2-9B30-6A8D-4BF082165616}"/>
                  </a:ext>
                </a:extLst>
              </p:cNvPr>
              <p:cNvPicPr/>
              <p:nvPr/>
            </p:nvPicPr>
            <p:blipFill>
              <a:blip r:embed="rId10"/>
              <a:stretch>
                <a:fillRect/>
              </a:stretch>
            </p:blipFill>
            <p:spPr>
              <a:xfrm>
                <a:off x="6752749" y="3487942"/>
                <a:ext cx="1285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380B326A-A180-0BEA-9507-365251939466}"/>
                  </a:ext>
                </a:extLst>
              </p14:cNvPr>
              <p14:cNvContentPartPr/>
              <p14:nvPr/>
            </p14:nvContentPartPr>
            <p14:xfrm>
              <a:off x="6951829" y="3492982"/>
              <a:ext cx="18720" cy="167400"/>
            </p14:xfrm>
          </p:contentPart>
        </mc:Choice>
        <mc:Fallback>
          <p:pic>
            <p:nvPicPr>
              <p:cNvPr id="8" name="Freihand 7">
                <a:extLst>
                  <a:ext uri="{FF2B5EF4-FFF2-40B4-BE49-F238E27FC236}">
                    <a16:creationId xmlns:a16="http://schemas.microsoft.com/office/drawing/2014/main" id="{380B326A-A180-0BEA-9507-365251939466}"/>
                  </a:ext>
                </a:extLst>
              </p:cNvPr>
              <p:cNvPicPr/>
              <p:nvPr/>
            </p:nvPicPr>
            <p:blipFill>
              <a:blip r:embed="rId12"/>
              <a:stretch>
                <a:fillRect/>
              </a:stretch>
            </p:blipFill>
            <p:spPr>
              <a:xfrm>
                <a:off x="6942829" y="3484342"/>
                <a:ext cx="36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1687D381-CE76-8913-B29A-B4046EE1022C}"/>
                  </a:ext>
                </a:extLst>
              </p14:cNvPr>
              <p14:cNvContentPartPr/>
              <p14:nvPr/>
            </p14:nvContentPartPr>
            <p14:xfrm>
              <a:off x="7055149" y="3516382"/>
              <a:ext cx="136440" cy="159120"/>
            </p14:xfrm>
          </p:contentPart>
        </mc:Choice>
        <mc:Fallback>
          <p:pic>
            <p:nvPicPr>
              <p:cNvPr id="9" name="Freihand 8">
                <a:extLst>
                  <a:ext uri="{FF2B5EF4-FFF2-40B4-BE49-F238E27FC236}">
                    <a16:creationId xmlns:a16="http://schemas.microsoft.com/office/drawing/2014/main" id="{1687D381-CE76-8913-B29A-B4046EE1022C}"/>
                  </a:ext>
                </a:extLst>
              </p:cNvPr>
              <p:cNvPicPr/>
              <p:nvPr/>
            </p:nvPicPr>
            <p:blipFill>
              <a:blip r:embed="rId14"/>
              <a:stretch>
                <a:fillRect/>
              </a:stretch>
            </p:blipFill>
            <p:spPr>
              <a:xfrm>
                <a:off x="7046509" y="3507382"/>
                <a:ext cx="154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3781789-F244-75E5-F348-C74B79C30184}"/>
                  </a:ext>
                </a:extLst>
              </p14:cNvPr>
              <p14:cNvContentPartPr/>
              <p14:nvPr/>
            </p14:nvContentPartPr>
            <p14:xfrm>
              <a:off x="7122469" y="3449782"/>
              <a:ext cx="147600" cy="194400"/>
            </p14:xfrm>
          </p:contentPart>
        </mc:Choice>
        <mc:Fallback>
          <p:pic>
            <p:nvPicPr>
              <p:cNvPr id="10" name="Freihand 9">
                <a:extLst>
                  <a:ext uri="{FF2B5EF4-FFF2-40B4-BE49-F238E27FC236}">
                    <a16:creationId xmlns:a16="http://schemas.microsoft.com/office/drawing/2014/main" id="{13781789-F244-75E5-F348-C74B79C30184}"/>
                  </a:ext>
                </a:extLst>
              </p:cNvPr>
              <p:cNvPicPr/>
              <p:nvPr/>
            </p:nvPicPr>
            <p:blipFill>
              <a:blip r:embed="rId16"/>
              <a:stretch>
                <a:fillRect/>
              </a:stretch>
            </p:blipFill>
            <p:spPr>
              <a:xfrm>
                <a:off x="7113829" y="3440782"/>
                <a:ext cx="165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263A72AB-6C33-4E19-BE49-4E4BE905CE25}"/>
                  </a:ext>
                </a:extLst>
              </p14:cNvPr>
              <p14:cNvContentPartPr/>
              <p14:nvPr/>
            </p14:nvContentPartPr>
            <p14:xfrm>
              <a:off x="7224709" y="3599902"/>
              <a:ext cx="83520" cy="59040"/>
            </p14:xfrm>
          </p:contentPart>
        </mc:Choice>
        <mc:Fallback>
          <p:pic>
            <p:nvPicPr>
              <p:cNvPr id="11" name="Freihand 10">
                <a:extLst>
                  <a:ext uri="{FF2B5EF4-FFF2-40B4-BE49-F238E27FC236}">
                    <a16:creationId xmlns:a16="http://schemas.microsoft.com/office/drawing/2014/main" id="{263A72AB-6C33-4E19-BE49-4E4BE905CE25}"/>
                  </a:ext>
                </a:extLst>
              </p:cNvPr>
              <p:cNvPicPr/>
              <p:nvPr/>
            </p:nvPicPr>
            <p:blipFill>
              <a:blip r:embed="rId18"/>
              <a:stretch>
                <a:fillRect/>
              </a:stretch>
            </p:blipFill>
            <p:spPr>
              <a:xfrm>
                <a:off x="7216069" y="3591262"/>
                <a:ext cx="101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7667E467-59DA-4651-BA57-1354B7F16AC3}"/>
                  </a:ext>
                </a:extLst>
              </p14:cNvPr>
              <p14:cNvContentPartPr/>
              <p14:nvPr/>
            </p14:nvContentPartPr>
            <p14:xfrm>
              <a:off x="6683629" y="3714022"/>
              <a:ext cx="144720" cy="99000"/>
            </p14:xfrm>
          </p:contentPart>
        </mc:Choice>
        <mc:Fallback>
          <p:pic>
            <p:nvPicPr>
              <p:cNvPr id="12" name="Freihand 11">
                <a:extLst>
                  <a:ext uri="{FF2B5EF4-FFF2-40B4-BE49-F238E27FC236}">
                    <a16:creationId xmlns:a16="http://schemas.microsoft.com/office/drawing/2014/main" id="{7667E467-59DA-4651-BA57-1354B7F16AC3}"/>
                  </a:ext>
                </a:extLst>
              </p:cNvPr>
              <p:cNvPicPr/>
              <p:nvPr/>
            </p:nvPicPr>
            <p:blipFill>
              <a:blip r:embed="rId20"/>
              <a:stretch>
                <a:fillRect/>
              </a:stretch>
            </p:blipFill>
            <p:spPr>
              <a:xfrm>
                <a:off x="6674629" y="3705022"/>
                <a:ext cx="162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3402A17-0274-6F14-DBE5-DDF0FD97EE20}"/>
                  </a:ext>
                </a:extLst>
              </p14:cNvPr>
              <p14:cNvContentPartPr/>
              <p14:nvPr/>
            </p14:nvContentPartPr>
            <p14:xfrm>
              <a:off x="7419109" y="3350782"/>
              <a:ext cx="103680" cy="150840"/>
            </p14:xfrm>
          </p:contentPart>
        </mc:Choice>
        <mc:Fallback>
          <p:pic>
            <p:nvPicPr>
              <p:cNvPr id="13" name="Freihand 12">
                <a:extLst>
                  <a:ext uri="{FF2B5EF4-FFF2-40B4-BE49-F238E27FC236}">
                    <a16:creationId xmlns:a16="http://schemas.microsoft.com/office/drawing/2014/main" id="{D3402A17-0274-6F14-DBE5-DDF0FD97EE20}"/>
                  </a:ext>
                </a:extLst>
              </p:cNvPr>
              <p:cNvPicPr/>
              <p:nvPr/>
            </p:nvPicPr>
            <p:blipFill>
              <a:blip r:embed="rId22"/>
              <a:stretch>
                <a:fillRect/>
              </a:stretch>
            </p:blipFill>
            <p:spPr>
              <a:xfrm>
                <a:off x="7410109" y="3341782"/>
                <a:ext cx="121320" cy="168480"/>
              </a:xfrm>
              <a:prstGeom prst="rect">
                <a:avLst/>
              </a:prstGeom>
            </p:spPr>
          </p:pic>
        </mc:Fallback>
      </mc:AlternateContent>
      <p:grpSp>
        <p:nvGrpSpPr>
          <p:cNvPr id="23" name="Gruppieren 22">
            <a:extLst>
              <a:ext uri="{FF2B5EF4-FFF2-40B4-BE49-F238E27FC236}">
                <a16:creationId xmlns:a16="http://schemas.microsoft.com/office/drawing/2014/main" id="{B53A905A-6C6F-A812-5503-8D393FA04BCD}"/>
              </a:ext>
            </a:extLst>
          </p:cNvPr>
          <p:cNvGrpSpPr/>
          <p:nvPr/>
        </p:nvGrpSpPr>
        <p:grpSpPr>
          <a:xfrm>
            <a:off x="7746709" y="3421342"/>
            <a:ext cx="1530720" cy="265680"/>
            <a:chOff x="7746709" y="3421342"/>
            <a:chExt cx="1530720" cy="265680"/>
          </a:xfrm>
        </p:grpSpPr>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C79A6E15-8E0A-911C-169A-9BF5D6DCE9B6}"/>
                    </a:ext>
                  </a:extLst>
                </p14:cNvPr>
                <p14:cNvContentPartPr/>
                <p14:nvPr/>
              </p14:nvContentPartPr>
              <p14:xfrm>
                <a:off x="7746709" y="3421342"/>
                <a:ext cx="326880" cy="265680"/>
              </p14:xfrm>
            </p:contentPart>
          </mc:Choice>
          <mc:Fallback>
            <p:pic>
              <p:nvPicPr>
                <p:cNvPr id="14" name="Freihand 13">
                  <a:extLst>
                    <a:ext uri="{FF2B5EF4-FFF2-40B4-BE49-F238E27FC236}">
                      <a16:creationId xmlns:a16="http://schemas.microsoft.com/office/drawing/2014/main" id="{C79A6E15-8E0A-911C-169A-9BF5D6DCE9B6}"/>
                    </a:ext>
                  </a:extLst>
                </p:cNvPr>
                <p:cNvPicPr/>
                <p:nvPr/>
              </p:nvPicPr>
              <p:blipFill>
                <a:blip r:embed="rId24"/>
                <a:stretch>
                  <a:fillRect/>
                </a:stretch>
              </p:blipFill>
              <p:spPr>
                <a:xfrm>
                  <a:off x="7737709" y="3412342"/>
                  <a:ext cx="3445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534B47D-D73F-050B-02E4-D88379CB9924}"/>
                    </a:ext>
                  </a:extLst>
                </p14:cNvPr>
                <p14:cNvContentPartPr/>
                <p14:nvPr/>
              </p14:nvContentPartPr>
              <p14:xfrm>
                <a:off x="8235589" y="3539422"/>
                <a:ext cx="322200" cy="141840"/>
              </p14:xfrm>
            </p:contentPart>
          </mc:Choice>
          <mc:Fallback>
            <p:pic>
              <p:nvPicPr>
                <p:cNvPr id="16" name="Freihand 15">
                  <a:extLst>
                    <a:ext uri="{FF2B5EF4-FFF2-40B4-BE49-F238E27FC236}">
                      <a16:creationId xmlns:a16="http://schemas.microsoft.com/office/drawing/2014/main" id="{F534B47D-D73F-050B-02E4-D88379CB9924}"/>
                    </a:ext>
                  </a:extLst>
                </p:cNvPr>
                <p:cNvPicPr/>
                <p:nvPr/>
              </p:nvPicPr>
              <p:blipFill>
                <a:blip r:embed="rId26"/>
                <a:stretch>
                  <a:fillRect/>
                </a:stretch>
              </p:blipFill>
              <p:spPr>
                <a:xfrm>
                  <a:off x="8226589" y="3530782"/>
                  <a:ext cx="339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C78A920-597A-DC5A-BE8E-85657BBB4FF9}"/>
                    </a:ext>
                  </a:extLst>
                </p14:cNvPr>
                <p14:cNvContentPartPr/>
                <p14:nvPr/>
              </p14:nvContentPartPr>
              <p14:xfrm>
                <a:off x="8557429" y="3505942"/>
                <a:ext cx="19800" cy="21600"/>
              </p14:xfrm>
            </p:contentPart>
          </mc:Choice>
          <mc:Fallback>
            <p:pic>
              <p:nvPicPr>
                <p:cNvPr id="17" name="Freihand 16">
                  <a:extLst>
                    <a:ext uri="{FF2B5EF4-FFF2-40B4-BE49-F238E27FC236}">
                      <a16:creationId xmlns:a16="http://schemas.microsoft.com/office/drawing/2014/main" id="{DC78A920-597A-DC5A-BE8E-85657BBB4FF9}"/>
                    </a:ext>
                  </a:extLst>
                </p:cNvPr>
                <p:cNvPicPr/>
                <p:nvPr/>
              </p:nvPicPr>
              <p:blipFill>
                <a:blip r:embed="rId28"/>
                <a:stretch>
                  <a:fillRect/>
                </a:stretch>
              </p:blipFill>
              <p:spPr>
                <a:xfrm>
                  <a:off x="8548789" y="3497302"/>
                  <a:ext cx="37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C92B801-CF93-C6E1-BB07-AB44D3C79F2A}"/>
                    </a:ext>
                  </a:extLst>
                </p14:cNvPr>
                <p14:cNvContentPartPr/>
                <p14:nvPr/>
              </p14:nvContentPartPr>
              <p14:xfrm>
                <a:off x="8647789" y="3486862"/>
                <a:ext cx="163800" cy="180000"/>
              </p14:xfrm>
            </p:contentPart>
          </mc:Choice>
          <mc:Fallback>
            <p:pic>
              <p:nvPicPr>
                <p:cNvPr id="18" name="Freihand 17">
                  <a:extLst>
                    <a:ext uri="{FF2B5EF4-FFF2-40B4-BE49-F238E27FC236}">
                      <a16:creationId xmlns:a16="http://schemas.microsoft.com/office/drawing/2014/main" id="{FC92B801-CF93-C6E1-BB07-AB44D3C79F2A}"/>
                    </a:ext>
                  </a:extLst>
                </p:cNvPr>
                <p:cNvPicPr/>
                <p:nvPr/>
              </p:nvPicPr>
              <p:blipFill>
                <a:blip r:embed="rId30"/>
                <a:stretch>
                  <a:fillRect/>
                </a:stretch>
              </p:blipFill>
              <p:spPr>
                <a:xfrm>
                  <a:off x="8639149" y="3478222"/>
                  <a:ext cx="181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0B009967-CA94-442E-814F-641F3230A511}"/>
                    </a:ext>
                  </a:extLst>
                </p14:cNvPr>
                <p14:cNvContentPartPr/>
                <p14:nvPr/>
              </p14:nvContentPartPr>
              <p14:xfrm>
                <a:off x="8854429" y="3446542"/>
                <a:ext cx="198000" cy="223920"/>
              </p14:xfrm>
            </p:contentPart>
          </mc:Choice>
          <mc:Fallback>
            <p:pic>
              <p:nvPicPr>
                <p:cNvPr id="19" name="Freihand 18">
                  <a:extLst>
                    <a:ext uri="{FF2B5EF4-FFF2-40B4-BE49-F238E27FC236}">
                      <a16:creationId xmlns:a16="http://schemas.microsoft.com/office/drawing/2014/main" id="{0B009967-CA94-442E-814F-641F3230A511}"/>
                    </a:ext>
                  </a:extLst>
                </p:cNvPr>
                <p:cNvPicPr/>
                <p:nvPr/>
              </p:nvPicPr>
              <p:blipFill>
                <a:blip r:embed="rId32"/>
                <a:stretch>
                  <a:fillRect/>
                </a:stretch>
              </p:blipFill>
              <p:spPr>
                <a:xfrm>
                  <a:off x="8845789" y="3437902"/>
                  <a:ext cx="215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8202171-E386-3294-92CA-AD87F53FB3EA}"/>
                    </a:ext>
                  </a:extLst>
                </p14:cNvPr>
                <p14:cNvContentPartPr/>
                <p14:nvPr/>
              </p14:nvContentPartPr>
              <p14:xfrm>
                <a:off x="9043789" y="3437182"/>
                <a:ext cx="91800" cy="228960"/>
              </p14:xfrm>
            </p:contentPart>
          </mc:Choice>
          <mc:Fallback>
            <p:pic>
              <p:nvPicPr>
                <p:cNvPr id="20" name="Freihand 19">
                  <a:extLst>
                    <a:ext uri="{FF2B5EF4-FFF2-40B4-BE49-F238E27FC236}">
                      <a16:creationId xmlns:a16="http://schemas.microsoft.com/office/drawing/2014/main" id="{38202171-E386-3294-92CA-AD87F53FB3EA}"/>
                    </a:ext>
                  </a:extLst>
                </p:cNvPr>
                <p:cNvPicPr/>
                <p:nvPr/>
              </p:nvPicPr>
              <p:blipFill>
                <a:blip r:embed="rId34"/>
                <a:stretch>
                  <a:fillRect/>
                </a:stretch>
              </p:blipFill>
              <p:spPr>
                <a:xfrm>
                  <a:off x="9034789" y="3428182"/>
                  <a:ext cx="109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398E97D-4EDD-4F3A-7108-7A595B73C907}"/>
                    </a:ext>
                  </a:extLst>
                </p14:cNvPr>
                <p14:cNvContentPartPr/>
                <p14:nvPr/>
              </p14:nvContentPartPr>
              <p14:xfrm>
                <a:off x="9135949" y="3528982"/>
                <a:ext cx="141480" cy="127440"/>
              </p14:xfrm>
            </p:contentPart>
          </mc:Choice>
          <mc:Fallback>
            <p:pic>
              <p:nvPicPr>
                <p:cNvPr id="21" name="Freihand 20">
                  <a:extLst>
                    <a:ext uri="{FF2B5EF4-FFF2-40B4-BE49-F238E27FC236}">
                      <a16:creationId xmlns:a16="http://schemas.microsoft.com/office/drawing/2014/main" id="{A398E97D-4EDD-4F3A-7108-7A595B73C907}"/>
                    </a:ext>
                  </a:extLst>
                </p:cNvPr>
                <p:cNvPicPr/>
                <p:nvPr/>
              </p:nvPicPr>
              <p:blipFill>
                <a:blip r:embed="rId36"/>
                <a:stretch>
                  <a:fillRect/>
                </a:stretch>
              </p:blipFill>
              <p:spPr>
                <a:xfrm>
                  <a:off x="9126949" y="3520342"/>
                  <a:ext cx="159120" cy="145080"/>
                </a:xfrm>
                <a:prstGeom prst="rect">
                  <a:avLst/>
                </a:prstGeom>
              </p:spPr>
            </p:pic>
          </mc:Fallback>
        </mc:AlternateContent>
      </p:grpSp>
      <p:grpSp>
        <p:nvGrpSpPr>
          <p:cNvPr id="30" name="Gruppieren 29">
            <a:extLst>
              <a:ext uri="{FF2B5EF4-FFF2-40B4-BE49-F238E27FC236}">
                <a16:creationId xmlns:a16="http://schemas.microsoft.com/office/drawing/2014/main" id="{52188A53-F3EE-173E-31FE-4E5E29965F7D}"/>
              </a:ext>
            </a:extLst>
          </p:cNvPr>
          <p:cNvGrpSpPr/>
          <p:nvPr/>
        </p:nvGrpSpPr>
        <p:grpSpPr>
          <a:xfrm>
            <a:off x="9534109" y="3437902"/>
            <a:ext cx="2194200" cy="414360"/>
            <a:chOff x="9534109" y="3437902"/>
            <a:chExt cx="2194200" cy="414360"/>
          </a:xfrm>
        </p:grpSpPr>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132DD26A-0C55-EFD2-5E40-2796EBBC4F7B}"/>
                    </a:ext>
                  </a:extLst>
                </p14:cNvPr>
                <p14:cNvContentPartPr/>
                <p14:nvPr/>
              </p14:nvContentPartPr>
              <p14:xfrm>
                <a:off x="9534109" y="3477502"/>
                <a:ext cx="288360" cy="374760"/>
              </p14:xfrm>
            </p:contentPart>
          </mc:Choice>
          <mc:Fallback>
            <p:pic>
              <p:nvPicPr>
                <p:cNvPr id="22" name="Freihand 21">
                  <a:extLst>
                    <a:ext uri="{FF2B5EF4-FFF2-40B4-BE49-F238E27FC236}">
                      <a16:creationId xmlns:a16="http://schemas.microsoft.com/office/drawing/2014/main" id="{132DD26A-0C55-EFD2-5E40-2796EBBC4F7B}"/>
                    </a:ext>
                  </a:extLst>
                </p:cNvPr>
                <p:cNvPicPr/>
                <p:nvPr/>
              </p:nvPicPr>
              <p:blipFill>
                <a:blip r:embed="rId38"/>
                <a:stretch>
                  <a:fillRect/>
                </a:stretch>
              </p:blipFill>
              <p:spPr>
                <a:xfrm>
                  <a:off x="9525109" y="3468862"/>
                  <a:ext cx="30600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75EA776-1BA5-DA18-5B69-3635D022E5CC}"/>
                    </a:ext>
                  </a:extLst>
                </p14:cNvPr>
                <p14:cNvContentPartPr/>
                <p14:nvPr/>
              </p14:nvContentPartPr>
              <p14:xfrm>
                <a:off x="9995629" y="3538702"/>
                <a:ext cx="477000" cy="171360"/>
              </p14:xfrm>
            </p:contentPart>
          </mc:Choice>
          <mc:Fallback>
            <p:pic>
              <p:nvPicPr>
                <p:cNvPr id="24" name="Freihand 23">
                  <a:extLst>
                    <a:ext uri="{FF2B5EF4-FFF2-40B4-BE49-F238E27FC236}">
                      <a16:creationId xmlns:a16="http://schemas.microsoft.com/office/drawing/2014/main" id="{375EA776-1BA5-DA18-5B69-3635D022E5CC}"/>
                    </a:ext>
                  </a:extLst>
                </p:cNvPr>
                <p:cNvPicPr/>
                <p:nvPr/>
              </p:nvPicPr>
              <p:blipFill>
                <a:blip r:embed="rId40"/>
                <a:stretch>
                  <a:fillRect/>
                </a:stretch>
              </p:blipFill>
              <p:spPr>
                <a:xfrm>
                  <a:off x="9986989" y="3530062"/>
                  <a:ext cx="4946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BEB90414-8505-C24F-D2C3-D1C26FA99B05}"/>
                    </a:ext>
                  </a:extLst>
                </p14:cNvPr>
                <p14:cNvContentPartPr/>
                <p14:nvPr/>
              </p14:nvContentPartPr>
              <p14:xfrm>
                <a:off x="10602949" y="3508462"/>
                <a:ext cx="146520" cy="146880"/>
              </p14:xfrm>
            </p:contentPart>
          </mc:Choice>
          <mc:Fallback>
            <p:pic>
              <p:nvPicPr>
                <p:cNvPr id="25" name="Freihand 24">
                  <a:extLst>
                    <a:ext uri="{FF2B5EF4-FFF2-40B4-BE49-F238E27FC236}">
                      <a16:creationId xmlns:a16="http://schemas.microsoft.com/office/drawing/2014/main" id="{BEB90414-8505-C24F-D2C3-D1C26FA99B05}"/>
                    </a:ext>
                  </a:extLst>
                </p:cNvPr>
                <p:cNvPicPr/>
                <p:nvPr/>
              </p:nvPicPr>
              <p:blipFill>
                <a:blip r:embed="rId42"/>
                <a:stretch>
                  <a:fillRect/>
                </a:stretch>
              </p:blipFill>
              <p:spPr>
                <a:xfrm>
                  <a:off x="10594309" y="3499822"/>
                  <a:ext cx="164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C2284799-2CF9-180E-1CCA-0862EF230AF3}"/>
                    </a:ext>
                  </a:extLst>
                </p14:cNvPr>
                <p14:cNvContentPartPr/>
                <p14:nvPr/>
              </p14:nvContentPartPr>
              <p14:xfrm>
                <a:off x="10814989" y="3516382"/>
                <a:ext cx="422640" cy="114840"/>
              </p14:xfrm>
            </p:contentPart>
          </mc:Choice>
          <mc:Fallback>
            <p:pic>
              <p:nvPicPr>
                <p:cNvPr id="26" name="Freihand 25">
                  <a:extLst>
                    <a:ext uri="{FF2B5EF4-FFF2-40B4-BE49-F238E27FC236}">
                      <a16:creationId xmlns:a16="http://schemas.microsoft.com/office/drawing/2014/main" id="{C2284799-2CF9-180E-1CCA-0862EF230AF3}"/>
                    </a:ext>
                  </a:extLst>
                </p:cNvPr>
                <p:cNvPicPr/>
                <p:nvPr/>
              </p:nvPicPr>
              <p:blipFill>
                <a:blip r:embed="rId44"/>
                <a:stretch>
                  <a:fillRect/>
                </a:stretch>
              </p:blipFill>
              <p:spPr>
                <a:xfrm>
                  <a:off x="10805989" y="3507742"/>
                  <a:ext cx="440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B2989A2-FDB0-1C07-1C80-6B28C8BEA0D4}"/>
                    </a:ext>
                  </a:extLst>
                </p14:cNvPr>
                <p14:cNvContentPartPr/>
                <p14:nvPr/>
              </p14:nvContentPartPr>
              <p14:xfrm>
                <a:off x="11240149" y="3527542"/>
                <a:ext cx="149760" cy="207360"/>
              </p14:xfrm>
            </p:contentPart>
          </mc:Choice>
          <mc:Fallback>
            <p:pic>
              <p:nvPicPr>
                <p:cNvPr id="27" name="Freihand 26">
                  <a:extLst>
                    <a:ext uri="{FF2B5EF4-FFF2-40B4-BE49-F238E27FC236}">
                      <a16:creationId xmlns:a16="http://schemas.microsoft.com/office/drawing/2014/main" id="{EB2989A2-FDB0-1C07-1C80-6B28C8BEA0D4}"/>
                    </a:ext>
                  </a:extLst>
                </p:cNvPr>
                <p:cNvPicPr/>
                <p:nvPr/>
              </p:nvPicPr>
              <p:blipFill>
                <a:blip r:embed="rId46"/>
                <a:stretch>
                  <a:fillRect/>
                </a:stretch>
              </p:blipFill>
              <p:spPr>
                <a:xfrm>
                  <a:off x="11231509" y="3518902"/>
                  <a:ext cx="167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C8487BC1-2D42-1E7A-0956-7F0D9A32D3AC}"/>
                    </a:ext>
                  </a:extLst>
                </p14:cNvPr>
                <p14:cNvContentPartPr/>
                <p14:nvPr/>
              </p14:nvContentPartPr>
              <p14:xfrm>
                <a:off x="11475229" y="3437902"/>
                <a:ext cx="72720" cy="177480"/>
              </p14:xfrm>
            </p:contentPart>
          </mc:Choice>
          <mc:Fallback>
            <p:pic>
              <p:nvPicPr>
                <p:cNvPr id="28" name="Freihand 27">
                  <a:extLst>
                    <a:ext uri="{FF2B5EF4-FFF2-40B4-BE49-F238E27FC236}">
                      <a16:creationId xmlns:a16="http://schemas.microsoft.com/office/drawing/2014/main" id="{C8487BC1-2D42-1E7A-0956-7F0D9A32D3AC}"/>
                    </a:ext>
                  </a:extLst>
                </p:cNvPr>
                <p:cNvPicPr/>
                <p:nvPr/>
              </p:nvPicPr>
              <p:blipFill>
                <a:blip r:embed="rId48"/>
                <a:stretch>
                  <a:fillRect/>
                </a:stretch>
              </p:blipFill>
              <p:spPr>
                <a:xfrm>
                  <a:off x="11466589" y="3429262"/>
                  <a:ext cx="90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95B86B7A-AC78-F381-362D-4F9D8C7EF0AA}"/>
                    </a:ext>
                  </a:extLst>
                </p14:cNvPr>
                <p14:cNvContentPartPr/>
                <p14:nvPr/>
              </p14:nvContentPartPr>
              <p14:xfrm>
                <a:off x="11588269" y="3521782"/>
                <a:ext cx="140040" cy="133560"/>
              </p14:xfrm>
            </p:contentPart>
          </mc:Choice>
          <mc:Fallback>
            <p:pic>
              <p:nvPicPr>
                <p:cNvPr id="29" name="Freihand 28">
                  <a:extLst>
                    <a:ext uri="{FF2B5EF4-FFF2-40B4-BE49-F238E27FC236}">
                      <a16:creationId xmlns:a16="http://schemas.microsoft.com/office/drawing/2014/main" id="{95B86B7A-AC78-F381-362D-4F9D8C7EF0AA}"/>
                    </a:ext>
                  </a:extLst>
                </p:cNvPr>
                <p:cNvPicPr/>
                <p:nvPr/>
              </p:nvPicPr>
              <p:blipFill>
                <a:blip r:embed="rId50"/>
                <a:stretch>
                  <a:fillRect/>
                </a:stretch>
              </p:blipFill>
              <p:spPr>
                <a:xfrm>
                  <a:off x="11579629" y="3513142"/>
                  <a:ext cx="15768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4D8E69CD-7F24-7A2C-6904-AFDA030DB9EE}"/>
                  </a:ext>
                </a:extLst>
              </p14:cNvPr>
              <p14:cNvContentPartPr/>
              <p14:nvPr/>
            </p14:nvContentPartPr>
            <p14:xfrm>
              <a:off x="7175029" y="4851982"/>
              <a:ext cx="347760" cy="483120"/>
            </p14:xfrm>
          </p:contentPart>
        </mc:Choice>
        <mc:Fallback>
          <p:pic>
            <p:nvPicPr>
              <p:cNvPr id="31" name="Freihand 30">
                <a:extLst>
                  <a:ext uri="{FF2B5EF4-FFF2-40B4-BE49-F238E27FC236}">
                    <a16:creationId xmlns:a16="http://schemas.microsoft.com/office/drawing/2014/main" id="{4D8E69CD-7F24-7A2C-6904-AFDA030DB9EE}"/>
                  </a:ext>
                </a:extLst>
              </p:cNvPr>
              <p:cNvPicPr/>
              <p:nvPr/>
            </p:nvPicPr>
            <p:blipFill>
              <a:blip r:embed="rId52"/>
              <a:stretch>
                <a:fillRect/>
              </a:stretch>
            </p:blipFill>
            <p:spPr>
              <a:xfrm>
                <a:off x="7166029" y="4842982"/>
                <a:ext cx="36540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2BA88A2F-73D0-0F7A-1BD4-5307BCD7B2F9}"/>
                  </a:ext>
                </a:extLst>
              </p14:cNvPr>
              <p14:cNvContentPartPr/>
              <p14:nvPr/>
            </p14:nvContentPartPr>
            <p14:xfrm>
              <a:off x="4545589" y="5367142"/>
              <a:ext cx="726120" cy="72000"/>
            </p14:xfrm>
          </p:contentPart>
        </mc:Choice>
        <mc:Fallback>
          <p:pic>
            <p:nvPicPr>
              <p:cNvPr id="32" name="Freihand 31">
                <a:extLst>
                  <a:ext uri="{FF2B5EF4-FFF2-40B4-BE49-F238E27FC236}">
                    <a16:creationId xmlns:a16="http://schemas.microsoft.com/office/drawing/2014/main" id="{2BA88A2F-73D0-0F7A-1BD4-5307BCD7B2F9}"/>
                  </a:ext>
                </a:extLst>
              </p:cNvPr>
              <p:cNvPicPr/>
              <p:nvPr/>
            </p:nvPicPr>
            <p:blipFill>
              <a:blip r:embed="rId54"/>
              <a:stretch>
                <a:fillRect/>
              </a:stretch>
            </p:blipFill>
            <p:spPr>
              <a:xfrm>
                <a:off x="4536949" y="5358142"/>
                <a:ext cx="743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C110C5F-5C30-3874-28AD-70A3AE7072A5}"/>
                  </a:ext>
                </a:extLst>
              </p14:cNvPr>
              <p14:cNvContentPartPr/>
              <p14:nvPr/>
            </p14:nvContentPartPr>
            <p14:xfrm>
              <a:off x="7770109" y="5967622"/>
              <a:ext cx="710280" cy="12600"/>
            </p14:xfrm>
          </p:contentPart>
        </mc:Choice>
        <mc:Fallback>
          <p:pic>
            <p:nvPicPr>
              <p:cNvPr id="33" name="Freihand 32">
                <a:extLst>
                  <a:ext uri="{FF2B5EF4-FFF2-40B4-BE49-F238E27FC236}">
                    <a16:creationId xmlns:a16="http://schemas.microsoft.com/office/drawing/2014/main" id="{9C110C5F-5C30-3874-28AD-70A3AE7072A5}"/>
                  </a:ext>
                </a:extLst>
              </p:cNvPr>
              <p:cNvPicPr/>
              <p:nvPr/>
            </p:nvPicPr>
            <p:blipFill>
              <a:blip r:embed="rId56"/>
              <a:stretch>
                <a:fillRect/>
              </a:stretch>
            </p:blipFill>
            <p:spPr>
              <a:xfrm>
                <a:off x="7761469" y="5958982"/>
                <a:ext cx="727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9F4B4479-50B1-B2C8-3363-F2BBDEBBA628}"/>
                  </a:ext>
                </a:extLst>
              </p14:cNvPr>
              <p14:cNvContentPartPr/>
              <p14:nvPr/>
            </p14:nvContentPartPr>
            <p14:xfrm>
              <a:off x="3969229" y="6011542"/>
              <a:ext cx="2658960" cy="164520"/>
            </p14:xfrm>
          </p:contentPart>
        </mc:Choice>
        <mc:Fallback>
          <p:pic>
            <p:nvPicPr>
              <p:cNvPr id="34" name="Freihand 33">
                <a:extLst>
                  <a:ext uri="{FF2B5EF4-FFF2-40B4-BE49-F238E27FC236}">
                    <a16:creationId xmlns:a16="http://schemas.microsoft.com/office/drawing/2014/main" id="{9F4B4479-50B1-B2C8-3363-F2BBDEBBA628}"/>
                  </a:ext>
                </a:extLst>
              </p:cNvPr>
              <p:cNvPicPr/>
              <p:nvPr/>
            </p:nvPicPr>
            <p:blipFill>
              <a:blip r:embed="rId58"/>
              <a:stretch>
                <a:fillRect/>
              </a:stretch>
            </p:blipFill>
            <p:spPr>
              <a:xfrm>
                <a:off x="3960589" y="6002542"/>
                <a:ext cx="2676600" cy="182160"/>
              </a:xfrm>
              <a:prstGeom prst="rect">
                <a:avLst/>
              </a:prstGeom>
            </p:spPr>
          </p:pic>
        </mc:Fallback>
      </mc:AlternateContent>
    </p:spTree>
    <p:extLst>
      <p:ext uri="{BB962C8B-B14F-4D97-AF65-F5344CB8AC3E}">
        <p14:creationId xmlns:p14="http://schemas.microsoft.com/office/powerpoint/2010/main" val="84407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r>
                            <a:rPr lang="de-DE" sz="2400" i="1">
                              <a:latin typeface="Cambria Math"/>
                            </a:rPr>
                            <m:t>𝑥𝑛</m:t>
                          </m:r>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E73C444C-2E89-C2E9-D158-21192CEC2A6A}"/>
                  </a:ext>
                </a:extLst>
              </p14:cNvPr>
              <p14:cNvContentPartPr/>
              <p14:nvPr/>
            </p14:nvContentPartPr>
            <p14:xfrm>
              <a:off x="7052989" y="1062785"/>
              <a:ext cx="1101600" cy="1308960"/>
            </p14:xfrm>
          </p:contentPart>
        </mc:Choice>
        <mc:Fallback>
          <p:pic>
            <p:nvPicPr>
              <p:cNvPr id="8" name="Freihand 7">
                <a:extLst>
                  <a:ext uri="{FF2B5EF4-FFF2-40B4-BE49-F238E27FC236}">
                    <a16:creationId xmlns:a16="http://schemas.microsoft.com/office/drawing/2014/main" id="{E73C444C-2E89-C2E9-D158-21192CEC2A6A}"/>
                  </a:ext>
                </a:extLst>
              </p:cNvPr>
              <p:cNvPicPr/>
              <p:nvPr/>
            </p:nvPicPr>
            <p:blipFill>
              <a:blip r:embed="rId4"/>
              <a:stretch>
                <a:fillRect/>
              </a:stretch>
            </p:blipFill>
            <p:spPr>
              <a:xfrm>
                <a:off x="7044349" y="1054145"/>
                <a:ext cx="1119240" cy="1326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C7E490A4-7803-D3AF-6CE2-B2234750DA46}"/>
                  </a:ext>
                </a:extLst>
              </p14:cNvPr>
              <p14:cNvContentPartPr/>
              <p14:nvPr/>
            </p14:nvContentPartPr>
            <p14:xfrm>
              <a:off x="2600509" y="3748385"/>
              <a:ext cx="2043360" cy="25200"/>
            </p14:xfrm>
          </p:contentPart>
        </mc:Choice>
        <mc:Fallback>
          <p:pic>
            <p:nvPicPr>
              <p:cNvPr id="10" name="Freihand 9">
                <a:extLst>
                  <a:ext uri="{FF2B5EF4-FFF2-40B4-BE49-F238E27FC236}">
                    <a16:creationId xmlns:a16="http://schemas.microsoft.com/office/drawing/2014/main" id="{C7E490A4-7803-D3AF-6CE2-B2234750DA46}"/>
                  </a:ext>
                </a:extLst>
              </p:cNvPr>
              <p:cNvPicPr/>
              <p:nvPr/>
            </p:nvPicPr>
            <p:blipFill>
              <a:blip r:embed="rId6"/>
              <a:stretch>
                <a:fillRect/>
              </a:stretch>
            </p:blipFill>
            <p:spPr>
              <a:xfrm>
                <a:off x="2591509" y="3739745"/>
                <a:ext cx="2061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DFC27659-295A-D8A0-08FE-157816407D9F}"/>
                  </a:ext>
                </a:extLst>
              </p14:cNvPr>
              <p14:cNvContentPartPr/>
              <p14:nvPr/>
            </p14:nvContentPartPr>
            <p14:xfrm>
              <a:off x="6066229" y="3304505"/>
              <a:ext cx="343440" cy="434520"/>
            </p14:xfrm>
          </p:contentPart>
        </mc:Choice>
        <mc:Fallback>
          <p:pic>
            <p:nvPicPr>
              <p:cNvPr id="11" name="Freihand 10">
                <a:extLst>
                  <a:ext uri="{FF2B5EF4-FFF2-40B4-BE49-F238E27FC236}">
                    <a16:creationId xmlns:a16="http://schemas.microsoft.com/office/drawing/2014/main" id="{DFC27659-295A-D8A0-08FE-157816407D9F}"/>
                  </a:ext>
                </a:extLst>
              </p:cNvPr>
              <p:cNvPicPr/>
              <p:nvPr/>
            </p:nvPicPr>
            <p:blipFill>
              <a:blip r:embed="rId8"/>
              <a:stretch>
                <a:fillRect/>
              </a:stretch>
            </p:blipFill>
            <p:spPr>
              <a:xfrm>
                <a:off x="6057589" y="3295505"/>
                <a:ext cx="3610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716A5744-709E-8AAA-1FEC-5A66281DB8CF}"/>
                  </a:ext>
                </a:extLst>
              </p14:cNvPr>
              <p14:cNvContentPartPr/>
              <p14:nvPr/>
            </p14:nvContentPartPr>
            <p14:xfrm>
              <a:off x="6681469" y="3284345"/>
              <a:ext cx="284040" cy="461520"/>
            </p14:xfrm>
          </p:contentPart>
        </mc:Choice>
        <mc:Fallback>
          <p:pic>
            <p:nvPicPr>
              <p:cNvPr id="12" name="Freihand 11">
                <a:extLst>
                  <a:ext uri="{FF2B5EF4-FFF2-40B4-BE49-F238E27FC236}">
                    <a16:creationId xmlns:a16="http://schemas.microsoft.com/office/drawing/2014/main" id="{716A5744-709E-8AAA-1FEC-5A66281DB8CF}"/>
                  </a:ext>
                </a:extLst>
              </p:cNvPr>
              <p:cNvPicPr/>
              <p:nvPr/>
            </p:nvPicPr>
            <p:blipFill>
              <a:blip r:embed="rId10"/>
              <a:stretch>
                <a:fillRect/>
              </a:stretch>
            </p:blipFill>
            <p:spPr>
              <a:xfrm>
                <a:off x="6672469" y="3275705"/>
                <a:ext cx="30168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890A875C-3E43-0254-3143-81EE7774EA4C}"/>
                  </a:ext>
                </a:extLst>
              </p14:cNvPr>
              <p14:cNvContentPartPr/>
              <p14:nvPr/>
            </p14:nvContentPartPr>
            <p14:xfrm>
              <a:off x="5227069" y="3089225"/>
              <a:ext cx="2760120" cy="770040"/>
            </p14:xfrm>
          </p:contentPart>
        </mc:Choice>
        <mc:Fallback>
          <p:pic>
            <p:nvPicPr>
              <p:cNvPr id="13" name="Freihand 12">
                <a:extLst>
                  <a:ext uri="{FF2B5EF4-FFF2-40B4-BE49-F238E27FC236}">
                    <a16:creationId xmlns:a16="http://schemas.microsoft.com/office/drawing/2014/main" id="{890A875C-3E43-0254-3143-81EE7774EA4C}"/>
                  </a:ext>
                </a:extLst>
              </p:cNvPr>
              <p:cNvPicPr/>
              <p:nvPr/>
            </p:nvPicPr>
            <p:blipFill>
              <a:blip r:embed="rId12"/>
              <a:stretch>
                <a:fillRect/>
              </a:stretch>
            </p:blipFill>
            <p:spPr>
              <a:xfrm>
                <a:off x="5218069" y="3080585"/>
                <a:ext cx="277776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8C701249-828C-6FF3-B140-DBDD4468A2DB}"/>
                  </a:ext>
                </a:extLst>
              </p14:cNvPr>
              <p14:cNvContentPartPr/>
              <p14:nvPr/>
            </p14:nvContentPartPr>
            <p14:xfrm>
              <a:off x="4094869" y="4566305"/>
              <a:ext cx="3918960" cy="769320"/>
            </p14:xfrm>
          </p:contentPart>
        </mc:Choice>
        <mc:Fallback>
          <p:pic>
            <p:nvPicPr>
              <p:cNvPr id="14" name="Freihand 13">
                <a:extLst>
                  <a:ext uri="{FF2B5EF4-FFF2-40B4-BE49-F238E27FC236}">
                    <a16:creationId xmlns:a16="http://schemas.microsoft.com/office/drawing/2014/main" id="{8C701249-828C-6FF3-B140-DBDD4468A2DB}"/>
                  </a:ext>
                </a:extLst>
              </p:cNvPr>
              <p:cNvPicPr/>
              <p:nvPr/>
            </p:nvPicPr>
            <p:blipFill>
              <a:blip r:embed="rId14"/>
              <a:stretch>
                <a:fillRect/>
              </a:stretch>
            </p:blipFill>
            <p:spPr>
              <a:xfrm>
                <a:off x="4085869" y="4557305"/>
                <a:ext cx="393660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38D3973F-CA63-C66E-CFF0-098F8FF81B36}"/>
                  </a:ext>
                </a:extLst>
              </p14:cNvPr>
              <p14:cNvContentPartPr/>
              <p14:nvPr/>
            </p14:nvContentPartPr>
            <p14:xfrm>
              <a:off x="7027429" y="5070305"/>
              <a:ext cx="891000" cy="90000"/>
            </p14:xfrm>
          </p:contentPart>
        </mc:Choice>
        <mc:Fallback>
          <p:pic>
            <p:nvPicPr>
              <p:cNvPr id="15" name="Freihand 14">
                <a:extLst>
                  <a:ext uri="{FF2B5EF4-FFF2-40B4-BE49-F238E27FC236}">
                    <a16:creationId xmlns:a16="http://schemas.microsoft.com/office/drawing/2014/main" id="{38D3973F-CA63-C66E-CFF0-098F8FF81B36}"/>
                  </a:ext>
                </a:extLst>
              </p:cNvPr>
              <p:cNvPicPr/>
              <p:nvPr/>
            </p:nvPicPr>
            <p:blipFill>
              <a:blip r:embed="rId16"/>
              <a:stretch>
                <a:fillRect/>
              </a:stretch>
            </p:blipFill>
            <p:spPr>
              <a:xfrm>
                <a:off x="7018429" y="5061305"/>
                <a:ext cx="908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6D4460DA-064B-C986-AA7B-4178ECB19C7C}"/>
                  </a:ext>
                </a:extLst>
              </p14:cNvPr>
              <p14:cNvContentPartPr/>
              <p14:nvPr/>
            </p14:nvContentPartPr>
            <p14:xfrm>
              <a:off x="7710349" y="6160745"/>
              <a:ext cx="308880" cy="485640"/>
            </p14:xfrm>
          </p:contentPart>
        </mc:Choice>
        <mc:Fallback>
          <p:pic>
            <p:nvPicPr>
              <p:cNvPr id="16" name="Freihand 15">
                <a:extLst>
                  <a:ext uri="{FF2B5EF4-FFF2-40B4-BE49-F238E27FC236}">
                    <a16:creationId xmlns:a16="http://schemas.microsoft.com/office/drawing/2014/main" id="{6D4460DA-064B-C986-AA7B-4178ECB19C7C}"/>
                  </a:ext>
                </a:extLst>
              </p:cNvPr>
              <p:cNvPicPr/>
              <p:nvPr/>
            </p:nvPicPr>
            <p:blipFill>
              <a:blip r:embed="rId18"/>
              <a:stretch>
                <a:fillRect/>
              </a:stretch>
            </p:blipFill>
            <p:spPr>
              <a:xfrm>
                <a:off x="7701709" y="6152105"/>
                <a:ext cx="32652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C8F0282D-6A89-7DE6-42CA-EF27379C7B0A}"/>
                  </a:ext>
                </a:extLst>
              </p14:cNvPr>
              <p14:cNvContentPartPr/>
              <p14:nvPr/>
            </p14:nvContentPartPr>
            <p14:xfrm>
              <a:off x="5601829" y="6201425"/>
              <a:ext cx="209880" cy="427320"/>
            </p14:xfrm>
          </p:contentPart>
        </mc:Choice>
        <mc:Fallback>
          <p:pic>
            <p:nvPicPr>
              <p:cNvPr id="17" name="Freihand 16">
                <a:extLst>
                  <a:ext uri="{FF2B5EF4-FFF2-40B4-BE49-F238E27FC236}">
                    <a16:creationId xmlns:a16="http://schemas.microsoft.com/office/drawing/2014/main" id="{C8F0282D-6A89-7DE6-42CA-EF27379C7B0A}"/>
                  </a:ext>
                </a:extLst>
              </p:cNvPr>
              <p:cNvPicPr/>
              <p:nvPr/>
            </p:nvPicPr>
            <p:blipFill>
              <a:blip r:embed="rId20"/>
              <a:stretch>
                <a:fillRect/>
              </a:stretch>
            </p:blipFill>
            <p:spPr>
              <a:xfrm>
                <a:off x="5592829" y="6192425"/>
                <a:ext cx="227520" cy="444960"/>
              </a:xfrm>
              <a:prstGeom prst="rect">
                <a:avLst/>
              </a:prstGeom>
            </p:spPr>
          </p:pic>
        </mc:Fallback>
      </mc:AlternateContent>
      <p:grpSp>
        <p:nvGrpSpPr>
          <p:cNvPr id="55" name="Gruppieren 54">
            <a:extLst>
              <a:ext uri="{FF2B5EF4-FFF2-40B4-BE49-F238E27FC236}">
                <a16:creationId xmlns:a16="http://schemas.microsoft.com/office/drawing/2014/main" id="{7DF719BD-21D5-E1DE-BB33-1090D5AA7866}"/>
              </a:ext>
            </a:extLst>
          </p:cNvPr>
          <p:cNvGrpSpPr/>
          <p:nvPr/>
        </p:nvGrpSpPr>
        <p:grpSpPr>
          <a:xfrm>
            <a:off x="8213269" y="1381025"/>
            <a:ext cx="3693240" cy="4487040"/>
            <a:chOff x="8213269" y="1381025"/>
            <a:chExt cx="3693240" cy="4487040"/>
          </a:xfrm>
        </p:grpSpPr>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E56D1C55-B4B9-EDFA-672C-08E4B3800CE3}"/>
                    </a:ext>
                  </a:extLst>
                </p14:cNvPr>
                <p14:cNvContentPartPr/>
                <p14:nvPr/>
              </p14:nvContentPartPr>
              <p14:xfrm>
                <a:off x="8213269" y="3262745"/>
                <a:ext cx="50040" cy="2605320"/>
              </p14:xfrm>
            </p:contentPart>
          </mc:Choice>
          <mc:Fallback>
            <p:pic>
              <p:nvPicPr>
                <p:cNvPr id="18" name="Freihand 17">
                  <a:extLst>
                    <a:ext uri="{FF2B5EF4-FFF2-40B4-BE49-F238E27FC236}">
                      <a16:creationId xmlns:a16="http://schemas.microsoft.com/office/drawing/2014/main" id="{E56D1C55-B4B9-EDFA-672C-08E4B3800CE3}"/>
                    </a:ext>
                  </a:extLst>
                </p:cNvPr>
                <p:cNvPicPr/>
                <p:nvPr/>
              </p:nvPicPr>
              <p:blipFill>
                <a:blip r:embed="rId22"/>
                <a:stretch>
                  <a:fillRect/>
                </a:stretch>
              </p:blipFill>
              <p:spPr>
                <a:xfrm>
                  <a:off x="8204629" y="3254105"/>
                  <a:ext cx="67680" cy="262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D4EFAC3E-4203-2323-3818-AD3A089E60A4}"/>
                    </a:ext>
                  </a:extLst>
                </p14:cNvPr>
                <p14:cNvContentPartPr/>
                <p14:nvPr/>
              </p14:nvContentPartPr>
              <p14:xfrm>
                <a:off x="8482909" y="2981945"/>
                <a:ext cx="546120" cy="556560"/>
              </p14:xfrm>
            </p:contentPart>
          </mc:Choice>
          <mc:Fallback>
            <p:pic>
              <p:nvPicPr>
                <p:cNvPr id="19" name="Freihand 18">
                  <a:extLst>
                    <a:ext uri="{FF2B5EF4-FFF2-40B4-BE49-F238E27FC236}">
                      <a16:creationId xmlns:a16="http://schemas.microsoft.com/office/drawing/2014/main" id="{D4EFAC3E-4203-2323-3818-AD3A089E60A4}"/>
                    </a:ext>
                  </a:extLst>
                </p:cNvPr>
                <p:cNvPicPr/>
                <p:nvPr/>
              </p:nvPicPr>
              <p:blipFill>
                <a:blip r:embed="rId24"/>
                <a:stretch>
                  <a:fillRect/>
                </a:stretch>
              </p:blipFill>
              <p:spPr>
                <a:xfrm>
                  <a:off x="8474269" y="2973305"/>
                  <a:ext cx="56376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D0FECB6B-266B-9A58-014A-FCA7915912C4}"/>
                    </a:ext>
                  </a:extLst>
                </p14:cNvPr>
                <p14:cNvContentPartPr/>
                <p14:nvPr/>
              </p14:nvContentPartPr>
              <p14:xfrm>
                <a:off x="8402629" y="3204065"/>
                <a:ext cx="377280" cy="527400"/>
              </p14:xfrm>
            </p:contentPart>
          </mc:Choice>
          <mc:Fallback>
            <p:pic>
              <p:nvPicPr>
                <p:cNvPr id="20" name="Freihand 19">
                  <a:extLst>
                    <a:ext uri="{FF2B5EF4-FFF2-40B4-BE49-F238E27FC236}">
                      <a16:creationId xmlns:a16="http://schemas.microsoft.com/office/drawing/2014/main" id="{D0FECB6B-266B-9A58-014A-FCA7915912C4}"/>
                    </a:ext>
                  </a:extLst>
                </p:cNvPr>
                <p:cNvPicPr/>
                <p:nvPr/>
              </p:nvPicPr>
              <p:blipFill>
                <a:blip r:embed="rId26"/>
                <a:stretch>
                  <a:fillRect/>
                </a:stretch>
              </p:blipFill>
              <p:spPr>
                <a:xfrm>
                  <a:off x="8393629" y="3195065"/>
                  <a:ext cx="39492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AA6DAF85-8077-C100-1EB6-7223D3ED0D47}"/>
                    </a:ext>
                  </a:extLst>
                </p14:cNvPr>
                <p14:cNvContentPartPr/>
                <p14:nvPr/>
              </p14:nvContentPartPr>
              <p14:xfrm>
                <a:off x="9351949" y="2060705"/>
                <a:ext cx="24120" cy="320400"/>
              </p14:xfrm>
            </p:contentPart>
          </mc:Choice>
          <mc:Fallback>
            <p:pic>
              <p:nvPicPr>
                <p:cNvPr id="21" name="Freihand 20">
                  <a:extLst>
                    <a:ext uri="{FF2B5EF4-FFF2-40B4-BE49-F238E27FC236}">
                      <a16:creationId xmlns:a16="http://schemas.microsoft.com/office/drawing/2014/main" id="{AA6DAF85-8077-C100-1EB6-7223D3ED0D47}"/>
                    </a:ext>
                  </a:extLst>
                </p:cNvPr>
                <p:cNvPicPr/>
                <p:nvPr/>
              </p:nvPicPr>
              <p:blipFill>
                <a:blip r:embed="rId28"/>
                <a:stretch>
                  <a:fillRect/>
                </a:stretch>
              </p:blipFill>
              <p:spPr>
                <a:xfrm>
                  <a:off x="9343309" y="2051705"/>
                  <a:ext cx="417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5658FA78-4FF6-9CED-F350-F24E59220E8E}"/>
                    </a:ext>
                  </a:extLst>
                </p14:cNvPr>
                <p14:cNvContentPartPr/>
                <p14:nvPr/>
              </p14:nvContentPartPr>
              <p14:xfrm>
                <a:off x="9218749" y="1943705"/>
                <a:ext cx="249480" cy="202680"/>
              </p14:xfrm>
            </p:contentPart>
          </mc:Choice>
          <mc:Fallback>
            <p:pic>
              <p:nvPicPr>
                <p:cNvPr id="22" name="Freihand 21">
                  <a:extLst>
                    <a:ext uri="{FF2B5EF4-FFF2-40B4-BE49-F238E27FC236}">
                      <a16:creationId xmlns:a16="http://schemas.microsoft.com/office/drawing/2014/main" id="{5658FA78-4FF6-9CED-F350-F24E59220E8E}"/>
                    </a:ext>
                  </a:extLst>
                </p:cNvPr>
                <p:cNvPicPr/>
                <p:nvPr/>
              </p:nvPicPr>
              <p:blipFill>
                <a:blip r:embed="rId30"/>
                <a:stretch>
                  <a:fillRect/>
                </a:stretch>
              </p:blipFill>
              <p:spPr>
                <a:xfrm>
                  <a:off x="9209749" y="1935065"/>
                  <a:ext cx="2671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929ABC9-D178-31B1-8E0B-B52E4305DE05}"/>
                    </a:ext>
                  </a:extLst>
                </p14:cNvPr>
                <p14:cNvContentPartPr/>
                <p14:nvPr/>
              </p14:nvContentPartPr>
              <p14:xfrm>
                <a:off x="9517549" y="2057825"/>
                <a:ext cx="188280" cy="203760"/>
              </p14:xfrm>
            </p:contentPart>
          </mc:Choice>
          <mc:Fallback>
            <p:pic>
              <p:nvPicPr>
                <p:cNvPr id="23" name="Freihand 22">
                  <a:extLst>
                    <a:ext uri="{FF2B5EF4-FFF2-40B4-BE49-F238E27FC236}">
                      <a16:creationId xmlns:a16="http://schemas.microsoft.com/office/drawing/2014/main" id="{E929ABC9-D178-31B1-8E0B-B52E4305DE05}"/>
                    </a:ext>
                  </a:extLst>
                </p:cNvPr>
                <p:cNvPicPr/>
                <p:nvPr/>
              </p:nvPicPr>
              <p:blipFill>
                <a:blip r:embed="rId32"/>
                <a:stretch>
                  <a:fillRect/>
                </a:stretch>
              </p:blipFill>
              <p:spPr>
                <a:xfrm>
                  <a:off x="9508549" y="2049185"/>
                  <a:ext cx="205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2107234A-C801-D0A3-9F16-192652100271}"/>
                    </a:ext>
                  </a:extLst>
                </p14:cNvPr>
                <p14:cNvContentPartPr/>
                <p14:nvPr/>
              </p14:nvContentPartPr>
              <p14:xfrm>
                <a:off x="9737149" y="1996625"/>
                <a:ext cx="124920" cy="349560"/>
              </p14:xfrm>
            </p:contentPart>
          </mc:Choice>
          <mc:Fallback>
            <p:pic>
              <p:nvPicPr>
                <p:cNvPr id="24" name="Freihand 23">
                  <a:extLst>
                    <a:ext uri="{FF2B5EF4-FFF2-40B4-BE49-F238E27FC236}">
                      <a16:creationId xmlns:a16="http://schemas.microsoft.com/office/drawing/2014/main" id="{2107234A-C801-D0A3-9F16-192652100271}"/>
                    </a:ext>
                  </a:extLst>
                </p:cNvPr>
                <p:cNvPicPr/>
                <p:nvPr/>
              </p:nvPicPr>
              <p:blipFill>
                <a:blip r:embed="rId34"/>
                <a:stretch>
                  <a:fillRect/>
                </a:stretch>
              </p:blipFill>
              <p:spPr>
                <a:xfrm>
                  <a:off x="9728149" y="1987985"/>
                  <a:ext cx="1425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6E5267A-7FFE-9FFB-EF2E-36E68C97A5AF}"/>
                    </a:ext>
                  </a:extLst>
                </p14:cNvPr>
                <p14:cNvContentPartPr/>
                <p14:nvPr/>
              </p14:nvContentPartPr>
              <p14:xfrm>
                <a:off x="9903109" y="1914545"/>
                <a:ext cx="186480" cy="155880"/>
              </p14:xfrm>
            </p:contentPart>
          </mc:Choice>
          <mc:Fallback>
            <p:pic>
              <p:nvPicPr>
                <p:cNvPr id="25" name="Freihand 24">
                  <a:extLst>
                    <a:ext uri="{FF2B5EF4-FFF2-40B4-BE49-F238E27FC236}">
                      <a16:creationId xmlns:a16="http://schemas.microsoft.com/office/drawing/2014/main" id="{56E5267A-7FFE-9FFB-EF2E-36E68C97A5AF}"/>
                    </a:ext>
                  </a:extLst>
                </p:cNvPr>
                <p:cNvPicPr/>
                <p:nvPr/>
              </p:nvPicPr>
              <p:blipFill>
                <a:blip r:embed="rId36"/>
                <a:stretch>
                  <a:fillRect/>
                </a:stretch>
              </p:blipFill>
              <p:spPr>
                <a:xfrm>
                  <a:off x="9894469" y="1905905"/>
                  <a:ext cx="204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2244E95A-CCE7-24FE-1CC5-E2026CCF6BB5}"/>
                    </a:ext>
                  </a:extLst>
                </p14:cNvPr>
                <p14:cNvContentPartPr/>
                <p14:nvPr/>
              </p14:nvContentPartPr>
              <p14:xfrm>
                <a:off x="10085989" y="1803665"/>
                <a:ext cx="300240" cy="194040"/>
              </p14:xfrm>
            </p:contentPart>
          </mc:Choice>
          <mc:Fallback>
            <p:pic>
              <p:nvPicPr>
                <p:cNvPr id="26" name="Freihand 25">
                  <a:extLst>
                    <a:ext uri="{FF2B5EF4-FFF2-40B4-BE49-F238E27FC236}">
                      <a16:creationId xmlns:a16="http://schemas.microsoft.com/office/drawing/2014/main" id="{2244E95A-CCE7-24FE-1CC5-E2026CCF6BB5}"/>
                    </a:ext>
                  </a:extLst>
                </p:cNvPr>
                <p:cNvPicPr/>
                <p:nvPr/>
              </p:nvPicPr>
              <p:blipFill>
                <a:blip r:embed="rId38"/>
                <a:stretch>
                  <a:fillRect/>
                </a:stretch>
              </p:blipFill>
              <p:spPr>
                <a:xfrm>
                  <a:off x="10077349" y="1795025"/>
                  <a:ext cx="317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31D9DC71-F319-1B66-2261-5514372427BB}"/>
                    </a:ext>
                  </a:extLst>
                </p14:cNvPr>
                <p14:cNvContentPartPr/>
                <p14:nvPr/>
              </p14:nvContentPartPr>
              <p14:xfrm>
                <a:off x="10306309" y="1712945"/>
                <a:ext cx="259560" cy="199440"/>
              </p14:xfrm>
            </p:contentPart>
          </mc:Choice>
          <mc:Fallback>
            <p:pic>
              <p:nvPicPr>
                <p:cNvPr id="27" name="Freihand 26">
                  <a:extLst>
                    <a:ext uri="{FF2B5EF4-FFF2-40B4-BE49-F238E27FC236}">
                      <a16:creationId xmlns:a16="http://schemas.microsoft.com/office/drawing/2014/main" id="{31D9DC71-F319-1B66-2261-5514372427BB}"/>
                    </a:ext>
                  </a:extLst>
                </p:cNvPr>
                <p:cNvPicPr/>
                <p:nvPr/>
              </p:nvPicPr>
              <p:blipFill>
                <a:blip r:embed="rId40"/>
                <a:stretch>
                  <a:fillRect/>
                </a:stretch>
              </p:blipFill>
              <p:spPr>
                <a:xfrm>
                  <a:off x="10297309" y="1703945"/>
                  <a:ext cx="277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E439354C-B38C-0352-9FAF-0FE10456DFA7}"/>
                    </a:ext>
                  </a:extLst>
                </p14:cNvPr>
                <p14:cNvContentPartPr/>
                <p14:nvPr/>
              </p14:nvContentPartPr>
              <p14:xfrm>
                <a:off x="10705909" y="1660745"/>
                <a:ext cx="264240" cy="192960"/>
              </p14:xfrm>
            </p:contentPart>
          </mc:Choice>
          <mc:Fallback>
            <p:pic>
              <p:nvPicPr>
                <p:cNvPr id="28" name="Freihand 27">
                  <a:extLst>
                    <a:ext uri="{FF2B5EF4-FFF2-40B4-BE49-F238E27FC236}">
                      <a16:creationId xmlns:a16="http://schemas.microsoft.com/office/drawing/2014/main" id="{E439354C-B38C-0352-9FAF-0FE10456DFA7}"/>
                    </a:ext>
                  </a:extLst>
                </p:cNvPr>
                <p:cNvPicPr/>
                <p:nvPr/>
              </p:nvPicPr>
              <p:blipFill>
                <a:blip r:embed="rId42"/>
                <a:stretch>
                  <a:fillRect/>
                </a:stretch>
              </p:blipFill>
              <p:spPr>
                <a:xfrm>
                  <a:off x="10697269" y="1652105"/>
                  <a:ext cx="281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DBB6102B-BC3F-E5E9-0CAC-629891A6B6EB}"/>
                    </a:ext>
                  </a:extLst>
                </p14:cNvPr>
                <p14:cNvContentPartPr/>
                <p14:nvPr/>
              </p14:nvContentPartPr>
              <p14:xfrm>
                <a:off x="11024509" y="1644545"/>
                <a:ext cx="31320" cy="73080"/>
              </p14:xfrm>
            </p:contentPart>
          </mc:Choice>
          <mc:Fallback>
            <p:pic>
              <p:nvPicPr>
                <p:cNvPr id="29" name="Freihand 28">
                  <a:extLst>
                    <a:ext uri="{FF2B5EF4-FFF2-40B4-BE49-F238E27FC236}">
                      <a16:creationId xmlns:a16="http://schemas.microsoft.com/office/drawing/2014/main" id="{DBB6102B-BC3F-E5E9-0CAC-629891A6B6EB}"/>
                    </a:ext>
                  </a:extLst>
                </p:cNvPr>
                <p:cNvPicPr/>
                <p:nvPr/>
              </p:nvPicPr>
              <p:blipFill>
                <a:blip r:embed="rId44"/>
                <a:stretch>
                  <a:fillRect/>
                </a:stretch>
              </p:blipFill>
              <p:spPr>
                <a:xfrm>
                  <a:off x="11015509" y="1635905"/>
                  <a:ext cx="48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03371A1B-D45D-A566-0433-531FF55FACAD}"/>
                    </a:ext>
                  </a:extLst>
                </p14:cNvPr>
                <p14:cNvContentPartPr/>
                <p14:nvPr/>
              </p14:nvContentPartPr>
              <p14:xfrm>
                <a:off x="11078509" y="1381025"/>
                <a:ext cx="223560" cy="308160"/>
              </p14:xfrm>
            </p:contentPart>
          </mc:Choice>
          <mc:Fallback>
            <p:pic>
              <p:nvPicPr>
                <p:cNvPr id="30" name="Freihand 29">
                  <a:extLst>
                    <a:ext uri="{FF2B5EF4-FFF2-40B4-BE49-F238E27FC236}">
                      <a16:creationId xmlns:a16="http://schemas.microsoft.com/office/drawing/2014/main" id="{03371A1B-D45D-A566-0433-531FF55FACAD}"/>
                    </a:ext>
                  </a:extLst>
                </p:cNvPr>
                <p:cNvPicPr/>
                <p:nvPr/>
              </p:nvPicPr>
              <p:blipFill>
                <a:blip r:embed="rId46"/>
                <a:stretch>
                  <a:fillRect/>
                </a:stretch>
              </p:blipFill>
              <p:spPr>
                <a:xfrm>
                  <a:off x="11069869" y="1372385"/>
                  <a:ext cx="2412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9F82A5CE-BFF7-1CAA-F8AF-218B2850CF34}"/>
                    </a:ext>
                  </a:extLst>
                </p14:cNvPr>
                <p14:cNvContentPartPr/>
                <p14:nvPr/>
              </p14:nvContentPartPr>
              <p14:xfrm>
                <a:off x="9564349" y="2468585"/>
                <a:ext cx="155880" cy="238320"/>
              </p14:xfrm>
            </p:contentPart>
          </mc:Choice>
          <mc:Fallback>
            <p:pic>
              <p:nvPicPr>
                <p:cNvPr id="31" name="Freihand 30">
                  <a:extLst>
                    <a:ext uri="{FF2B5EF4-FFF2-40B4-BE49-F238E27FC236}">
                      <a16:creationId xmlns:a16="http://schemas.microsoft.com/office/drawing/2014/main" id="{9F82A5CE-BFF7-1CAA-F8AF-218B2850CF34}"/>
                    </a:ext>
                  </a:extLst>
                </p:cNvPr>
                <p:cNvPicPr/>
                <p:nvPr/>
              </p:nvPicPr>
              <p:blipFill>
                <a:blip r:embed="rId48"/>
                <a:stretch>
                  <a:fillRect/>
                </a:stretch>
              </p:blipFill>
              <p:spPr>
                <a:xfrm>
                  <a:off x="9555349" y="2459945"/>
                  <a:ext cx="1735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2DF8A0A6-335D-2ACB-2377-A5AD61CE2D87}"/>
                    </a:ext>
                  </a:extLst>
                </p14:cNvPr>
                <p14:cNvContentPartPr/>
                <p14:nvPr/>
              </p14:nvContentPartPr>
              <p14:xfrm>
                <a:off x="9774949" y="2514305"/>
                <a:ext cx="88920" cy="106200"/>
              </p14:xfrm>
            </p:contentPart>
          </mc:Choice>
          <mc:Fallback>
            <p:pic>
              <p:nvPicPr>
                <p:cNvPr id="32" name="Freihand 31">
                  <a:extLst>
                    <a:ext uri="{FF2B5EF4-FFF2-40B4-BE49-F238E27FC236}">
                      <a16:creationId xmlns:a16="http://schemas.microsoft.com/office/drawing/2014/main" id="{2DF8A0A6-335D-2ACB-2377-A5AD61CE2D87}"/>
                    </a:ext>
                  </a:extLst>
                </p:cNvPr>
                <p:cNvPicPr/>
                <p:nvPr/>
              </p:nvPicPr>
              <p:blipFill>
                <a:blip r:embed="rId50"/>
                <a:stretch>
                  <a:fillRect/>
                </a:stretch>
              </p:blipFill>
              <p:spPr>
                <a:xfrm>
                  <a:off x="9766309" y="2505665"/>
                  <a:ext cx="106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E03E0B1-CD48-C56C-2FC3-72C9FC6CB52B}"/>
                    </a:ext>
                  </a:extLst>
                </p14:cNvPr>
                <p14:cNvContentPartPr/>
                <p14:nvPr/>
              </p14:nvContentPartPr>
              <p14:xfrm>
                <a:off x="10006429" y="2404145"/>
                <a:ext cx="115920" cy="178920"/>
              </p14:xfrm>
            </p:contentPart>
          </mc:Choice>
          <mc:Fallback>
            <p:pic>
              <p:nvPicPr>
                <p:cNvPr id="33" name="Freihand 32">
                  <a:extLst>
                    <a:ext uri="{FF2B5EF4-FFF2-40B4-BE49-F238E27FC236}">
                      <a16:creationId xmlns:a16="http://schemas.microsoft.com/office/drawing/2014/main" id="{5E03E0B1-CD48-C56C-2FC3-72C9FC6CB52B}"/>
                    </a:ext>
                  </a:extLst>
                </p:cNvPr>
                <p:cNvPicPr/>
                <p:nvPr/>
              </p:nvPicPr>
              <p:blipFill>
                <a:blip r:embed="rId52"/>
                <a:stretch>
                  <a:fillRect/>
                </a:stretch>
              </p:blipFill>
              <p:spPr>
                <a:xfrm>
                  <a:off x="9997789" y="2395505"/>
                  <a:ext cx="133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C5532877-7D8D-329F-DFE1-07BBCAECD2C7}"/>
                    </a:ext>
                  </a:extLst>
                </p14:cNvPr>
                <p14:cNvContentPartPr/>
                <p14:nvPr/>
              </p14:nvContentPartPr>
              <p14:xfrm>
                <a:off x="10170589" y="2281385"/>
                <a:ext cx="169560" cy="233640"/>
              </p14:xfrm>
            </p:contentPart>
          </mc:Choice>
          <mc:Fallback>
            <p:pic>
              <p:nvPicPr>
                <p:cNvPr id="34" name="Freihand 33">
                  <a:extLst>
                    <a:ext uri="{FF2B5EF4-FFF2-40B4-BE49-F238E27FC236}">
                      <a16:creationId xmlns:a16="http://schemas.microsoft.com/office/drawing/2014/main" id="{C5532877-7D8D-329F-DFE1-07BBCAECD2C7}"/>
                    </a:ext>
                  </a:extLst>
                </p:cNvPr>
                <p:cNvPicPr/>
                <p:nvPr/>
              </p:nvPicPr>
              <p:blipFill>
                <a:blip r:embed="rId54"/>
                <a:stretch>
                  <a:fillRect/>
                </a:stretch>
              </p:blipFill>
              <p:spPr>
                <a:xfrm>
                  <a:off x="10161589" y="2272745"/>
                  <a:ext cx="1872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8EA0289-03D5-BAEB-FDAB-8E0C6D7C638F}"/>
                    </a:ext>
                  </a:extLst>
                </p14:cNvPr>
                <p14:cNvContentPartPr/>
                <p14:nvPr/>
              </p14:nvContentPartPr>
              <p14:xfrm>
                <a:off x="10390909" y="2292545"/>
                <a:ext cx="503280" cy="188280"/>
              </p14:xfrm>
            </p:contentPart>
          </mc:Choice>
          <mc:Fallback>
            <p:pic>
              <p:nvPicPr>
                <p:cNvPr id="35" name="Freihand 34">
                  <a:extLst>
                    <a:ext uri="{FF2B5EF4-FFF2-40B4-BE49-F238E27FC236}">
                      <a16:creationId xmlns:a16="http://schemas.microsoft.com/office/drawing/2014/main" id="{98EA0289-03D5-BAEB-FDAB-8E0C6D7C638F}"/>
                    </a:ext>
                  </a:extLst>
                </p:cNvPr>
                <p:cNvPicPr/>
                <p:nvPr/>
              </p:nvPicPr>
              <p:blipFill>
                <a:blip r:embed="rId56"/>
                <a:stretch>
                  <a:fillRect/>
                </a:stretch>
              </p:blipFill>
              <p:spPr>
                <a:xfrm>
                  <a:off x="10382269" y="2283545"/>
                  <a:ext cx="520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A8169B8-74B5-12A8-51E7-E2DFBF96E7B1}"/>
                    </a:ext>
                  </a:extLst>
                </p14:cNvPr>
                <p14:cNvContentPartPr/>
                <p14:nvPr/>
              </p14:nvContentPartPr>
              <p14:xfrm>
                <a:off x="10930549" y="2227745"/>
                <a:ext cx="154080" cy="125280"/>
              </p14:xfrm>
            </p:contentPart>
          </mc:Choice>
          <mc:Fallback>
            <p:pic>
              <p:nvPicPr>
                <p:cNvPr id="36" name="Freihand 35">
                  <a:extLst>
                    <a:ext uri="{FF2B5EF4-FFF2-40B4-BE49-F238E27FC236}">
                      <a16:creationId xmlns:a16="http://schemas.microsoft.com/office/drawing/2014/main" id="{EA8169B8-74B5-12A8-51E7-E2DFBF96E7B1}"/>
                    </a:ext>
                  </a:extLst>
                </p:cNvPr>
                <p:cNvPicPr/>
                <p:nvPr/>
              </p:nvPicPr>
              <p:blipFill>
                <a:blip r:embed="rId58"/>
                <a:stretch>
                  <a:fillRect/>
                </a:stretch>
              </p:blipFill>
              <p:spPr>
                <a:xfrm>
                  <a:off x="10921549" y="2219105"/>
                  <a:ext cx="171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F30EA974-3AE9-55F9-28EA-D02F8BA206DE}"/>
                    </a:ext>
                  </a:extLst>
                </p14:cNvPr>
                <p14:cNvContentPartPr/>
                <p14:nvPr/>
              </p14:nvContentPartPr>
              <p14:xfrm>
                <a:off x="9742189" y="2916425"/>
                <a:ext cx="310680" cy="139320"/>
              </p14:xfrm>
            </p:contentPart>
          </mc:Choice>
          <mc:Fallback>
            <p:pic>
              <p:nvPicPr>
                <p:cNvPr id="37" name="Freihand 36">
                  <a:extLst>
                    <a:ext uri="{FF2B5EF4-FFF2-40B4-BE49-F238E27FC236}">
                      <a16:creationId xmlns:a16="http://schemas.microsoft.com/office/drawing/2014/main" id="{F30EA974-3AE9-55F9-28EA-D02F8BA206DE}"/>
                    </a:ext>
                  </a:extLst>
                </p:cNvPr>
                <p:cNvPicPr/>
                <p:nvPr/>
              </p:nvPicPr>
              <p:blipFill>
                <a:blip r:embed="rId60"/>
                <a:stretch>
                  <a:fillRect/>
                </a:stretch>
              </p:blipFill>
              <p:spPr>
                <a:xfrm>
                  <a:off x="9733189" y="2907785"/>
                  <a:ext cx="328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7A6F19D6-50AA-5FA0-5588-246D4FCAF62F}"/>
                    </a:ext>
                  </a:extLst>
                </p14:cNvPr>
                <p14:cNvContentPartPr/>
                <p14:nvPr/>
              </p14:nvContentPartPr>
              <p14:xfrm>
                <a:off x="9980149" y="2809865"/>
                <a:ext cx="12600" cy="2520"/>
              </p14:xfrm>
            </p:contentPart>
          </mc:Choice>
          <mc:Fallback>
            <p:pic>
              <p:nvPicPr>
                <p:cNvPr id="38" name="Freihand 37">
                  <a:extLst>
                    <a:ext uri="{FF2B5EF4-FFF2-40B4-BE49-F238E27FC236}">
                      <a16:creationId xmlns:a16="http://schemas.microsoft.com/office/drawing/2014/main" id="{7A6F19D6-50AA-5FA0-5588-246D4FCAF62F}"/>
                    </a:ext>
                  </a:extLst>
                </p:cNvPr>
                <p:cNvPicPr/>
                <p:nvPr/>
              </p:nvPicPr>
              <p:blipFill>
                <a:blip r:embed="rId62"/>
                <a:stretch>
                  <a:fillRect/>
                </a:stretch>
              </p:blipFill>
              <p:spPr>
                <a:xfrm>
                  <a:off x="9971149" y="2800865"/>
                  <a:ext cx="30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361D9FF5-B1BC-127D-9D33-1226BD01A099}"/>
                    </a:ext>
                  </a:extLst>
                </p14:cNvPr>
                <p14:cNvContentPartPr/>
                <p14:nvPr/>
              </p14:nvContentPartPr>
              <p14:xfrm>
                <a:off x="10376509" y="2748665"/>
                <a:ext cx="298800" cy="266400"/>
              </p14:xfrm>
            </p:contentPart>
          </mc:Choice>
          <mc:Fallback>
            <p:pic>
              <p:nvPicPr>
                <p:cNvPr id="40" name="Freihand 39">
                  <a:extLst>
                    <a:ext uri="{FF2B5EF4-FFF2-40B4-BE49-F238E27FC236}">
                      <a16:creationId xmlns:a16="http://schemas.microsoft.com/office/drawing/2014/main" id="{361D9FF5-B1BC-127D-9D33-1226BD01A099}"/>
                    </a:ext>
                  </a:extLst>
                </p:cNvPr>
                <p:cNvPicPr/>
                <p:nvPr/>
              </p:nvPicPr>
              <p:blipFill>
                <a:blip r:embed="rId64"/>
                <a:stretch>
                  <a:fillRect/>
                </a:stretch>
              </p:blipFill>
              <p:spPr>
                <a:xfrm>
                  <a:off x="10367869" y="2739665"/>
                  <a:ext cx="3164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6594382-B66D-0746-BD4E-51907C05BC21}"/>
                    </a:ext>
                  </a:extLst>
                </p14:cNvPr>
                <p14:cNvContentPartPr/>
                <p14:nvPr/>
              </p14:nvContentPartPr>
              <p14:xfrm>
                <a:off x="9639949" y="3412505"/>
                <a:ext cx="199440" cy="172440"/>
              </p14:xfrm>
            </p:contentPart>
          </mc:Choice>
          <mc:Fallback>
            <p:pic>
              <p:nvPicPr>
                <p:cNvPr id="41" name="Freihand 40">
                  <a:extLst>
                    <a:ext uri="{FF2B5EF4-FFF2-40B4-BE49-F238E27FC236}">
                      <a16:creationId xmlns:a16="http://schemas.microsoft.com/office/drawing/2014/main" id="{B6594382-B66D-0746-BD4E-51907C05BC21}"/>
                    </a:ext>
                  </a:extLst>
                </p:cNvPr>
                <p:cNvPicPr/>
                <p:nvPr/>
              </p:nvPicPr>
              <p:blipFill>
                <a:blip r:embed="rId66"/>
                <a:stretch>
                  <a:fillRect/>
                </a:stretch>
              </p:blipFill>
              <p:spPr>
                <a:xfrm>
                  <a:off x="9631309" y="3403865"/>
                  <a:ext cx="217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5FA0C29D-0E9D-6421-F434-4E261ADE005B}"/>
                    </a:ext>
                  </a:extLst>
                </p14:cNvPr>
                <p14:cNvContentPartPr/>
                <p14:nvPr/>
              </p14:nvContentPartPr>
              <p14:xfrm>
                <a:off x="9864949" y="3376145"/>
                <a:ext cx="146520" cy="183960"/>
              </p14:xfrm>
            </p:contentPart>
          </mc:Choice>
          <mc:Fallback>
            <p:pic>
              <p:nvPicPr>
                <p:cNvPr id="42" name="Freihand 41">
                  <a:extLst>
                    <a:ext uri="{FF2B5EF4-FFF2-40B4-BE49-F238E27FC236}">
                      <a16:creationId xmlns:a16="http://schemas.microsoft.com/office/drawing/2014/main" id="{5FA0C29D-0E9D-6421-F434-4E261ADE005B}"/>
                    </a:ext>
                  </a:extLst>
                </p:cNvPr>
                <p:cNvPicPr/>
                <p:nvPr/>
              </p:nvPicPr>
              <p:blipFill>
                <a:blip r:embed="rId68"/>
                <a:stretch>
                  <a:fillRect/>
                </a:stretch>
              </p:blipFill>
              <p:spPr>
                <a:xfrm>
                  <a:off x="9856309" y="3367505"/>
                  <a:ext cx="164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42FBB54E-4A73-B4F3-4698-F0E822C9AF4F}"/>
                    </a:ext>
                  </a:extLst>
                </p14:cNvPr>
                <p14:cNvContentPartPr/>
                <p14:nvPr/>
              </p14:nvContentPartPr>
              <p14:xfrm>
                <a:off x="10114069" y="3330425"/>
                <a:ext cx="88200" cy="158400"/>
              </p14:xfrm>
            </p:contentPart>
          </mc:Choice>
          <mc:Fallback>
            <p:pic>
              <p:nvPicPr>
                <p:cNvPr id="43" name="Freihand 42">
                  <a:extLst>
                    <a:ext uri="{FF2B5EF4-FFF2-40B4-BE49-F238E27FC236}">
                      <a16:creationId xmlns:a16="http://schemas.microsoft.com/office/drawing/2014/main" id="{42FBB54E-4A73-B4F3-4698-F0E822C9AF4F}"/>
                    </a:ext>
                  </a:extLst>
                </p:cNvPr>
                <p:cNvPicPr/>
                <p:nvPr/>
              </p:nvPicPr>
              <p:blipFill>
                <a:blip r:embed="rId70"/>
                <a:stretch>
                  <a:fillRect/>
                </a:stretch>
              </p:blipFill>
              <p:spPr>
                <a:xfrm>
                  <a:off x="10105429" y="3321425"/>
                  <a:ext cx="105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72A2DE97-F1FE-51A4-472A-F490313A2DB6}"/>
                    </a:ext>
                  </a:extLst>
                </p14:cNvPr>
                <p14:cNvContentPartPr/>
                <p14:nvPr/>
              </p14:nvContentPartPr>
              <p14:xfrm>
                <a:off x="10223149" y="3277865"/>
                <a:ext cx="328320" cy="143640"/>
              </p14:xfrm>
            </p:contentPart>
          </mc:Choice>
          <mc:Fallback>
            <p:pic>
              <p:nvPicPr>
                <p:cNvPr id="44" name="Freihand 43">
                  <a:extLst>
                    <a:ext uri="{FF2B5EF4-FFF2-40B4-BE49-F238E27FC236}">
                      <a16:creationId xmlns:a16="http://schemas.microsoft.com/office/drawing/2014/main" id="{72A2DE97-F1FE-51A4-472A-F490313A2DB6}"/>
                    </a:ext>
                  </a:extLst>
                </p:cNvPr>
                <p:cNvPicPr/>
                <p:nvPr/>
              </p:nvPicPr>
              <p:blipFill>
                <a:blip r:embed="rId72"/>
                <a:stretch>
                  <a:fillRect/>
                </a:stretch>
              </p:blipFill>
              <p:spPr>
                <a:xfrm>
                  <a:off x="10214149" y="3269225"/>
                  <a:ext cx="345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4A589EBB-B7D3-EE84-64D6-B0A94B1C9709}"/>
                    </a:ext>
                  </a:extLst>
                </p14:cNvPr>
                <p14:cNvContentPartPr/>
                <p14:nvPr/>
              </p14:nvContentPartPr>
              <p14:xfrm>
                <a:off x="10568389" y="3257705"/>
                <a:ext cx="36360" cy="14760"/>
              </p14:xfrm>
            </p:contentPart>
          </mc:Choice>
          <mc:Fallback>
            <p:pic>
              <p:nvPicPr>
                <p:cNvPr id="45" name="Freihand 44">
                  <a:extLst>
                    <a:ext uri="{FF2B5EF4-FFF2-40B4-BE49-F238E27FC236}">
                      <a16:creationId xmlns:a16="http://schemas.microsoft.com/office/drawing/2014/main" id="{4A589EBB-B7D3-EE84-64D6-B0A94B1C9709}"/>
                    </a:ext>
                  </a:extLst>
                </p:cNvPr>
                <p:cNvPicPr/>
                <p:nvPr/>
              </p:nvPicPr>
              <p:blipFill>
                <a:blip r:embed="rId74"/>
                <a:stretch>
                  <a:fillRect/>
                </a:stretch>
              </p:blipFill>
              <p:spPr>
                <a:xfrm>
                  <a:off x="10559389" y="3249065"/>
                  <a:ext cx="54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B3B07082-181E-3F86-D85A-C6683405239E}"/>
                    </a:ext>
                  </a:extLst>
                </p14:cNvPr>
                <p14:cNvContentPartPr/>
                <p14:nvPr/>
              </p14:nvContentPartPr>
              <p14:xfrm>
                <a:off x="10538509" y="3250505"/>
                <a:ext cx="203400" cy="131040"/>
              </p14:xfrm>
            </p:contentPart>
          </mc:Choice>
          <mc:Fallback>
            <p:pic>
              <p:nvPicPr>
                <p:cNvPr id="47" name="Freihand 46">
                  <a:extLst>
                    <a:ext uri="{FF2B5EF4-FFF2-40B4-BE49-F238E27FC236}">
                      <a16:creationId xmlns:a16="http://schemas.microsoft.com/office/drawing/2014/main" id="{B3B07082-181E-3F86-D85A-C6683405239E}"/>
                    </a:ext>
                  </a:extLst>
                </p:cNvPr>
                <p:cNvPicPr/>
                <p:nvPr/>
              </p:nvPicPr>
              <p:blipFill>
                <a:blip r:embed="rId76"/>
                <a:stretch>
                  <a:fillRect/>
                </a:stretch>
              </p:blipFill>
              <p:spPr>
                <a:xfrm>
                  <a:off x="10529869" y="3241865"/>
                  <a:ext cx="221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C3A43E12-1B8F-343B-FF58-3AE587E217EC}"/>
                    </a:ext>
                  </a:extLst>
                </p14:cNvPr>
                <p14:cNvContentPartPr/>
                <p14:nvPr/>
              </p14:nvContentPartPr>
              <p14:xfrm>
                <a:off x="10766389" y="3148265"/>
                <a:ext cx="171720" cy="197280"/>
              </p14:xfrm>
            </p:contentPart>
          </mc:Choice>
          <mc:Fallback>
            <p:pic>
              <p:nvPicPr>
                <p:cNvPr id="48" name="Freihand 47">
                  <a:extLst>
                    <a:ext uri="{FF2B5EF4-FFF2-40B4-BE49-F238E27FC236}">
                      <a16:creationId xmlns:a16="http://schemas.microsoft.com/office/drawing/2014/main" id="{C3A43E12-1B8F-343B-FF58-3AE587E217EC}"/>
                    </a:ext>
                  </a:extLst>
                </p:cNvPr>
                <p:cNvPicPr/>
                <p:nvPr/>
              </p:nvPicPr>
              <p:blipFill>
                <a:blip r:embed="rId78"/>
                <a:stretch>
                  <a:fillRect/>
                </a:stretch>
              </p:blipFill>
              <p:spPr>
                <a:xfrm>
                  <a:off x="10757389" y="3139265"/>
                  <a:ext cx="189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FAC5DD0-8ACE-07BB-94B3-D829BDE67538}"/>
                    </a:ext>
                  </a:extLst>
                </p14:cNvPr>
                <p14:cNvContentPartPr/>
                <p14:nvPr/>
              </p14:nvContentPartPr>
              <p14:xfrm>
                <a:off x="10955749" y="3170945"/>
                <a:ext cx="123840" cy="118440"/>
              </p14:xfrm>
            </p:contentPart>
          </mc:Choice>
          <mc:Fallback>
            <p:pic>
              <p:nvPicPr>
                <p:cNvPr id="49" name="Freihand 48">
                  <a:extLst>
                    <a:ext uri="{FF2B5EF4-FFF2-40B4-BE49-F238E27FC236}">
                      <a16:creationId xmlns:a16="http://schemas.microsoft.com/office/drawing/2014/main" id="{2FAC5DD0-8ACE-07BB-94B3-D829BDE67538}"/>
                    </a:ext>
                  </a:extLst>
                </p:cNvPr>
                <p:cNvPicPr/>
                <p:nvPr/>
              </p:nvPicPr>
              <p:blipFill>
                <a:blip r:embed="rId80"/>
                <a:stretch>
                  <a:fillRect/>
                </a:stretch>
              </p:blipFill>
              <p:spPr>
                <a:xfrm>
                  <a:off x="10946749" y="3161945"/>
                  <a:ext cx="141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658D7FB1-C67F-44C9-9458-7D7B9290FBE5}"/>
                    </a:ext>
                  </a:extLst>
                </p14:cNvPr>
                <p14:cNvContentPartPr/>
                <p14:nvPr/>
              </p14:nvContentPartPr>
              <p14:xfrm>
                <a:off x="11121709" y="3099305"/>
                <a:ext cx="141120" cy="183600"/>
              </p14:xfrm>
            </p:contentPart>
          </mc:Choice>
          <mc:Fallback>
            <p:pic>
              <p:nvPicPr>
                <p:cNvPr id="50" name="Freihand 49">
                  <a:extLst>
                    <a:ext uri="{FF2B5EF4-FFF2-40B4-BE49-F238E27FC236}">
                      <a16:creationId xmlns:a16="http://schemas.microsoft.com/office/drawing/2014/main" id="{658D7FB1-C67F-44C9-9458-7D7B9290FBE5}"/>
                    </a:ext>
                  </a:extLst>
                </p:cNvPr>
                <p:cNvPicPr/>
                <p:nvPr/>
              </p:nvPicPr>
              <p:blipFill>
                <a:blip r:embed="rId82"/>
                <a:stretch>
                  <a:fillRect/>
                </a:stretch>
              </p:blipFill>
              <p:spPr>
                <a:xfrm>
                  <a:off x="11113069" y="3090305"/>
                  <a:ext cx="158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049AD8AB-2AD2-AE8E-B1EE-B7A8355BA75E}"/>
                    </a:ext>
                  </a:extLst>
                </p14:cNvPr>
                <p14:cNvContentPartPr/>
                <p14:nvPr/>
              </p14:nvContentPartPr>
              <p14:xfrm>
                <a:off x="11410789" y="2825705"/>
                <a:ext cx="138240" cy="328680"/>
              </p14:xfrm>
            </p:contentPart>
          </mc:Choice>
          <mc:Fallback>
            <p:pic>
              <p:nvPicPr>
                <p:cNvPr id="51" name="Freihand 50">
                  <a:extLst>
                    <a:ext uri="{FF2B5EF4-FFF2-40B4-BE49-F238E27FC236}">
                      <a16:creationId xmlns:a16="http://schemas.microsoft.com/office/drawing/2014/main" id="{049AD8AB-2AD2-AE8E-B1EE-B7A8355BA75E}"/>
                    </a:ext>
                  </a:extLst>
                </p:cNvPr>
                <p:cNvPicPr/>
                <p:nvPr/>
              </p:nvPicPr>
              <p:blipFill>
                <a:blip r:embed="rId84"/>
                <a:stretch>
                  <a:fillRect/>
                </a:stretch>
              </p:blipFill>
              <p:spPr>
                <a:xfrm>
                  <a:off x="11401789" y="2817065"/>
                  <a:ext cx="1558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E15DB19A-6488-BCBA-AE4C-E21B81ECB281}"/>
                    </a:ext>
                  </a:extLst>
                </p14:cNvPr>
                <p14:cNvContentPartPr/>
                <p14:nvPr/>
              </p14:nvContentPartPr>
              <p14:xfrm>
                <a:off x="11459749" y="2828225"/>
                <a:ext cx="186120" cy="375120"/>
              </p14:xfrm>
            </p:contentPart>
          </mc:Choice>
          <mc:Fallback>
            <p:pic>
              <p:nvPicPr>
                <p:cNvPr id="52" name="Freihand 51">
                  <a:extLst>
                    <a:ext uri="{FF2B5EF4-FFF2-40B4-BE49-F238E27FC236}">
                      <a16:creationId xmlns:a16="http://schemas.microsoft.com/office/drawing/2014/main" id="{E15DB19A-6488-BCBA-AE4C-E21B81ECB281}"/>
                    </a:ext>
                  </a:extLst>
                </p:cNvPr>
                <p:cNvPicPr/>
                <p:nvPr/>
              </p:nvPicPr>
              <p:blipFill>
                <a:blip r:embed="rId86"/>
                <a:stretch>
                  <a:fillRect/>
                </a:stretch>
              </p:blipFill>
              <p:spPr>
                <a:xfrm>
                  <a:off x="11450749" y="2819585"/>
                  <a:ext cx="2037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58A20FDA-79EB-FD2F-1B3E-AB727999A70B}"/>
                    </a:ext>
                  </a:extLst>
                </p14:cNvPr>
                <p14:cNvContentPartPr/>
                <p14:nvPr/>
              </p14:nvContentPartPr>
              <p14:xfrm>
                <a:off x="11369749" y="3218825"/>
                <a:ext cx="186120" cy="180360"/>
              </p14:xfrm>
            </p:contentPart>
          </mc:Choice>
          <mc:Fallback>
            <p:pic>
              <p:nvPicPr>
                <p:cNvPr id="53" name="Freihand 52">
                  <a:extLst>
                    <a:ext uri="{FF2B5EF4-FFF2-40B4-BE49-F238E27FC236}">
                      <a16:creationId xmlns:a16="http://schemas.microsoft.com/office/drawing/2014/main" id="{58A20FDA-79EB-FD2F-1B3E-AB727999A70B}"/>
                    </a:ext>
                  </a:extLst>
                </p:cNvPr>
                <p:cNvPicPr/>
                <p:nvPr/>
              </p:nvPicPr>
              <p:blipFill>
                <a:blip r:embed="rId88"/>
                <a:stretch>
                  <a:fillRect/>
                </a:stretch>
              </p:blipFill>
              <p:spPr>
                <a:xfrm>
                  <a:off x="11360749" y="3210185"/>
                  <a:ext cx="203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6DAE7846-5ADA-D061-29E3-DCAB5883A2E1}"/>
                    </a:ext>
                  </a:extLst>
                </p14:cNvPr>
                <p14:cNvContentPartPr/>
                <p14:nvPr/>
              </p14:nvContentPartPr>
              <p14:xfrm>
                <a:off x="9722749" y="3492785"/>
                <a:ext cx="2183760" cy="438120"/>
              </p14:xfrm>
            </p:contentPart>
          </mc:Choice>
          <mc:Fallback>
            <p:pic>
              <p:nvPicPr>
                <p:cNvPr id="54" name="Freihand 53">
                  <a:extLst>
                    <a:ext uri="{FF2B5EF4-FFF2-40B4-BE49-F238E27FC236}">
                      <a16:creationId xmlns:a16="http://schemas.microsoft.com/office/drawing/2014/main" id="{6DAE7846-5ADA-D061-29E3-DCAB5883A2E1}"/>
                    </a:ext>
                  </a:extLst>
                </p:cNvPr>
                <p:cNvPicPr/>
                <p:nvPr/>
              </p:nvPicPr>
              <p:blipFill>
                <a:blip r:embed="rId90"/>
                <a:stretch>
                  <a:fillRect/>
                </a:stretch>
              </p:blipFill>
              <p:spPr>
                <a:xfrm>
                  <a:off x="9714109" y="3484145"/>
                  <a:ext cx="2201400" cy="455760"/>
                </a:xfrm>
                <a:prstGeom prst="rect">
                  <a:avLst/>
                </a:prstGeom>
              </p:spPr>
            </p:pic>
          </mc:Fallback>
        </mc:AlternateContent>
      </p:grpSp>
      <p:grpSp>
        <p:nvGrpSpPr>
          <p:cNvPr id="66" name="Gruppieren 65">
            <a:extLst>
              <a:ext uri="{FF2B5EF4-FFF2-40B4-BE49-F238E27FC236}">
                <a16:creationId xmlns:a16="http://schemas.microsoft.com/office/drawing/2014/main" id="{9AB4EB43-15AB-0DF9-89DC-8F17A75E3DE3}"/>
              </a:ext>
            </a:extLst>
          </p:cNvPr>
          <p:cNvGrpSpPr/>
          <p:nvPr/>
        </p:nvGrpSpPr>
        <p:grpSpPr>
          <a:xfrm>
            <a:off x="887989" y="1230185"/>
            <a:ext cx="2332800" cy="1050480"/>
            <a:chOff x="887989" y="1230185"/>
            <a:chExt cx="2332800" cy="1050480"/>
          </a:xfrm>
        </p:grpSpPr>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921D9614-31BC-5C6A-A0BB-9BAF842DD61C}"/>
                    </a:ext>
                  </a:extLst>
                </p14:cNvPr>
                <p14:cNvContentPartPr/>
                <p14:nvPr/>
              </p14:nvContentPartPr>
              <p14:xfrm>
                <a:off x="2676829" y="1671905"/>
                <a:ext cx="427680" cy="73800"/>
              </p14:xfrm>
            </p:contentPart>
          </mc:Choice>
          <mc:Fallback>
            <p:pic>
              <p:nvPicPr>
                <p:cNvPr id="56" name="Freihand 55">
                  <a:extLst>
                    <a:ext uri="{FF2B5EF4-FFF2-40B4-BE49-F238E27FC236}">
                      <a16:creationId xmlns:a16="http://schemas.microsoft.com/office/drawing/2014/main" id="{921D9614-31BC-5C6A-A0BB-9BAF842DD61C}"/>
                    </a:ext>
                  </a:extLst>
                </p:cNvPr>
                <p:cNvPicPr/>
                <p:nvPr/>
              </p:nvPicPr>
              <p:blipFill>
                <a:blip r:embed="rId92"/>
                <a:stretch>
                  <a:fillRect/>
                </a:stretch>
              </p:blipFill>
              <p:spPr>
                <a:xfrm>
                  <a:off x="2668189" y="1663265"/>
                  <a:ext cx="445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73C76EDF-7301-9DB3-1D53-68F4CABE0C8C}"/>
                    </a:ext>
                  </a:extLst>
                </p14:cNvPr>
                <p14:cNvContentPartPr/>
                <p14:nvPr/>
              </p14:nvContentPartPr>
              <p14:xfrm>
                <a:off x="3078229" y="1556345"/>
                <a:ext cx="142560" cy="371520"/>
              </p14:xfrm>
            </p:contentPart>
          </mc:Choice>
          <mc:Fallback>
            <p:pic>
              <p:nvPicPr>
                <p:cNvPr id="57" name="Freihand 56">
                  <a:extLst>
                    <a:ext uri="{FF2B5EF4-FFF2-40B4-BE49-F238E27FC236}">
                      <a16:creationId xmlns:a16="http://schemas.microsoft.com/office/drawing/2014/main" id="{73C76EDF-7301-9DB3-1D53-68F4CABE0C8C}"/>
                    </a:ext>
                  </a:extLst>
                </p:cNvPr>
                <p:cNvPicPr/>
                <p:nvPr/>
              </p:nvPicPr>
              <p:blipFill>
                <a:blip r:embed="rId94"/>
                <a:stretch>
                  <a:fillRect/>
                </a:stretch>
              </p:blipFill>
              <p:spPr>
                <a:xfrm>
                  <a:off x="3069589" y="1547705"/>
                  <a:ext cx="16020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9858C599-6C9E-7028-EBF3-4624C43CF979}"/>
                    </a:ext>
                  </a:extLst>
                </p14:cNvPr>
                <p14:cNvContentPartPr/>
                <p14:nvPr/>
              </p14:nvContentPartPr>
              <p14:xfrm>
                <a:off x="887989" y="1546265"/>
                <a:ext cx="279000" cy="540720"/>
              </p14:xfrm>
            </p:contentPart>
          </mc:Choice>
          <mc:Fallback>
            <p:pic>
              <p:nvPicPr>
                <p:cNvPr id="59" name="Freihand 58">
                  <a:extLst>
                    <a:ext uri="{FF2B5EF4-FFF2-40B4-BE49-F238E27FC236}">
                      <a16:creationId xmlns:a16="http://schemas.microsoft.com/office/drawing/2014/main" id="{9858C599-6C9E-7028-EBF3-4624C43CF979}"/>
                    </a:ext>
                  </a:extLst>
                </p:cNvPr>
                <p:cNvPicPr/>
                <p:nvPr/>
              </p:nvPicPr>
              <p:blipFill>
                <a:blip r:embed="rId96"/>
                <a:stretch>
                  <a:fillRect/>
                </a:stretch>
              </p:blipFill>
              <p:spPr>
                <a:xfrm>
                  <a:off x="878989" y="1537265"/>
                  <a:ext cx="29664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AFF878C5-C74E-1D07-EEE8-46B474029210}"/>
                    </a:ext>
                  </a:extLst>
                </p14:cNvPr>
                <p14:cNvContentPartPr/>
                <p14:nvPr/>
              </p14:nvContentPartPr>
              <p14:xfrm>
                <a:off x="1165909" y="1691705"/>
                <a:ext cx="200520" cy="169560"/>
              </p14:xfrm>
            </p:contentPart>
          </mc:Choice>
          <mc:Fallback>
            <p:pic>
              <p:nvPicPr>
                <p:cNvPr id="60" name="Freihand 59">
                  <a:extLst>
                    <a:ext uri="{FF2B5EF4-FFF2-40B4-BE49-F238E27FC236}">
                      <a16:creationId xmlns:a16="http://schemas.microsoft.com/office/drawing/2014/main" id="{AFF878C5-C74E-1D07-EEE8-46B474029210}"/>
                    </a:ext>
                  </a:extLst>
                </p:cNvPr>
                <p:cNvPicPr/>
                <p:nvPr/>
              </p:nvPicPr>
              <p:blipFill>
                <a:blip r:embed="rId98"/>
                <a:stretch>
                  <a:fillRect/>
                </a:stretch>
              </p:blipFill>
              <p:spPr>
                <a:xfrm>
                  <a:off x="1157269" y="1683065"/>
                  <a:ext cx="218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8D8D94E7-9B89-8D88-A9FC-5D4EC6650FCB}"/>
                    </a:ext>
                  </a:extLst>
                </p14:cNvPr>
                <p14:cNvContentPartPr/>
                <p14:nvPr/>
              </p14:nvContentPartPr>
              <p14:xfrm>
                <a:off x="1343389" y="1503785"/>
                <a:ext cx="85680" cy="285480"/>
              </p14:xfrm>
            </p:contentPart>
          </mc:Choice>
          <mc:Fallback>
            <p:pic>
              <p:nvPicPr>
                <p:cNvPr id="61" name="Freihand 60">
                  <a:extLst>
                    <a:ext uri="{FF2B5EF4-FFF2-40B4-BE49-F238E27FC236}">
                      <a16:creationId xmlns:a16="http://schemas.microsoft.com/office/drawing/2014/main" id="{8D8D94E7-9B89-8D88-A9FC-5D4EC6650FCB}"/>
                    </a:ext>
                  </a:extLst>
                </p:cNvPr>
                <p:cNvPicPr/>
                <p:nvPr/>
              </p:nvPicPr>
              <p:blipFill>
                <a:blip r:embed="rId100"/>
                <a:stretch>
                  <a:fillRect/>
                </a:stretch>
              </p:blipFill>
              <p:spPr>
                <a:xfrm>
                  <a:off x="1334389" y="1495145"/>
                  <a:ext cx="1033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0A8182A8-1256-9C07-63DA-55C93405B0FD}"/>
                    </a:ext>
                  </a:extLst>
                </p14:cNvPr>
                <p14:cNvContentPartPr/>
                <p14:nvPr/>
              </p14:nvContentPartPr>
              <p14:xfrm>
                <a:off x="1672789" y="1548785"/>
                <a:ext cx="285120" cy="177120"/>
              </p14:xfrm>
            </p:contentPart>
          </mc:Choice>
          <mc:Fallback>
            <p:pic>
              <p:nvPicPr>
                <p:cNvPr id="62" name="Freihand 61">
                  <a:extLst>
                    <a:ext uri="{FF2B5EF4-FFF2-40B4-BE49-F238E27FC236}">
                      <a16:creationId xmlns:a16="http://schemas.microsoft.com/office/drawing/2014/main" id="{0A8182A8-1256-9C07-63DA-55C93405B0FD}"/>
                    </a:ext>
                  </a:extLst>
                </p:cNvPr>
                <p:cNvPicPr/>
                <p:nvPr/>
              </p:nvPicPr>
              <p:blipFill>
                <a:blip r:embed="rId102"/>
                <a:stretch>
                  <a:fillRect/>
                </a:stretch>
              </p:blipFill>
              <p:spPr>
                <a:xfrm>
                  <a:off x="1663789" y="1539785"/>
                  <a:ext cx="302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22729308-87CB-AC1C-BCDA-C8BB8F91ABE1}"/>
                    </a:ext>
                  </a:extLst>
                </p14:cNvPr>
                <p14:cNvContentPartPr/>
                <p14:nvPr/>
              </p14:nvContentPartPr>
              <p14:xfrm>
                <a:off x="2038909" y="1531145"/>
                <a:ext cx="154440" cy="85320"/>
              </p14:xfrm>
            </p:contentPart>
          </mc:Choice>
          <mc:Fallback>
            <p:pic>
              <p:nvPicPr>
                <p:cNvPr id="63" name="Freihand 62">
                  <a:extLst>
                    <a:ext uri="{FF2B5EF4-FFF2-40B4-BE49-F238E27FC236}">
                      <a16:creationId xmlns:a16="http://schemas.microsoft.com/office/drawing/2014/main" id="{22729308-87CB-AC1C-BCDA-C8BB8F91ABE1}"/>
                    </a:ext>
                  </a:extLst>
                </p:cNvPr>
                <p:cNvPicPr/>
                <p:nvPr/>
              </p:nvPicPr>
              <p:blipFill>
                <a:blip r:embed="rId104"/>
                <a:stretch>
                  <a:fillRect/>
                </a:stretch>
              </p:blipFill>
              <p:spPr>
                <a:xfrm>
                  <a:off x="2030269" y="1522505"/>
                  <a:ext cx="172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00F509E3-2FF5-FFA9-74D1-17CD75003A95}"/>
                    </a:ext>
                  </a:extLst>
                </p14:cNvPr>
                <p14:cNvContentPartPr/>
                <p14:nvPr/>
              </p14:nvContentPartPr>
              <p14:xfrm>
                <a:off x="2240509" y="1230185"/>
                <a:ext cx="368280" cy="302760"/>
              </p14:xfrm>
            </p:contentPart>
          </mc:Choice>
          <mc:Fallback>
            <p:pic>
              <p:nvPicPr>
                <p:cNvPr id="64" name="Freihand 63">
                  <a:extLst>
                    <a:ext uri="{FF2B5EF4-FFF2-40B4-BE49-F238E27FC236}">
                      <a16:creationId xmlns:a16="http://schemas.microsoft.com/office/drawing/2014/main" id="{00F509E3-2FF5-FFA9-74D1-17CD75003A95}"/>
                    </a:ext>
                  </a:extLst>
                </p:cNvPr>
                <p:cNvPicPr/>
                <p:nvPr/>
              </p:nvPicPr>
              <p:blipFill>
                <a:blip r:embed="rId106"/>
                <a:stretch>
                  <a:fillRect/>
                </a:stretch>
              </p:blipFill>
              <p:spPr>
                <a:xfrm>
                  <a:off x="2231869" y="1221545"/>
                  <a:ext cx="3859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31081416-CDFC-F8D7-2616-7E022AC095C4}"/>
                    </a:ext>
                  </a:extLst>
                </p14:cNvPr>
                <p14:cNvContentPartPr/>
                <p14:nvPr/>
              </p14:nvContentPartPr>
              <p14:xfrm>
                <a:off x="968989" y="1557065"/>
                <a:ext cx="1879920" cy="723600"/>
              </p14:xfrm>
            </p:contentPart>
          </mc:Choice>
          <mc:Fallback>
            <p:pic>
              <p:nvPicPr>
                <p:cNvPr id="65" name="Freihand 64">
                  <a:extLst>
                    <a:ext uri="{FF2B5EF4-FFF2-40B4-BE49-F238E27FC236}">
                      <a16:creationId xmlns:a16="http://schemas.microsoft.com/office/drawing/2014/main" id="{31081416-CDFC-F8D7-2616-7E022AC095C4}"/>
                    </a:ext>
                  </a:extLst>
                </p:cNvPr>
                <p:cNvPicPr/>
                <p:nvPr/>
              </p:nvPicPr>
              <p:blipFill>
                <a:blip r:embed="rId108"/>
                <a:stretch>
                  <a:fillRect/>
                </a:stretch>
              </p:blipFill>
              <p:spPr>
                <a:xfrm>
                  <a:off x="959989" y="1548065"/>
                  <a:ext cx="1897560" cy="74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F3CC5EB4-43AE-0198-AF37-32C3AD2CF306}"/>
                  </a:ext>
                </a:extLst>
              </p14:cNvPr>
              <p14:cNvContentPartPr/>
              <p14:nvPr/>
            </p14:nvContentPartPr>
            <p14:xfrm>
              <a:off x="4473589" y="1278425"/>
              <a:ext cx="92880" cy="444600"/>
            </p14:xfrm>
          </p:contentPart>
        </mc:Choice>
        <mc:Fallback>
          <p:pic>
            <p:nvPicPr>
              <p:cNvPr id="67" name="Freihand 66">
                <a:extLst>
                  <a:ext uri="{FF2B5EF4-FFF2-40B4-BE49-F238E27FC236}">
                    <a16:creationId xmlns:a16="http://schemas.microsoft.com/office/drawing/2014/main" id="{F3CC5EB4-43AE-0198-AF37-32C3AD2CF306}"/>
                  </a:ext>
                </a:extLst>
              </p:cNvPr>
              <p:cNvPicPr/>
              <p:nvPr/>
            </p:nvPicPr>
            <p:blipFill>
              <a:blip r:embed="rId110"/>
              <a:stretch>
                <a:fillRect/>
              </a:stretch>
            </p:blipFill>
            <p:spPr>
              <a:xfrm>
                <a:off x="4464949" y="1269425"/>
                <a:ext cx="110520" cy="462240"/>
              </a:xfrm>
              <a:prstGeom prst="rect">
                <a:avLst/>
              </a:prstGeom>
            </p:spPr>
          </p:pic>
        </mc:Fallback>
      </mc:AlternateContent>
      <p:grpSp>
        <p:nvGrpSpPr>
          <p:cNvPr id="71" name="Gruppieren 70">
            <a:extLst>
              <a:ext uri="{FF2B5EF4-FFF2-40B4-BE49-F238E27FC236}">
                <a16:creationId xmlns:a16="http://schemas.microsoft.com/office/drawing/2014/main" id="{7F540ED5-7F82-FB69-259F-2A2361A32968}"/>
              </a:ext>
            </a:extLst>
          </p:cNvPr>
          <p:cNvGrpSpPr/>
          <p:nvPr/>
        </p:nvGrpSpPr>
        <p:grpSpPr>
          <a:xfrm>
            <a:off x="6598669" y="884225"/>
            <a:ext cx="489960" cy="795960"/>
            <a:chOff x="6598669" y="884225"/>
            <a:chExt cx="489960" cy="795960"/>
          </a:xfrm>
        </p:grpSpPr>
        <mc:AlternateContent xmlns:mc="http://schemas.openxmlformats.org/markup-compatibility/2006">
          <mc:Choice xmlns:p14="http://schemas.microsoft.com/office/powerpoint/2010/main" Requires="p14">
            <p:contentPart p14:bwMode="auto" r:id="rId111">
              <p14:nvContentPartPr>
                <p14:cNvPr id="5" name="Freihand 4">
                  <a:extLst>
                    <a:ext uri="{FF2B5EF4-FFF2-40B4-BE49-F238E27FC236}">
                      <a16:creationId xmlns:a16="http://schemas.microsoft.com/office/drawing/2014/main" id="{D4ADA1D1-97D7-31E1-BE5B-5B574DACA540}"/>
                    </a:ext>
                  </a:extLst>
                </p14:cNvPr>
                <p14:cNvContentPartPr/>
                <p14:nvPr/>
              </p14:nvContentPartPr>
              <p14:xfrm>
                <a:off x="6598669" y="1523585"/>
                <a:ext cx="81000" cy="136800"/>
              </p14:xfrm>
            </p:contentPart>
          </mc:Choice>
          <mc:Fallback>
            <p:pic>
              <p:nvPicPr>
                <p:cNvPr id="5" name="Freihand 4">
                  <a:extLst>
                    <a:ext uri="{FF2B5EF4-FFF2-40B4-BE49-F238E27FC236}">
                      <a16:creationId xmlns:a16="http://schemas.microsoft.com/office/drawing/2014/main" id="{D4ADA1D1-97D7-31E1-BE5B-5B574DACA540}"/>
                    </a:ext>
                  </a:extLst>
                </p:cNvPr>
                <p:cNvPicPr/>
                <p:nvPr/>
              </p:nvPicPr>
              <p:blipFill>
                <a:blip r:embed="rId112"/>
                <a:stretch>
                  <a:fillRect/>
                </a:stretch>
              </p:blipFill>
              <p:spPr>
                <a:xfrm>
                  <a:off x="6589669" y="1514585"/>
                  <a:ext cx="98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 name="Freihand 5">
                  <a:extLst>
                    <a:ext uri="{FF2B5EF4-FFF2-40B4-BE49-F238E27FC236}">
                      <a16:creationId xmlns:a16="http://schemas.microsoft.com/office/drawing/2014/main" id="{041C9B99-7B8C-C34D-9AF1-A50CA30B87C0}"/>
                    </a:ext>
                  </a:extLst>
                </p14:cNvPr>
                <p14:cNvContentPartPr/>
                <p14:nvPr/>
              </p14:nvContentPartPr>
              <p14:xfrm>
                <a:off x="6617029" y="1447265"/>
                <a:ext cx="144000" cy="52920"/>
              </p14:xfrm>
            </p:contentPart>
          </mc:Choice>
          <mc:Fallback>
            <p:pic>
              <p:nvPicPr>
                <p:cNvPr id="6" name="Freihand 5">
                  <a:extLst>
                    <a:ext uri="{FF2B5EF4-FFF2-40B4-BE49-F238E27FC236}">
                      <a16:creationId xmlns:a16="http://schemas.microsoft.com/office/drawing/2014/main" id="{041C9B99-7B8C-C34D-9AF1-A50CA30B87C0}"/>
                    </a:ext>
                  </a:extLst>
                </p:cNvPr>
                <p:cNvPicPr/>
                <p:nvPr/>
              </p:nvPicPr>
              <p:blipFill>
                <a:blip r:embed="rId114"/>
                <a:stretch>
                  <a:fillRect/>
                </a:stretch>
              </p:blipFill>
              <p:spPr>
                <a:xfrm>
                  <a:off x="6608029" y="1438625"/>
                  <a:ext cx="161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851978A7-A433-D684-C56D-A367A767F990}"/>
                    </a:ext>
                  </a:extLst>
                </p14:cNvPr>
                <p14:cNvContentPartPr/>
                <p14:nvPr/>
              </p14:nvContentPartPr>
              <p14:xfrm>
                <a:off x="6795589" y="1220465"/>
                <a:ext cx="85320" cy="459720"/>
              </p14:xfrm>
            </p:contentPart>
          </mc:Choice>
          <mc:Fallback>
            <p:pic>
              <p:nvPicPr>
                <p:cNvPr id="68" name="Freihand 67">
                  <a:extLst>
                    <a:ext uri="{FF2B5EF4-FFF2-40B4-BE49-F238E27FC236}">
                      <a16:creationId xmlns:a16="http://schemas.microsoft.com/office/drawing/2014/main" id="{851978A7-A433-D684-C56D-A367A767F990}"/>
                    </a:ext>
                  </a:extLst>
                </p:cNvPr>
                <p:cNvPicPr/>
                <p:nvPr/>
              </p:nvPicPr>
              <p:blipFill>
                <a:blip r:embed="rId116"/>
                <a:stretch>
                  <a:fillRect/>
                </a:stretch>
              </p:blipFill>
              <p:spPr>
                <a:xfrm>
                  <a:off x="6786589" y="1211825"/>
                  <a:ext cx="10296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F1B5B1C6-A332-EC25-FEC5-FBD102722907}"/>
                    </a:ext>
                  </a:extLst>
                </p14:cNvPr>
                <p14:cNvContentPartPr/>
                <p14:nvPr/>
              </p14:nvContentPartPr>
              <p14:xfrm>
                <a:off x="6872269" y="884225"/>
                <a:ext cx="216360" cy="226440"/>
              </p14:xfrm>
            </p:contentPart>
          </mc:Choice>
          <mc:Fallback>
            <p:pic>
              <p:nvPicPr>
                <p:cNvPr id="70" name="Freihand 69">
                  <a:extLst>
                    <a:ext uri="{FF2B5EF4-FFF2-40B4-BE49-F238E27FC236}">
                      <a16:creationId xmlns:a16="http://schemas.microsoft.com/office/drawing/2014/main" id="{F1B5B1C6-A332-EC25-FEC5-FBD102722907}"/>
                    </a:ext>
                  </a:extLst>
                </p:cNvPr>
                <p:cNvPicPr/>
                <p:nvPr/>
              </p:nvPicPr>
              <p:blipFill>
                <a:blip r:embed="rId118"/>
                <a:stretch>
                  <a:fillRect/>
                </a:stretch>
              </p:blipFill>
              <p:spPr>
                <a:xfrm>
                  <a:off x="6863629" y="875225"/>
                  <a:ext cx="234000" cy="244080"/>
                </a:xfrm>
                <a:prstGeom prst="rect">
                  <a:avLst/>
                </a:prstGeom>
              </p:spPr>
            </p:pic>
          </mc:Fallback>
        </mc:AlternateContent>
      </p:grpSp>
    </p:spTree>
    <p:extLst>
      <p:ext uri="{BB962C8B-B14F-4D97-AF65-F5344CB8AC3E}">
        <p14:creationId xmlns:p14="http://schemas.microsoft.com/office/powerpoint/2010/main" val="14222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36" name="Gruppieren 135">
            <a:extLst>
              <a:ext uri="{FF2B5EF4-FFF2-40B4-BE49-F238E27FC236}">
                <a16:creationId xmlns:a16="http://schemas.microsoft.com/office/drawing/2014/main" id="{8439C8F8-8B4B-E895-BA3A-291E3A41146D}"/>
              </a:ext>
            </a:extLst>
          </p:cNvPr>
          <p:cNvGrpSpPr/>
          <p:nvPr/>
        </p:nvGrpSpPr>
        <p:grpSpPr>
          <a:xfrm>
            <a:off x="11454709" y="1065862"/>
            <a:ext cx="448200" cy="461520"/>
            <a:chOff x="11454709" y="1065862"/>
            <a:chExt cx="448200" cy="461520"/>
          </a:xfrm>
        </p:grpSpPr>
        <mc:AlternateContent xmlns:mc="http://schemas.openxmlformats.org/markup-compatibility/2006">
          <mc:Choice xmlns:p14="http://schemas.microsoft.com/office/powerpoint/2010/main" Requires="p14">
            <p:contentPart p14:bwMode="auto" r:id="rId4">
              <p14:nvContentPartPr>
                <p14:cNvPr id="134" name="Freihand 133">
                  <a:extLst>
                    <a:ext uri="{FF2B5EF4-FFF2-40B4-BE49-F238E27FC236}">
                      <a16:creationId xmlns:a16="http://schemas.microsoft.com/office/drawing/2014/main" id="{F3362140-DAB0-6973-7A85-581CB0738A30}"/>
                    </a:ext>
                  </a:extLst>
                </p14:cNvPr>
                <p14:cNvContentPartPr/>
                <p14:nvPr/>
              </p14:nvContentPartPr>
              <p14:xfrm>
                <a:off x="11803189" y="1462222"/>
                <a:ext cx="3960" cy="16200"/>
              </p14:xfrm>
            </p:contentPart>
          </mc:Choice>
          <mc:Fallback>
            <p:pic>
              <p:nvPicPr>
                <p:cNvPr id="134" name="Freihand 133">
                  <a:extLst>
                    <a:ext uri="{FF2B5EF4-FFF2-40B4-BE49-F238E27FC236}">
                      <a16:creationId xmlns:a16="http://schemas.microsoft.com/office/drawing/2014/main" id="{F3362140-DAB0-6973-7A85-581CB0738A30}"/>
                    </a:ext>
                  </a:extLst>
                </p:cNvPr>
                <p:cNvPicPr/>
                <p:nvPr/>
              </p:nvPicPr>
              <p:blipFill>
                <a:blip r:embed="rId5"/>
                <a:stretch>
                  <a:fillRect/>
                </a:stretch>
              </p:blipFill>
              <p:spPr>
                <a:xfrm>
                  <a:off x="11794189" y="1453582"/>
                  <a:ext cx="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5" name="Freihand 134">
                  <a:extLst>
                    <a:ext uri="{FF2B5EF4-FFF2-40B4-BE49-F238E27FC236}">
                      <a16:creationId xmlns:a16="http://schemas.microsoft.com/office/drawing/2014/main" id="{0D6E3A05-FF67-FEB4-170F-058D8C573B1B}"/>
                    </a:ext>
                  </a:extLst>
                </p14:cNvPr>
                <p14:cNvContentPartPr/>
                <p14:nvPr/>
              </p14:nvContentPartPr>
              <p14:xfrm>
                <a:off x="11454709" y="1065862"/>
                <a:ext cx="448200" cy="461520"/>
              </p14:xfrm>
            </p:contentPart>
          </mc:Choice>
          <mc:Fallback>
            <p:pic>
              <p:nvPicPr>
                <p:cNvPr id="135" name="Freihand 134">
                  <a:extLst>
                    <a:ext uri="{FF2B5EF4-FFF2-40B4-BE49-F238E27FC236}">
                      <a16:creationId xmlns:a16="http://schemas.microsoft.com/office/drawing/2014/main" id="{0D6E3A05-FF67-FEB4-170F-058D8C573B1B}"/>
                    </a:ext>
                  </a:extLst>
                </p:cNvPr>
                <p:cNvPicPr/>
                <p:nvPr/>
              </p:nvPicPr>
              <p:blipFill>
                <a:blip r:embed="rId7"/>
                <a:stretch>
                  <a:fillRect/>
                </a:stretch>
              </p:blipFill>
              <p:spPr>
                <a:xfrm>
                  <a:off x="11446069" y="1056862"/>
                  <a:ext cx="465840" cy="47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37" name="Freihand 136">
                <a:extLst>
                  <a:ext uri="{FF2B5EF4-FFF2-40B4-BE49-F238E27FC236}">
                    <a16:creationId xmlns:a16="http://schemas.microsoft.com/office/drawing/2014/main" id="{1837B180-5950-996B-F026-B23452C46C32}"/>
                  </a:ext>
                </a:extLst>
              </p14:cNvPr>
              <p14:cNvContentPartPr/>
              <p14:nvPr/>
            </p14:nvContentPartPr>
            <p14:xfrm>
              <a:off x="10754869" y="1763542"/>
              <a:ext cx="357120" cy="425520"/>
            </p14:xfrm>
          </p:contentPart>
        </mc:Choice>
        <mc:Fallback>
          <p:pic>
            <p:nvPicPr>
              <p:cNvPr id="137" name="Freihand 136">
                <a:extLst>
                  <a:ext uri="{FF2B5EF4-FFF2-40B4-BE49-F238E27FC236}">
                    <a16:creationId xmlns:a16="http://schemas.microsoft.com/office/drawing/2014/main" id="{1837B180-5950-996B-F026-B23452C46C32}"/>
                  </a:ext>
                </a:extLst>
              </p:cNvPr>
              <p:cNvPicPr/>
              <p:nvPr/>
            </p:nvPicPr>
            <p:blipFill>
              <a:blip r:embed="rId9"/>
              <a:stretch>
                <a:fillRect/>
              </a:stretch>
            </p:blipFill>
            <p:spPr>
              <a:xfrm>
                <a:off x="10746229" y="1754902"/>
                <a:ext cx="37476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8" name="Freihand 137">
                <a:extLst>
                  <a:ext uri="{FF2B5EF4-FFF2-40B4-BE49-F238E27FC236}">
                    <a16:creationId xmlns:a16="http://schemas.microsoft.com/office/drawing/2014/main" id="{BCC5C7D1-ADCC-A118-A767-983B173B71D2}"/>
                  </a:ext>
                </a:extLst>
              </p14:cNvPr>
              <p14:cNvContentPartPr/>
              <p14:nvPr/>
            </p14:nvContentPartPr>
            <p14:xfrm>
              <a:off x="9822469" y="2319382"/>
              <a:ext cx="294120" cy="453600"/>
            </p14:xfrm>
          </p:contentPart>
        </mc:Choice>
        <mc:Fallback>
          <p:pic>
            <p:nvPicPr>
              <p:cNvPr id="138" name="Freihand 137">
                <a:extLst>
                  <a:ext uri="{FF2B5EF4-FFF2-40B4-BE49-F238E27FC236}">
                    <a16:creationId xmlns:a16="http://schemas.microsoft.com/office/drawing/2014/main" id="{BCC5C7D1-ADCC-A118-A767-983B173B71D2}"/>
                  </a:ext>
                </a:extLst>
              </p:cNvPr>
              <p:cNvPicPr/>
              <p:nvPr/>
            </p:nvPicPr>
            <p:blipFill>
              <a:blip r:embed="rId11"/>
              <a:stretch>
                <a:fillRect/>
              </a:stretch>
            </p:blipFill>
            <p:spPr>
              <a:xfrm>
                <a:off x="9813469" y="2310742"/>
                <a:ext cx="3117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9" name="Freihand 138">
                <a:extLst>
                  <a:ext uri="{FF2B5EF4-FFF2-40B4-BE49-F238E27FC236}">
                    <a16:creationId xmlns:a16="http://schemas.microsoft.com/office/drawing/2014/main" id="{B084866D-46EF-2288-73E7-00B27D542C79}"/>
                  </a:ext>
                </a:extLst>
              </p14:cNvPr>
              <p14:cNvContentPartPr/>
              <p14:nvPr/>
            </p14:nvContentPartPr>
            <p14:xfrm>
              <a:off x="9154669" y="2745262"/>
              <a:ext cx="370440" cy="397080"/>
            </p14:xfrm>
          </p:contentPart>
        </mc:Choice>
        <mc:Fallback>
          <p:pic>
            <p:nvPicPr>
              <p:cNvPr id="139" name="Freihand 138">
                <a:extLst>
                  <a:ext uri="{FF2B5EF4-FFF2-40B4-BE49-F238E27FC236}">
                    <a16:creationId xmlns:a16="http://schemas.microsoft.com/office/drawing/2014/main" id="{B084866D-46EF-2288-73E7-00B27D542C79}"/>
                  </a:ext>
                </a:extLst>
              </p:cNvPr>
              <p:cNvPicPr/>
              <p:nvPr/>
            </p:nvPicPr>
            <p:blipFill>
              <a:blip r:embed="rId13"/>
              <a:stretch>
                <a:fillRect/>
              </a:stretch>
            </p:blipFill>
            <p:spPr>
              <a:xfrm>
                <a:off x="9146029" y="2736622"/>
                <a:ext cx="38808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0" name="Freihand 139">
                <a:extLst>
                  <a:ext uri="{FF2B5EF4-FFF2-40B4-BE49-F238E27FC236}">
                    <a16:creationId xmlns:a16="http://schemas.microsoft.com/office/drawing/2014/main" id="{C8368466-99BC-CA0D-9828-A0AF3FC44DC7}"/>
                  </a:ext>
                </a:extLst>
              </p14:cNvPr>
              <p14:cNvContentPartPr/>
              <p14:nvPr/>
            </p14:nvContentPartPr>
            <p14:xfrm>
              <a:off x="11579989" y="2628982"/>
              <a:ext cx="18000" cy="5400"/>
            </p14:xfrm>
          </p:contentPart>
        </mc:Choice>
        <mc:Fallback>
          <p:pic>
            <p:nvPicPr>
              <p:cNvPr id="140" name="Freihand 139">
                <a:extLst>
                  <a:ext uri="{FF2B5EF4-FFF2-40B4-BE49-F238E27FC236}">
                    <a16:creationId xmlns:a16="http://schemas.microsoft.com/office/drawing/2014/main" id="{C8368466-99BC-CA0D-9828-A0AF3FC44DC7}"/>
                  </a:ext>
                </a:extLst>
              </p:cNvPr>
              <p:cNvPicPr/>
              <p:nvPr/>
            </p:nvPicPr>
            <p:blipFill>
              <a:blip r:embed="rId15"/>
              <a:stretch>
                <a:fillRect/>
              </a:stretch>
            </p:blipFill>
            <p:spPr>
              <a:xfrm>
                <a:off x="11571349" y="2619982"/>
                <a:ext cx="35640" cy="23040"/>
              </a:xfrm>
              <a:prstGeom prst="rect">
                <a:avLst/>
              </a:prstGeom>
            </p:spPr>
          </p:pic>
        </mc:Fallback>
      </mc:AlternateContent>
      <p:grpSp>
        <p:nvGrpSpPr>
          <p:cNvPr id="255" name="Gruppieren 254">
            <a:extLst>
              <a:ext uri="{FF2B5EF4-FFF2-40B4-BE49-F238E27FC236}">
                <a16:creationId xmlns:a16="http://schemas.microsoft.com/office/drawing/2014/main" id="{A32D9E22-B537-6793-3354-735683F7756A}"/>
              </a:ext>
            </a:extLst>
          </p:cNvPr>
          <p:cNvGrpSpPr/>
          <p:nvPr/>
        </p:nvGrpSpPr>
        <p:grpSpPr>
          <a:xfrm>
            <a:off x="188149" y="534502"/>
            <a:ext cx="11721240" cy="6104880"/>
            <a:chOff x="188149" y="534502"/>
            <a:chExt cx="11721240" cy="6104880"/>
          </a:xfrm>
        </p:grpSpPr>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FB3BCEA8-3CCA-BE5D-775E-45B66EECCA21}"/>
                    </a:ext>
                  </a:extLst>
                </p14:cNvPr>
                <p14:cNvContentPartPr/>
                <p14:nvPr/>
              </p14:nvContentPartPr>
              <p14:xfrm>
                <a:off x="2611669" y="806302"/>
                <a:ext cx="115920" cy="132840"/>
              </p14:xfrm>
            </p:contentPart>
          </mc:Choice>
          <mc:Fallback>
            <p:pic>
              <p:nvPicPr>
                <p:cNvPr id="7" name="Freihand 6">
                  <a:extLst>
                    <a:ext uri="{FF2B5EF4-FFF2-40B4-BE49-F238E27FC236}">
                      <a16:creationId xmlns:a16="http://schemas.microsoft.com/office/drawing/2014/main" id="{FB3BCEA8-3CCA-BE5D-775E-45B66EECCA21}"/>
                    </a:ext>
                  </a:extLst>
                </p:cNvPr>
                <p:cNvPicPr/>
                <p:nvPr/>
              </p:nvPicPr>
              <p:blipFill>
                <a:blip r:embed="rId17"/>
                <a:stretch>
                  <a:fillRect/>
                </a:stretch>
              </p:blipFill>
              <p:spPr>
                <a:xfrm>
                  <a:off x="2602669" y="797302"/>
                  <a:ext cx="133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5BA1620E-6D70-B34D-5684-ECB3B09F14BE}"/>
                    </a:ext>
                  </a:extLst>
                </p14:cNvPr>
                <p14:cNvContentPartPr/>
                <p14:nvPr/>
              </p14:nvContentPartPr>
              <p14:xfrm>
                <a:off x="2805709" y="786502"/>
                <a:ext cx="317160" cy="87480"/>
              </p14:xfrm>
            </p:contentPart>
          </mc:Choice>
          <mc:Fallback>
            <p:pic>
              <p:nvPicPr>
                <p:cNvPr id="8" name="Freihand 7">
                  <a:extLst>
                    <a:ext uri="{FF2B5EF4-FFF2-40B4-BE49-F238E27FC236}">
                      <a16:creationId xmlns:a16="http://schemas.microsoft.com/office/drawing/2014/main" id="{5BA1620E-6D70-B34D-5684-ECB3B09F14BE}"/>
                    </a:ext>
                  </a:extLst>
                </p:cNvPr>
                <p:cNvPicPr/>
                <p:nvPr/>
              </p:nvPicPr>
              <p:blipFill>
                <a:blip r:embed="rId19"/>
                <a:stretch>
                  <a:fillRect/>
                </a:stretch>
              </p:blipFill>
              <p:spPr>
                <a:xfrm>
                  <a:off x="2797069" y="777502"/>
                  <a:ext cx="334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0478D530-B9BC-DD82-CD59-67E66FEA8317}"/>
                    </a:ext>
                  </a:extLst>
                </p14:cNvPr>
                <p14:cNvContentPartPr/>
                <p14:nvPr/>
              </p14:nvContentPartPr>
              <p14:xfrm>
                <a:off x="3156349" y="737902"/>
                <a:ext cx="104760" cy="173160"/>
              </p14:xfrm>
            </p:contentPart>
          </mc:Choice>
          <mc:Fallback>
            <p:pic>
              <p:nvPicPr>
                <p:cNvPr id="10" name="Freihand 9">
                  <a:extLst>
                    <a:ext uri="{FF2B5EF4-FFF2-40B4-BE49-F238E27FC236}">
                      <a16:creationId xmlns:a16="http://schemas.microsoft.com/office/drawing/2014/main" id="{0478D530-B9BC-DD82-CD59-67E66FEA8317}"/>
                    </a:ext>
                  </a:extLst>
                </p:cNvPr>
                <p:cNvPicPr/>
                <p:nvPr/>
              </p:nvPicPr>
              <p:blipFill>
                <a:blip r:embed="rId21"/>
                <a:stretch>
                  <a:fillRect/>
                </a:stretch>
              </p:blipFill>
              <p:spPr>
                <a:xfrm>
                  <a:off x="3147349" y="728902"/>
                  <a:ext cx="122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4A8AC223-F092-2F95-CB1D-D67270C8B11D}"/>
                    </a:ext>
                  </a:extLst>
                </p14:cNvPr>
                <p14:cNvContentPartPr/>
                <p14:nvPr/>
              </p14:nvContentPartPr>
              <p14:xfrm>
                <a:off x="3294949" y="752302"/>
                <a:ext cx="144720" cy="51840"/>
              </p14:xfrm>
            </p:contentPart>
          </mc:Choice>
          <mc:Fallback>
            <p:pic>
              <p:nvPicPr>
                <p:cNvPr id="11" name="Freihand 10">
                  <a:extLst>
                    <a:ext uri="{FF2B5EF4-FFF2-40B4-BE49-F238E27FC236}">
                      <a16:creationId xmlns:a16="http://schemas.microsoft.com/office/drawing/2014/main" id="{4A8AC223-F092-2F95-CB1D-D67270C8B11D}"/>
                    </a:ext>
                  </a:extLst>
                </p:cNvPr>
                <p:cNvPicPr/>
                <p:nvPr/>
              </p:nvPicPr>
              <p:blipFill>
                <a:blip r:embed="rId23"/>
                <a:stretch>
                  <a:fillRect/>
                </a:stretch>
              </p:blipFill>
              <p:spPr>
                <a:xfrm>
                  <a:off x="3286309" y="743662"/>
                  <a:ext cx="162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B71477E0-394A-643C-0826-6DC96913EAC9}"/>
                    </a:ext>
                  </a:extLst>
                </p14:cNvPr>
                <p14:cNvContentPartPr/>
                <p14:nvPr/>
              </p14:nvContentPartPr>
              <p14:xfrm>
                <a:off x="3462709" y="735382"/>
                <a:ext cx="127080" cy="83880"/>
              </p14:xfrm>
            </p:contentPart>
          </mc:Choice>
          <mc:Fallback>
            <p:pic>
              <p:nvPicPr>
                <p:cNvPr id="13" name="Freihand 12">
                  <a:extLst>
                    <a:ext uri="{FF2B5EF4-FFF2-40B4-BE49-F238E27FC236}">
                      <a16:creationId xmlns:a16="http://schemas.microsoft.com/office/drawing/2014/main" id="{B71477E0-394A-643C-0826-6DC96913EAC9}"/>
                    </a:ext>
                  </a:extLst>
                </p:cNvPr>
                <p:cNvPicPr/>
                <p:nvPr/>
              </p:nvPicPr>
              <p:blipFill>
                <a:blip r:embed="rId25"/>
                <a:stretch>
                  <a:fillRect/>
                </a:stretch>
              </p:blipFill>
              <p:spPr>
                <a:xfrm>
                  <a:off x="3454069" y="726742"/>
                  <a:ext cx="144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4938D14D-179F-CE3D-F787-45ED166F3DC5}"/>
                    </a:ext>
                  </a:extLst>
                </p14:cNvPr>
                <p14:cNvContentPartPr/>
                <p14:nvPr/>
              </p14:nvContentPartPr>
              <p14:xfrm>
                <a:off x="3802189" y="737182"/>
                <a:ext cx="276120" cy="100440"/>
              </p14:xfrm>
            </p:contentPart>
          </mc:Choice>
          <mc:Fallback>
            <p:pic>
              <p:nvPicPr>
                <p:cNvPr id="14" name="Freihand 13">
                  <a:extLst>
                    <a:ext uri="{FF2B5EF4-FFF2-40B4-BE49-F238E27FC236}">
                      <a16:creationId xmlns:a16="http://schemas.microsoft.com/office/drawing/2014/main" id="{4938D14D-179F-CE3D-F787-45ED166F3DC5}"/>
                    </a:ext>
                  </a:extLst>
                </p:cNvPr>
                <p:cNvPicPr/>
                <p:nvPr/>
              </p:nvPicPr>
              <p:blipFill>
                <a:blip r:embed="rId27"/>
                <a:stretch>
                  <a:fillRect/>
                </a:stretch>
              </p:blipFill>
              <p:spPr>
                <a:xfrm>
                  <a:off x="3793549" y="728182"/>
                  <a:ext cx="293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FE923409-87EF-375F-725F-DDA2453AC026}"/>
                    </a:ext>
                  </a:extLst>
                </p14:cNvPr>
                <p14:cNvContentPartPr/>
                <p14:nvPr/>
              </p14:nvContentPartPr>
              <p14:xfrm>
                <a:off x="4126549" y="618022"/>
                <a:ext cx="185400" cy="181440"/>
              </p14:xfrm>
            </p:contentPart>
          </mc:Choice>
          <mc:Fallback>
            <p:pic>
              <p:nvPicPr>
                <p:cNvPr id="15" name="Freihand 14">
                  <a:extLst>
                    <a:ext uri="{FF2B5EF4-FFF2-40B4-BE49-F238E27FC236}">
                      <a16:creationId xmlns:a16="http://schemas.microsoft.com/office/drawing/2014/main" id="{FE923409-87EF-375F-725F-DDA2453AC026}"/>
                    </a:ext>
                  </a:extLst>
                </p:cNvPr>
                <p:cNvPicPr/>
                <p:nvPr/>
              </p:nvPicPr>
              <p:blipFill>
                <a:blip r:embed="rId29"/>
                <a:stretch>
                  <a:fillRect/>
                </a:stretch>
              </p:blipFill>
              <p:spPr>
                <a:xfrm>
                  <a:off x="4117549" y="609382"/>
                  <a:ext cx="203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496A167D-067D-53D1-81F0-854B95B218BA}"/>
                    </a:ext>
                  </a:extLst>
                </p14:cNvPr>
                <p14:cNvContentPartPr/>
                <p14:nvPr/>
              </p14:nvContentPartPr>
              <p14:xfrm>
                <a:off x="4467829" y="727462"/>
                <a:ext cx="288360" cy="110520"/>
              </p14:xfrm>
            </p:contentPart>
          </mc:Choice>
          <mc:Fallback>
            <p:pic>
              <p:nvPicPr>
                <p:cNvPr id="16" name="Freihand 15">
                  <a:extLst>
                    <a:ext uri="{FF2B5EF4-FFF2-40B4-BE49-F238E27FC236}">
                      <a16:creationId xmlns:a16="http://schemas.microsoft.com/office/drawing/2014/main" id="{496A167D-067D-53D1-81F0-854B95B218BA}"/>
                    </a:ext>
                  </a:extLst>
                </p:cNvPr>
                <p:cNvPicPr/>
                <p:nvPr/>
              </p:nvPicPr>
              <p:blipFill>
                <a:blip r:embed="rId31"/>
                <a:stretch>
                  <a:fillRect/>
                </a:stretch>
              </p:blipFill>
              <p:spPr>
                <a:xfrm>
                  <a:off x="4458829" y="718462"/>
                  <a:ext cx="306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AA156ACF-5011-8C2C-CBA8-1C9167EB95B6}"/>
                    </a:ext>
                  </a:extLst>
                </p14:cNvPr>
                <p14:cNvContentPartPr/>
                <p14:nvPr/>
              </p14:nvContentPartPr>
              <p14:xfrm>
                <a:off x="4802269" y="607582"/>
                <a:ext cx="208440" cy="212400"/>
              </p14:xfrm>
            </p:contentPart>
          </mc:Choice>
          <mc:Fallback>
            <p:pic>
              <p:nvPicPr>
                <p:cNvPr id="17" name="Freihand 16">
                  <a:extLst>
                    <a:ext uri="{FF2B5EF4-FFF2-40B4-BE49-F238E27FC236}">
                      <a16:creationId xmlns:a16="http://schemas.microsoft.com/office/drawing/2014/main" id="{AA156ACF-5011-8C2C-CBA8-1C9167EB95B6}"/>
                    </a:ext>
                  </a:extLst>
                </p:cNvPr>
                <p:cNvPicPr/>
                <p:nvPr/>
              </p:nvPicPr>
              <p:blipFill>
                <a:blip r:embed="rId33"/>
                <a:stretch>
                  <a:fillRect/>
                </a:stretch>
              </p:blipFill>
              <p:spPr>
                <a:xfrm>
                  <a:off x="4793629" y="598942"/>
                  <a:ext cx="226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FB19ACD4-5056-F169-E396-8EC5E37E45EB}"/>
                    </a:ext>
                  </a:extLst>
                </p14:cNvPr>
                <p14:cNvContentPartPr/>
                <p14:nvPr/>
              </p14:nvContentPartPr>
              <p14:xfrm>
                <a:off x="4847989" y="613702"/>
                <a:ext cx="29880" cy="32400"/>
              </p14:xfrm>
            </p:contentPart>
          </mc:Choice>
          <mc:Fallback>
            <p:pic>
              <p:nvPicPr>
                <p:cNvPr id="18" name="Freihand 17">
                  <a:extLst>
                    <a:ext uri="{FF2B5EF4-FFF2-40B4-BE49-F238E27FC236}">
                      <a16:creationId xmlns:a16="http://schemas.microsoft.com/office/drawing/2014/main" id="{FB19ACD4-5056-F169-E396-8EC5E37E45EB}"/>
                    </a:ext>
                  </a:extLst>
                </p:cNvPr>
                <p:cNvPicPr/>
                <p:nvPr/>
              </p:nvPicPr>
              <p:blipFill>
                <a:blip r:embed="rId35"/>
                <a:stretch>
                  <a:fillRect/>
                </a:stretch>
              </p:blipFill>
              <p:spPr>
                <a:xfrm>
                  <a:off x="4839349" y="604702"/>
                  <a:ext cx="47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DC062A83-281D-A883-945B-1D41E38558B9}"/>
                    </a:ext>
                  </a:extLst>
                </p14:cNvPr>
                <p14:cNvContentPartPr/>
                <p14:nvPr/>
              </p14:nvContentPartPr>
              <p14:xfrm>
                <a:off x="5063989" y="637102"/>
                <a:ext cx="461520" cy="169560"/>
              </p14:xfrm>
            </p:contentPart>
          </mc:Choice>
          <mc:Fallback>
            <p:pic>
              <p:nvPicPr>
                <p:cNvPr id="19" name="Freihand 18">
                  <a:extLst>
                    <a:ext uri="{FF2B5EF4-FFF2-40B4-BE49-F238E27FC236}">
                      <a16:creationId xmlns:a16="http://schemas.microsoft.com/office/drawing/2014/main" id="{DC062A83-281D-A883-945B-1D41E38558B9}"/>
                    </a:ext>
                  </a:extLst>
                </p:cNvPr>
                <p:cNvPicPr/>
                <p:nvPr/>
              </p:nvPicPr>
              <p:blipFill>
                <a:blip r:embed="rId37"/>
                <a:stretch>
                  <a:fillRect/>
                </a:stretch>
              </p:blipFill>
              <p:spPr>
                <a:xfrm>
                  <a:off x="5054989" y="628102"/>
                  <a:ext cx="479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BF0C2CDD-8A96-1703-81C5-812FB3CD9F83}"/>
                    </a:ext>
                  </a:extLst>
                </p14:cNvPr>
                <p14:cNvContentPartPr/>
                <p14:nvPr/>
              </p14:nvContentPartPr>
              <p14:xfrm>
                <a:off x="5540629" y="676342"/>
                <a:ext cx="135000" cy="97920"/>
              </p14:xfrm>
            </p:contentPart>
          </mc:Choice>
          <mc:Fallback>
            <p:pic>
              <p:nvPicPr>
                <p:cNvPr id="20" name="Freihand 19">
                  <a:extLst>
                    <a:ext uri="{FF2B5EF4-FFF2-40B4-BE49-F238E27FC236}">
                      <a16:creationId xmlns:a16="http://schemas.microsoft.com/office/drawing/2014/main" id="{BF0C2CDD-8A96-1703-81C5-812FB3CD9F83}"/>
                    </a:ext>
                  </a:extLst>
                </p:cNvPr>
                <p:cNvPicPr/>
                <p:nvPr/>
              </p:nvPicPr>
              <p:blipFill>
                <a:blip r:embed="rId39"/>
                <a:stretch>
                  <a:fillRect/>
                </a:stretch>
              </p:blipFill>
              <p:spPr>
                <a:xfrm>
                  <a:off x="5531629" y="667702"/>
                  <a:ext cx="152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37F3842A-AA6A-D5A8-D7B5-1B9EBB4D9037}"/>
                    </a:ext>
                  </a:extLst>
                </p14:cNvPr>
                <p14:cNvContentPartPr/>
                <p14:nvPr/>
              </p14:nvContentPartPr>
              <p14:xfrm>
                <a:off x="5723869" y="642502"/>
                <a:ext cx="501480" cy="135360"/>
              </p14:xfrm>
            </p:contentPart>
          </mc:Choice>
          <mc:Fallback>
            <p:pic>
              <p:nvPicPr>
                <p:cNvPr id="21" name="Freihand 20">
                  <a:extLst>
                    <a:ext uri="{FF2B5EF4-FFF2-40B4-BE49-F238E27FC236}">
                      <a16:creationId xmlns:a16="http://schemas.microsoft.com/office/drawing/2014/main" id="{37F3842A-AA6A-D5A8-D7B5-1B9EBB4D9037}"/>
                    </a:ext>
                  </a:extLst>
                </p:cNvPr>
                <p:cNvPicPr/>
                <p:nvPr/>
              </p:nvPicPr>
              <p:blipFill>
                <a:blip r:embed="rId41"/>
                <a:stretch>
                  <a:fillRect/>
                </a:stretch>
              </p:blipFill>
              <p:spPr>
                <a:xfrm>
                  <a:off x="5714869" y="633502"/>
                  <a:ext cx="519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9E981F5F-756B-7148-F71A-5D03D84B3B11}"/>
                    </a:ext>
                  </a:extLst>
                </p14:cNvPr>
                <p14:cNvContentPartPr/>
                <p14:nvPr/>
              </p14:nvContentPartPr>
              <p14:xfrm>
                <a:off x="7154149" y="1028422"/>
                <a:ext cx="38520" cy="158760"/>
              </p14:xfrm>
            </p:contentPart>
          </mc:Choice>
          <mc:Fallback>
            <p:pic>
              <p:nvPicPr>
                <p:cNvPr id="30" name="Freihand 29">
                  <a:extLst>
                    <a:ext uri="{FF2B5EF4-FFF2-40B4-BE49-F238E27FC236}">
                      <a16:creationId xmlns:a16="http://schemas.microsoft.com/office/drawing/2014/main" id="{9E981F5F-756B-7148-F71A-5D03D84B3B11}"/>
                    </a:ext>
                  </a:extLst>
                </p:cNvPr>
                <p:cNvPicPr/>
                <p:nvPr/>
              </p:nvPicPr>
              <p:blipFill>
                <a:blip r:embed="rId43"/>
                <a:stretch>
                  <a:fillRect/>
                </a:stretch>
              </p:blipFill>
              <p:spPr>
                <a:xfrm>
                  <a:off x="7145149" y="1019422"/>
                  <a:ext cx="56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E11193DC-BF63-DE81-6C5F-8C35CEC4F073}"/>
                    </a:ext>
                  </a:extLst>
                </p14:cNvPr>
                <p14:cNvContentPartPr/>
                <p14:nvPr/>
              </p14:nvContentPartPr>
              <p14:xfrm>
                <a:off x="7113829" y="989542"/>
                <a:ext cx="280440" cy="144360"/>
              </p14:xfrm>
            </p:contentPart>
          </mc:Choice>
          <mc:Fallback>
            <p:pic>
              <p:nvPicPr>
                <p:cNvPr id="31" name="Freihand 30">
                  <a:extLst>
                    <a:ext uri="{FF2B5EF4-FFF2-40B4-BE49-F238E27FC236}">
                      <a16:creationId xmlns:a16="http://schemas.microsoft.com/office/drawing/2014/main" id="{E11193DC-BF63-DE81-6C5F-8C35CEC4F073}"/>
                    </a:ext>
                  </a:extLst>
                </p:cNvPr>
                <p:cNvPicPr/>
                <p:nvPr/>
              </p:nvPicPr>
              <p:blipFill>
                <a:blip r:embed="rId45"/>
                <a:stretch>
                  <a:fillRect/>
                </a:stretch>
              </p:blipFill>
              <p:spPr>
                <a:xfrm>
                  <a:off x="7104829" y="980902"/>
                  <a:ext cx="298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4C39D2A1-C4D9-D725-BAAD-678BAEF38E8B}"/>
                    </a:ext>
                  </a:extLst>
                </p14:cNvPr>
                <p14:cNvContentPartPr/>
                <p14:nvPr/>
              </p14:nvContentPartPr>
              <p14:xfrm>
                <a:off x="7282669" y="1046422"/>
                <a:ext cx="101880" cy="45720"/>
              </p14:xfrm>
            </p:contentPart>
          </mc:Choice>
          <mc:Fallback>
            <p:pic>
              <p:nvPicPr>
                <p:cNvPr id="32" name="Freihand 31">
                  <a:extLst>
                    <a:ext uri="{FF2B5EF4-FFF2-40B4-BE49-F238E27FC236}">
                      <a16:creationId xmlns:a16="http://schemas.microsoft.com/office/drawing/2014/main" id="{4C39D2A1-C4D9-D725-BAAD-678BAEF38E8B}"/>
                    </a:ext>
                  </a:extLst>
                </p:cNvPr>
                <p:cNvPicPr/>
                <p:nvPr/>
              </p:nvPicPr>
              <p:blipFill>
                <a:blip r:embed="rId47"/>
                <a:stretch>
                  <a:fillRect/>
                </a:stretch>
              </p:blipFill>
              <p:spPr>
                <a:xfrm>
                  <a:off x="7273669" y="1037422"/>
                  <a:ext cx="119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9D74953D-0396-9C1D-89ED-BDBA905C8D92}"/>
                    </a:ext>
                  </a:extLst>
                </p14:cNvPr>
                <p14:cNvContentPartPr/>
                <p14:nvPr/>
              </p14:nvContentPartPr>
              <p14:xfrm>
                <a:off x="7378069" y="941662"/>
                <a:ext cx="172080" cy="276840"/>
              </p14:xfrm>
            </p:contentPart>
          </mc:Choice>
          <mc:Fallback>
            <p:pic>
              <p:nvPicPr>
                <p:cNvPr id="33" name="Freihand 32">
                  <a:extLst>
                    <a:ext uri="{FF2B5EF4-FFF2-40B4-BE49-F238E27FC236}">
                      <a16:creationId xmlns:a16="http://schemas.microsoft.com/office/drawing/2014/main" id="{9D74953D-0396-9C1D-89ED-BDBA905C8D92}"/>
                    </a:ext>
                  </a:extLst>
                </p:cNvPr>
                <p:cNvPicPr/>
                <p:nvPr/>
              </p:nvPicPr>
              <p:blipFill>
                <a:blip r:embed="rId49"/>
                <a:stretch>
                  <a:fillRect/>
                </a:stretch>
              </p:blipFill>
              <p:spPr>
                <a:xfrm>
                  <a:off x="7369429" y="933022"/>
                  <a:ext cx="1897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5FD909CF-3901-2C75-7619-3A9A1CD84700}"/>
                    </a:ext>
                  </a:extLst>
                </p14:cNvPr>
                <p14:cNvContentPartPr/>
                <p14:nvPr/>
              </p14:nvContentPartPr>
              <p14:xfrm>
                <a:off x="7662829" y="1058302"/>
                <a:ext cx="29160" cy="24480"/>
              </p14:xfrm>
            </p:contentPart>
          </mc:Choice>
          <mc:Fallback>
            <p:pic>
              <p:nvPicPr>
                <p:cNvPr id="35" name="Freihand 34">
                  <a:extLst>
                    <a:ext uri="{FF2B5EF4-FFF2-40B4-BE49-F238E27FC236}">
                      <a16:creationId xmlns:a16="http://schemas.microsoft.com/office/drawing/2014/main" id="{5FD909CF-3901-2C75-7619-3A9A1CD84700}"/>
                    </a:ext>
                  </a:extLst>
                </p:cNvPr>
                <p:cNvPicPr/>
                <p:nvPr/>
              </p:nvPicPr>
              <p:blipFill>
                <a:blip r:embed="rId51"/>
                <a:stretch>
                  <a:fillRect/>
                </a:stretch>
              </p:blipFill>
              <p:spPr>
                <a:xfrm>
                  <a:off x="7653829" y="1049302"/>
                  <a:ext cx="46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627EBF65-F556-DD52-F4D7-6AACDBC9F340}"/>
                    </a:ext>
                  </a:extLst>
                </p14:cNvPr>
                <p14:cNvContentPartPr/>
                <p14:nvPr/>
              </p14:nvContentPartPr>
              <p14:xfrm>
                <a:off x="7849669" y="770302"/>
                <a:ext cx="21960" cy="212040"/>
              </p14:xfrm>
            </p:contentPart>
          </mc:Choice>
          <mc:Fallback>
            <p:pic>
              <p:nvPicPr>
                <p:cNvPr id="36" name="Freihand 35">
                  <a:extLst>
                    <a:ext uri="{FF2B5EF4-FFF2-40B4-BE49-F238E27FC236}">
                      <a16:creationId xmlns:a16="http://schemas.microsoft.com/office/drawing/2014/main" id="{627EBF65-F556-DD52-F4D7-6AACDBC9F340}"/>
                    </a:ext>
                  </a:extLst>
                </p:cNvPr>
                <p:cNvPicPr/>
                <p:nvPr/>
              </p:nvPicPr>
              <p:blipFill>
                <a:blip r:embed="rId53"/>
                <a:stretch>
                  <a:fillRect/>
                </a:stretch>
              </p:blipFill>
              <p:spPr>
                <a:xfrm>
                  <a:off x="7840669" y="761662"/>
                  <a:ext cx="39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59AA1202-BB1A-11A2-8C49-BF6021804658}"/>
                    </a:ext>
                  </a:extLst>
                </p14:cNvPr>
                <p14:cNvContentPartPr/>
                <p14:nvPr/>
              </p14:nvContentPartPr>
              <p14:xfrm>
                <a:off x="7764349" y="960382"/>
                <a:ext cx="216000" cy="43560"/>
              </p14:xfrm>
            </p:contentPart>
          </mc:Choice>
          <mc:Fallback>
            <p:pic>
              <p:nvPicPr>
                <p:cNvPr id="37" name="Freihand 36">
                  <a:extLst>
                    <a:ext uri="{FF2B5EF4-FFF2-40B4-BE49-F238E27FC236}">
                      <a16:creationId xmlns:a16="http://schemas.microsoft.com/office/drawing/2014/main" id="{59AA1202-BB1A-11A2-8C49-BF6021804658}"/>
                    </a:ext>
                  </a:extLst>
                </p:cNvPr>
                <p:cNvPicPr/>
                <p:nvPr/>
              </p:nvPicPr>
              <p:blipFill>
                <a:blip r:embed="rId55"/>
                <a:stretch>
                  <a:fillRect/>
                </a:stretch>
              </p:blipFill>
              <p:spPr>
                <a:xfrm>
                  <a:off x="7755709" y="951382"/>
                  <a:ext cx="233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CE11A764-3694-C59B-7F82-683AEB6A9DAD}"/>
                    </a:ext>
                  </a:extLst>
                </p14:cNvPr>
                <p14:cNvContentPartPr/>
                <p14:nvPr/>
              </p14:nvContentPartPr>
              <p14:xfrm>
                <a:off x="7810069" y="1063342"/>
                <a:ext cx="146880" cy="140760"/>
              </p14:xfrm>
            </p:contentPart>
          </mc:Choice>
          <mc:Fallback>
            <p:pic>
              <p:nvPicPr>
                <p:cNvPr id="38" name="Freihand 37">
                  <a:extLst>
                    <a:ext uri="{FF2B5EF4-FFF2-40B4-BE49-F238E27FC236}">
                      <a16:creationId xmlns:a16="http://schemas.microsoft.com/office/drawing/2014/main" id="{CE11A764-3694-C59B-7F82-683AEB6A9DAD}"/>
                    </a:ext>
                  </a:extLst>
                </p:cNvPr>
                <p:cNvPicPr/>
                <p:nvPr/>
              </p:nvPicPr>
              <p:blipFill>
                <a:blip r:embed="rId57"/>
                <a:stretch>
                  <a:fillRect/>
                </a:stretch>
              </p:blipFill>
              <p:spPr>
                <a:xfrm>
                  <a:off x="7801429" y="1054702"/>
                  <a:ext cx="164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F51BBA0C-75C7-1B01-5917-36EF62E1E460}"/>
                    </a:ext>
                  </a:extLst>
                </p14:cNvPr>
                <p14:cNvContentPartPr/>
                <p14:nvPr/>
              </p14:nvContentPartPr>
              <p14:xfrm>
                <a:off x="7699909" y="703702"/>
                <a:ext cx="408600" cy="643320"/>
              </p14:xfrm>
            </p:contentPart>
          </mc:Choice>
          <mc:Fallback>
            <p:pic>
              <p:nvPicPr>
                <p:cNvPr id="43" name="Freihand 42">
                  <a:extLst>
                    <a:ext uri="{FF2B5EF4-FFF2-40B4-BE49-F238E27FC236}">
                      <a16:creationId xmlns:a16="http://schemas.microsoft.com/office/drawing/2014/main" id="{F51BBA0C-75C7-1B01-5917-36EF62E1E460}"/>
                    </a:ext>
                  </a:extLst>
                </p:cNvPr>
                <p:cNvPicPr/>
                <p:nvPr/>
              </p:nvPicPr>
              <p:blipFill>
                <a:blip r:embed="rId59"/>
                <a:stretch>
                  <a:fillRect/>
                </a:stretch>
              </p:blipFill>
              <p:spPr>
                <a:xfrm>
                  <a:off x="7690909" y="695062"/>
                  <a:ext cx="426240" cy="660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69451FBF-4F10-50FD-9801-FC6E2AFE9254}"/>
                    </a:ext>
                  </a:extLst>
                </p14:cNvPr>
                <p14:cNvContentPartPr/>
                <p14:nvPr/>
              </p14:nvContentPartPr>
              <p14:xfrm>
                <a:off x="7662829" y="1123462"/>
                <a:ext cx="150840" cy="189720"/>
              </p14:xfrm>
            </p:contentPart>
          </mc:Choice>
          <mc:Fallback>
            <p:pic>
              <p:nvPicPr>
                <p:cNvPr id="44" name="Freihand 43">
                  <a:extLst>
                    <a:ext uri="{FF2B5EF4-FFF2-40B4-BE49-F238E27FC236}">
                      <a16:creationId xmlns:a16="http://schemas.microsoft.com/office/drawing/2014/main" id="{69451FBF-4F10-50FD-9801-FC6E2AFE9254}"/>
                    </a:ext>
                  </a:extLst>
                </p:cNvPr>
                <p:cNvPicPr/>
                <p:nvPr/>
              </p:nvPicPr>
              <p:blipFill>
                <a:blip r:embed="rId61"/>
                <a:stretch>
                  <a:fillRect/>
                </a:stretch>
              </p:blipFill>
              <p:spPr>
                <a:xfrm>
                  <a:off x="7653829" y="1114462"/>
                  <a:ext cx="168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CE452526-7B45-BFD5-B19D-5C8DF2CD5BCD}"/>
                    </a:ext>
                  </a:extLst>
                </p14:cNvPr>
                <p14:cNvContentPartPr/>
                <p14:nvPr/>
              </p14:nvContentPartPr>
              <p14:xfrm>
                <a:off x="7603069" y="1163062"/>
                <a:ext cx="161640" cy="204840"/>
              </p14:xfrm>
            </p:contentPart>
          </mc:Choice>
          <mc:Fallback>
            <p:pic>
              <p:nvPicPr>
                <p:cNvPr id="45" name="Freihand 44">
                  <a:extLst>
                    <a:ext uri="{FF2B5EF4-FFF2-40B4-BE49-F238E27FC236}">
                      <a16:creationId xmlns:a16="http://schemas.microsoft.com/office/drawing/2014/main" id="{CE452526-7B45-BFD5-B19D-5C8DF2CD5BCD}"/>
                    </a:ext>
                  </a:extLst>
                </p:cNvPr>
                <p:cNvPicPr/>
                <p:nvPr/>
              </p:nvPicPr>
              <p:blipFill>
                <a:blip r:embed="rId63"/>
                <a:stretch>
                  <a:fillRect/>
                </a:stretch>
              </p:blipFill>
              <p:spPr>
                <a:xfrm>
                  <a:off x="7594429" y="1154062"/>
                  <a:ext cx="179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 name="Freihand 21">
                  <a:extLst>
                    <a:ext uri="{FF2B5EF4-FFF2-40B4-BE49-F238E27FC236}">
                      <a16:creationId xmlns:a16="http://schemas.microsoft.com/office/drawing/2014/main" id="{6CAC6094-CF5F-0FB0-D944-52362F02D2C2}"/>
                    </a:ext>
                  </a:extLst>
                </p14:cNvPr>
                <p14:cNvContentPartPr/>
                <p14:nvPr/>
              </p14:nvContentPartPr>
              <p14:xfrm>
                <a:off x="5504989" y="1090342"/>
                <a:ext cx="135720" cy="154800"/>
              </p14:xfrm>
            </p:contentPart>
          </mc:Choice>
          <mc:Fallback>
            <p:pic>
              <p:nvPicPr>
                <p:cNvPr id="22" name="Freihand 21">
                  <a:extLst>
                    <a:ext uri="{FF2B5EF4-FFF2-40B4-BE49-F238E27FC236}">
                      <a16:creationId xmlns:a16="http://schemas.microsoft.com/office/drawing/2014/main" id="{6CAC6094-CF5F-0FB0-D944-52362F02D2C2}"/>
                    </a:ext>
                  </a:extLst>
                </p:cNvPr>
                <p:cNvPicPr/>
                <p:nvPr/>
              </p:nvPicPr>
              <p:blipFill>
                <a:blip r:embed="rId65"/>
                <a:stretch>
                  <a:fillRect/>
                </a:stretch>
              </p:blipFill>
              <p:spPr>
                <a:xfrm>
                  <a:off x="5495989" y="1081342"/>
                  <a:ext cx="153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3" name="Freihand 22">
                  <a:extLst>
                    <a:ext uri="{FF2B5EF4-FFF2-40B4-BE49-F238E27FC236}">
                      <a16:creationId xmlns:a16="http://schemas.microsoft.com/office/drawing/2014/main" id="{BF2D34BC-4F71-3F6D-1FF3-F9562F83881A}"/>
                    </a:ext>
                  </a:extLst>
                </p14:cNvPr>
                <p14:cNvContentPartPr/>
                <p14:nvPr/>
              </p14:nvContentPartPr>
              <p14:xfrm>
                <a:off x="5530189" y="1152262"/>
                <a:ext cx="104040" cy="51840"/>
              </p14:xfrm>
            </p:contentPart>
          </mc:Choice>
          <mc:Fallback>
            <p:pic>
              <p:nvPicPr>
                <p:cNvPr id="23" name="Freihand 22">
                  <a:extLst>
                    <a:ext uri="{FF2B5EF4-FFF2-40B4-BE49-F238E27FC236}">
                      <a16:creationId xmlns:a16="http://schemas.microsoft.com/office/drawing/2014/main" id="{BF2D34BC-4F71-3F6D-1FF3-F9562F83881A}"/>
                    </a:ext>
                  </a:extLst>
                </p:cNvPr>
                <p:cNvPicPr/>
                <p:nvPr/>
              </p:nvPicPr>
              <p:blipFill>
                <a:blip r:embed="rId67"/>
                <a:stretch>
                  <a:fillRect/>
                </a:stretch>
              </p:blipFill>
              <p:spPr>
                <a:xfrm>
                  <a:off x="5521549" y="1143262"/>
                  <a:ext cx="121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4" name="Freihand 23">
                  <a:extLst>
                    <a:ext uri="{FF2B5EF4-FFF2-40B4-BE49-F238E27FC236}">
                      <a16:creationId xmlns:a16="http://schemas.microsoft.com/office/drawing/2014/main" id="{40914666-19C0-AD28-E443-DEE62E15EBDA}"/>
                    </a:ext>
                  </a:extLst>
                </p14:cNvPr>
                <p14:cNvContentPartPr/>
                <p14:nvPr/>
              </p14:nvContentPartPr>
              <p14:xfrm>
                <a:off x="5689309" y="1167382"/>
                <a:ext cx="100080" cy="75240"/>
              </p14:xfrm>
            </p:contentPart>
          </mc:Choice>
          <mc:Fallback>
            <p:pic>
              <p:nvPicPr>
                <p:cNvPr id="24" name="Freihand 23">
                  <a:extLst>
                    <a:ext uri="{FF2B5EF4-FFF2-40B4-BE49-F238E27FC236}">
                      <a16:creationId xmlns:a16="http://schemas.microsoft.com/office/drawing/2014/main" id="{40914666-19C0-AD28-E443-DEE62E15EBDA}"/>
                    </a:ext>
                  </a:extLst>
                </p:cNvPr>
                <p:cNvPicPr/>
                <p:nvPr/>
              </p:nvPicPr>
              <p:blipFill>
                <a:blip r:embed="rId69"/>
                <a:stretch>
                  <a:fillRect/>
                </a:stretch>
              </p:blipFill>
              <p:spPr>
                <a:xfrm>
                  <a:off x="5680309" y="1158742"/>
                  <a:ext cx="117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5" name="Freihand 24">
                  <a:extLst>
                    <a:ext uri="{FF2B5EF4-FFF2-40B4-BE49-F238E27FC236}">
                      <a16:creationId xmlns:a16="http://schemas.microsoft.com/office/drawing/2014/main" id="{38586FE9-F65F-BFDA-7BD4-2FA28163961C}"/>
                    </a:ext>
                  </a:extLst>
                </p14:cNvPr>
                <p14:cNvContentPartPr/>
                <p14:nvPr/>
              </p14:nvContentPartPr>
              <p14:xfrm>
                <a:off x="5889829" y="1086742"/>
                <a:ext cx="73080" cy="116640"/>
              </p14:xfrm>
            </p:contentPart>
          </mc:Choice>
          <mc:Fallback>
            <p:pic>
              <p:nvPicPr>
                <p:cNvPr id="25" name="Freihand 24">
                  <a:extLst>
                    <a:ext uri="{FF2B5EF4-FFF2-40B4-BE49-F238E27FC236}">
                      <a16:creationId xmlns:a16="http://schemas.microsoft.com/office/drawing/2014/main" id="{38586FE9-F65F-BFDA-7BD4-2FA28163961C}"/>
                    </a:ext>
                  </a:extLst>
                </p:cNvPr>
                <p:cNvPicPr/>
                <p:nvPr/>
              </p:nvPicPr>
              <p:blipFill>
                <a:blip r:embed="rId71"/>
                <a:stretch>
                  <a:fillRect/>
                </a:stretch>
              </p:blipFill>
              <p:spPr>
                <a:xfrm>
                  <a:off x="5881189" y="1077742"/>
                  <a:ext cx="90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 name="Freihand 25">
                  <a:extLst>
                    <a:ext uri="{FF2B5EF4-FFF2-40B4-BE49-F238E27FC236}">
                      <a16:creationId xmlns:a16="http://schemas.microsoft.com/office/drawing/2014/main" id="{20F6883A-FD05-4796-84AB-D7200236FA35}"/>
                    </a:ext>
                  </a:extLst>
                </p14:cNvPr>
                <p14:cNvContentPartPr/>
                <p14:nvPr/>
              </p14:nvContentPartPr>
              <p14:xfrm>
                <a:off x="6111589" y="1068022"/>
                <a:ext cx="109080" cy="138240"/>
              </p14:xfrm>
            </p:contentPart>
          </mc:Choice>
          <mc:Fallback>
            <p:pic>
              <p:nvPicPr>
                <p:cNvPr id="26" name="Freihand 25">
                  <a:extLst>
                    <a:ext uri="{FF2B5EF4-FFF2-40B4-BE49-F238E27FC236}">
                      <a16:creationId xmlns:a16="http://schemas.microsoft.com/office/drawing/2014/main" id="{20F6883A-FD05-4796-84AB-D7200236FA35}"/>
                    </a:ext>
                  </a:extLst>
                </p:cNvPr>
                <p:cNvPicPr/>
                <p:nvPr/>
              </p:nvPicPr>
              <p:blipFill>
                <a:blip r:embed="rId73"/>
                <a:stretch>
                  <a:fillRect/>
                </a:stretch>
              </p:blipFill>
              <p:spPr>
                <a:xfrm>
                  <a:off x="6102949" y="1059382"/>
                  <a:ext cx="126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7" name="Freihand 26">
                  <a:extLst>
                    <a:ext uri="{FF2B5EF4-FFF2-40B4-BE49-F238E27FC236}">
                      <a16:creationId xmlns:a16="http://schemas.microsoft.com/office/drawing/2014/main" id="{7FFD4830-8F99-E222-107A-ACA40CE06C43}"/>
                    </a:ext>
                  </a:extLst>
                </p14:cNvPr>
                <p14:cNvContentPartPr/>
                <p14:nvPr/>
              </p14:nvContentPartPr>
              <p14:xfrm>
                <a:off x="6144349" y="1102222"/>
                <a:ext cx="236520" cy="132120"/>
              </p14:xfrm>
            </p:contentPart>
          </mc:Choice>
          <mc:Fallback>
            <p:pic>
              <p:nvPicPr>
                <p:cNvPr id="27" name="Freihand 26">
                  <a:extLst>
                    <a:ext uri="{FF2B5EF4-FFF2-40B4-BE49-F238E27FC236}">
                      <a16:creationId xmlns:a16="http://schemas.microsoft.com/office/drawing/2014/main" id="{7FFD4830-8F99-E222-107A-ACA40CE06C43}"/>
                    </a:ext>
                  </a:extLst>
                </p:cNvPr>
                <p:cNvPicPr/>
                <p:nvPr/>
              </p:nvPicPr>
              <p:blipFill>
                <a:blip r:embed="rId75"/>
                <a:stretch>
                  <a:fillRect/>
                </a:stretch>
              </p:blipFill>
              <p:spPr>
                <a:xfrm>
                  <a:off x="6135349" y="1093222"/>
                  <a:ext cx="254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 name="Freihand 27">
                  <a:extLst>
                    <a:ext uri="{FF2B5EF4-FFF2-40B4-BE49-F238E27FC236}">
                      <a16:creationId xmlns:a16="http://schemas.microsoft.com/office/drawing/2014/main" id="{0DEB4D1A-FC98-1255-5E2D-F41480CE4BA5}"/>
                    </a:ext>
                  </a:extLst>
                </p14:cNvPr>
                <p14:cNvContentPartPr/>
                <p14:nvPr/>
              </p14:nvContentPartPr>
              <p14:xfrm>
                <a:off x="6451429" y="1093222"/>
                <a:ext cx="54360" cy="19800"/>
              </p14:xfrm>
            </p:contentPart>
          </mc:Choice>
          <mc:Fallback>
            <p:pic>
              <p:nvPicPr>
                <p:cNvPr id="28" name="Freihand 27">
                  <a:extLst>
                    <a:ext uri="{FF2B5EF4-FFF2-40B4-BE49-F238E27FC236}">
                      <a16:creationId xmlns:a16="http://schemas.microsoft.com/office/drawing/2014/main" id="{0DEB4D1A-FC98-1255-5E2D-F41480CE4BA5}"/>
                    </a:ext>
                  </a:extLst>
                </p:cNvPr>
                <p:cNvPicPr/>
                <p:nvPr/>
              </p:nvPicPr>
              <p:blipFill>
                <a:blip r:embed="rId77"/>
                <a:stretch>
                  <a:fillRect/>
                </a:stretch>
              </p:blipFill>
              <p:spPr>
                <a:xfrm>
                  <a:off x="6442429" y="1084582"/>
                  <a:ext cx="72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 name="Freihand 28">
                  <a:extLst>
                    <a:ext uri="{FF2B5EF4-FFF2-40B4-BE49-F238E27FC236}">
                      <a16:creationId xmlns:a16="http://schemas.microsoft.com/office/drawing/2014/main" id="{F423FE9D-38B9-233B-9A5E-9754DF5CC1FF}"/>
                    </a:ext>
                  </a:extLst>
                </p14:cNvPr>
                <p14:cNvContentPartPr/>
                <p14:nvPr/>
              </p14:nvContentPartPr>
              <p14:xfrm>
                <a:off x="6438469" y="1055062"/>
                <a:ext cx="172080" cy="112680"/>
              </p14:xfrm>
            </p:contentPart>
          </mc:Choice>
          <mc:Fallback>
            <p:pic>
              <p:nvPicPr>
                <p:cNvPr id="29" name="Freihand 28">
                  <a:extLst>
                    <a:ext uri="{FF2B5EF4-FFF2-40B4-BE49-F238E27FC236}">
                      <a16:creationId xmlns:a16="http://schemas.microsoft.com/office/drawing/2014/main" id="{F423FE9D-38B9-233B-9A5E-9754DF5CC1FF}"/>
                    </a:ext>
                  </a:extLst>
                </p:cNvPr>
                <p:cNvPicPr/>
                <p:nvPr/>
              </p:nvPicPr>
              <p:blipFill>
                <a:blip r:embed="rId79"/>
                <a:stretch>
                  <a:fillRect/>
                </a:stretch>
              </p:blipFill>
              <p:spPr>
                <a:xfrm>
                  <a:off x="6429469" y="1046422"/>
                  <a:ext cx="189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Freihand 33">
                  <a:extLst>
                    <a:ext uri="{FF2B5EF4-FFF2-40B4-BE49-F238E27FC236}">
                      <a16:creationId xmlns:a16="http://schemas.microsoft.com/office/drawing/2014/main" id="{7047EA74-286D-FDFE-7415-863D73E9D5AE}"/>
                    </a:ext>
                  </a:extLst>
                </p14:cNvPr>
                <p14:cNvContentPartPr/>
                <p14:nvPr/>
              </p14:nvContentPartPr>
              <p14:xfrm>
                <a:off x="5438029" y="1027702"/>
                <a:ext cx="79920" cy="358920"/>
              </p14:xfrm>
            </p:contentPart>
          </mc:Choice>
          <mc:Fallback>
            <p:pic>
              <p:nvPicPr>
                <p:cNvPr id="34" name="Freihand 33">
                  <a:extLst>
                    <a:ext uri="{FF2B5EF4-FFF2-40B4-BE49-F238E27FC236}">
                      <a16:creationId xmlns:a16="http://schemas.microsoft.com/office/drawing/2014/main" id="{7047EA74-286D-FDFE-7415-863D73E9D5AE}"/>
                    </a:ext>
                  </a:extLst>
                </p:cNvPr>
                <p:cNvPicPr/>
                <p:nvPr/>
              </p:nvPicPr>
              <p:blipFill>
                <a:blip r:embed="rId81"/>
                <a:stretch>
                  <a:fillRect/>
                </a:stretch>
              </p:blipFill>
              <p:spPr>
                <a:xfrm>
                  <a:off x="5429029" y="1019062"/>
                  <a:ext cx="975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11B05EBC-D651-4576-D9CB-4EAB0264937C}"/>
                    </a:ext>
                  </a:extLst>
                </p14:cNvPr>
                <p14:cNvContentPartPr/>
                <p14:nvPr/>
              </p14:nvContentPartPr>
              <p14:xfrm>
                <a:off x="5849149" y="1318582"/>
                <a:ext cx="29880" cy="96120"/>
              </p14:xfrm>
            </p:contentPart>
          </mc:Choice>
          <mc:Fallback>
            <p:pic>
              <p:nvPicPr>
                <p:cNvPr id="47" name="Freihand 46">
                  <a:extLst>
                    <a:ext uri="{FF2B5EF4-FFF2-40B4-BE49-F238E27FC236}">
                      <a16:creationId xmlns:a16="http://schemas.microsoft.com/office/drawing/2014/main" id="{11B05EBC-D651-4576-D9CB-4EAB0264937C}"/>
                    </a:ext>
                  </a:extLst>
                </p:cNvPr>
                <p:cNvPicPr/>
                <p:nvPr/>
              </p:nvPicPr>
              <p:blipFill>
                <a:blip r:embed="rId83"/>
                <a:stretch>
                  <a:fillRect/>
                </a:stretch>
              </p:blipFill>
              <p:spPr>
                <a:xfrm>
                  <a:off x="5840149" y="1309582"/>
                  <a:ext cx="47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9C1F1AC2-F9E8-5934-5CCA-B8BF3CDC9589}"/>
                    </a:ext>
                  </a:extLst>
                </p14:cNvPr>
                <p14:cNvContentPartPr/>
                <p14:nvPr/>
              </p14:nvContentPartPr>
              <p14:xfrm>
                <a:off x="5788309" y="1369342"/>
                <a:ext cx="126360" cy="100080"/>
              </p14:xfrm>
            </p:contentPart>
          </mc:Choice>
          <mc:Fallback>
            <p:pic>
              <p:nvPicPr>
                <p:cNvPr id="48" name="Freihand 47">
                  <a:extLst>
                    <a:ext uri="{FF2B5EF4-FFF2-40B4-BE49-F238E27FC236}">
                      <a16:creationId xmlns:a16="http://schemas.microsoft.com/office/drawing/2014/main" id="{9C1F1AC2-F9E8-5934-5CCA-B8BF3CDC9589}"/>
                    </a:ext>
                  </a:extLst>
                </p:cNvPr>
                <p:cNvPicPr/>
                <p:nvPr/>
              </p:nvPicPr>
              <p:blipFill>
                <a:blip r:embed="rId85"/>
                <a:stretch>
                  <a:fillRect/>
                </a:stretch>
              </p:blipFill>
              <p:spPr>
                <a:xfrm>
                  <a:off x="5779669" y="1360702"/>
                  <a:ext cx="144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9EDE7A5B-682C-6F45-6D7D-4D607C053C35}"/>
                    </a:ext>
                  </a:extLst>
                </p14:cNvPr>
                <p14:cNvContentPartPr/>
                <p14:nvPr/>
              </p14:nvContentPartPr>
              <p14:xfrm>
                <a:off x="5877589" y="1241182"/>
                <a:ext cx="62280" cy="93600"/>
              </p14:xfrm>
            </p:contentPart>
          </mc:Choice>
          <mc:Fallback>
            <p:pic>
              <p:nvPicPr>
                <p:cNvPr id="49" name="Freihand 48">
                  <a:extLst>
                    <a:ext uri="{FF2B5EF4-FFF2-40B4-BE49-F238E27FC236}">
                      <a16:creationId xmlns:a16="http://schemas.microsoft.com/office/drawing/2014/main" id="{9EDE7A5B-682C-6F45-6D7D-4D607C053C35}"/>
                    </a:ext>
                  </a:extLst>
                </p:cNvPr>
                <p:cNvPicPr/>
                <p:nvPr/>
              </p:nvPicPr>
              <p:blipFill>
                <a:blip r:embed="rId87"/>
                <a:stretch>
                  <a:fillRect/>
                </a:stretch>
              </p:blipFill>
              <p:spPr>
                <a:xfrm>
                  <a:off x="5868589" y="1232182"/>
                  <a:ext cx="79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7D754E4D-B1B1-E906-79E7-386FEEE7C84E}"/>
                    </a:ext>
                  </a:extLst>
                </p14:cNvPr>
                <p14:cNvContentPartPr/>
                <p14:nvPr/>
              </p14:nvContentPartPr>
              <p14:xfrm>
                <a:off x="1901029" y="2198422"/>
                <a:ext cx="435960" cy="95760"/>
              </p14:xfrm>
            </p:contentPart>
          </mc:Choice>
          <mc:Fallback>
            <p:pic>
              <p:nvPicPr>
                <p:cNvPr id="51" name="Freihand 50">
                  <a:extLst>
                    <a:ext uri="{FF2B5EF4-FFF2-40B4-BE49-F238E27FC236}">
                      <a16:creationId xmlns:a16="http://schemas.microsoft.com/office/drawing/2014/main" id="{7D754E4D-B1B1-E906-79E7-386FEEE7C84E}"/>
                    </a:ext>
                  </a:extLst>
                </p:cNvPr>
                <p:cNvPicPr/>
                <p:nvPr/>
              </p:nvPicPr>
              <p:blipFill>
                <a:blip r:embed="rId89"/>
                <a:stretch>
                  <a:fillRect/>
                </a:stretch>
              </p:blipFill>
              <p:spPr>
                <a:xfrm>
                  <a:off x="1892389" y="2189782"/>
                  <a:ext cx="453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D0B235D3-892A-A92F-B8E3-BF7F98F96FB2}"/>
                    </a:ext>
                  </a:extLst>
                </p14:cNvPr>
                <p14:cNvContentPartPr/>
                <p14:nvPr/>
              </p14:nvContentPartPr>
              <p14:xfrm>
                <a:off x="2314669" y="2088622"/>
                <a:ext cx="82440" cy="268560"/>
              </p14:xfrm>
            </p:contentPart>
          </mc:Choice>
          <mc:Fallback>
            <p:pic>
              <p:nvPicPr>
                <p:cNvPr id="52" name="Freihand 51">
                  <a:extLst>
                    <a:ext uri="{FF2B5EF4-FFF2-40B4-BE49-F238E27FC236}">
                      <a16:creationId xmlns:a16="http://schemas.microsoft.com/office/drawing/2014/main" id="{D0B235D3-892A-A92F-B8E3-BF7F98F96FB2}"/>
                    </a:ext>
                  </a:extLst>
                </p:cNvPr>
                <p:cNvPicPr/>
                <p:nvPr/>
              </p:nvPicPr>
              <p:blipFill>
                <a:blip r:embed="rId91"/>
                <a:stretch>
                  <a:fillRect/>
                </a:stretch>
              </p:blipFill>
              <p:spPr>
                <a:xfrm>
                  <a:off x="2305669" y="2079982"/>
                  <a:ext cx="1000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4217466F-74A1-7331-BA59-579F38154F2A}"/>
                    </a:ext>
                  </a:extLst>
                </p14:cNvPr>
                <p14:cNvContentPartPr/>
                <p14:nvPr/>
              </p14:nvContentPartPr>
              <p14:xfrm>
                <a:off x="2785189" y="2135062"/>
                <a:ext cx="11160" cy="123120"/>
              </p14:xfrm>
            </p:contentPart>
          </mc:Choice>
          <mc:Fallback>
            <p:pic>
              <p:nvPicPr>
                <p:cNvPr id="54" name="Freihand 53">
                  <a:extLst>
                    <a:ext uri="{FF2B5EF4-FFF2-40B4-BE49-F238E27FC236}">
                      <a16:creationId xmlns:a16="http://schemas.microsoft.com/office/drawing/2014/main" id="{4217466F-74A1-7331-BA59-579F38154F2A}"/>
                    </a:ext>
                  </a:extLst>
                </p:cNvPr>
                <p:cNvPicPr/>
                <p:nvPr/>
              </p:nvPicPr>
              <p:blipFill>
                <a:blip r:embed="rId93"/>
                <a:stretch>
                  <a:fillRect/>
                </a:stretch>
              </p:blipFill>
              <p:spPr>
                <a:xfrm>
                  <a:off x="2776189" y="2126422"/>
                  <a:ext cx="28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A41A74B9-BC3F-948D-1162-750A4F409F3A}"/>
                    </a:ext>
                  </a:extLst>
                </p14:cNvPr>
                <p14:cNvContentPartPr/>
                <p14:nvPr/>
              </p14:nvContentPartPr>
              <p14:xfrm>
                <a:off x="2804269" y="2006542"/>
                <a:ext cx="13680" cy="50400"/>
              </p14:xfrm>
            </p:contentPart>
          </mc:Choice>
          <mc:Fallback>
            <p:pic>
              <p:nvPicPr>
                <p:cNvPr id="55" name="Freihand 54">
                  <a:extLst>
                    <a:ext uri="{FF2B5EF4-FFF2-40B4-BE49-F238E27FC236}">
                      <a16:creationId xmlns:a16="http://schemas.microsoft.com/office/drawing/2014/main" id="{A41A74B9-BC3F-948D-1162-750A4F409F3A}"/>
                    </a:ext>
                  </a:extLst>
                </p:cNvPr>
                <p:cNvPicPr/>
                <p:nvPr/>
              </p:nvPicPr>
              <p:blipFill>
                <a:blip r:embed="rId95"/>
                <a:stretch>
                  <a:fillRect/>
                </a:stretch>
              </p:blipFill>
              <p:spPr>
                <a:xfrm>
                  <a:off x="2795629" y="1997902"/>
                  <a:ext cx="31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10C8F932-C9E8-4FAA-CEC1-D4F06BF2EC9D}"/>
                    </a:ext>
                  </a:extLst>
                </p14:cNvPr>
                <p14:cNvContentPartPr/>
                <p14:nvPr/>
              </p14:nvContentPartPr>
              <p14:xfrm>
                <a:off x="2914069" y="2055502"/>
                <a:ext cx="96840" cy="171360"/>
              </p14:xfrm>
            </p:contentPart>
          </mc:Choice>
          <mc:Fallback>
            <p:pic>
              <p:nvPicPr>
                <p:cNvPr id="56" name="Freihand 55">
                  <a:extLst>
                    <a:ext uri="{FF2B5EF4-FFF2-40B4-BE49-F238E27FC236}">
                      <a16:creationId xmlns:a16="http://schemas.microsoft.com/office/drawing/2014/main" id="{10C8F932-C9E8-4FAA-CEC1-D4F06BF2EC9D}"/>
                    </a:ext>
                  </a:extLst>
                </p:cNvPr>
                <p:cNvPicPr/>
                <p:nvPr/>
              </p:nvPicPr>
              <p:blipFill>
                <a:blip r:embed="rId97"/>
                <a:stretch>
                  <a:fillRect/>
                </a:stretch>
              </p:blipFill>
              <p:spPr>
                <a:xfrm>
                  <a:off x="2905069" y="2046862"/>
                  <a:ext cx="114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C2EED3D7-5A06-2C63-86E1-836689663A84}"/>
                    </a:ext>
                  </a:extLst>
                </p14:cNvPr>
                <p14:cNvContentPartPr/>
                <p14:nvPr/>
              </p14:nvContentPartPr>
              <p14:xfrm>
                <a:off x="3292789" y="2093662"/>
                <a:ext cx="133200" cy="128160"/>
              </p14:xfrm>
            </p:contentPart>
          </mc:Choice>
          <mc:Fallback>
            <p:pic>
              <p:nvPicPr>
                <p:cNvPr id="57" name="Freihand 56">
                  <a:extLst>
                    <a:ext uri="{FF2B5EF4-FFF2-40B4-BE49-F238E27FC236}">
                      <a16:creationId xmlns:a16="http://schemas.microsoft.com/office/drawing/2014/main" id="{C2EED3D7-5A06-2C63-86E1-836689663A84}"/>
                    </a:ext>
                  </a:extLst>
                </p:cNvPr>
                <p:cNvPicPr/>
                <p:nvPr/>
              </p:nvPicPr>
              <p:blipFill>
                <a:blip r:embed="rId99"/>
                <a:stretch>
                  <a:fillRect/>
                </a:stretch>
              </p:blipFill>
              <p:spPr>
                <a:xfrm>
                  <a:off x="3284149" y="2085022"/>
                  <a:ext cx="150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01E87E80-BB66-5554-B44E-EEF02196AE36}"/>
                    </a:ext>
                  </a:extLst>
                </p14:cNvPr>
                <p14:cNvContentPartPr/>
                <p14:nvPr/>
              </p14:nvContentPartPr>
              <p14:xfrm>
                <a:off x="3456229" y="2104822"/>
                <a:ext cx="170640" cy="290520"/>
              </p14:xfrm>
            </p:contentPart>
          </mc:Choice>
          <mc:Fallback>
            <p:pic>
              <p:nvPicPr>
                <p:cNvPr id="58" name="Freihand 57">
                  <a:extLst>
                    <a:ext uri="{FF2B5EF4-FFF2-40B4-BE49-F238E27FC236}">
                      <a16:creationId xmlns:a16="http://schemas.microsoft.com/office/drawing/2014/main" id="{01E87E80-BB66-5554-B44E-EEF02196AE36}"/>
                    </a:ext>
                  </a:extLst>
                </p:cNvPr>
                <p:cNvPicPr/>
                <p:nvPr/>
              </p:nvPicPr>
              <p:blipFill>
                <a:blip r:embed="rId101"/>
                <a:stretch>
                  <a:fillRect/>
                </a:stretch>
              </p:blipFill>
              <p:spPr>
                <a:xfrm>
                  <a:off x="3447229" y="2095822"/>
                  <a:ext cx="1882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ACED9C46-7976-D211-8A78-16791840DDAD}"/>
                    </a:ext>
                  </a:extLst>
                </p14:cNvPr>
                <p14:cNvContentPartPr/>
                <p14:nvPr/>
              </p14:nvContentPartPr>
              <p14:xfrm>
                <a:off x="3616429" y="2102302"/>
                <a:ext cx="143640" cy="271440"/>
              </p14:xfrm>
            </p:contentPart>
          </mc:Choice>
          <mc:Fallback>
            <p:pic>
              <p:nvPicPr>
                <p:cNvPr id="59" name="Freihand 58">
                  <a:extLst>
                    <a:ext uri="{FF2B5EF4-FFF2-40B4-BE49-F238E27FC236}">
                      <a16:creationId xmlns:a16="http://schemas.microsoft.com/office/drawing/2014/main" id="{ACED9C46-7976-D211-8A78-16791840DDAD}"/>
                    </a:ext>
                  </a:extLst>
                </p:cNvPr>
                <p:cNvPicPr/>
                <p:nvPr/>
              </p:nvPicPr>
              <p:blipFill>
                <a:blip r:embed="rId103"/>
                <a:stretch>
                  <a:fillRect/>
                </a:stretch>
              </p:blipFill>
              <p:spPr>
                <a:xfrm>
                  <a:off x="3607789" y="2093302"/>
                  <a:ext cx="1612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0B077A3E-A336-27C5-9758-EFDE13B8CFA6}"/>
                    </a:ext>
                  </a:extLst>
                </p14:cNvPr>
                <p14:cNvContentPartPr/>
                <p14:nvPr/>
              </p14:nvContentPartPr>
              <p14:xfrm>
                <a:off x="3809749" y="1993582"/>
                <a:ext cx="313200" cy="170280"/>
              </p14:xfrm>
            </p:contentPart>
          </mc:Choice>
          <mc:Fallback>
            <p:pic>
              <p:nvPicPr>
                <p:cNvPr id="60" name="Freihand 59">
                  <a:extLst>
                    <a:ext uri="{FF2B5EF4-FFF2-40B4-BE49-F238E27FC236}">
                      <a16:creationId xmlns:a16="http://schemas.microsoft.com/office/drawing/2014/main" id="{0B077A3E-A336-27C5-9758-EFDE13B8CFA6}"/>
                    </a:ext>
                  </a:extLst>
                </p:cNvPr>
                <p:cNvPicPr/>
                <p:nvPr/>
              </p:nvPicPr>
              <p:blipFill>
                <a:blip r:embed="rId105"/>
                <a:stretch>
                  <a:fillRect/>
                </a:stretch>
              </p:blipFill>
              <p:spPr>
                <a:xfrm>
                  <a:off x="3801109" y="1984942"/>
                  <a:ext cx="330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EF134C61-9E62-CCAC-62ED-9ABB0646C607}"/>
                    </a:ext>
                  </a:extLst>
                </p14:cNvPr>
                <p14:cNvContentPartPr/>
                <p14:nvPr/>
              </p14:nvContentPartPr>
              <p14:xfrm>
                <a:off x="4068949" y="1975222"/>
                <a:ext cx="16200" cy="27360"/>
              </p14:xfrm>
            </p:contentPart>
          </mc:Choice>
          <mc:Fallback>
            <p:pic>
              <p:nvPicPr>
                <p:cNvPr id="61" name="Freihand 60">
                  <a:extLst>
                    <a:ext uri="{FF2B5EF4-FFF2-40B4-BE49-F238E27FC236}">
                      <a16:creationId xmlns:a16="http://schemas.microsoft.com/office/drawing/2014/main" id="{EF134C61-9E62-CCAC-62ED-9ABB0646C607}"/>
                    </a:ext>
                  </a:extLst>
                </p:cNvPr>
                <p:cNvPicPr/>
                <p:nvPr/>
              </p:nvPicPr>
              <p:blipFill>
                <a:blip r:embed="rId107"/>
                <a:stretch>
                  <a:fillRect/>
                </a:stretch>
              </p:blipFill>
              <p:spPr>
                <a:xfrm>
                  <a:off x="4060309" y="1966222"/>
                  <a:ext cx="33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6AFC23D1-71A2-93D1-A769-BC68BE495482}"/>
                    </a:ext>
                  </a:extLst>
                </p14:cNvPr>
                <p14:cNvContentPartPr/>
                <p14:nvPr/>
              </p14:nvContentPartPr>
              <p14:xfrm>
                <a:off x="4120429" y="1970542"/>
                <a:ext cx="183960" cy="178560"/>
              </p14:xfrm>
            </p:contentPart>
          </mc:Choice>
          <mc:Fallback>
            <p:pic>
              <p:nvPicPr>
                <p:cNvPr id="62" name="Freihand 61">
                  <a:extLst>
                    <a:ext uri="{FF2B5EF4-FFF2-40B4-BE49-F238E27FC236}">
                      <a16:creationId xmlns:a16="http://schemas.microsoft.com/office/drawing/2014/main" id="{6AFC23D1-71A2-93D1-A769-BC68BE495482}"/>
                    </a:ext>
                  </a:extLst>
                </p:cNvPr>
                <p:cNvPicPr/>
                <p:nvPr/>
              </p:nvPicPr>
              <p:blipFill>
                <a:blip r:embed="rId109"/>
                <a:stretch>
                  <a:fillRect/>
                </a:stretch>
              </p:blipFill>
              <p:spPr>
                <a:xfrm>
                  <a:off x="4111789" y="1961542"/>
                  <a:ext cx="201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F5549BD2-F593-F4E5-E787-60E9188C8147}"/>
                    </a:ext>
                  </a:extLst>
                </p14:cNvPr>
                <p14:cNvContentPartPr/>
                <p14:nvPr/>
              </p14:nvContentPartPr>
              <p14:xfrm>
                <a:off x="4570789" y="1938142"/>
                <a:ext cx="221040" cy="438120"/>
              </p14:xfrm>
            </p:contentPart>
          </mc:Choice>
          <mc:Fallback>
            <p:pic>
              <p:nvPicPr>
                <p:cNvPr id="63" name="Freihand 62">
                  <a:extLst>
                    <a:ext uri="{FF2B5EF4-FFF2-40B4-BE49-F238E27FC236}">
                      <a16:creationId xmlns:a16="http://schemas.microsoft.com/office/drawing/2014/main" id="{F5549BD2-F593-F4E5-E787-60E9188C8147}"/>
                    </a:ext>
                  </a:extLst>
                </p:cNvPr>
                <p:cNvPicPr/>
                <p:nvPr/>
              </p:nvPicPr>
              <p:blipFill>
                <a:blip r:embed="rId111"/>
                <a:stretch>
                  <a:fillRect/>
                </a:stretch>
              </p:blipFill>
              <p:spPr>
                <a:xfrm>
                  <a:off x="4562149" y="1929502"/>
                  <a:ext cx="23868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25A9A220-3C50-7186-5974-4929BE4D5D51}"/>
                    </a:ext>
                  </a:extLst>
                </p14:cNvPr>
                <p14:cNvContentPartPr/>
                <p14:nvPr/>
              </p14:nvContentPartPr>
              <p14:xfrm>
                <a:off x="4622989" y="1873342"/>
                <a:ext cx="4320" cy="9720"/>
              </p14:xfrm>
            </p:contentPart>
          </mc:Choice>
          <mc:Fallback>
            <p:pic>
              <p:nvPicPr>
                <p:cNvPr id="64" name="Freihand 63">
                  <a:extLst>
                    <a:ext uri="{FF2B5EF4-FFF2-40B4-BE49-F238E27FC236}">
                      <a16:creationId xmlns:a16="http://schemas.microsoft.com/office/drawing/2014/main" id="{25A9A220-3C50-7186-5974-4929BE4D5D51}"/>
                    </a:ext>
                  </a:extLst>
                </p:cNvPr>
                <p:cNvPicPr/>
                <p:nvPr/>
              </p:nvPicPr>
              <p:blipFill>
                <a:blip r:embed="rId113"/>
                <a:stretch>
                  <a:fillRect/>
                </a:stretch>
              </p:blipFill>
              <p:spPr>
                <a:xfrm>
                  <a:off x="4614349" y="1864702"/>
                  <a:ext cx="21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A8295908-D32F-E7AC-0527-2874A6F46D02}"/>
                    </a:ext>
                  </a:extLst>
                </p14:cNvPr>
                <p14:cNvContentPartPr/>
                <p14:nvPr/>
              </p14:nvContentPartPr>
              <p14:xfrm>
                <a:off x="5047429" y="2021302"/>
                <a:ext cx="421560" cy="156960"/>
              </p14:xfrm>
            </p:contentPart>
          </mc:Choice>
          <mc:Fallback>
            <p:pic>
              <p:nvPicPr>
                <p:cNvPr id="65" name="Freihand 64">
                  <a:extLst>
                    <a:ext uri="{FF2B5EF4-FFF2-40B4-BE49-F238E27FC236}">
                      <a16:creationId xmlns:a16="http://schemas.microsoft.com/office/drawing/2014/main" id="{A8295908-D32F-E7AC-0527-2874A6F46D02}"/>
                    </a:ext>
                  </a:extLst>
                </p:cNvPr>
                <p:cNvPicPr/>
                <p:nvPr/>
              </p:nvPicPr>
              <p:blipFill>
                <a:blip r:embed="rId115"/>
                <a:stretch>
                  <a:fillRect/>
                </a:stretch>
              </p:blipFill>
              <p:spPr>
                <a:xfrm>
                  <a:off x="5038429" y="2012662"/>
                  <a:ext cx="439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68083DAA-4E81-D7EC-A504-B22F14D02B4C}"/>
                    </a:ext>
                  </a:extLst>
                </p14:cNvPr>
                <p14:cNvContentPartPr/>
                <p14:nvPr/>
              </p14:nvContentPartPr>
              <p14:xfrm>
                <a:off x="5744029" y="2006182"/>
                <a:ext cx="222480" cy="168480"/>
              </p14:xfrm>
            </p:contentPart>
          </mc:Choice>
          <mc:Fallback>
            <p:pic>
              <p:nvPicPr>
                <p:cNvPr id="69" name="Freihand 68">
                  <a:extLst>
                    <a:ext uri="{FF2B5EF4-FFF2-40B4-BE49-F238E27FC236}">
                      <a16:creationId xmlns:a16="http://schemas.microsoft.com/office/drawing/2014/main" id="{68083DAA-4E81-D7EC-A504-B22F14D02B4C}"/>
                    </a:ext>
                  </a:extLst>
                </p:cNvPr>
                <p:cNvPicPr/>
                <p:nvPr/>
              </p:nvPicPr>
              <p:blipFill>
                <a:blip r:embed="rId117"/>
                <a:stretch>
                  <a:fillRect/>
                </a:stretch>
              </p:blipFill>
              <p:spPr>
                <a:xfrm>
                  <a:off x="5735029" y="1997182"/>
                  <a:ext cx="240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8B40F028-9C91-E6BA-5214-AF49A29D9CE5}"/>
                    </a:ext>
                  </a:extLst>
                </p14:cNvPr>
                <p14:cNvContentPartPr/>
                <p14:nvPr/>
              </p14:nvContentPartPr>
              <p14:xfrm>
                <a:off x="6061909" y="1998982"/>
                <a:ext cx="243360" cy="99000"/>
              </p14:xfrm>
            </p:contentPart>
          </mc:Choice>
          <mc:Fallback>
            <p:pic>
              <p:nvPicPr>
                <p:cNvPr id="70" name="Freihand 69">
                  <a:extLst>
                    <a:ext uri="{FF2B5EF4-FFF2-40B4-BE49-F238E27FC236}">
                      <a16:creationId xmlns:a16="http://schemas.microsoft.com/office/drawing/2014/main" id="{8B40F028-9C91-E6BA-5214-AF49A29D9CE5}"/>
                    </a:ext>
                  </a:extLst>
                </p:cNvPr>
                <p:cNvPicPr/>
                <p:nvPr/>
              </p:nvPicPr>
              <p:blipFill>
                <a:blip r:embed="rId119"/>
                <a:stretch>
                  <a:fillRect/>
                </a:stretch>
              </p:blipFill>
              <p:spPr>
                <a:xfrm>
                  <a:off x="6052909" y="1989982"/>
                  <a:ext cx="261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0D9DDAD9-9175-1F7E-AE62-2622FAC7485A}"/>
                    </a:ext>
                  </a:extLst>
                </p14:cNvPr>
                <p14:cNvContentPartPr/>
                <p14:nvPr/>
              </p14:nvContentPartPr>
              <p14:xfrm>
                <a:off x="6263509" y="1885942"/>
                <a:ext cx="116280" cy="237240"/>
              </p14:xfrm>
            </p:contentPart>
          </mc:Choice>
          <mc:Fallback>
            <p:pic>
              <p:nvPicPr>
                <p:cNvPr id="71" name="Freihand 70">
                  <a:extLst>
                    <a:ext uri="{FF2B5EF4-FFF2-40B4-BE49-F238E27FC236}">
                      <a16:creationId xmlns:a16="http://schemas.microsoft.com/office/drawing/2014/main" id="{0D9DDAD9-9175-1F7E-AE62-2622FAC7485A}"/>
                    </a:ext>
                  </a:extLst>
                </p:cNvPr>
                <p:cNvPicPr/>
                <p:nvPr/>
              </p:nvPicPr>
              <p:blipFill>
                <a:blip r:embed="rId121"/>
                <a:stretch>
                  <a:fillRect/>
                </a:stretch>
              </p:blipFill>
              <p:spPr>
                <a:xfrm>
                  <a:off x="6254869" y="1876942"/>
                  <a:ext cx="1339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1B3B2525-2636-0AF6-20B2-B5565D02E28A}"/>
                    </a:ext>
                  </a:extLst>
                </p14:cNvPr>
                <p14:cNvContentPartPr/>
                <p14:nvPr/>
              </p14:nvContentPartPr>
              <p14:xfrm>
                <a:off x="6652669" y="1863262"/>
                <a:ext cx="146880" cy="246600"/>
              </p14:xfrm>
            </p:contentPart>
          </mc:Choice>
          <mc:Fallback>
            <p:pic>
              <p:nvPicPr>
                <p:cNvPr id="72" name="Freihand 71">
                  <a:extLst>
                    <a:ext uri="{FF2B5EF4-FFF2-40B4-BE49-F238E27FC236}">
                      <a16:creationId xmlns:a16="http://schemas.microsoft.com/office/drawing/2014/main" id="{1B3B2525-2636-0AF6-20B2-B5565D02E28A}"/>
                    </a:ext>
                  </a:extLst>
                </p:cNvPr>
                <p:cNvPicPr/>
                <p:nvPr/>
              </p:nvPicPr>
              <p:blipFill>
                <a:blip r:embed="rId123"/>
                <a:stretch>
                  <a:fillRect/>
                </a:stretch>
              </p:blipFill>
              <p:spPr>
                <a:xfrm>
                  <a:off x="6643669" y="1854262"/>
                  <a:ext cx="164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4AD69648-424E-5C89-5D5C-3ACE95CE8E7C}"/>
                    </a:ext>
                  </a:extLst>
                </p14:cNvPr>
                <p14:cNvContentPartPr/>
                <p14:nvPr/>
              </p14:nvContentPartPr>
              <p14:xfrm>
                <a:off x="6825469" y="1987462"/>
                <a:ext cx="70200" cy="117000"/>
              </p14:xfrm>
            </p:contentPart>
          </mc:Choice>
          <mc:Fallback>
            <p:pic>
              <p:nvPicPr>
                <p:cNvPr id="73" name="Freihand 72">
                  <a:extLst>
                    <a:ext uri="{FF2B5EF4-FFF2-40B4-BE49-F238E27FC236}">
                      <a16:creationId xmlns:a16="http://schemas.microsoft.com/office/drawing/2014/main" id="{4AD69648-424E-5C89-5D5C-3ACE95CE8E7C}"/>
                    </a:ext>
                  </a:extLst>
                </p:cNvPr>
                <p:cNvPicPr/>
                <p:nvPr/>
              </p:nvPicPr>
              <p:blipFill>
                <a:blip r:embed="rId125"/>
                <a:stretch>
                  <a:fillRect/>
                </a:stretch>
              </p:blipFill>
              <p:spPr>
                <a:xfrm>
                  <a:off x="6816469" y="1978822"/>
                  <a:ext cx="87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0A263B2C-0600-5387-D382-1151D80F1A16}"/>
                    </a:ext>
                  </a:extLst>
                </p14:cNvPr>
                <p14:cNvContentPartPr/>
                <p14:nvPr/>
              </p14:nvContentPartPr>
              <p14:xfrm>
                <a:off x="7149469" y="1867582"/>
                <a:ext cx="140400" cy="218160"/>
              </p14:xfrm>
            </p:contentPart>
          </mc:Choice>
          <mc:Fallback>
            <p:pic>
              <p:nvPicPr>
                <p:cNvPr id="76" name="Freihand 75">
                  <a:extLst>
                    <a:ext uri="{FF2B5EF4-FFF2-40B4-BE49-F238E27FC236}">
                      <a16:creationId xmlns:a16="http://schemas.microsoft.com/office/drawing/2014/main" id="{0A263B2C-0600-5387-D382-1151D80F1A16}"/>
                    </a:ext>
                  </a:extLst>
                </p:cNvPr>
                <p:cNvPicPr/>
                <p:nvPr/>
              </p:nvPicPr>
              <p:blipFill>
                <a:blip r:embed="rId127"/>
                <a:stretch>
                  <a:fillRect/>
                </a:stretch>
              </p:blipFill>
              <p:spPr>
                <a:xfrm>
                  <a:off x="7140469" y="1858942"/>
                  <a:ext cx="158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E74A1218-1C74-2538-3128-66AEDEA00703}"/>
                    </a:ext>
                  </a:extLst>
                </p14:cNvPr>
                <p14:cNvContentPartPr/>
                <p14:nvPr/>
              </p14:nvContentPartPr>
              <p14:xfrm>
                <a:off x="7231549" y="2036062"/>
                <a:ext cx="181440" cy="43560"/>
              </p14:xfrm>
            </p:contentPart>
          </mc:Choice>
          <mc:Fallback>
            <p:pic>
              <p:nvPicPr>
                <p:cNvPr id="77" name="Freihand 76">
                  <a:extLst>
                    <a:ext uri="{FF2B5EF4-FFF2-40B4-BE49-F238E27FC236}">
                      <a16:creationId xmlns:a16="http://schemas.microsoft.com/office/drawing/2014/main" id="{E74A1218-1C74-2538-3128-66AEDEA00703}"/>
                    </a:ext>
                  </a:extLst>
                </p:cNvPr>
                <p:cNvPicPr/>
                <p:nvPr/>
              </p:nvPicPr>
              <p:blipFill>
                <a:blip r:embed="rId129"/>
                <a:stretch>
                  <a:fillRect/>
                </a:stretch>
              </p:blipFill>
              <p:spPr>
                <a:xfrm>
                  <a:off x="7222549" y="2027422"/>
                  <a:ext cx="199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076CA1EA-BC33-B1A9-DB1D-C973AD4F24DC}"/>
                    </a:ext>
                  </a:extLst>
                </p14:cNvPr>
                <p14:cNvContentPartPr/>
                <p14:nvPr/>
              </p14:nvContentPartPr>
              <p14:xfrm>
                <a:off x="7450789" y="1994662"/>
                <a:ext cx="365400" cy="71640"/>
              </p14:xfrm>
            </p:contentPart>
          </mc:Choice>
          <mc:Fallback>
            <p:pic>
              <p:nvPicPr>
                <p:cNvPr id="78" name="Freihand 77">
                  <a:extLst>
                    <a:ext uri="{FF2B5EF4-FFF2-40B4-BE49-F238E27FC236}">
                      <a16:creationId xmlns:a16="http://schemas.microsoft.com/office/drawing/2014/main" id="{076CA1EA-BC33-B1A9-DB1D-C973AD4F24DC}"/>
                    </a:ext>
                  </a:extLst>
                </p:cNvPr>
                <p:cNvPicPr/>
                <p:nvPr/>
              </p:nvPicPr>
              <p:blipFill>
                <a:blip r:embed="rId131"/>
                <a:stretch>
                  <a:fillRect/>
                </a:stretch>
              </p:blipFill>
              <p:spPr>
                <a:xfrm>
                  <a:off x="7441789" y="1985662"/>
                  <a:ext cx="383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1A2ED776-38D2-2E21-0F49-C522409B9B33}"/>
                    </a:ext>
                  </a:extLst>
                </p14:cNvPr>
                <p14:cNvContentPartPr/>
                <p14:nvPr/>
              </p14:nvContentPartPr>
              <p14:xfrm>
                <a:off x="8175829" y="1790542"/>
                <a:ext cx="305280" cy="271440"/>
              </p14:xfrm>
            </p:contentPart>
          </mc:Choice>
          <mc:Fallback>
            <p:pic>
              <p:nvPicPr>
                <p:cNvPr id="79" name="Freihand 78">
                  <a:extLst>
                    <a:ext uri="{FF2B5EF4-FFF2-40B4-BE49-F238E27FC236}">
                      <a16:creationId xmlns:a16="http://schemas.microsoft.com/office/drawing/2014/main" id="{1A2ED776-38D2-2E21-0F49-C522409B9B33}"/>
                    </a:ext>
                  </a:extLst>
                </p:cNvPr>
                <p:cNvPicPr/>
                <p:nvPr/>
              </p:nvPicPr>
              <p:blipFill>
                <a:blip r:embed="rId133"/>
                <a:stretch>
                  <a:fillRect/>
                </a:stretch>
              </p:blipFill>
              <p:spPr>
                <a:xfrm>
                  <a:off x="8167189" y="1781542"/>
                  <a:ext cx="3229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D41E6231-471F-823E-8097-83FBFBC14940}"/>
                    </a:ext>
                  </a:extLst>
                </p14:cNvPr>
                <p14:cNvContentPartPr/>
                <p14:nvPr/>
              </p14:nvContentPartPr>
              <p14:xfrm>
                <a:off x="3859789" y="2610262"/>
                <a:ext cx="178200" cy="151200"/>
              </p14:xfrm>
            </p:contentPart>
          </mc:Choice>
          <mc:Fallback>
            <p:pic>
              <p:nvPicPr>
                <p:cNvPr id="80" name="Freihand 79">
                  <a:extLst>
                    <a:ext uri="{FF2B5EF4-FFF2-40B4-BE49-F238E27FC236}">
                      <a16:creationId xmlns:a16="http://schemas.microsoft.com/office/drawing/2014/main" id="{D41E6231-471F-823E-8097-83FBFBC14940}"/>
                    </a:ext>
                  </a:extLst>
                </p:cNvPr>
                <p:cNvPicPr/>
                <p:nvPr/>
              </p:nvPicPr>
              <p:blipFill>
                <a:blip r:embed="rId135"/>
                <a:stretch>
                  <a:fillRect/>
                </a:stretch>
              </p:blipFill>
              <p:spPr>
                <a:xfrm>
                  <a:off x="3850789" y="2601622"/>
                  <a:ext cx="195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4D743849-0C80-8C70-1620-EA3EF0AB45F3}"/>
                    </a:ext>
                  </a:extLst>
                </p14:cNvPr>
                <p14:cNvContentPartPr/>
                <p14:nvPr/>
              </p14:nvContentPartPr>
              <p14:xfrm>
                <a:off x="4084429" y="2562742"/>
                <a:ext cx="611640" cy="303840"/>
              </p14:xfrm>
            </p:contentPart>
          </mc:Choice>
          <mc:Fallback>
            <p:pic>
              <p:nvPicPr>
                <p:cNvPr id="81" name="Freihand 80">
                  <a:extLst>
                    <a:ext uri="{FF2B5EF4-FFF2-40B4-BE49-F238E27FC236}">
                      <a16:creationId xmlns:a16="http://schemas.microsoft.com/office/drawing/2014/main" id="{4D743849-0C80-8C70-1620-EA3EF0AB45F3}"/>
                    </a:ext>
                  </a:extLst>
                </p:cNvPr>
                <p:cNvPicPr/>
                <p:nvPr/>
              </p:nvPicPr>
              <p:blipFill>
                <a:blip r:embed="rId137"/>
                <a:stretch>
                  <a:fillRect/>
                </a:stretch>
              </p:blipFill>
              <p:spPr>
                <a:xfrm>
                  <a:off x="4075789" y="2554102"/>
                  <a:ext cx="62928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2AF877D4-2F08-F26A-13C3-324EDB5D00AC}"/>
                    </a:ext>
                  </a:extLst>
                </p14:cNvPr>
                <p14:cNvContentPartPr/>
                <p14:nvPr/>
              </p14:nvContentPartPr>
              <p14:xfrm>
                <a:off x="5116909" y="2447182"/>
                <a:ext cx="277200" cy="419400"/>
              </p14:xfrm>
            </p:contentPart>
          </mc:Choice>
          <mc:Fallback>
            <p:pic>
              <p:nvPicPr>
                <p:cNvPr id="84" name="Freihand 83">
                  <a:extLst>
                    <a:ext uri="{FF2B5EF4-FFF2-40B4-BE49-F238E27FC236}">
                      <a16:creationId xmlns:a16="http://schemas.microsoft.com/office/drawing/2014/main" id="{2AF877D4-2F08-F26A-13C3-324EDB5D00AC}"/>
                    </a:ext>
                  </a:extLst>
                </p:cNvPr>
                <p:cNvPicPr/>
                <p:nvPr/>
              </p:nvPicPr>
              <p:blipFill>
                <a:blip r:embed="rId139"/>
                <a:stretch>
                  <a:fillRect/>
                </a:stretch>
              </p:blipFill>
              <p:spPr>
                <a:xfrm>
                  <a:off x="5108269" y="2438182"/>
                  <a:ext cx="29484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F7562525-5DB1-E716-D7FB-A39991E64390}"/>
                    </a:ext>
                  </a:extLst>
                </p14:cNvPr>
                <p14:cNvContentPartPr/>
                <p14:nvPr/>
              </p14:nvContentPartPr>
              <p14:xfrm>
                <a:off x="5735749" y="2527822"/>
                <a:ext cx="290160" cy="365040"/>
              </p14:xfrm>
            </p:contentPart>
          </mc:Choice>
          <mc:Fallback>
            <p:pic>
              <p:nvPicPr>
                <p:cNvPr id="85" name="Freihand 84">
                  <a:extLst>
                    <a:ext uri="{FF2B5EF4-FFF2-40B4-BE49-F238E27FC236}">
                      <a16:creationId xmlns:a16="http://schemas.microsoft.com/office/drawing/2014/main" id="{F7562525-5DB1-E716-D7FB-A39991E64390}"/>
                    </a:ext>
                  </a:extLst>
                </p:cNvPr>
                <p:cNvPicPr/>
                <p:nvPr/>
              </p:nvPicPr>
              <p:blipFill>
                <a:blip r:embed="rId141"/>
                <a:stretch>
                  <a:fillRect/>
                </a:stretch>
              </p:blipFill>
              <p:spPr>
                <a:xfrm>
                  <a:off x="5726749" y="2519182"/>
                  <a:ext cx="30780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4D9506B1-6110-90F5-2743-DA254DDA2CA3}"/>
                    </a:ext>
                  </a:extLst>
                </p14:cNvPr>
                <p14:cNvContentPartPr/>
                <p14:nvPr/>
              </p14:nvContentPartPr>
              <p14:xfrm>
                <a:off x="6099709" y="2561302"/>
                <a:ext cx="356040" cy="132480"/>
              </p14:xfrm>
            </p:contentPart>
          </mc:Choice>
          <mc:Fallback>
            <p:pic>
              <p:nvPicPr>
                <p:cNvPr id="86" name="Freihand 85">
                  <a:extLst>
                    <a:ext uri="{FF2B5EF4-FFF2-40B4-BE49-F238E27FC236}">
                      <a16:creationId xmlns:a16="http://schemas.microsoft.com/office/drawing/2014/main" id="{4D9506B1-6110-90F5-2743-DA254DDA2CA3}"/>
                    </a:ext>
                  </a:extLst>
                </p:cNvPr>
                <p:cNvPicPr/>
                <p:nvPr/>
              </p:nvPicPr>
              <p:blipFill>
                <a:blip r:embed="rId143"/>
                <a:stretch>
                  <a:fillRect/>
                </a:stretch>
              </p:blipFill>
              <p:spPr>
                <a:xfrm>
                  <a:off x="6091069" y="2552302"/>
                  <a:ext cx="373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11FA3F58-29F2-BCF2-0D34-4967DEF0010F}"/>
                    </a:ext>
                  </a:extLst>
                </p14:cNvPr>
                <p14:cNvContentPartPr/>
                <p14:nvPr/>
              </p14:nvContentPartPr>
              <p14:xfrm>
                <a:off x="6493909" y="2406142"/>
                <a:ext cx="260640" cy="268920"/>
              </p14:xfrm>
            </p:contentPart>
          </mc:Choice>
          <mc:Fallback>
            <p:pic>
              <p:nvPicPr>
                <p:cNvPr id="87" name="Freihand 86">
                  <a:extLst>
                    <a:ext uri="{FF2B5EF4-FFF2-40B4-BE49-F238E27FC236}">
                      <a16:creationId xmlns:a16="http://schemas.microsoft.com/office/drawing/2014/main" id="{11FA3F58-29F2-BCF2-0D34-4967DEF0010F}"/>
                    </a:ext>
                  </a:extLst>
                </p:cNvPr>
                <p:cNvPicPr/>
                <p:nvPr/>
              </p:nvPicPr>
              <p:blipFill>
                <a:blip r:embed="rId145"/>
                <a:stretch>
                  <a:fillRect/>
                </a:stretch>
              </p:blipFill>
              <p:spPr>
                <a:xfrm>
                  <a:off x="6484909" y="2397142"/>
                  <a:ext cx="2782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63B5DFEA-2010-29B9-6278-761699F6CE91}"/>
                    </a:ext>
                  </a:extLst>
                </p14:cNvPr>
                <p14:cNvContentPartPr/>
                <p14:nvPr/>
              </p14:nvContentPartPr>
              <p14:xfrm>
                <a:off x="7142629" y="2347102"/>
                <a:ext cx="547920" cy="304200"/>
              </p14:xfrm>
            </p:contentPart>
          </mc:Choice>
          <mc:Fallback>
            <p:pic>
              <p:nvPicPr>
                <p:cNvPr id="88" name="Freihand 87">
                  <a:extLst>
                    <a:ext uri="{FF2B5EF4-FFF2-40B4-BE49-F238E27FC236}">
                      <a16:creationId xmlns:a16="http://schemas.microsoft.com/office/drawing/2014/main" id="{63B5DFEA-2010-29B9-6278-761699F6CE91}"/>
                    </a:ext>
                  </a:extLst>
                </p:cNvPr>
                <p:cNvPicPr/>
                <p:nvPr/>
              </p:nvPicPr>
              <p:blipFill>
                <a:blip r:embed="rId147"/>
                <a:stretch>
                  <a:fillRect/>
                </a:stretch>
              </p:blipFill>
              <p:spPr>
                <a:xfrm>
                  <a:off x="7133989" y="2338102"/>
                  <a:ext cx="5655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BF2B40EA-2B30-EAA9-280C-7EA4B0D44F9D}"/>
                    </a:ext>
                  </a:extLst>
                </p14:cNvPr>
                <p14:cNvContentPartPr/>
                <p14:nvPr/>
              </p14:nvContentPartPr>
              <p14:xfrm>
                <a:off x="7742389" y="2425222"/>
                <a:ext cx="127080" cy="185400"/>
              </p14:xfrm>
            </p:contentPart>
          </mc:Choice>
          <mc:Fallback>
            <p:pic>
              <p:nvPicPr>
                <p:cNvPr id="89" name="Freihand 88">
                  <a:extLst>
                    <a:ext uri="{FF2B5EF4-FFF2-40B4-BE49-F238E27FC236}">
                      <a16:creationId xmlns:a16="http://schemas.microsoft.com/office/drawing/2014/main" id="{BF2B40EA-2B30-EAA9-280C-7EA4B0D44F9D}"/>
                    </a:ext>
                  </a:extLst>
                </p:cNvPr>
                <p:cNvPicPr/>
                <p:nvPr/>
              </p:nvPicPr>
              <p:blipFill>
                <a:blip r:embed="rId149"/>
                <a:stretch>
                  <a:fillRect/>
                </a:stretch>
              </p:blipFill>
              <p:spPr>
                <a:xfrm>
                  <a:off x="7733389" y="2416222"/>
                  <a:ext cx="144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5ED10F48-A4D6-3FCB-3792-A1AE36DD7A1F}"/>
                    </a:ext>
                  </a:extLst>
                </p14:cNvPr>
                <p14:cNvContentPartPr/>
                <p14:nvPr/>
              </p14:nvContentPartPr>
              <p14:xfrm>
                <a:off x="8006269" y="3729502"/>
                <a:ext cx="593640" cy="586800"/>
              </p14:xfrm>
            </p:contentPart>
          </mc:Choice>
          <mc:Fallback>
            <p:pic>
              <p:nvPicPr>
                <p:cNvPr id="92" name="Freihand 91">
                  <a:extLst>
                    <a:ext uri="{FF2B5EF4-FFF2-40B4-BE49-F238E27FC236}">
                      <a16:creationId xmlns:a16="http://schemas.microsoft.com/office/drawing/2014/main" id="{5ED10F48-A4D6-3FCB-3792-A1AE36DD7A1F}"/>
                    </a:ext>
                  </a:extLst>
                </p:cNvPr>
                <p:cNvPicPr/>
                <p:nvPr/>
              </p:nvPicPr>
              <p:blipFill>
                <a:blip r:embed="rId151"/>
                <a:stretch>
                  <a:fillRect/>
                </a:stretch>
              </p:blipFill>
              <p:spPr>
                <a:xfrm>
                  <a:off x="7997629" y="3720502"/>
                  <a:ext cx="61128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402CE114-67AF-B395-221C-47DD4D624F76}"/>
                    </a:ext>
                  </a:extLst>
                </p14:cNvPr>
                <p14:cNvContentPartPr/>
                <p14:nvPr/>
              </p14:nvContentPartPr>
              <p14:xfrm>
                <a:off x="8385709" y="3464902"/>
                <a:ext cx="392400" cy="367920"/>
              </p14:xfrm>
            </p:contentPart>
          </mc:Choice>
          <mc:Fallback>
            <p:pic>
              <p:nvPicPr>
                <p:cNvPr id="93" name="Freihand 92">
                  <a:extLst>
                    <a:ext uri="{FF2B5EF4-FFF2-40B4-BE49-F238E27FC236}">
                      <a16:creationId xmlns:a16="http://schemas.microsoft.com/office/drawing/2014/main" id="{402CE114-67AF-B395-221C-47DD4D624F76}"/>
                    </a:ext>
                  </a:extLst>
                </p:cNvPr>
                <p:cNvPicPr/>
                <p:nvPr/>
              </p:nvPicPr>
              <p:blipFill>
                <a:blip r:embed="rId153"/>
                <a:stretch>
                  <a:fillRect/>
                </a:stretch>
              </p:blipFill>
              <p:spPr>
                <a:xfrm>
                  <a:off x="8376709" y="3456262"/>
                  <a:ext cx="4100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8D62C3DF-ADE0-7CC4-3B64-C22BAD4E38C1}"/>
                    </a:ext>
                  </a:extLst>
                </p14:cNvPr>
                <p14:cNvContentPartPr/>
                <p14:nvPr/>
              </p14:nvContentPartPr>
              <p14:xfrm>
                <a:off x="9104269" y="3180142"/>
                <a:ext cx="110520" cy="290880"/>
              </p14:xfrm>
            </p:contentPart>
          </mc:Choice>
          <mc:Fallback>
            <p:pic>
              <p:nvPicPr>
                <p:cNvPr id="95" name="Freihand 94">
                  <a:extLst>
                    <a:ext uri="{FF2B5EF4-FFF2-40B4-BE49-F238E27FC236}">
                      <a16:creationId xmlns:a16="http://schemas.microsoft.com/office/drawing/2014/main" id="{8D62C3DF-ADE0-7CC4-3B64-C22BAD4E38C1}"/>
                    </a:ext>
                  </a:extLst>
                </p:cNvPr>
                <p:cNvPicPr/>
                <p:nvPr/>
              </p:nvPicPr>
              <p:blipFill>
                <a:blip r:embed="rId155"/>
                <a:stretch>
                  <a:fillRect/>
                </a:stretch>
              </p:blipFill>
              <p:spPr>
                <a:xfrm>
                  <a:off x="9095629" y="3171142"/>
                  <a:ext cx="1281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742344DA-B549-0E5E-E609-8B1DCFFACB29}"/>
                    </a:ext>
                  </a:extLst>
                </p14:cNvPr>
                <p14:cNvContentPartPr/>
                <p14:nvPr/>
              </p14:nvContentPartPr>
              <p14:xfrm>
                <a:off x="9090949" y="3282022"/>
                <a:ext cx="160920" cy="27360"/>
              </p14:xfrm>
            </p:contentPart>
          </mc:Choice>
          <mc:Fallback>
            <p:pic>
              <p:nvPicPr>
                <p:cNvPr id="96" name="Freihand 95">
                  <a:extLst>
                    <a:ext uri="{FF2B5EF4-FFF2-40B4-BE49-F238E27FC236}">
                      <a16:creationId xmlns:a16="http://schemas.microsoft.com/office/drawing/2014/main" id="{742344DA-B549-0E5E-E609-8B1DCFFACB29}"/>
                    </a:ext>
                  </a:extLst>
                </p:cNvPr>
                <p:cNvPicPr/>
                <p:nvPr/>
              </p:nvPicPr>
              <p:blipFill>
                <a:blip r:embed="rId157"/>
                <a:stretch>
                  <a:fillRect/>
                </a:stretch>
              </p:blipFill>
              <p:spPr>
                <a:xfrm>
                  <a:off x="9082309" y="3273382"/>
                  <a:ext cx="178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332FAB32-EBF6-B8AD-6631-892EE5DF7D05}"/>
                    </a:ext>
                  </a:extLst>
                </p14:cNvPr>
                <p14:cNvContentPartPr/>
                <p14:nvPr/>
              </p14:nvContentPartPr>
              <p14:xfrm>
                <a:off x="9318469" y="3263662"/>
                <a:ext cx="61920" cy="153720"/>
              </p14:xfrm>
            </p:contentPart>
          </mc:Choice>
          <mc:Fallback>
            <p:pic>
              <p:nvPicPr>
                <p:cNvPr id="97" name="Freihand 96">
                  <a:extLst>
                    <a:ext uri="{FF2B5EF4-FFF2-40B4-BE49-F238E27FC236}">
                      <a16:creationId xmlns:a16="http://schemas.microsoft.com/office/drawing/2014/main" id="{332FAB32-EBF6-B8AD-6631-892EE5DF7D05}"/>
                    </a:ext>
                  </a:extLst>
                </p:cNvPr>
                <p:cNvPicPr/>
                <p:nvPr/>
              </p:nvPicPr>
              <p:blipFill>
                <a:blip r:embed="rId159"/>
                <a:stretch>
                  <a:fillRect/>
                </a:stretch>
              </p:blipFill>
              <p:spPr>
                <a:xfrm>
                  <a:off x="9309829" y="3254662"/>
                  <a:ext cx="79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6C72761B-17B3-1CEB-ED7B-622EC9AA9473}"/>
                    </a:ext>
                  </a:extLst>
                </p14:cNvPr>
                <p14:cNvContentPartPr/>
                <p14:nvPr/>
              </p14:nvContentPartPr>
              <p14:xfrm>
                <a:off x="9192109" y="3012742"/>
                <a:ext cx="96840" cy="52920"/>
              </p14:xfrm>
            </p:contentPart>
          </mc:Choice>
          <mc:Fallback>
            <p:pic>
              <p:nvPicPr>
                <p:cNvPr id="98" name="Freihand 97">
                  <a:extLst>
                    <a:ext uri="{FF2B5EF4-FFF2-40B4-BE49-F238E27FC236}">
                      <a16:creationId xmlns:a16="http://schemas.microsoft.com/office/drawing/2014/main" id="{6C72761B-17B3-1CEB-ED7B-622EC9AA9473}"/>
                    </a:ext>
                  </a:extLst>
                </p:cNvPr>
                <p:cNvPicPr/>
                <p:nvPr/>
              </p:nvPicPr>
              <p:blipFill>
                <a:blip r:embed="rId161"/>
                <a:stretch>
                  <a:fillRect/>
                </a:stretch>
              </p:blipFill>
              <p:spPr>
                <a:xfrm>
                  <a:off x="9183469" y="3004102"/>
                  <a:ext cx="114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C6A4100D-EFF0-950F-2377-5A1EF3AD9A26}"/>
                    </a:ext>
                  </a:extLst>
                </p14:cNvPr>
                <p14:cNvContentPartPr/>
                <p14:nvPr/>
              </p14:nvContentPartPr>
              <p14:xfrm>
                <a:off x="9323869" y="2848942"/>
                <a:ext cx="54360" cy="153360"/>
              </p14:xfrm>
            </p:contentPart>
          </mc:Choice>
          <mc:Fallback>
            <p:pic>
              <p:nvPicPr>
                <p:cNvPr id="99" name="Freihand 98">
                  <a:extLst>
                    <a:ext uri="{FF2B5EF4-FFF2-40B4-BE49-F238E27FC236}">
                      <a16:creationId xmlns:a16="http://schemas.microsoft.com/office/drawing/2014/main" id="{C6A4100D-EFF0-950F-2377-5A1EF3AD9A26}"/>
                    </a:ext>
                  </a:extLst>
                </p:cNvPr>
                <p:cNvPicPr/>
                <p:nvPr/>
              </p:nvPicPr>
              <p:blipFill>
                <a:blip r:embed="rId163"/>
                <a:stretch>
                  <a:fillRect/>
                </a:stretch>
              </p:blipFill>
              <p:spPr>
                <a:xfrm>
                  <a:off x="9314869" y="2839942"/>
                  <a:ext cx="72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675CE4E3-329D-6EE3-2590-E4BB37271285}"/>
                    </a:ext>
                  </a:extLst>
                </p14:cNvPr>
                <p14:cNvContentPartPr/>
                <p14:nvPr/>
              </p14:nvContentPartPr>
              <p14:xfrm>
                <a:off x="9578029" y="3014182"/>
                <a:ext cx="38880" cy="141120"/>
              </p14:xfrm>
            </p:contentPart>
          </mc:Choice>
          <mc:Fallback>
            <p:pic>
              <p:nvPicPr>
                <p:cNvPr id="102" name="Freihand 101">
                  <a:extLst>
                    <a:ext uri="{FF2B5EF4-FFF2-40B4-BE49-F238E27FC236}">
                      <a16:creationId xmlns:a16="http://schemas.microsoft.com/office/drawing/2014/main" id="{675CE4E3-329D-6EE3-2590-E4BB37271285}"/>
                    </a:ext>
                  </a:extLst>
                </p:cNvPr>
                <p:cNvPicPr/>
                <p:nvPr/>
              </p:nvPicPr>
              <p:blipFill>
                <a:blip r:embed="rId165"/>
                <a:stretch>
                  <a:fillRect/>
                </a:stretch>
              </p:blipFill>
              <p:spPr>
                <a:xfrm>
                  <a:off x="9569389" y="3005542"/>
                  <a:ext cx="56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FBA48699-BFED-78D1-4189-A6FCC13987F5}"/>
                    </a:ext>
                  </a:extLst>
                </p14:cNvPr>
                <p14:cNvContentPartPr/>
                <p14:nvPr/>
              </p14:nvContentPartPr>
              <p14:xfrm>
                <a:off x="9549229" y="3043702"/>
                <a:ext cx="68040" cy="49320"/>
              </p14:xfrm>
            </p:contentPart>
          </mc:Choice>
          <mc:Fallback>
            <p:pic>
              <p:nvPicPr>
                <p:cNvPr id="103" name="Freihand 102">
                  <a:extLst>
                    <a:ext uri="{FF2B5EF4-FFF2-40B4-BE49-F238E27FC236}">
                      <a16:creationId xmlns:a16="http://schemas.microsoft.com/office/drawing/2014/main" id="{FBA48699-BFED-78D1-4189-A6FCC13987F5}"/>
                    </a:ext>
                  </a:extLst>
                </p:cNvPr>
                <p:cNvPicPr/>
                <p:nvPr/>
              </p:nvPicPr>
              <p:blipFill>
                <a:blip r:embed="rId167"/>
                <a:stretch>
                  <a:fillRect/>
                </a:stretch>
              </p:blipFill>
              <p:spPr>
                <a:xfrm>
                  <a:off x="9540229" y="3035062"/>
                  <a:ext cx="85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7A7E36E3-0AD3-9DBC-64AB-F11A16E7D61A}"/>
                    </a:ext>
                  </a:extLst>
                </p14:cNvPr>
                <p14:cNvContentPartPr/>
                <p14:nvPr/>
              </p14:nvContentPartPr>
              <p14:xfrm>
                <a:off x="9781789" y="2808982"/>
                <a:ext cx="63000" cy="262800"/>
              </p14:xfrm>
            </p:contentPart>
          </mc:Choice>
          <mc:Fallback>
            <p:pic>
              <p:nvPicPr>
                <p:cNvPr id="105" name="Freihand 104">
                  <a:extLst>
                    <a:ext uri="{FF2B5EF4-FFF2-40B4-BE49-F238E27FC236}">
                      <a16:creationId xmlns:a16="http://schemas.microsoft.com/office/drawing/2014/main" id="{7A7E36E3-0AD3-9DBC-64AB-F11A16E7D61A}"/>
                    </a:ext>
                  </a:extLst>
                </p:cNvPr>
                <p:cNvPicPr/>
                <p:nvPr/>
              </p:nvPicPr>
              <p:blipFill>
                <a:blip r:embed="rId169"/>
                <a:stretch>
                  <a:fillRect/>
                </a:stretch>
              </p:blipFill>
              <p:spPr>
                <a:xfrm>
                  <a:off x="9773149" y="2799982"/>
                  <a:ext cx="806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Freihand 105">
                  <a:extLst>
                    <a:ext uri="{FF2B5EF4-FFF2-40B4-BE49-F238E27FC236}">
                      <a16:creationId xmlns:a16="http://schemas.microsoft.com/office/drawing/2014/main" id="{B17033E2-E2D1-DAD7-0730-559EF3E2D34A}"/>
                    </a:ext>
                  </a:extLst>
                </p14:cNvPr>
                <p14:cNvContentPartPr/>
                <p14:nvPr/>
              </p14:nvContentPartPr>
              <p14:xfrm>
                <a:off x="9762709" y="2981422"/>
                <a:ext cx="107280" cy="10800"/>
              </p14:xfrm>
            </p:contentPart>
          </mc:Choice>
          <mc:Fallback>
            <p:pic>
              <p:nvPicPr>
                <p:cNvPr id="106" name="Freihand 105">
                  <a:extLst>
                    <a:ext uri="{FF2B5EF4-FFF2-40B4-BE49-F238E27FC236}">
                      <a16:creationId xmlns:a16="http://schemas.microsoft.com/office/drawing/2014/main" id="{B17033E2-E2D1-DAD7-0730-559EF3E2D34A}"/>
                    </a:ext>
                  </a:extLst>
                </p:cNvPr>
                <p:cNvPicPr/>
                <p:nvPr/>
              </p:nvPicPr>
              <p:blipFill>
                <a:blip r:embed="rId171"/>
                <a:stretch>
                  <a:fillRect/>
                </a:stretch>
              </p:blipFill>
              <p:spPr>
                <a:xfrm>
                  <a:off x="9754069" y="2972422"/>
                  <a:ext cx="124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A7B6C2BD-8041-7E11-DC5D-E53CB1EF1792}"/>
                    </a:ext>
                  </a:extLst>
                </p14:cNvPr>
                <p14:cNvContentPartPr/>
                <p14:nvPr/>
              </p14:nvContentPartPr>
              <p14:xfrm>
                <a:off x="9853069" y="2619982"/>
                <a:ext cx="161280" cy="469440"/>
              </p14:xfrm>
            </p:contentPart>
          </mc:Choice>
          <mc:Fallback>
            <p:pic>
              <p:nvPicPr>
                <p:cNvPr id="107" name="Freihand 106">
                  <a:extLst>
                    <a:ext uri="{FF2B5EF4-FFF2-40B4-BE49-F238E27FC236}">
                      <a16:creationId xmlns:a16="http://schemas.microsoft.com/office/drawing/2014/main" id="{A7B6C2BD-8041-7E11-DC5D-E53CB1EF1792}"/>
                    </a:ext>
                  </a:extLst>
                </p:cNvPr>
                <p:cNvPicPr/>
                <p:nvPr/>
              </p:nvPicPr>
              <p:blipFill>
                <a:blip r:embed="rId173"/>
                <a:stretch>
                  <a:fillRect/>
                </a:stretch>
              </p:blipFill>
              <p:spPr>
                <a:xfrm>
                  <a:off x="9844429" y="2611342"/>
                  <a:ext cx="17892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0C23CE52-DB20-30FB-1473-1FD61B331AB6}"/>
                    </a:ext>
                  </a:extLst>
                </p14:cNvPr>
                <p14:cNvContentPartPr/>
                <p14:nvPr/>
              </p14:nvContentPartPr>
              <p14:xfrm>
                <a:off x="10008949" y="2444662"/>
                <a:ext cx="75240" cy="197640"/>
              </p14:xfrm>
            </p:contentPart>
          </mc:Choice>
          <mc:Fallback>
            <p:pic>
              <p:nvPicPr>
                <p:cNvPr id="108" name="Freihand 107">
                  <a:extLst>
                    <a:ext uri="{FF2B5EF4-FFF2-40B4-BE49-F238E27FC236}">
                      <a16:creationId xmlns:a16="http://schemas.microsoft.com/office/drawing/2014/main" id="{0C23CE52-DB20-30FB-1473-1FD61B331AB6}"/>
                    </a:ext>
                  </a:extLst>
                </p:cNvPr>
                <p:cNvPicPr/>
                <p:nvPr/>
              </p:nvPicPr>
              <p:blipFill>
                <a:blip r:embed="rId175"/>
                <a:stretch>
                  <a:fillRect/>
                </a:stretch>
              </p:blipFill>
              <p:spPr>
                <a:xfrm>
                  <a:off x="9999949" y="2436022"/>
                  <a:ext cx="92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67FB74DA-E4F0-99A4-E0DD-751CD10737E9}"/>
                    </a:ext>
                  </a:extLst>
                </p14:cNvPr>
                <p14:cNvContentPartPr/>
                <p14:nvPr/>
              </p14:nvContentPartPr>
              <p14:xfrm>
                <a:off x="10207669" y="2734102"/>
                <a:ext cx="56160" cy="101880"/>
              </p14:xfrm>
            </p:contentPart>
          </mc:Choice>
          <mc:Fallback>
            <p:pic>
              <p:nvPicPr>
                <p:cNvPr id="110" name="Freihand 109">
                  <a:extLst>
                    <a:ext uri="{FF2B5EF4-FFF2-40B4-BE49-F238E27FC236}">
                      <a16:creationId xmlns:a16="http://schemas.microsoft.com/office/drawing/2014/main" id="{67FB74DA-E4F0-99A4-E0DD-751CD10737E9}"/>
                    </a:ext>
                  </a:extLst>
                </p:cNvPr>
                <p:cNvPicPr/>
                <p:nvPr/>
              </p:nvPicPr>
              <p:blipFill>
                <a:blip r:embed="rId177"/>
                <a:stretch>
                  <a:fillRect/>
                </a:stretch>
              </p:blipFill>
              <p:spPr>
                <a:xfrm>
                  <a:off x="10198669" y="2725462"/>
                  <a:ext cx="73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BC555888-556F-1A7E-B6BF-1DCD81F08961}"/>
                    </a:ext>
                  </a:extLst>
                </p14:cNvPr>
                <p14:cNvContentPartPr/>
                <p14:nvPr/>
              </p14:nvContentPartPr>
              <p14:xfrm>
                <a:off x="10193629" y="2650942"/>
                <a:ext cx="284040" cy="154080"/>
              </p14:xfrm>
            </p:contentPart>
          </mc:Choice>
          <mc:Fallback>
            <p:pic>
              <p:nvPicPr>
                <p:cNvPr id="111" name="Freihand 110">
                  <a:extLst>
                    <a:ext uri="{FF2B5EF4-FFF2-40B4-BE49-F238E27FC236}">
                      <a16:creationId xmlns:a16="http://schemas.microsoft.com/office/drawing/2014/main" id="{BC555888-556F-1A7E-B6BF-1DCD81F08961}"/>
                    </a:ext>
                  </a:extLst>
                </p:cNvPr>
                <p:cNvPicPr/>
                <p:nvPr/>
              </p:nvPicPr>
              <p:blipFill>
                <a:blip r:embed="rId179"/>
                <a:stretch>
                  <a:fillRect/>
                </a:stretch>
              </p:blipFill>
              <p:spPr>
                <a:xfrm>
                  <a:off x="10184989" y="2642302"/>
                  <a:ext cx="301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Freihand 111">
                  <a:extLst>
                    <a:ext uri="{FF2B5EF4-FFF2-40B4-BE49-F238E27FC236}">
                      <a16:creationId xmlns:a16="http://schemas.microsoft.com/office/drawing/2014/main" id="{45AE4482-310F-8AF7-A84C-79B9F33E82FD}"/>
                    </a:ext>
                  </a:extLst>
                </p14:cNvPr>
                <p14:cNvContentPartPr/>
                <p14:nvPr/>
              </p14:nvContentPartPr>
              <p14:xfrm>
                <a:off x="10527709" y="2556262"/>
                <a:ext cx="139320" cy="81000"/>
              </p14:xfrm>
            </p:contentPart>
          </mc:Choice>
          <mc:Fallback>
            <p:pic>
              <p:nvPicPr>
                <p:cNvPr id="112" name="Freihand 111">
                  <a:extLst>
                    <a:ext uri="{FF2B5EF4-FFF2-40B4-BE49-F238E27FC236}">
                      <a16:creationId xmlns:a16="http://schemas.microsoft.com/office/drawing/2014/main" id="{45AE4482-310F-8AF7-A84C-79B9F33E82FD}"/>
                    </a:ext>
                  </a:extLst>
                </p:cNvPr>
                <p:cNvPicPr/>
                <p:nvPr/>
              </p:nvPicPr>
              <p:blipFill>
                <a:blip r:embed="rId181"/>
                <a:stretch>
                  <a:fillRect/>
                </a:stretch>
              </p:blipFill>
              <p:spPr>
                <a:xfrm>
                  <a:off x="10518709" y="2547262"/>
                  <a:ext cx="156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C88A954A-B0F1-3463-2C04-B4CD9DC919F1}"/>
                    </a:ext>
                  </a:extLst>
                </p14:cNvPr>
                <p14:cNvContentPartPr/>
                <p14:nvPr/>
              </p14:nvContentPartPr>
              <p14:xfrm>
                <a:off x="10733989" y="2240542"/>
                <a:ext cx="161640" cy="240840"/>
              </p14:xfrm>
            </p:contentPart>
          </mc:Choice>
          <mc:Fallback>
            <p:pic>
              <p:nvPicPr>
                <p:cNvPr id="113" name="Freihand 112">
                  <a:extLst>
                    <a:ext uri="{FF2B5EF4-FFF2-40B4-BE49-F238E27FC236}">
                      <a16:creationId xmlns:a16="http://schemas.microsoft.com/office/drawing/2014/main" id="{C88A954A-B0F1-3463-2C04-B4CD9DC919F1}"/>
                    </a:ext>
                  </a:extLst>
                </p:cNvPr>
                <p:cNvPicPr/>
                <p:nvPr/>
              </p:nvPicPr>
              <p:blipFill>
                <a:blip r:embed="rId183"/>
                <a:stretch>
                  <a:fillRect/>
                </a:stretch>
              </p:blipFill>
              <p:spPr>
                <a:xfrm>
                  <a:off x="10725349" y="2231542"/>
                  <a:ext cx="1792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Freihand 114">
                  <a:extLst>
                    <a:ext uri="{FF2B5EF4-FFF2-40B4-BE49-F238E27FC236}">
                      <a16:creationId xmlns:a16="http://schemas.microsoft.com/office/drawing/2014/main" id="{36DA2B4B-8426-7646-32EF-CF86B07C2860}"/>
                    </a:ext>
                  </a:extLst>
                </p14:cNvPr>
                <p14:cNvContentPartPr/>
                <p14:nvPr/>
              </p14:nvContentPartPr>
              <p14:xfrm>
                <a:off x="10946389" y="2320822"/>
                <a:ext cx="139680" cy="113040"/>
              </p14:xfrm>
            </p:contentPart>
          </mc:Choice>
          <mc:Fallback>
            <p:pic>
              <p:nvPicPr>
                <p:cNvPr id="115" name="Freihand 114">
                  <a:extLst>
                    <a:ext uri="{FF2B5EF4-FFF2-40B4-BE49-F238E27FC236}">
                      <a16:creationId xmlns:a16="http://schemas.microsoft.com/office/drawing/2014/main" id="{36DA2B4B-8426-7646-32EF-CF86B07C2860}"/>
                    </a:ext>
                  </a:extLst>
                </p:cNvPr>
                <p:cNvPicPr/>
                <p:nvPr/>
              </p:nvPicPr>
              <p:blipFill>
                <a:blip r:embed="rId185"/>
                <a:stretch>
                  <a:fillRect/>
                </a:stretch>
              </p:blipFill>
              <p:spPr>
                <a:xfrm>
                  <a:off x="10937749" y="2312182"/>
                  <a:ext cx="157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Freihand 115">
                  <a:extLst>
                    <a:ext uri="{FF2B5EF4-FFF2-40B4-BE49-F238E27FC236}">
                      <a16:creationId xmlns:a16="http://schemas.microsoft.com/office/drawing/2014/main" id="{833376DC-3EBF-BA75-890B-D23271A88D58}"/>
                    </a:ext>
                  </a:extLst>
                </p14:cNvPr>
                <p14:cNvContentPartPr/>
                <p14:nvPr/>
              </p14:nvContentPartPr>
              <p14:xfrm>
                <a:off x="10798789" y="2024542"/>
                <a:ext cx="100080" cy="99360"/>
              </p14:xfrm>
            </p:contentPart>
          </mc:Choice>
          <mc:Fallback>
            <p:pic>
              <p:nvPicPr>
                <p:cNvPr id="116" name="Freihand 115">
                  <a:extLst>
                    <a:ext uri="{FF2B5EF4-FFF2-40B4-BE49-F238E27FC236}">
                      <a16:creationId xmlns:a16="http://schemas.microsoft.com/office/drawing/2014/main" id="{833376DC-3EBF-BA75-890B-D23271A88D58}"/>
                    </a:ext>
                  </a:extLst>
                </p:cNvPr>
                <p:cNvPicPr/>
                <p:nvPr/>
              </p:nvPicPr>
              <p:blipFill>
                <a:blip r:embed="rId187"/>
                <a:stretch>
                  <a:fillRect/>
                </a:stretch>
              </p:blipFill>
              <p:spPr>
                <a:xfrm>
                  <a:off x="10790149" y="2015902"/>
                  <a:ext cx="117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Freihand 116">
                  <a:extLst>
                    <a:ext uri="{FF2B5EF4-FFF2-40B4-BE49-F238E27FC236}">
                      <a16:creationId xmlns:a16="http://schemas.microsoft.com/office/drawing/2014/main" id="{996FDE54-4A32-15BC-42C5-F1E6CD88FCD3}"/>
                    </a:ext>
                  </a:extLst>
                </p14:cNvPr>
                <p14:cNvContentPartPr/>
                <p14:nvPr/>
              </p14:nvContentPartPr>
              <p14:xfrm>
                <a:off x="10946389" y="1821502"/>
                <a:ext cx="149400" cy="208080"/>
              </p14:xfrm>
            </p:contentPart>
          </mc:Choice>
          <mc:Fallback>
            <p:pic>
              <p:nvPicPr>
                <p:cNvPr id="117" name="Freihand 116">
                  <a:extLst>
                    <a:ext uri="{FF2B5EF4-FFF2-40B4-BE49-F238E27FC236}">
                      <a16:creationId xmlns:a16="http://schemas.microsoft.com/office/drawing/2014/main" id="{996FDE54-4A32-15BC-42C5-F1E6CD88FCD3}"/>
                    </a:ext>
                  </a:extLst>
                </p:cNvPr>
                <p:cNvPicPr/>
                <p:nvPr/>
              </p:nvPicPr>
              <p:blipFill>
                <a:blip r:embed="rId189"/>
                <a:stretch>
                  <a:fillRect/>
                </a:stretch>
              </p:blipFill>
              <p:spPr>
                <a:xfrm>
                  <a:off x="10937749" y="1812502"/>
                  <a:ext cx="1670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8" name="Freihand 117">
                  <a:extLst>
                    <a:ext uri="{FF2B5EF4-FFF2-40B4-BE49-F238E27FC236}">
                      <a16:creationId xmlns:a16="http://schemas.microsoft.com/office/drawing/2014/main" id="{FC72710A-B335-EDE3-4E0D-46B0127591E1}"/>
                    </a:ext>
                  </a:extLst>
                </p14:cNvPr>
                <p14:cNvContentPartPr/>
                <p14:nvPr/>
              </p14:nvContentPartPr>
              <p14:xfrm>
                <a:off x="11086789" y="1788382"/>
                <a:ext cx="223200" cy="720000"/>
              </p14:xfrm>
            </p:contentPart>
          </mc:Choice>
          <mc:Fallback>
            <p:pic>
              <p:nvPicPr>
                <p:cNvPr id="118" name="Freihand 117">
                  <a:extLst>
                    <a:ext uri="{FF2B5EF4-FFF2-40B4-BE49-F238E27FC236}">
                      <a16:creationId xmlns:a16="http://schemas.microsoft.com/office/drawing/2014/main" id="{FC72710A-B335-EDE3-4E0D-46B0127591E1}"/>
                    </a:ext>
                  </a:extLst>
                </p:cNvPr>
                <p:cNvPicPr/>
                <p:nvPr/>
              </p:nvPicPr>
              <p:blipFill>
                <a:blip r:embed="rId191"/>
                <a:stretch>
                  <a:fillRect/>
                </a:stretch>
              </p:blipFill>
              <p:spPr>
                <a:xfrm>
                  <a:off x="11078149" y="1779382"/>
                  <a:ext cx="240840" cy="737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9" name="Freihand 118">
                  <a:extLst>
                    <a:ext uri="{FF2B5EF4-FFF2-40B4-BE49-F238E27FC236}">
                      <a16:creationId xmlns:a16="http://schemas.microsoft.com/office/drawing/2014/main" id="{5CE969CF-AD95-2BE1-DCF2-C6830CBFCECE}"/>
                    </a:ext>
                  </a:extLst>
                </p14:cNvPr>
                <p14:cNvContentPartPr/>
                <p14:nvPr/>
              </p14:nvContentPartPr>
              <p14:xfrm>
                <a:off x="8927509" y="2974942"/>
                <a:ext cx="236520" cy="626040"/>
              </p14:xfrm>
            </p:contentPart>
          </mc:Choice>
          <mc:Fallback>
            <p:pic>
              <p:nvPicPr>
                <p:cNvPr id="119" name="Freihand 118">
                  <a:extLst>
                    <a:ext uri="{FF2B5EF4-FFF2-40B4-BE49-F238E27FC236}">
                      <a16:creationId xmlns:a16="http://schemas.microsoft.com/office/drawing/2014/main" id="{5CE969CF-AD95-2BE1-DCF2-C6830CBFCECE}"/>
                    </a:ext>
                  </a:extLst>
                </p:cNvPr>
                <p:cNvPicPr/>
                <p:nvPr/>
              </p:nvPicPr>
              <p:blipFill>
                <a:blip r:embed="rId193"/>
                <a:stretch>
                  <a:fillRect/>
                </a:stretch>
              </p:blipFill>
              <p:spPr>
                <a:xfrm>
                  <a:off x="8918869" y="2966302"/>
                  <a:ext cx="25416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A4248D32-2B7A-73B0-F3F5-E10165865E23}"/>
                    </a:ext>
                  </a:extLst>
                </p14:cNvPr>
                <p14:cNvContentPartPr/>
                <p14:nvPr/>
              </p14:nvContentPartPr>
              <p14:xfrm>
                <a:off x="11392429" y="2070262"/>
                <a:ext cx="16920" cy="19800"/>
              </p14:xfrm>
            </p:contentPart>
          </mc:Choice>
          <mc:Fallback>
            <p:pic>
              <p:nvPicPr>
                <p:cNvPr id="121" name="Freihand 120">
                  <a:extLst>
                    <a:ext uri="{FF2B5EF4-FFF2-40B4-BE49-F238E27FC236}">
                      <a16:creationId xmlns:a16="http://schemas.microsoft.com/office/drawing/2014/main" id="{A4248D32-2B7A-73B0-F3F5-E10165865E23}"/>
                    </a:ext>
                  </a:extLst>
                </p:cNvPr>
                <p:cNvPicPr/>
                <p:nvPr/>
              </p:nvPicPr>
              <p:blipFill>
                <a:blip r:embed="rId195"/>
                <a:stretch>
                  <a:fillRect/>
                </a:stretch>
              </p:blipFill>
              <p:spPr>
                <a:xfrm>
                  <a:off x="11383429" y="2061262"/>
                  <a:ext cx="34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1F9CE896-DB48-DE6C-AF62-087345F31078}"/>
                    </a:ext>
                  </a:extLst>
                </p14:cNvPr>
                <p14:cNvContentPartPr/>
                <p14:nvPr/>
              </p14:nvContentPartPr>
              <p14:xfrm>
                <a:off x="11474509" y="1896382"/>
                <a:ext cx="151200" cy="204480"/>
              </p14:xfrm>
            </p:contentPart>
          </mc:Choice>
          <mc:Fallback>
            <p:pic>
              <p:nvPicPr>
                <p:cNvPr id="122" name="Freihand 121">
                  <a:extLst>
                    <a:ext uri="{FF2B5EF4-FFF2-40B4-BE49-F238E27FC236}">
                      <a16:creationId xmlns:a16="http://schemas.microsoft.com/office/drawing/2014/main" id="{1F9CE896-DB48-DE6C-AF62-087345F31078}"/>
                    </a:ext>
                  </a:extLst>
                </p:cNvPr>
                <p:cNvPicPr/>
                <p:nvPr/>
              </p:nvPicPr>
              <p:blipFill>
                <a:blip r:embed="rId197"/>
                <a:stretch>
                  <a:fillRect/>
                </a:stretch>
              </p:blipFill>
              <p:spPr>
                <a:xfrm>
                  <a:off x="11465509" y="1887742"/>
                  <a:ext cx="1688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4" name="Freihand 123">
                  <a:extLst>
                    <a:ext uri="{FF2B5EF4-FFF2-40B4-BE49-F238E27FC236}">
                      <a16:creationId xmlns:a16="http://schemas.microsoft.com/office/drawing/2014/main" id="{FD009D41-4A3D-BEE4-226D-DFEA765B0264}"/>
                    </a:ext>
                  </a:extLst>
                </p14:cNvPr>
                <p14:cNvContentPartPr/>
                <p14:nvPr/>
              </p14:nvContentPartPr>
              <p14:xfrm>
                <a:off x="11333749" y="1811062"/>
                <a:ext cx="258840" cy="141480"/>
              </p14:xfrm>
            </p:contentPart>
          </mc:Choice>
          <mc:Fallback>
            <p:pic>
              <p:nvPicPr>
                <p:cNvPr id="124" name="Freihand 123">
                  <a:extLst>
                    <a:ext uri="{FF2B5EF4-FFF2-40B4-BE49-F238E27FC236}">
                      <a16:creationId xmlns:a16="http://schemas.microsoft.com/office/drawing/2014/main" id="{FD009D41-4A3D-BEE4-226D-DFEA765B0264}"/>
                    </a:ext>
                  </a:extLst>
                </p:cNvPr>
                <p:cNvPicPr/>
                <p:nvPr/>
              </p:nvPicPr>
              <p:blipFill>
                <a:blip r:embed="rId199"/>
                <a:stretch>
                  <a:fillRect/>
                </a:stretch>
              </p:blipFill>
              <p:spPr>
                <a:xfrm>
                  <a:off x="11324749" y="1802422"/>
                  <a:ext cx="276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Freihand 124">
                  <a:extLst>
                    <a:ext uri="{FF2B5EF4-FFF2-40B4-BE49-F238E27FC236}">
                      <a16:creationId xmlns:a16="http://schemas.microsoft.com/office/drawing/2014/main" id="{668FB364-C753-368C-A919-C1423AC62D90}"/>
                    </a:ext>
                  </a:extLst>
                </p14:cNvPr>
                <p14:cNvContentPartPr/>
                <p14:nvPr/>
              </p14:nvContentPartPr>
              <p14:xfrm>
                <a:off x="11330869" y="1615582"/>
                <a:ext cx="112320" cy="230760"/>
              </p14:xfrm>
            </p:contentPart>
          </mc:Choice>
          <mc:Fallback>
            <p:pic>
              <p:nvPicPr>
                <p:cNvPr id="125" name="Freihand 124">
                  <a:extLst>
                    <a:ext uri="{FF2B5EF4-FFF2-40B4-BE49-F238E27FC236}">
                      <a16:creationId xmlns:a16="http://schemas.microsoft.com/office/drawing/2014/main" id="{668FB364-C753-368C-A919-C1423AC62D90}"/>
                    </a:ext>
                  </a:extLst>
                </p:cNvPr>
                <p:cNvPicPr/>
                <p:nvPr/>
              </p:nvPicPr>
              <p:blipFill>
                <a:blip r:embed="rId201"/>
                <a:stretch>
                  <a:fillRect/>
                </a:stretch>
              </p:blipFill>
              <p:spPr>
                <a:xfrm>
                  <a:off x="11322229" y="1606942"/>
                  <a:ext cx="129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CA54EBA9-000B-8EC4-31D9-09147B9CE8F7}"/>
                    </a:ext>
                  </a:extLst>
                </p14:cNvPr>
                <p14:cNvContentPartPr/>
                <p14:nvPr/>
              </p14:nvContentPartPr>
              <p14:xfrm>
                <a:off x="11560189" y="1534582"/>
                <a:ext cx="153360" cy="621000"/>
              </p14:xfrm>
            </p:contentPart>
          </mc:Choice>
          <mc:Fallback>
            <p:pic>
              <p:nvPicPr>
                <p:cNvPr id="126" name="Freihand 125">
                  <a:extLst>
                    <a:ext uri="{FF2B5EF4-FFF2-40B4-BE49-F238E27FC236}">
                      <a16:creationId xmlns:a16="http://schemas.microsoft.com/office/drawing/2014/main" id="{CA54EBA9-000B-8EC4-31D9-09147B9CE8F7}"/>
                    </a:ext>
                  </a:extLst>
                </p:cNvPr>
                <p:cNvPicPr/>
                <p:nvPr/>
              </p:nvPicPr>
              <p:blipFill>
                <a:blip r:embed="rId203"/>
                <a:stretch>
                  <a:fillRect/>
                </a:stretch>
              </p:blipFill>
              <p:spPr>
                <a:xfrm>
                  <a:off x="11551189" y="1525582"/>
                  <a:ext cx="17100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Freihand 126">
                  <a:extLst>
                    <a:ext uri="{FF2B5EF4-FFF2-40B4-BE49-F238E27FC236}">
                      <a16:creationId xmlns:a16="http://schemas.microsoft.com/office/drawing/2014/main" id="{B688747D-78EA-4947-0A1E-6CC2D9D42648}"/>
                    </a:ext>
                  </a:extLst>
                </p14:cNvPr>
                <p14:cNvContentPartPr/>
                <p14:nvPr/>
              </p14:nvContentPartPr>
              <p14:xfrm>
                <a:off x="11235109" y="1647622"/>
                <a:ext cx="283680" cy="665640"/>
              </p14:xfrm>
            </p:contentPart>
          </mc:Choice>
          <mc:Fallback>
            <p:pic>
              <p:nvPicPr>
                <p:cNvPr id="127" name="Freihand 126">
                  <a:extLst>
                    <a:ext uri="{FF2B5EF4-FFF2-40B4-BE49-F238E27FC236}">
                      <a16:creationId xmlns:a16="http://schemas.microsoft.com/office/drawing/2014/main" id="{B688747D-78EA-4947-0A1E-6CC2D9D42648}"/>
                    </a:ext>
                  </a:extLst>
                </p:cNvPr>
                <p:cNvPicPr/>
                <p:nvPr/>
              </p:nvPicPr>
              <p:blipFill>
                <a:blip r:embed="rId205"/>
                <a:stretch>
                  <a:fillRect/>
                </a:stretch>
              </p:blipFill>
              <p:spPr>
                <a:xfrm>
                  <a:off x="11226109" y="1638622"/>
                  <a:ext cx="30132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Freihand 127">
                  <a:extLst>
                    <a:ext uri="{FF2B5EF4-FFF2-40B4-BE49-F238E27FC236}">
                      <a16:creationId xmlns:a16="http://schemas.microsoft.com/office/drawing/2014/main" id="{E0C07A19-3FD5-6A52-6961-4A84A98356C5}"/>
                    </a:ext>
                  </a:extLst>
                </p14:cNvPr>
                <p14:cNvContentPartPr/>
                <p14:nvPr/>
              </p14:nvContentPartPr>
              <p14:xfrm>
                <a:off x="11484229" y="1305982"/>
                <a:ext cx="132480" cy="114840"/>
              </p14:xfrm>
            </p:contentPart>
          </mc:Choice>
          <mc:Fallback>
            <p:pic>
              <p:nvPicPr>
                <p:cNvPr id="128" name="Freihand 127">
                  <a:extLst>
                    <a:ext uri="{FF2B5EF4-FFF2-40B4-BE49-F238E27FC236}">
                      <a16:creationId xmlns:a16="http://schemas.microsoft.com/office/drawing/2014/main" id="{E0C07A19-3FD5-6A52-6961-4A84A98356C5}"/>
                    </a:ext>
                  </a:extLst>
                </p:cNvPr>
                <p:cNvPicPr/>
                <p:nvPr/>
              </p:nvPicPr>
              <p:blipFill>
                <a:blip r:embed="rId207"/>
                <a:stretch>
                  <a:fillRect/>
                </a:stretch>
              </p:blipFill>
              <p:spPr>
                <a:xfrm>
                  <a:off x="11475229" y="1296982"/>
                  <a:ext cx="150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Freihand 128">
                  <a:extLst>
                    <a:ext uri="{FF2B5EF4-FFF2-40B4-BE49-F238E27FC236}">
                      <a16:creationId xmlns:a16="http://schemas.microsoft.com/office/drawing/2014/main" id="{9A8A27C9-B5EC-240C-A4C5-D2CCABA22BEC}"/>
                    </a:ext>
                  </a:extLst>
                </p14:cNvPr>
                <p14:cNvContentPartPr/>
                <p14:nvPr/>
              </p14:nvContentPartPr>
              <p14:xfrm>
                <a:off x="11684749" y="1112302"/>
                <a:ext cx="153000" cy="249480"/>
              </p14:xfrm>
            </p:contentPart>
          </mc:Choice>
          <mc:Fallback>
            <p:pic>
              <p:nvPicPr>
                <p:cNvPr id="129" name="Freihand 128">
                  <a:extLst>
                    <a:ext uri="{FF2B5EF4-FFF2-40B4-BE49-F238E27FC236}">
                      <a16:creationId xmlns:a16="http://schemas.microsoft.com/office/drawing/2014/main" id="{9A8A27C9-B5EC-240C-A4C5-D2CCABA22BEC}"/>
                    </a:ext>
                  </a:extLst>
                </p:cNvPr>
                <p:cNvPicPr/>
                <p:nvPr/>
              </p:nvPicPr>
              <p:blipFill>
                <a:blip r:embed="rId209"/>
                <a:stretch>
                  <a:fillRect/>
                </a:stretch>
              </p:blipFill>
              <p:spPr>
                <a:xfrm>
                  <a:off x="11676109" y="1103302"/>
                  <a:ext cx="1706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1" name="Freihand 130">
                  <a:extLst>
                    <a:ext uri="{FF2B5EF4-FFF2-40B4-BE49-F238E27FC236}">
                      <a16:creationId xmlns:a16="http://schemas.microsoft.com/office/drawing/2014/main" id="{65A800C0-FF77-EC03-F300-DC0A4F8DF5B3}"/>
                    </a:ext>
                  </a:extLst>
                </p14:cNvPr>
                <p14:cNvContentPartPr/>
                <p14:nvPr/>
              </p14:nvContentPartPr>
              <p14:xfrm>
                <a:off x="8385709" y="674542"/>
                <a:ext cx="2720520" cy="804600"/>
              </p14:xfrm>
            </p:contentPart>
          </mc:Choice>
          <mc:Fallback>
            <p:pic>
              <p:nvPicPr>
                <p:cNvPr id="131" name="Freihand 130">
                  <a:extLst>
                    <a:ext uri="{FF2B5EF4-FFF2-40B4-BE49-F238E27FC236}">
                      <a16:creationId xmlns:a16="http://schemas.microsoft.com/office/drawing/2014/main" id="{65A800C0-FF77-EC03-F300-DC0A4F8DF5B3}"/>
                    </a:ext>
                  </a:extLst>
                </p:cNvPr>
                <p:cNvPicPr/>
                <p:nvPr/>
              </p:nvPicPr>
              <p:blipFill>
                <a:blip r:embed="rId211"/>
                <a:stretch>
                  <a:fillRect/>
                </a:stretch>
              </p:blipFill>
              <p:spPr>
                <a:xfrm>
                  <a:off x="8376709" y="665902"/>
                  <a:ext cx="2738160" cy="822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2" name="Freihand 131">
                  <a:extLst>
                    <a:ext uri="{FF2B5EF4-FFF2-40B4-BE49-F238E27FC236}">
                      <a16:creationId xmlns:a16="http://schemas.microsoft.com/office/drawing/2014/main" id="{BB2E533A-B732-B6D5-F63B-B1764B67EA0D}"/>
                    </a:ext>
                  </a:extLst>
                </p14:cNvPr>
                <p14:cNvContentPartPr/>
                <p14:nvPr/>
              </p14:nvContentPartPr>
              <p14:xfrm>
                <a:off x="8233789" y="534502"/>
                <a:ext cx="306000" cy="430920"/>
              </p14:xfrm>
            </p:contentPart>
          </mc:Choice>
          <mc:Fallback>
            <p:pic>
              <p:nvPicPr>
                <p:cNvPr id="132" name="Freihand 131">
                  <a:extLst>
                    <a:ext uri="{FF2B5EF4-FFF2-40B4-BE49-F238E27FC236}">
                      <a16:creationId xmlns:a16="http://schemas.microsoft.com/office/drawing/2014/main" id="{BB2E533A-B732-B6D5-F63B-B1764B67EA0D}"/>
                    </a:ext>
                  </a:extLst>
                </p:cNvPr>
                <p:cNvPicPr/>
                <p:nvPr/>
              </p:nvPicPr>
              <p:blipFill>
                <a:blip r:embed="rId213"/>
                <a:stretch>
                  <a:fillRect/>
                </a:stretch>
              </p:blipFill>
              <p:spPr>
                <a:xfrm>
                  <a:off x="8224789" y="525862"/>
                  <a:ext cx="3236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6" name="Freihand 145">
                  <a:extLst>
                    <a:ext uri="{FF2B5EF4-FFF2-40B4-BE49-F238E27FC236}">
                      <a16:creationId xmlns:a16="http://schemas.microsoft.com/office/drawing/2014/main" id="{8C33FFF4-1368-13B5-37C7-624FBDE82AD8}"/>
                    </a:ext>
                  </a:extLst>
                </p14:cNvPr>
                <p14:cNvContentPartPr/>
                <p14:nvPr/>
              </p14:nvContentPartPr>
              <p14:xfrm>
                <a:off x="1339429" y="3564262"/>
                <a:ext cx="688680" cy="423000"/>
              </p14:xfrm>
            </p:contentPart>
          </mc:Choice>
          <mc:Fallback>
            <p:pic>
              <p:nvPicPr>
                <p:cNvPr id="146" name="Freihand 145">
                  <a:extLst>
                    <a:ext uri="{FF2B5EF4-FFF2-40B4-BE49-F238E27FC236}">
                      <a16:creationId xmlns:a16="http://schemas.microsoft.com/office/drawing/2014/main" id="{8C33FFF4-1368-13B5-37C7-624FBDE82AD8}"/>
                    </a:ext>
                  </a:extLst>
                </p:cNvPr>
                <p:cNvPicPr/>
                <p:nvPr/>
              </p:nvPicPr>
              <p:blipFill>
                <a:blip r:embed="rId215"/>
                <a:stretch>
                  <a:fillRect/>
                </a:stretch>
              </p:blipFill>
              <p:spPr>
                <a:xfrm>
                  <a:off x="1330429" y="3555262"/>
                  <a:ext cx="70632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9415AD9D-A5D7-D515-1A6A-F24D0D863A77}"/>
                    </a:ext>
                  </a:extLst>
                </p14:cNvPr>
                <p14:cNvContentPartPr/>
                <p14:nvPr/>
              </p14:nvContentPartPr>
              <p14:xfrm>
                <a:off x="333589" y="3719782"/>
                <a:ext cx="30240" cy="227160"/>
              </p14:xfrm>
            </p:contentPart>
          </mc:Choice>
          <mc:Fallback>
            <p:pic>
              <p:nvPicPr>
                <p:cNvPr id="141" name="Freihand 140">
                  <a:extLst>
                    <a:ext uri="{FF2B5EF4-FFF2-40B4-BE49-F238E27FC236}">
                      <a16:creationId xmlns:a16="http://schemas.microsoft.com/office/drawing/2014/main" id="{9415AD9D-A5D7-D515-1A6A-F24D0D863A77}"/>
                    </a:ext>
                  </a:extLst>
                </p:cNvPr>
                <p:cNvPicPr/>
                <p:nvPr/>
              </p:nvPicPr>
              <p:blipFill>
                <a:blip r:embed="rId217"/>
                <a:stretch>
                  <a:fillRect/>
                </a:stretch>
              </p:blipFill>
              <p:spPr>
                <a:xfrm>
                  <a:off x="324949" y="3710782"/>
                  <a:ext cx="478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59859BE6-4A01-E6FC-2FEF-66C33B30AF7B}"/>
                    </a:ext>
                  </a:extLst>
                </p14:cNvPr>
                <p14:cNvContentPartPr/>
                <p14:nvPr/>
              </p14:nvContentPartPr>
              <p14:xfrm>
                <a:off x="188149" y="3680542"/>
                <a:ext cx="253080" cy="262080"/>
              </p14:xfrm>
            </p:contentPart>
          </mc:Choice>
          <mc:Fallback>
            <p:pic>
              <p:nvPicPr>
                <p:cNvPr id="142" name="Freihand 141">
                  <a:extLst>
                    <a:ext uri="{FF2B5EF4-FFF2-40B4-BE49-F238E27FC236}">
                      <a16:creationId xmlns:a16="http://schemas.microsoft.com/office/drawing/2014/main" id="{59859BE6-4A01-E6FC-2FEF-66C33B30AF7B}"/>
                    </a:ext>
                  </a:extLst>
                </p:cNvPr>
                <p:cNvPicPr/>
                <p:nvPr/>
              </p:nvPicPr>
              <p:blipFill>
                <a:blip r:embed="rId219"/>
                <a:stretch>
                  <a:fillRect/>
                </a:stretch>
              </p:blipFill>
              <p:spPr>
                <a:xfrm>
                  <a:off x="179509" y="3671902"/>
                  <a:ext cx="2707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4C61BA58-3246-547B-E53C-BD0688296520}"/>
                    </a:ext>
                  </a:extLst>
                </p14:cNvPr>
                <p14:cNvContentPartPr/>
                <p14:nvPr/>
              </p14:nvContentPartPr>
              <p14:xfrm>
                <a:off x="508909" y="3783142"/>
                <a:ext cx="342000" cy="141120"/>
              </p14:xfrm>
            </p:contentPart>
          </mc:Choice>
          <mc:Fallback>
            <p:pic>
              <p:nvPicPr>
                <p:cNvPr id="143" name="Freihand 142">
                  <a:extLst>
                    <a:ext uri="{FF2B5EF4-FFF2-40B4-BE49-F238E27FC236}">
                      <a16:creationId xmlns:a16="http://schemas.microsoft.com/office/drawing/2014/main" id="{4C61BA58-3246-547B-E53C-BD0688296520}"/>
                    </a:ext>
                  </a:extLst>
                </p:cNvPr>
                <p:cNvPicPr/>
                <p:nvPr/>
              </p:nvPicPr>
              <p:blipFill>
                <a:blip r:embed="rId221"/>
                <a:stretch>
                  <a:fillRect/>
                </a:stretch>
              </p:blipFill>
              <p:spPr>
                <a:xfrm>
                  <a:off x="500269" y="3774142"/>
                  <a:ext cx="359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9D414AFD-884C-393B-582E-49E9838A99B7}"/>
                    </a:ext>
                  </a:extLst>
                </p14:cNvPr>
                <p14:cNvContentPartPr/>
                <p14:nvPr/>
              </p14:nvContentPartPr>
              <p14:xfrm>
                <a:off x="790789" y="3704662"/>
                <a:ext cx="45720" cy="11160"/>
              </p14:xfrm>
            </p:contentPart>
          </mc:Choice>
          <mc:Fallback>
            <p:pic>
              <p:nvPicPr>
                <p:cNvPr id="144" name="Freihand 143">
                  <a:extLst>
                    <a:ext uri="{FF2B5EF4-FFF2-40B4-BE49-F238E27FC236}">
                      <a16:creationId xmlns:a16="http://schemas.microsoft.com/office/drawing/2014/main" id="{9D414AFD-884C-393B-582E-49E9838A99B7}"/>
                    </a:ext>
                  </a:extLst>
                </p:cNvPr>
                <p:cNvPicPr/>
                <p:nvPr/>
              </p:nvPicPr>
              <p:blipFill>
                <a:blip r:embed="rId223"/>
                <a:stretch>
                  <a:fillRect/>
                </a:stretch>
              </p:blipFill>
              <p:spPr>
                <a:xfrm>
                  <a:off x="782149" y="3695662"/>
                  <a:ext cx="63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6B7DF512-3D07-912F-5155-06283877BE16}"/>
                    </a:ext>
                  </a:extLst>
                </p14:cNvPr>
                <p14:cNvContentPartPr/>
                <p14:nvPr/>
              </p14:nvContentPartPr>
              <p14:xfrm>
                <a:off x="968989" y="3738142"/>
                <a:ext cx="57240" cy="334800"/>
              </p14:xfrm>
            </p:contentPart>
          </mc:Choice>
          <mc:Fallback>
            <p:pic>
              <p:nvPicPr>
                <p:cNvPr id="145" name="Freihand 144">
                  <a:extLst>
                    <a:ext uri="{FF2B5EF4-FFF2-40B4-BE49-F238E27FC236}">
                      <a16:creationId xmlns:a16="http://schemas.microsoft.com/office/drawing/2014/main" id="{6B7DF512-3D07-912F-5155-06283877BE16}"/>
                    </a:ext>
                  </a:extLst>
                </p:cNvPr>
                <p:cNvPicPr/>
                <p:nvPr/>
              </p:nvPicPr>
              <p:blipFill>
                <a:blip r:embed="rId225"/>
                <a:stretch>
                  <a:fillRect/>
                </a:stretch>
              </p:blipFill>
              <p:spPr>
                <a:xfrm>
                  <a:off x="960349" y="3729502"/>
                  <a:ext cx="7488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8" name="Freihand 147">
                  <a:extLst>
                    <a:ext uri="{FF2B5EF4-FFF2-40B4-BE49-F238E27FC236}">
                      <a16:creationId xmlns:a16="http://schemas.microsoft.com/office/drawing/2014/main" id="{C2674362-5452-A2F7-5E0D-37086614F62C}"/>
                    </a:ext>
                  </a:extLst>
                </p14:cNvPr>
                <p14:cNvContentPartPr/>
                <p14:nvPr/>
              </p14:nvContentPartPr>
              <p14:xfrm>
                <a:off x="297589" y="4166902"/>
                <a:ext cx="291600" cy="230760"/>
              </p14:xfrm>
            </p:contentPart>
          </mc:Choice>
          <mc:Fallback>
            <p:pic>
              <p:nvPicPr>
                <p:cNvPr id="148" name="Freihand 147">
                  <a:extLst>
                    <a:ext uri="{FF2B5EF4-FFF2-40B4-BE49-F238E27FC236}">
                      <a16:creationId xmlns:a16="http://schemas.microsoft.com/office/drawing/2014/main" id="{C2674362-5452-A2F7-5E0D-37086614F62C}"/>
                    </a:ext>
                  </a:extLst>
                </p:cNvPr>
                <p:cNvPicPr/>
                <p:nvPr/>
              </p:nvPicPr>
              <p:blipFill>
                <a:blip r:embed="rId227"/>
                <a:stretch>
                  <a:fillRect/>
                </a:stretch>
              </p:blipFill>
              <p:spPr>
                <a:xfrm>
                  <a:off x="288949" y="4158262"/>
                  <a:ext cx="309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 name="Freihand 148">
                  <a:extLst>
                    <a:ext uri="{FF2B5EF4-FFF2-40B4-BE49-F238E27FC236}">
                      <a16:creationId xmlns:a16="http://schemas.microsoft.com/office/drawing/2014/main" id="{B6C5D0C9-B170-D220-BB24-A31D432BEECC}"/>
                    </a:ext>
                  </a:extLst>
                </p14:cNvPr>
                <p14:cNvContentPartPr/>
                <p14:nvPr/>
              </p14:nvContentPartPr>
              <p14:xfrm>
                <a:off x="673789" y="4099222"/>
                <a:ext cx="123480" cy="218520"/>
              </p14:xfrm>
            </p:contentPart>
          </mc:Choice>
          <mc:Fallback>
            <p:pic>
              <p:nvPicPr>
                <p:cNvPr id="149" name="Freihand 148">
                  <a:extLst>
                    <a:ext uri="{FF2B5EF4-FFF2-40B4-BE49-F238E27FC236}">
                      <a16:creationId xmlns:a16="http://schemas.microsoft.com/office/drawing/2014/main" id="{B6C5D0C9-B170-D220-BB24-A31D432BEECC}"/>
                    </a:ext>
                  </a:extLst>
                </p:cNvPr>
                <p:cNvPicPr/>
                <p:nvPr/>
              </p:nvPicPr>
              <p:blipFill>
                <a:blip r:embed="rId229"/>
                <a:stretch>
                  <a:fillRect/>
                </a:stretch>
              </p:blipFill>
              <p:spPr>
                <a:xfrm>
                  <a:off x="665149" y="4090222"/>
                  <a:ext cx="141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0" name="Freihand 149">
                  <a:extLst>
                    <a:ext uri="{FF2B5EF4-FFF2-40B4-BE49-F238E27FC236}">
                      <a16:creationId xmlns:a16="http://schemas.microsoft.com/office/drawing/2014/main" id="{F2B44078-7A0C-814B-CFDA-4CB10F440C0C}"/>
                    </a:ext>
                  </a:extLst>
                </p14:cNvPr>
                <p14:cNvContentPartPr/>
                <p14:nvPr/>
              </p14:nvContentPartPr>
              <p14:xfrm>
                <a:off x="689269" y="4208662"/>
                <a:ext cx="99000" cy="19800"/>
              </p14:xfrm>
            </p:contentPart>
          </mc:Choice>
          <mc:Fallback>
            <p:pic>
              <p:nvPicPr>
                <p:cNvPr id="150" name="Freihand 149">
                  <a:extLst>
                    <a:ext uri="{FF2B5EF4-FFF2-40B4-BE49-F238E27FC236}">
                      <a16:creationId xmlns:a16="http://schemas.microsoft.com/office/drawing/2014/main" id="{F2B44078-7A0C-814B-CFDA-4CB10F440C0C}"/>
                    </a:ext>
                  </a:extLst>
                </p:cNvPr>
                <p:cNvPicPr/>
                <p:nvPr/>
              </p:nvPicPr>
              <p:blipFill>
                <a:blip r:embed="rId231"/>
                <a:stretch>
                  <a:fillRect/>
                </a:stretch>
              </p:blipFill>
              <p:spPr>
                <a:xfrm>
                  <a:off x="680269" y="4200022"/>
                  <a:ext cx="116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Freihand 150">
                  <a:extLst>
                    <a:ext uri="{FF2B5EF4-FFF2-40B4-BE49-F238E27FC236}">
                      <a16:creationId xmlns:a16="http://schemas.microsoft.com/office/drawing/2014/main" id="{46FF1696-2519-6A88-F47F-2FDD2C513302}"/>
                    </a:ext>
                  </a:extLst>
                </p14:cNvPr>
                <p14:cNvContentPartPr/>
                <p14:nvPr/>
              </p14:nvContentPartPr>
              <p14:xfrm>
                <a:off x="894829" y="4112182"/>
                <a:ext cx="136800" cy="195120"/>
              </p14:xfrm>
            </p:contentPart>
          </mc:Choice>
          <mc:Fallback>
            <p:pic>
              <p:nvPicPr>
                <p:cNvPr id="151" name="Freihand 150">
                  <a:extLst>
                    <a:ext uri="{FF2B5EF4-FFF2-40B4-BE49-F238E27FC236}">
                      <a16:creationId xmlns:a16="http://schemas.microsoft.com/office/drawing/2014/main" id="{46FF1696-2519-6A88-F47F-2FDD2C513302}"/>
                    </a:ext>
                  </a:extLst>
                </p:cNvPr>
                <p:cNvPicPr/>
                <p:nvPr/>
              </p:nvPicPr>
              <p:blipFill>
                <a:blip r:embed="rId233"/>
                <a:stretch>
                  <a:fillRect/>
                </a:stretch>
              </p:blipFill>
              <p:spPr>
                <a:xfrm>
                  <a:off x="885829" y="4103542"/>
                  <a:ext cx="154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2" name="Freihand 151">
                  <a:extLst>
                    <a:ext uri="{FF2B5EF4-FFF2-40B4-BE49-F238E27FC236}">
                      <a16:creationId xmlns:a16="http://schemas.microsoft.com/office/drawing/2014/main" id="{D4A78E0A-C276-2997-79E1-28B553F7FA35}"/>
                    </a:ext>
                  </a:extLst>
                </p14:cNvPr>
                <p14:cNvContentPartPr/>
                <p14:nvPr/>
              </p14:nvContentPartPr>
              <p14:xfrm>
                <a:off x="1322869" y="4207582"/>
                <a:ext cx="250200" cy="13320"/>
              </p14:xfrm>
            </p:contentPart>
          </mc:Choice>
          <mc:Fallback>
            <p:pic>
              <p:nvPicPr>
                <p:cNvPr id="152" name="Freihand 151">
                  <a:extLst>
                    <a:ext uri="{FF2B5EF4-FFF2-40B4-BE49-F238E27FC236}">
                      <a16:creationId xmlns:a16="http://schemas.microsoft.com/office/drawing/2014/main" id="{D4A78E0A-C276-2997-79E1-28B553F7FA35}"/>
                    </a:ext>
                  </a:extLst>
                </p:cNvPr>
                <p:cNvPicPr/>
                <p:nvPr/>
              </p:nvPicPr>
              <p:blipFill>
                <a:blip r:embed="rId235"/>
                <a:stretch>
                  <a:fillRect/>
                </a:stretch>
              </p:blipFill>
              <p:spPr>
                <a:xfrm>
                  <a:off x="1314229" y="4198942"/>
                  <a:ext cx="267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3" name="Freihand 152">
                  <a:extLst>
                    <a:ext uri="{FF2B5EF4-FFF2-40B4-BE49-F238E27FC236}">
                      <a16:creationId xmlns:a16="http://schemas.microsoft.com/office/drawing/2014/main" id="{E2F08630-38E7-10EB-571B-F9C659291676}"/>
                    </a:ext>
                  </a:extLst>
                </p14:cNvPr>
                <p14:cNvContentPartPr/>
                <p14:nvPr/>
              </p14:nvContentPartPr>
              <p14:xfrm>
                <a:off x="1587109" y="4125142"/>
                <a:ext cx="65520" cy="213840"/>
              </p14:xfrm>
            </p:contentPart>
          </mc:Choice>
          <mc:Fallback>
            <p:pic>
              <p:nvPicPr>
                <p:cNvPr id="153" name="Freihand 152">
                  <a:extLst>
                    <a:ext uri="{FF2B5EF4-FFF2-40B4-BE49-F238E27FC236}">
                      <a16:creationId xmlns:a16="http://schemas.microsoft.com/office/drawing/2014/main" id="{E2F08630-38E7-10EB-571B-F9C659291676}"/>
                    </a:ext>
                  </a:extLst>
                </p:cNvPr>
                <p:cNvPicPr/>
                <p:nvPr/>
              </p:nvPicPr>
              <p:blipFill>
                <a:blip r:embed="rId237"/>
                <a:stretch>
                  <a:fillRect/>
                </a:stretch>
              </p:blipFill>
              <p:spPr>
                <a:xfrm>
                  <a:off x="1578109" y="4116502"/>
                  <a:ext cx="831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4" name="Freihand 153">
                  <a:extLst>
                    <a:ext uri="{FF2B5EF4-FFF2-40B4-BE49-F238E27FC236}">
                      <a16:creationId xmlns:a16="http://schemas.microsoft.com/office/drawing/2014/main" id="{37591582-FA24-F00B-9EE6-D89F164F46AE}"/>
                    </a:ext>
                  </a:extLst>
                </p14:cNvPr>
                <p14:cNvContentPartPr/>
                <p14:nvPr/>
              </p14:nvContentPartPr>
              <p14:xfrm>
                <a:off x="1899949" y="4014982"/>
                <a:ext cx="157680" cy="209160"/>
              </p14:xfrm>
            </p:contentPart>
          </mc:Choice>
          <mc:Fallback>
            <p:pic>
              <p:nvPicPr>
                <p:cNvPr id="154" name="Freihand 153">
                  <a:extLst>
                    <a:ext uri="{FF2B5EF4-FFF2-40B4-BE49-F238E27FC236}">
                      <a16:creationId xmlns:a16="http://schemas.microsoft.com/office/drawing/2014/main" id="{37591582-FA24-F00B-9EE6-D89F164F46AE}"/>
                    </a:ext>
                  </a:extLst>
                </p:cNvPr>
                <p:cNvPicPr/>
                <p:nvPr/>
              </p:nvPicPr>
              <p:blipFill>
                <a:blip r:embed="rId239"/>
                <a:stretch>
                  <a:fillRect/>
                </a:stretch>
              </p:blipFill>
              <p:spPr>
                <a:xfrm>
                  <a:off x="1890949" y="4005982"/>
                  <a:ext cx="175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5" name="Freihand 154">
                  <a:extLst>
                    <a:ext uri="{FF2B5EF4-FFF2-40B4-BE49-F238E27FC236}">
                      <a16:creationId xmlns:a16="http://schemas.microsoft.com/office/drawing/2014/main" id="{FBFCBA9E-8C13-679E-BE6B-0A4063BB2C53}"/>
                    </a:ext>
                  </a:extLst>
                </p14:cNvPr>
                <p14:cNvContentPartPr/>
                <p14:nvPr/>
              </p14:nvContentPartPr>
              <p14:xfrm>
                <a:off x="2085349" y="3991942"/>
                <a:ext cx="160560" cy="249120"/>
              </p14:xfrm>
            </p:contentPart>
          </mc:Choice>
          <mc:Fallback>
            <p:pic>
              <p:nvPicPr>
                <p:cNvPr id="155" name="Freihand 154">
                  <a:extLst>
                    <a:ext uri="{FF2B5EF4-FFF2-40B4-BE49-F238E27FC236}">
                      <a16:creationId xmlns:a16="http://schemas.microsoft.com/office/drawing/2014/main" id="{FBFCBA9E-8C13-679E-BE6B-0A4063BB2C53}"/>
                    </a:ext>
                  </a:extLst>
                </p:cNvPr>
                <p:cNvPicPr/>
                <p:nvPr/>
              </p:nvPicPr>
              <p:blipFill>
                <a:blip r:embed="rId241"/>
                <a:stretch>
                  <a:fillRect/>
                </a:stretch>
              </p:blipFill>
              <p:spPr>
                <a:xfrm>
                  <a:off x="2076349" y="3983302"/>
                  <a:ext cx="1782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9" name="Freihand 158">
                  <a:extLst>
                    <a:ext uri="{FF2B5EF4-FFF2-40B4-BE49-F238E27FC236}">
                      <a16:creationId xmlns:a16="http://schemas.microsoft.com/office/drawing/2014/main" id="{0B538D53-180F-9DFC-01DE-F6952D20762D}"/>
                    </a:ext>
                  </a:extLst>
                </p14:cNvPr>
                <p14:cNvContentPartPr/>
                <p14:nvPr/>
              </p14:nvContentPartPr>
              <p14:xfrm>
                <a:off x="2730829" y="4053862"/>
                <a:ext cx="236520" cy="95040"/>
              </p14:xfrm>
            </p:contentPart>
          </mc:Choice>
          <mc:Fallback>
            <p:pic>
              <p:nvPicPr>
                <p:cNvPr id="159" name="Freihand 158">
                  <a:extLst>
                    <a:ext uri="{FF2B5EF4-FFF2-40B4-BE49-F238E27FC236}">
                      <a16:creationId xmlns:a16="http://schemas.microsoft.com/office/drawing/2014/main" id="{0B538D53-180F-9DFC-01DE-F6952D20762D}"/>
                    </a:ext>
                  </a:extLst>
                </p:cNvPr>
                <p:cNvPicPr/>
                <p:nvPr/>
              </p:nvPicPr>
              <p:blipFill>
                <a:blip r:embed="rId243"/>
                <a:stretch>
                  <a:fillRect/>
                </a:stretch>
              </p:blipFill>
              <p:spPr>
                <a:xfrm>
                  <a:off x="2721829" y="4045222"/>
                  <a:ext cx="254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7" name="Freihand 166">
                  <a:extLst>
                    <a:ext uri="{FF2B5EF4-FFF2-40B4-BE49-F238E27FC236}">
                      <a16:creationId xmlns:a16="http://schemas.microsoft.com/office/drawing/2014/main" id="{F6B8A718-F811-FEA5-5996-49883C6BB182}"/>
                    </a:ext>
                  </a:extLst>
                </p14:cNvPr>
                <p14:cNvContentPartPr/>
                <p14:nvPr/>
              </p14:nvContentPartPr>
              <p14:xfrm>
                <a:off x="560389" y="4579102"/>
                <a:ext cx="601920" cy="171000"/>
              </p14:xfrm>
            </p:contentPart>
          </mc:Choice>
          <mc:Fallback>
            <p:pic>
              <p:nvPicPr>
                <p:cNvPr id="167" name="Freihand 166">
                  <a:extLst>
                    <a:ext uri="{FF2B5EF4-FFF2-40B4-BE49-F238E27FC236}">
                      <a16:creationId xmlns:a16="http://schemas.microsoft.com/office/drawing/2014/main" id="{F6B8A718-F811-FEA5-5996-49883C6BB182}"/>
                    </a:ext>
                  </a:extLst>
                </p:cNvPr>
                <p:cNvPicPr/>
                <p:nvPr/>
              </p:nvPicPr>
              <p:blipFill>
                <a:blip r:embed="rId245"/>
                <a:stretch>
                  <a:fillRect/>
                </a:stretch>
              </p:blipFill>
              <p:spPr>
                <a:xfrm>
                  <a:off x="551389" y="4570462"/>
                  <a:ext cx="619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8" name="Freihand 167">
                  <a:extLst>
                    <a:ext uri="{FF2B5EF4-FFF2-40B4-BE49-F238E27FC236}">
                      <a16:creationId xmlns:a16="http://schemas.microsoft.com/office/drawing/2014/main" id="{4F04A6FC-1172-A510-F784-2F6F90DBF212}"/>
                    </a:ext>
                  </a:extLst>
                </p14:cNvPr>
                <p14:cNvContentPartPr/>
                <p14:nvPr/>
              </p14:nvContentPartPr>
              <p14:xfrm>
                <a:off x="1094989" y="4476142"/>
                <a:ext cx="9720" cy="9000"/>
              </p14:xfrm>
            </p:contentPart>
          </mc:Choice>
          <mc:Fallback>
            <p:pic>
              <p:nvPicPr>
                <p:cNvPr id="168" name="Freihand 167">
                  <a:extLst>
                    <a:ext uri="{FF2B5EF4-FFF2-40B4-BE49-F238E27FC236}">
                      <a16:creationId xmlns:a16="http://schemas.microsoft.com/office/drawing/2014/main" id="{4F04A6FC-1172-A510-F784-2F6F90DBF212}"/>
                    </a:ext>
                  </a:extLst>
                </p:cNvPr>
                <p:cNvPicPr/>
                <p:nvPr/>
              </p:nvPicPr>
              <p:blipFill>
                <a:blip r:embed="rId247"/>
                <a:stretch>
                  <a:fillRect/>
                </a:stretch>
              </p:blipFill>
              <p:spPr>
                <a:xfrm>
                  <a:off x="1085989" y="4467142"/>
                  <a:ext cx="27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9" name="Freihand 168">
                  <a:extLst>
                    <a:ext uri="{FF2B5EF4-FFF2-40B4-BE49-F238E27FC236}">
                      <a16:creationId xmlns:a16="http://schemas.microsoft.com/office/drawing/2014/main" id="{88BA8F0C-D4BB-A7EB-5C86-E858D19A060D}"/>
                    </a:ext>
                  </a:extLst>
                </p14:cNvPr>
                <p14:cNvContentPartPr/>
                <p14:nvPr/>
              </p14:nvContentPartPr>
              <p14:xfrm>
                <a:off x="1579909" y="4472542"/>
                <a:ext cx="182520" cy="189000"/>
              </p14:xfrm>
            </p:contentPart>
          </mc:Choice>
          <mc:Fallback>
            <p:pic>
              <p:nvPicPr>
                <p:cNvPr id="169" name="Freihand 168">
                  <a:extLst>
                    <a:ext uri="{FF2B5EF4-FFF2-40B4-BE49-F238E27FC236}">
                      <a16:creationId xmlns:a16="http://schemas.microsoft.com/office/drawing/2014/main" id="{88BA8F0C-D4BB-A7EB-5C86-E858D19A060D}"/>
                    </a:ext>
                  </a:extLst>
                </p:cNvPr>
                <p:cNvPicPr/>
                <p:nvPr/>
              </p:nvPicPr>
              <p:blipFill>
                <a:blip r:embed="rId249"/>
                <a:stretch>
                  <a:fillRect/>
                </a:stretch>
              </p:blipFill>
              <p:spPr>
                <a:xfrm>
                  <a:off x="1570909" y="4463902"/>
                  <a:ext cx="2001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0" name="Freihand 169">
                  <a:extLst>
                    <a:ext uri="{FF2B5EF4-FFF2-40B4-BE49-F238E27FC236}">
                      <a16:creationId xmlns:a16="http://schemas.microsoft.com/office/drawing/2014/main" id="{4E0FC8F3-4467-F4DF-C444-A96088102A73}"/>
                    </a:ext>
                  </a:extLst>
                </p14:cNvPr>
                <p14:cNvContentPartPr/>
                <p14:nvPr/>
              </p14:nvContentPartPr>
              <p14:xfrm>
                <a:off x="1817869" y="4484782"/>
                <a:ext cx="99360" cy="154440"/>
              </p14:xfrm>
            </p:contentPart>
          </mc:Choice>
          <mc:Fallback>
            <p:pic>
              <p:nvPicPr>
                <p:cNvPr id="170" name="Freihand 169">
                  <a:extLst>
                    <a:ext uri="{FF2B5EF4-FFF2-40B4-BE49-F238E27FC236}">
                      <a16:creationId xmlns:a16="http://schemas.microsoft.com/office/drawing/2014/main" id="{4E0FC8F3-4467-F4DF-C444-A96088102A73}"/>
                    </a:ext>
                  </a:extLst>
                </p:cNvPr>
                <p:cNvPicPr/>
                <p:nvPr/>
              </p:nvPicPr>
              <p:blipFill>
                <a:blip r:embed="rId251"/>
                <a:stretch>
                  <a:fillRect/>
                </a:stretch>
              </p:blipFill>
              <p:spPr>
                <a:xfrm>
                  <a:off x="1809229" y="4476142"/>
                  <a:ext cx="117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1" name="Freihand 170">
                  <a:extLst>
                    <a:ext uri="{FF2B5EF4-FFF2-40B4-BE49-F238E27FC236}">
                      <a16:creationId xmlns:a16="http://schemas.microsoft.com/office/drawing/2014/main" id="{DF4AD1FB-E3CD-9E67-9D6C-C861EFF09CA1}"/>
                    </a:ext>
                  </a:extLst>
                </p14:cNvPr>
                <p14:cNvContentPartPr/>
                <p14:nvPr/>
              </p14:nvContentPartPr>
              <p14:xfrm>
                <a:off x="1997509" y="4468942"/>
                <a:ext cx="113760" cy="148680"/>
              </p14:xfrm>
            </p:contentPart>
          </mc:Choice>
          <mc:Fallback>
            <p:pic>
              <p:nvPicPr>
                <p:cNvPr id="171" name="Freihand 170">
                  <a:extLst>
                    <a:ext uri="{FF2B5EF4-FFF2-40B4-BE49-F238E27FC236}">
                      <a16:creationId xmlns:a16="http://schemas.microsoft.com/office/drawing/2014/main" id="{DF4AD1FB-E3CD-9E67-9D6C-C861EFF09CA1}"/>
                    </a:ext>
                  </a:extLst>
                </p:cNvPr>
                <p:cNvPicPr/>
                <p:nvPr/>
              </p:nvPicPr>
              <p:blipFill>
                <a:blip r:embed="rId253"/>
                <a:stretch>
                  <a:fillRect/>
                </a:stretch>
              </p:blipFill>
              <p:spPr>
                <a:xfrm>
                  <a:off x="1988869" y="4459942"/>
                  <a:ext cx="131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 name="Freihand 173">
                  <a:extLst>
                    <a:ext uri="{FF2B5EF4-FFF2-40B4-BE49-F238E27FC236}">
                      <a16:creationId xmlns:a16="http://schemas.microsoft.com/office/drawing/2014/main" id="{4F9C839A-E227-217D-1E8D-B7CC81DB413E}"/>
                    </a:ext>
                  </a:extLst>
                </p14:cNvPr>
                <p14:cNvContentPartPr/>
                <p14:nvPr/>
              </p14:nvContentPartPr>
              <p14:xfrm>
                <a:off x="2320429" y="4410982"/>
                <a:ext cx="114480" cy="182880"/>
              </p14:xfrm>
            </p:contentPart>
          </mc:Choice>
          <mc:Fallback>
            <p:pic>
              <p:nvPicPr>
                <p:cNvPr id="174" name="Freihand 173">
                  <a:extLst>
                    <a:ext uri="{FF2B5EF4-FFF2-40B4-BE49-F238E27FC236}">
                      <a16:creationId xmlns:a16="http://schemas.microsoft.com/office/drawing/2014/main" id="{4F9C839A-E227-217D-1E8D-B7CC81DB413E}"/>
                    </a:ext>
                  </a:extLst>
                </p:cNvPr>
                <p:cNvPicPr/>
                <p:nvPr/>
              </p:nvPicPr>
              <p:blipFill>
                <a:blip r:embed="rId255"/>
                <a:stretch>
                  <a:fillRect/>
                </a:stretch>
              </p:blipFill>
              <p:spPr>
                <a:xfrm>
                  <a:off x="2311429" y="4402342"/>
                  <a:ext cx="132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5" name="Freihand 174">
                  <a:extLst>
                    <a:ext uri="{FF2B5EF4-FFF2-40B4-BE49-F238E27FC236}">
                      <a16:creationId xmlns:a16="http://schemas.microsoft.com/office/drawing/2014/main" id="{51644CDA-3DF3-A2D9-5BE2-068B8A4D3B8A}"/>
                    </a:ext>
                  </a:extLst>
                </p14:cNvPr>
                <p14:cNvContentPartPr/>
                <p14:nvPr/>
              </p14:nvContentPartPr>
              <p14:xfrm>
                <a:off x="2353189" y="4516822"/>
                <a:ext cx="67320" cy="70920"/>
              </p14:xfrm>
            </p:contentPart>
          </mc:Choice>
          <mc:Fallback>
            <p:pic>
              <p:nvPicPr>
                <p:cNvPr id="175" name="Freihand 174">
                  <a:extLst>
                    <a:ext uri="{FF2B5EF4-FFF2-40B4-BE49-F238E27FC236}">
                      <a16:creationId xmlns:a16="http://schemas.microsoft.com/office/drawing/2014/main" id="{51644CDA-3DF3-A2D9-5BE2-068B8A4D3B8A}"/>
                    </a:ext>
                  </a:extLst>
                </p:cNvPr>
                <p:cNvPicPr/>
                <p:nvPr/>
              </p:nvPicPr>
              <p:blipFill>
                <a:blip r:embed="rId257"/>
                <a:stretch>
                  <a:fillRect/>
                </a:stretch>
              </p:blipFill>
              <p:spPr>
                <a:xfrm>
                  <a:off x="2344549" y="4507822"/>
                  <a:ext cx="84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6" name="Freihand 175">
                  <a:extLst>
                    <a:ext uri="{FF2B5EF4-FFF2-40B4-BE49-F238E27FC236}">
                      <a16:creationId xmlns:a16="http://schemas.microsoft.com/office/drawing/2014/main" id="{3CC50BD0-C58E-D12A-CCD2-C1FDD7A842ED}"/>
                    </a:ext>
                  </a:extLst>
                </p14:cNvPr>
                <p14:cNvContentPartPr/>
                <p14:nvPr/>
              </p14:nvContentPartPr>
              <p14:xfrm>
                <a:off x="2571349" y="4361302"/>
                <a:ext cx="153360" cy="232200"/>
              </p14:xfrm>
            </p:contentPart>
          </mc:Choice>
          <mc:Fallback>
            <p:pic>
              <p:nvPicPr>
                <p:cNvPr id="176" name="Freihand 175">
                  <a:extLst>
                    <a:ext uri="{FF2B5EF4-FFF2-40B4-BE49-F238E27FC236}">
                      <a16:creationId xmlns:a16="http://schemas.microsoft.com/office/drawing/2014/main" id="{3CC50BD0-C58E-D12A-CCD2-C1FDD7A842ED}"/>
                    </a:ext>
                  </a:extLst>
                </p:cNvPr>
                <p:cNvPicPr/>
                <p:nvPr/>
              </p:nvPicPr>
              <p:blipFill>
                <a:blip r:embed="rId259"/>
                <a:stretch>
                  <a:fillRect/>
                </a:stretch>
              </p:blipFill>
              <p:spPr>
                <a:xfrm>
                  <a:off x="2562349" y="4352662"/>
                  <a:ext cx="171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8" name="Freihand 177">
                  <a:extLst>
                    <a:ext uri="{FF2B5EF4-FFF2-40B4-BE49-F238E27FC236}">
                      <a16:creationId xmlns:a16="http://schemas.microsoft.com/office/drawing/2014/main" id="{3DF34F63-9FFD-25B7-F2A6-A858308CB18C}"/>
                    </a:ext>
                  </a:extLst>
                </p14:cNvPr>
                <p14:cNvContentPartPr/>
                <p14:nvPr/>
              </p14:nvContentPartPr>
              <p14:xfrm>
                <a:off x="2794909" y="4320982"/>
                <a:ext cx="61560" cy="335880"/>
              </p14:xfrm>
            </p:contentPart>
          </mc:Choice>
          <mc:Fallback>
            <p:pic>
              <p:nvPicPr>
                <p:cNvPr id="178" name="Freihand 177">
                  <a:extLst>
                    <a:ext uri="{FF2B5EF4-FFF2-40B4-BE49-F238E27FC236}">
                      <a16:creationId xmlns:a16="http://schemas.microsoft.com/office/drawing/2014/main" id="{3DF34F63-9FFD-25B7-F2A6-A858308CB18C}"/>
                    </a:ext>
                  </a:extLst>
                </p:cNvPr>
                <p:cNvPicPr/>
                <p:nvPr/>
              </p:nvPicPr>
              <p:blipFill>
                <a:blip r:embed="rId261"/>
                <a:stretch>
                  <a:fillRect/>
                </a:stretch>
              </p:blipFill>
              <p:spPr>
                <a:xfrm>
                  <a:off x="2785909" y="4311982"/>
                  <a:ext cx="7920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9" name="Freihand 178">
                  <a:extLst>
                    <a:ext uri="{FF2B5EF4-FFF2-40B4-BE49-F238E27FC236}">
                      <a16:creationId xmlns:a16="http://schemas.microsoft.com/office/drawing/2014/main" id="{3939DF15-A163-0C11-55A9-1C0EEE654A0D}"/>
                    </a:ext>
                  </a:extLst>
                </p14:cNvPr>
                <p14:cNvContentPartPr/>
                <p14:nvPr/>
              </p14:nvContentPartPr>
              <p14:xfrm>
                <a:off x="2922709" y="4323862"/>
                <a:ext cx="109440" cy="272880"/>
              </p14:xfrm>
            </p:contentPart>
          </mc:Choice>
          <mc:Fallback>
            <p:pic>
              <p:nvPicPr>
                <p:cNvPr id="179" name="Freihand 178">
                  <a:extLst>
                    <a:ext uri="{FF2B5EF4-FFF2-40B4-BE49-F238E27FC236}">
                      <a16:creationId xmlns:a16="http://schemas.microsoft.com/office/drawing/2014/main" id="{3939DF15-A163-0C11-55A9-1C0EEE654A0D}"/>
                    </a:ext>
                  </a:extLst>
                </p:cNvPr>
                <p:cNvPicPr/>
                <p:nvPr/>
              </p:nvPicPr>
              <p:blipFill>
                <a:blip r:embed="rId263"/>
                <a:stretch>
                  <a:fillRect/>
                </a:stretch>
              </p:blipFill>
              <p:spPr>
                <a:xfrm>
                  <a:off x="2914069" y="4314862"/>
                  <a:ext cx="1270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1" name="Freihand 180">
                  <a:extLst>
                    <a:ext uri="{FF2B5EF4-FFF2-40B4-BE49-F238E27FC236}">
                      <a16:creationId xmlns:a16="http://schemas.microsoft.com/office/drawing/2014/main" id="{1A222AA0-AE80-7B1D-E1DE-5D4F1D5771E4}"/>
                    </a:ext>
                  </a:extLst>
                </p14:cNvPr>
                <p14:cNvContentPartPr/>
                <p14:nvPr/>
              </p14:nvContentPartPr>
              <p14:xfrm>
                <a:off x="1471909" y="5017582"/>
                <a:ext cx="622080" cy="65520"/>
              </p14:xfrm>
            </p:contentPart>
          </mc:Choice>
          <mc:Fallback>
            <p:pic>
              <p:nvPicPr>
                <p:cNvPr id="181" name="Freihand 180">
                  <a:extLst>
                    <a:ext uri="{FF2B5EF4-FFF2-40B4-BE49-F238E27FC236}">
                      <a16:creationId xmlns:a16="http://schemas.microsoft.com/office/drawing/2014/main" id="{1A222AA0-AE80-7B1D-E1DE-5D4F1D5771E4}"/>
                    </a:ext>
                  </a:extLst>
                </p:cNvPr>
                <p:cNvPicPr/>
                <p:nvPr/>
              </p:nvPicPr>
              <p:blipFill>
                <a:blip r:embed="rId265"/>
                <a:stretch>
                  <a:fillRect/>
                </a:stretch>
              </p:blipFill>
              <p:spPr>
                <a:xfrm>
                  <a:off x="1463269" y="5008942"/>
                  <a:ext cx="639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2" name="Freihand 181">
                  <a:extLst>
                    <a:ext uri="{FF2B5EF4-FFF2-40B4-BE49-F238E27FC236}">
                      <a16:creationId xmlns:a16="http://schemas.microsoft.com/office/drawing/2014/main" id="{250E516A-EB65-2067-4A90-E1B5853A47CF}"/>
                    </a:ext>
                  </a:extLst>
                </p14:cNvPr>
                <p14:cNvContentPartPr/>
                <p14:nvPr/>
              </p14:nvContentPartPr>
              <p14:xfrm>
                <a:off x="2035309" y="4893022"/>
                <a:ext cx="263160" cy="321840"/>
              </p14:xfrm>
            </p:contentPart>
          </mc:Choice>
          <mc:Fallback>
            <p:pic>
              <p:nvPicPr>
                <p:cNvPr id="182" name="Freihand 181">
                  <a:extLst>
                    <a:ext uri="{FF2B5EF4-FFF2-40B4-BE49-F238E27FC236}">
                      <a16:creationId xmlns:a16="http://schemas.microsoft.com/office/drawing/2014/main" id="{250E516A-EB65-2067-4A90-E1B5853A47CF}"/>
                    </a:ext>
                  </a:extLst>
                </p:cNvPr>
                <p:cNvPicPr/>
                <p:nvPr/>
              </p:nvPicPr>
              <p:blipFill>
                <a:blip r:embed="rId267"/>
                <a:stretch>
                  <a:fillRect/>
                </a:stretch>
              </p:blipFill>
              <p:spPr>
                <a:xfrm>
                  <a:off x="2026669" y="4884022"/>
                  <a:ext cx="28080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4" name="Freihand 183">
                  <a:extLst>
                    <a:ext uri="{FF2B5EF4-FFF2-40B4-BE49-F238E27FC236}">
                      <a16:creationId xmlns:a16="http://schemas.microsoft.com/office/drawing/2014/main" id="{650DD30C-9280-A4B4-883B-F4284C90BE77}"/>
                    </a:ext>
                  </a:extLst>
                </p14:cNvPr>
                <p14:cNvContentPartPr/>
                <p14:nvPr/>
              </p14:nvContentPartPr>
              <p14:xfrm>
                <a:off x="1414309" y="5758102"/>
                <a:ext cx="888840" cy="99360"/>
              </p14:xfrm>
            </p:contentPart>
          </mc:Choice>
          <mc:Fallback>
            <p:pic>
              <p:nvPicPr>
                <p:cNvPr id="184" name="Freihand 183">
                  <a:extLst>
                    <a:ext uri="{FF2B5EF4-FFF2-40B4-BE49-F238E27FC236}">
                      <a16:creationId xmlns:a16="http://schemas.microsoft.com/office/drawing/2014/main" id="{650DD30C-9280-A4B4-883B-F4284C90BE77}"/>
                    </a:ext>
                  </a:extLst>
                </p:cNvPr>
                <p:cNvPicPr/>
                <p:nvPr/>
              </p:nvPicPr>
              <p:blipFill>
                <a:blip r:embed="rId269"/>
                <a:stretch>
                  <a:fillRect/>
                </a:stretch>
              </p:blipFill>
              <p:spPr>
                <a:xfrm>
                  <a:off x="1405669" y="5749102"/>
                  <a:ext cx="906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5" name="Freihand 184">
                  <a:extLst>
                    <a:ext uri="{FF2B5EF4-FFF2-40B4-BE49-F238E27FC236}">
                      <a16:creationId xmlns:a16="http://schemas.microsoft.com/office/drawing/2014/main" id="{B49D4B94-E026-09D5-0D15-BCD1B68E058E}"/>
                    </a:ext>
                  </a:extLst>
                </p14:cNvPr>
                <p14:cNvContentPartPr/>
                <p14:nvPr/>
              </p14:nvContentPartPr>
              <p14:xfrm>
                <a:off x="1222789" y="5650462"/>
                <a:ext cx="353880" cy="352080"/>
              </p14:xfrm>
            </p:contentPart>
          </mc:Choice>
          <mc:Fallback>
            <p:pic>
              <p:nvPicPr>
                <p:cNvPr id="185" name="Freihand 184">
                  <a:extLst>
                    <a:ext uri="{FF2B5EF4-FFF2-40B4-BE49-F238E27FC236}">
                      <a16:creationId xmlns:a16="http://schemas.microsoft.com/office/drawing/2014/main" id="{B49D4B94-E026-09D5-0D15-BCD1B68E058E}"/>
                    </a:ext>
                  </a:extLst>
                </p:cNvPr>
                <p:cNvPicPr/>
                <p:nvPr/>
              </p:nvPicPr>
              <p:blipFill>
                <a:blip r:embed="rId271"/>
                <a:stretch>
                  <a:fillRect/>
                </a:stretch>
              </p:blipFill>
              <p:spPr>
                <a:xfrm>
                  <a:off x="1213789" y="5641822"/>
                  <a:ext cx="37152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7" name="Freihand 186">
                  <a:extLst>
                    <a:ext uri="{FF2B5EF4-FFF2-40B4-BE49-F238E27FC236}">
                      <a16:creationId xmlns:a16="http://schemas.microsoft.com/office/drawing/2014/main" id="{FB2C32D8-3B93-B9F2-99C2-720C25B03CF5}"/>
                    </a:ext>
                  </a:extLst>
                </p14:cNvPr>
                <p14:cNvContentPartPr/>
                <p14:nvPr/>
              </p14:nvContentPartPr>
              <p14:xfrm>
                <a:off x="1778989" y="5966182"/>
                <a:ext cx="104400" cy="254520"/>
              </p14:xfrm>
            </p:contentPart>
          </mc:Choice>
          <mc:Fallback>
            <p:pic>
              <p:nvPicPr>
                <p:cNvPr id="187" name="Freihand 186">
                  <a:extLst>
                    <a:ext uri="{FF2B5EF4-FFF2-40B4-BE49-F238E27FC236}">
                      <a16:creationId xmlns:a16="http://schemas.microsoft.com/office/drawing/2014/main" id="{FB2C32D8-3B93-B9F2-99C2-720C25B03CF5}"/>
                    </a:ext>
                  </a:extLst>
                </p:cNvPr>
                <p:cNvPicPr/>
                <p:nvPr/>
              </p:nvPicPr>
              <p:blipFill>
                <a:blip r:embed="rId273"/>
                <a:stretch>
                  <a:fillRect/>
                </a:stretch>
              </p:blipFill>
              <p:spPr>
                <a:xfrm>
                  <a:off x="1770349" y="5957182"/>
                  <a:ext cx="122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8" name="Freihand 187">
                  <a:extLst>
                    <a:ext uri="{FF2B5EF4-FFF2-40B4-BE49-F238E27FC236}">
                      <a16:creationId xmlns:a16="http://schemas.microsoft.com/office/drawing/2014/main" id="{062C358C-8F45-CF32-DADA-7A7BB1BB50FD}"/>
                    </a:ext>
                  </a:extLst>
                </p14:cNvPr>
                <p14:cNvContentPartPr/>
                <p14:nvPr/>
              </p14:nvContentPartPr>
              <p14:xfrm>
                <a:off x="1827949" y="5951062"/>
                <a:ext cx="136440" cy="28800"/>
              </p14:xfrm>
            </p:contentPart>
          </mc:Choice>
          <mc:Fallback>
            <p:pic>
              <p:nvPicPr>
                <p:cNvPr id="188" name="Freihand 187">
                  <a:extLst>
                    <a:ext uri="{FF2B5EF4-FFF2-40B4-BE49-F238E27FC236}">
                      <a16:creationId xmlns:a16="http://schemas.microsoft.com/office/drawing/2014/main" id="{062C358C-8F45-CF32-DADA-7A7BB1BB50FD}"/>
                    </a:ext>
                  </a:extLst>
                </p:cNvPr>
                <p:cNvPicPr/>
                <p:nvPr/>
              </p:nvPicPr>
              <p:blipFill>
                <a:blip r:embed="rId275"/>
                <a:stretch>
                  <a:fillRect/>
                </a:stretch>
              </p:blipFill>
              <p:spPr>
                <a:xfrm>
                  <a:off x="1819309" y="5942422"/>
                  <a:ext cx="154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9" name="Freihand 188">
                  <a:extLst>
                    <a:ext uri="{FF2B5EF4-FFF2-40B4-BE49-F238E27FC236}">
                      <a16:creationId xmlns:a16="http://schemas.microsoft.com/office/drawing/2014/main" id="{559C08E5-C331-107B-8BF1-055C8F8C5340}"/>
                    </a:ext>
                  </a:extLst>
                </p14:cNvPr>
                <p14:cNvContentPartPr/>
                <p14:nvPr/>
              </p14:nvContentPartPr>
              <p14:xfrm>
                <a:off x="2004709" y="5949982"/>
                <a:ext cx="114840" cy="179280"/>
              </p14:xfrm>
            </p:contentPart>
          </mc:Choice>
          <mc:Fallback>
            <p:pic>
              <p:nvPicPr>
                <p:cNvPr id="189" name="Freihand 188">
                  <a:extLst>
                    <a:ext uri="{FF2B5EF4-FFF2-40B4-BE49-F238E27FC236}">
                      <a16:creationId xmlns:a16="http://schemas.microsoft.com/office/drawing/2014/main" id="{559C08E5-C331-107B-8BF1-055C8F8C5340}"/>
                    </a:ext>
                  </a:extLst>
                </p:cNvPr>
                <p:cNvPicPr/>
                <p:nvPr/>
              </p:nvPicPr>
              <p:blipFill>
                <a:blip r:embed="rId277"/>
                <a:stretch>
                  <a:fillRect/>
                </a:stretch>
              </p:blipFill>
              <p:spPr>
                <a:xfrm>
                  <a:off x="1996069" y="5941342"/>
                  <a:ext cx="132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0" name="Freihand 189">
                  <a:extLst>
                    <a:ext uri="{FF2B5EF4-FFF2-40B4-BE49-F238E27FC236}">
                      <a16:creationId xmlns:a16="http://schemas.microsoft.com/office/drawing/2014/main" id="{EE5746F8-E921-90BD-8F4B-EAC7C8DDF075}"/>
                    </a:ext>
                  </a:extLst>
                </p14:cNvPr>
                <p14:cNvContentPartPr/>
                <p14:nvPr/>
              </p14:nvContentPartPr>
              <p14:xfrm>
                <a:off x="2297389" y="5878702"/>
                <a:ext cx="104760" cy="231840"/>
              </p14:xfrm>
            </p:contentPart>
          </mc:Choice>
          <mc:Fallback>
            <p:pic>
              <p:nvPicPr>
                <p:cNvPr id="190" name="Freihand 189">
                  <a:extLst>
                    <a:ext uri="{FF2B5EF4-FFF2-40B4-BE49-F238E27FC236}">
                      <a16:creationId xmlns:a16="http://schemas.microsoft.com/office/drawing/2014/main" id="{EE5746F8-E921-90BD-8F4B-EAC7C8DDF075}"/>
                    </a:ext>
                  </a:extLst>
                </p:cNvPr>
                <p:cNvPicPr/>
                <p:nvPr/>
              </p:nvPicPr>
              <p:blipFill>
                <a:blip r:embed="rId279"/>
                <a:stretch>
                  <a:fillRect/>
                </a:stretch>
              </p:blipFill>
              <p:spPr>
                <a:xfrm>
                  <a:off x="2288749" y="5870062"/>
                  <a:ext cx="1224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1" name="Freihand 190">
                  <a:extLst>
                    <a:ext uri="{FF2B5EF4-FFF2-40B4-BE49-F238E27FC236}">
                      <a16:creationId xmlns:a16="http://schemas.microsoft.com/office/drawing/2014/main" id="{B31890C7-7E13-4C0F-DEA9-BA674216CDCC}"/>
                    </a:ext>
                  </a:extLst>
                </p14:cNvPr>
                <p14:cNvContentPartPr/>
                <p14:nvPr/>
              </p14:nvContentPartPr>
              <p14:xfrm>
                <a:off x="2335189" y="6017662"/>
                <a:ext cx="73080" cy="86040"/>
              </p14:xfrm>
            </p:contentPart>
          </mc:Choice>
          <mc:Fallback>
            <p:pic>
              <p:nvPicPr>
                <p:cNvPr id="191" name="Freihand 190">
                  <a:extLst>
                    <a:ext uri="{FF2B5EF4-FFF2-40B4-BE49-F238E27FC236}">
                      <a16:creationId xmlns:a16="http://schemas.microsoft.com/office/drawing/2014/main" id="{B31890C7-7E13-4C0F-DEA9-BA674216CDCC}"/>
                    </a:ext>
                  </a:extLst>
                </p:cNvPr>
                <p:cNvPicPr/>
                <p:nvPr/>
              </p:nvPicPr>
              <p:blipFill>
                <a:blip r:embed="rId281"/>
                <a:stretch>
                  <a:fillRect/>
                </a:stretch>
              </p:blipFill>
              <p:spPr>
                <a:xfrm>
                  <a:off x="2326549" y="6009022"/>
                  <a:ext cx="90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2" name="Freihand 191">
                  <a:extLst>
                    <a:ext uri="{FF2B5EF4-FFF2-40B4-BE49-F238E27FC236}">
                      <a16:creationId xmlns:a16="http://schemas.microsoft.com/office/drawing/2014/main" id="{E7AF70DD-000A-7696-0B7F-1D1601F89FA8}"/>
                    </a:ext>
                  </a:extLst>
                </p14:cNvPr>
                <p14:cNvContentPartPr/>
                <p14:nvPr/>
              </p14:nvContentPartPr>
              <p14:xfrm>
                <a:off x="2508709" y="5867182"/>
                <a:ext cx="108000" cy="183960"/>
              </p14:xfrm>
            </p:contentPart>
          </mc:Choice>
          <mc:Fallback>
            <p:pic>
              <p:nvPicPr>
                <p:cNvPr id="192" name="Freihand 191">
                  <a:extLst>
                    <a:ext uri="{FF2B5EF4-FFF2-40B4-BE49-F238E27FC236}">
                      <a16:creationId xmlns:a16="http://schemas.microsoft.com/office/drawing/2014/main" id="{E7AF70DD-000A-7696-0B7F-1D1601F89FA8}"/>
                    </a:ext>
                  </a:extLst>
                </p:cNvPr>
                <p:cNvPicPr/>
                <p:nvPr/>
              </p:nvPicPr>
              <p:blipFill>
                <a:blip r:embed="rId283"/>
                <a:stretch>
                  <a:fillRect/>
                </a:stretch>
              </p:blipFill>
              <p:spPr>
                <a:xfrm>
                  <a:off x="2500069" y="5858182"/>
                  <a:ext cx="125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3" name="Freihand 192">
                  <a:extLst>
                    <a:ext uri="{FF2B5EF4-FFF2-40B4-BE49-F238E27FC236}">
                      <a16:creationId xmlns:a16="http://schemas.microsoft.com/office/drawing/2014/main" id="{398C786F-B6CE-0639-00CC-CFC790D2D807}"/>
                    </a:ext>
                  </a:extLst>
                </p14:cNvPr>
                <p14:cNvContentPartPr/>
                <p14:nvPr/>
              </p14:nvContentPartPr>
              <p14:xfrm>
                <a:off x="2722909" y="5760622"/>
                <a:ext cx="30240" cy="355320"/>
              </p14:xfrm>
            </p:contentPart>
          </mc:Choice>
          <mc:Fallback>
            <p:pic>
              <p:nvPicPr>
                <p:cNvPr id="193" name="Freihand 192">
                  <a:extLst>
                    <a:ext uri="{FF2B5EF4-FFF2-40B4-BE49-F238E27FC236}">
                      <a16:creationId xmlns:a16="http://schemas.microsoft.com/office/drawing/2014/main" id="{398C786F-B6CE-0639-00CC-CFC790D2D807}"/>
                    </a:ext>
                  </a:extLst>
                </p:cNvPr>
                <p:cNvPicPr/>
                <p:nvPr/>
              </p:nvPicPr>
              <p:blipFill>
                <a:blip r:embed="rId285"/>
                <a:stretch>
                  <a:fillRect/>
                </a:stretch>
              </p:blipFill>
              <p:spPr>
                <a:xfrm>
                  <a:off x="2713909" y="5751982"/>
                  <a:ext cx="478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4" name="Freihand 193">
                  <a:extLst>
                    <a:ext uri="{FF2B5EF4-FFF2-40B4-BE49-F238E27FC236}">
                      <a16:creationId xmlns:a16="http://schemas.microsoft.com/office/drawing/2014/main" id="{60E7707B-BF9A-8DDB-1A52-6664D43DEA27}"/>
                    </a:ext>
                  </a:extLst>
                </p14:cNvPr>
                <p14:cNvContentPartPr/>
                <p14:nvPr/>
              </p14:nvContentPartPr>
              <p14:xfrm>
                <a:off x="2781949" y="5778262"/>
                <a:ext cx="118800" cy="293760"/>
              </p14:xfrm>
            </p:contentPart>
          </mc:Choice>
          <mc:Fallback>
            <p:pic>
              <p:nvPicPr>
                <p:cNvPr id="194" name="Freihand 193">
                  <a:extLst>
                    <a:ext uri="{FF2B5EF4-FFF2-40B4-BE49-F238E27FC236}">
                      <a16:creationId xmlns:a16="http://schemas.microsoft.com/office/drawing/2014/main" id="{60E7707B-BF9A-8DDB-1A52-6664D43DEA27}"/>
                    </a:ext>
                  </a:extLst>
                </p:cNvPr>
                <p:cNvPicPr/>
                <p:nvPr/>
              </p:nvPicPr>
              <p:blipFill>
                <a:blip r:embed="rId287"/>
                <a:stretch>
                  <a:fillRect/>
                </a:stretch>
              </p:blipFill>
              <p:spPr>
                <a:xfrm>
                  <a:off x="2772949" y="5769262"/>
                  <a:ext cx="1364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0" name="Freihand 209">
                  <a:extLst>
                    <a:ext uri="{FF2B5EF4-FFF2-40B4-BE49-F238E27FC236}">
                      <a16:creationId xmlns:a16="http://schemas.microsoft.com/office/drawing/2014/main" id="{0339AAAC-6B02-A292-9F3C-6F3C8487D005}"/>
                    </a:ext>
                  </a:extLst>
                </p14:cNvPr>
                <p14:cNvContentPartPr/>
                <p14:nvPr/>
              </p14:nvContentPartPr>
              <p14:xfrm>
                <a:off x="6298429" y="5153662"/>
                <a:ext cx="234000" cy="138240"/>
              </p14:xfrm>
            </p:contentPart>
          </mc:Choice>
          <mc:Fallback>
            <p:pic>
              <p:nvPicPr>
                <p:cNvPr id="210" name="Freihand 209">
                  <a:extLst>
                    <a:ext uri="{FF2B5EF4-FFF2-40B4-BE49-F238E27FC236}">
                      <a16:creationId xmlns:a16="http://schemas.microsoft.com/office/drawing/2014/main" id="{0339AAAC-6B02-A292-9F3C-6F3C8487D005}"/>
                    </a:ext>
                  </a:extLst>
                </p:cNvPr>
                <p:cNvPicPr/>
                <p:nvPr/>
              </p:nvPicPr>
              <p:blipFill>
                <a:blip r:embed="rId289"/>
                <a:stretch>
                  <a:fillRect/>
                </a:stretch>
              </p:blipFill>
              <p:spPr>
                <a:xfrm>
                  <a:off x="6289789" y="5145022"/>
                  <a:ext cx="251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1" name="Freihand 210">
                  <a:extLst>
                    <a:ext uri="{FF2B5EF4-FFF2-40B4-BE49-F238E27FC236}">
                      <a16:creationId xmlns:a16="http://schemas.microsoft.com/office/drawing/2014/main" id="{98008E57-3585-CE10-BB8E-79F7AF1A6365}"/>
                    </a:ext>
                  </a:extLst>
                </p14:cNvPr>
                <p14:cNvContentPartPr/>
                <p14:nvPr/>
              </p14:nvContentPartPr>
              <p14:xfrm>
                <a:off x="6589669" y="5055022"/>
                <a:ext cx="72000" cy="233280"/>
              </p14:xfrm>
            </p:contentPart>
          </mc:Choice>
          <mc:Fallback>
            <p:pic>
              <p:nvPicPr>
                <p:cNvPr id="211" name="Freihand 210">
                  <a:extLst>
                    <a:ext uri="{FF2B5EF4-FFF2-40B4-BE49-F238E27FC236}">
                      <a16:creationId xmlns:a16="http://schemas.microsoft.com/office/drawing/2014/main" id="{98008E57-3585-CE10-BB8E-79F7AF1A6365}"/>
                    </a:ext>
                  </a:extLst>
                </p:cNvPr>
                <p:cNvPicPr/>
                <p:nvPr/>
              </p:nvPicPr>
              <p:blipFill>
                <a:blip r:embed="rId291"/>
                <a:stretch>
                  <a:fillRect/>
                </a:stretch>
              </p:blipFill>
              <p:spPr>
                <a:xfrm>
                  <a:off x="6580669" y="5046382"/>
                  <a:ext cx="896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2" name="Freihand 211">
                  <a:extLst>
                    <a:ext uri="{FF2B5EF4-FFF2-40B4-BE49-F238E27FC236}">
                      <a16:creationId xmlns:a16="http://schemas.microsoft.com/office/drawing/2014/main" id="{CCE10A73-A19A-8D5A-8F3D-6162821F8B9E}"/>
                    </a:ext>
                  </a:extLst>
                </p14:cNvPr>
                <p14:cNvContentPartPr/>
                <p14:nvPr/>
              </p14:nvContentPartPr>
              <p14:xfrm>
                <a:off x="6678589" y="5171662"/>
                <a:ext cx="91080" cy="117000"/>
              </p14:xfrm>
            </p:contentPart>
          </mc:Choice>
          <mc:Fallback>
            <p:pic>
              <p:nvPicPr>
                <p:cNvPr id="212" name="Freihand 211">
                  <a:extLst>
                    <a:ext uri="{FF2B5EF4-FFF2-40B4-BE49-F238E27FC236}">
                      <a16:creationId xmlns:a16="http://schemas.microsoft.com/office/drawing/2014/main" id="{CCE10A73-A19A-8D5A-8F3D-6162821F8B9E}"/>
                    </a:ext>
                  </a:extLst>
                </p:cNvPr>
                <p:cNvPicPr/>
                <p:nvPr/>
              </p:nvPicPr>
              <p:blipFill>
                <a:blip r:embed="rId293"/>
                <a:stretch>
                  <a:fillRect/>
                </a:stretch>
              </p:blipFill>
              <p:spPr>
                <a:xfrm>
                  <a:off x="6669589" y="5162662"/>
                  <a:ext cx="10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3" name="Freihand 212">
                  <a:extLst>
                    <a:ext uri="{FF2B5EF4-FFF2-40B4-BE49-F238E27FC236}">
                      <a16:creationId xmlns:a16="http://schemas.microsoft.com/office/drawing/2014/main" id="{042D858D-8CE1-A8CB-2F04-497FE94E5F38}"/>
                    </a:ext>
                  </a:extLst>
                </p14:cNvPr>
                <p14:cNvContentPartPr/>
                <p14:nvPr/>
              </p14:nvContentPartPr>
              <p14:xfrm>
                <a:off x="6808909" y="5143222"/>
                <a:ext cx="62640" cy="115560"/>
              </p14:xfrm>
            </p:contentPart>
          </mc:Choice>
          <mc:Fallback>
            <p:pic>
              <p:nvPicPr>
                <p:cNvPr id="213" name="Freihand 212">
                  <a:extLst>
                    <a:ext uri="{FF2B5EF4-FFF2-40B4-BE49-F238E27FC236}">
                      <a16:creationId xmlns:a16="http://schemas.microsoft.com/office/drawing/2014/main" id="{042D858D-8CE1-A8CB-2F04-497FE94E5F38}"/>
                    </a:ext>
                  </a:extLst>
                </p:cNvPr>
                <p:cNvPicPr/>
                <p:nvPr/>
              </p:nvPicPr>
              <p:blipFill>
                <a:blip r:embed="rId295"/>
                <a:stretch>
                  <a:fillRect/>
                </a:stretch>
              </p:blipFill>
              <p:spPr>
                <a:xfrm>
                  <a:off x="6800269" y="5134222"/>
                  <a:ext cx="80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4" name="Freihand 213">
                  <a:extLst>
                    <a:ext uri="{FF2B5EF4-FFF2-40B4-BE49-F238E27FC236}">
                      <a16:creationId xmlns:a16="http://schemas.microsoft.com/office/drawing/2014/main" id="{084A8587-BB33-0B46-F502-BEAFAE77E4D6}"/>
                    </a:ext>
                  </a:extLst>
                </p14:cNvPr>
                <p14:cNvContentPartPr/>
                <p14:nvPr/>
              </p14:nvContentPartPr>
              <p14:xfrm>
                <a:off x="6897109" y="5061862"/>
                <a:ext cx="283680" cy="385560"/>
              </p14:xfrm>
            </p:contentPart>
          </mc:Choice>
          <mc:Fallback>
            <p:pic>
              <p:nvPicPr>
                <p:cNvPr id="214" name="Freihand 213">
                  <a:extLst>
                    <a:ext uri="{FF2B5EF4-FFF2-40B4-BE49-F238E27FC236}">
                      <a16:creationId xmlns:a16="http://schemas.microsoft.com/office/drawing/2014/main" id="{084A8587-BB33-0B46-F502-BEAFAE77E4D6}"/>
                    </a:ext>
                  </a:extLst>
                </p:cNvPr>
                <p:cNvPicPr/>
                <p:nvPr/>
              </p:nvPicPr>
              <p:blipFill>
                <a:blip r:embed="rId297"/>
                <a:stretch>
                  <a:fillRect/>
                </a:stretch>
              </p:blipFill>
              <p:spPr>
                <a:xfrm>
                  <a:off x="6888469" y="5052862"/>
                  <a:ext cx="30132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5" name="Freihand 214">
                  <a:extLst>
                    <a:ext uri="{FF2B5EF4-FFF2-40B4-BE49-F238E27FC236}">
                      <a16:creationId xmlns:a16="http://schemas.microsoft.com/office/drawing/2014/main" id="{E4A1FC9A-A8DB-25D5-EFB2-2006BE0CFA14}"/>
                    </a:ext>
                  </a:extLst>
                </p14:cNvPr>
                <p14:cNvContentPartPr/>
                <p14:nvPr/>
              </p14:nvContentPartPr>
              <p14:xfrm>
                <a:off x="6884509" y="5013262"/>
                <a:ext cx="3960" cy="9720"/>
              </p14:xfrm>
            </p:contentPart>
          </mc:Choice>
          <mc:Fallback>
            <p:pic>
              <p:nvPicPr>
                <p:cNvPr id="215" name="Freihand 214">
                  <a:extLst>
                    <a:ext uri="{FF2B5EF4-FFF2-40B4-BE49-F238E27FC236}">
                      <a16:creationId xmlns:a16="http://schemas.microsoft.com/office/drawing/2014/main" id="{E4A1FC9A-A8DB-25D5-EFB2-2006BE0CFA14}"/>
                    </a:ext>
                  </a:extLst>
                </p:cNvPr>
                <p:cNvPicPr/>
                <p:nvPr/>
              </p:nvPicPr>
              <p:blipFill>
                <a:blip r:embed="rId299"/>
                <a:stretch>
                  <a:fillRect/>
                </a:stretch>
              </p:blipFill>
              <p:spPr>
                <a:xfrm>
                  <a:off x="6875869" y="5004262"/>
                  <a:ext cx="21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6" name="Freihand 215">
                  <a:extLst>
                    <a:ext uri="{FF2B5EF4-FFF2-40B4-BE49-F238E27FC236}">
                      <a16:creationId xmlns:a16="http://schemas.microsoft.com/office/drawing/2014/main" id="{7D63BD69-FD41-8557-7DEF-6DEBB9B25602}"/>
                    </a:ext>
                  </a:extLst>
                </p14:cNvPr>
                <p14:cNvContentPartPr/>
                <p14:nvPr/>
              </p14:nvContentPartPr>
              <p14:xfrm>
                <a:off x="7407229" y="5161222"/>
                <a:ext cx="296280" cy="143280"/>
              </p14:xfrm>
            </p:contentPart>
          </mc:Choice>
          <mc:Fallback>
            <p:pic>
              <p:nvPicPr>
                <p:cNvPr id="216" name="Freihand 215">
                  <a:extLst>
                    <a:ext uri="{FF2B5EF4-FFF2-40B4-BE49-F238E27FC236}">
                      <a16:creationId xmlns:a16="http://schemas.microsoft.com/office/drawing/2014/main" id="{7D63BD69-FD41-8557-7DEF-6DEBB9B25602}"/>
                    </a:ext>
                  </a:extLst>
                </p:cNvPr>
                <p:cNvPicPr/>
                <p:nvPr/>
              </p:nvPicPr>
              <p:blipFill>
                <a:blip r:embed="rId301"/>
                <a:stretch>
                  <a:fillRect/>
                </a:stretch>
              </p:blipFill>
              <p:spPr>
                <a:xfrm>
                  <a:off x="7398229" y="5152582"/>
                  <a:ext cx="313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0" name="Freihand 159">
                  <a:extLst>
                    <a:ext uri="{FF2B5EF4-FFF2-40B4-BE49-F238E27FC236}">
                      <a16:creationId xmlns:a16="http://schemas.microsoft.com/office/drawing/2014/main" id="{7EA7E84D-AF6E-1882-3327-854A6559494D}"/>
                    </a:ext>
                  </a:extLst>
                </p14:cNvPr>
                <p14:cNvContentPartPr/>
                <p14:nvPr/>
              </p14:nvContentPartPr>
              <p14:xfrm>
                <a:off x="3187669" y="3902302"/>
                <a:ext cx="123840" cy="278640"/>
              </p14:xfrm>
            </p:contentPart>
          </mc:Choice>
          <mc:Fallback>
            <p:pic>
              <p:nvPicPr>
                <p:cNvPr id="160" name="Freihand 159">
                  <a:extLst>
                    <a:ext uri="{FF2B5EF4-FFF2-40B4-BE49-F238E27FC236}">
                      <a16:creationId xmlns:a16="http://schemas.microsoft.com/office/drawing/2014/main" id="{7EA7E84D-AF6E-1882-3327-854A6559494D}"/>
                    </a:ext>
                  </a:extLst>
                </p:cNvPr>
                <p:cNvPicPr/>
                <p:nvPr/>
              </p:nvPicPr>
              <p:blipFill>
                <a:blip r:embed="rId303"/>
                <a:stretch>
                  <a:fillRect/>
                </a:stretch>
              </p:blipFill>
              <p:spPr>
                <a:xfrm>
                  <a:off x="3178669" y="3893302"/>
                  <a:ext cx="141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1" name="Freihand 160">
                  <a:extLst>
                    <a:ext uri="{FF2B5EF4-FFF2-40B4-BE49-F238E27FC236}">
                      <a16:creationId xmlns:a16="http://schemas.microsoft.com/office/drawing/2014/main" id="{0D45F390-5227-17D9-8A33-5237BF092F94}"/>
                    </a:ext>
                  </a:extLst>
                </p14:cNvPr>
                <p14:cNvContentPartPr/>
                <p14:nvPr/>
              </p14:nvContentPartPr>
              <p14:xfrm>
                <a:off x="3374509" y="3968542"/>
                <a:ext cx="97200" cy="142200"/>
              </p14:xfrm>
            </p:contentPart>
          </mc:Choice>
          <mc:Fallback>
            <p:pic>
              <p:nvPicPr>
                <p:cNvPr id="161" name="Freihand 160">
                  <a:extLst>
                    <a:ext uri="{FF2B5EF4-FFF2-40B4-BE49-F238E27FC236}">
                      <a16:creationId xmlns:a16="http://schemas.microsoft.com/office/drawing/2014/main" id="{0D45F390-5227-17D9-8A33-5237BF092F94}"/>
                    </a:ext>
                  </a:extLst>
                </p:cNvPr>
                <p:cNvPicPr/>
                <p:nvPr/>
              </p:nvPicPr>
              <p:blipFill>
                <a:blip r:embed="rId305"/>
                <a:stretch>
                  <a:fillRect/>
                </a:stretch>
              </p:blipFill>
              <p:spPr>
                <a:xfrm>
                  <a:off x="3365509" y="3959902"/>
                  <a:ext cx="114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3" name="Freihand 162">
                  <a:extLst>
                    <a:ext uri="{FF2B5EF4-FFF2-40B4-BE49-F238E27FC236}">
                      <a16:creationId xmlns:a16="http://schemas.microsoft.com/office/drawing/2014/main" id="{0B444876-D8D9-DDC9-0AF9-F4EB6D86F4C7}"/>
                    </a:ext>
                  </a:extLst>
                </p14:cNvPr>
                <p14:cNvContentPartPr/>
                <p14:nvPr/>
              </p14:nvContentPartPr>
              <p14:xfrm>
                <a:off x="3538669" y="3868822"/>
                <a:ext cx="190800" cy="293760"/>
              </p14:xfrm>
            </p:contentPart>
          </mc:Choice>
          <mc:Fallback>
            <p:pic>
              <p:nvPicPr>
                <p:cNvPr id="163" name="Freihand 162">
                  <a:extLst>
                    <a:ext uri="{FF2B5EF4-FFF2-40B4-BE49-F238E27FC236}">
                      <a16:creationId xmlns:a16="http://schemas.microsoft.com/office/drawing/2014/main" id="{0B444876-D8D9-DDC9-0AF9-F4EB6D86F4C7}"/>
                    </a:ext>
                  </a:extLst>
                </p:cNvPr>
                <p:cNvPicPr/>
                <p:nvPr/>
              </p:nvPicPr>
              <p:blipFill>
                <a:blip r:embed="rId307"/>
                <a:stretch>
                  <a:fillRect/>
                </a:stretch>
              </p:blipFill>
              <p:spPr>
                <a:xfrm>
                  <a:off x="3530029" y="3860182"/>
                  <a:ext cx="2084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4" name="Freihand 163">
                  <a:extLst>
                    <a:ext uri="{FF2B5EF4-FFF2-40B4-BE49-F238E27FC236}">
                      <a16:creationId xmlns:a16="http://schemas.microsoft.com/office/drawing/2014/main" id="{91730AFF-23D8-12B7-BD9A-ADD161681F59}"/>
                    </a:ext>
                  </a:extLst>
                </p14:cNvPr>
                <p14:cNvContentPartPr/>
                <p14:nvPr/>
              </p14:nvContentPartPr>
              <p14:xfrm>
                <a:off x="3643789" y="4002382"/>
                <a:ext cx="73800" cy="129600"/>
              </p14:xfrm>
            </p:contentPart>
          </mc:Choice>
          <mc:Fallback>
            <p:pic>
              <p:nvPicPr>
                <p:cNvPr id="164" name="Freihand 163">
                  <a:extLst>
                    <a:ext uri="{FF2B5EF4-FFF2-40B4-BE49-F238E27FC236}">
                      <a16:creationId xmlns:a16="http://schemas.microsoft.com/office/drawing/2014/main" id="{91730AFF-23D8-12B7-BD9A-ADD161681F59}"/>
                    </a:ext>
                  </a:extLst>
                </p:cNvPr>
                <p:cNvPicPr/>
                <p:nvPr/>
              </p:nvPicPr>
              <p:blipFill>
                <a:blip r:embed="rId309"/>
                <a:stretch>
                  <a:fillRect/>
                </a:stretch>
              </p:blipFill>
              <p:spPr>
                <a:xfrm>
                  <a:off x="3634789" y="3993382"/>
                  <a:ext cx="91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5" name="Freihand 164">
                  <a:extLst>
                    <a:ext uri="{FF2B5EF4-FFF2-40B4-BE49-F238E27FC236}">
                      <a16:creationId xmlns:a16="http://schemas.microsoft.com/office/drawing/2014/main" id="{3F63215F-2495-78AA-7ADC-8D8681E964E0}"/>
                    </a:ext>
                  </a:extLst>
                </p14:cNvPr>
                <p14:cNvContentPartPr/>
                <p14:nvPr/>
              </p14:nvContentPartPr>
              <p14:xfrm>
                <a:off x="3724069" y="4021102"/>
                <a:ext cx="286560" cy="106200"/>
              </p14:xfrm>
            </p:contentPart>
          </mc:Choice>
          <mc:Fallback>
            <p:pic>
              <p:nvPicPr>
                <p:cNvPr id="165" name="Freihand 164">
                  <a:extLst>
                    <a:ext uri="{FF2B5EF4-FFF2-40B4-BE49-F238E27FC236}">
                      <a16:creationId xmlns:a16="http://schemas.microsoft.com/office/drawing/2014/main" id="{3F63215F-2495-78AA-7ADC-8D8681E964E0}"/>
                    </a:ext>
                  </a:extLst>
                </p:cNvPr>
                <p:cNvPicPr/>
                <p:nvPr/>
              </p:nvPicPr>
              <p:blipFill>
                <a:blip r:embed="rId311"/>
                <a:stretch>
                  <a:fillRect/>
                </a:stretch>
              </p:blipFill>
              <p:spPr>
                <a:xfrm>
                  <a:off x="3715069" y="4012102"/>
                  <a:ext cx="304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6" name="Freihand 195">
                  <a:extLst>
                    <a:ext uri="{FF2B5EF4-FFF2-40B4-BE49-F238E27FC236}">
                      <a16:creationId xmlns:a16="http://schemas.microsoft.com/office/drawing/2014/main" id="{1FF81EE1-9988-104A-FA96-7DF789207644}"/>
                    </a:ext>
                  </a:extLst>
                </p14:cNvPr>
                <p14:cNvContentPartPr/>
                <p14:nvPr/>
              </p14:nvContentPartPr>
              <p14:xfrm>
                <a:off x="3175429" y="4282462"/>
                <a:ext cx="237960" cy="1776960"/>
              </p14:xfrm>
            </p:contentPart>
          </mc:Choice>
          <mc:Fallback>
            <p:pic>
              <p:nvPicPr>
                <p:cNvPr id="196" name="Freihand 195">
                  <a:extLst>
                    <a:ext uri="{FF2B5EF4-FFF2-40B4-BE49-F238E27FC236}">
                      <a16:creationId xmlns:a16="http://schemas.microsoft.com/office/drawing/2014/main" id="{1FF81EE1-9988-104A-FA96-7DF789207644}"/>
                    </a:ext>
                  </a:extLst>
                </p:cNvPr>
                <p:cNvPicPr/>
                <p:nvPr/>
              </p:nvPicPr>
              <p:blipFill>
                <a:blip r:embed="rId313"/>
                <a:stretch>
                  <a:fillRect/>
                </a:stretch>
              </p:blipFill>
              <p:spPr>
                <a:xfrm>
                  <a:off x="3166429" y="4273822"/>
                  <a:ext cx="255600" cy="1794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7" name="Freihand 196">
                  <a:extLst>
                    <a:ext uri="{FF2B5EF4-FFF2-40B4-BE49-F238E27FC236}">
                      <a16:creationId xmlns:a16="http://schemas.microsoft.com/office/drawing/2014/main" id="{55BAB7B2-55E1-D442-1E5C-B8601BAF188D}"/>
                    </a:ext>
                  </a:extLst>
                </p14:cNvPr>
                <p14:cNvContentPartPr/>
                <p14:nvPr/>
              </p14:nvContentPartPr>
              <p14:xfrm>
                <a:off x="3531469" y="5291902"/>
                <a:ext cx="188640" cy="7920"/>
              </p14:xfrm>
            </p:contentPart>
          </mc:Choice>
          <mc:Fallback>
            <p:pic>
              <p:nvPicPr>
                <p:cNvPr id="197" name="Freihand 196">
                  <a:extLst>
                    <a:ext uri="{FF2B5EF4-FFF2-40B4-BE49-F238E27FC236}">
                      <a16:creationId xmlns:a16="http://schemas.microsoft.com/office/drawing/2014/main" id="{55BAB7B2-55E1-D442-1E5C-B8601BAF188D}"/>
                    </a:ext>
                  </a:extLst>
                </p:cNvPr>
                <p:cNvPicPr/>
                <p:nvPr/>
              </p:nvPicPr>
              <p:blipFill>
                <a:blip r:embed="rId315"/>
                <a:stretch>
                  <a:fillRect/>
                </a:stretch>
              </p:blipFill>
              <p:spPr>
                <a:xfrm>
                  <a:off x="3522469" y="5282902"/>
                  <a:ext cx="206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8" name="Freihand 197">
                  <a:extLst>
                    <a:ext uri="{FF2B5EF4-FFF2-40B4-BE49-F238E27FC236}">
                      <a16:creationId xmlns:a16="http://schemas.microsoft.com/office/drawing/2014/main" id="{071D2146-F131-0AA7-F57C-827CB28E222D}"/>
                    </a:ext>
                  </a:extLst>
                </p14:cNvPr>
                <p14:cNvContentPartPr/>
                <p14:nvPr/>
              </p14:nvContentPartPr>
              <p14:xfrm>
                <a:off x="3573229" y="5356342"/>
                <a:ext cx="183600" cy="76320"/>
              </p14:xfrm>
            </p:contentPart>
          </mc:Choice>
          <mc:Fallback>
            <p:pic>
              <p:nvPicPr>
                <p:cNvPr id="198" name="Freihand 197">
                  <a:extLst>
                    <a:ext uri="{FF2B5EF4-FFF2-40B4-BE49-F238E27FC236}">
                      <a16:creationId xmlns:a16="http://schemas.microsoft.com/office/drawing/2014/main" id="{071D2146-F131-0AA7-F57C-827CB28E222D}"/>
                    </a:ext>
                  </a:extLst>
                </p:cNvPr>
                <p:cNvPicPr/>
                <p:nvPr/>
              </p:nvPicPr>
              <p:blipFill>
                <a:blip r:embed="rId317"/>
                <a:stretch>
                  <a:fillRect/>
                </a:stretch>
              </p:blipFill>
              <p:spPr>
                <a:xfrm>
                  <a:off x="3564229" y="5347342"/>
                  <a:ext cx="201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9" name="Freihand 198">
                  <a:extLst>
                    <a:ext uri="{FF2B5EF4-FFF2-40B4-BE49-F238E27FC236}">
                      <a16:creationId xmlns:a16="http://schemas.microsoft.com/office/drawing/2014/main" id="{EE824495-B5E0-CB7E-DDFF-E798BF8DDF6F}"/>
                    </a:ext>
                  </a:extLst>
                </p14:cNvPr>
                <p14:cNvContentPartPr/>
                <p14:nvPr/>
              </p14:nvContentPartPr>
              <p14:xfrm>
                <a:off x="3782029" y="5200462"/>
                <a:ext cx="89640" cy="295560"/>
              </p14:xfrm>
            </p:contentPart>
          </mc:Choice>
          <mc:Fallback>
            <p:pic>
              <p:nvPicPr>
                <p:cNvPr id="199" name="Freihand 198">
                  <a:extLst>
                    <a:ext uri="{FF2B5EF4-FFF2-40B4-BE49-F238E27FC236}">
                      <a16:creationId xmlns:a16="http://schemas.microsoft.com/office/drawing/2014/main" id="{EE824495-B5E0-CB7E-DDFF-E798BF8DDF6F}"/>
                    </a:ext>
                  </a:extLst>
                </p:cNvPr>
                <p:cNvPicPr/>
                <p:nvPr/>
              </p:nvPicPr>
              <p:blipFill>
                <a:blip r:embed="rId319"/>
                <a:stretch>
                  <a:fillRect/>
                </a:stretch>
              </p:blipFill>
              <p:spPr>
                <a:xfrm>
                  <a:off x="3773389" y="5191462"/>
                  <a:ext cx="1072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0" name="Freihand 199">
                  <a:extLst>
                    <a:ext uri="{FF2B5EF4-FFF2-40B4-BE49-F238E27FC236}">
                      <a16:creationId xmlns:a16="http://schemas.microsoft.com/office/drawing/2014/main" id="{7CC8A45D-2C97-0AE5-79EA-FBE2BD18066F}"/>
                    </a:ext>
                  </a:extLst>
                </p14:cNvPr>
                <p14:cNvContentPartPr/>
                <p14:nvPr/>
              </p14:nvContentPartPr>
              <p14:xfrm>
                <a:off x="4112869" y="5242222"/>
                <a:ext cx="236520" cy="184320"/>
              </p14:xfrm>
            </p:contentPart>
          </mc:Choice>
          <mc:Fallback>
            <p:pic>
              <p:nvPicPr>
                <p:cNvPr id="200" name="Freihand 199">
                  <a:extLst>
                    <a:ext uri="{FF2B5EF4-FFF2-40B4-BE49-F238E27FC236}">
                      <a16:creationId xmlns:a16="http://schemas.microsoft.com/office/drawing/2014/main" id="{7CC8A45D-2C97-0AE5-79EA-FBE2BD18066F}"/>
                    </a:ext>
                  </a:extLst>
                </p:cNvPr>
                <p:cNvPicPr/>
                <p:nvPr/>
              </p:nvPicPr>
              <p:blipFill>
                <a:blip r:embed="rId321"/>
                <a:stretch>
                  <a:fillRect/>
                </a:stretch>
              </p:blipFill>
              <p:spPr>
                <a:xfrm>
                  <a:off x="4103869" y="5233222"/>
                  <a:ext cx="254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1" name="Freihand 200">
                  <a:extLst>
                    <a:ext uri="{FF2B5EF4-FFF2-40B4-BE49-F238E27FC236}">
                      <a16:creationId xmlns:a16="http://schemas.microsoft.com/office/drawing/2014/main" id="{0D3B0E0C-1065-75CC-F7B7-779AF18E4ABB}"/>
                    </a:ext>
                  </a:extLst>
                </p14:cNvPr>
                <p14:cNvContentPartPr/>
                <p14:nvPr/>
              </p14:nvContentPartPr>
              <p14:xfrm>
                <a:off x="4372069" y="5129182"/>
                <a:ext cx="132840" cy="246600"/>
              </p14:xfrm>
            </p:contentPart>
          </mc:Choice>
          <mc:Fallback>
            <p:pic>
              <p:nvPicPr>
                <p:cNvPr id="201" name="Freihand 200">
                  <a:extLst>
                    <a:ext uri="{FF2B5EF4-FFF2-40B4-BE49-F238E27FC236}">
                      <a16:creationId xmlns:a16="http://schemas.microsoft.com/office/drawing/2014/main" id="{0D3B0E0C-1065-75CC-F7B7-779AF18E4ABB}"/>
                    </a:ext>
                  </a:extLst>
                </p:cNvPr>
                <p:cNvPicPr/>
                <p:nvPr/>
              </p:nvPicPr>
              <p:blipFill>
                <a:blip r:embed="rId323"/>
                <a:stretch>
                  <a:fillRect/>
                </a:stretch>
              </p:blipFill>
              <p:spPr>
                <a:xfrm>
                  <a:off x="4363069" y="5120542"/>
                  <a:ext cx="1504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2" name="Freihand 201">
                  <a:extLst>
                    <a:ext uri="{FF2B5EF4-FFF2-40B4-BE49-F238E27FC236}">
                      <a16:creationId xmlns:a16="http://schemas.microsoft.com/office/drawing/2014/main" id="{156E9D02-E1BE-2628-C30D-0E1F264FC877}"/>
                    </a:ext>
                  </a:extLst>
                </p14:cNvPr>
                <p14:cNvContentPartPr/>
                <p14:nvPr/>
              </p14:nvContentPartPr>
              <p14:xfrm>
                <a:off x="4553149" y="5094622"/>
                <a:ext cx="261360" cy="275040"/>
              </p14:xfrm>
            </p:contentPart>
          </mc:Choice>
          <mc:Fallback>
            <p:pic>
              <p:nvPicPr>
                <p:cNvPr id="202" name="Freihand 201">
                  <a:extLst>
                    <a:ext uri="{FF2B5EF4-FFF2-40B4-BE49-F238E27FC236}">
                      <a16:creationId xmlns:a16="http://schemas.microsoft.com/office/drawing/2014/main" id="{156E9D02-E1BE-2628-C30D-0E1F264FC877}"/>
                    </a:ext>
                  </a:extLst>
                </p:cNvPr>
                <p:cNvPicPr/>
                <p:nvPr/>
              </p:nvPicPr>
              <p:blipFill>
                <a:blip r:embed="rId325"/>
                <a:stretch>
                  <a:fillRect/>
                </a:stretch>
              </p:blipFill>
              <p:spPr>
                <a:xfrm>
                  <a:off x="4544149" y="5085622"/>
                  <a:ext cx="2790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3" name="Freihand 202">
                  <a:extLst>
                    <a:ext uri="{FF2B5EF4-FFF2-40B4-BE49-F238E27FC236}">
                      <a16:creationId xmlns:a16="http://schemas.microsoft.com/office/drawing/2014/main" id="{FE171A68-D8B0-F48E-5CB4-19FE6FD88171}"/>
                    </a:ext>
                  </a:extLst>
                </p14:cNvPr>
                <p14:cNvContentPartPr/>
                <p14:nvPr/>
              </p14:nvContentPartPr>
              <p14:xfrm>
                <a:off x="4939429" y="5130262"/>
                <a:ext cx="50040" cy="198360"/>
              </p14:xfrm>
            </p:contentPart>
          </mc:Choice>
          <mc:Fallback>
            <p:pic>
              <p:nvPicPr>
                <p:cNvPr id="203" name="Freihand 202">
                  <a:extLst>
                    <a:ext uri="{FF2B5EF4-FFF2-40B4-BE49-F238E27FC236}">
                      <a16:creationId xmlns:a16="http://schemas.microsoft.com/office/drawing/2014/main" id="{FE171A68-D8B0-F48E-5CB4-19FE6FD88171}"/>
                    </a:ext>
                  </a:extLst>
                </p:cNvPr>
                <p:cNvPicPr/>
                <p:nvPr/>
              </p:nvPicPr>
              <p:blipFill>
                <a:blip r:embed="rId327"/>
                <a:stretch>
                  <a:fillRect/>
                </a:stretch>
              </p:blipFill>
              <p:spPr>
                <a:xfrm>
                  <a:off x="4930429" y="5121622"/>
                  <a:ext cx="67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4" name="Freihand 203">
                  <a:extLst>
                    <a:ext uri="{FF2B5EF4-FFF2-40B4-BE49-F238E27FC236}">
                      <a16:creationId xmlns:a16="http://schemas.microsoft.com/office/drawing/2014/main" id="{3E9F520F-61E5-696B-3264-09E16E29AFB1}"/>
                    </a:ext>
                  </a:extLst>
                </p14:cNvPr>
                <p14:cNvContentPartPr/>
                <p14:nvPr/>
              </p14:nvContentPartPr>
              <p14:xfrm>
                <a:off x="5061109" y="5201542"/>
                <a:ext cx="104400" cy="110880"/>
              </p14:xfrm>
            </p:contentPart>
          </mc:Choice>
          <mc:Fallback>
            <p:pic>
              <p:nvPicPr>
                <p:cNvPr id="204" name="Freihand 203">
                  <a:extLst>
                    <a:ext uri="{FF2B5EF4-FFF2-40B4-BE49-F238E27FC236}">
                      <a16:creationId xmlns:a16="http://schemas.microsoft.com/office/drawing/2014/main" id="{3E9F520F-61E5-696B-3264-09E16E29AFB1}"/>
                    </a:ext>
                  </a:extLst>
                </p:cNvPr>
                <p:cNvPicPr/>
                <p:nvPr/>
              </p:nvPicPr>
              <p:blipFill>
                <a:blip r:embed="rId329"/>
                <a:stretch>
                  <a:fillRect/>
                </a:stretch>
              </p:blipFill>
              <p:spPr>
                <a:xfrm>
                  <a:off x="5052469" y="5192542"/>
                  <a:ext cx="122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5" name="Freihand 204">
                  <a:extLst>
                    <a:ext uri="{FF2B5EF4-FFF2-40B4-BE49-F238E27FC236}">
                      <a16:creationId xmlns:a16="http://schemas.microsoft.com/office/drawing/2014/main" id="{753B46F5-29F4-0378-620C-C1087F413717}"/>
                    </a:ext>
                  </a:extLst>
                </p14:cNvPr>
                <p14:cNvContentPartPr/>
                <p14:nvPr/>
              </p14:nvContentPartPr>
              <p14:xfrm>
                <a:off x="5433709" y="5197582"/>
                <a:ext cx="110880" cy="298440"/>
              </p14:xfrm>
            </p:contentPart>
          </mc:Choice>
          <mc:Fallback>
            <p:pic>
              <p:nvPicPr>
                <p:cNvPr id="205" name="Freihand 204">
                  <a:extLst>
                    <a:ext uri="{FF2B5EF4-FFF2-40B4-BE49-F238E27FC236}">
                      <a16:creationId xmlns:a16="http://schemas.microsoft.com/office/drawing/2014/main" id="{753B46F5-29F4-0378-620C-C1087F413717}"/>
                    </a:ext>
                  </a:extLst>
                </p:cNvPr>
                <p:cNvPicPr/>
                <p:nvPr/>
              </p:nvPicPr>
              <p:blipFill>
                <a:blip r:embed="rId331"/>
                <a:stretch>
                  <a:fillRect/>
                </a:stretch>
              </p:blipFill>
              <p:spPr>
                <a:xfrm>
                  <a:off x="5425069" y="5188582"/>
                  <a:ext cx="128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6" name="Freihand 205">
                  <a:extLst>
                    <a:ext uri="{FF2B5EF4-FFF2-40B4-BE49-F238E27FC236}">
                      <a16:creationId xmlns:a16="http://schemas.microsoft.com/office/drawing/2014/main" id="{1C1F21E8-CE4E-F7BB-782E-C5C98CD7D271}"/>
                    </a:ext>
                  </a:extLst>
                </p14:cNvPr>
                <p14:cNvContentPartPr/>
                <p14:nvPr/>
              </p14:nvContentPartPr>
              <p14:xfrm>
                <a:off x="5603269" y="5178862"/>
                <a:ext cx="410040" cy="127080"/>
              </p14:xfrm>
            </p:contentPart>
          </mc:Choice>
          <mc:Fallback>
            <p:pic>
              <p:nvPicPr>
                <p:cNvPr id="206" name="Freihand 205">
                  <a:extLst>
                    <a:ext uri="{FF2B5EF4-FFF2-40B4-BE49-F238E27FC236}">
                      <a16:creationId xmlns:a16="http://schemas.microsoft.com/office/drawing/2014/main" id="{1C1F21E8-CE4E-F7BB-782E-C5C98CD7D271}"/>
                    </a:ext>
                  </a:extLst>
                </p:cNvPr>
                <p:cNvPicPr/>
                <p:nvPr/>
              </p:nvPicPr>
              <p:blipFill>
                <a:blip r:embed="rId333"/>
                <a:stretch>
                  <a:fillRect/>
                </a:stretch>
              </p:blipFill>
              <p:spPr>
                <a:xfrm>
                  <a:off x="5594629" y="5169862"/>
                  <a:ext cx="427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7" name="Freihand 216">
                  <a:extLst>
                    <a:ext uri="{FF2B5EF4-FFF2-40B4-BE49-F238E27FC236}">
                      <a16:creationId xmlns:a16="http://schemas.microsoft.com/office/drawing/2014/main" id="{08172987-5D73-80C1-63F9-912BC031096C}"/>
                    </a:ext>
                  </a:extLst>
                </p14:cNvPr>
                <p14:cNvContentPartPr/>
                <p14:nvPr/>
              </p14:nvContentPartPr>
              <p14:xfrm>
                <a:off x="4288549" y="5734702"/>
                <a:ext cx="168120" cy="161640"/>
              </p14:xfrm>
            </p:contentPart>
          </mc:Choice>
          <mc:Fallback>
            <p:pic>
              <p:nvPicPr>
                <p:cNvPr id="217" name="Freihand 216">
                  <a:extLst>
                    <a:ext uri="{FF2B5EF4-FFF2-40B4-BE49-F238E27FC236}">
                      <a16:creationId xmlns:a16="http://schemas.microsoft.com/office/drawing/2014/main" id="{08172987-5D73-80C1-63F9-912BC031096C}"/>
                    </a:ext>
                  </a:extLst>
                </p:cNvPr>
                <p:cNvPicPr/>
                <p:nvPr/>
              </p:nvPicPr>
              <p:blipFill>
                <a:blip r:embed="rId335"/>
                <a:stretch>
                  <a:fillRect/>
                </a:stretch>
              </p:blipFill>
              <p:spPr>
                <a:xfrm>
                  <a:off x="4279909" y="5726062"/>
                  <a:ext cx="185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8" name="Freihand 217">
                  <a:extLst>
                    <a:ext uri="{FF2B5EF4-FFF2-40B4-BE49-F238E27FC236}">
                      <a16:creationId xmlns:a16="http://schemas.microsoft.com/office/drawing/2014/main" id="{6DAAF374-C618-D36B-6EF4-E91E4DD3BDA6}"/>
                    </a:ext>
                  </a:extLst>
                </p14:cNvPr>
                <p14:cNvContentPartPr/>
                <p14:nvPr/>
              </p14:nvContentPartPr>
              <p14:xfrm>
                <a:off x="4539109" y="5750542"/>
                <a:ext cx="473400" cy="109080"/>
              </p14:xfrm>
            </p:contentPart>
          </mc:Choice>
          <mc:Fallback>
            <p:pic>
              <p:nvPicPr>
                <p:cNvPr id="218" name="Freihand 217">
                  <a:extLst>
                    <a:ext uri="{FF2B5EF4-FFF2-40B4-BE49-F238E27FC236}">
                      <a16:creationId xmlns:a16="http://schemas.microsoft.com/office/drawing/2014/main" id="{6DAAF374-C618-D36B-6EF4-E91E4DD3BDA6}"/>
                    </a:ext>
                  </a:extLst>
                </p:cNvPr>
                <p:cNvPicPr/>
                <p:nvPr/>
              </p:nvPicPr>
              <p:blipFill>
                <a:blip r:embed="rId337"/>
                <a:stretch>
                  <a:fillRect/>
                </a:stretch>
              </p:blipFill>
              <p:spPr>
                <a:xfrm>
                  <a:off x="4530109" y="5741542"/>
                  <a:ext cx="491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1" name="Freihand 220">
                  <a:extLst>
                    <a:ext uri="{FF2B5EF4-FFF2-40B4-BE49-F238E27FC236}">
                      <a16:creationId xmlns:a16="http://schemas.microsoft.com/office/drawing/2014/main" id="{5C9AA7A6-58AE-66DB-14BD-296B364AFFB1}"/>
                    </a:ext>
                  </a:extLst>
                </p14:cNvPr>
                <p14:cNvContentPartPr/>
                <p14:nvPr/>
              </p14:nvContentPartPr>
              <p14:xfrm>
                <a:off x="5042389" y="5730742"/>
                <a:ext cx="181800" cy="319320"/>
              </p14:xfrm>
            </p:contentPart>
          </mc:Choice>
          <mc:Fallback>
            <p:pic>
              <p:nvPicPr>
                <p:cNvPr id="221" name="Freihand 220">
                  <a:extLst>
                    <a:ext uri="{FF2B5EF4-FFF2-40B4-BE49-F238E27FC236}">
                      <a16:creationId xmlns:a16="http://schemas.microsoft.com/office/drawing/2014/main" id="{5C9AA7A6-58AE-66DB-14BD-296B364AFFB1}"/>
                    </a:ext>
                  </a:extLst>
                </p:cNvPr>
                <p:cNvPicPr/>
                <p:nvPr/>
              </p:nvPicPr>
              <p:blipFill>
                <a:blip r:embed="rId339"/>
                <a:stretch>
                  <a:fillRect/>
                </a:stretch>
              </p:blipFill>
              <p:spPr>
                <a:xfrm>
                  <a:off x="5033389" y="5722102"/>
                  <a:ext cx="19944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2" name="Freihand 221">
                  <a:extLst>
                    <a:ext uri="{FF2B5EF4-FFF2-40B4-BE49-F238E27FC236}">
                      <a16:creationId xmlns:a16="http://schemas.microsoft.com/office/drawing/2014/main" id="{67BFA1AF-CE7C-CC4D-4CD2-5EEDDB8EAAA2}"/>
                    </a:ext>
                  </a:extLst>
                </p14:cNvPr>
                <p14:cNvContentPartPr/>
                <p14:nvPr/>
              </p14:nvContentPartPr>
              <p14:xfrm>
                <a:off x="5321389" y="5487382"/>
                <a:ext cx="192960" cy="238680"/>
              </p14:xfrm>
            </p:contentPart>
          </mc:Choice>
          <mc:Fallback>
            <p:pic>
              <p:nvPicPr>
                <p:cNvPr id="222" name="Freihand 221">
                  <a:extLst>
                    <a:ext uri="{FF2B5EF4-FFF2-40B4-BE49-F238E27FC236}">
                      <a16:creationId xmlns:a16="http://schemas.microsoft.com/office/drawing/2014/main" id="{67BFA1AF-CE7C-CC4D-4CD2-5EEDDB8EAAA2}"/>
                    </a:ext>
                  </a:extLst>
                </p:cNvPr>
                <p:cNvPicPr/>
                <p:nvPr/>
              </p:nvPicPr>
              <p:blipFill>
                <a:blip r:embed="rId341"/>
                <a:stretch>
                  <a:fillRect/>
                </a:stretch>
              </p:blipFill>
              <p:spPr>
                <a:xfrm>
                  <a:off x="5312389" y="5478382"/>
                  <a:ext cx="2106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3" name="Freihand 222">
                  <a:extLst>
                    <a:ext uri="{FF2B5EF4-FFF2-40B4-BE49-F238E27FC236}">
                      <a16:creationId xmlns:a16="http://schemas.microsoft.com/office/drawing/2014/main" id="{F7E1A187-E7B7-E72D-FFCC-4AEBDAAE377B}"/>
                    </a:ext>
                  </a:extLst>
                </p14:cNvPr>
                <p14:cNvContentPartPr/>
                <p14:nvPr/>
              </p14:nvContentPartPr>
              <p14:xfrm>
                <a:off x="5457829" y="5845942"/>
                <a:ext cx="26280" cy="26280"/>
              </p14:xfrm>
            </p:contentPart>
          </mc:Choice>
          <mc:Fallback>
            <p:pic>
              <p:nvPicPr>
                <p:cNvPr id="223" name="Freihand 222">
                  <a:extLst>
                    <a:ext uri="{FF2B5EF4-FFF2-40B4-BE49-F238E27FC236}">
                      <a16:creationId xmlns:a16="http://schemas.microsoft.com/office/drawing/2014/main" id="{F7E1A187-E7B7-E72D-FFCC-4AEBDAAE377B}"/>
                    </a:ext>
                  </a:extLst>
                </p:cNvPr>
                <p:cNvPicPr/>
                <p:nvPr/>
              </p:nvPicPr>
              <p:blipFill>
                <a:blip r:embed="rId343"/>
                <a:stretch>
                  <a:fillRect/>
                </a:stretch>
              </p:blipFill>
              <p:spPr>
                <a:xfrm>
                  <a:off x="5449189" y="5836942"/>
                  <a:ext cx="43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4" name="Freihand 223">
                  <a:extLst>
                    <a:ext uri="{FF2B5EF4-FFF2-40B4-BE49-F238E27FC236}">
                      <a16:creationId xmlns:a16="http://schemas.microsoft.com/office/drawing/2014/main" id="{80908B40-9B92-6FAE-52EC-0842568C1071}"/>
                    </a:ext>
                  </a:extLst>
                </p14:cNvPr>
                <p14:cNvContentPartPr/>
                <p14:nvPr/>
              </p14:nvContentPartPr>
              <p14:xfrm>
                <a:off x="3970669" y="6355702"/>
                <a:ext cx="358200" cy="117720"/>
              </p14:xfrm>
            </p:contentPart>
          </mc:Choice>
          <mc:Fallback>
            <p:pic>
              <p:nvPicPr>
                <p:cNvPr id="224" name="Freihand 223">
                  <a:extLst>
                    <a:ext uri="{FF2B5EF4-FFF2-40B4-BE49-F238E27FC236}">
                      <a16:creationId xmlns:a16="http://schemas.microsoft.com/office/drawing/2014/main" id="{80908B40-9B92-6FAE-52EC-0842568C1071}"/>
                    </a:ext>
                  </a:extLst>
                </p:cNvPr>
                <p:cNvPicPr/>
                <p:nvPr/>
              </p:nvPicPr>
              <p:blipFill>
                <a:blip r:embed="rId345"/>
                <a:stretch>
                  <a:fillRect/>
                </a:stretch>
              </p:blipFill>
              <p:spPr>
                <a:xfrm>
                  <a:off x="3962029" y="6347062"/>
                  <a:ext cx="375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5" name="Freihand 224">
                  <a:extLst>
                    <a:ext uri="{FF2B5EF4-FFF2-40B4-BE49-F238E27FC236}">
                      <a16:creationId xmlns:a16="http://schemas.microsoft.com/office/drawing/2014/main" id="{7D31170E-CB29-6B1B-7F30-584B62DCACB6}"/>
                    </a:ext>
                  </a:extLst>
                </p14:cNvPr>
                <p14:cNvContentPartPr/>
                <p14:nvPr/>
              </p14:nvContentPartPr>
              <p14:xfrm>
                <a:off x="4283149" y="6301342"/>
                <a:ext cx="44280" cy="192240"/>
              </p14:xfrm>
            </p:contentPart>
          </mc:Choice>
          <mc:Fallback>
            <p:pic>
              <p:nvPicPr>
                <p:cNvPr id="225" name="Freihand 224">
                  <a:extLst>
                    <a:ext uri="{FF2B5EF4-FFF2-40B4-BE49-F238E27FC236}">
                      <a16:creationId xmlns:a16="http://schemas.microsoft.com/office/drawing/2014/main" id="{7D31170E-CB29-6B1B-7F30-584B62DCACB6}"/>
                    </a:ext>
                  </a:extLst>
                </p:cNvPr>
                <p:cNvPicPr/>
                <p:nvPr/>
              </p:nvPicPr>
              <p:blipFill>
                <a:blip r:embed="rId347"/>
                <a:stretch>
                  <a:fillRect/>
                </a:stretch>
              </p:blipFill>
              <p:spPr>
                <a:xfrm>
                  <a:off x="4274149" y="6292702"/>
                  <a:ext cx="61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6" name="Freihand 225">
                  <a:extLst>
                    <a:ext uri="{FF2B5EF4-FFF2-40B4-BE49-F238E27FC236}">
                      <a16:creationId xmlns:a16="http://schemas.microsoft.com/office/drawing/2014/main" id="{A397AD8F-862B-0F98-E712-8A870F045050}"/>
                    </a:ext>
                  </a:extLst>
                </p14:cNvPr>
                <p14:cNvContentPartPr/>
                <p14:nvPr/>
              </p14:nvContentPartPr>
              <p14:xfrm>
                <a:off x="4515709" y="6277222"/>
                <a:ext cx="162360" cy="362160"/>
              </p14:xfrm>
            </p:contentPart>
          </mc:Choice>
          <mc:Fallback>
            <p:pic>
              <p:nvPicPr>
                <p:cNvPr id="226" name="Freihand 225">
                  <a:extLst>
                    <a:ext uri="{FF2B5EF4-FFF2-40B4-BE49-F238E27FC236}">
                      <a16:creationId xmlns:a16="http://schemas.microsoft.com/office/drawing/2014/main" id="{A397AD8F-862B-0F98-E712-8A870F045050}"/>
                    </a:ext>
                  </a:extLst>
                </p:cNvPr>
                <p:cNvPicPr/>
                <p:nvPr/>
              </p:nvPicPr>
              <p:blipFill>
                <a:blip r:embed="rId349"/>
                <a:stretch>
                  <a:fillRect/>
                </a:stretch>
              </p:blipFill>
              <p:spPr>
                <a:xfrm>
                  <a:off x="4507069" y="6268222"/>
                  <a:ext cx="18000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7" name="Freihand 226">
                  <a:extLst>
                    <a:ext uri="{FF2B5EF4-FFF2-40B4-BE49-F238E27FC236}">
                      <a16:creationId xmlns:a16="http://schemas.microsoft.com/office/drawing/2014/main" id="{4F2F4915-4BA5-3D54-3F11-4DC60E6B73A5}"/>
                    </a:ext>
                  </a:extLst>
                </p14:cNvPr>
                <p14:cNvContentPartPr/>
                <p14:nvPr/>
              </p14:nvContentPartPr>
              <p14:xfrm>
                <a:off x="4741429" y="6264622"/>
                <a:ext cx="271440" cy="157320"/>
              </p14:xfrm>
            </p:contentPart>
          </mc:Choice>
          <mc:Fallback>
            <p:pic>
              <p:nvPicPr>
                <p:cNvPr id="227" name="Freihand 226">
                  <a:extLst>
                    <a:ext uri="{FF2B5EF4-FFF2-40B4-BE49-F238E27FC236}">
                      <a16:creationId xmlns:a16="http://schemas.microsoft.com/office/drawing/2014/main" id="{4F2F4915-4BA5-3D54-3F11-4DC60E6B73A5}"/>
                    </a:ext>
                  </a:extLst>
                </p:cNvPr>
                <p:cNvPicPr/>
                <p:nvPr/>
              </p:nvPicPr>
              <p:blipFill>
                <a:blip r:embed="rId351"/>
                <a:stretch>
                  <a:fillRect/>
                </a:stretch>
              </p:blipFill>
              <p:spPr>
                <a:xfrm>
                  <a:off x="4732429" y="6255982"/>
                  <a:ext cx="289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8" name="Freihand 227">
                  <a:extLst>
                    <a:ext uri="{FF2B5EF4-FFF2-40B4-BE49-F238E27FC236}">
                      <a16:creationId xmlns:a16="http://schemas.microsoft.com/office/drawing/2014/main" id="{CE31CD77-918D-69BE-F621-0EDC481C0878}"/>
                    </a:ext>
                  </a:extLst>
                </p14:cNvPr>
                <p14:cNvContentPartPr/>
                <p14:nvPr/>
              </p14:nvContentPartPr>
              <p14:xfrm>
                <a:off x="5106469" y="6155902"/>
                <a:ext cx="199440" cy="250920"/>
              </p14:xfrm>
            </p:contentPart>
          </mc:Choice>
          <mc:Fallback>
            <p:pic>
              <p:nvPicPr>
                <p:cNvPr id="228" name="Freihand 227">
                  <a:extLst>
                    <a:ext uri="{FF2B5EF4-FFF2-40B4-BE49-F238E27FC236}">
                      <a16:creationId xmlns:a16="http://schemas.microsoft.com/office/drawing/2014/main" id="{CE31CD77-918D-69BE-F621-0EDC481C0878}"/>
                    </a:ext>
                  </a:extLst>
                </p:cNvPr>
                <p:cNvPicPr/>
                <p:nvPr/>
              </p:nvPicPr>
              <p:blipFill>
                <a:blip r:embed="rId353"/>
                <a:stretch>
                  <a:fillRect/>
                </a:stretch>
              </p:blipFill>
              <p:spPr>
                <a:xfrm>
                  <a:off x="5097829" y="6147262"/>
                  <a:ext cx="2170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9" name="Freihand 228">
                  <a:extLst>
                    <a:ext uri="{FF2B5EF4-FFF2-40B4-BE49-F238E27FC236}">
                      <a16:creationId xmlns:a16="http://schemas.microsoft.com/office/drawing/2014/main" id="{C6D2580D-D312-1F93-6511-24A27ADF2AD7}"/>
                    </a:ext>
                  </a:extLst>
                </p14:cNvPr>
                <p14:cNvContentPartPr/>
                <p14:nvPr/>
              </p14:nvContentPartPr>
              <p14:xfrm>
                <a:off x="5340469" y="6223582"/>
                <a:ext cx="342000" cy="177480"/>
              </p14:xfrm>
            </p:contentPart>
          </mc:Choice>
          <mc:Fallback>
            <p:pic>
              <p:nvPicPr>
                <p:cNvPr id="229" name="Freihand 228">
                  <a:extLst>
                    <a:ext uri="{FF2B5EF4-FFF2-40B4-BE49-F238E27FC236}">
                      <a16:creationId xmlns:a16="http://schemas.microsoft.com/office/drawing/2014/main" id="{C6D2580D-D312-1F93-6511-24A27ADF2AD7}"/>
                    </a:ext>
                  </a:extLst>
                </p:cNvPr>
                <p:cNvPicPr/>
                <p:nvPr/>
              </p:nvPicPr>
              <p:blipFill>
                <a:blip r:embed="rId355"/>
                <a:stretch>
                  <a:fillRect/>
                </a:stretch>
              </p:blipFill>
              <p:spPr>
                <a:xfrm>
                  <a:off x="5331829" y="6214942"/>
                  <a:ext cx="359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0" name="Freihand 229">
                  <a:extLst>
                    <a:ext uri="{FF2B5EF4-FFF2-40B4-BE49-F238E27FC236}">
                      <a16:creationId xmlns:a16="http://schemas.microsoft.com/office/drawing/2014/main" id="{F58E8E08-2266-3BC7-FB2B-687AB7FD979A}"/>
                    </a:ext>
                  </a:extLst>
                </p14:cNvPr>
                <p14:cNvContentPartPr/>
                <p14:nvPr/>
              </p14:nvContentPartPr>
              <p14:xfrm>
                <a:off x="5759869" y="6029182"/>
                <a:ext cx="181440" cy="361080"/>
              </p14:xfrm>
            </p:contentPart>
          </mc:Choice>
          <mc:Fallback>
            <p:pic>
              <p:nvPicPr>
                <p:cNvPr id="230" name="Freihand 229">
                  <a:extLst>
                    <a:ext uri="{FF2B5EF4-FFF2-40B4-BE49-F238E27FC236}">
                      <a16:creationId xmlns:a16="http://schemas.microsoft.com/office/drawing/2014/main" id="{F58E8E08-2266-3BC7-FB2B-687AB7FD979A}"/>
                    </a:ext>
                  </a:extLst>
                </p:cNvPr>
                <p:cNvPicPr/>
                <p:nvPr/>
              </p:nvPicPr>
              <p:blipFill>
                <a:blip r:embed="rId357"/>
                <a:stretch>
                  <a:fillRect/>
                </a:stretch>
              </p:blipFill>
              <p:spPr>
                <a:xfrm>
                  <a:off x="5750869" y="6020182"/>
                  <a:ext cx="1990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1" name="Freihand 230">
                  <a:extLst>
                    <a:ext uri="{FF2B5EF4-FFF2-40B4-BE49-F238E27FC236}">
                      <a16:creationId xmlns:a16="http://schemas.microsoft.com/office/drawing/2014/main" id="{79C4A5B7-2C16-EA35-11E9-26B81B559609}"/>
                    </a:ext>
                  </a:extLst>
                </p14:cNvPr>
                <p14:cNvContentPartPr/>
                <p14:nvPr/>
              </p14:nvContentPartPr>
              <p14:xfrm>
                <a:off x="5975509" y="6150862"/>
                <a:ext cx="97560" cy="137520"/>
              </p14:xfrm>
            </p:contentPart>
          </mc:Choice>
          <mc:Fallback>
            <p:pic>
              <p:nvPicPr>
                <p:cNvPr id="231" name="Freihand 230">
                  <a:extLst>
                    <a:ext uri="{FF2B5EF4-FFF2-40B4-BE49-F238E27FC236}">
                      <a16:creationId xmlns:a16="http://schemas.microsoft.com/office/drawing/2014/main" id="{79C4A5B7-2C16-EA35-11E9-26B81B559609}"/>
                    </a:ext>
                  </a:extLst>
                </p:cNvPr>
                <p:cNvPicPr/>
                <p:nvPr/>
              </p:nvPicPr>
              <p:blipFill>
                <a:blip r:embed="rId359"/>
                <a:stretch>
                  <a:fillRect/>
                </a:stretch>
              </p:blipFill>
              <p:spPr>
                <a:xfrm>
                  <a:off x="5966869" y="6141862"/>
                  <a:ext cx="115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2" name="Freihand 231">
                  <a:extLst>
                    <a:ext uri="{FF2B5EF4-FFF2-40B4-BE49-F238E27FC236}">
                      <a16:creationId xmlns:a16="http://schemas.microsoft.com/office/drawing/2014/main" id="{0FCBAA51-5037-E824-EAF4-F414300F5042}"/>
                    </a:ext>
                  </a:extLst>
                </p14:cNvPr>
                <p14:cNvContentPartPr/>
                <p14:nvPr/>
              </p14:nvContentPartPr>
              <p14:xfrm>
                <a:off x="6313189" y="6084982"/>
                <a:ext cx="119880" cy="159480"/>
              </p14:xfrm>
            </p:contentPart>
          </mc:Choice>
          <mc:Fallback>
            <p:pic>
              <p:nvPicPr>
                <p:cNvPr id="232" name="Freihand 231">
                  <a:extLst>
                    <a:ext uri="{FF2B5EF4-FFF2-40B4-BE49-F238E27FC236}">
                      <a16:creationId xmlns:a16="http://schemas.microsoft.com/office/drawing/2014/main" id="{0FCBAA51-5037-E824-EAF4-F414300F5042}"/>
                    </a:ext>
                  </a:extLst>
                </p:cNvPr>
                <p:cNvPicPr/>
                <p:nvPr/>
              </p:nvPicPr>
              <p:blipFill>
                <a:blip r:embed="rId361"/>
                <a:stretch>
                  <a:fillRect/>
                </a:stretch>
              </p:blipFill>
              <p:spPr>
                <a:xfrm>
                  <a:off x="6304549" y="6076342"/>
                  <a:ext cx="137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3" name="Freihand 232">
                  <a:extLst>
                    <a:ext uri="{FF2B5EF4-FFF2-40B4-BE49-F238E27FC236}">
                      <a16:creationId xmlns:a16="http://schemas.microsoft.com/office/drawing/2014/main" id="{AB9FB079-08A5-43D4-29FB-2FB65B2444DD}"/>
                    </a:ext>
                  </a:extLst>
                </p14:cNvPr>
                <p14:cNvContentPartPr/>
                <p14:nvPr/>
              </p14:nvContentPartPr>
              <p14:xfrm>
                <a:off x="6471589" y="6049342"/>
                <a:ext cx="94320" cy="327960"/>
              </p14:xfrm>
            </p:contentPart>
          </mc:Choice>
          <mc:Fallback>
            <p:pic>
              <p:nvPicPr>
                <p:cNvPr id="233" name="Freihand 232">
                  <a:extLst>
                    <a:ext uri="{FF2B5EF4-FFF2-40B4-BE49-F238E27FC236}">
                      <a16:creationId xmlns:a16="http://schemas.microsoft.com/office/drawing/2014/main" id="{AB9FB079-08A5-43D4-29FB-2FB65B2444DD}"/>
                    </a:ext>
                  </a:extLst>
                </p:cNvPr>
                <p:cNvPicPr/>
                <p:nvPr/>
              </p:nvPicPr>
              <p:blipFill>
                <a:blip r:embed="rId363"/>
                <a:stretch>
                  <a:fillRect/>
                </a:stretch>
              </p:blipFill>
              <p:spPr>
                <a:xfrm>
                  <a:off x="6462589" y="6040342"/>
                  <a:ext cx="1119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4" name="Freihand 233">
                  <a:extLst>
                    <a:ext uri="{FF2B5EF4-FFF2-40B4-BE49-F238E27FC236}">
                      <a16:creationId xmlns:a16="http://schemas.microsoft.com/office/drawing/2014/main" id="{E2FA7C9C-266D-C253-16B7-2D24453F2E4F}"/>
                    </a:ext>
                  </a:extLst>
                </p14:cNvPr>
                <p14:cNvContentPartPr/>
                <p14:nvPr/>
              </p14:nvContentPartPr>
              <p14:xfrm>
                <a:off x="6629269" y="6038542"/>
                <a:ext cx="60840" cy="302760"/>
              </p14:xfrm>
            </p:contentPart>
          </mc:Choice>
          <mc:Fallback>
            <p:pic>
              <p:nvPicPr>
                <p:cNvPr id="234" name="Freihand 233">
                  <a:extLst>
                    <a:ext uri="{FF2B5EF4-FFF2-40B4-BE49-F238E27FC236}">
                      <a16:creationId xmlns:a16="http://schemas.microsoft.com/office/drawing/2014/main" id="{E2FA7C9C-266D-C253-16B7-2D24453F2E4F}"/>
                    </a:ext>
                  </a:extLst>
                </p:cNvPr>
                <p:cNvPicPr/>
                <p:nvPr/>
              </p:nvPicPr>
              <p:blipFill>
                <a:blip r:embed="rId365"/>
                <a:stretch>
                  <a:fillRect/>
                </a:stretch>
              </p:blipFill>
              <p:spPr>
                <a:xfrm>
                  <a:off x="6620269" y="6029902"/>
                  <a:ext cx="784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5" name="Freihand 234">
                  <a:extLst>
                    <a:ext uri="{FF2B5EF4-FFF2-40B4-BE49-F238E27FC236}">
                      <a16:creationId xmlns:a16="http://schemas.microsoft.com/office/drawing/2014/main" id="{5F8ABED2-5828-8034-C19A-A499B0F72366}"/>
                    </a:ext>
                  </a:extLst>
                </p14:cNvPr>
                <p14:cNvContentPartPr/>
                <p14:nvPr/>
              </p14:nvContentPartPr>
              <p14:xfrm>
                <a:off x="6733669" y="5931622"/>
                <a:ext cx="230760" cy="422280"/>
              </p14:xfrm>
            </p:contentPart>
          </mc:Choice>
          <mc:Fallback>
            <p:pic>
              <p:nvPicPr>
                <p:cNvPr id="235" name="Freihand 234">
                  <a:extLst>
                    <a:ext uri="{FF2B5EF4-FFF2-40B4-BE49-F238E27FC236}">
                      <a16:creationId xmlns:a16="http://schemas.microsoft.com/office/drawing/2014/main" id="{5F8ABED2-5828-8034-C19A-A499B0F72366}"/>
                    </a:ext>
                  </a:extLst>
                </p:cNvPr>
                <p:cNvPicPr/>
                <p:nvPr/>
              </p:nvPicPr>
              <p:blipFill>
                <a:blip r:embed="rId367"/>
                <a:stretch>
                  <a:fillRect/>
                </a:stretch>
              </p:blipFill>
              <p:spPr>
                <a:xfrm>
                  <a:off x="6725029" y="5922622"/>
                  <a:ext cx="24840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6" name="Freihand 235">
                  <a:extLst>
                    <a:ext uri="{FF2B5EF4-FFF2-40B4-BE49-F238E27FC236}">
                      <a16:creationId xmlns:a16="http://schemas.microsoft.com/office/drawing/2014/main" id="{D0301497-7A51-6352-5689-9444457DE11A}"/>
                    </a:ext>
                  </a:extLst>
                </p14:cNvPr>
                <p14:cNvContentPartPr/>
                <p14:nvPr/>
              </p14:nvContentPartPr>
              <p14:xfrm>
                <a:off x="7104109" y="5793382"/>
                <a:ext cx="331200" cy="325440"/>
              </p14:xfrm>
            </p:contentPart>
          </mc:Choice>
          <mc:Fallback>
            <p:pic>
              <p:nvPicPr>
                <p:cNvPr id="236" name="Freihand 235">
                  <a:extLst>
                    <a:ext uri="{FF2B5EF4-FFF2-40B4-BE49-F238E27FC236}">
                      <a16:creationId xmlns:a16="http://schemas.microsoft.com/office/drawing/2014/main" id="{D0301497-7A51-6352-5689-9444457DE11A}"/>
                    </a:ext>
                  </a:extLst>
                </p:cNvPr>
                <p:cNvPicPr/>
                <p:nvPr/>
              </p:nvPicPr>
              <p:blipFill>
                <a:blip r:embed="rId369"/>
                <a:stretch>
                  <a:fillRect/>
                </a:stretch>
              </p:blipFill>
              <p:spPr>
                <a:xfrm>
                  <a:off x="7095109" y="5784382"/>
                  <a:ext cx="3488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9" name="Freihand 238">
                  <a:extLst>
                    <a:ext uri="{FF2B5EF4-FFF2-40B4-BE49-F238E27FC236}">
                      <a16:creationId xmlns:a16="http://schemas.microsoft.com/office/drawing/2014/main" id="{20BA3712-600D-9007-64C4-F38CE7B28AEB}"/>
                    </a:ext>
                  </a:extLst>
                </p14:cNvPr>
                <p14:cNvContentPartPr/>
                <p14:nvPr/>
              </p14:nvContentPartPr>
              <p14:xfrm>
                <a:off x="6463669" y="6354262"/>
                <a:ext cx="193320" cy="241920"/>
              </p14:xfrm>
            </p:contentPart>
          </mc:Choice>
          <mc:Fallback>
            <p:pic>
              <p:nvPicPr>
                <p:cNvPr id="239" name="Freihand 238">
                  <a:extLst>
                    <a:ext uri="{FF2B5EF4-FFF2-40B4-BE49-F238E27FC236}">
                      <a16:creationId xmlns:a16="http://schemas.microsoft.com/office/drawing/2014/main" id="{20BA3712-600D-9007-64C4-F38CE7B28AEB}"/>
                    </a:ext>
                  </a:extLst>
                </p:cNvPr>
                <p:cNvPicPr/>
                <p:nvPr/>
              </p:nvPicPr>
              <p:blipFill>
                <a:blip r:embed="rId371"/>
                <a:stretch>
                  <a:fillRect/>
                </a:stretch>
              </p:blipFill>
              <p:spPr>
                <a:xfrm>
                  <a:off x="6455029" y="6345622"/>
                  <a:ext cx="2109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0" name="Freihand 239">
                  <a:extLst>
                    <a:ext uri="{FF2B5EF4-FFF2-40B4-BE49-F238E27FC236}">
                      <a16:creationId xmlns:a16="http://schemas.microsoft.com/office/drawing/2014/main" id="{652B4621-D3DA-D391-12AB-23021E6CAE0C}"/>
                    </a:ext>
                  </a:extLst>
                </p14:cNvPr>
                <p14:cNvContentPartPr/>
                <p14:nvPr/>
              </p14:nvContentPartPr>
              <p14:xfrm>
                <a:off x="6692989" y="6459022"/>
                <a:ext cx="660600" cy="128520"/>
              </p14:xfrm>
            </p:contentPart>
          </mc:Choice>
          <mc:Fallback>
            <p:pic>
              <p:nvPicPr>
                <p:cNvPr id="240" name="Freihand 239">
                  <a:extLst>
                    <a:ext uri="{FF2B5EF4-FFF2-40B4-BE49-F238E27FC236}">
                      <a16:creationId xmlns:a16="http://schemas.microsoft.com/office/drawing/2014/main" id="{652B4621-D3DA-D391-12AB-23021E6CAE0C}"/>
                    </a:ext>
                  </a:extLst>
                </p:cNvPr>
                <p:cNvPicPr/>
                <p:nvPr/>
              </p:nvPicPr>
              <p:blipFill>
                <a:blip r:embed="rId373"/>
                <a:stretch>
                  <a:fillRect/>
                </a:stretch>
              </p:blipFill>
              <p:spPr>
                <a:xfrm>
                  <a:off x="6684349" y="6450382"/>
                  <a:ext cx="678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1" name="Freihand 240">
                  <a:extLst>
                    <a:ext uri="{FF2B5EF4-FFF2-40B4-BE49-F238E27FC236}">
                      <a16:creationId xmlns:a16="http://schemas.microsoft.com/office/drawing/2014/main" id="{C5AAE8D3-7321-F110-EA42-761C3332D7D1}"/>
                    </a:ext>
                  </a:extLst>
                </p14:cNvPr>
                <p14:cNvContentPartPr/>
                <p14:nvPr/>
              </p14:nvContentPartPr>
              <p14:xfrm>
                <a:off x="7409389" y="6408622"/>
                <a:ext cx="61920" cy="109080"/>
              </p14:xfrm>
            </p:contentPart>
          </mc:Choice>
          <mc:Fallback>
            <p:pic>
              <p:nvPicPr>
                <p:cNvPr id="241" name="Freihand 240">
                  <a:extLst>
                    <a:ext uri="{FF2B5EF4-FFF2-40B4-BE49-F238E27FC236}">
                      <a16:creationId xmlns:a16="http://schemas.microsoft.com/office/drawing/2014/main" id="{C5AAE8D3-7321-F110-EA42-761C3332D7D1}"/>
                    </a:ext>
                  </a:extLst>
                </p:cNvPr>
                <p:cNvPicPr/>
                <p:nvPr/>
              </p:nvPicPr>
              <p:blipFill>
                <a:blip r:embed="rId375"/>
                <a:stretch>
                  <a:fillRect/>
                </a:stretch>
              </p:blipFill>
              <p:spPr>
                <a:xfrm>
                  <a:off x="7400389" y="6399622"/>
                  <a:ext cx="79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2" name="Freihand 241">
                  <a:extLst>
                    <a:ext uri="{FF2B5EF4-FFF2-40B4-BE49-F238E27FC236}">
                      <a16:creationId xmlns:a16="http://schemas.microsoft.com/office/drawing/2014/main" id="{5CD40908-7BAE-CA2D-5151-410CE73F7993}"/>
                    </a:ext>
                  </a:extLst>
                </p14:cNvPr>
                <p14:cNvContentPartPr/>
                <p14:nvPr/>
              </p14:nvContentPartPr>
              <p14:xfrm>
                <a:off x="7396069" y="6302422"/>
                <a:ext cx="170640" cy="176040"/>
              </p14:xfrm>
            </p:contentPart>
          </mc:Choice>
          <mc:Fallback>
            <p:pic>
              <p:nvPicPr>
                <p:cNvPr id="242" name="Freihand 241">
                  <a:extLst>
                    <a:ext uri="{FF2B5EF4-FFF2-40B4-BE49-F238E27FC236}">
                      <a16:creationId xmlns:a16="http://schemas.microsoft.com/office/drawing/2014/main" id="{5CD40908-7BAE-CA2D-5151-410CE73F7993}"/>
                    </a:ext>
                  </a:extLst>
                </p:cNvPr>
                <p:cNvPicPr/>
                <p:nvPr/>
              </p:nvPicPr>
              <p:blipFill>
                <a:blip r:embed="rId377"/>
                <a:stretch>
                  <a:fillRect/>
                </a:stretch>
              </p:blipFill>
              <p:spPr>
                <a:xfrm>
                  <a:off x="7387069" y="6293782"/>
                  <a:ext cx="188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3" name="Freihand 242">
                  <a:extLst>
                    <a:ext uri="{FF2B5EF4-FFF2-40B4-BE49-F238E27FC236}">
                      <a16:creationId xmlns:a16="http://schemas.microsoft.com/office/drawing/2014/main" id="{4CB6D025-DAC6-B160-4C14-189F5099398A}"/>
                    </a:ext>
                  </a:extLst>
                </p14:cNvPr>
                <p14:cNvContentPartPr/>
                <p14:nvPr/>
              </p14:nvContentPartPr>
              <p14:xfrm>
                <a:off x="7654549" y="6264982"/>
                <a:ext cx="271080" cy="153360"/>
              </p14:xfrm>
            </p:contentPart>
          </mc:Choice>
          <mc:Fallback>
            <p:pic>
              <p:nvPicPr>
                <p:cNvPr id="243" name="Freihand 242">
                  <a:extLst>
                    <a:ext uri="{FF2B5EF4-FFF2-40B4-BE49-F238E27FC236}">
                      <a16:creationId xmlns:a16="http://schemas.microsoft.com/office/drawing/2014/main" id="{4CB6D025-DAC6-B160-4C14-189F5099398A}"/>
                    </a:ext>
                  </a:extLst>
                </p:cNvPr>
                <p:cNvPicPr/>
                <p:nvPr/>
              </p:nvPicPr>
              <p:blipFill>
                <a:blip r:embed="rId379"/>
                <a:stretch>
                  <a:fillRect/>
                </a:stretch>
              </p:blipFill>
              <p:spPr>
                <a:xfrm>
                  <a:off x="7645549" y="6256342"/>
                  <a:ext cx="288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4" name="Freihand 243">
                  <a:extLst>
                    <a:ext uri="{FF2B5EF4-FFF2-40B4-BE49-F238E27FC236}">
                      <a16:creationId xmlns:a16="http://schemas.microsoft.com/office/drawing/2014/main" id="{2314C8D9-D55B-489C-75A2-1D4AF7360C07}"/>
                    </a:ext>
                  </a:extLst>
                </p14:cNvPr>
                <p14:cNvContentPartPr/>
                <p14:nvPr/>
              </p14:nvContentPartPr>
              <p14:xfrm>
                <a:off x="7968829" y="6189742"/>
                <a:ext cx="73080" cy="144000"/>
              </p14:xfrm>
            </p:contentPart>
          </mc:Choice>
          <mc:Fallback>
            <p:pic>
              <p:nvPicPr>
                <p:cNvPr id="244" name="Freihand 243">
                  <a:extLst>
                    <a:ext uri="{FF2B5EF4-FFF2-40B4-BE49-F238E27FC236}">
                      <a16:creationId xmlns:a16="http://schemas.microsoft.com/office/drawing/2014/main" id="{2314C8D9-D55B-489C-75A2-1D4AF7360C07}"/>
                    </a:ext>
                  </a:extLst>
                </p:cNvPr>
                <p:cNvPicPr/>
                <p:nvPr/>
              </p:nvPicPr>
              <p:blipFill>
                <a:blip r:embed="rId381"/>
                <a:stretch>
                  <a:fillRect/>
                </a:stretch>
              </p:blipFill>
              <p:spPr>
                <a:xfrm>
                  <a:off x="7959829" y="6181102"/>
                  <a:ext cx="90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5" name="Freihand 244">
                  <a:extLst>
                    <a:ext uri="{FF2B5EF4-FFF2-40B4-BE49-F238E27FC236}">
                      <a16:creationId xmlns:a16="http://schemas.microsoft.com/office/drawing/2014/main" id="{952E0191-2BCB-97B8-F35B-9A95A7BDF9F1}"/>
                    </a:ext>
                  </a:extLst>
                </p14:cNvPr>
                <p14:cNvContentPartPr/>
                <p14:nvPr/>
              </p14:nvContentPartPr>
              <p14:xfrm>
                <a:off x="8089429" y="6190462"/>
                <a:ext cx="295560" cy="129960"/>
              </p14:xfrm>
            </p:contentPart>
          </mc:Choice>
          <mc:Fallback>
            <p:pic>
              <p:nvPicPr>
                <p:cNvPr id="245" name="Freihand 244">
                  <a:extLst>
                    <a:ext uri="{FF2B5EF4-FFF2-40B4-BE49-F238E27FC236}">
                      <a16:creationId xmlns:a16="http://schemas.microsoft.com/office/drawing/2014/main" id="{952E0191-2BCB-97B8-F35B-9A95A7BDF9F1}"/>
                    </a:ext>
                  </a:extLst>
                </p:cNvPr>
                <p:cNvPicPr/>
                <p:nvPr/>
              </p:nvPicPr>
              <p:blipFill>
                <a:blip r:embed="rId383"/>
                <a:stretch>
                  <a:fillRect/>
                </a:stretch>
              </p:blipFill>
              <p:spPr>
                <a:xfrm>
                  <a:off x="8080789" y="6181822"/>
                  <a:ext cx="313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6" name="Freihand 245">
                  <a:extLst>
                    <a:ext uri="{FF2B5EF4-FFF2-40B4-BE49-F238E27FC236}">
                      <a16:creationId xmlns:a16="http://schemas.microsoft.com/office/drawing/2014/main" id="{424788D7-B3F6-DDB0-8DBA-66EE8ACF7E49}"/>
                    </a:ext>
                  </a:extLst>
                </p14:cNvPr>
                <p14:cNvContentPartPr/>
                <p14:nvPr/>
              </p14:nvContentPartPr>
              <p14:xfrm>
                <a:off x="7580389" y="6428062"/>
                <a:ext cx="818280" cy="202320"/>
              </p14:xfrm>
            </p:contentPart>
          </mc:Choice>
          <mc:Fallback>
            <p:pic>
              <p:nvPicPr>
                <p:cNvPr id="246" name="Freihand 245">
                  <a:extLst>
                    <a:ext uri="{FF2B5EF4-FFF2-40B4-BE49-F238E27FC236}">
                      <a16:creationId xmlns:a16="http://schemas.microsoft.com/office/drawing/2014/main" id="{424788D7-B3F6-DDB0-8DBA-66EE8ACF7E49}"/>
                    </a:ext>
                  </a:extLst>
                </p:cNvPr>
                <p:cNvPicPr/>
                <p:nvPr/>
              </p:nvPicPr>
              <p:blipFill>
                <a:blip r:embed="rId385"/>
                <a:stretch>
                  <a:fillRect/>
                </a:stretch>
              </p:blipFill>
              <p:spPr>
                <a:xfrm>
                  <a:off x="7571389" y="6419422"/>
                  <a:ext cx="835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8" name="Freihand 247">
                  <a:extLst>
                    <a:ext uri="{FF2B5EF4-FFF2-40B4-BE49-F238E27FC236}">
                      <a16:creationId xmlns:a16="http://schemas.microsoft.com/office/drawing/2014/main" id="{11359893-A1F4-1162-9F68-D1C4D2659F90}"/>
                    </a:ext>
                  </a:extLst>
                </p14:cNvPr>
                <p14:cNvContentPartPr/>
                <p14:nvPr/>
              </p14:nvContentPartPr>
              <p14:xfrm>
                <a:off x="7917709" y="3543022"/>
                <a:ext cx="1884600" cy="2066400"/>
              </p14:xfrm>
            </p:contentPart>
          </mc:Choice>
          <mc:Fallback>
            <p:pic>
              <p:nvPicPr>
                <p:cNvPr id="248" name="Freihand 247">
                  <a:extLst>
                    <a:ext uri="{FF2B5EF4-FFF2-40B4-BE49-F238E27FC236}">
                      <a16:creationId xmlns:a16="http://schemas.microsoft.com/office/drawing/2014/main" id="{11359893-A1F4-1162-9F68-D1C4D2659F90}"/>
                    </a:ext>
                  </a:extLst>
                </p:cNvPr>
                <p:cNvPicPr/>
                <p:nvPr/>
              </p:nvPicPr>
              <p:blipFill>
                <a:blip r:embed="rId387"/>
                <a:stretch>
                  <a:fillRect/>
                </a:stretch>
              </p:blipFill>
              <p:spPr>
                <a:xfrm>
                  <a:off x="7908709" y="3534382"/>
                  <a:ext cx="1902240" cy="2084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9" name="Freihand 248">
                  <a:extLst>
                    <a:ext uri="{FF2B5EF4-FFF2-40B4-BE49-F238E27FC236}">
                      <a16:creationId xmlns:a16="http://schemas.microsoft.com/office/drawing/2014/main" id="{EE2111CE-9292-8CA1-491F-25ADDF0F398A}"/>
                    </a:ext>
                  </a:extLst>
                </p14:cNvPr>
                <p14:cNvContentPartPr/>
                <p14:nvPr/>
              </p14:nvContentPartPr>
              <p14:xfrm>
                <a:off x="7809709" y="5336902"/>
                <a:ext cx="333000" cy="362160"/>
              </p14:xfrm>
            </p:contentPart>
          </mc:Choice>
          <mc:Fallback>
            <p:pic>
              <p:nvPicPr>
                <p:cNvPr id="249" name="Freihand 248">
                  <a:extLst>
                    <a:ext uri="{FF2B5EF4-FFF2-40B4-BE49-F238E27FC236}">
                      <a16:creationId xmlns:a16="http://schemas.microsoft.com/office/drawing/2014/main" id="{EE2111CE-9292-8CA1-491F-25ADDF0F398A}"/>
                    </a:ext>
                  </a:extLst>
                </p:cNvPr>
                <p:cNvPicPr/>
                <p:nvPr/>
              </p:nvPicPr>
              <p:blipFill>
                <a:blip r:embed="rId389"/>
                <a:stretch>
                  <a:fillRect/>
                </a:stretch>
              </p:blipFill>
              <p:spPr>
                <a:xfrm>
                  <a:off x="7800709" y="5328262"/>
                  <a:ext cx="35064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0" name="Freihand 249">
                  <a:extLst>
                    <a:ext uri="{FF2B5EF4-FFF2-40B4-BE49-F238E27FC236}">
                      <a16:creationId xmlns:a16="http://schemas.microsoft.com/office/drawing/2014/main" id="{8C3DA413-FC4B-8BDB-05B5-45A8A2946A0E}"/>
                    </a:ext>
                  </a:extLst>
                </p14:cNvPr>
                <p14:cNvContentPartPr/>
                <p14:nvPr/>
              </p14:nvContentPartPr>
              <p14:xfrm>
                <a:off x="10023709" y="3249982"/>
                <a:ext cx="239040" cy="258480"/>
              </p14:xfrm>
            </p:contentPart>
          </mc:Choice>
          <mc:Fallback>
            <p:pic>
              <p:nvPicPr>
                <p:cNvPr id="250" name="Freihand 249">
                  <a:extLst>
                    <a:ext uri="{FF2B5EF4-FFF2-40B4-BE49-F238E27FC236}">
                      <a16:creationId xmlns:a16="http://schemas.microsoft.com/office/drawing/2014/main" id="{8C3DA413-FC4B-8BDB-05B5-45A8A2946A0E}"/>
                    </a:ext>
                  </a:extLst>
                </p:cNvPr>
                <p:cNvPicPr/>
                <p:nvPr/>
              </p:nvPicPr>
              <p:blipFill>
                <a:blip r:embed="rId391"/>
                <a:stretch>
                  <a:fillRect/>
                </a:stretch>
              </p:blipFill>
              <p:spPr>
                <a:xfrm>
                  <a:off x="10014709" y="3240982"/>
                  <a:ext cx="2566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1" name="Freihand 250">
                  <a:extLst>
                    <a:ext uri="{FF2B5EF4-FFF2-40B4-BE49-F238E27FC236}">
                      <a16:creationId xmlns:a16="http://schemas.microsoft.com/office/drawing/2014/main" id="{3D730B01-6BAA-958E-122D-6324830E4D77}"/>
                    </a:ext>
                  </a:extLst>
                </p14:cNvPr>
                <p14:cNvContentPartPr/>
                <p14:nvPr/>
              </p14:nvContentPartPr>
              <p14:xfrm>
                <a:off x="10280389" y="3101302"/>
                <a:ext cx="633240" cy="285840"/>
              </p14:xfrm>
            </p:contentPart>
          </mc:Choice>
          <mc:Fallback>
            <p:pic>
              <p:nvPicPr>
                <p:cNvPr id="251" name="Freihand 250">
                  <a:extLst>
                    <a:ext uri="{FF2B5EF4-FFF2-40B4-BE49-F238E27FC236}">
                      <a16:creationId xmlns:a16="http://schemas.microsoft.com/office/drawing/2014/main" id="{3D730B01-6BAA-958E-122D-6324830E4D77}"/>
                    </a:ext>
                  </a:extLst>
                </p:cNvPr>
                <p:cNvPicPr/>
                <p:nvPr/>
              </p:nvPicPr>
              <p:blipFill>
                <a:blip r:embed="rId393"/>
                <a:stretch>
                  <a:fillRect/>
                </a:stretch>
              </p:blipFill>
              <p:spPr>
                <a:xfrm>
                  <a:off x="10271389" y="3092662"/>
                  <a:ext cx="6508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2" name="Freihand 251">
                  <a:extLst>
                    <a:ext uri="{FF2B5EF4-FFF2-40B4-BE49-F238E27FC236}">
                      <a16:creationId xmlns:a16="http://schemas.microsoft.com/office/drawing/2014/main" id="{A5EC4734-CDAB-6BC3-42FF-16FA4F474D67}"/>
                    </a:ext>
                  </a:extLst>
                </p14:cNvPr>
                <p14:cNvContentPartPr/>
                <p14:nvPr/>
              </p14:nvContentPartPr>
              <p14:xfrm>
                <a:off x="10990669" y="3044782"/>
                <a:ext cx="210240" cy="132480"/>
              </p14:xfrm>
            </p:contentPart>
          </mc:Choice>
          <mc:Fallback>
            <p:pic>
              <p:nvPicPr>
                <p:cNvPr id="252" name="Freihand 251">
                  <a:extLst>
                    <a:ext uri="{FF2B5EF4-FFF2-40B4-BE49-F238E27FC236}">
                      <a16:creationId xmlns:a16="http://schemas.microsoft.com/office/drawing/2014/main" id="{A5EC4734-CDAB-6BC3-42FF-16FA4F474D67}"/>
                    </a:ext>
                  </a:extLst>
                </p:cNvPr>
                <p:cNvPicPr/>
                <p:nvPr/>
              </p:nvPicPr>
              <p:blipFill>
                <a:blip r:embed="rId395"/>
                <a:stretch>
                  <a:fillRect/>
                </a:stretch>
              </p:blipFill>
              <p:spPr>
                <a:xfrm>
                  <a:off x="10982029" y="3036142"/>
                  <a:ext cx="227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3" name="Freihand 252">
                  <a:extLst>
                    <a:ext uri="{FF2B5EF4-FFF2-40B4-BE49-F238E27FC236}">
                      <a16:creationId xmlns:a16="http://schemas.microsoft.com/office/drawing/2014/main" id="{D28D7FE0-9123-CBEB-8C2E-348D26FC3951}"/>
                    </a:ext>
                  </a:extLst>
                </p14:cNvPr>
                <p14:cNvContentPartPr/>
                <p14:nvPr/>
              </p14:nvContentPartPr>
              <p14:xfrm>
                <a:off x="11176789" y="2797462"/>
                <a:ext cx="367560" cy="286200"/>
              </p14:xfrm>
            </p:contentPart>
          </mc:Choice>
          <mc:Fallback>
            <p:pic>
              <p:nvPicPr>
                <p:cNvPr id="253" name="Freihand 252">
                  <a:extLst>
                    <a:ext uri="{FF2B5EF4-FFF2-40B4-BE49-F238E27FC236}">
                      <a16:creationId xmlns:a16="http://schemas.microsoft.com/office/drawing/2014/main" id="{D28D7FE0-9123-CBEB-8C2E-348D26FC3951}"/>
                    </a:ext>
                  </a:extLst>
                </p:cNvPr>
                <p:cNvPicPr/>
                <p:nvPr/>
              </p:nvPicPr>
              <p:blipFill>
                <a:blip r:embed="rId397"/>
                <a:stretch>
                  <a:fillRect/>
                </a:stretch>
              </p:blipFill>
              <p:spPr>
                <a:xfrm>
                  <a:off x="11168149" y="2788462"/>
                  <a:ext cx="385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4" name="Freihand 253">
                  <a:extLst>
                    <a:ext uri="{FF2B5EF4-FFF2-40B4-BE49-F238E27FC236}">
                      <a16:creationId xmlns:a16="http://schemas.microsoft.com/office/drawing/2014/main" id="{55C9F7E9-8306-3BAF-5799-D976D41682A0}"/>
                    </a:ext>
                  </a:extLst>
                </p14:cNvPr>
                <p14:cNvContentPartPr/>
                <p14:nvPr/>
              </p14:nvContentPartPr>
              <p14:xfrm>
                <a:off x="9953149" y="3179782"/>
                <a:ext cx="1956240" cy="517320"/>
              </p14:xfrm>
            </p:contentPart>
          </mc:Choice>
          <mc:Fallback>
            <p:pic>
              <p:nvPicPr>
                <p:cNvPr id="254" name="Freihand 253">
                  <a:extLst>
                    <a:ext uri="{FF2B5EF4-FFF2-40B4-BE49-F238E27FC236}">
                      <a16:creationId xmlns:a16="http://schemas.microsoft.com/office/drawing/2014/main" id="{55C9F7E9-8306-3BAF-5799-D976D41682A0}"/>
                    </a:ext>
                  </a:extLst>
                </p:cNvPr>
                <p:cNvPicPr/>
                <p:nvPr/>
              </p:nvPicPr>
              <p:blipFill>
                <a:blip r:embed="rId399"/>
                <a:stretch>
                  <a:fillRect/>
                </a:stretch>
              </p:blipFill>
              <p:spPr>
                <a:xfrm>
                  <a:off x="9944509" y="3171142"/>
                  <a:ext cx="1973880" cy="53496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FCF98A36-97D3-2C87-440D-59A6A526FBA3}"/>
                  </a:ext>
                </a:extLst>
              </p14:cNvPr>
              <p14:cNvContentPartPr/>
              <p14:nvPr/>
            </p14:nvContentPartPr>
            <p14:xfrm>
              <a:off x="5489869" y="724942"/>
              <a:ext cx="1268640" cy="100080"/>
            </p14:xfrm>
          </p:contentPart>
        </mc:Choice>
        <mc:Fallback>
          <p:pic>
            <p:nvPicPr>
              <p:cNvPr id="7" name="Freihand 6">
                <a:extLst>
                  <a:ext uri="{FF2B5EF4-FFF2-40B4-BE49-F238E27FC236}">
                    <a16:creationId xmlns:a16="http://schemas.microsoft.com/office/drawing/2014/main" id="{FCF98A36-97D3-2C87-440D-59A6A526FBA3}"/>
                  </a:ext>
                </a:extLst>
              </p:cNvPr>
              <p:cNvPicPr/>
              <p:nvPr/>
            </p:nvPicPr>
            <p:blipFill>
              <a:blip r:embed="rId4"/>
              <a:stretch>
                <a:fillRect/>
              </a:stretch>
            </p:blipFill>
            <p:spPr>
              <a:xfrm>
                <a:off x="5481229" y="716302"/>
                <a:ext cx="1286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31C2B87C-C7F3-CD54-D5BE-4E17BC6903ED}"/>
                  </a:ext>
                </a:extLst>
              </p14:cNvPr>
              <p14:cNvContentPartPr/>
              <p14:nvPr/>
            </p14:nvContentPartPr>
            <p14:xfrm>
              <a:off x="6484189" y="2238382"/>
              <a:ext cx="3437640" cy="84960"/>
            </p14:xfrm>
          </p:contentPart>
        </mc:Choice>
        <mc:Fallback>
          <p:pic>
            <p:nvPicPr>
              <p:cNvPr id="8" name="Freihand 7">
                <a:extLst>
                  <a:ext uri="{FF2B5EF4-FFF2-40B4-BE49-F238E27FC236}">
                    <a16:creationId xmlns:a16="http://schemas.microsoft.com/office/drawing/2014/main" id="{31C2B87C-C7F3-CD54-D5BE-4E17BC6903ED}"/>
                  </a:ext>
                </a:extLst>
              </p:cNvPr>
              <p:cNvPicPr/>
              <p:nvPr/>
            </p:nvPicPr>
            <p:blipFill>
              <a:blip r:embed="rId6"/>
              <a:stretch>
                <a:fillRect/>
              </a:stretch>
            </p:blipFill>
            <p:spPr>
              <a:xfrm>
                <a:off x="6475549" y="2229382"/>
                <a:ext cx="3455280" cy="102600"/>
              </a:xfrm>
              <a:prstGeom prst="rect">
                <a:avLst/>
              </a:prstGeom>
            </p:spPr>
          </p:pic>
        </mc:Fallback>
      </mc:AlternateContent>
      <p:grpSp>
        <p:nvGrpSpPr>
          <p:cNvPr id="25" name="Gruppieren 24">
            <a:extLst>
              <a:ext uri="{FF2B5EF4-FFF2-40B4-BE49-F238E27FC236}">
                <a16:creationId xmlns:a16="http://schemas.microsoft.com/office/drawing/2014/main" id="{F798F630-D80B-5606-2C19-EF5DC060DF0D}"/>
              </a:ext>
            </a:extLst>
          </p:cNvPr>
          <p:cNvGrpSpPr/>
          <p:nvPr/>
        </p:nvGrpSpPr>
        <p:grpSpPr>
          <a:xfrm>
            <a:off x="7293469" y="664822"/>
            <a:ext cx="2517480" cy="573480"/>
            <a:chOff x="7293469" y="664822"/>
            <a:chExt cx="2517480" cy="57348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E38830DD-9B0B-CDFC-4A5B-66743DD09D2E}"/>
                    </a:ext>
                  </a:extLst>
                </p14:cNvPr>
                <p14:cNvContentPartPr/>
                <p14:nvPr/>
              </p14:nvContentPartPr>
              <p14:xfrm>
                <a:off x="7293469" y="664822"/>
                <a:ext cx="156600" cy="573480"/>
              </p14:xfrm>
            </p:contentPart>
          </mc:Choice>
          <mc:Fallback>
            <p:pic>
              <p:nvPicPr>
                <p:cNvPr id="9" name="Freihand 8">
                  <a:extLst>
                    <a:ext uri="{FF2B5EF4-FFF2-40B4-BE49-F238E27FC236}">
                      <a16:creationId xmlns:a16="http://schemas.microsoft.com/office/drawing/2014/main" id="{E38830DD-9B0B-CDFC-4A5B-66743DD09D2E}"/>
                    </a:ext>
                  </a:extLst>
                </p:cNvPr>
                <p:cNvPicPr/>
                <p:nvPr/>
              </p:nvPicPr>
              <p:blipFill>
                <a:blip r:embed="rId8"/>
                <a:stretch>
                  <a:fillRect/>
                </a:stretch>
              </p:blipFill>
              <p:spPr>
                <a:xfrm>
                  <a:off x="7284469" y="655822"/>
                  <a:ext cx="17424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92C1AA3-F20A-E906-650C-54BF8921C67F}"/>
                    </a:ext>
                  </a:extLst>
                </p14:cNvPr>
                <p14:cNvContentPartPr/>
                <p14:nvPr/>
              </p14:nvContentPartPr>
              <p14:xfrm>
                <a:off x="7508029" y="839422"/>
                <a:ext cx="179640" cy="234720"/>
              </p14:xfrm>
            </p:contentPart>
          </mc:Choice>
          <mc:Fallback>
            <p:pic>
              <p:nvPicPr>
                <p:cNvPr id="10" name="Freihand 9">
                  <a:extLst>
                    <a:ext uri="{FF2B5EF4-FFF2-40B4-BE49-F238E27FC236}">
                      <a16:creationId xmlns:a16="http://schemas.microsoft.com/office/drawing/2014/main" id="{E92C1AA3-F20A-E906-650C-54BF8921C67F}"/>
                    </a:ext>
                  </a:extLst>
                </p:cNvPr>
                <p:cNvPicPr/>
                <p:nvPr/>
              </p:nvPicPr>
              <p:blipFill>
                <a:blip r:embed="rId10"/>
                <a:stretch>
                  <a:fillRect/>
                </a:stretch>
              </p:blipFill>
              <p:spPr>
                <a:xfrm>
                  <a:off x="7499029" y="830422"/>
                  <a:ext cx="197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27BDD5EB-2961-21AE-BE3B-CEFEB266EE5A}"/>
                    </a:ext>
                  </a:extLst>
                </p14:cNvPr>
                <p14:cNvContentPartPr/>
                <p14:nvPr/>
              </p14:nvContentPartPr>
              <p14:xfrm>
                <a:off x="7730869" y="1010782"/>
                <a:ext cx="13320" cy="173880"/>
              </p14:xfrm>
            </p:contentPart>
          </mc:Choice>
          <mc:Fallback>
            <p:pic>
              <p:nvPicPr>
                <p:cNvPr id="11" name="Freihand 10">
                  <a:extLst>
                    <a:ext uri="{FF2B5EF4-FFF2-40B4-BE49-F238E27FC236}">
                      <a16:creationId xmlns:a16="http://schemas.microsoft.com/office/drawing/2014/main" id="{27BDD5EB-2961-21AE-BE3B-CEFEB266EE5A}"/>
                    </a:ext>
                  </a:extLst>
                </p:cNvPr>
                <p:cNvPicPr/>
                <p:nvPr/>
              </p:nvPicPr>
              <p:blipFill>
                <a:blip r:embed="rId12"/>
                <a:stretch>
                  <a:fillRect/>
                </a:stretch>
              </p:blipFill>
              <p:spPr>
                <a:xfrm>
                  <a:off x="7722229" y="1002142"/>
                  <a:ext cx="30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85B1FCD-2560-30D5-BC08-10E196CF2914}"/>
                    </a:ext>
                  </a:extLst>
                </p14:cNvPr>
                <p14:cNvContentPartPr/>
                <p14:nvPr/>
              </p14:nvContentPartPr>
              <p14:xfrm>
                <a:off x="7940389" y="812782"/>
                <a:ext cx="257760" cy="313560"/>
              </p14:xfrm>
            </p:contentPart>
          </mc:Choice>
          <mc:Fallback>
            <p:pic>
              <p:nvPicPr>
                <p:cNvPr id="12" name="Freihand 11">
                  <a:extLst>
                    <a:ext uri="{FF2B5EF4-FFF2-40B4-BE49-F238E27FC236}">
                      <a16:creationId xmlns:a16="http://schemas.microsoft.com/office/drawing/2014/main" id="{985B1FCD-2560-30D5-BC08-10E196CF2914}"/>
                    </a:ext>
                  </a:extLst>
                </p:cNvPr>
                <p:cNvPicPr/>
                <p:nvPr/>
              </p:nvPicPr>
              <p:blipFill>
                <a:blip r:embed="rId14"/>
                <a:stretch>
                  <a:fillRect/>
                </a:stretch>
              </p:blipFill>
              <p:spPr>
                <a:xfrm>
                  <a:off x="7931389" y="803782"/>
                  <a:ext cx="2754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D2A2AE2-038A-5107-8D2F-CFC98FB23FEC}"/>
                    </a:ext>
                  </a:extLst>
                </p14:cNvPr>
                <p14:cNvContentPartPr/>
                <p14:nvPr/>
              </p14:nvContentPartPr>
              <p14:xfrm>
                <a:off x="8366629" y="834022"/>
                <a:ext cx="96120" cy="200520"/>
              </p14:xfrm>
            </p:contentPart>
          </mc:Choice>
          <mc:Fallback>
            <p:pic>
              <p:nvPicPr>
                <p:cNvPr id="13" name="Freihand 12">
                  <a:extLst>
                    <a:ext uri="{FF2B5EF4-FFF2-40B4-BE49-F238E27FC236}">
                      <a16:creationId xmlns:a16="http://schemas.microsoft.com/office/drawing/2014/main" id="{1D2A2AE2-038A-5107-8D2F-CFC98FB23FEC}"/>
                    </a:ext>
                  </a:extLst>
                </p:cNvPr>
                <p:cNvPicPr/>
                <p:nvPr/>
              </p:nvPicPr>
              <p:blipFill>
                <a:blip r:embed="rId16"/>
                <a:stretch>
                  <a:fillRect/>
                </a:stretch>
              </p:blipFill>
              <p:spPr>
                <a:xfrm>
                  <a:off x="8357629" y="825022"/>
                  <a:ext cx="113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C9BAFE8-3F35-461F-3000-E91EF5033CD8}"/>
                    </a:ext>
                  </a:extLst>
                </p14:cNvPr>
                <p14:cNvContentPartPr/>
                <p14:nvPr/>
              </p14:nvContentPartPr>
              <p14:xfrm>
                <a:off x="8477149" y="1015102"/>
                <a:ext cx="25200" cy="109080"/>
              </p14:xfrm>
            </p:contentPart>
          </mc:Choice>
          <mc:Fallback>
            <p:pic>
              <p:nvPicPr>
                <p:cNvPr id="14" name="Freihand 13">
                  <a:extLst>
                    <a:ext uri="{FF2B5EF4-FFF2-40B4-BE49-F238E27FC236}">
                      <a16:creationId xmlns:a16="http://schemas.microsoft.com/office/drawing/2014/main" id="{1C9BAFE8-3F35-461F-3000-E91EF5033CD8}"/>
                    </a:ext>
                  </a:extLst>
                </p:cNvPr>
                <p:cNvPicPr/>
                <p:nvPr/>
              </p:nvPicPr>
              <p:blipFill>
                <a:blip r:embed="rId18"/>
                <a:stretch>
                  <a:fillRect/>
                </a:stretch>
              </p:blipFill>
              <p:spPr>
                <a:xfrm>
                  <a:off x="8468149" y="1006102"/>
                  <a:ext cx="42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BD4D855-2CC4-5615-855D-727AB210C7BC}"/>
                    </a:ext>
                  </a:extLst>
                </p14:cNvPr>
                <p14:cNvContentPartPr/>
                <p14:nvPr/>
              </p14:nvContentPartPr>
              <p14:xfrm>
                <a:off x="8576149" y="855622"/>
                <a:ext cx="93240" cy="135720"/>
              </p14:xfrm>
            </p:contentPart>
          </mc:Choice>
          <mc:Fallback>
            <p:pic>
              <p:nvPicPr>
                <p:cNvPr id="15" name="Freihand 14">
                  <a:extLst>
                    <a:ext uri="{FF2B5EF4-FFF2-40B4-BE49-F238E27FC236}">
                      <a16:creationId xmlns:a16="http://schemas.microsoft.com/office/drawing/2014/main" id="{CBD4D855-2CC4-5615-855D-727AB210C7BC}"/>
                    </a:ext>
                  </a:extLst>
                </p:cNvPr>
                <p:cNvPicPr/>
                <p:nvPr/>
              </p:nvPicPr>
              <p:blipFill>
                <a:blip r:embed="rId20"/>
                <a:stretch>
                  <a:fillRect/>
                </a:stretch>
              </p:blipFill>
              <p:spPr>
                <a:xfrm>
                  <a:off x="8567149" y="846622"/>
                  <a:ext cx="110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AB35FF68-179E-9B86-5A5D-2C8E62EAC6FF}"/>
                    </a:ext>
                  </a:extLst>
                </p14:cNvPr>
                <p14:cNvContentPartPr/>
                <p14:nvPr/>
              </p14:nvContentPartPr>
              <p14:xfrm>
                <a:off x="8477149" y="993142"/>
                <a:ext cx="8280" cy="11160"/>
              </p14:xfrm>
            </p:contentPart>
          </mc:Choice>
          <mc:Fallback>
            <p:pic>
              <p:nvPicPr>
                <p:cNvPr id="16" name="Freihand 15">
                  <a:extLst>
                    <a:ext uri="{FF2B5EF4-FFF2-40B4-BE49-F238E27FC236}">
                      <a16:creationId xmlns:a16="http://schemas.microsoft.com/office/drawing/2014/main" id="{AB35FF68-179E-9B86-5A5D-2C8E62EAC6FF}"/>
                    </a:ext>
                  </a:extLst>
                </p:cNvPr>
                <p:cNvPicPr/>
                <p:nvPr/>
              </p:nvPicPr>
              <p:blipFill>
                <a:blip r:embed="rId22"/>
                <a:stretch>
                  <a:fillRect/>
                </a:stretch>
              </p:blipFill>
              <p:spPr>
                <a:xfrm>
                  <a:off x="8468149" y="984502"/>
                  <a:ext cx="25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27B0CA5-C826-38AB-EA3D-B205D95CED33}"/>
                    </a:ext>
                  </a:extLst>
                </p14:cNvPr>
                <p14:cNvContentPartPr/>
                <p14:nvPr/>
              </p14:nvContentPartPr>
              <p14:xfrm>
                <a:off x="8163229" y="956062"/>
                <a:ext cx="3600" cy="4320"/>
              </p14:xfrm>
            </p:contentPart>
          </mc:Choice>
          <mc:Fallback>
            <p:pic>
              <p:nvPicPr>
                <p:cNvPr id="17" name="Freihand 16">
                  <a:extLst>
                    <a:ext uri="{FF2B5EF4-FFF2-40B4-BE49-F238E27FC236}">
                      <a16:creationId xmlns:a16="http://schemas.microsoft.com/office/drawing/2014/main" id="{027B0CA5-C826-38AB-EA3D-B205D95CED33}"/>
                    </a:ext>
                  </a:extLst>
                </p:cNvPr>
                <p:cNvPicPr/>
                <p:nvPr/>
              </p:nvPicPr>
              <p:blipFill>
                <a:blip r:embed="rId24"/>
                <a:stretch>
                  <a:fillRect/>
                </a:stretch>
              </p:blipFill>
              <p:spPr>
                <a:xfrm>
                  <a:off x="8154589" y="947422"/>
                  <a:ext cx="21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72854DF-B7C4-683E-3A5F-546F81BD3292}"/>
                    </a:ext>
                  </a:extLst>
                </p14:cNvPr>
                <p14:cNvContentPartPr/>
                <p14:nvPr/>
              </p14:nvContentPartPr>
              <p14:xfrm>
                <a:off x="7793509" y="953902"/>
                <a:ext cx="6480" cy="8640"/>
              </p14:xfrm>
            </p:contentPart>
          </mc:Choice>
          <mc:Fallback>
            <p:pic>
              <p:nvPicPr>
                <p:cNvPr id="18" name="Freihand 17">
                  <a:extLst>
                    <a:ext uri="{FF2B5EF4-FFF2-40B4-BE49-F238E27FC236}">
                      <a16:creationId xmlns:a16="http://schemas.microsoft.com/office/drawing/2014/main" id="{A72854DF-B7C4-683E-3A5F-546F81BD3292}"/>
                    </a:ext>
                  </a:extLst>
                </p:cNvPr>
                <p:cNvPicPr/>
                <p:nvPr/>
              </p:nvPicPr>
              <p:blipFill>
                <a:blip r:embed="rId26"/>
                <a:stretch>
                  <a:fillRect/>
                </a:stretch>
              </p:blipFill>
              <p:spPr>
                <a:xfrm>
                  <a:off x="7784509" y="945262"/>
                  <a:ext cx="24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CFEA0250-D7FF-E753-0343-FE0B523C5C4C}"/>
                    </a:ext>
                  </a:extLst>
                </p14:cNvPr>
                <p14:cNvContentPartPr/>
                <p14:nvPr/>
              </p14:nvContentPartPr>
              <p14:xfrm>
                <a:off x="8758669" y="1010422"/>
                <a:ext cx="26280" cy="136440"/>
              </p14:xfrm>
            </p:contentPart>
          </mc:Choice>
          <mc:Fallback>
            <p:pic>
              <p:nvPicPr>
                <p:cNvPr id="19" name="Freihand 18">
                  <a:extLst>
                    <a:ext uri="{FF2B5EF4-FFF2-40B4-BE49-F238E27FC236}">
                      <a16:creationId xmlns:a16="http://schemas.microsoft.com/office/drawing/2014/main" id="{CFEA0250-D7FF-E753-0343-FE0B523C5C4C}"/>
                    </a:ext>
                  </a:extLst>
                </p:cNvPr>
                <p:cNvPicPr/>
                <p:nvPr/>
              </p:nvPicPr>
              <p:blipFill>
                <a:blip r:embed="rId28"/>
                <a:stretch>
                  <a:fillRect/>
                </a:stretch>
              </p:blipFill>
              <p:spPr>
                <a:xfrm>
                  <a:off x="8750029" y="1001422"/>
                  <a:ext cx="4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E4C56608-F576-AEE1-278C-3A829AFB97C0}"/>
                    </a:ext>
                  </a:extLst>
                </p14:cNvPr>
                <p14:cNvContentPartPr/>
                <p14:nvPr/>
              </p14:nvContentPartPr>
              <p14:xfrm>
                <a:off x="8930749" y="785062"/>
                <a:ext cx="105120" cy="211680"/>
              </p14:xfrm>
            </p:contentPart>
          </mc:Choice>
          <mc:Fallback>
            <p:pic>
              <p:nvPicPr>
                <p:cNvPr id="20" name="Freihand 19">
                  <a:extLst>
                    <a:ext uri="{FF2B5EF4-FFF2-40B4-BE49-F238E27FC236}">
                      <a16:creationId xmlns:a16="http://schemas.microsoft.com/office/drawing/2014/main" id="{E4C56608-F576-AEE1-278C-3A829AFB97C0}"/>
                    </a:ext>
                  </a:extLst>
                </p:cNvPr>
                <p:cNvPicPr/>
                <p:nvPr/>
              </p:nvPicPr>
              <p:blipFill>
                <a:blip r:embed="rId30"/>
                <a:stretch>
                  <a:fillRect/>
                </a:stretch>
              </p:blipFill>
              <p:spPr>
                <a:xfrm>
                  <a:off x="8921749" y="776062"/>
                  <a:ext cx="1227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7FB3612C-113F-3E13-1AB9-A0A4A0218C93}"/>
                    </a:ext>
                  </a:extLst>
                </p14:cNvPr>
                <p14:cNvContentPartPr/>
                <p14:nvPr/>
              </p14:nvContentPartPr>
              <p14:xfrm>
                <a:off x="9207589" y="984142"/>
                <a:ext cx="33480" cy="183600"/>
              </p14:xfrm>
            </p:contentPart>
          </mc:Choice>
          <mc:Fallback>
            <p:pic>
              <p:nvPicPr>
                <p:cNvPr id="22" name="Freihand 21">
                  <a:extLst>
                    <a:ext uri="{FF2B5EF4-FFF2-40B4-BE49-F238E27FC236}">
                      <a16:creationId xmlns:a16="http://schemas.microsoft.com/office/drawing/2014/main" id="{7FB3612C-113F-3E13-1AB9-A0A4A0218C93}"/>
                    </a:ext>
                  </a:extLst>
                </p:cNvPr>
                <p:cNvPicPr/>
                <p:nvPr/>
              </p:nvPicPr>
              <p:blipFill>
                <a:blip r:embed="rId32"/>
                <a:stretch>
                  <a:fillRect/>
                </a:stretch>
              </p:blipFill>
              <p:spPr>
                <a:xfrm>
                  <a:off x="9198949" y="975142"/>
                  <a:ext cx="51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34979AE-4E89-CFC1-CE17-72498F0900C3}"/>
                    </a:ext>
                  </a:extLst>
                </p14:cNvPr>
                <p14:cNvContentPartPr/>
                <p14:nvPr/>
              </p14:nvContentPartPr>
              <p14:xfrm>
                <a:off x="9364909" y="772462"/>
                <a:ext cx="185040" cy="207720"/>
              </p14:xfrm>
            </p:contentPart>
          </mc:Choice>
          <mc:Fallback>
            <p:pic>
              <p:nvPicPr>
                <p:cNvPr id="23" name="Freihand 22">
                  <a:extLst>
                    <a:ext uri="{FF2B5EF4-FFF2-40B4-BE49-F238E27FC236}">
                      <a16:creationId xmlns:a16="http://schemas.microsoft.com/office/drawing/2014/main" id="{634979AE-4E89-CFC1-CE17-72498F0900C3}"/>
                    </a:ext>
                  </a:extLst>
                </p:cNvPr>
                <p:cNvPicPr/>
                <p:nvPr/>
              </p:nvPicPr>
              <p:blipFill>
                <a:blip r:embed="rId34"/>
                <a:stretch>
                  <a:fillRect/>
                </a:stretch>
              </p:blipFill>
              <p:spPr>
                <a:xfrm>
                  <a:off x="9356269" y="763462"/>
                  <a:ext cx="202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1134C38-4FF9-6D93-521E-8BE7B4364C84}"/>
                    </a:ext>
                  </a:extLst>
                </p14:cNvPr>
                <p14:cNvContentPartPr/>
                <p14:nvPr/>
              </p14:nvContentPartPr>
              <p14:xfrm>
                <a:off x="9786469" y="925822"/>
                <a:ext cx="24480" cy="248400"/>
              </p14:xfrm>
            </p:contentPart>
          </mc:Choice>
          <mc:Fallback>
            <p:pic>
              <p:nvPicPr>
                <p:cNvPr id="24" name="Freihand 23">
                  <a:extLst>
                    <a:ext uri="{FF2B5EF4-FFF2-40B4-BE49-F238E27FC236}">
                      <a16:creationId xmlns:a16="http://schemas.microsoft.com/office/drawing/2014/main" id="{C1134C38-4FF9-6D93-521E-8BE7B4364C84}"/>
                    </a:ext>
                  </a:extLst>
                </p:cNvPr>
                <p:cNvPicPr/>
                <p:nvPr/>
              </p:nvPicPr>
              <p:blipFill>
                <a:blip r:embed="rId36"/>
                <a:stretch>
                  <a:fillRect/>
                </a:stretch>
              </p:blipFill>
              <p:spPr>
                <a:xfrm>
                  <a:off x="9777829" y="916822"/>
                  <a:ext cx="42120" cy="266040"/>
                </a:xfrm>
                <a:prstGeom prst="rect">
                  <a:avLst/>
                </a:prstGeom>
              </p:spPr>
            </p:pic>
          </mc:Fallback>
        </mc:AlternateContent>
      </p:grpSp>
      <p:grpSp>
        <p:nvGrpSpPr>
          <p:cNvPr id="52" name="Gruppieren 51">
            <a:extLst>
              <a:ext uri="{FF2B5EF4-FFF2-40B4-BE49-F238E27FC236}">
                <a16:creationId xmlns:a16="http://schemas.microsoft.com/office/drawing/2014/main" id="{42754065-A98D-19B5-9429-1190754BD586}"/>
              </a:ext>
            </a:extLst>
          </p:cNvPr>
          <p:cNvGrpSpPr/>
          <p:nvPr/>
        </p:nvGrpSpPr>
        <p:grpSpPr>
          <a:xfrm>
            <a:off x="10113349" y="551422"/>
            <a:ext cx="1093680" cy="465840"/>
            <a:chOff x="10113349" y="551422"/>
            <a:chExt cx="1093680" cy="465840"/>
          </a:xfrm>
        </p:grpSpPr>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4A02F1F-D8FD-997D-C268-225E07C2E674}"/>
                    </a:ext>
                  </a:extLst>
                </p14:cNvPr>
                <p14:cNvContentPartPr/>
                <p14:nvPr/>
              </p14:nvContentPartPr>
              <p14:xfrm>
                <a:off x="10113349" y="749782"/>
                <a:ext cx="198720" cy="218160"/>
              </p14:xfrm>
            </p:contentPart>
          </mc:Choice>
          <mc:Fallback>
            <p:pic>
              <p:nvPicPr>
                <p:cNvPr id="26" name="Freihand 25">
                  <a:extLst>
                    <a:ext uri="{FF2B5EF4-FFF2-40B4-BE49-F238E27FC236}">
                      <a16:creationId xmlns:a16="http://schemas.microsoft.com/office/drawing/2014/main" id="{54A02F1F-D8FD-997D-C268-225E07C2E674}"/>
                    </a:ext>
                  </a:extLst>
                </p:cNvPr>
                <p:cNvPicPr/>
                <p:nvPr/>
              </p:nvPicPr>
              <p:blipFill>
                <a:blip r:embed="rId38"/>
                <a:stretch>
                  <a:fillRect/>
                </a:stretch>
              </p:blipFill>
              <p:spPr>
                <a:xfrm>
                  <a:off x="10104349" y="741142"/>
                  <a:ext cx="216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5997E773-AF4D-5D19-1B09-0119882DD3A5}"/>
                    </a:ext>
                  </a:extLst>
                </p14:cNvPr>
                <p14:cNvContentPartPr/>
                <p14:nvPr/>
              </p14:nvContentPartPr>
              <p14:xfrm>
                <a:off x="10376509" y="756622"/>
                <a:ext cx="165240" cy="218880"/>
              </p14:xfrm>
            </p:contentPart>
          </mc:Choice>
          <mc:Fallback>
            <p:pic>
              <p:nvPicPr>
                <p:cNvPr id="27" name="Freihand 26">
                  <a:extLst>
                    <a:ext uri="{FF2B5EF4-FFF2-40B4-BE49-F238E27FC236}">
                      <a16:creationId xmlns:a16="http://schemas.microsoft.com/office/drawing/2014/main" id="{5997E773-AF4D-5D19-1B09-0119882DD3A5}"/>
                    </a:ext>
                  </a:extLst>
                </p:cNvPr>
                <p:cNvPicPr/>
                <p:nvPr/>
              </p:nvPicPr>
              <p:blipFill>
                <a:blip r:embed="rId40"/>
                <a:stretch>
                  <a:fillRect/>
                </a:stretch>
              </p:blipFill>
              <p:spPr>
                <a:xfrm>
                  <a:off x="10367509" y="747622"/>
                  <a:ext cx="182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B3D1C0AD-5664-5B26-303A-B19B58232D8B}"/>
                    </a:ext>
                  </a:extLst>
                </p14:cNvPr>
                <p14:cNvContentPartPr/>
                <p14:nvPr/>
              </p14:nvContentPartPr>
              <p14:xfrm>
                <a:off x="10600429" y="739342"/>
                <a:ext cx="195840" cy="197640"/>
              </p14:xfrm>
            </p:contentPart>
          </mc:Choice>
          <mc:Fallback>
            <p:pic>
              <p:nvPicPr>
                <p:cNvPr id="28" name="Freihand 27">
                  <a:extLst>
                    <a:ext uri="{FF2B5EF4-FFF2-40B4-BE49-F238E27FC236}">
                      <a16:creationId xmlns:a16="http://schemas.microsoft.com/office/drawing/2014/main" id="{B3D1C0AD-5664-5B26-303A-B19B58232D8B}"/>
                    </a:ext>
                  </a:extLst>
                </p:cNvPr>
                <p:cNvPicPr/>
                <p:nvPr/>
              </p:nvPicPr>
              <p:blipFill>
                <a:blip r:embed="rId42"/>
                <a:stretch>
                  <a:fillRect/>
                </a:stretch>
              </p:blipFill>
              <p:spPr>
                <a:xfrm>
                  <a:off x="10591429" y="730702"/>
                  <a:ext cx="213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B088EB8F-6188-FFC7-A37D-480851C519E1}"/>
                    </a:ext>
                  </a:extLst>
                </p14:cNvPr>
                <p14:cNvContentPartPr/>
                <p14:nvPr/>
              </p14:nvContentPartPr>
              <p14:xfrm>
                <a:off x="10888069" y="753022"/>
                <a:ext cx="173520" cy="140760"/>
              </p14:xfrm>
            </p:contentPart>
          </mc:Choice>
          <mc:Fallback>
            <p:pic>
              <p:nvPicPr>
                <p:cNvPr id="29" name="Freihand 28">
                  <a:extLst>
                    <a:ext uri="{FF2B5EF4-FFF2-40B4-BE49-F238E27FC236}">
                      <a16:creationId xmlns:a16="http://schemas.microsoft.com/office/drawing/2014/main" id="{B088EB8F-6188-FFC7-A37D-480851C519E1}"/>
                    </a:ext>
                  </a:extLst>
                </p:cNvPr>
                <p:cNvPicPr/>
                <p:nvPr/>
              </p:nvPicPr>
              <p:blipFill>
                <a:blip r:embed="rId44"/>
                <a:stretch>
                  <a:fillRect/>
                </a:stretch>
              </p:blipFill>
              <p:spPr>
                <a:xfrm>
                  <a:off x="10879429" y="744382"/>
                  <a:ext cx="191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5A1D3009-7670-BCED-EED2-47ABD80FCEC6}"/>
                    </a:ext>
                  </a:extLst>
                </p14:cNvPr>
                <p14:cNvContentPartPr/>
                <p14:nvPr/>
              </p14:nvContentPartPr>
              <p14:xfrm>
                <a:off x="11128909" y="551422"/>
                <a:ext cx="78120" cy="465840"/>
              </p14:xfrm>
            </p:contentPart>
          </mc:Choice>
          <mc:Fallback>
            <p:pic>
              <p:nvPicPr>
                <p:cNvPr id="30" name="Freihand 29">
                  <a:extLst>
                    <a:ext uri="{FF2B5EF4-FFF2-40B4-BE49-F238E27FC236}">
                      <a16:creationId xmlns:a16="http://schemas.microsoft.com/office/drawing/2014/main" id="{5A1D3009-7670-BCED-EED2-47ABD80FCEC6}"/>
                    </a:ext>
                  </a:extLst>
                </p:cNvPr>
                <p:cNvPicPr/>
                <p:nvPr/>
              </p:nvPicPr>
              <p:blipFill>
                <a:blip r:embed="rId46"/>
                <a:stretch>
                  <a:fillRect/>
                </a:stretch>
              </p:blipFill>
              <p:spPr>
                <a:xfrm>
                  <a:off x="11119909" y="542422"/>
                  <a:ext cx="95760" cy="483480"/>
                </a:xfrm>
                <a:prstGeom prst="rect">
                  <a:avLst/>
                </a:prstGeom>
              </p:spPr>
            </p:pic>
          </mc:Fallback>
        </mc:AlternateContent>
      </p:grpSp>
      <p:grpSp>
        <p:nvGrpSpPr>
          <p:cNvPr id="51" name="Gruppieren 50">
            <a:extLst>
              <a:ext uri="{FF2B5EF4-FFF2-40B4-BE49-F238E27FC236}">
                <a16:creationId xmlns:a16="http://schemas.microsoft.com/office/drawing/2014/main" id="{C436B15C-1D1C-CF33-44FB-E24BD7F8FF17}"/>
              </a:ext>
            </a:extLst>
          </p:cNvPr>
          <p:cNvGrpSpPr/>
          <p:nvPr/>
        </p:nvGrpSpPr>
        <p:grpSpPr>
          <a:xfrm>
            <a:off x="8341429" y="1368982"/>
            <a:ext cx="3405240" cy="848520"/>
            <a:chOff x="8341429" y="1368982"/>
            <a:chExt cx="3405240" cy="848520"/>
          </a:xfrm>
        </p:grpSpPr>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7906E9AB-F89B-408A-A06B-BB9BCA86FF20}"/>
                    </a:ext>
                  </a:extLst>
                </p14:cNvPr>
                <p14:cNvContentPartPr/>
                <p14:nvPr/>
              </p14:nvContentPartPr>
              <p14:xfrm>
                <a:off x="8341429" y="1558342"/>
                <a:ext cx="301320" cy="13320"/>
              </p14:xfrm>
            </p:contentPart>
          </mc:Choice>
          <mc:Fallback>
            <p:pic>
              <p:nvPicPr>
                <p:cNvPr id="31" name="Freihand 30">
                  <a:extLst>
                    <a:ext uri="{FF2B5EF4-FFF2-40B4-BE49-F238E27FC236}">
                      <a16:creationId xmlns:a16="http://schemas.microsoft.com/office/drawing/2014/main" id="{7906E9AB-F89B-408A-A06B-BB9BCA86FF20}"/>
                    </a:ext>
                  </a:extLst>
                </p:cNvPr>
                <p:cNvPicPr/>
                <p:nvPr/>
              </p:nvPicPr>
              <p:blipFill>
                <a:blip r:embed="rId48"/>
                <a:stretch>
                  <a:fillRect/>
                </a:stretch>
              </p:blipFill>
              <p:spPr>
                <a:xfrm>
                  <a:off x="8332429" y="1549342"/>
                  <a:ext cx="318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9FA8A682-40B3-3E6A-67A1-9280D563BBA7}"/>
                    </a:ext>
                  </a:extLst>
                </p14:cNvPr>
                <p14:cNvContentPartPr/>
                <p14:nvPr/>
              </p14:nvContentPartPr>
              <p14:xfrm>
                <a:off x="8370229" y="1632142"/>
                <a:ext cx="232200" cy="16920"/>
              </p14:xfrm>
            </p:contentPart>
          </mc:Choice>
          <mc:Fallback>
            <p:pic>
              <p:nvPicPr>
                <p:cNvPr id="32" name="Freihand 31">
                  <a:extLst>
                    <a:ext uri="{FF2B5EF4-FFF2-40B4-BE49-F238E27FC236}">
                      <a16:creationId xmlns:a16="http://schemas.microsoft.com/office/drawing/2014/main" id="{9FA8A682-40B3-3E6A-67A1-9280D563BBA7}"/>
                    </a:ext>
                  </a:extLst>
                </p:cNvPr>
                <p:cNvPicPr/>
                <p:nvPr/>
              </p:nvPicPr>
              <p:blipFill>
                <a:blip r:embed="rId50"/>
                <a:stretch>
                  <a:fillRect/>
                </a:stretch>
              </p:blipFill>
              <p:spPr>
                <a:xfrm>
                  <a:off x="8361229" y="1623142"/>
                  <a:ext cx="249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2B66C281-C5B9-7439-4060-A7301CBFF7C5}"/>
                    </a:ext>
                  </a:extLst>
                </p14:cNvPr>
                <p14:cNvContentPartPr/>
                <p14:nvPr/>
              </p14:nvContentPartPr>
              <p14:xfrm>
                <a:off x="8683429" y="1446742"/>
                <a:ext cx="120240" cy="258840"/>
              </p14:xfrm>
            </p:contentPart>
          </mc:Choice>
          <mc:Fallback>
            <p:pic>
              <p:nvPicPr>
                <p:cNvPr id="33" name="Freihand 32">
                  <a:extLst>
                    <a:ext uri="{FF2B5EF4-FFF2-40B4-BE49-F238E27FC236}">
                      <a16:creationId xmlns:a16="http://schemas.microsoft.com/office/drawing/2014/main" id="{2B66C281-C5B9-7439-4060-A7301CBFF7C5}"/>
                    </a:ext>
                  </a:extLst>
                </p:cNvPr>
                <p:cNvPicPr/>
                <p:nvPr/>
              </p:nvPicPr>
              <p:blipFill>
                <a:blip r:embed="rId52"/>
                <a:stretch>
                  <a:fillRect/>
                </a:stretch>
              </p:blipFill>
              <p:spPr>
                <a:xfrm>
                  <a:off x="8674429" y="1438102"/>
                  <a:ext cx="1378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33B8D811-BA73-3E4B-84B2-9FD03E807DA6}"/>
                    </a:ext>
                  </a:extLst>
                </p14:cNvPr>
                <p14:cNvContentPartPr/>
                <p14:nvPr/>
              </p14:nvContentPartPr>
              <p14:xfrm>
                <a:off x="9036949" y="1505062"/>
                <a:ext cx="55080" cy="187200"/>
              </p14:xfrm>
            </p:contentPart>
          </mc:Choice>
          <mc:Fallback>
            <p:pic>
              <p:nvPicPr>
                <p:cNvPr id="34" name="Freihand 33">
                  <a:extLst>
                    <a:ext uri="{FF2B5EF4-FFF2-40B4-BE49-F238E27FC236}">
                      <a16:creationId xmlns:a16="http://schemas.microsoft.com/office/drawing/2014/main" id="{33B8D811-BA73-3E4B-84B2-9FD03E807DA6}"/>
                    </a:ext>
                  </a:extLst>
                </p:cNvPr>
                <p:cNvPicPr/>
                <p:nvPr/>
              </p:nvPicPr>
              <p:blipFill>
                <a:blip r:embed="rId54"/>
                <a:stretch>
                  <a:fillRect/>
                </a:stretch>
              </p:blipFill>
              <p:spPr>
                <a:xfrm>
                  <a:off x="9027949" y="1496422"/>
                  <a:ext cx="72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BD1851E-D167-5D0C-D42B-7207F3DDFAE7}"/>
                    </a:ext>
                  </a:extLst>
                </p14:cNvPr>
                <p14:cNvContentPartPr/>
                <p14:nvPr/>
              </p14:nvContentPartPr>
              <p14:xfrm>
                <a:off x="8983309" y="1398502"/>
                <a:ext cx="220680" cy="258120"/>
              </p14:xfrm>
            </p:contentPart>
          </mc:Choice>
          <mc:Fallback>
            <p:pic>
              <p:nvPicPr>
                <p:cNvPr id="35" name="Freihand 34">
                  <a:extLst>
                    <a:ext uri="{FF2B5EF4-FFF2-40B4-BE49-F238E27FC236}">
                      <a16:creationId xmlns:a16="http://schemas.microsoft.com/office/drawing/2014/main" id="{DBD1851E-D167-5D0C-D42B-7207F3DDFAE7}"/>
                    </a:ext>
                  </a:extLst>
                </p:cNvPr>
                <p:cNvPicPr/>
                <p:nvPr/>
              </p:nvPicPr>
              <p:blipFill>
                <a:blip r:embed="rId56"/>
                <a:stretch>
                  <a:fillRect/>
                </a:stretch>
              </p:blipFill>
              <p:spPr>
                <a:xfrm>
                  <a:off x="8974309" y="1389862"/>
                  <a:ext cx="238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97C6255D-E5CD-C6B5-9A12-2E4D22EC037A}"/>
                    </a:ext>
                  </a:extLst>
                </p14:cNvPr>
                <p14:cNvContentPartPr/>
                <p14:nvPr/>
              </p14:nvContentPartPr>
              <p14:xfrm>
                <a:off x="9202549" y="1537102"/>
                <a:ext cx="521280" cy="329760"/>
              </p14:xfrm>
            </p:contentPart>
          </mc:Choice>
          <mc:Fallback>
            <p:pic>
              <p:nvPicPr>
                <p:cNvPr id="36" name="Freihand 35">
                  <a:extLst>
                    <a:ext uri="{FF2B5EF4-FFF2-40B4-BE49-F238E27FC236}">
                      <a16:creationId xmlns:a16="http://schemas.microsoft.com/office/drawing/2014/main" id="{97C6255D-E5CD-C6B5-9A12-2E4D22EC037A}"/>
                    </a:ext>
                  </a:extLst>
                </p:cNvPr>
                <p:cNvPicPr/>
                <p:nvPr/>
              </p:nvPicPr>
              <p:blipFill>
                <a:blip r:embed="rId58"/>
                <a:stretch>
                  <a:fillRect/>
                </a:stretch>
              </p:blipFill>
              <p:spPr>
                <a:xfrm>
                  <a:off x="9193549" y="1528462"/>
                  <a:ext cx="5389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2927D3DD-7904-F6BB-2E42-355FF2E3E06D}"/>
                    </a:ext>
                  </a:extLst>
                </p14:cNvPr>
                <p14:cNvContentPartPr/>
                <p14:nvPr/>
              </p14:nvContentPartPr>
              <p14:xfrm>
                <a:off x="9916429" y="1533862"/>
                <a:ext cx="188640" cy="16920"/>
              </p14:xfrm>
            </p:contentPart>
          </mc:Choice>
          <mc:Fallback>
            <p:pic>
              <p:nvPicPr>
                <p:cNvPr id="37" name="Freihand 36">
                  <a:extLst>
                    <a:ext uri="{FF2B5EF4-FFF2-40B4-BE49-F238E27FC236}">
                      <a16:creationId xmlns:a16="http://schemas.microsoft.com/office/drawing/2014/main" id="{2927D3DD-7904-F6BB-2E42-355FF2E3E06D}"/>
                    </a:ext>
                  </a:extLst>
                </p:cNvPr>
                <p:cNvPicPr/>
                <p:nvPr/>
              </p:nvPicPr>
              <p:blipFill>
                <a:blip r:embed="rId60"/>
                <a:stretch>
                  <a:fillRect/>
                </a:stretch>
              </p:blipFill>
              <p:spPr>
                <a:xfrm>
                  <a:off x="9907789" y="1525222"/>
                  <a:ext cx="206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6AB4FD3D-D599-62A0-E368-2EB9F3935DB7}"/>
                    </a:ext>
                  </a:extLst>
                </p14:cNvPr>
                <p14:cNvContentPartPr/>
                <p14:nvPr/>
              </p14:nvContentPartPr>
              <p14:xfrm>
                <a:off x="9930109" y="1635022"/>
                <a:ext cx="216720" cy="14760"/>
              </p14:xfrm>
            </p:contentPart>
          </mc:Choice>
          <mc:Fallback>
            <p:pic>
              <p:nvPicPr>
                <p:cNvPr id="38" name="Freihand 37">
                  <a:extLst>
                    <a:ext uri="{FF2B5EF4-FFF2-40B4-BE49-F238E27FC236}">
                      <a16:creationId xmlns:a16="http://schemas.microsoft.com/office/drawing/2014/main" id="{6AB4FD3D-D599-62A0-E368-2EB9F3935DB7}"/>
                    </a:ext>
                  </a:extLst>
                </p:cNvPr>
                <p:cNvPicPr/>
                <p:nvPr/>
              </p:nvPicPr>
              <p:blipFill>
                <a:blip r:embed="rId62"/>
                <a:stretch>
                  <a:fillRect/>
                </a:stretch>
              </p:blipFill>
              <p:spPr>
                <a:xfrm>
                  <a:off x="9921109" y="1626382"/>
                  <a:ext cx="234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8C293321-CE6E-8099-4DA7-D65C537FADBC}"/>
                    </a:ext>
                  </a:extLst>
                </p14:cNvPr>
                <p14:cNvContentPartPr/>
                <p14:nvPr/>
              </p14:nvContentPartPr>
              <p14:xfrm>
                <a:off x="10293709" y="1368982"/>
                <a:ext cx="237240" cy="313200"/>
              </p14:xfrm>
            </p:contentPart>
          </mc:Choice>
          <mc:Fallback>
            <p:pic>
              <p:nvPicPr>
                <p:cNvPr id="39" name="Freihand 38">
                  <a:extLst>
                    <a:ext uri="{FF2B5EF4-FFF2-40B4-BE49-F238E27FC236}">
                      <a16:creationId xmlns:a16="http://schemas.microsoft.com/office/drawing/2014/main" id="{8C293321-CE6E-8099-4DA7-D65C537FADBC}"/>
                    </a:ext>
                  </a:extLst>
                </p:cNvPr>
                <p:cNvPicPr/>
                <p:nvPr/>
              </p:nvPicPr>
              <p:blipFill>
                <a:blip r:embed="rId64"/>
                <a:stretch>
                  <a:fillRect/>
                </a:stretch>
              </p:blipFill>
              <p:spPr>
                <a:xfrm>
                  <a:off x="10285069" y="1360342"/>
                  <a:ext cx="2548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5BD0BE0A-7D98-F29B-BE48-6C07C4011628}"/>
                    </a:ext>
                  </a:extLst>
                </p14:cNvPr>
                <p14:cNvContentPartPr/>
                <p14:nvPr/>
              </p14:nvContentPartPr>
              <p14:xfrm>
                <a:off x="10525549" y="1428382"/>
                <a:ext cx="162000" cy="218880"/>
              </p14:xfrm>
            </p:contentPart>
          </mc:Choice>
          <mc:Fallback>
            <p:pic>
              <p:nvPicPr>
                <p:cNvPr id="40" name="Freihand 39">
                  <a:extLst>
                    <a:ext uri="{FF2B5EF4-FFF2-40B4-BE49-F238E27FC236}">
                      <a16:creationId xmlns:a16="http://schemas.microsoft.com/office/drawing/2014/main" id="{5BD0BE0A-7D98-F29B-BE48-6C07C4011628}"/>
                    </a:ext>
                  </a:extLst>
                </p:cNvPr>
                <p:cNvPicPr/>
                <p:nvPr/>
              </p:nvPicPr>
              <p:blipFill>
                <a:blip r:embed="rId66"/>
                <a:stretch>
                  <a:fillRect/>
                </a:stretch>
              </p:blipFill>
              <p:spPr>
                <a:xfrm>
                  <a:off x="10516549" y="1419382"/>
                  <a:ext cx="1796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58B70441-31E0-4105-3B63-BC1160064471}"/>
                    </a:ext>
                  </a:extLst>
                </p14:cNvPr>
                <p14:cNvContentPartPr/>
                <p14:nvPr/>
              </p14:nvContentPartPr>
              <p14:xfrm>
                <a:off x="10682149" y="1430182"/>
                <a:ext cx="220320" cy="185760"/>
              </p14:xfrm>
            </p:contentPart>
          </mc:Choice>
          <mc:Fallback>
            <p:pic>
              <p:nvPicPr>
                <p:cNvPr id="41" name="Freihand 40">
                  <a:extLst>
                    <a:ext uri="{FF2B5EF4-FFF2-40B4-BE49-F238E27FC236}">
                      <a16:creationId xmlns:a16="http://schemas.microsoft.com/office/drawing/2014/main" id="{58B70441-31E0-4105-3B63-BC1160064471}"/>
                    </a:ext>
                  </a:extLst>
                </p:cNvPr>
                <p:cNvPicPr/>
                <p:nvPr/>
              </p:nvPicPr>
              <p:blipFill>
                <a:blip r:embed="rId68"/>
                <a:stretch>
                  <a:fillRect/>
                </a:stretch>
              </p:blipFill>
              <p:spPr>
                <a:xfrm>
                  <a:off x="10673509" y="1421542"/>
                  <a:ext cx="237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11473989-7FFD-D0DC-98EC-548394438ABD}"/>
                    </a:ext>
                  </a:extLst>
                </p14:cNvPr>
                <p14:cNvContentPartPr/>
                <p14:nvPr/>
              </p14:nvContentPartPr>
              <p14:xfrm>
                <a:off x="10911109" y="1430542"/>
                <a:ext cx="121320" cy="190800"/>
              </p14:xfrm>
            </p:contentPart>
          </mc:Choice>
          <mc:Fallback>
            <p:pic>
              <p:nvPicPr>
                <p:cNvPr id="42" name="Freihand 41">
                  <a:extLst>
                    <a:ext uri="{FF2B5EF4-FFF2-40B4-BE49-F238E27FC236}">
                      <a16:creationId xmlns:a16="http://schemas.microsoft.com/office/drawing/2014/main" id="{11473989-7FFD-D0DC-98EC-548394438ABD}"/>
                    </a:ext>
                  </a:extLst>
                </p:cNvPr>
                <p:cNvPicPr/>
                <p:nvPr/>
              </p:nvPicPr>
              <p:blipFill>
                <a:blip r:embed="rId70"/>
                <a:stretch>
                  <a:fillRect/>
                </a:stretch>
              </p:blipFill>
              <p:spPr>
                <a:xfrm>
                  <a:off x="10902469" y="1421902"/>
                  <a:ext cx="138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54800C35-E94A-249A-D295-16F8731A8802}"/>
                    </a:ext>
                  </a:extLst>
                </p14:cNvPr>
                <p14:cNvContentPartPr/>
                <p14:nvPr/>
              </p14:nvContentPartPr>
              <p14:xfrm>
                <a:off x="11185429" y="1473022"/>
                <a:ext cx="176400" cy="42840"/>
              </p14:xfrm>
            </p:contentPart>
          </mc:Choice>
          <mc:Fallback>
            <p:pic>
              <p:nvPicPr>
                <p:cNvPr id="43" name="Freihand 42">
                  <a:extLst>
                    <a:ext uri="{FF2B5EF4-FFF2-40B4-BE49-F238E27FC236}">
                      <a16:creationId xmlns:a16="http://schemas.microsoft.com/office/drawing/2014/main" id="{54800C35-E94A-249A-D295-16F8731A8802}"/>
                    </a:ext>
                  </a:extLst>
                </p:cNvPr>
                <p:cNvPicPr/>
                <p:nvPr/>
              </p:nvPicPr>
              <p:blipFill>
                <a:blip r:embed="rId72"/>
                <a:stretch>
                  <a:fillRect/>
                </a:stretch>
              </p:blipFill>
              <p:spPr>
                <a:xfrm>
                  <a:off x="11176429" y="1464382"/>
                  <a:ext cx="194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6A9A0C15-424E-D143-C42E-7DF9542369CD}"/>
                    </a:ext>
                  </a:extLst>
                </p14:cNvPr>
                <p14:cNvContentPartPr/>
                <p14:nvPr/>
              </p14:nvContentPartPr>
              <p14:xfrm>
                <a:off x="11376949" y="1384462"/>
                <a:ext cx="219960" cy="270000"/>
              </p14:xfrm>
            </p:contentPart>
          </mc:Choice>
          <mc:Fallback>
            <p:pic>
              <p:nvPicPr>
                <p:cNvPr id="44" name="Freihand 43">
                  <a:extLst>
                    <a:ext uri="{FF2B5EF4-FFF2-40B4-BE49-F238E27FC236}">
                      <a16:creationId xmlns:a16="http://schemas.microsoft.com/office/drawing/2014/main" id="{6A9A0C15-424E-D143-C42E-7DF9542369CD}"/>
                    </a:ext>
                  </a:extLst>
                </p:cNvPr>
                <p:cNvPicPr/>
                <p:nvPr/>
              </p:nvPicPr>
              <p:blipFill>
                <a:blip r:embed="rId74"/>
                <a:stretch>
                  <a:fillRect/>
                </a:stretch>
              </p:blipFill>
              <p:spPr>
                <a:xfrm>
                  <a:off x="11368309" y="1375462"/>
                  <a:ext cx="2376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4234AE5D-FCB1-8096-1200-95BC7B195770}"/>
                    </a:ext>
                  </a:extLst>
                </p14:cNvPr>
                <p14:cNvContentPartPr/>
                <p14:nvPr/>
              </p14:nvContentPartPr>
              <p14:xfrm>
                <a:off x="10529509" y="2050822"/>
                <a:ext cx="294480" cy="166680"/>
              </p14:xfrm>
            </p:contentPart>
          </mc:Choice>
          <mc:Fallback>
            <p:pic>
              <p:nvPicPr>
                <p:cNvPr id="45" name="Freihand 44">
                  <a:extLst>
                    <a:ext uri="{FF2B5EF4-FFF2-40B4-BE49-F238E27FC236}">
                      <a16:creationId xmlns:a16="http://schemas.microsoft.com/office/drawing/2014/main" id="{4234AE5D-FCB1-8096-1200-95BC7B195770}"/>
                    </a:ext>
                  </a:extLst>
                </p:cNvPr>
                <p:cNvPicPr/>
                <p:nvPr/>
              </p:nvPicPr>
              <p:blipFill>
                <a:blip r:embed="rId76"/>
                <a:stretch>
                  <a:fillRect/>
                </a:stretch>
              </p:blipFill>
              <p:spPr>
                <a:xfrm>
                  <a:off x="10520869" y="2042182"/>
                  <a:ext cx="312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E4BE1D7A-189A-5A0B-955C-D12819C1630A}"/>
                    </a:ext>
                  </a:extLst>
                </p14:cNvPr>
                <p14:cNvContentPartPr/>
                <p14:nvPr/>
              </p14:nvContentPartPr>
              <p14:xfrm>
                <a:off x="10977349" y="1876222"/>
                <a:ext cx="220680" cy="316800"/>
              </p14:xfrm>
            </p:contentPart>
          </mc:Choice>
          <mc:Fallback>
            <p:pic>
              <p:nvPicPr>
                <p:cNvPr id="46" name="Freihand 45">
                  <a:extLst>
                    <a:ext uri="{FF2B5EF4-FFF2-40B4-BE49-F238E27FC236}">
                      <a16:creationId xmlns:a16="http://schemas.microsoft.com/office/drawing/2014/main" id="{E4BE1D7A-189A-5A0B-955C-D12819C1630A}"/>
                    </a:ext>
                  </a:extLst>
                </p:cNvPr>
                <p:cNvPicPr/>
                <p:nvPr/>
              </p:nvPicPr>
              <p:blipFill>
                <a:blip r:embed="rId78"/>
                <a:stretch>
                  <a:fillRect/>
                </a:stretch>
              </p:blipFill>
              <p:spPr>
                <a:xfrm>
                  <a:off x="10968349" y="1867222"/>
                  <a:ext cx="2383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95CBD6E6-24A5-1330-A2D1-1811CAA9F00E}"/>
                    </a:ext>
                  </a:extLst>
                </p14:cNvPr>
                <p14:cNvContentPartPr/>
                <p14:nvPr/>
              </p14:nvContentPartPr>
              <p14:xfrm>
                <a:off x="11283709" y="1856062"/>
                <a:ext cx="156240" cy="283320"/>
              </p14:xfrm>
            </p:contentPart>
          </mc:Choice>
          <mc:Fallback>
            <p:pic>
              <p:nvPicPr>
                <p:cNvPr id="47" name="Freihand 46">
                  <a:extLst>
                    <a:ext uri="{FF2B5EF4-FFF2-40B4-BE49-F238E27FC236}">
                      <a16:creationId xmlns:a16="http://schemas.microsoft.com/office/drawing/2014/main" id="{95CBD6E6-24A5-1330-A2D1-1811CAA9F00E}"/>
                    </a:ext>
                  </a:extLst>
                </p:cNvPr>
                <p:cNvPicPr/>
                <p:nvPr/>
              </p:nvPicPr>
              <p:blipFill>
                <a:blip r:embed="rId80"/>
                <a:stretch>
                  <a:fillRect/>
                </a:stretch>
              </p:blipFill>
              <p:spPr>
                <a:xfrm>
                  <a:off x="11274709" y="1847062"/>
                  <a:ext cx="1738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33FF0A62-427D-1294-35C7-885D846F8430}"/>
                    </a:ext>
                  </a:extLst>
                </p14:cNvPr>
                <p14:cNvContentPartPr/>
                <p14:nvPr/>
              </p14:nvContentPartPr>
              <p14:xfrm>
                <a:off x="11536069" y="1825462"/>
                <a:ext cx="210600" cy="326880"/>
              </p14:xfrm>
            </p:contentPart>
          </mc:Choice>
          <mc:Fallback>
            <p:pic>
              <p:nvPicPr>
                <p:cNvPr id="48" name="Freihand 47">
                  <a:extLst>
                    <a:ext uri="{FF2B5EF4-FFF2-40B4-BE49-F238E27FC236}">
                      <a16:creationId xmlns:a16="http://schemas.microsoft.com/office/drawing/2014/main" id="{33FF0A62-427D-1294-35C7-885D846F8430}"/>
                    </a:ext>
                  </a:extLst>
                </p:cNvPr>
                <p:cNvPicPr/>
                <p:nvPr/>
              </p:nvPicPr>
              <p:blipFill>
                <a:blip r:embed="rId82"/>
                <a:stretch>
                  <a:fillRect/>
                </a:stretch>
              </p:blipFill>
              <p:spPr>
                <a:xfrm>
                  <a:off x="11527069" y="1816822"/>
                  <a:ext cx="228240" cy="34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7E633773-01D0-25B3-9374-64F77F66D6BB}"/>
                  </a:ext>
                </a:extLst>
              </p14:cNvPr>
              <p14:cNvContentPartPr/>
              <p14:nvPr/>
            </p14:nvContentPartPr>
            <p14:xfrm>
              <a:off x="10591069" y="2346382"/>
              <a:ext cx="505440" cy="300600"/>
            </p14:xfrm>
          </p:contentPart>
        </mc:Choice>
        <mc:Fallback>
          <p:pic>
            <p:nvPicPr>
              <p:cNvPr id="53" name="Freihand 52">
                <a:extLst>
                  <a:ext uri="{FF2B5EF4-FFF2-40B4-BE49-F238E27FC236}">
                    <a16:creationId xmlns:a16="http://schemas.microsoft.com/office/drawing/2014/main" id="{7E633773-01D0-25B3-9374-64F77F66D6BB}"/>
                  </a:ext>
                </a:extLst>
              </p:cNvPr>
              <p:cNvPicPr/>
              <p:nvPr/>
            </p:nvPicPr>
            <p:blipFill>
              <a:blip r:embed="rId84"/>
              <a:stretch>
                <a:fillRect/>
              </a:stretch>
            </p:blipFill>
            <p:spPr>
              <a:xfrm>
                <a:off x="10582069" y="2337742"/>
                <a:ext cx="5230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032439AE-50B3-681C-EB33-392B9D08BA49}"/>
                  </a:ext>
                </a:extLst>
              </p14:cNvPr>
              <p14:cNvContentPartPr/>
              <p14:nvPr/>
            </p14:nvContentPartPr>
            <p14:xfrm>
              <a:off x="10336189" y="2389582"/>
              <a:ext cx="359280" cy="430200"/>
            </p14:xfrm>
          </p:contentPart>
        </mc:Choice>
        <mc:Fallback>
          <p:pic>
            <p:nvPicPr>
              <p:cNvPr id="54" name="Freihand 53">
                <a:extLst>
                  <a:ext uri="{FF2B5EF4-FFF2-40B4-BE49-F238E27FC236}">
                    <a16:creationId xmlns:a16="http://schemas.microsoft.com/office/drawing/2014/main" id="{032439AE-50B3-681C-EB33-392B9D08BA49}"/>
                  </a:ext>
                </a:extLst>
              </p:cNvPr>
              <p:cNvPicPr/>
              <p:nvPr/>
            </p:nvPicPr>
            <p:blipFill>
              <a:blip r:embed="rId86"/>
              <a:stretch>
                <a:fillRect/>
              </a:stretch>
            </p:blipFill>
            <p:spPr>
              <a:xfrm>
                <a:off x="10327549" y="2380582"/>
                <a:ext cx="37692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8D5B445B-17C2-0C1D-D85F-BB2882439AFD}"/>
                  </a:ext>
                </a:extLst>
              </p14:cNvPr>
              <p14:cNvContentPartPr/>
              <p14:nvPr/>
            </p14:nvContentPartPr>
            <p14:xfrm>
              <a:off x="8899069" y="2490742"/>
              <a:ext cx="294480" cy="309600"/>
            </p14:xfrm>
          </p:contentPart>
        </mc:Choice>
        <mc:Fallback>
          <p:pic>
            <p:nvPicPr>
              <p:cNvPr id="59" name="Freihand 58">
                <a:extLst>
                  <a:ext uri="{FF2B5EF4-FFF2-40B4-BE49-F238E27FC236}">
                    <a16:creationId xmlns:a16="http://schemas.microsoft.com/office/drawing/2014/main" id="{8D5B445B-17C2-0C1D-D85F-BB2882439AFD}"/>
                  </a:ext>
                </a:extLst>
              </p:cNvPr>
              <p:cNvPicPr/>
              <p:nvPr/>
            </p:nvPicPr>
            <p:blipFill>
              <a:blip r:embed="rId88"/>
              <a:stretch>
                <a:fillRect/>
              </a:stretch>
            </p:blipFill>
            <p:spPr>
              <a:xfrm>
                <a:off x="8890069" y="2481742"/>
                <a:ext cx="3121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A4766F27-0BAE-3F32-D7E0-617CC7E90726}"/>
                  </a:ext>
                </a:extLst>
              </p14:cNvPr>
              <p14:cNvContentPartPr/>
              <p14:nvPr/>
            </p14:nvContentPartPr>
            <p14:xfrm>
              <a:off x="9153589" y="2559862"/>
              <a:ext cx="196200" cy="177480"/>
            </p14:xfrm>
          </p:contentPart>
        </mc:Choice>
        <mc:Fallback>
          <p:pic>
            <p:nvPicPr>
              <p:cNvPr id="60" name="Freihand 59">
                <a:extLst>
                  <a:ext uri="{FF2B5EF4-FFF2-40B4-BE49-F238E27FC236}">
                    <a16:creationId xmlns:a16="http://schemas.microsoft.com/office/drawing/2014/main" id="{A4766F27-0BAE-3F32-D7E0-617CC7E90726}"/>
                  </a:ext>
                </a:extLst>
              </p:cNvPr>
              <p:cNvPicPr/>
              <p:nvPr/>
            </p:nvPicPr>
            <p:blipFill>
              <a:blip r:embed="rId90"/>
              <a:stretch>
                <a:fillRect/>
              </a:stretch>
            </p:blipFill>
            <p:spPr>
              <a:xfrm>
                <a:off x="9144589" y="2550862"/>
                <a:ext cx="213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21B608ED-FDA1-CF68-BEED-7D6471360A8F}"/>
                  </a:ext>
                </a:extLst>
              </p14:cNvPr>
              <p14:cNvContentPartPr/>
              <p14:nvPr/>
            </p14:nvContentPartPr>
            <p14:xfrm>
              <a:off x="9514669" y="2580742"/>
              <a:ext cx="137160" cy="131400"/>
            </p14:xfrm>
          </p:contentPart>
        </mc:Choice>
        <mc:Fallback>
          <p:pic>
            <p:nvPicPr>
              <p:cNvPr id="61" name="Freihand 60">
                <a:extLst>
                  <a:ext uri="{FF2B5EF4-FFF2-40B4-BE49-F238E27FC236}">
                    <a16:creationId xmlns:a16="http://schemas.microsoft.com/office/drawing/2014/main" id="{21B608ED-FDA1-CF68-BEED-7D6471360A8F}"/>
                  </a:ext>
                </a:extLst>
              </p:cNvPr>
              <p:cNvPicPr/>
              <p:nvPr/>
            </p:nvPicPr>
            <p:blipFill>
              <a:blip r:embed="rId92"/>
              <a:stretch>
                <a:fillRect/>
              </a:stretch>
            </p:blipFill>
            <p:spPr>
              <a:xfrm>
                <a:off x="9506029" y="2572102"/>
                <a:ext cx="154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ADB02C02-E1DB-E852-84F2-9DBEBBDCF1A8}"/>
                  </a:ext>
                </a:extLst>
              </p14:cNvPr>
              <p14:cNvContentPartPr/>
              <p14:nvPr/>
            </p14:nvContentPartPr>
            <p14:xfrm>
              <a:off x="9141349" y="2964862"/>
              <a:ext cx="144360" cy="325440"/>
            </p14:xfrm>
          </p:contentPart>
        </mc:Choice>
        <mc:Fallback>
          <p:pic>
            <p:nvPicPr>
              <p:cNvPr id="62" name="Freihand 61">
                <a:extLst>
                  <a:ext uri="{FF2B5EF4-FFF2-40B4-BE49-F238E27FC236}">
                    <a16:creationId xmlns:a16="http://schemas.microsoft.com/office/drawing/2014/main" id="{ADB02C02-E1DB-E852-84F2-9DBEBBDCF1A8}"/>
                  </a:ext>
                </a:extLst>
              </p:cNvPr>
              <p:cNvPicPr/>
              <p:nvPr/>
            </p:nvPicPr>
            <p:blipFill>
              <a:blip r:embed="rId94"/>
              <a:stretch>
                <a:fillRect/>
              </a:stretch>
            </p:blipFill>
            <p:spPr>
              <a:xfrm>
                <a:off x="9132349" y="2955862"/>
                <a:ext cx="1620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0DEF5E78-AD9E-65D0-63D5-3602080C7F53}"/>
                  </a:ext>
                </a:extLst>
              </p14:cNvPr>
              <p14:cNvContentPartPr/>
              <p14:nvPr/>
            </p14:nvContentPartPr>
            <p14:xfrm>
              <a:off x="9340429" y="2976022"/>
              <a:ext cx="166680" cy="104400"/>
            </p14:xfrm>
          </p:contentPart>
        </mc:Choice>
        <mc:Fallback>
          <p:pic>
            <p:nvPicPr>
              <p:cNvPr id="63" name="Freihand 62">
                <a:extLst>
                  <a:ext uri="{FF2B5EF4-FFF2-40B4-BE49-F238E27FC236}">
                    <a16:creationId xmlns:a16="http://schemas.microsoft.com/office/drawing/2014/main" id="{0DEF5E78-AD9E-65D0-63D5-3602080C7F53}"/>
                  </a:ext>
                </a:extLst>
              </p:cNvPr>
              <p:cNvPicPr/>
              <p:nvPr/>
            </p:nvPicPr>
            <p:blipFill>
              <a:blip r:embed="rId96"/>
              <a:stretch>
                <a:fillRect/>
              </a:stretch>
            </p:blipFill>
            <p:spPr>
              <a:xfrm>
                <a:off x="9331789" y="2967022"/>
                <a:ext cx="184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3D94A66A-1796-4AA7-F16E-ACB934B916FB}"/>
                  </a:ext>
                </a:extLst>
              </p14:cNvPr>
              <p14:cNvContentPartPr/>
              <p14:nvPr/>
            </p14:nvContentPartPr>
            <p14:xfrm>
              <a:off x="9527629" y="2982862"/>
              <a:ext cx="69840" cy="75960"/>
            </p14:xfrm>
          </p:contentPart>
        </mc:Choice>
        <mc:Fallback>
          <p:pic>
            <p:nvPicPr>
              <p:cNvPr id="64" name="Freihand 63">
                <a:extLst>
                  <a:ext uri="{FF2B5EF4-FFF2-40B4-BE49-F238E27FC236}">
                    <a16:creationId xmlns:a16="http://schemas.microsoft.com/office/drawing/2014/main" id="{3D94A66A-1796-4AA7-F16E-ACB934B916FB}"/>
                  </a:ext>
                </a:extLst>
              </p:cNvPr>
              <p:cNvPicPr/>
              <p:nvPr/>
            </p:nvPicPr>
            <p:blipFill>
              <a:blip r:embed="rId98"/>
              <a:stretch>
                <a:fillRect/>
              </a:stretch>
            </p:blipFill>
            <p:spPr>
              <a:xfrm>
                <a:off x="9518989" y="2973862"/>
                <a:ext cx="87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C19CEB9E-6752-F4FB-7A95-C5A16E76A5D8}"/>
                  </a:ext>
                </a:extLst>
              </p14:cNvPr>
              <p14:cNvContentPartPr/>
              <p14:nvPr/>
            </p14:nvContentPartPr>
            <p14:xfrm>
              <a:off x="9671989" y="2856142"/>
              <a:ext cx="144360" cy="184680"/>
            </p14:xfrm>
          </p:contentPart>
        </mc:Choice>
        <mc:Fallback>
          <p:pic>
            <p:nvPicPr>
              <p:cNvPr id="65" name="Freihand 64">
                <a:extLst>
                  <a:ext uri="{FF2B5EF4-FFF2-40B4-BE49-F238E27FC236}">
                    <a16:creationId xmlns:a16="http://schemas.microsoft.com/office/drawing/2014/main" id="{C19CEB9E-6752-F4FB-7A95-C5A16E76A5D8}"/>
                  </a:ext>
                </a:extLst>
              </p:cNvPr>
              <p:cNvPicPr/>
              <p:nvPr/>
            </p:nvPicPr>
            <p:blipFill>
              <a:blip r:embed="rId100"/>
              <a:stretch>
                <a:fillRect/>
              </a:stretch>
            </p:blipFill>
            <p:spPr>
              <a:xfrm>
                <a:off x="9663349" y="2847502"/>
                <a:ext cx="1620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83782459-86DC-B4F0-0D38-73948782CCDB}"/>
                  </a:ext>
                </a:extLst>
              </p14:cNvPr>
              <p14:cNvContentPartPr/>
              <p14:nvPr/>
            </p14:nvContentPartPr>
            <p14:xfrm>
              <a:off x="10063309" y="2766862"/>
              <a:ext cx="254160" cy="268920"/>
            </p14:xfrm>
          </p:contentPart>
        </mc:Choice>
        <mc:Fallback>
          <p:pic>
            <p:nvPicPr>
              <p:cNvPr id="66" name="Freihand 65">
                <a:extLst>
                  <a:ext uri="{FF2B5EF4-FFF2-40B4-BE49-F238E27FC236}">
                    <a16:creationId xmlns:a16="http://schemas.microsoft.com/office/drawing/2014/main" id="{83782459-86DC-B4F0-0D38-73948782CCDB}"/>
                  </a:ext>
                </a:extLst>
              </p:cNvPr>
              <p:cNvPicPr/>
              <p:nvPr/>
            </p:nvPicPr>
            <p:blipFill>
              <a:blip r:embed="rId102"/>
              <a:stretch>
                <a:fillRect/>
              </a:stretch>
            </p:blipFill>
            <p:spPr>
              <a:xfrm>
                <a:off x="10054309" y="2757862"/>
                <a:ext cx="2718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0F77D08E-4E12-4E17-30FA-304D59D78CEA}"/>
                  </a:ext>
                </a:extLst>
              </p14:cNvPr>
              <p14:cNvContentPartPr/>
              <p14:nvPr/>
            </p14:nvContentPartPr>
            <p14:xfrm>
              <a:off x="10357429" y="2888542"/>
              <a:ext cx="237600" cy="140040"/>
            </p14:xfrm>
          </p:contentPart>
        </mc:Choice>
        <mc:Fallback>
          <p:pic>
            <p:nvPicPr>
              <p:cNvPr id="67" name="Freihand 66">
                <a:extLst>
                  <a:ext uri="{FF2B5EF4-FFF2-40B4-BE49-F238E27FC236}">
                    <a16:creationId xmlns:a16="http://schemas.microsoft.com/office/drawing/2014/main" id="{0F77D08E-4E12-4E17-30FA-304D59D78CEA}"/>
                  </a:ext>
                </a:extLst>
              </p:cNvPr>
              <p:cNvPicPr/>
              <p:nvPr/>
            </p:nvPicPr>
            <p:blipFill>
              <a:blip r:embed="rId104"/>
              <a:stretch>
                <a:fillRect/>
              </a:stretch>
            </p:blipFill>
            <p:spPr>
              <a:xfrm>
                <a:off x="10348429" y="2879542"/>
                <a:ext cx="255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3D4AC990-6A49-85A1-CB4E-1B4741320F54}"/>
                  </a:ext>
                </a:extLst>
              </p14:cNvPr>
              <p14:cNvContentPartPr/>
              <p14:nvPr/>
            </p14:nvContentPartPr>
            <p14:xfrm>
              <a:off x="10630309" y="2893942"/>
              <a:ext cx="167040" cy="104040"/>
            </p14:xfrm>
          </p:contentPart>
        </mc:Choice>
        <mc:Fallback>
          <p:pic>
            <p:nvPicPr>
              <p:cNvPr id="68" name="Freihand 67">
                <a:extLst>
                  <a:ext uri="{FF2B5EF4-FFF2-40B4-BE49-F238E27FC236}">
                    <a16:creationId xmlns:a16="http://schemas.microsoft.com/office/drawing/2014/main" id="{3D4AC990-6A49-85A1-CB4E-1B4741320F54}"/>
                  </a:ext>
                </a:extLst>
              </p:cNvPr>
              <p:cNvPicPr/>
              <p:nvPr/>
            </p:nvPicPr>
            <p:blipFill>
              <a:blip r:embed="rId106"/>
              <a:stretch>
                <a:fillRect/>
              </a:stretch>
            </p:blipFill>
            <p:spPr>
              <a:xfrm>
                <a:off x="10621309" y="2884942"/>
                <a:ext cx="184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18C6D3A9-E298-3176-BEBA-DCC0D066A689}"/>
                  </a:ext>
                </a:extLst>
              </p14:cNvPr>
              <p14:cNvContentPartPr/>
              <p14:nvPr/>
            </p14:nvContentPartPr>
            <p14:xfrm>
              <a:off x="10827949" y="2754622"/>
              <a:ext cx="76680" cy="262440"/>
            </p14:xfrm>
          </p:contentPart>
        </mc:Choice>
        <mc:Fallback>
          <p:pic>
            <p:nvPicPr>
              <p:cNvPr id="69" name="Freihand 68">
                <a:extLst>
                  <a:ext uri="{FF2B5EF4-FFF2-40B4-BE49-F238E27FC236}">
                    <a16:creationId xmlns:a16="http://schemas.microsoft.com/office/drawing/2014/main" id="{18C6D3A9-E298-3176-BEBA-DCC0D066A689}"/>
                  </a:ext>
                </a:extLst>
              </p:cNvPr>
              <p:cNvPicPr/>
              <p:nvPr/>
            </p:nvPicPr>
            <p:blipFill>
              <a:blip r:embed="rId108"/>
              <a:stretch>
                <a:fillRect/>
              </a:stretch>
            </p:blipFill>
            <p:spPr>
              <a:xfrm>
                <a:off x="10819309" y="2745982"/>
                <a:ext cx="94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6F61A617-8D3A-9288-7EE8-8D9563F2CA16}"/>
                  </a:ext>
                </a:extLst>
              </p14:cNvPr>
              <p14:cNvContentPartPr/>
              <p14:nvPr/>
            </p14:nvContentPartPr>
            <p14:xfrm>
              <a:off x="10939909" y="2726902"/>
              <a:ext cx="380520" cy="253440"/>
            </p14:xfrm>
          </p:contentPart>
        </mc:Choice>
        <mc:Fallback>
          <p:pic>
            <p:nvPicPr>
              <p:cNvPr id="70" name="Freihand 69">
                <a:extLst>
                  <a:ext uri="{FF2B5EF4-FFF2-40B4-BE49-F238E27FC236}">
                    <a16:creationId xmlns:a16="http://schemas.microsoft.com/office/drawing/2014/main" id="{6F61A617-8D3A-9288-7EE8-8D9563F2CA16}"/>
                  </a:ext>
                </a:extLst>
              </p:cNvPr>
              <p:cNvPicPr/>
              <p:nvPr/>
            </p:nvPicPr>
            <p:blipFill>
              <a:blip r:embed="rId110"/>
              <a:stretch>
                <a:fillRect/>
              </a:stretch>
            </p:blipFill>
            <p:spPr>
              <a:xfrm>
                <a:off x="10931269" y="2718262"/>
                <a:ext cx="3981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0CF75CEE-4A3D-E1EE-E3D1-E8DA0A4218C6}"/>
                  </a:ext>
                </a:extLst>
              </p14:cNvPr>
              <p14:cNvContentPartPr/>
              <p14:nvPr/>
            </p14:nvContentPartPr>
            <p14:xfrm>
              <a:off x="11333029" y="2735182"/>
              <a:ext cx="11160" cy="39600"/>
            </p14:xfrm>
          </p:contentPart>
        </mc:Choice>
        <mc:Fallback>
          <p:pic>
            <p:nvPicPr>
              <p:cNvPr id="71" name="Freihand 70">
                <a:extLst>
                  <a:ext uri="{FF2B5EF4-FFF2-40B4-BE49-F238E27FC236}">
                    <a16:creationId xmlns:a16="http://schemas.microsoft.com/office/drawing/2014/main" id="{0CF75CEE-4A3D-E1EE-E3D1-E8DA0A4218C6}"/>
                  </a:ext>
                </a:extLst>
              </p:cNvPr>
              <p:cNvPicPr/>
              <p:nvPr/>
            </p:nvPicPr>
            <p:blipFill>
              <a:blip r:embed="rId112"/>
              <a:stretch>
                <a:fillRect/>
              </a:stretch>
            </p:blipFill>
            <p:spPr>
              <a:xfrm>
                <a:off x="11324029" y="2726182"/>
                <a:ext cx="28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A86DFFFE-A287-A32C-E1E6-0B8B37C10A1F}"/>
                  </a:ext>
                </a:extLst>
              </p14:cNvPr>
              <p14:cNvContentPartPr/>
              <p14:nvPr/>
            </p14:nvContentPartPr>
            <p14:xfrm>
              <a:off x="11359309" y="2783782"/>
              <a:ext cx="157680" cy="205920"/>
            </p14:xfrm>
          </p:contentPart>
        </mc:Choice>
        <mc:Fallback>
          <p:pic>
            <p:nvPicPr>
              <p:cNvPr id="72" name="Freihand 71">
                <a:extLst>
                  <a:ext uri="{FF2B5EF4-FFF2-40B4-BE49-F238E27FC236}">
                    <a16:creationId xmlns:a16="http://schemas.microsoft.com/office/drawing/2014/main" id="{A86DFFFE-A287-A32C-E1E6-0B8B37C10A1F}"/>
                  </a:ext>
                </a:extLst>
              </p:cNvPr>
              <p:cNvPicPr/>
              <p:nvPr/>
            </p:nvPicPr>
            <p:blipFill>
              <a:blip r:embed="rId114"/>
              <a:stretch>
                <a:fillRect/>
              </a:stretch>
            </p:blipFill>
            <p:spPr>
              <a:xfrm>
                <a:off x="11350309" y="2774782"/>
                <a:ext cx="175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FAADBEC8-A094-9F71-B3F5-016BF71D6923}"/>
                  </a:ext>
                </a:extLst>
              </p14:cNvPr>
              <p14:cNvContentPartPr/>
              <p14:nvPr/>
            </p14:nvContentPartPr>
            <p14:xfrm>
              <a:off x="11513029" y="2673982"/>
              <a:ext cx="390240" cy="267480"/>
            </p14:xfrm>
          </p:contentPart>
        </mc:Choice>
        <mc:Fallback>
          <p:pic>
            <p:nvPicPr>
              <p:cNvPr id="73" name="Freihand 72">
                <a:extLst>
                  <a:ext uri="{FF2B5EF4-FFF2-40B4-BE49-F238E27FC236}">
                    <a16:creationId xmlns:a16="http://schemas.microsoft.com/office/drawing/2014/main" id="{FAADBEC8-A094-9F71-B3F5-016BF71D6923}"/>
                  </a:ext>
                </a:extLst>
              </p:cNvPr>
              <p:cNvPicPr/>
              <p:nvPr/>
            </p:nvPicPr>
            <p:blipFill>
              <a:blip r:embed="rId116"/>
              <a:stretch>
                <a:fillRect/>
              </a:stretch>
            </p:blipFill>
            <p:spPr>
              <a:xfrm>
                <a:off x="11504029" y="2664982"/>
                <a:ext cx="4078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B67C3EFB-94F9-0083-4DE2-82042DED07D9}"/>
                  </a:ext>
                </a:extLst>
              </p14:cNvPr>
              <p14:cNvContentPartPr/>
              <p14:nvPr/>
            </p14:nvContentPartPr>
            <p14:xfrm>
              <a:off x="11907949" y="2811502"/>
              <a:ext cx="204120" cy="111600"/>
            </p14:xfrm>
          </p:contentPart>
        </mc:Choice>
        <mc:Fallback>
          <p:pic>
            <p:nvPicPr>
              <p:cNvPr id="74" name="Freihand 73">
                <a:extLst>
                  <a:ext uri="{FF2B5EF4-FFF2-40B4-BE49-F238E27FC236}">
                    <a16:creationId xmlns:a16="http://schemas.microsoft.com/office/drawing/2014/main" id="{B67C3EFB-94F9-0083-4DE2-82042DED07D9}"/>
                  </a:ext>
                </a:extLst>
              </p:cNvPr>
              <p:cNvPicPr/>
              <p:nvPr/>
            </p:nvPicPr>
            <p:blipFill>
              <a:blip r:embed="rId118"/>
              <a:stretch>
                <a:fillRect/>
              </a:stretch>
            </p:blipFill>
            <p:spPr>
              <a:xfrm>
                <a:off x="11898949" y="2802862"/>
                <a:ext cx="221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7994DA5E-F2AD-9BED-F5C2-2383B056612A}"/>
                  </a:ext>
                </a:extLst>
              </p14:cNvPr>
              <p14:cNvContentPartPr/>
              <p14:nvPr/>
            </p14:nvContentPartPr>
            <p14:xfrm>
              <a:off x="9583069" y="3219022"/>
              <a:ext cx="308520" cy="445320"/>
            </p14:xfrm>
          </p:contentPart>
        </mc:Choice>
        <mc:Fallback>
          <p:pic>
            <p:nvPicPr>
              <p:cNvPr id="75" name="Freihand 74">
                <a:extLst>
                  <a:ext uri="{FF2B5EF4-FFF2-40B4-BE49-F238E27FC236}">
                    <a16:creationId xmlns:a16="http://schemas.microsoft.com/office/drawing/2014/main" id="{7994DA5E-F2AD-9BED-F5C2-2383B056612A}"/>
                  </a:ext>
                </a:extLst>
              </p:cNvPr>
              <p:cNvPicPr/>
              <p:nvPr/>
            </p:nvPicPr>
            <p:blipFill>
              <a:blip r:embed="rId120"/>
              <a:stretch>
                <a:fillRect/>
              </a:stretch>
            </p:blipFill>
            <p:spPr>
              <a:xfrm>
                <a:off x="9574069" y="3210382"/>
                <a:ext cx="32616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3E51C9D0-7C33-56ED-475F-F51868633951}"/>
                  </a:ext>
                </a:extLst>
              </p14:cNvPr>
              <p14:cNvContentPartPr/>
              <p14:nvPr/>
            </p14:nvContentPartPr>
            <p14:xfrm>
              <a:off x="10101469" y="3193462"/>
              <a:ext cx="311040" cy="231840"/>
            </p14:xfrm>
          </p:contentPart>
        </mc:Choice>
        <mc:Fallback>
          <p:pic>
            <p:nvPicPr>
              <p:cNvPr id="76" name="Freihand 75">
                <a:extLst>
                  <a:ext uri="{FF2B5EF4-FFF2-40B4-BE49-F238E27FC236}">
                    <a16:creationId xmlns:a16="http://schemas.microsoft.com/office/drawing/2014/main" id="{3E51C9D0-7C33-56ED-475F-F51868633951}"/>
                  </a:ext>
                </a:extLst>
              </p:cNvPr>
              <p:cNvPicPr/>
              <p:nvPr/>
            </p:nvPicPr>
            <p:blipFill>
              <a:blip r:embed="rId122"/>
              <a:stretch>
                <a:fillRect/>
              </a:stretch>
            </p:blipFill>
            <p:spPr>
              <a:xfrm>
                <a:off x="10092469" y="3184462"/>
                <a:ext cx="3286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1CCA6AA9-94CA-BBDB-1730-69ACDE7AFB08}"/>
                  </a:ext>
                </a:extLst>
              </p14:cNvPr>
              <p14:cNvContentPartPr/>
              <p14:nvPr/>
            </p14:nvContentPartPr>
            <p14:xfrm>
              <a:off x="10607989" y="3234862"/>
              <a:ext cx="134640" cy="202680"/>
            </p14:xfrm>
          </p:contentPart>
        </mc:Choice>
        <mc:Fallback>
          <p:pic>
            <p:nvPicPr>
              <p:cNvPr id="77" name="Freihand 76">
                <a:extLst>
                  <a:ext uri="{FF2B5EF4-FFF2-40B4-BE49-F238E27FC236}">
                    <a16:creationId xmlns:a16="http://schemas.microsoft.com/office/drawing/2014/main" id="{1CCA6AA9-94CA-BBDB-1730-69ACDE7AFB08}"/>
                  </a:ext>
                </a:extLst>
              </p:cNvPr>
              <p:cNvPicPr/>
              <p:nvPr/>
            </p:nvPicPr>
            <p:blipFill>
              <a:blip r:embed="rId124"/>
              <a:stretch>
                <a:fillRect/>
              </a:stretch>
            </p:blipFill>
            <p:spPr>
              <a:xfrm>
                <a:off x="10598989" y="3226222"/>
                <a:ext cx="1522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F363C6FF-F05E-6E0B-1CC2-A806C69695D7}"/>
                  </a:ext>
                </a:extLst>
              </p14:cNvPr>
              <p14:cNvContentPartPr/>
              <p14:nvPr/>
            </p14:nvContentPartPr>
            <p14:xfrm>
              <a:off x="10786549" y="3272662"/>
              <a:ext cx="445320" cy="146880"/>
            </p14:xfrm>
          </p:contentPart>
        </mc:Choice>
        <mc:Fallback>
          <p:pic>
            <p:nvPicPr>
              <p:cNvPr id="78" name="Freihand 77">
                <a:extLst>
                  <a:ext uri="{FF2B5EF4-FFF2-40B4-BE49-F238E27FC236}">
                    <a16:creationId xmlns:a16="http://schemas.microsoft.com/office/drawing/2014/main" id="{F363C6FF-F05E-6E0B-1CC2-A806C69695D7}"/>
                  </a:ext>
                </a:extLst>
              </p:cNvPr>
              <p:cNvPicPr/>
              <p:nvPr/>
            </p:nvPicPr>
            <p:blipFill>
              <a:blip r:embed="rId126"/>
              <a:stretch>
                <a:fillRect/>
              </a:stretch>
            </p:blipFill>
            <p:spPr>
              <a:xfrm>
                <a:off x="10777549" y="3264022"/>
                <a:ext cx="462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B5B3C5A5-DB9F-D292-10B9-CD68CAAC373D}"/>
                  </a:ext>
                </a:extLst>
              </p14:cNvPr>
              <p14:cNvContentPartPr/>
              <p14:nvPr/>
            </p14:nvContentPartPr>
            <p14:xfrm>
              <a:off x="11231149" y="3308302"/>
              <a:ext cx="180720" cy="306360"/>
            </p14:xfrm>
          </p:contentPart>
        </mc:Choice>
        <mc:Fallback>
          <p:pic>
            <p:nvPicPr>
              <p:cNvPr id="79" name="Freihand 78">
                <a:extLst>
                  <a:ext uri="{FF2B5EF4-FFF2-40B4-BE49-F238E27FC236}">
                    <a16:creationId xmlns:a16="http://schemas.microsoft.com/office/drawing/2014/main" id="{B5B3C5A5-DB9F-D292-10B9-CD68CAAC373D}"/>
                  </a:ext>
                </a:extLst>
              </p:cNvPr>
              <p:cNvPicPr/>
              <p:nvPr/>
            </p:nvPicPr>
            <p:blipFill>
              <a:blip r:embed="rId128"/>
              <a:stretch>
                <a:fillRect/>
              </a:stretch>
            </p:blipFill>
            <p:spPr>
              <a:xfrm>
                <a:off x="11222509" y="3299662"/>
                <a:ext cx="1983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40A5591E-9B54-3EBA-0825-ABFF004C63E4}"/>
                  </a:ext>
                </a:extLst>
              </p14:cNvPr>
              <p14:cNvContentPartPr/>
              <p14:nvPr/>
            </p14:nvContentPartPr>
            <p14:xfrm>
              <a:off x="11442109" y="3088342"/>
              <a:ext cx="87840" cy="363240"/>
            </p14:xfrm>
          </p:contentPart>
        </mc:Choice>
        <mc:Fallback>
          <p:pic>
            <p:nvPicPr>
              <p:cNvPr id="80" name="Freihand 79">
                <a:extLst>
                  <a:ext uri="{FF2B5EF4-FFF2-40B4-BE49-F238E27FC236}">
                    <a16:creationId xmlns:a16="http://schemas.microsoft.com/office/drawing/2014/main" id="{40A5591E-9B54-3EBA-0825-ABFF004C63E4}"/>
                  </a:ext>
                </a:extLst>
              </p:cNvPr>
              <p:cNvPicPr/>
              <p:nvPr/>
            </p:nvPicPr>
            <p:blipFill>
              <a:blip r:embed="rId130"/>
              <a:stretch>
                <a:fillRect/>
              </a:stretch>
            </p:blipFill>
            <p:spPr>
              <a:xfrm>
                <a:off x="11433109" y="3079702"/>
                <a:ext cx="1054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4D2546C0-0E24-627E-95BC-7628AD9B508C}"/>
                  </a:ext>
                </a:extLst>
              </p14:cNvPr>
              <p14:cNvContentPartPr/>
              <p14:nvPr/>
            </p14:nvContentPartPr>
            <p14:xfrm>
              <a:off x="11556229" y="3214702"/>
              <a:ext cx="182880" cy="179640"/>
            </p14:xfrm>
          </p:contentPart>
        </mc:Choice>
        <mc:Fallback>
          <p:pic>
            <p:nvPicPr>
              <p:cNvPr id="81" name="Freihand 80">
                <a:extLst>
                  <a:ext uri="{FF2B5EF4-FFF2-40B4-BE49-F238E27FC236}">
                    <a16:creationId xmlns:a16="http://schemas.microsoft.com/office/drawing/2014/main" id="{4D2546C0-0E24-627E-95BC-7628AD9B508C}"/>
                  </a:ext>
                </a:extLst>
              </p:cNvPr>
              <p:cNvPicPr/>
              <p:nvPr/>
            </p:nvPicPr>
            <p:blipFill>
              <a:blip r:embed="rId132"/>
              <a:stretch>
                <a:fillRect/>
              </a:stretch>
            </p:blipFill>
            <p:spPr>
              <a:xfrm>
                <a:off x="11547589" y="3205702"/>
                <a:ext cx="200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0AFDB2AF-FF03-CB2D-2D9A-E6663F6AD25D}"/>
                  </a:ext>
                </a:extLst>
              </p14:cNvPr>
              <p14:cNvContentPartPr/>
              <p14:nvPr/>
            </p14:nvContentPartPr>
            <p14:xfrm>
              <a:off x="11799229" y="3040822"/>
              <a:ext cx="153720" cy="230040"/>
            </p14:xfrm>
          </p:contentPart>
        </mc:Choice>
        <mc:Fallback>
          <p:pic>
            <p:nvPicPr>
              <p:cNvPr id="82" name="Freihand 81">
                <a:extLst>
                  <a:ext uri="{FF2B5EF4-FFF2-40B4-BE49-F238E27FC236}">
                    <a16:creationId xmlns:a16="http://schemas.microsoft.com/office/drawing/2014/main" id="{0AFDB2AF-FF03-CB2D-2D9A-E6663F6AD25D}"/>
                  </a:ext>
                </a:extLst>
              </p:cNvPr>
              <p:cNvPicPr/>
              <p:nvPr/>
            </p:nvPicPr>
            <p:blipFill>
              <a:blip r:embed="rId134"/>
              <a:stretch>
                <a:fillRect/>
              </a:stretch>
            </p:blipFill>
            <p:spPr>
              <a:xfrm>
                <a:off x="11790589" y="3031822"/>
                <a:ext cx="171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6825A4F0-7E31-D437-DE73-ADFFF8C36829}"/>
                  </a:ext>
                </a:extLst>
              </p14:cNvPr>
              <p14:cNvContentPartPr/>
              <p14:nvPr/>
            </p14:nvContentPartPr>
            <p14:xfrm>
              <a:off x="11850349" y="3402262"/>
              <a:ext cx="14400" cy="24480"/>
            </p14:xfrm>
          </p:contentPart>
        </mc:Choice>
        <mc:Fallback>
          <p:pic>
            <p:nvPicPr>
              <p:cNvPr id="83" name="Freihand 82">
                <a:extLst>
                  <a:ext uri="{FF2B5EF4-FFF2-40B4-BE49-F238E27FC236}">
                    <a16:creationId xmlns:a16="http://schemas.microsoft.com/office/drawing/2014/main" id="{6825A4F0-7E31-D437-DE73-ADFFF8C36829}"/>
                  </a:ext>
                </a:extLst>
              </p:cNvPr>
              <p:cNvPicPr/>
              <p:nvPr/>
            </p:nvPicPr>
            <p:blipFill>
              <a:blip r:embed="rId136"/>
              <a:stretch>
                <a:fillRect/>
              </a:stretch>
            </p:blipFill>
            <p:spPr>
              <a:xfrm>
                <a:off x="11841709" y="3393622"/>
                <a:ext cx="32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1D345E28-4639-D6F6-FD48-F5ACB4990A8F}"/>
                  </a:ext>
                </a:extLst>
              </p14:cNvPr>
              <p14:cNvContentPartPr/>
              <p14:nvPr/>
            </p14:nvContentPartPr>
            <p14:xfrm>
              <a:off x="10075189" y="3548422"/>
              <a:ext cx="1856160" cy="213480"/>
            </p14:xfrm>
          </p:contentPart>
        </mc:Choice>
        <mc:Fallback>
          <p:pic>
            <p:nvPicPr>
              <p:cNvPr id="84" name="Freihand 83">
                <a:extLst>
                  <a:ext uri="{FF2B5EF4-FFF2-40B4-BE49-F238E27FC236}">
                    <a16:creationId xmlns:a16="http://schemas.microsoft.com/office/drawing/2014/main" id="{1D345E28-4639-D6F6-FD48-F5ACB4990A8F}"/>
                  </a:ext>
                </a:extLst>
              </p:cNvPr>
              <p:cNvPicPr/>
              <p:nvPr/>
            </p:nvPicPr>
            <p:blipFill>
              <a:blip r:embed="rId138"/>
              <a:stretch>
                <a:fillRect/>
              </a:stretch>
            </p:blipFill>
            <p:spPr>
              <a:xfrm>
                <a:off x="10066189" y="3539782"/>
                <a:ext cx="1873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1" name="Freihand 100">
                <a:extLst>
                  <a:ext uri="{FF2B5EF4-FFF2-40B4-BE49-F238E27FC236}">
                    <a16:creationId xmlns:a16="http://schemas.microsoft.com/office/drawing/2014/main" id="{27D1C199-FAB9-365F-5264-249AC7E17D24}"/>
                  </a:ext>
                </a:extLst>
              </p14:cNvPr>
              <p14:cNvContentPartPr/>
              <p14:nvPr/>
            </p14:nvContentPartPr>
            <p14:xfrm>
              <a:off x="5457829" y="5061502"/>
              <a:ext cx="221040" cy="318960"/>
            </p14:xfrm>
          </p:contentPart>
        </mc:Choice>
        <mc:Fallback>
          <p:pic>
            <p:nvPicPr>
              <p:cNvPr id="101" name="Freihand 100">
                <a:extLst>
                  <a:ext uri="{FF2B5EF4-FFF2-40B4-BE49-F238E27FC236}">
                    <a16:creationId xmlns:a16="http://schemas.microsoft.com/office/drawing/2014/main" id="{27D1C199-FAB9-365F-5264-249AC7E17D24}"/>
                  </a:ext>
                </a:extLst>
              </p:cNvPr>
              <p:cNvPicPr/>
              <p:nvPr/>
            </p:nvPicPr>
            <p:blipFill>
              <a:blip r:embed="rId140"/>
              <a:stretch>
                <a:fillRect/>
              </a:stretch>
            </p:blipFill>
            <p:spPr>
              <a:xfrm>
                <a:off x="5448829" y="5052862"/>
                <a:ext cx="2386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2" name="Freihand 101">
                <a:extLst>
                  <a:ext uri="{FF2B5EF4-FFF2-40B4-BE49-F238E27FC236}">
                    <a16:creationId xmlns:a16="http://schemas.microsoft.com/office/drawing/2014/main" id="{A6889550-A401-9F90-0252-2A6541BAC49C}"/>
                  </a:ext>
                </a:extLst>
              </p14:cNvPr>
              <p14:cNvContentPartPr/>
              <p14:nvPr/>
            </p14:nvContentPartPr>
            <p14:xfrm>
              <a:off x="5632789" y="5545702"/>
              <a:ext cx="76320" cy="265680"/>
            </p14:xfrm>
          </p:contentPart>
        </mc:Choice>
        <mc:Fallback>
          <p:pic>
            <p:nvPicPr>
              <p:cNvPr id="102" name="Freihand 101">
                <a:extLst>
                  <a:ext uri="{FF2B5EF4-FFF2-40B4-BE49-F238E27FC236}">
                    <a16:creationId xmlns:a16="http://schemas.microsoft.com/office/drawing/2014/main" id="{A6889550-A401-9F90-0252-2A6541BAC49C}"/>
                  </a:ext>
                </a:extLst>
              </p:cNvPr>
              <p:cNvPicPr/>
              <p:nvPr/>
            </p:nvPicPr>
            <p:blipFill>
              <a:blip r:embed="rId142"/>
              <a:stretch>
                <a:fillRect/>
              </a:stretch>
            </p:blipFill>
            <p:spPr>
              <a:xfrm>
                <a:off x="5624149" y="5536702"/>
                <a:ext cx="93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Freihand 102">
                <a:extLst>
                  <a:ext uri="{FF2B5EF4-FFF2-40B4-BE49-F238E27FC236}">
                    <a16:creationId xmlns:a16="http://schemas.microsoft.com/office/drawing/2014/main" id="{6F9F4EEB-E5E1-E39C-256B-D6449723BEAE}"/>
                  </a:ext>
                </a:extLst>
              </p14:cNvPr>
              <p14:cNvContentPartPr/>
              <p14:nvPr/>
            </p14:nvContentPartPr>
            <p14:xfrm>
              <a:off x="5520109" y="5459302"/>
              <a:ext cx="206280" cy="180360"/>
            </p14:xfrm>
          </p:contentPart>
        </mc:Choice>
        <mc:Fallback>
          <p:pic>
            <p:nvPicPr>
              <p:cNvPr id="103" name="Freihand 102">
                <a:extLst>
                  <a:ext uri="{FF2B5EF4-FFF2-40B4-BE49-F238E27FC236}">
                    <a16:creationId xmlns:a16="http://schemas.microsoft.com/office/drawing/2014/main" id="{6F9F4EEB-E5E1-E39C-256B-D6449723BEAE}"/>
                  </a:ext>
                </a:extLst>
              </p:cNvPr>
              <p:cNvPicPr/>
              <p:nvPr/>
            </p:nvPicPr>
            <p:blipFill>
              <a:blip r:embed="rId144"/>
              <a:stretch>
                <a:fillRect/>
              </a:stretch>
            </p:blipFill>
            <p:spPr>
              <a:xfrm>
                <a:off x="5511469" y="5450662"/>
                <a:ext cx="223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4" name="Freihand 103">
                <a:extLst>
                  <a:ext uri="{FF2B5EF4-FFF2-40B4-BE49-F238E27FC236}">
                    <a16:creationId xmlns:a16="http://schemas.microsoft.com/office/drawing/2014/main" id="{D83C046C-8E5E-8460-0B53-406AD2284344}"/>
                  </a:ext>
                </a:extLst>
              </p14:cNvPr>
              <p14:cNvContentPartPr/>
              <p14:nvPr/>
            </p14:nvContentPartPr>
            <p14:xfrm>
              <a:off x="5922949" y="5784382"/>
              <a:ext cx="18360" cy="200160"/>
            </p14:xfrm>
          </p:contentPart>
        </mc:Choice>
        <mc:Fallback>
          <p:pic>
            <p:nvPicPr>
              <p:cNvPr id="104" name="Freihand 103">
                <a:extLst>
                  <a:ext uri="{FF2B5EF4-FFF2-40B4-BE49-F238E27FC236}">
                    <a16:creationId xmlns:a16="http://schemas.microsoft.com/office/drawing/2014/main" id="{D83C046C-8E5E-8460-0B53-406AD2284344}"/>
                  </a:ext>
                </a:extLst>
              </p:cNvPr>
              <p:cNvPicPr/>
              <p:nvPr/>
            </p:nvPicPr>
            <p:blipFill>
              <a:blip r:embed="rId146"/>
              <a:stretch>
                <a:fillRect/>
              </a:stretch>
            </p:blipFill>
            <p:spPr>
              <a:xfrm>
                <a:off x="5913949" y="5775742"/>
                <a:ext cx="36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5" name="Freihand 104">
                <a:extLst>
                  <a:ext uri="{FF2B5EF4-FFF2-40B4-BE49-F238E27FC236}">
                    <a16:creationId xmlns:a16="http://schemas.microsoft.com/office/drawing/2014/main" id="{D3A1D0C1-537E-C54B-D519-17724D601BEC}"/>
                  </a:ext>
                </a:extLst>
              </p14:cNvPr>
              <p14:cNvContentPartPr/>
              <p14:nvPr/>
            </p14:nvContentPartPr>
            <p14:xfrm>
              <a:off x="5809189" y="5761342"/>
              <a:ext cx="213120" cy="230040"/>
            </p14:xfrm>
          </p:contentPart>
        </mc:Choice>
        <mc:Fallback>
          <p:pic>
            <p:nvPicPr>
              <p:cNvPr id="105" name="Freihand 104">
                <a:extLst>
                  <a:ext uri="{FF2B5EF4-FFF2-40B4-BE49-F238E27FC236}">
                    <a16:creationId xmlns:a16="http://schemas.microsoft.com/office/drawing/2014/main" id="{D3A1D0C1-537E-C54B-D519-17724D601BEC}"/>
                  </a:ext>
                </a:extLst>
              </p:cNvPr>
              <p:cNvPicPr/>
              <p:nvPr/>
            </p:nvPicPr>
            <p:blipFill>
              <a:blip r:embed="rId148"/>
              <a:stretch>
                <a:fillRect/>
              </a:stretch>
            </p:blipFill>
            <p:spPr>
              <a:xfrm>
                <a:off x="5800189" y="5752342"/>
                <a:ext cx="230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6" name="Freihand 105">
                <a:extLst>
                  <a:ext uri="{FF2B5EF4-FFF2-40B4-BE49-F238E27FC236}">
                    <a16:creationId xmlns:a16="http://schemas.microsoft.com/office/drawing/2014/main" id="{208135E7-6C02-7FBB-EFAC-003BB009F386}"/>
                  </a:ext>
                </a:extLst>
              </p14:cNvPr>
              <p14:cNvContentPartPr/>
              <p14:nvPr/>
            </p14:nvContentPartPr>
            <p14:xfrm>
              <a:off x="6086029" y="5644342"/>
              <a:ext cx="74160" cy="274680"/>
            </p14:xfrm>
          </p:contentPart>
        </mc:Choice>
        <mc:Fallback>
          <p:pic>
            <p:nvPicPr>
              <p:cNvPr id="106" name="Freihand 105">
                <a:extLst>
                  <a:ext uri="{FF2B5EF4-FFF2-40B4-BE49-F238E27FC236}">
                    <a16:creationId xmlns:a16="http://schemas.microsoft.com/office/drawing/2014/main" id="{208135E7-6C02-7FBB-EFAC-003BB009F386}"/>
                  </a:ext>
                </a:extLst>
              </p:cNvPr>
              <p:cNvPicPr/>
              <p:nvPr/>
            </p:nvPicPr>
            <p:blipFill>
              <a:blip r:embed="rId150"/>
              <a:stretch>
                <a:fillRect/>
              </a:stretch>
            </p:blipFill>
            <p:spPr>
              <a:xfrm>
                <a:off x="6077029" y="5635342"/>
                <a:ext cx="918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8" name="Freihand 107">
                <a:extLst>
                  <a:ext uri="{FF2B5EF4-FFF2-40B4-BE49-F238E27FC236}">
                    <a16:creationId xmlns:a16="http://schemas.microsoft.com/office/drawing/2014/main" id="{8786566B-95A7-CE4E-5FDE-C802052DC67E}"/>
                  </a:ext>
                </a:extLst>
              </p14:cNvPr>
              <p14:cNvContentPartPr/>
              <p14:nvPr/>
            </p14:nvContentPartPr>
            <p14:xfrm>
              <a:off x="6230389" y="5620942"/>
              <a:ext cx="332280" cy="260640"/>
            </p14:xfrm>
          </p:contentPart>
        </mc:Choice>
        <mc:Fallback>
          <p:pic>
            <p:nvPicPr>
              <p:cNvPr id="108" name="Freihand 107">
                <a:extLst>
                  <a:ext uri="{FF2B5EF4-FFF2-40B4-BE49-F238E27FC236}">
                    <a16:creationId xmlns:a16="http://schemas.microsoft.com/office/drawing/2014/main" id="{8786566B-95A7-CE4E-5FDE-C802052DC67E}"/>
                  </a:ext>
                </a:extLst>
              </p:cNvPr>
              <p:cNvPicPr/>
              <p:nvPr/>
            </p:nvPicPr>
            <p:blipFill>
              <a:blip r:embed="rId152"/>
              <a:stretch>
                <a:fillRect/>
              </a:stretch>
            </p:blipFill>
            <p:spPr>
              <a:xfrm>
                <a:off x="6221749" y="5612302"/>
                <a:ext cx="3499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9" name="Freihand 108">
                <a:extLst>
                  <a:ext uri="{FF2B5EF4-FFF2-40B4-BE49-F238E27FC236}">
                    <a16:creationId xmlns:a16="http://schemas.microsoft.com/office/drawing/2014/main" id="{958CBFD2-AE3F-D937-7925-751072D5F05A}"/>
                  </a:ext>
                </a:extLst>
              </p14:cNvPr>
              <p14:cNvContentPartPr/>
              <p14:nvPr/>
            </p14:nvContentPartPr>
            <p14:xfrm>
              <a:off x="6466189" y="5546782"/>
              <a:ext cx="226800" cy="219240"/>
            </p14:xfrm>
          </p:contentPart>
        </mc:Choice>
        <mc:Fallback>
          <p:pic>
            <p:nvPicPr>
              <p:cNvPr id="109" name="Freihand 108">
                <a:extLst>
                  <a:ext uri="{FF2B5EF4-FFF2-40B4-BE49-F238E27FC236}">
                    <a16:creationId xmlns:a16="http://schemas.microsoft.com/office/drawing/2014/main" id="{958CBFD2-AE3F-D937-7925-751072D5F05A}"/>
                  </a:ext>
                </a:extLst>
              </p:cNvPr>
              <p:cNvPicPr/>
              <p:nvPr/>
            </p:nvPicPr>
            <p:blipFill>
              <a:blip r:embed="rId154"/>
              <a:stretch>
                <a:fillRect/>
              </a:stretch>
            </p:blipFill>
            <p:spPr>
              <a:xfrm>
                <a:off x="6457549" y="5537782"/>
                <a:ext cx="2444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0" name="Freihand 109">
                <a:extLst>
                  <a:ext uri="{FF2B5EF4-FFF2-40B4-BE49-F238E27FC236}">
                    <a16:creationId xmlns:a16="http://schemas.microsoft.com/office/drawing/2014/main" id="{6886A9C2-DEED-0C8C-B6C7-CDF580081363}"/>
                  </a:ext>
                </a:extLst>
              </p14:cNvPr>
              <p14:cNvContentPartPr/>
              <p14:nvPr/>
            </p14:nvContentPartPr>
            <p14:xfrm>
              <a:off x="6673549" y="5466502"/>
              <a:ext cx="102960" cy="256680"/>
            </p14:xfrm>
          </p:contentPart>
        </mc:Choice>
        <mc:Fallback>
          <p:pic>
            <p:nvPicPr>
              <p:cNvPr id="110" name="Freihand 109">
                <a:extLst>
                  <a:ext uri="{FF2B5EF4-FFF2-40B4-BE49-F238E27FC236}">
                    <a16:creationId xmlns:a16="http://schemas.microsoft.com/office/drawing/2014/main" id="{6886A9C2-DEED-0C8C-B6C7-CDF580081363}"/>
                  </a:ext>
                </a:extLst>
              </p:cNvPr>
              <p:cNvPicPr/>
              <p:nvPr/>
            </p:nvPicPr>
            <p:blipFill>
              <a:blip r:embed="rId156"/>
              <a:stretch>
                <a:fillRect/>
              </a:stretch>
            </p:blipFill>
            <p:spPr>
              <a:xfrm>
                <a:off x="6664909" y="5457862"/>
                <a:ext cx="1206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1" name="Freihand 110">
                <a:extLst>
                  <a:ext uri="{FF2B5EF4-FFF2-40B4-BE49-F238E27FC236}">
                    <a16:creationId xmlns:a16="http://schemas.microsoft.com/office/drawing/2014/main" id="{22369B3C-9650-0A9B-0DDE-5758ECF68BE5}"/>
                  </a:ext>
                </a:extLst>
              </p14:cNvPr>
              <p14:cNvContentPartPr/>
              <p14:nvPr/>
            </p14:nvContentPartPr>
            <p14:xfrm>
              <a:off x="6830149" y="5565862"/>
              <a:ext cx="232200" cy="124920"/>
            </p14:xfrm>
          </p:contentPart>
        </mc:Choice>
        <mc:Fallback>
          <p:pic>
            <p:nvPicPr>
              <p:cNvPr id="111" name="Freihand 110">
                <a:extLst>
                  <a:ext uri="{FF2B5EF4-FFF2-40B4-BE49-F238E27FC236}">
                    <a16:creationId xmlns:a16="http://schemas.microsoft.com/office/drawing/2014/main" id="{22369B3C-9650-0A9B-0DDE-5758ECF68BE5}"/>
                  </a:ext>
                </a:extLst>
              </p:cNvPr>
              <p:cNvPicPr/>
              <p:nvPr/>
            </p:nvPicPr>
            <p:blipFill>
              <a:blip r:embed="rId158"/>
              <a:stretch>
                <a:fillRect/>
              </a:stretch>
            </p:blipFill>
            <p:spPr>
              <a:xfrm>
                <a:off x="6821509" y="5556862"/>
                <a:ext cx="249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3" name="Freihand 112">
                <a:extLst>
                  <a:ext uri="{FF2B5EF4-FFF2-40B4-BE49-F238E27FC236}">
                    <a16:creationId xmlns:a16="http://schemas.microsoft.com/office/drawing/2014/main" id="{5E290DBB-414D-1A4B-7A05-6029F45B3F57}"/>
                  </a:ext>
                </a:extLst>
              </p14:cNvPr>
              <p14:cNvContentPartPr/>
              <p14:nvPr/>
            </p14:nvContentPartPr>
            <p14:xfrm>
              <a:off x="7261069" y="5367862"/>
              <a:ext cx="90360" cy="172440"/>
            </p14:xfrm>
          </p:contentPart>
        </mc:Choice>
        <mc:Fallback>
          <p:pic>
            <p:nvPicPr>
              <p:cNvPr id="113" name="Freihand 112">
                <a:extLst>
                  <a:ext uri="{FF2B5EF4-FFF2-40B4-BE49-F238E27FC236}">
                    <a16:creationId xmlns:a16="http://schemas.microsoft.com/office/drawing/2014/main" id="{5E290DBB-414D-1A4B-7A05-6029F45B3F57}"/>
                  </a:ext>
                </a:extLst>
              </p:cNvPr>
              <p:cNvPicPr/>
              <p:nvPr/>
            </p:nvPicPr>
            <p:blipFill>
              <a:blip r:embed="rId160"/>
              <a:stretch>
                <a:fillRect/>
              </a:stretch>
            </p:blipFill>
            <p:spPr>
              <a:xfrm>
                <a:off x="7252429" y="5358862"/>
                <a:ext cx="108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 name="Freihand 113">
                <a:extLst>
                  <a:ext uri="{FF2B5EF4-FFF2-40B4-BE49-F238E27FC236}">
                    <a16:creationId xmlns:a16="http://schemas.microsoft.com/office/drawing/2014/main" id="{27089B16-0172-F9D6-DFB5-513BAD4F253B}"/>
                  </a:ext>
                </a:extLst>
              </p14:cNvPr>
              <p14:cNvContentPartPr/>
              <p14:nvPr/>
            </p14:nvContentPartPr>
            <p14:xfrm>
              <a:off x="7419469" y="5291542"/>
              <a:ext cx="311400" cy="191160"/>
            </p14:xfrm>
          </p:contentPart>
        </mc:Choice>
        <mc:Fallback>
          <p:pic>
            <p:nvPicPr>
              <p:cNvPr id="114" name="Freihand 113">
                <a:extLst>
                  <a:ext uri="{FF2B5EF4-FFF2-40B4-BE49-F238E27FC236}">
                    <a16:creationId xmlns:a16="http://schemas.microsoft.com/office/drawing/2014/main" id="{27089B16-0172-F9D6-DFB5-513BAD4F253B}"/>
                  </a:ext>
                </a:extLst>
              </p:cNvPr>
              <p:cNvPicPr/>
              <p:nvPr/>
            </p:nvPicPr>
            <p:blipFill>
              <a:blip r:embed="rId162"/>
              <a:stretch>
                <a:fillRect/>
              </a:stretch>
            </p:blipFill>
            <p:spPr>
              <a:xfrm>
                <a:off x="7410829" y="5282902"/>
                <a:ext cx="329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 name="Freihand 114">
                <a:extLst>
                  <a:ext uri="{FF2B5EF4-FFF2-40B4-BE49-F238E27FC236}">
                    <a16:creationId xmlns:a16="http://schemas.microsoft.com/office/drawing/2014/main" id="{A03E9959-F175-3431-3BF1-C3BA977E74CA}"/>
                  </a:ext>
                </a:extLst>
              </p14:cNvPr>
              <p14:cNvContentPartPr/>
              <p14:nvPr/>
            </p14:nvContentPartPr>
            <p14:xfrm>
              <a:off x="7758949" y="5215942"/>
              <a:ext cx="111960" cy="349920"/>
            </p14:xfrm>
          </p:contentPart>
        </mc:Choice>
        <mc:Fallback>
          <p:pic>
            <p:nvPicPr>
              <p:cNvPr id="115" name="Freihand 114">
                <a:extLst>
                  <a:ext uri="{FF2B5EF4-FFF2-40B4-BE49-F238E27FC236}">
                    <a16:creationId xmlns:a16="http://schemas.microsoft.com/office/drawing/2014/main" id="{A03E9959-F175-3431-3BF1-C3BA977E74CA}"/>
                  </a:ext>
                </a:extLst>
              </p:cNvPr>
              <p:cNvPicPr/>
              <p:nvPr/>
            </p:nvPicPr>
            <p:blipFill>
              <a:blip r:embed="rId164"/>
              <a:stretch>
                <a:fillRect/>
              </a:stretch>
            </p:blipFill>
            <p:spPr>
              <a:xfrm>
                <a:off x="7749949" y="5206942"/>
                <a:ext cx="1296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6" name="Freihand 115">
                <a:extLst>
                  <a:ext uri="{FF2B5EF4-FFF2-40B4-BE49-F238E27FC236}">
                    <a16:creationId xmlns:a16="http://schemas.microsoft.com/office/drawing/2014/main" id="{1B51CB86-A2BB-38D3-3E15-1F75BEAC04AD}"/>
                  </a:ext>
                </a:extLst>
              </p14:cNvPr>
              <p14:cNvContentPartPr/>
              <p14:nvPr/>
            </p14:nvContentPartPr>
            <p14:xfrm>
              <a:off x="7864429" y="5045662"/>
              <a:ext cx="86400" cy="262440"/>
            </p14:xfrm>
          </p:contentPart>
        </mc:Choice>
        <mc:Fallback>
          <p:pic>
            <p:nvPicPr>
              <p:cNvPr id="116" name="Freihand 115">
                <a:extLst>
                  <a:ext uri="{FF2B5EF4-FFF2-40B4-BE49-F238E27FC236}">
                    <a16:creationId xmlns:a16="http://schemas.microsoft.com/office/drawing/2014/main" id="{1B51CB86-A2BB-38D3-3E15-1F75BEAC04AD}"/>
                  </a:ext>
                </a:extLst>
              </p:cNvPr>
              <p:cNvPicPr/>
              <p:nvPr/>
            </p:nvPicPr>
            <p:blipFill>
              <a:blip r:embed="rId166"/>
              <a:stretch>
                <a:fillRect/>
              </a:stretch>
            </p:blipFill>
            <p:spPr>
              <a:xfrm>
                <a:off x="7855789" y="5036662"/>
                <a:ext cx="1040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7" name="Freihand 116">
                <a:extLst>
                  <a:ext uri="{FF2B5EF4-FFF2-40B4-BE49-F238E27FC236}">
                    <a16:creationId xmlns:a16="http://schemas.microsoft.com/office/drawing/2014/main" id="{62BCD1F8-657F-B0AF-E107-23D6A27532B2}"/>
                  </a:ext>
                </a:extLst>
              </p14:cNvPr>
              <p14:cNvContentPartPr/>
              <p14:nvPr/>
            </p14:nvContentPartPr>
            <p14:xfrm>
              <a:off x="7943989" y="5102182"/>
              <a:ext cx="95760" cy="155520"/>
            </p14:xfrm>
          </p:contentPart>
        </mc:Choice>
        <mc:Fallback>
          <p:pic>
            <p:nvPicPr>
              <p:cNvPr id="117" name="Freihand 116">
                <a:extLst>
                  <a:ext uri="{FF2B5EF4-FFF2-40B4-BE49-F238E27FC236}">
                    <a16:creationId xmlns:a16="http://schemas.microsoft.com/office/drawing/2014/main" id="{62BCD1F8-657F-B0AF-E107-23D6A27532B2}"/>
                  </a:ext>
                </a:extLst>
              </p:cNvPr>
              <p:cNvPicPr/>
              <p:nvPr/>
            </p:nvPicPr>
            <p:blipFill>
              <a:blip r:embed="rId168"/>
              <a:stretch>
                <a:fillRect/>
              </a:stretch>
            </p:blipFill>
            <p:spPr>
              <a:xfrm>
                <a:off x="7935349" y="5093542"/>
                <a:ext cx="113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8" name="Freihand 117">
                <a:extLst>
                  <a:ext uri="{FF2B5EF4-FFF2-40B4-BE49-F238E27FC236}">
                    <a16:creationId xmlns:a16="http://schemas.microsoft.com/office/drawing/2014/main" id="{2F8DE559-D85C-9DE1-69CE-2854C323D36C}"/>
                  </a:ext>
                </a:extLst>
              </p14:cNvPr>
              <p14:cNvContentPartPr/>
              <p14:nvPr/>
            </p14:nvContentPartPr>
            <p14:xfrm>
              <a:off x="7456549" y="5683942"/>
              <a:ext cx="123480" cy="285840"/>
            </p14:xfrm>
          </p:contentPart>
        </mc:Choice>
        <mc:Fallback>
          <p:pic>
            <p:nvPicPr>
              <p:cNvPr id="118" name="Freihand 117">
                <a:extLst>
                  <a:ext uri="{FF2B5EF4-FFF2-40B4-BE49-F238E27FC236}">
                    <a16:creationId xmlns:a16="http://schemas.microsoft.com/office/drawing/2014/main" id="{2F8DE559-D85C-9DE1-69CE-2854C323D36C}"/>
                  </a:ext>
                </a:extLst>
              </p:cNvPr>
              <p:cNvPicPr/>
              <p:nvPr/>
            </p:nvPicPr>
            <p:blipFill>
              <a:blip r:embed="rId170"/>
              <a:stretch>
                <a:fillRect/>
              </a:stretch>
            </p:blipFill>
            <p:spPr>
              <a:xfrm>
                <a:off x="7447909" y="5674942"/>
                <a:ext cx="1411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9" name="Freihand 118">
                <a:extLst>
                  <a:ext uri="{FF2B5EF4-FFF2-40B4-BE49-F238E27FC236}">
                    <a16:creationId xmlns:a16="http://schemas.microsoft.com/office/drawing/2014/main" id="{53937FF1-059B-7EAB-4BE9-85AD0EDD8AA6}"/>
                  </a:ext>
                </a:extLst>
              </p14:cNvPr>
              <p14:cNvContentPartPr/>
              <p14:nvPr/>
            </p14:nvContentPartPr>
            <p14:xfrm>
              <a:off x="7615309" y="5614822"/>
              <a:ext cx="86040" cy="272880"/>
            </p14:xfrm>
          </p:contentPart>
        </mc:Choice>
        <mc:Fallback>
          <p:pic>
            <p:nvPicPr>
              <p:cNvPr id="119" name="Freihand 118">
                <a:extLst>
                  <a:ext uri="{FF2B5EF4-FFF2-40B4-BE49-F238E27FC236}">
                    <a16:creationId xmlns:a16="http://schemas.microsoft.com/office/drawing/2014/main" id="{53937FF1-059B-7EAB-4BE9-85AD0EDD8AA6}"/>
                  </a:ext>
                </a:extLst>
              </p:cNvPr>
              <p:cNvPicPr/>
              <p:nvPr/>
            </p:nvPicPr>
            <p:blipFill>
              <a:blip r:embed="rId172"/>
              <a:stretch>
                <a:fillRect/>
              </a:stretch>
            </p:blipFill>
            <p:spPr>
              <a:xfrm>
                <a:off x="7606669" y="5605822"/>
                <a:ext cx="1036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0" name="Freihand 119">
                <a:extLst>
                  <a:ext uri="{FF2B5EF4-FFF2-40B4-BE49-F238E27FC236}">
                    <a16:creationId xmlns:a16="http://schemas.microsoft.com/office/drawing/2014/main" id="{647C942A-B853-392C-6AD0-E2C89CF560EC}"/>
                  </a:ext>
                </a:extLst>
              </p14:cNvPr>
              <p14:cNvContentPartPr/>
              <p14:nvPr/>
            </p14:nvContentPartPr>
            <p14:xfrm>
              <a:off x="7753549" y="5605462"/>
              <a:ext cx="137520" cy="223920"/>
            </p14:xfrm>
          </p:contentPart>
        </mc:Choice>
        <mc:Fallback>
          <p:pic>
            <p:nvPicPr>
              <p:cNvPr id="120" name="Freihand 119">
                <a:extLst>
                  <a:ext uri="{FF2B5EF4-FFF2-40B4-BE49-F238E27FC236}">
                    <a16:creationId xmlns:a16="http://schemas.microsoft.com/office/drawing/2014/main" id="{647C942A-B853-392C-6AD0-E2C89CF560EC}"/>
                  </a:ext>
                </a:extLst>
              </p:cNvPr>
              <p:cNvPicPr/>
              <p:nvPr/>
            </p:nvPicPr>
            <p:blipFill>
              <a:blip r:embed="rId174"/>
              <a:stretch>
                <a:fillRect/>
              </a:stretch>
            </p:blipFill>
            <p:spPr>
              <a:xfrm>
                <a:off x="7744909" y="5596462"/>
                <a:ext cx="155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1" name="Freihand 120">
                <a:extLst>
                  <a:ext uri="{FF2B5EF4-FFF2-40B4-BE49-F238E27FC236}">
                    <a16:creationId xmlns:a16="http://schemas.microsoft.com/office/drawing/2014/main" id="{342F43DA-EC88-5E8D-6F06-45422F52422C}"/>
                  </a:ext>
                </a:extLst>
              </p14:cNvPr>
              <p14:cNvContentPartPr/>
              <p14:nvPr/>
            </p14:nvContentPartPr>
            <p14:xfrm>
              <a:off x="7736629" y="5553622"/>
              <a:ext cx="299520" cy="173160"/>
            </p14:xfrm>
          </p:contentPart>
        </mc:Choice>
        <mc:Fallback>
          <p:pic>
            <p:nvPicPr>
              <p:cNvPr id="121" name="Freihand 120">
                <a:extLst>
                  <a:ext uri="{FF2B5EF4-FFF2-40B4-BE49-F238E27FC236}">
                    <a16:creationId xmlns:a16="http://schemas.microsoft.com/office/drawing/2014/main" id="{342F43DA-EC88-5E8D-6F06-45422F52422C}"/>
                  </a:ext>
                </a:extLst>
              </p:cNvPr>
              <p:cNvPicPr/>
              <p:nvPr/>
            </p:nvPicPr>
            <p:blipFill>
              <a:blip r:embed="rId176"/>
              <a:stretch>
                <a:fillRect/>
              </a:stretch>
            </p:blipFill>
            <p:spPr>
              <a:xfrm>
                <a:off x="7727629" y="5544622"/>
                <a:ext cx="317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Freihand 121">
                <a:extLst>
                  <a:ext uri="{FF2B5EF4-FFF2-40B4-BE49-F238E27FC236}">
                    <a16:creationId xmlns:a16="http://schemas.microsoft.com/office/drawing/2014/main" id="{D4D55F60-29D9-E2DC-1288-234D926469BD}"/>
                  </a:ext>
                </a:extLst>
              </p14:cNvPr>
              <p14:cNvContentPartPr/>
              <p14:nvPr/>
            </p14:nvContentPartPr>
            <p14:xfrm>
              <a:off x="8119309" y="5191102"/>
              <a:ext cx="75240" cy="504360"/>
            </p14:xfrm>
          </p:contentPart>
        </mc:Choice>
        <mc:Fallback>
          <p:pic>
            <p:nvPicPr>
              <p:cNvPr id="122" name="Freihand 121">
                <a:extLst>
                  <a:ext uri="{FF2B5EF4-FFF2-40B4-BE49-F238E27FC236}">
                    <a16:creationId xmlns:a16="http://schemas.microsoft.com/office/drawing/2014/main" id="{D4D55F60-29D9-E2DC-1288-234D926469BD}"/>
                  </a:ext>
                </a:extLst>
              </p:cNvPr>
              <p:cNvPicPr/>
              <p:nvPr/>
            </p:nvPicPr>
            <p:blipFill>
              <a:blip r:embed="rId178"/>
              <a:stretch>
                <a:fillRect/>
              </a:stretch>
            </p:blipFill>
            <p:spPr>
              <a:xfrm>
                <a:off x="8110669" y="5182462"/>
                <a:ext cx="928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4" name="Freihand 123">
                <a:extLst>
                  <a:ext uri="{FF2B5EF4-FFF2-40B4-BE49-F238E27FC236}">
                    <a16:creationId xmlns:a16="http://schemas.microsoft.com/office/drawing/2014/main" id="{8FDF1601-0C78-05EA-D9D6-44DC47AA4232}"/>
                  </a:ext>
                </a:extLst>
              </p14:cNvPr>
              <p14:cNvContentPartPr/>
              <p14:nvPr/>
            </p14:nvContentPartPr>
            <p14:xfrm>
              <a:off x="405949" y="3827422"/>
              <a:ext cx="134640" cy="435240"/>
            </p14:xfrm>
          </p:contentPart>
        </mc:Choice>
        <mc:Fallback>
          <p:pic>
            <p:nvPicPr>
              <p:cNvPr id="124" name="Freihand 123">
                <a:extLst>
                  <a:ext uri="{FF2B5EF4-FFF2-40B4-BE49-F238E27FC236}">
                    <a16:creationId xmlns:a16="http://schemas.microsoft.com/office/drawing/2014/main" id="{8FDF1601-0C78-05EA-D9D6-44DC47AA4232}"/>
                  </a:ext>
                </a:extLst>
              </p:cNvPr>
              <p:cNvPicPr/>
              <p:nvPr/>
            </p:nvPicPr>
            <p:blipFill>
              <a:blip r:embed="rId180"/>
              <a:stretch>
                <a:fillRect/>
              </a:stretch>
            </p:blipFill>
            <p:spPr>
              <a:xfrm>
                <a:off x="396949" y="3818782"/>
                <a:ext cx="1522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5" name="Freihand 124">
                <a:extLst>
                  <a:ext uri="{FF2B5EF4-FFF2-40B4-BE49-F238E27FC236}">
                    <a16:creationId xmlns:a16="http://schemas.microsoft.com/office/drawing/2014/main" id="{592363C1-E2ED-34A4-B5FC-F96DC3B156F4}"/>
                  </a:ext>
                </a:extLst>
              </p14:cNvPr>
              <p14:cNvContentPartPr/>
              <p14:nvPr/>
            </p14:nvContentPartPr>
            <p14:xfrm>
              <a:off x="607909" y="3858742"/>
              <a:ext cx="95040" cy="240480"/>
            </p14:xfrm>
          </p:contentPart>
        </mc:Choice>
        <mc:Fallback>
          <p:pic>
            <p:nvPicPr>
              <p:cNvPr id="125" name="Freihand 124">
                <a:extLst>
                  <a:ext uri="{FF2B5EF4-FFF2-40B4-BE49-F238E27FC236}">
                    <a16:creationId xmlns:a16="http://schemas.microsoft.com/office/drawing/2014/main" id="{592363C1-E2ED-34A4-B5FC-F96DC3B156F4}"/>
                  </a:ext>
                </a:extLst>
              </p:cNvPr>
              <p:cNvPicPr/>
              <p:nvPr/>
            </p:nvPicPr>
            <p:blipFill>
              <a:blip r:embed="rId182"/>
              <a:stretch>
                <a:fillRect/>
              </a:stretch>
            </p:blipFill>
            <p:spPr>
              <a:xfrm>
                <a:off x="598909" y="3850102"/>
                <a:ext cx="112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7" name="Freihand 126">
                <a:extLst>
                  <a:ext uri="{FF2B5EF4-FFF2-40B4-BE49-F238E27FC236}">
                    <a16:creationId xmlns:a16="http://schemas.microsoft.com/office/drawing/2014/main" id="{558AC574-63CE-EFB4-4B50-86B6B3C86D25}"/>
                  </a:ext>
                </a:extLst>
              </p14:cNvPr>
              <p14:cNvContentPartPr/>
              <p14:nvPr/>
            </p14:nvContentPartPr>
            <p14:xfrm>
              <a:off x="714109" y="3853342"/>
              <a:ext cx="209880" cy="282600"/>
            </p14:xfrm>
          </p:contentPart>
        </mc:Choice>
        <mc:Fallback>
          <p:pic>
            <p:nvPicPr>
              <p:cNvPr id="127" name="Freihand 126">
                <a:extLst>
                  <a:ext uri="{FF2B5EF4-FFF2-40B4-BE49-F238E27FC236}">
                    <a16:creationId xmlns:a16="http://schemas.microsoft.com/office/drawing/2014/main" id="{558AC574-63CE-EFB4-4B50-86B6B3C86D25}"/>
                  </a:ext>
                </a:extLst>
              </p:cNvPr>
              <p:cNvPicPr/>
              <p:nvPr/>
            </p:nvPicPr>
            <p:blipFill>
              <a:blip r:embed="rId184"/>
              <a:stretch>
                <a:fillRect/>
              </a:stretch>
            </p:blipFill>
            <p:spPr>
              <a:xfrm>
                <a:off x="705109" y="3844342"/>
                <a:ext cx="2275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8" name="Freihand 127">
                <a:extLst>
                  <a:ext uri="{FF2B5EF4-FFF2-40B4-BE49-F238E27FC236}">
                    <a16:creationId xmlns:a16="http://schemas.microsoft.com/office/drawing/2014/main" id="{B89A4CDD-05B0-3934-D1FC-8624F891CAB9}"/>
                  </a:ext>
                </a:extLst>
              </p14:cNvPr>
              <p14:cNvContentPartPr/>
              <p14:nvPr/>
            </p14:nvContentPartPr>
            <p14:xfrm>
              <a:off x="1069429" y="3926062"/>
              <a:ext cx="160920" cy="29160"/>
            </p14:xfrm>
          </p:contentPart>
        </mc:Choice>
        <mc:Fallback>
          <p:pic>
            <p:nvPicPr>
              <p:cNvPr id="128" name="Freihand 127">
                <a:extLst>
                  <a:ext uri="{FF2B5EF4-FFF2-40B4-BE49-F238E27FC236}">
                    <a16:creationId xmlns:a16="http://schemas.microsoft.com/office/drawing/2014/main" id="{B89A4CDD-05B0-3934-D1FC-8624F891CAB9}"/>
                  </a:ext>
                </a:extLst>
              </p:cNvPr>
              <p:cNvPicPr/>
              <p:nvPr/>
            </p:nvPicPr>
            <p:blipFill>
              <a:blip r:embed="rId186"/>
              <a:stretch>
                <a:fillRect/>
              </a:stretch>
            </p:blipFill>
            <p:spPr>
              <a:xfrm>
                <a:off x="1060789" y="3917062"/>
                <a:ext cx="178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9" name="Freihand 128">
                <a:extLst>
                  <a:ext uri="{FF2B5EF4-FFF2-40B4-BE49-F238E27FC236}">
                    <a16:creationId xmlns:a16="http://schemas.microsoft.com/office/drawing/2014/main" id="{142751D2-5B44-66DA-74CB-CCF2CE779F16}"/>
                  </a:ext>
                </a:extLst>
              </p14:cNvPr>
              <p14:cNvContentPartPr/>
              <p14:nvPr/>
            </p14:nvContentPartPr>
            <p14:xfrm>
              <a:off x="1097869" y="3992662"/>
              <a:ext cx="160200" cy="52560"/>
            </p14:xfrm>
          </p:contentPart>
        </mc:Choice>
        <mc:Fallback>
          <p:pic>
            <p:nvPicPr>
              <p:cNvPr id="129" name="Freihand 128">
                <a:extLst>
                  <a:ext uri="{FF2B5EF4-FFF2-40B4-BE49-F238E27FC236}">
                    <a16:creationId xmlns:a16="http://schemas.microsoft.com/office/drawing/2014/main" id="{142751D2-5B44-66DA-74CB-CCF2CE779F16}"/>
                  </a:ext>
                </a:extLst>
              </p:cNvPr>
              <p:cNvPicPr/>
              <p:nvPr/>
            </p:nvPicPr>
            <p:blipFill>
              <a:blip r:embed="rId188"/>
              <a:stretch>
                <a:fillRect/>
              </a:stretch>
            </p:blipFill>
            <p:spPr>
              <a:xfrm>
                <a:off x="1089229" y="3983662"/>
                <a:ext cx="177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0" name="Freihand 129">
                <a:extLst>
                  <a:ext uri="{FF2B5EF4-FFF2-40B4-BE49-F238E27FC236}">
                    <a16:creationId xmlns:a16="http://schemas.microsoft.com/office/drawing/2014/main" id="{FD9B960B-C99E-3A36-5AC4-450E5A645416}"/>
                  </a:ext>
                </a:extLst>
              </p14:cNvPr>
              <p14:cNvContentPartPr/>
              <p14:nvPr/>
            </p14:nvContentPartPr>
            <p14:xfrm>
              <a:off x="1440589" y="3747502"/>
              <a:ext cx="61200" cy="311400"/>
            </p14:xfrm>
          </p:contentPart>
        </mc:Choice>
        <mc:Fallback>
          <p:pic>
            <p:nvPicPr>
              <p:cNvPr id="130" name="Freihand 129">
                <a:extLst>
                  <a:ext uri="{FF2B5EF4-FFF2-40B4-BE49-F238E27FC236}">
                    <a16:creationId xmlns:a16="http://schemas.microsoft.com/office/drawing/2014/main" id="{FD9B960B-C99E-3A36-5AC4-450E5A645416}"/>
                  </a:ext>
                </a:extLst>
              </p:cNvPr>
              <p:cNvPicPr/>
              <p:nvPr/>
            </p:nvPicPr>
            <p:blipFill>
              <a:blip r:embed="rId190"/>
              <a:stretch>
                <a:fillRect/>
              </a:stretch>
            </p:blipFill>
            <p:spPr>
              <a:xfrm>
                <a:off x="1431589" y="3738502"/>
                <a:ext cx="788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1" name="Freihand 130">
                <a:extLst>
                  <a:ext uri="{FF2B5EF4-FFF2-40B4-BE49-F238E27FC236}">
                    <a16:creationId xmlns:a16="http://schemas.microsoft.com/office/drawing/2014/main" id="{4ACF90E4-107A-98F5-FC01-0F4BA6401A72}"/>
                  </a:ext>
                </a:extLst>
              </p14:cNvPr>
              <p14:cNvContentPartPr/>
              <p14:nvPr/>
            </p14:nvContentPartPr>
            <p14:xfrm>
              <a:off x="1637149" y="3755782"/>
              <a:ext cx="126360" cy="220320"/>
            </p14:xfrm>
          </p:contentPart>
        </mc:Choice>
        <mc:Fallback>
          <p:pic>
            <p:nvPicPr>
              <p:cNvPr id="131" name="Freihand 130">
                <a:extLst>
                  <a:ext uri="{FF2B5EF4-FFF2-40B4-BE49-F238E27FC236}">
                    <a16:creationId xmlns:a16="http://schemas.microsoft.com/office/drawing/2014/main" id="{4ACF90E4-107A-98F5-FC01-0F4BA6401A72}"/>
                  </a:ext>
                </a:extLst>
              </p:cNvPr>
              <p:cNvPicPr/>
              <p:nvPr/>
            </p:nvPicPr>
            <p:blipFill>
              <a:blip r:embed="rId192"/>
              <a:stretch>
                <a:fillRect/>
              </a:stretch>
            </p:blipFill>
            <p:spPr>
              <a:xfrm>
                <a:off x="1628149" y="3746782"/>
                <a:ext cx="144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2" name="Freihand 131">
                <a:extLst>
                  <a:ext uri="{FF2B5EF4-FFF2-40B4-BE49-F238E27FC236}">
                    <a16:creationId xmlns:a16="http://schemas.microsoft.com/office/drawing/2014/main" id="{49E67EC3-5F13-B929-B776-78E20B7DD7AF}"/>
                  </a:ext>
                </a:extLst>
              </p14:cNvPr>
              <p14:cNvContentPartPr/>
              <p14:nvPr/>
            </p14:nvContentPartPr>
            <p14:xfrm>
              <a:off x="1611949" y="3847942"/>
              <a:ext cx="182880" cy="77760"/>
            </p14:xfrm>
          </p:contentPart>
        </mc:Choice>
        <mc:Fallback>
          <p:pic>
            <p:nvPicPr>
              <p:cNvPr id="132" name="Freihand 131">
                <a:extLst>
                  <a:ext uri="{FF2B5EF4-FFF2-40B4-BE49-F238E27FC236}">
                    <a16:creationId xmlns:a16="http://schemas.microsoft.com/office/drawing/2014/main" id="{49E67EC3-5F13-B929-B776-78E20B7DD7AF}"/>
                  </a:ext>
                </a:extLst>
              </p:cNvPr>
              <p:cNvPicPr/>
              <p:nvPr/>
            </p:nvPicPr>
            <p:blipFill>
              <a:blip r:embed="rId194"/>
              <a:stretch>
                <a:fillRect/>
              </a:stretch>
            </p:blipFill>
            <p:spPr>
              <a:xfrm>
                <a:off x="1602949" y="3839302"/>
                <a:ext cx="20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3" name="Freihand 132">
                <a:extLst>
                  <a:ext uri="{FF2B5EF4-FFF2-40B4-BE49-F238E27FC236}">
                    <a16:creationId xmlns:a16="http://schemas.microsoft.com/office/drawing/2014/main" id="{7AC9BCBF-7377-2C83-E820-03CB3889FCE2}"/>
                  </a:ext>
                </a:extLst>
              </p14:cNvPr>
              <p14:cNvContentPartPr/>
              <p14:nvPr/>
            </p14:nvContentPartPr>
            <p14:xfrm>
              <a:off x="1824349" y="3698542"/>
              <a:ext cx="99720" cy="294480"/>
            </p14:xfrm>
          </p:contentPart>
        </mc:Choice>
        <mc:Fallback>
          <p:pic>
            <p:nvPicPr>
              <p:cNvPr id="133" name="Freihand 132">
                <a:extLst>
                  <a:ext uri="{FF2B5EF4-FFF2-40B4-BE49-F238E27FC236}">
                    <a16:creationId xmlns:a16="http://schemas.microsoft.com/office/drawing/2014/main" id="{7AC9BCBF-7377-2C83-E820-03CB3889FCE2}"/>
                  </a:ext>
                </a:extLst>
              </p:cNvPr>
              <p:cNvPicPr/>
              <p:nvPr/>
            </p:nvPicPr>
            <p:blipFill>
              <a:blip r:embed="rId196"/>
              <a:stretch>
                <a:fillRect/>
              </a:stretch>
            </p:blipFill>
            <p:spPr>
              <a:xfrm>
                <a:off x="1815709" y="3689902"/>
                <a:ext cx="1173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7" name="Freihand 136">
                <a:extLst>
                  <a:ext uri="{FF2B5EF4-FFF2-40B4-BE49-F238E27FC236}">
                    <a16:creationId xmlns:a16="http://schemas.microsoft.com/office/drawing/2014/main" id="{0747D2A2-E8C8-A80B-5348-9217628D116B}"/>
                  </a:ext>
                </a:extLst>
              </p14:cNvPr>
              <p14:cNvContentPartPr/>
              <p14:nvPr/>
            </p14:nvContentPartPr>
            <p14:xfrm>
              <a:off x="1706629" y="4439782"/>
              <a:ext cx="107280" cy="1862280"/>
            </p14:xfrm>
          </p:contentPart>
        </mc:Choice>
        <mc:Fallback>
          <p:pic>
            <p:nvPicPr>
              <p:cNvPr id="137" name="Freihand 136">
                <a:extLst>
                  <a:ext uri="{FF2B5EF4-FFF2-40B4-BE49-F238E27FC236}">
                    <a16:creationId xmlns:a16="http://schemas.microsoft.com/office/drawing/2014/main" id="{0747D2A2-E8C8-A80B-5348-9217628D116B}"/>
                  </a:ext>
                </a:extLst>
              </p:cNvPr>
              <p:cNvPicPr/>
              <p:nvPr/>
            </p:nvPicPr>
            <p:blipFill>
              <a:blip r:embed="rId198"/>
              <a:stretch>
                <a:fillRect/>
              </a:stretch>
            </p:blipFill>
            <p:spPr>
              <a:xfrm>
                <a:off x="1697989" y="4431142"/>
                <a:ext cx="124920" cy="1879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 name="Freihand 137">
                <a:extLst>
                  <a:ext uri="{FF2B5EF4-FFF2-40B4-BE49-F238E27FC236}">
                    <a16:creationId xmlns:a16="http://schemas.microsoft.com/office/drawing/2014/main" id="{00844419-16D4-BEE3-D73E-27188102BBDB}"/>
                  </a:ext>
                </a:extLst>
              </p14:cNvPr>
              <p14:cNvContentPartPr/>
              <p14:nvPr/>
            </p14:nvContentPartPr>
            <p14:xfrm>
              <a:off x="377869" y="5953942"/>
              <a:ext cx="3468600" cy="226080"/>
            </p14:xfrm>
          </p:contentPart>
        </mc:Choice>
        <mc:Fallback>
          <p:pic>
            <p:nvPicPr>
              <p:cNvPr id="138" name="Freihand 137">
                <a:extLst>
                  <a:ext uri="{FF2B5EF4-FFF2-40B4-BE49-F238E27FC236}">
                    <a16:creationId xmlns:a16="http://schemas.microsoft.com/office/drawing/2014/main" id="{00844419-16D4-BEE3-D73E-27188102BBDB}"/>
                  </a:ext>
                </a:extLst>
              </p:cNvPr>
              <p:cNvPicPr/>
              <p:nvPr/>
            </p:nvPicPr>
            <p:blipFill>
              <a:blip r:embed="rId200"/>
              <a:stretch>
                <a:fillRect/>
              </a:stretch>
            </p:blipFill>
            <p:spPr>
              <a:xfrm>
                <a:off x="369229" y="5945302"/>
                <a:ext cx="3486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9" name="Freihand 138">
                <a:extLst>
                  <a:ext uri="{FF2B5EF4-FFF2-40B4-BE49-F238E27FC236}">
                    <a16:creationId xmlns:a16="http://schemas.microsoft.com/office/drawing/2014/main" id="{1BF834AB-5AF7-3853-57C7-D569B82566D6}"/>
                  </a:ext>
                </a:extLst>
              </p14:cNvPr>
              <p14:cNvContentPartPr/>
              <p14:nvPr/>
            </p14:nvContentPartPr>
            <p14:xfrm>
              <a:off x="3814789" y="5857102"/>
              <a:ext cx="109080" cy="214560"/>
            </p14:xfrm>
          </p:contentPart>
        </mc:Choice>
        <mc:Fallback>
          <p:pic>
            <p:nvPicPr>
              <p:cNvPr id="139" name="Freihand 138">
                <a:extLst>
                  <a:ext uri="{FF2B5EF4-FFF2-40B4-BE49-F238E27FC236}">
                    <a16:creationId xmlns:a16="http://schemas.microsoft.com/office/drawing/2014/main" id="{1BF834AB-5AF7-3853-57C7-D569B82566D6}"/>
                  </a:ext>
                </a:extLst>
              </p:cNvPr>
              <p:cNvPicPr/>
              <p:nvPr/>
            </p:nvPicPr>
            <p:blipFill>
              <a:blip r:embed="rId202"/>
              <a:stretch>
                <a:fillRect/>
              </a:stretch>
            </p:blipFill>
            <p:spPr>
              <a:xfrm>
                <a:off x="3805789" y="5848462"/>
                <a:ext cx="1267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1" name="Freihand 140">
                <a:extLst>
                  <a:ext uri="{FF2B5EF4-FFF2-40B4-BE49-F238E27FC236}">
                    <a16:creationId xmlns:a16="http://schemas.microsoft.com/office/drawing/2014/main" id="{61779F40-26C4-0DC6-B2A4-44BE3904519E}"/>
                  </a:ext>
                </a:extLst>
              </p14:cNvPr>
              <p14:cNvContentPartPr/>
              <p14:nvPr/>
            </p14:nvContentPartPr>
            <p14:xfrm>
              <a:off x="515389" y="4498822"/>
              <a:ext cx="1249560" cy="1548000"/>
            </p14:xfrm>
          </p:contentPart>
        </mc:Choice>
        <mc:Fallback>
          <p:pic>
            <p:nvPicPr>
              <p:cNvPr id="141" name="Freihand 140">
                <a:extLst>
                  <a:ext uri="{FF2B5EF4-FFF2-40B4-BE49-F238E27FC236}">
                    <a16:creationId xmlns:a16="http://schemas.microsoft.com/office/drawing/2014/main" id="{61779F40-26C4-0DC6-B2A4-44BE3904519E}"/>
                  </a:ext>
                </a:extLst>
              </p:cNvPr>
              <p:cNvPicPr/>
              <p:nvPr/>
            </p:nvPicPr>
            <p:blipFill>
              <a:blip r:embed="rId204"/>
              <a:stretch>
                <a:fillRect/>
              </a:stretch>
            </p:blipFill>
            <p:spPr>
              <a:xfrm>
                <a:off x="506389" y="4490182"/>
                <a:ext cx="1267200" cy="1565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3" name="Freihand 142">
                <a:extLst>
                  <a:ext uri="{FF2B5EF4-FFF2-40B4-BE49-F238E27FC236}">
                    <a16:creationId xmlns:a16="http://schemas.microsoft.com/office/drawing/2014/main" id="{754EF50D-6B18-D20E-6BFB-A1D416EF45E3}"/>
                  </a:ext>
                </a:extLst>
              </p14:cNvPr>
              <p14:cNvContentPartPr/>
              <p14:nvPr/>
            </p14:nvContentPartPr>
            <p14:xfrm>
              <a:off x="1715989" y="4687102"/>
              <a:ext cx="1141200" cy="1353600"/>
            </p14:xfrm>
          </p:contentPart>
        </mc:Choice>
        <mc:Fallback>
          <p:pic>
            <p:nvPicPr>
              <p:cNvPr id="143" name="Freihand 142">
                <a:extLst>
                  <a:ext uri="{FF2B5EF4-FFF2-40B4-BE49-F238E27FC236}">
                    <a16:creationId xmlns:a16="http://schemas.microsoft.com/office/drawing/2014/main" id="{754EF50D-6B18-D20E-6BFB-A1D416EF45E3}"/>
                  </a:ext>
                </a:extLst>
              </p:cNvPr>
              <p:cNvPicPr/>
              <p:nvPr/>
            </p:nvPicPr>
            <p:blipFill>
              <a:blip r:embed="rId206"/>
              <a:stretch>
                <a:fillRect/>
              </a:stretch>
            </p:blipFill>
            <p:spPr>
              <a:xfrm>
                <a:off x="1707349" y="4678102"/>
                <a:ext cx="1158840" cy="1371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5" name="Freihand 144">
                <a:extLst>
                  <a:ext uri="{FF2B5EF4-FFF2-40B4-BE49-F238E27FC236}">
                    <a16:creationId xmlns:a16="http://schemas.microsoft.com/office/drawing/2014/main" id="{32A59A62-783B-4642-2DF9-32ED68FEF56B}"/>
                  </a:ext>
                </a:extLst>
              </p14:cNvPr>
              <p14:cNvContentPartPr/>
              <p14:nvPr/>
            </p14:nvContentPartPr>
            <p14:xfrm>
              <a:off x="1643269" y="4195342"/>
              <a:ext cx="248400" cy="379080"/>
            </p14:xfrm>
          </p:contentPart>
        </mc:Choice>
        <mc:Fallback>
          <p:pic>
            <p:nvPicPr>
              <p:cNvPr id="145" name="Freihand 144">
                <a:extLst>
                  <a:ext uri="{FF2B5EF4-FFF2-40B4-BE49-F238E27FC236}">
                    <a16:creationId xmlns:a16="http://schemas.microsoft.com/office/drawing/2014/main" id="{32A59A62-783B-4642-2DF9-32ED68FEF56B}"/>
                  </a:ext>
                </a:extLst>
              </p:cNvPr>
              <p:cNvPicPr/>
              <p:nvPr/>
            </p:nvPicPr>
            <p:blipFill>
              <a:blip r:embed="rId208"/>
              <a:stretch>
                <a:fillRect/>
              </a:stretch>
            </p:blipFill>
            <p:spPr>
              <a:xfrm>
                <a:off x="1634629" y="4186702"/>
                <a:ext cx="26604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6" name="Freihand 145">
                <a:extLst>
                  <a:ext uri="{FF2B5EF4-FFF2-40B4-BE49-F238E27FC236}">
                    <a16:creationId xmlns:a16="http://schemas.microsoft.com/office/drawing/2014/main" id="{58CBB33C-63BE-6553-249F-A56754BF16FC}"/>
                  </a:ext>
                </a:extLst>
              </p14:cNvPr>
              <p14:cNvContentPartPr/>
              <p14:nvPr/>
            </p14:nvContentPartPr>
            <p14:xfrm>
              <a:off x="1223869" y="4183462"/>
              <a:ext cx="124200" cy="320040"/>
            </p14:xfrm>
          </p:contentPart>
        </mc:Choice>
        <mc:Fallback>
          <p:pic>
            <p:nvPicPr>
              <p:cNvPr id="146" name="Freihand 145">
                <a:extLst>
                  <a:ext uri="{FF2B5EF4-FFF2-40B4-BE49-F238E27FC236}">
                    <a16:creationId xmlns:a16="http://schemas.microsoft.com/office/drawing/2014/main" id="{58CBB33C-63BE-6553-249F-A56754BF16FC}"/>
                  </a:ext>
                </a:extLst>
              </p:cNvPr>
              <p:cNvPicPr/>
              <p:nvPr/>
            </p:nvPicPr>
            <p:blipFill>
              <a:blip r:embed="rId210"/>
              <a:stretch>
                <a:fillRect/>
              </a:stretch>
            </p:blipFill>
            <p:spPr>
              <a:xfrm>
                <a:off x="1215229" y="4174822"/>
                <a:ext cx="1418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7" name="Freihand 146">
                <a:extLst>
                  <a:ext uri="{FF2B5EF4-FFF2-40B4-BE49-F238E27FC236}">
                    <a16:creationId xmlns:a16="http://schemas.microsoft.com/office/drawing/2014/main" id="{99FA3896-E10F-E575-76F1-9F7BBA63D5D1}"/>
                  </a:ext>
                </a:extLst>
              </p14:cNvPr>
              <p14:cNvContentPartPr/>
              <p14:nvPr/>
            </p14:nvContentPartPr>
            <p14:xfrm>
              <a:off x="1386589" y="4166542"/>
              <a:ext cx="86400" cy="196560"/>
            </p14:xfrm>
          </p:contentPart>
        </mc:Choice>
        <mc:Fallback>
          <p:pic>
            <p:nvPicPr>
              <p:cNvPr id="147" name="Freihand 146">
                <a:extLst>
                  <a:ext uri="{FF2B5EF4-FFF2-40B4-BE49-F238E27FC236}">
                    <a16:creationId xmlns:a16="http://schemas.microsoft.com/office/drawing/2014/main" id="{99FA3896-E10F-E575-76F1-9F7BBA63D5D1}"/>
                  </a:ext>
                </a:extLst>
              </p:cNvPr>
              <p:cNvPicPr/>
              <p:nvPr/>
            </p:nvPicPr>
            <p:blipFill>
              <a:blip r:embed="rId212"/>
              <a:stretch>
                <a:fillRect/>
              </a:stretch>
            </p:blipFill>
            <p:spPr>
              <a:xfrm>
                <a:off x="1377949" y="4157542"/>
                <a:ext cx="104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8" name="Freihand 147">
                <a:extLst>
                  <a:ext uri="{FF2B5EF4-FFF2-40B4-BE49-F238E27FC236}">
                    <a16:creationId xmlns:a16="http://schemas.microsoft.com/office/drawing/2014/main" id="{81FF700A-DC62-083D-5462-9C1E85058A10}"/>
                  </a:ext>
                </a:extLst>
              </p14:cNvPr>
              <p14:cNvContentPartPr/>
              <p14:nvPr/>
            </p14:nvContentPartPr>
            <p14:xfrm>
              <a:off x="1454989" y="4106422"/>
              <a:ext cx="200520" cy="325800"/>
            </p14:xfrm>
          </p:contentPart>
        </mc:Choice>
        <mc:Fallback>
          <p:pic>
            <p:nvPicPr>
              <p:cNvPr id="148" name="Freihand 147">
                <a:extLst>
                  <a:ext uri="{FF2B5EF4-FFF2-40B4-BE49-F238E27FC236}">
                    <a16:creationId xmlns:a16="http://schemas.microsoft.com/office/drawing/2014/main" id="{81FF700A-DC62-083D-5462-9C1E85058A10}"/>
                  </a:ext>
                </a:extLst>
              </p:cNvPr>
              <p:cNvPicPr/>
              <p:nvPr/>
            </p:nvPicPr>
            <p:blipFill>
              <a:blip r:embed="rId214"/>
              <a:stretch>
                <a:fillRect/>
              </a:stretch>
            </p:blipFill>
            <p:spPr>
              <a:xfrm>
                <a:off x="1445989" y="4097782"/>
                <a:ext cx="21816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0" name="Freihand 149">
                <a:extLst>
                  <a:ext uri="{FF2B5EF4-FFF2-40B4-BE49-F238E27FC236}">
                    <a16:creationId xmlns:a16="http://schemas.microsoft.com/office/drawing/2014/main" id="{FAB640A7-924A-3FFE-2EC9-EA48B203AFD7}"/>
                  </a:ext>
                </a:extLst>
              </p14:cNvPr>
              <p14:cNvContentPartPr/>
              <p14:nvPr/>
            </p14:nvContentPartPr>
            <p14:xfrm>
              <a:off x="1900669" y="6266422"/>
              <a:ext cx="245520" cy="212400"/>
            </p14:xfrm>
          </p:contentPart>
        </mc:Choice>
        <mc:Fallback>
          <p:pic>
            <p:nvPicPr>
              <p:cNvPr id="150" name="Freihand 149">
                <a:extLst>
                  <a:ext uri="{FF2B5EF4-FFF2-40B4-BE49-F238E27FC236}">
                    <a16:creationId xmlns:a16="http://schemas.microsoft.com/office/drawing/2014/main" id="{FAB640A7-924A-3FFE-2EC9-EA48B203AFD7}"/>
                  </a:ext>
                </a:extLst>
              </p:cNvPr>
              <p:cNvPicPr/>
              <p:nvPr/>
            </p:nvPicPr>
            <p:blipFill>
              <a:blip r:embed="rId216"/>
              <a:stretch>
                <a:fillRect/>
              </a:stretch>
            </p:blipFill>
            <p:spPr>
              <a:xfrm>
                <a:off x="1892029" y="6257422"/>
                <a:ext cx="2631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1" name="Freihand 150">
                <a:extLst>
                  <a:ext uri="{FF2B5EF4-FFF2-40B4-BE49-F238E27FC236}">
                    <a16:creationId xmlns:a16="http://schemas.microsoft.com/office/drawing/2014/main" id="{75984E5B-3AA6-C99C-D54D-EEA3F004674D}"/>
                  </a:ext>
                </a:extLst>
              </p14:cNvPr>
              <p14:cNvContentPartPr/>
              <p14:nvPr/>
            </p14:nvContentPartPr>
            <p14:xfrm>
              <a:off x="1843789" y="6147262"/>
              <a:ext cx="171000" cy="236520"/>
            </p14:xfrm>
          </p:contentPart>
        </mc:Choice>
        <mc:Fallback>
          <p:pic>
            <p:nvPicPr>
              <p:cNvPr id="151" name="Freihand 150">
                <a:extLst>
                  <a:ext uri="{FF2B5EF4-FFF2-40B4-BE49-F238E27FC236}">
                    <a16:creationId xmlns:a16="http://schemas.microsoft.com/office/drawing/2014/main" id="{75984E5B-3AA6-C99C-D54D-EEA3F004674D}"/>
                  </a:ext>
                </a:extLst>
              </p:cNvPr>
              <p:cNvPicPr/>
              <p:nvPr/>
            </p:nvPicPr>
            <p:blipFill>
              <a:blip r:embed="rId218"/>
              <a:stretch>
                <a:fillRect/>
              </a:stretch>
            </p:blipFill>
            <p:spPr>
              <a:xfrm>
                <a:off x="1834789" y="6138622"/>
                <a:ext cx="1886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3" name="Freihand 152">
                <a:extLst>
                  <a:ext uri="{FF2B5EF4-FFF2-40B4-BE49-F238E27FC236}">
                    <a16:creationId xmlns:a16="http://schemas.microsoft.com/office/drawing/2014/main" id="{1D5DE357-5CC0-1128-314C-99660FE2D5C0}"/>
                  </a:ext>
                </a:extLst>
              </p14:cNvPr>
              <p14:cNvContentPartPr/>
              <p14:nvPr/>
            </p14:nvContentPartPr>
            <p14:xfrm>
              <a:off x="2254189" y="6282622"/>
              <a:ext cx="122040" cy="286920"/>
            </p14:xfrm>
          </p:contentPart>
        </mc:Choice>
        <mc:Fallback>
          <p:pic>
            <p:nvPicPr>
              <p:cNvPr id="153" name="Freihand 152">
                <a:extLst>
                  <a:ext uri="{FF2B5EF4-FFF2-40B4-BE49-F238E27FC236}">
                    <a16:creationId xmlns:a16="http://schemas.microsoft.com/office/drawing/2014/main" id="{1D5DE357-5CC0-1128-314C-99660FE2D5C0}"/>
                  </a:ext>
                </a:extLst>
              </p:cNvPr>
              <p:cNvPicPr/>
              <p:nvPr/>
            </p:nvPicPr>
            <p:blipFill>
              <a:blip r:embed="rId220"/>
              <a:stretch>
                <a:fillRect/>
              </a:stretch>
            </p:blipFill>
            <p:spPr>
              <a:xfrm>
                <a:off x="2245549" y="6273622"/>
                <a:ext cx="1396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4" name="Freihand 153">
                <a:extLst>
                  <a:ext uri="{FF2B5EF4-FFF2-40B4-BE49-F238E27FC236}">
                    <a16:creationId xmlns:a16="http://schemas.microsoft.com/office/drawing/2014/main" id="{DF84E9E5-EAEC-BAB4-9933-4525A75944DE}"/>
                  </a:ext>
                </a:extLst>
              </p14:cNvPr>
              <p14:cNvContentPartPr/>
              <p14:nvPr/>
            </p14:nvContentPartPr>
            <p14:xfrm>
              <a:off x="2338429" y="6424822"/>
              <a:ext cx="170280" cy="121680"/>
            </p14:xfrm>
          </p:contentPart>
        </mc:Choice>
        <mc:Fallback>
          <p:pic>
            <p:nvPicPr>
              <p:cNvPr id="154" name="Freihand 153">
                <a:extLst>
                  <a:ext uri="{FF2B5EF4-FFF2-40B4-BE49-F238E27FC236}">
                    <a16:creationId xmlns:a16="http://schemas.microsoft.com/office/drawing/2014/main" id="{DF84E9E5-EAEC-BAB4-9933-4525A75944DE}"/>
                  </a:ext>
                </a:extLst>
              </p:cNvPr>
              <p:cNvPicPr/>
              <p:nvPr/>
            </p:nvPicPr>
            <p:blipFill>
              <a:blip r:embed="rId222"/>
              <a:stretch>
                <a:fillRect/>
              </a:stretch>
            </p:blipFill>
            <p:spPr>
              <a:xfrm>
                <a:off x="2329429" y="6415822"/>
                <a:ext cx="187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5" name="Freihand 154">
                <a:extLst>
                  <a:ext uri="{FF2B5EF4-FFF2-40B4-BE49-F238E27FC236}">
                    <a16:creationId xmlns:a16="http://schemas.microsoft.com/office/drawing/2014/main" id="{CBC38CEE-F921-7D2B-7498-2483C589005C}"/>
                  </a:ext>
                </a:extLst>
              </p14:cNvPr>
              <p14:cNvContentPartPr/>
              <p14:nvPr/>
            </p14:nvContentPartPr>
            <p14:xfrm>
              <a:off x="2425549" y="6295942"/>
              <a:ext cx="205200" cy="236880"/>
            </p14:xfrm>
          </p:contentPart>
        </mc:Choice>
        <mc:Fallback>
          <p:pic>
            <p:nvPicPr>
              <p:cNvPr id="155" name="Freihand 154">
                <a:extLst>
                  <a:ext uri="{FF2B5EF4-FFF2-40B4-BE49-F238E27FC236}">
                    <a16:creationId xmlns:a16="http://schemas.microsoft.com/office/drawing/2014/main" id="{CBC38CEE-F921-7D2B-7498-2483C589005C}"/>
                  </a:ext>
                </a:extLst>
              </p:cNvPr>
              <p:cNvPicPr/>
              <p:nvPr/>
            </p:nvPicPr>
            <p:blipFill>
              <a:blip r:embed="rId224"/>
              <a:stretch>
                <a:fillRect/>
              </a:stretch>
            </p:blipFill>
            <p:spPr>
              <a:xfrm>
                <a:off x="2416549" y="6286942"/>
                <a:ext cx="2228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7" name="Freihand 156">
                <a:extLst>
                  <a:ext uri="{FF2B5EF4-FFF2-40B4-BE49-F238E27FC236}">
                    <a16:creationId xmlns:a16="http://schemas.microsoft.com/office/drawing/2014/main" id="{8F7EA3D9-1CBF-5696-EEA0-C2FA136957D9}"/>
                  </a:ext>
                </a:extLst>
              </p14:cNvPr>
              <p14:cNvContentPartPr/>
              <p14:nvPr/>
            </p14:nvContentPartPr>
            <p14:xfrm>
              <a:off x="2538589" y="6409342"/>
              <a:ext cx="140040" cy="129600"/>
            </p14:xfrm>
          </p:contentPart>
        </mc:Choice>
        <mc:Fallback>
          <p:pic>
            <p:nvPicPr>
              <p:cNvPr id="157" name="Freihand 156">
                <a:extLst>
                  <a:ext uri="{FF2B5EF4-FFF2-40B4-BE49-F238E27FC236}">
                    <a16:creationId xmlns:a16="http://schemas.microsoft.com/office/drawing/2014/main" id="{8F7EA3D9-1CBF-5696-EEA0-C2FA136957D9}"/>
                  </a:ext>
                </a:extLst>
              </p:cNvPr>
              <p:cNvPicPr/>
              <p:nvPr/>
            </p:nvPicPr>
            <p:blipFill>
              <a:blip r:embed="rId226"/>
              <a:stretch>
                <a:fillRect/>
              </a:stretch>
            </p:blipFill>
            <p:spPr>
              <a:xfrm>
                <a:off x="2529589" y="6400342"/>
                <a:ext cx="157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8" name="Freihand 157">
                <a:extLst>
                  <a:ext uri="{FF2B5EF4-FFF2-40B4-BE49-F238E27FC236}">
                    <a16:creationId xmlns:a16="http://schemas.microsoft.com/office/drawing/2014/main" id="{59F3225F-EB8D-7E18-1AF0-169138055F8F}"/>
                  </a:ext>
                </a:extLst>
              </p14:cNvPr>
              <p14:cNvContentPartPr/>
              <p14:nvPr/>
            </p14:nvContentPartPr>
            <p14:xfrm>
              <a:off x="2691589" y="6254902"/>
              <a:ext cx="92880" cy="240480"/>
            </p14:xfrm>
          </p:contentPart>
        </mc:Choice>
        <mc:Fallback>
          <p:pic>
            <p:nvPicPr>
              <p:cNvPr id="158" name="Freihand 157">
                <a:extLst>
                  <a:ext uri="{FF2B5EF4-FFF2-40B4-BE49-F238E27FC236}">
                    <a16:creationId xmlns:a16="http://schemas.microsoft.com/office/drawing/2014/main" id="{59F3225F-EB8D-7E18-1AF0-169138055F8F}"/>
                  </a:ext>
                </a:extLst>
              </p:cNvPr>
              <p:cNvPicPr/>
              <p:nvPr/>
            </p:nvPicPr>
            <p:blipFill>
              <a:blip r:embed="rId228"/>
              <a:stretch>
                <a:fillRect/>
              </a:stretch>
            </p:blipFill>
            <p:spPr>
              <a:xfrm>
                <a:off x="2682589" y="6245902"/>
                <a:ext cx="110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9" name="Freihand 158">
                <a:extLst>
                  <a:ext uri="{FF2B5EF4-FFF2-40B4-BE49-F238E27FC236}">
                    <a16:creationId xmlns:a16="http://schemas.microsoft.com/office/drawing/2014/main" id="{664477E2-A3FD-C629-D02C-5E1913BBDF86}"/>
                  </a:ext>
                </a:extLst>
              </p14:cNvPr>
              <p14:cNvContentPartPr/>
              <p14:nvPr/>
            </p14:nvContentPartPr>
            <p14:xfrm>
              <a:off x="2765749" y="6423382"/>
              <a:ext cx="70920" cy="88200"/>
            </p14:xfrm>
          </p:contentPart>
        </mc:Choice>
        <mc:Fallback>
          <p:pic>
            <p:nvPicPr>
              <p:cNvPr id="159" name="Freihand 158">
                <a:extLst>
                  <a:ext uri="{FF2B5EF4-FFF2-40B4-BE49-F238E27FC236}">
                    <a16:creationId xmlns:a16="http://schemas.microsoft.com/office/drawing/2014/main" id="{664477E2-A3FD-C629-D02C-5E1913BBDF86}"/>
                  </a:ext>
                </a:extLst>
              </p:cNvPr>
              <p:cNvPicPr/>
              <p:nvPr/>
            </p:nvPicPr>
            <p:blipFill>
              <a:blip r:embed="rId230"/>
              <a:stretch>
                <a:fillRect/>
              </a:stretch>
            </p:blipFill>
            <p:spPr>
              <a:xfrm>
                <a:off x="2756749" y="6414382"/>
                <a:ext cx="88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0" name="Freihand 159">
                <a:extLst>
                  <a:ext uri="{FF2B5EF4-FFF2-40B4-BE49-F238E27FC236}">
                    <a16:creationId xmlns:a16="http://schemas.microsoft.com/office/drawing/2014/main" id="{2D4815DC-0273-5D5B-2796-A5326203AE5A}"/>
                  </a:ext>
                </a:extLst>
              </p14:cNvPr>
              <p14:cNvContentPartPr/>
              <p14:nvPr/>
            </p14:nvContentPartPr>
            <p14:xfrm>
              <a:off x="2744149" y="6254902"/>
              <a:ext cx="210600" cy="246600"/>
            </p14:xfrm>
          </p:contentPart>
        </mc:Choice>
        <mc:Fallback>
          <p:pic>
            <p:nvPicPr>
              <p:cNvPr id="160" name="Freihand 159">
                <a:extLst>
                  <a:ext uri="{FF2B5EF4-FFF2-40B4-BE49-F238E27FC236}">
                    <a16:creationId xmlns:a16="http://schemas.microsoft.com/office/drawing/2014/main" id="{2D4815DC-0273-5D5B-2796-A5326203AE5A}"/>
                  </a:ext>
                </a:extLst>
              </p:cNvPr>
              <p:cNvPicPr/>
              <p:nvPr/>
            </p:nvPicPr>
            <p:blipFill>
              <a:blip r:embed="rId232"/>
              <a:stretch>
                <a:fillRect/>
              </a:stretch>
            </p:blipFill>
            <p:spPr>
              <a:xfrm>
                <a:off x="2735509" y="6245902"/>
                <a:ext cx="2282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1" name="Freihand 160">
                <a:extLst>
                  <a:ext uri="{FF2B5EF4-FFF2-40B4-BE49-F238E27FC236}">
                    <a16:creationId xmlns:a16="http://schemas.microsoft.com/office/drawing/2014/main" id="{6BA01300-2383-52E5-02D7-6FCCEF52C519}"/>
                  </a:ext>
                </a:extLst>
              </p14:cNvPr>
              <p14:cNvContentPartPr/>
              <p14:nvPr/>
            </p14:nvContentPartPr>
            <p14:xfrm>
              <a:off x="3057349" y="6447142"/>
              <a:ext cx="246600" cy="37080"/>
            </p14:xfrm>
          </p:contentPart>
        </mc:Choice>
        <mc:Fallback>
          <p:pic>
            <p:nvPicPr>
              <p:cNvPr id="161" name="Freihand 160">
                <a:extLst>
                  <a:ext uri="{FF2B5EF4-FFF2-40B4-BE49-F238E27FC236}">
                    <a16:creationId xmlns:a16="http://schemas.microsoft.com/office/drawing/2014/main" id="{6BA01300-2383-52E5-02D7-6FCCEF52C519}"/>
                  </a:ext>
                </a:extLst>
              </p:cNvPr>
              <p:cNvPicPr/>
              <p:nvPr/>
            </p:nvPicPr>
            <p:blipFill>
              <a:blip r:embed="rId234"/>
              <a:stretch>
                <a:fillRect/>
              </a:stretch>
            </p:blipFill>
            <p:spPr>
              <a:xfrm>
                <a:off x="3048709" y="6438142"/>
                <a:ext cx="264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2" name="Freihand 161">
                <a:extLst>
                  <a:ext uri="{FF2B5EF4-FFF2-40B4-BE49-F238E27FC236}">
                    <a16:creationId xmlns:a16="http://schemas.microsoft.com/office/drawing/2014/main" id="{F864A623-FC4D-2568-EC9C-6AF02AE60CF9}"/>
                  </a:ext>
                </a:extLst>
              </p14:cNvPr>
              <p14:cNvContentPartPr/>
              <p14:nvPr/>
            </p14:nvContentPartPr>
            <p14:xfrm>
              <a:off x="3276229" y="6355702"/>
              <a:ext cx="102600" cy="236520"/>
            </p14:xfrm>
          </p:contentPart>
        </mc:Choice>
        <mc:Fallback>
          <p:pic>
            <p:nvPicPr>
              <p:cNvPr id="162" name="Freihand 161">
                <a:extLst>
                  <a:ext uri="{FF2B5EF4-FFF2-40B4-BE49-F238E27FC236}">
                    <a16:creationId xmlns:a16="http://schemas.microsoft.com/office/drawing/2014/main" id="{F864A623-FC4D-2568-EC9C-6AF02AE60CF9}"/>
                  </a:ext>
                </a:extLst>
              </p:cNvPr>
              <p:cNvPicPr/>
              <p:nvPr/>
            </p:nvPicPr>
            <p:blipFill>
              <a:blip r:embed="rId236"/>
              <a:stretch>
                <a:fillRect/>
              </a:stretch>
            </p:blipFill>
            <p:spPr>
              <a:xfrm>
                <a:off x="3267589" y="6346702"/>
                <a:ext cx="120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4" name="Freihand 163">
                <a:extLst>
                  <a:ext uri="{FF2B5EF4-FFF2-40B4-BE49-F238E27FC236}">
                    <a16:creationId xmlns:a16="http://schemas.microsoft.com/office/drawing/2014/main" id="{23A1ACA6-B97C-AD63-129F-5921176D22F2}"/>
                  </a:ext>
                </a:extLst>
              </p14:cNvPr>
              <p14:cNvContentPartPr/>
              <p14:nvPr/>
            </p14:nvContentPartPr>
            <p14:xfrm>
              <a:off x="3479269" y="6305302"/>
              <a:ext cx="270720" cy="216360"/>
            </p14:xfrm>
          </p:contentPart>
        </mc:Choice>
        <mc:Fallback>
          <p:pic>
            <p:nvPicPr>
              <p:cNvPr id="164" name="Freihand 163">
                <a:extLst>
                  <a:ext uri="{FF2B5EF4-FFF2-40B4-BE49-F238E27FC236}">
                    <a16:creationId xmlns:a16="http://schemas.microsoft.com/office/drawing/2014/main" id="{23A1ACA6-B97C-AD63-129F-5921176D22F2}"/>
                  </a:ext>
                </a:extLst>
              </p:cNvPr>
              <p:cNvPicPr/>
              <p:nvPr/>
            </p:nvPicPr>
            <p:blipFill>
              <a:blip r:embed="rId238"/>
              <a:stretch>
                <a:fillRect/>
              </a:stretch>
            </p:blipFill>
            <p:spPr>
              <a:xfrm>
                <a:off x="3470269" y="6296302"/>
                <a:ext cx="288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5" name="Freihand 164">
                <a:extLst>
                  <a:ext uri="{FF2B5EF4-FFF2-40B4-BE49-F238E27FC236}">
                    <a16:creationId xmlns:a16="http://schemas.microsoft.com/office/drawing/2014/main" id="{979E430C-007F-6876-BD53-E61E3B3CDD59}"/>
                  </a:ext>
                </a:extLst>
              </p14:cNvPr>
              <p14:cNvContentPartPr/>
              <p14:nvPr/>
            </p14:nvContentPartPr>
            <p14:xfrm>
              <a:off x="3832789" y="6225742"/>
              <a:ext cx="303120" cy="300960"/>
            </p14:xfrm>
          </p:contentPart>
        </mc:Choice>
        <mc:Fallback>
          <p:pic>
            <p:nvPicPr>
              <p:cNvPr id="165" name="Freihand 164">
                <a:extLst>
                  <a:ext uri="{FF2B5EF4-FFF2-40B4-BE49-F238E27FC236}">
                    <a16:creationId xmlns:a16="http://schemas.microsoft.com/office/drawing/2014/main" id="{979E430C-007F-6876-BD53-E61E3B3CDD59}"/>
                  </a:ext>
                </a:extLst>
              </p:cNvPr>
              <p:cNvPicPr/>
              <p:nvPr/>
            </p:nvPicPr>
            <p:blipFill>
              <a:blip r:embed="rId240"/>
              <a:stretch>
                <a:fillRect/>
              </a:stretch>
            </p:blipFill>
            <p:spPr>
              <a:xfrm>
                <a:off x="3823789" y="6216742"/>
                <a:ext cx="3207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 name="Freihand 165">
                <a:extLst>
                  <a:ext uri="{FF2B5EF4-FFF2-40B4-BE49-F238E27FC236}">
                    <a16:creationId xmlns:a16="http://schemas.microsoft.com/office/drawing/2014/main" id="{622912B0-7A53-8D3F-1917-9CEB5EF3010D}"/>
                  </a:ext>
                </a:extLst>
              </p14:cNvPr>
              <p14:cNvContentPartPr/>
              <p14:nvPr/>
            </p14:nvContentPartPr>
            <p14:xfrm>
              <a:off x="4174069" y="6173182"/>
              <a:ext cx="237240" cy="284400"/>
            </p14:xfrm>
          </p:contentPart>
        </mc:Choice>
        <mc:Fallback>
          <p:pic>
            <p:nvPicPr>
              <p:cNvPr id="166" name="Freihand 165">
                <a:extLst>
                  <a:ext uri="{FF2B5EF4-FFF2-40B4-BE49-F238E27FC236}">
                    <a16:creationId xmlns:a16="http://schemas.microsoft.com/office/drawing/2014/main" id="{622912B0-7A53-8D3F-1917-9CEB5EF3010D}"/>
                  </a:ext>
                </a:extLst>
              </p:cNvPr>
              <p:cNvPicPr/>
              <p:nvPr/>
            </p:nvPicPr>
            <p:blipFill>
              <a:blip r:embed="rId242"/>
              <a:stretch>
                <a:fillRect/>
              </a:stretch>
            </p:blipFill>
            <p:spPr>
              <a:xfrm>
                <a:off x="4165069" y="6164182"/>
                <a:ext cx="2548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 name="Freihand 166">
                <a:extLst>
                  <a:ext uri="{FF2B5EF4-FFF2-40B4-BE49-F238E27FC236}">
                    <a16:creationId xmlns:a16="http://schemas.microsoft.com/office/drawing/2014/main" id="{521C0B6E-D93D-86B1-1616-CD0EB3257AA6}"/>
                  </a:ext>
                </a:extLst>
              </p14:cNvPr>
              <p14:cNvContentPartPr/>
              <p14:nvPr/>
            </p14:nvContentPartPr>
            <p14:xfrm>
              <a:off x="4473589" y="6320422"/>
              <a:ext cx="109080" cy="106920"/>
            </p14:xfrm>
          </p:contentPart>
        </mc:Choice>
        <mc:Fallback>
          <p:pic>
            <p:nvPicPr>
              <p:cNvPr id="167" name="Freihand 166">
                <a:extLst>
                  <a:ext uri="{FF2B5EF4-FFF2-40B4-BE49-F238E27FC236}">
                    <a16:creationId xmlns:a16="http://schemas.microsoft.com/office/drawing/2014/main" id="{521C0B6E-D93D-86B1-1616-CD0EB3257AA6}"/>
                  </a:ext>
                </a:extLst>
              </p:cNvPr>
              <p:cNvPicPr/>
              <p:nvPr/>
            </p:nvPicPr>
            <p:blipFill>
              <a:blip r:embed="rId244"/>
              <a:stretch>
                <a:fillRect/>
              </a:stretch>
            </p:blipFill>
            <p:spPr>
              <a:xfrm>
                <a:off x="4464589" y="6311782"/>
                <a:ext cx="126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8" name="Freihand 167">
                <a:extLst>
                  <a:ext uri="{FF2B5EF4-FFF2-40B4-BE49-F238E27FC236}">
                    <a16:creationId xmlns:a16="http://schemas.microsoft.com/office/drawing/2014/main" id="{0B1C466F-1863-8F7C-DBE8-886C7630FE60}"/>
                  </a:ext>
                </a:extLst>
              </p14:cNvPr>
              <p14:cNvContentPartPr/>
              <p14:nvPr/>
            </p14:nvContentPartPr>
            <p14:xfrm>
              <a:off x="4742869" y="6298462"/>
              <a:ext cx="39600" cy="124560"/>
            </p14:xfrm>
          </p:contentPart>
        </mc:Choice>
        <mc:Fallback>
          <p:pic>
            <p:nvPicPr>
              <p:cNvPr id="168" name="Freihand 167">
                <a:extLst>
                  <a:ext uri="{FF2B5EF4-FFF2-40B4-BE49-F238E27FC236}">
                    <a16:creationId xmlns:a16="http://schemas.microsoft.com/office/drawing/2014/main" id="{0B1C466F-1863-8F7C-DBE8-886C7630FE60}"/>
                  </a:ext>
                </a:extLst>
              </p:cNvPr>
              <p:cNvPicPr/>
              <p:nvPr/>
            </p:nvPicPr>
            <p:blipFill>
              <a:blip r:embed="rId246"/>
              <a:stretch>
                <a:fillRect/>
              </a:stretch>
            </p:blipFill>
            <p:spPr>
              <a:xfrm>
                <a:off x="4733869" y="6289462"/>
                <a:ext cx="57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9" name="Freihand 168">
                <a:extLst>
                  <a:ext uri="{FF2B5EF4-FFF2-40B4-BE49-F238E27FC236}">
                    <a16:creationId xmlns:a16="http://schemas.microsoft.com/office/drawing/2014/main" id="{BC6BE5EF-EAEC-184A-37C0-8E93E9C2AD42}"/>
                  </a:ext>
                </a:extLst>
              </p14:cNvPr>
              <p14:cNvContentPartPr/>
              <p14:nvPr/>
            </p14:nvContentPartPr>
            <p14:xfrm>
              <a:off x="4734589" y="6227182"/>
              <a:ext cx="207720" cy="195480"/>
            </p14:xfrm>
          </p:contentPart>
        </mc:Choice>
        <mc:Fallback>
          <p:pic>
            <p:nvPicPr>
              <p:cNvPr id="169" name="Freihand 168">
                <a:extLst>
                  <a:ext uri="{FF2B5EF4-FFF2-40B4-BE49-F238E27FC236}">
                    <a16:creationId xmlns:a16="http://schemas.microsoft.com/office/drawing/2014/main" id="{BC6BE5EF-EAEC-184A-37C0-8E93E9C2AD42}"/>
                  </a:ext>
                </a:extLst>
              </p:cNvPr>
              <p:cNvPicPr/>
              <p:nvPr/>
            </p:nvPicPr>
            <p:blipFill>
              <a:blip r:embed="rId248"/>
              <a:stretch>
                <a:fillRect/>
              </a:stretch>
            </p:blipFill>
            <p:spPr>
              <a:xfrm>
                <a:off x="4725589" y="6218542"/>
                <a:ext cx="2253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0" name="Freihand 169">
                <a:extLst>
                  <a:ext uri="{FF2B5EF4-FFF2-40B4-BE49-F238E27FC236}">
                    <a16:creationId xmlns:a16="http://schemas.microsoft.com/office/drawing/2014/main" id="{4293370A-F3D5-23AD-E268-F6FAB2ED59BF}"/>
                  </a:ext>
                </a:extLst>
              </p14:cNvPr>
              <p14:cNvContentPartPr/>
              <p14:nvPr/>
            </p14:nvContentPartPr>
            <p14:xfrm>
              <a:off x="5046349" y="6293062"/>
              <a:ext cx="179280" cy="169200"/>
            </p14:xfrm>
          </p:contentPart>
        </mc:Choice>
        <mc:Fallback>
          <p:pic>
            <p:nvPicPr>
              <p:cNvPr id="170" name="Freihand 169">
                <a:extLst>
                  <a:ext uri="{FF2B5EF4-FFF2-40B4-BE49-F238E27FC236}">
                    <a16:creationId xmlns:a16="http://schemas.microsoft.com/office/drawing/2014/main" id="{4293370A-F3D5-23AD-E268-F6FAB2ED59BF}"/>
                  </a:ext>
                </a:extLst>
              </p:cNvPr>
              <p:cNvPicPr/>
              <p:nvPr/>
            </p:nvPicPr>
            <p:blipFill>
              <a:blip r:embed="rId250"/>
              <a:stretch>
                <a:fillRect/>
              </a:stretch>
            </p:blipFill>
            <p:spPr>
              <a:xfrm>
                <a:off x="5037349" y="6284422"/>
                <a:ext cx="196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1" name="Freihand 170">
                <a:extLst>
                  <a:ext uri="{FF2B5EF4-FFF2-40B4-BE49-F238E27FC236}">
                    <a16:creationId xmlns:a16="http://schemas.microsoft.com/office/drawing/2014/main" id="{7E77B3EC-C39A-C723-A5F2-ACD528BA598B}"/>
                  </a:ext>
                </a:extLst>
              </p14:cNvPr>
              <p14:cNvContentPartPr/>
              <p14:nvPr/>
            </p14:nvContentPartPr>
            <p14:xfrm>
              <a:off x="5259109" y="6162022"/>
              <a:ext cx="203760" cy="260640"/>
            </p14:xfrm>
          </p:contentPart>
        </mc:Choice>
        <mc:Fallback>
          <p:pic>
            <p:nvPicPr>
              <p:cNvPr id="171" name="Freihand 170">
                <a:extLst>
                  <a:ext uri="{FF2B5EF4-FFF2-40B4-BE49-F238E27FC236}">
                    <a16:creationId xmlns:a16="http://schemas.microsoft.com/office/drawing/2014/main" id="{7E77B3EC-C39A-C723-A5F2-ACD528BA598B}"/>
                  </a:ext>
                </a:extLst>
              </p:cNvPr>
              <p:cNvPicPr/>
              <p:nvPr/>
            </p:nvPicPr>
            <p:blipFill>
              <a:blip r:embed="rId252"/>
              <a:stretch>
                <a:fillRect/>
              </a:stretch>
            </p:blipFill>
            <p:spPr>
              <a:xfrm>
                <a:off x="5250109" y="6153382"/>
                <a:ext cx="221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2" name="Freihand 171">
                <a:extLst>
                  <a:ext uri="{FF2B5EF4-FFF2-40B4-BE49-F238E27FC236}">
                    <a16:creationId xmlns:a16="http://schemas.microsoft.com/office/drawing/2014/main" id="{E5FB4090-7B2E-866C-6F52-AC684C78569C}"/>
                  </a:ext>
                </a:extLst>
              </p14:cNvPr>
              <p14:cNvContentPartPr/>
              <p14:nvPr/>
            </p14:nvContentPartPr>
            <p14:xfrm>
              <a:off x="5628829" y="6173182"/>
              <a:ext cx="236880" cy="247320"/>
            </p14:xfrm>
          </p:contentPart>
        </mc:Choice>
        <mc:Fallback>
          <p:pic>
            <p:nvPicPr>
              <p:cNvPr id="172" name="Freihand 171">
                <a:extLst>
                  <a:ext uri="{FF2B5EF4-FFF2-40B4-BE49-F238E27FC236}">
                    <a16:creationId xmlns:a16="http://schemas.microsoft.com/office/drawing/2014/main" id="{E5FB4090-7B2E-866C-6F52-AC684C78569C}"/>
                  </a:ext>
                </a:extLst>
              </p:cNvPr>
              <p:cNvPicPr/>
              <p:nvPr/>
            </p:nvPicPr>
            <p:blipFill>
              <a:blip r:embed="rId254"/>
              <a:stretch>
                <a:fillRect/>
              </a:stretch>
            </p:blipFill>
            <p:spPr>
              <a:xfrm>
                <a:off x="5619829" y="6164182"/>
                <a:ext cx="2545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3" name="Freihand 172">
                <a:extLst>
                  <a:ext uri="{FF2B5EF4-FFF2-40B4-BE49-F238E27FC236}">
                    <a16:creationId xmlns:a16="http://schemas.microsoft.com/office/drawing/2014/main" id="{5AC021D5-8CF5-001B-0610-10F1195902B9}"/>
                  </a:ext>
                </a:extLst>
              </p14:cNvPr>
              <p14:cNvContentPartPr/>
              <p14:nvPr/>
            </p14:nvContentPartPr>
            <p14:xfrm>
              <a:off x="5914669" y="6073102"/>
              <a:ext cx="323640" cy="403200"/>
            </p14:xfrm>
          </p:contentPart>
        </mc:Choice>
        <mc:Fallback>
          <p:pic>
            <p:nvPicPr>
              <p:cNvPr id="173" name="Freihand 172">
                <a:extLst>
                  <a:ext uri="{FF2B5EF4-FFF2-40B4-BE49-F238E27FC236}">
                    <a16:creationId xmlns:a16="http://schemas.microsoft.com/office/drawing/2014/main" id="{5AC021D5-8CF5-001B-0610-10F1195902B9}"/>
                  </a:ext>
                </a:extLst>
              </p:cNvPr>
              <p:cNvPicPr/>
              <p:nvPr/>
            </p:nvPicPr>
            <p:blipFill>
              <a:blip r:embed="rId256"/>
              <a:stretch>
                <a:fillRect/>
              </a:stretch>
            </p:blipFill>
            <p:spPr>
              <a:xfrm>
                <a:off x="5905669" y="6064102"/>
                <a:ext cx="34128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 name="Freihand 173">
                <a:extLst>
                  <a:ext uri="{FF2B5EF4-FFF2-40B4-BE49-F238E27FC236}">
                    <a16:creationId xmlns:a16="http://schemas.microsoft.com/office/drawing/2014/main" id="{D812A757-686A-0DDC-89C6-20ECA87B37CF}"/>
                  </a:ext>
                </a:extLst>
              </p14:cNvPr>
              <p14:cNvContentPartPr/>
              <p14:nvPr/>
            </p14:nvContentPartPr>
            <p14:xfrm>
              <a:off x="5906749" y="6086782"/>
              <a:ext cx="23040" cy="11880"/>
            </p14:xfrm>
          </p:contentPart>
        </mc:Choice>
        <mc:Fallback>
          <p:pic>
            <p:nvPicPr>
              <p:cNvPr id="174" name="Freihand 173">
                <a:extLst>
                  <a:ext uri="{FF2B5EF4-FFF2-40B4-BE49-F238E27FC236}">
                    <a16:creationId xmlns:a16="http://schemas.microsoft.com/office/drawing/2014/main" id="{D812A757-686A-0DDC-89C6-20ECA87B37CF}"/>
                  </a:ext>
                </a:extLst>
              </p:cNvPr>
              <p:cNvPicPr/>
              <p:nvPr/>
            </p:nvPicPr>
            <p:blipFill>
              <a:blip r:embed="rId258"/>
              <a:stretch>
                <a:fillRect/>
              </a:stretch>
            </p:blipFill>
            <p:spPr>
              <a:xfrm>
                <a:off x="5898109" y="6078142"/>
                <a:ext cx="40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5" name="Freihand 174">
                <a:extLst>
                  <a:ext uri="{FF2B5EF4-FFF2-40B4-BE49-F238E27FC236}">
                    <a16:creationId xmlns:a16="http://schemas.microsoft.com/office/drawing/2014/main" id="{762466CE-0B4E-02F7-84FC-24D88F2FAB82}"/>
                  </a:ext>
                </a:extLst>
              </p14:cNvPr>
              <p14:cNvContentPartPr/>
              <p14:nvPr/>
            </p14:nvContentPartPr>
            <p14:xfrm>
              <a:off x="6323269" y="6195862"/>
              <a:ext cx="263160" cy="145440"/>
            </p14:xfrm>
          </p:contentPart>
        </mc:Choice>
        <mc:Fallback>
          <p:pic>
            <p:nvPicPr>
              <p:cNvPr id="175" name="Freihand 174">
                <a:extLst>
                  <a:ext uri="{FF2B5EF4-FFF2-40B4-BE49-F238E27FC236}">
                    <a16:creationId xmlns:a16="http://schemas.microsoft.com/office/drawing/2014/main" id="{762466CE-0B4E-02F7-84FC-24D88F2FAB82}"/>
                  </a:ext>
                </a:extLst>
              </p:cNvPr>
              <p:cNvPicPr/>
              <p:nvPr/>
            </p:nvPicPr>
            <p:blipFill>
              <a:blip r:embed="rId260"/>
              <a:stretch>
                <a:fillRect/>
              </a:stretch>
            </p:blipFill>
            <p:spPr>
              <a:xfrm>
                <a:off x="6314629" y="6186862"/>
                <a:ext cx="280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6" name="Freihand 175">
                <a:extLst>
                  <a:ext uri="{FF2B5EF4-FFF2-40B4-BE49-F238E27FC236}">
                    <a16:creationId xmlns:a16="http://schemas.microsoft.com/office/drawing/2014/main" id="{91BAB7DE-CDB7-FC4A-7AF5-79EE34EE0A15}"/>
                  </a:ext>
                </a:extLst>
              </p14:cNvPr>
              <p14:cNvContentPartPr/>
              <p14:nvPr/>
            </p14:nvContentPartPr>
            <p14:xfrm>
              <a:off x="6602629" y="6088582"/>
              <a:ext cx="192600" cy="257040"/>
            </p14:xfrm>
          </p:contentPart>
        </mc:Choice>
        <mc:Fallback>
          <p:pic>
            <p:nvPicPr>
              <p:cNvPr id="176" name="Freihand 175">
                <a:extLst>
                  <a:ext uri="{FF2B5EF4-FFF2-40B4-BE49-F238E27FC236}">
                    <a16:creationId xmlns:a16="http://schemas.microsoft.com/office/drawing/2014/main" id="{91BAB7DE-CDB7-FC4A-7AF5-79EE34EE0A15}"/>
                  </a:ext>
                </a:extLst>
              </p:cNvPr>
              <p:cNvPicPr/>
              <p:nvPr/>
            </p:nvPicPr>
            <p:blipFill>
              <a:blip r:embed="rId262"/>
              <a:stretch>
                <a:fillRect/>
              </a:stretch>
            </p:blipFill>
            <p:spPr>
              <a:xfrm>
                <a:off x="6593629" y="6079582"/>
                <a:ext cx="2102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7" name="Freihand 176">
                <a:extLst>
                  <a:ext uri="{FF2B5EF4-FFF2-40B4-BE49-F238E27FC236}">
                    <a16:creationId xmlns:a16="http://schemas.microsoft.com/office/drawing/2014/main" id="{974FE5D0-5183-270A-2E37-2EC6F898AD1C}"/>
                  </a:ext>
                </a:extLst>
              </p14:cNvPr>
              <p14:cNvContentPartPr/>
              <p14:nvPr/>
            </p14:nvContentPartPr>
            <p14:xfrm>
              <a:off x="6728989" y="6128542"/>
              <a:ext cx="18360" cy="21960"/>
            </p14:xfrm>
          </p:contentPart>
        </mc:Choice>
        <mc:Fallback>
          <p:pic>
            <p:nvPicPr>
              <p:cNvPr id="177" name="Freihand 176">
                <a:extLst>
                  <a:ext uri="{FF2B5EF4-FFF2-40B4-BE49-F238E27FC236}">
                    <a16:creationId xmlns:a16="http://schemas.microsoft.com/office/drawing/2014/main" id="{974FE5D0-5183-270A-2E37-2EC6F898AD1C}"/>
                  </a:ext>
                </a:extLst>
              </p:cNvPr>
              <p:cNvPicPr/>
              <p:nvPr/>
            </p:nvPicPr>
            <p:blipFill>
              <a:blip r:embed="rId264"/>
              <a:stretch>
                <a:fillRect/>
              </a:stretch>
            </p:blipFill>
            <p:spPr>
              <a:xfrm>
                <a:off x="6719989" y="6119902"/>
                <a:ext cx="36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9" name="Freihand 178">
                <a:extLst>
                  <a:ext uri="{FF2B5EF4-FFF2-40B4-BE49-F238E27FC236}">
                    <a16:creationId xmlns:a16="http://schemas.microsoft.com/office/drawing/2014/main" id="{51451DE1-9738-BD25-8D59-32711855B0BE}"/>
                  </a:ext>
                </a:extLst>
              </p14:cNvPr>
              <p14:cNvContentPartPr/>
              <p14:nvPr/>
            </p14:nvContentPartPr>
            <p14:xfrm>
              <a:off x="6839509" y="6250942"/>
              <a:ext cx="97560" cy="105480"/>
            </p14:xfrm>
          </p:contentPart>
        </mc:Choice>
        <mc:Fallback>
          <p:pic>
            <p:nvPicPr>
              <p:cNvPr id="179" name="Freihand 178">
                <a:extLst>
                  <a:ext uri="{FF2B5EF4-FFF2-40B4-BE49-F238E27FC236}">
                    <a16:creationId xmlns:a16="http://schemas.microsoft.com/office/drawing/2014/main" id="{51451DE1-9738-BD25-8D59-32711855B0BE}"/>
                  </a:ext>
                </a:extLst>
              </p:cNvPr>
              <p:cNvPicPr/>
              <p:nvPr/>
            </p:nvPicPr>
            <p:blipFill>
              <a:blip r:embed="rId266"/>
              <a:stretch>
                <a:fillRect/>
              </a:stretch>
            </p:blipFill>
            <p:spPr>
              <a:xfrm>
                <a:off x="6830509" y="6241942"/>
                <a:ext cx="115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0" name="Freihand 179">
                <a:extLst>
                  <a:ext uri="{FF2B5EF4-FFF2-40B4-BE49-F238E27FC236}">
                    <a16:creationId xmlns:a16="http://schemas.microsoft.com/office/drawing/2014/main" id="{1239B7D7-78E1-2165-8F7C-096CEDB53882}"/>
                  </a:ext>
                </a:extLst>
              </p14:cNvPr>
              <p14:cNvContentPartPr/>
              <p14:nvPr/>
            </p14:nvContentPartPr>
            <p14:xfrm>
              <a:off x="6954709" y="6080662"/>
              <a:ext cx="99720" cy="269280"/>
            </p14:xfrm>
          </p:contentPart>
        </mc:Choice>
        <mc:Fallback>
          <p:pic>
            <p:nvPicPr>
              <p:cNvPr id="180" name="Freihand 179">
                <a:extLst>
                  <a:ext uri="{FF2B5EF4-FFF2-40B4-BE49-F238E27FC236}">
                    <a16:creationId xmlns:a16="http://schemas.microsoft.com/office/drawing/2014/main" id="{1239B7D7-78E1-2165-8F7C-096CEDB53882}"/>
                  </a:ext>
                </a:extLst>
              </p:cNvPr>
              <p:cNvPicPr/>
              <p:nvPr/>
            </p:nvPicPr>
            <p:blipFill>
              <a:blip r:embed="rId268"/>
              <a:stretch>
                <a:fillRect/>
              </a:stretch>
            </p:blipFill>
            <p:spPr>
              <a:xfrm>
                <a:off x="6946069" y="6071662"/>
                <a:ext cx="1173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1" name="Freihand 180">
                <a:extLst>
                  <a:ext uri="{FF2B5EF4-FFF2-40B4-BE49-F238E27FC236}">
                    <a16:creationId xmlns:a16="http://schemas.microsoft.com/office/drawing/2014/main" id="{323A82DD-6CE8-A3C3-6174-39449BD92390}"/>
                  </a:ext>
                </a:extLst>
              </p14:cNvPr>
              <p14:cNvContentPartPr/>
              <p14:nvPr/>
            </p14:nvContentPartPr>
            <p14:xfrm>
              <a:off x="7062349" y="6107662"/>
              <a:ext cx="166680" cy="227520"/>
            </p14:xfrm>
          </p:contentPart>
        </mc:Choice>
        <mc:Fallback>
          <p:pic>
            <p:nvPicPr>
              <p:cNvPr id="181" name="Freihand 180">
                <a:extLst>
                  <a:ext uri="{FF2B5EF4-FFF2-40B4-BE49-F238E27FC236}">
                    <a16:creationId xmlns:a16="http://schemas.microsoft.com/office/drawing/2014/main" id="{323A82DD-6CE8-A3C3-6174-39449BD92390}"/>
                  </a:ext>
                </a:extLst>
              </p:cNvPr>
              <p:cNvPicPr/>
              <p:nvPr/>
            </p:nvPicPr>
            <p:blipFill>
              <a:blip r:embed="rId270"/>
              <a:stretch>
                <a:fillRect/>
              </a:stretch>
            </p:blipFill>
            <p:spPr>
              <a:xfrm>
                <a:off x="7053349" y="6098662"/>
                <a:ext cx="1843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3" name="Freihand 182">
                <a:extLst>
                  <a:ext uri="{FF2B5EF4-FFF2-40B4-BE49-F238E27FC236}">
                    <a16:creationId xmlns:a16="http://schemas.microsoft.com/office/drawing/2014/main" id="{EEE22BA9-380F-A03C-DEDC-3531F3125146}"/>
                  </a:ext>
                </a:extLst>
              </p14:cNvPr>
              <p14:cNvContentPartPr/>
              <p14:nvPr/>
            </p14:nvContentPartPr>
            <p14:xfrm>
              <a:off x="5504989" y="6460462"/>
              <a:ext cx="2029320" cy="55440"/>
            </p14:xfrm>
          </p:contentPart>
        </mc:Choice>
        <mc:Fallback>
          <p:pic>
            <p:nvPicPr>
              <p:cNvPr id="183" name="Freihand 182">
                <a:extLst>
                  <a:ext uri="{FF2B5EF4-FFF2-40B4-BE49-F238E27FC236}">
                    <a16:creationId xmlns:a16="http://schemas.microsoft.com/office/drawing/2014/main" id="{EEE22BA9-380F-A03C-DEDC-3531F3125146}"/>
                  </a:ext>
                </a:extLst>
              </p:cNvPr>
              <p:cNvPicPr/>
              <p:nvPr/>
            </p:nvPicPr>
            <p:blipFill>
              <a:blip r:embed="rId272"/>
              <a:stretch>
                <a:fillRect/>
              </a:stretch>
            </p:blipFill>
            <p:spPr>
              <a:xfrm>
                <a:off x="5495989" y="6451462"/>
                <a:ext cx="204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5" name="Freihand 184">
                <a:extLst>
                  <a:ext uri="{FF2B5EF4-FFF2-40B4-BE49-F238E27FC236}">
                    <a16:creationId xmlns:a16="http://schemas.microsoft.com/office/drawing/2014/main" id="{E8EAF00C-A0EE-BCFC-20FA-103E1A652792}"/>
                  </a:ext>
                </a:extLst>
              </p14:cNvPr>
              <p14:cNvContentPartPr/>
              <p14:nvPr/>
            </p14:nvContentPartPr>
            <p14:xfrm>
              <a:off x="4316269" y="4618702"/>
              <a:ext cx="3165120" cy="722520"/>
            </p14:xfrm>
          </p:contentPart>
        </mc:Choice>
        <mc:Fallback>
          <p:pic>
            <p:nvPicPr>
              <p:cNvPr id="185" name="Freihand 184">
                <a:extLst>
                  <a:ext uri="{FF2B5EF4-FFF2-40B4-BE49-F238E27FC236}">
                    <a16:creationId xmlns:a16="http://schemas.microsoft.com/office/drawing/2014/main" id="{E8EAF00C-A0EE-BCFC-20FA-103E1A652792}"/>
                  </a:ext>
                </a:extLst>
              </p:cNvPr>
              <p:cNvPicPr/>
              <p:nvPr/>
            </p:nvPicPr>
            <p:blipFill>
              <a:blip r:embed="rId274"/>
              <a:stretch>
                <a:fillRect/>
              </a:stretch>
            </p:blipFill>
            <p:spPr>
              <a:xfrm>
                <a:off x="4307269" y="4610062"/>
                <a:ext cx="3182760" cy="740160"/>
              </a:xfrm>
              <a:prstGeom prst="rect">
                <a:avLst/>
              </a:prstGeom>
            </p:spPr>
          </p:pic>
        </mc:Fallback>
      </mc:AlternateContent>
      <p:grpSp>
        <p:nvGrpSpPr>
          <p:cNvPr id="230" name="Gruppieren 229">
            <a:extLst>
              <a:ext uri="{FF2B5EF4-FFF2-40B4-BE49-F238E27FC236}">
                <a16:creationId xmlns:a16="http://schemas.microsoft.com/office/drawing/2014/main" id="{EBF58DFC-5876-461D-0A6F-D11F2790A459}"/>
              </a:ext>
            </a:extLst>
          </p:cNvPr>
          <p:cNvGrpSpPr/>
          <p:nvPr/>
        </p:nvGrpSpPr>
        <p:grpSpPr>
          <a:xfrm>
            <a:off x="2957989" y="2326222"/>
            <a:ext cx="5669280" cy="2466720"/>
            <a:chOff x="2957989" y="2326222"/>
            <a:chExt cx="5669280" cy="2466720"/>
          </a:xfrm>
        </p:grpSpPr>
        <mc:AlternateContent xmlns:mc="http://schemas.openxmlformats.org/markup-compatibility/2006">
          <mc:Choice xmlns:p14="http://schemas.microsoft.com/office/powerpoint/2010/main" Requires="p14">
            <p:contentPart p14:bwMode="auto" r:id="rId275">
              <p14:nvContentPartPr>
                <p14:cNvPr id="56" name="Freihand 55">
                  <a:extLst>
                    <a:ext uri="{FF2B5EF4-FFF2-40B4-BE49-F238E27FC236}">
                      <a16:creationId xmlns:a16="http://schemas.microsoft.com/office/drawing/2014/main" id="{A23F3C69-AB6A-A235-CB47-C143E26FC0FD}"/>
                    </a:ext>
                  </a:extLst>
                </p14:cNvPr>
                <p14:cNvContentPartPr/>
                <p14:nvPr/>
              </p14:nvContentPartPr>
              <p14:xfrm>
                <a:off x="8391469" y="2684062"/>
                <a:ext cx="15840" cy="176400"/>
              </p14:xfrm>
            </p:contentPart>
          </mc:Choice>
          <mc:Fallback>
            <p:pic>
              <p:nvPicPr>
                <p:cNvPr id="56" name="Freihand 55">
                  <a:extLst>
                    <a:ext uri="{FF2B5EF4-FFF2-40B4-BE49-F238E27FC236}">
                      <a16:creationId xmlns:a16="http://schemas.microsoft.com/office/drawing/2014/main" id="{A23F3C69-AB6A-A235-CB47-C143E26FC0FD}"/>
                    </a:ext>
                  </a:extLst>
                </p:cNvPr>
                <p:cNvPicPr/>
                <p:nvPr/>
              </p:nvPicPr>
              <p:blipFill>
                <a:blip r:embed="rId276"/>
                <a:stretch>
                  <a:fillRect/>
                </a:stretch>
              </p:blipFill>
              <p:spPr>
                <a:xfrm>
                  <a:off x="8382469" y="2675422"/>
                  <a:ext cx="33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7" name="Freihand 56">
                  <a:extLst>
                    <a:ext uri="{FF2B5EF4-FFF2-40B4-BE49-F238E27FC236}">
                      <a16:creationId xmlns:a16="http://schemas.microsoft.com/office/drawing/2014/main" id="{CFBE8045-56BB-5581-868D-407FE2AE12D1}"/>
                    </a:ext>
                  </a:extLst>
                </p14:cNvPr>
                <p14:cNvContentPartPr/>
                <p14:nvPr/>
              </p14:nvContentPartPr>
              <p14:xfrm>
                <a:off x="8377069" y="2591182"/>
                <a:ext cx="37080" cy="19080"/>
              </p14:xfrm>
            </p:contentPart>
          </mc:Choice>
          <mc:Fallback>
            <p:pic>
              <p:nvPicPr>
                <p:cNvPr id="57" name="Freihand 56">
                  <a:extLst>
                    <a:ext uri="{FF2B5EF4-FFF2-40B4-BE49-F238E27FC236}">
                      <a16:creationId xmlns:a16="http://schemas.microsoft.com/office/drawing/2014/main" id="{CFBE8045-56BB-5581-868D-407FE2AE12D1}"/>
                    </a:ext>
                  </a:extLst>
                </p:cNvPr>
                <p:cNvPicPr/>
                <p:nvPr/>
              </p:nvPicPr>
              <p:blipFill>
                <a:blip r:embed="rId278"/>
                <a:stretch>
                  <a:fillRect/>
                </a:stretch>
              </p:blipFill>
              <p:spPr>
                <a:xfrm>
                  <a:off x="8368069" y="2582542"/>
                  <a:ext cx="54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8" name="Freihand 57">
                  <a:extLst>
                    <a:ext uri="{FF2B5EF4-FFF2-40B4-BE49-F238E27FC236}">
                      <a16:creationId xmlns:a16="http://schemas.microsoft.com/office/drawing/2014/main" id="{C42B94F3-28D7-C616-7BC7-59B31241A881}"/>
                    </a:ext>
                  </a:extLst>
                </p14:cNvPr>
                <p14:cNvContentPartPr/>
                <p14:nvPr/>
              </p14:nvContentPartPr>
              <p14:xfrm>
                <a:off x="8472469" y="2627182"/>
                <a:ext cx="154800" cy="201960"/>
              </p14:xfrm>
            </p:contentPart>
          </mc:Choice>
          <mc:Fallback>
            <p:pic>
              <p:nvPicPr>
                <p:cNvPr id="58" name="Freihand 57">
                  <a:extLst>
                    <a:ext uri="{FF2B5EF4-FFF2-40B4-BE49-F238E27FC236}">
                      <a16:creationId xmlns:a16="http://schemas.microsoft.com/office/drawing/2014/main" id="{C42B94F3-28D7-C616-7BC7-59B31241A881}"/>
                    </a:ext>
                  </a:extLst>
                </p:cNvPr>
                <p:cNvPicPr/>
                <p:nvPr/>
              </p:nvPicPr>
              <p:blipFill>
                <a:blip r:embed="rId280"/>
                <a:stretch>
                  <a:fillRect/>
                </a:stretch>
              </p:blipFill>
              <p:spPr>
                <a:xfrm>
                  <a:off x="8463469" y="2618542"/>
                  <a:ext cx="172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87" name="Freihand 86">
                  <a:extLst>
                    <a:ext uri="{FF2B5EF4-FFF2-40B4-BE49-F238E27FC236}">
                      <a16:creationId xmlns:a16="http://schemas.microsoft.com/office/drawing/2014/main" id="{0FA4F8CD-0E66-115B-0A84-8775C86BEE04}"/>
                    </a:ext>
                  </a:extLst>
                </p14:cNvPr>
                <p14:cNvContentPartPr/>
                <p14:nvPr/>
              </p14:nvContentPartPr>
              <p14:xfrm>
                <a:off x="6218149" y="4608982"/>
                <a:ext cx="1249920" cy="183960"/>
              </p14:xfrm>
            </p:contentPart>
          </mc:Choice>
          <mc:Fallback>
            <p:pic>
              <p:nvPicPr>
                <p:cNvPr id="87" name="Freihand 86">
                  <a:extLst>
                    <a:ext uri="{FF2B5EF4-FFF2-40B4-BE49-F238E27FC236}">
                      <a16:creationId xmlns:a16="http://schemas.microsoft.com/office/drawing/2014/main" id="{0FA4F8CD-0E66-115B-0A84-8775C86BEE04}"/>
                    </a:ext>
                  </a:extLst>
                </p:cNvPr>
                <p:cNvPicPr/>
                <p:nvPr/>
              </p:nvPicPr>
              <p:blipFill>
                <a:blip r:embed="rId282"/>
                <a:stretch>
                  <a:fillRect/>
                </a:stretch>
              </p:blipFill>
              <p:spPr>
                <a:xfrm>
                  <a:off x="6209149" y="4600342"/>
                  <a:ext cx="1267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88" name="Freihand 87">
                  <a:extLst>
                    <a:ext uri="{FF2B5EF4-FFF2-40B4-BE49-F238E27FC236}">
                      <a16:creationId xmlns:a16="http://schemas.microsoft.com/office/drawing/2014/main" id="{C6FBB39D-85F9-F43C-1E30-6C1240AEEF93}"/>
                    </a:ext>
                  </a:extLst>
                </p14:cNvPr>
                <p14:cNvContentPartPr/>
                <p14:nvPr/>
              </p14:nvContentPartPr>
              <p14:xfrm>
                <a:off x="6064789" y="4041982"/>
                <a:ext cx="122040" cy="232920"/>
              </p14:xfrm>
            </p:contentPart>
          </mc:Choice>
          <mc:Fallback>
            <p:pic>
              <p:nvPicPr>
                <p:cNvPr id="88" name="Freihand 87">
                  <a:extLst>
                    <a:ext uri="{FF2B5EF4-FFF2-40B4-BE49-F238E27FC236}">
                      <a16:creationId xmlns:a16="http://schemas.microsoft.com/office/drawing/2014/main" id="{C6FBB39D-85F9-F43C-1E30-6C1240AEEF93}"/>
                    </a:ext>
                  </a:extLst>
                </p:cNvPr>
                <p:cNvPicPr/>
                <p:nvPr/>
              </p:nvPicPr>
              <p:blipFill>
                <a:blip r:embed="rId284"/>
                <a:stretch>
                  <a:fillRect/>
                </a:stretch>
              </p:blipFill>
              <p:spPr>
                <a:xfrm>
                  <a:off x="6056149" y="4033342"/>
                  <a:ext cx="139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89" name="Freihand 88">
                  <a:extLst>
                    <a:ext uri="{FF2B5EF4-FFF2-40B4-BE49-F238E27FC236}">
                      <a16:creationId xmlns:a16="http://schemas.microsoft.com/office/drawing/2014/main" id="{8D021D17-3C1D-FEBE-F102-794C672DBD1D}"/>
                    </a:ext>
                  </a:extLst>
                </p14:cNvPr>
                <p14:cNvContentPartPr/>
                <p14:nvPr/>
              </p14:nvContentPartPr>
              <p14:xfrm>
                <a:off x="6107269" y="4027222"/>
                <a:ext cx="87480" cy="260280"/>
              </p14:xfrm>
            </p:contentPart>
          </mc:Choice>
          <mc:Fallback>
            <p:pic>
              <p:nvPicPr>
                <p:cNvPr id="89" name="Freihand 88">
                  <a:extLst>
                    <a:ext uri="{FF2B5EF4-FFF2-40B4-BE49-F238E27FC236}">
                      <a16:creationId xmlns:a16="http://schemas.microsoft.com/office/drawing/2014/main" id="{8D021D17-3C1D-FEBE-F102-794C672DBD1D}"/>
                    </a:ext>
                  </a:extLst>
                </p:cNvPr>
                <p:cNvPicPr/>
                <p:nvPr/>
              </p:nvPicPr>
              <p:blipFill>
                <a:blip r:embed="rId286"/>
                <a:stretch>
                  <a:fillRect/>
                </a:stretch>
              </p:blipFill>
              <p:spPr>
                <a:xfrm>
                  <a:off x="6098269" y="4018222"/>
                  <a:ext cx="1051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90" name="Freihand 89">
                  <a:extLst>
                    <a:ext uri="{FF2B5EF4-FFF2-40B4-BE49-F238E27FC236}">
                      <a16:creationId xmlns:a16="http://schemas.microsoft.com/office/drawing/2014/main" id="{DD7B888C-6CE1-EBF3-F3E1-8D3206F20ED1}"/>
                    </a:ext>
                  </a:extLst>
                </p14:cNvPr>
                <p14:cNvContentPartPr/>
                <p14:nvPr/>
              </p14:nvContentPartPr>
              <p14:xfrm>
                <a:off x="6248029" y="4166542"/>
                <a:ext cx="75960" cy="134640"/>
              </p14:xfrm>
            </p:contentPart>
          </mc:Choice>
          <mc:Fallback>
            <p:pic>
              <p:nvPicPr>
                <p:cNvPr id="90" name="Freihand 89">
                  <a:extLst>
                    <a:ext uri="{FF2B5EF4-FFF2-40B4-BE49-F238E27FC236}">
                      <a16:creationId xmlns:a16="http://schemas.microsoft.com/office/drawing/2014/main" id="{DD7B888C-6CE1-EBF3-F3E1-8D3206F20ED1}"/>
                    </a:ext>
                  </a:extLst>
                </p:cNvPr>
                <p:cNvPicPr/>
                <p:nvPr/>
              </p:nvPicPr>
              <p:blipFill>
                <a:blip r:embed="rId288"/>
                <a:stretch>
                  <a:fillRect/>
                </a:stretch>
              </p:blipFill>
              <p:spPr>
                <a:xfrm>
                  <a:off x="6239029" y="4157542"/>
                  <a:ext cx="93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91" name="Freihand 90">
                  <a:extLst>
                    <a:ext uri="{FF2B5EF4-FFF2-40B4-BE49-F238E27FC236}">
                      <a16:creationId xmlns:a16="http://schemas.microsoft.com/office/drawing/2014/main" id="{D46ECFF8-A470-AF68-2589-4B166ACB5540}"/>
                    </a:ext>
                  </a:extLst>
                </p14:cNvPr>
                <p14:cNvContentPartPr/>
                <p14:nvPr/>
              </p14:nvContentPartPr>
              <p14:xfrm>
                <a:off x="6361429" y="4079782"/>
                <a:ext cx="59040" cy="215640"/>
              </p14:xfrm>
            </p:contentPart>
          </mc:Choice>
          <mc:Fallback>
            <p:pic>
              <p:nvPicPr>
                <p:cNvPr id="91" name="Freihand 90">
                  <a:extLst>
                    <a:ext uri="{FF2B5EF4-FFF2-40B4-BE49-F238E27FC236}">
                      <a16:creationId xmlns:a16="http://schemas.microsoft.com/office/drawing/2014/main" id="{D46ECFF8-A470-AF68-2589-4B166ACB5540}"/>
                    </a:ext>
                  </a:extLst>
                </p:cNvPr>
                <p:cNvPicPr/>
                <p:nvPr/>
              </p:nvPicPr>
              <p:blipFill>
                <a:blip r:embed="rId290"/>
                <a:stretch>
                  <a:fillRect/>
                </a:stretch>
              </p:blipFill>
              <p:spPr>
                <a:xfrm>
                  <a:off x="6352789" y="4070782"/>
                  <a:ext cx="76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93" name="Freihand 92">
                  <a:extLst>
                    <a:ext uri="{FF2B5EF4-FFF2-40B4-BE49-F238E27FC236}">
                      <a16:creationId xmlns:a16="http://schemas.microsoft.com/office/drawing/2014/main" id="{29593153-40D1-961F-2ACC-3ADFF11B70BC}"/>
                    </a:ext>
                  </a:extLst>
                </p14:cNvPr>
                <p14:cNvContentPartPr/>
                <p14:nvPr/>
              </p14:nvContentPartPr>
              <p14:xfrm>
                <a:off x="6268189" y="4045582"/>
                <a:ext cx="138600" cy="300960"/>
              </p14:xfrm>
            </p:contentPart>
          </mc:Choice>
          <mc:Fallback>
            <p:pic>
              <p:nvPicPr>
                <p:cNvPr id="93" name="Freihand 92">
                  <a:extLst>
                    <a:ext uri="{FF2B5EF4-FFF2-40B4-BE49-F238E27FC236}">
                      <a16:creationId xmlns:a16="http://schemas.microsoft.com/office/drawing/2014/main" id="{29593153-40D1-961F-2ACC-3ADFF11B70BC}"/>
                    </a:ext>
                  </a:extLst>
                </p:cNvPr>
                <p:cNvPicPr/>
                <p:nvPr/>
              </p:nvPicPr>
              <p:blipFill>
                <a:blip r:embed="rId292"/>
                <a:stretch>
                  <a:fillRect/>
                </a:stretch>
              </p:blipFill>
              <p:spPr>
                <a:xfrm>
                  <a:off x="6259189" y="4036942"/>
                  <a:ext cx="1562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94" name="Freihand 93">
                  <a:extLst>
                    <a:ext uri="{FF2B5EF4-FFF2-40B4-BE49-F238E27FC236}">
                      <a16:creationId xmlns:a16="http://schemas.microsoft.com/office/drawing/2014/main" id="{4DD6D2E4-4873-C635-6009-8FAEF9BCFB91}"/>
                    </a:ext>
                  </a:extLst>
                </p14:cNvPr>
                <p14:cNvContentPartPr/>
                <p14:nvPr/>
              </p14:nvContentPartPr>
              <p14:xfrm>
                <a:off x="6431629" y="4165822"/>
                <a:ext cx="115920" cy="119520"/>
              </p14:xfrm>
            </p:contentPart>
          </mc:Choice>
          <mc:Fallback>
            <p:pic>
              <p:nvPicPr>
                <p:cNvPr id="94" name="Freihand 93">
                  <a:extLst>
                    <a:ext uri="{FF2B5EF4-FFF2-40B4-BE49-F238E27FC236}">
                      <a16:creationId xmlns:a16="http://schemas.microsoft.com/office/drawing/2014/main" id="{4DD6D2E4-4873-C635-6009-8FAEF9BCFB91}"/>
                    </a:ext>
                  </a:extLst>
                </p:cNvPr>
                <p:cNvPicPr/>
                <p:nvPr/>
              </p:nvPicPr>
              <p:blipFill>
                <a:blip r:embed="rId294"/>
                <a:stretch>
                  <a:fillRect/>
                </a:stretch>
              </p:blipFill>
              <p:spPr>
                <a:xfrm>
                  <a:off x="6422989" y="4157182"/>
                  <a:ext cx="133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96" name="Freihand 95">
                  <a:extLst>
                    <a:ext uri="{FF2B5EF4-FFF2-40B4-BE49-F238E27FC236}">
                      <a16:creationId xmlns:a16="http://schemas.microsoft.com/office/drawing/2014/main" id="{16FAE055-2890-7917-BAC4-7E44A98B9F19}"/>
                    </a:ext>
                  </a:extLst>
                </p14:cNvPr>
                <p14:cNvContentPartPr/>
                <p14:nvPr/>
              </p14:nvContentPartPr>
              <p14:xfrm>
                <a:off x="6550789" y="4035142"/>
                <a:ext cx="513360" cy="280080"/>
              </p14:xfrm>
            </p:contentPart>
          </mc:Choice>
          <mc:Fallback>
            <p:pic>
              <p:nvPicPr>
                <p:cNvPr id="96" name="Freihand 95">
                  <a:extLst>
                    <a:ext uri="{FF2B5EF4-FFF2-40B4-BE49-F238E27FC236}">
                      <a16:creationId xmlns:a16="http://schemas.microsoft.com/office/drawing/2014/main" id="{16FAE055-2890-7917-BAC4-7E44A98B9F19}"/>
                    </a:ext>
                  </a:extLst>
                </p:cNvPr>
                <p:cNvPicPr/>
                <p:nvPr/>
              </p:nvPicPr>
              <p:blipFill>
                <a:blip r:embed="rId296"/>
                <a:stretch>
                  <a:fillRect/>
                </a:stretch>
              </p:blipFill>
              <p:spPr>
                <a:xfrm>
                  <a:off x="6541789" y="4026502"/>
                  <a:ext cx="5310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97" name="Freihand 96">
                  <a:extLst>
                    <a:ext uri="{FF2B5EF4-FFF2-40B4-BE49-F238E27FC236}">
                      <a16:creationId xmlns:a16="http://schemas.microsoft.com/office/drawing/2014/main" id="{BB941C85-EC9C-AA32-EA29-331BA22729FD}"/>
                    </a:ext>
                  </a:extLst>
                </p14:cNvPr>
                <p14:cNvContentPartPr/>
                <p14:nvPr/>
              </p14:nvContentPartPr>
              <p14:xfrm>
                <a:off x="7316149" y="4120102"/>
                <a:ext cx="166320" cy="147960"/>
              </p14:xfrm>
            </p:contentPart>
          </mc:Choice>
          <mc:Fallback>
            <p:pic>
              <p:nvPicPr>
                <p:cNvPr id="97" name="Freihand 96">
                  <a:extLst>
                    <a:ext uri="{FF2B5EF4-FFF2-40B4-BE49-F238E27FC236}">
                      <a16:creationId xmlns:a16="http://schemas.microsoft.com/office/drawing/2014/main" id="{BB941C85-EC9C-AA32-EA29-331BA22729FD}"/>
                    </a:ext>
                  </a:extLst>
                </p:cNvPr>
                <p:cNvPicPr/>
                <p:nvPr/>
              </p:nvPicPr>
              <p:blipFill>
                <a:blip r:embed="rId298"/>
                <a:stretch>
                  <a:fillRect/>
                </a:stretch>
              </p:blipFill>
              <p:spPr>
                <a:xfrm>
                  <a:off x="7307509" y="4111102"/>
                  <a:ext cx="183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98" name="Freihand 97">
                  <a:extLst>
                    <a:ext uri="{FF2B5EF4-FFF2-40B4-BE49-F238E27FC236}">
                      <a16:creationId xmlns:a16="http://schemas.microsoft.com/office/drawing/2014/main" id="{76AB8342-C4BE-56BE-41F8-C7A93A01EBFA}"/>
                    </a:ext>
                  </a:extLst>
                </p14:cNvPr>
                <p14:cNvContentPartPr/>
                <p14:nvPr/>
              </p14:nvContentPartPr>
              <p14:xfrm>
                <a:off x="7515949" y="3978262"/>
                <a:ext cx="465840" cy="264600"/>
              </p14:xfrm>
            </p:contentPart>
          </mc:Choice>
          <mc:Fallback>
            <p:pic>
              <p:nvPicPr>
                <p:cNvPr id="98" name="Freihand 97">
                  <a:extLst>
                    <a:ext uri="{FF2B5EF4-FFF2-40B4-BE49-F238E27FC236}">
                      <a16:creationId xmlns:a16="http://schemas.microsoft.com/office/drawing/2014/main" id="{76AB8342-C4BE-56BE-41F8-C7A93A01EBFA}"/>
                    </a:ext>
                  </a:extLst>
                </p:cNvPr>
                <p:cNvPicPr/>
                <p:nvPr/>
              </p:nvPicPr>
              <p:blipFill>
                <a:blip r:embed="rId300"/>
                <a:stretch>
                  <a:fillRect/>
                </a:stretch>
              </p:blipFill>
              <p:spPr>
                <a:xfrm>
                  <a:off x="7506949" y="3969262"/>
                  <a:ext cx="4834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99" name="Freihand 98">
                  <a:extLst>
                    <a:ext uri="{FF2B5EF4-FFF2-40B4-BE49-F238E27FC236}">
                      <a16:creationId xmlns:a16="http://schemas.microsoft.com/office/drawing/2014/main" id="{3CED32C9-CC65-6D02-0039-FDBA5B1AF185}"/>
                    </a:ext>
                  </a:extLst>
                </p14:cNvPr>
                <p14:cNvContentPartPr/>
                <p14:nvPr/>
              </p14:nvContentPartPr>
              <p14:xfrm>
                <a:off x="6406429" y="4355542"/>
                <a:ext cx="1513080" cy="105840"/>
              </p14:xfrm>
            </p:contentPart>
          </mc:Choice>
          <mc:Fallback>
            <p:pic>
              <p:nvPicPr>
                <p:cNvPr id="99" name="Freihand 98">
                  <a:extLst>
                    <a:ext uri="{FF2B5EF4-FFF2-40B4-BE49-F238E27FC236}">
                      <a16:creationId xmlns:a16="http://schemas.microsoft.com/office/drawing/2014/main" id="{3CED32C9-CC65-6D02-0039-FDBA5B1AF185}"/>
                    </a:ext>
                  </a:extLst>
                </p:cNvPr>
                <p:cNvPicPr/>
                <p:nvPr/>
              </p:nvPicPr>
              <p:blipFill>
                <a:blip r:embed="rId302"/>
                <a:stretch>
                  <a:fillRect/>
                </a:stretch>
              </p:blipFill>
              <p:spPr>
                <a:xfrm>
                  <a:off x="6397429" y="4346542"/>
                  <a:ext cx="1530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Freihand 186">
                  <a:extLst>
                    <a:ext uri="{FF2B5EF4-FFF2-40B4-BE49-F238E27FC236}">
                      <a16:creationId xmlns:a16="http://schemas.microsoft.com/office/drawing/2014/main" id="{42BAD13F-8441-533C-E383-1470971E4E34}"/>
                    </a:ext>
                  </a:extLst>
                </p14:cNvPr>
                <p14:cNvContentPartPr/>
                <p14:nvPr/>
              </p14:nvContentPartPr>
              <p14:xfrm>
                <a:off x="3891109" y="4052422"/>
                <a:ext cx="432720" cy="535680"/>
              </p14:xfrm>
            </p:contentPart>
          </mc:Choice>
          <mc:Fallback>
            <p:pic>
              <p:nvPicPr>
                <p:cNvPr id="187" name="Freihand 186">
                  <a:extLst>
                    <a:ext uri="{FF2B5EF4-FFF2-40B4-BE49-F238E27FC236}">
                      <a16:creationId xmlns:a16="http://schemas.microsoft.com/office/drawing/2014/main" id="{42BAD13F-8441-533C-E383-1470971E4E34}"/>
                    </a:ext>
                  </a:extLst>
                </p:cNvPr>
                <p:cNvPicPr/>
                <p:nvPr/>
              </p:nvPicPr>
              <p:blipFill>
                <a:blip r:embed="rId304"/>
                <a:stretch>
                  <a:fillRect/>
                </a:stretch>
              </p:blipFill>
              <p:spPr>
                <a:xfrm>
                  <a:off x="3882469" y="4043782"/>
                  <a:ext cx="45036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8" name="Freihand 187">
                  <a:extLst>
                    <a:ext uri="{FF2B5EF4-FFF2-40B4-BE49-F238E27FC236}">
                      <a16:creationId xmlns:a16="http://schemas.microsoft.com/office/drawing/2014/main" id="{D1FE8010-C69A-0455-C9DC-64B48B7466F4}"/>
                    </a:ext>
                  </a:extLst>
                </p14:cNvPr>
                <p14:cNvContentPartPr/>
                <p14:nvPr/>
              </p14:nvContentPartPr>
              <p14:xfrm>
                <a:off x="4139149" y="4367782"/>
                <a:ext cx="202680" cy="313200"/>
              </p14:xfrm>
            </p:contentPart>
          </mc:Choice>
          <mc:Fallback>
            <p:pic>
              <p:nvPicPr>
                <p:cNvPr id="188" name="Freihand 187">
                  <a:extLst>
                    <a:ext uri="{FF2B5EF4-FFF2-40B4-BE49-F238E27FC236}">
                      <a16:creationId xmlns:a16="http://schemas.microsoft.com/office/drawing/2014/main" id="{D1FE8010-C69A-0455-C9DC-64B48B7466F4}"/>
                    </a:ext>
                  </a:extLst>
                </p:cNvPr>
                <p:cNvPicPr/>
                <p:nvPr/>
              </p:nvPicPr>
              <p:blipFill>
                <a:blip r:embed="rId306"/>
                <a:stretch>
                  <a:fillRect/>
                </a:stretch>
              </p:blipFill>
              <p:spPr>
                <a:xfrm>
                  <a:off x="4130149" y="4358782"/>
                  <a:ext cx="2203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0" name="Freihand 189">
                  <a:extLst>
                    <a:ext uri="{FF2B5EF4-FFF2-40B4-BE49-F238E27FC236}">
                      <a16:creationId xmlns:a16="http://schemas.microsoft.com/office/drawing/2014/main" id="{E9DCEA88-54AA-36B3-2C2D-A5AE3162F485}"/>
                    </a:ext>
                  </a:extLst>
                </p14:cNvPr>
                <p14:cNvContentPartPr/>
                <p14:nvPr/>
              </p14:nvContentPartPr>
              <p14:xfrm>
                <a:off x="3622549" y="3420262"/>
                <a:ext cx="320760" cy="732600"/>
              </p14:xfrm>
            </p:contentPart>
          </mc:Choice>
          <mc:Fallback>
            <p:pic>
              <p:nvPicPr>
                <p:cNvPr id="190" name="Freihand 189">
                  <a:extLst>
                    <a:ext uri="{FF2B5EF4-FFF2-40B4-BE49-F238E27FC236}">
                      <a16:creationId xmlns:a16="http://schemas.microsoft.com/office/drawing/2014/main" id="{E9DCEA88-54AA-36B3-2C2D-A5AE3162F485}"/>
                    </a:ext>
                  </a:extLst>
                </p:cNvPr>
                <p:cNvPicPr/>
                <p:nvPr/>
              </p:nvPicPr>
              <p:blipFill>
                <a:blip r:embed="rId308"/>
                <a:stretch>
                  <a:fillRect/>
                </a:stretch>
              </p:blipFill>
              <p:spPr>
                <a:xfrm>
                  <a:off x="3613909" y="3411622"/>
                  <a:ext cx="33840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Freihand 191">
                  <a:extLst>
                    <a:ext uri="{FF2B5EF4-FFF2-40B4-BE49-F238E27FC236}">
                      <a16:creationId xmlns:a16="http://schemas.microsoft.com/office/drawing/2014/main" id="{0CB25331-8913-504B-0886-CF609FDFBB13}"/>
                    </a:ext>
                  </a:extLst>
                </p14:cNvPr>
                <p14:cNvContentPartPr/>
                <p14:nvPr/>
              </p14:nvContentPartPr>
              <p14:xfrm>
                <a:off x="2957989" y="2876662"/>
                <a:ext cx="101520" cy="201600"/>
              </p14:xfrm>
            </p:contentPart>
          </mc:Choice>
          <mc:Fallback>
            <p:pic>
              <p:nvPicPr>
                <p:cNvPr id="192" name="Freihand 191">
                  <a:extLst>
                    <a:ext uri="{FF2B5EF4-FFF2-40B4-BE49-F238E27FC236}">
                      <a16:creationId xmlns:a16="http://schemas.microsoft.com/office/drawing/2014/main" id="{0CB25331-8913-504B-0886-CF609FDFBB13}"/>
                    </a:ext>
                  </a:extLst>
                </p:cNvPr>
                <p:cNvPicPr/>
                <p:nvPr/>
              </p:nvPicPr>
              <p:blipFill>
                <a:blip r:embed="rId310"/>
                <a:stretch>
                  <a:fillRect/>
                </a:stretch>
              </p:blipFill>
              <p:spPr>
                <a:xfrm>
                  <a:off x="2949349" y="2867662"/>
                  <a:ext cx="119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Freihand 192">
                  <a:extLst>
                    <a:ext uri="{FF2B5EF4-FFF2-40B4-BE49-F238E27FC236}">
                      <a16:creationId xmlns:a16="http://schemas.microsoft.com/office/drawing/2014/main" id="{61E22F16-B5BE-0C6A-D599-376E8D7DFE87}"/>
                    </a:ext>
                  </a:extLst>
                </p14:cNvPr>
                <p14:cNvContentPartPr/>
                <p14:nvPr/>
              </p14:nvContentPartPr>
              <p14:xfrm>
                <a:off x="3149869" y="2667862"/>
                <a:ext cx="625320" cy="340920"/>
              </p14:xfrm>
            </p:contentPart>
          </mc:Choice>
          <mc:Fallback>
            <p:pic>
              <p:nvPicPr>
                <p:cNvPr id="193" name="Freihand 192">
                  <a:extLst>
                    <a:ext uri="{FF2B5EF4-FFF2-40B4-BE49-F238E27FC236}">
                      <a16:creationId xmlns:a16="http://schemas.microsoft.com/office/drawing/2014/main" id="{61E22F16-B5BE-0C6A-D599-376E8D7DFE87}"/>
                    </a:ext>
                  </a:extLst>
                </p:cNvPr>
                <p:cNvPicPr/>
                <p:nvPr/>
              </p:nvPicPr>
              <p:blipFill>
                <a:blip r:embed="rId312"/>
                <a:stretch>
                  <a:fillRect/>
                </a:stretch>
              </p:blipFill>
              <p:spPr>
                <a:xfrm>
                  <a:off x="3141229" y="2659222"/>
                  <a:ext cx="6429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4" name="Freihand 193">
                  <a:extLst>
                    <a:ext uri="{FF2B5EF4-FFF2-40B4-BE49-F238E27FC236}">
                      <a16:creationId xmlns:a16="http://schemas.microsoft.com/office/drawing/2014/main" id="{D82C02BB-DD11-2A6C-B4FD-27B10089CB29}"/>
                    </a:ext>
                  </a:extLst>
                </p14:cNvPr>
                <p14:cNvContentPartPr/>
                <p14:nvPr/>
              </p14:nvContentPartPr>
              <p14:xfrm>
                <a:off x="3737749" y="2721142"/>
                <a:ext cx="3960" cy="39960"/>
              </p14:xfrm>
            </p:contentPart>
          </mc:Choice>
          <mc:Fallback>
            <p:pic>
              <p:nvPicPr>
                <p:cNvPr id="194" name="Freihand 193">
                  <a:extLst>
                    <a:ext uri="{FF2B5EF4-FFF2-40B4-BE49-F238E27FC236}">
                      <a16:creationId xmlns:a16="http://schemas.microsoft.com/office/drawing/2014/main" id="{D82C02BB-DD11-2A6C-B4FD-27B10089CB29}"/>
                    </a:ext>
                  </a:extLst>
                </p:cNvPr>
                <p:cNvPicPr/>
                <p:nvPr/>
              </p:nvPicPr>
              <p:blipFill>
                <a:blip r:embed="rId314"/>
                <a:stretch>
                  <a:fillRect/>
                </a:stretch>
              </p:blipFill>
              <p:spPr>
                <a:xfrm>
                  <a:off x="3728749" y="2712502"/>
                  <a:ext cx="21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5" name="Freihand 194">
                  <a:extLst>
                    <a:ext uri="{FF2B5EF4-FFF2-40B4-BE49-F238E27FC236}">
                      <a16:creationId xmlns:a16="http://schemas.microsoft.com/office/drawing/2014/main" id="{3AA296D3-4C76-679F-F8C6-A0B440C85311}"/>
                    </a:ext>
                  </a:extLst>
                </p14:cNvPr>
                <p14:cNvContentPartPr/>
                <p14:nvPr/>
              </p14:nvContentPartPr>
              <p14:xfrm>
                <a:off x="3837829" y="2694502"/>
                <a:ext cx="297000" cy="135720"/>
              </p14:xfrm>
            </p:contentPart>
          </mc:Choice>
          <mc:Fallback>
            <p:pic>
              <p:nvPicPr>
                <p:cNvPr id="195" name="Freihand 194">
                  <a:extLst>
                    <a:ext uri="{FF2B5EF4-FFF2-40B4-BE49-F238E27FC236}">
                      <a16:creationId xmlns:a16="http://schemas.microsoft.com/office/drawing/2014/main" id="{3AA296D3-4C76-679F-F8C6-A0B440C85311}"/>
                    </a:ext>
                  </a:extLst>
                </p:cNvPr>
                <p:cNvPicPr/>
                <p:nvPr/>
              </p:nvPicPr>
              <p:blipFill>
                <a:blip r:embed="rId316"/>
                <a:stretch>
                  <a:fillRect/>
                </a:stretch>
              </p:blipFill>
              <p:spPr>
                <a:xfrm>
                  <a:off x="3828829" y="2685502"/>
                  <a:ext cx="314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6" name="Freihand 195">
                  <a:extLst>
                    <a:ext uri="{FF2B5EF4-FFF2-40B4-BE49-F238E27FC236}">
                      <a16:creationId xmlns:a16="http://schemas.microsoft.com/office/drawing/2014/main" id="{C31B9B67-816B-56EE-3EDE-CAC3167886F9}"/>
                    </a:ext>
                  </a:extLst>
                </p14:cNvPr>
                <p14:cNvContentPartPr/>
                <p14:nvPr/>
              </p14:nvContentPartPr>
              <p14:xfrm>
                <a:off x="4167949" y="2656702"/>
                <a:ext cx="114120" cy="117000"/>
              </p14:xfrm>
            </p:contentPart>
          </mc:Choice>
          <mc:Fallback>
            <p:pic>
              <p:nvPicPr>
                <p:cNvPr id="196" name="Freihand 195">
                  <a:extLst>
                    <a:ext uri="{FF2B5EF4-FFF2-40B4-BE49-F238E27FC236}">
                      <a16:creationId xmlns:a16="http://schemas.microsoft.com/office/drawing/2014/main" id="{C31B9B67-816B-56EE-3EDE-CAC3167886F9}"/>
                    </a:ext>
                  </a:extLst>
                </p:cNvPr>
                <p:cNvPicPr/>
                <p:nvPr/>
              </p:nvPicPr>
              <p:blipFill>
                <a:blip r:embed="rId318"/>
                <a:stretch>
                  <a:fillRect/>
                </a:stretch>
              </p:blipFill>
              <p:spPr>
                <a:xfrm>
                  <a:off x="4158949" y="2648062"/>
                  <a:ext cx="131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Freihand 196">
                  <a:extLst>
                    <a:ext uri="{FF2B5EF4-FFF2-40B4-BE49-F238E27FC236}">
                      <a16:creationId xmlns:a16="http://schemas.microsoft.com/office/drawing/2014/main" id="{B895531C-4759-4E1D-43C3-308891799DE9}"/>
                    </a:ext>
                  </a:extLst>
                </p14:cNvPr>
                <p14:cNvContentPartPr/>
                <p14:nvPr/>
              </p14:nvContentPartPr>
              <p14:xfrm>
                <a:off x="4495189" y="2447902"/>
                <a:ext cx="88200" cy="293400"/>
              </p14:xfrm>
            </p:contentPart>
          </mc:Choice>
          <mc:Fallback>
            <p:pic>
              <p:nvPicPr>
                <p:cNvPr id="197" name="Freihand 196">
                  <a:extLst>
                    <a:ext uri="{FF2B5EF4-FFF2-40B4-BE49-F238E27FC236}">
                      <a16:creationId xmlns:a16="http://schemas.microsoft.com/office/drawing/2014/main" id="{B895531C-4759-4E1D-43C3-308891799DE9}"/>
                    </a:ext>
                  </a:extLst>
                </p:cNvPr>
                <p:cNvPicPr/>
                <p:nvPr/>
              </p:nvPicPr>
              <p:blipFill>
                <a:blip r:embed="rId320"/>
                <a:stretch>
                  <a:fillRect/>
                </a:stretch>
              </p:blipFill>
              <p:spPr>
                <a:xfrm>
                  <a:off x="4486549" y="2438902"/>
                  <a:ext cx="1058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8" name="Freihand 197">
                  <a:extLst>
                    <a:ext uri="{FF2B5EF4-FFF2-40B4-BE49-F238E27FC236}">
                      <a16:creationId xmlns:a16="http://schemas.microsoft.com/office/drawing/2014/main" id="{12F754AE-993F-C2CC-22AE-46C340A91F78}"/>
                    </a:ext>
                  </a:extLst>
                </p14:cNvPr>
                <p14:cNvContentPartPr/>
                <p14:nvPr/>
              </p14:nvContentPartPr>
              <p14:xfrm>
                <a:off x="4625149" y="2471662"/>
                <a:ext cx="636480" cy="351360"/>
              </p14:xfrm>
            </p:contentPart>
          </mc:Choice>
          <mc:Fallback>
            <p:pic>
              <p:nvPicPr>
                <p:cNvPr id="198" name="Freihand 197">
                  <a:extLst>
                    <a:ext uri="{FF2B5EF4-FFF2-40B4-BE49-F238E27FC236}">
                      <a16:creationId xmlns:a16="http://schemas.microsoft.com/office/drawing/2014/main" id="{12F754AE-993F-C2CC-22AE-46C340A91F78}"/>
                    </a:ext>
                  </a:extLst>
                </p:cNvPr>
                <p:cNvPicPr/>
                <p:nvPr/>
              </p:nvPicPr>
              <p:blipFill>
                <a:blip r:embed="rId322"/>
                <a:stretch>
                  <a:fillRect/>
                </a:stretch>
              </p:blipFill>
              <p:spPr>
                <a:xfrm>
                  <a:off x="4616509" y="2462662"/>
                  <a:ext cx="6541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9" name="Freihand 198">
                  <a:extLst>
                    <a:ext uri="{FF2B5EF4-FFF2-40B4-BE49-F238E27FC236}">
                      <a16:creationId xmlns:a16="http://schemas.microsoft.com/office/drawing/2014/main" id="{EF722B0D-E764-724C-FF65-406FD7B76FBF}"/>
                    </a:ext>
                  </a:extLst>
                </p14:cNvPr>
                <p14:cNvContentPartPr/>
                <p14:nvPr/>
              </p14:nvContentPartPr>
              <p14:xfrm>
                <a:off x="5438749" y="2431702"/>
                <a:ext cx="306000" cy="238680"/>
              </p14:xfrm>
            </p:contentPart>
          </mc:Choice>
          <mc:Fallback>
            <p:pic>
              <p:nvPicPr>
                <p:cNvPr id="199" name="Freihand 198">
                  <a:extLst>
                    <a:ext uri="{FF2B5EF4-FFF2-40B4-BE49-F238E27FC236}">
                      <a16:creationId xmlns:a16="http://schemas.microsoft.com/office/drawing/2014/main" id="{EF722B0D-E764-724C-FF65-406FD7B76FBF}"/>
                    </a:ext>
                  </a:extLst>
                </p:cNvPr>
                <p:cNvPicPr/>
                <p:nvPr/>
              </p:nvPicPr>
              <p:blipFill>
                <a:blip r:embed="rId324"/>
                <a:stretch>
                  <a:fillRect/>
                </a:stretch>
              </p:blipFill>
              <p:spPr>
                <a:xfrm>
                  <a:off x="5430109" y="2423062"/>
                  <a:ext cx="3236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0" name="Freihand 199">
                  <a:extLst>
                    <a:ext uri="{FF2B5EF4-FFF2-40B4-BE49-F238E27FC236}">
                      <a16:creationId xmlns:a16="http://schemas.microsoft.com/office/drawing/2014/main" id="{13DBABC8-613F-BA9E-CEC3-170B8AA94929}"/>
                    </a:ext>
                  </a:extLst>
                </p14:cNvPr>
                <p14:cNvContentPartPr/>
                <p14:nvPr/>
              </p14:nvContentPartPr>
              <p14:xfrm>
                <a:off x="5712349" y="2403982"/>
                <a:ext cx="30240" cy="33480"/>
              </p14:xfrm>
            </p:contentPart>
          </mc:Choice>
          <mc:Fallback>
            <p:pic>
              <p:nvPicPr>
                <p:cNvPr id="200" name="Freihand 199">
                  <a:extLst>
                    <a:ext uri="{FF2B5EF4-FFF2-40B4-BE49-F238E27FC236}">
                      <a16:creationId xmlns:a16="http://schemas.microsoft.com/office/drawing/2014/main" id="{13DBABC8-613F-BA9E-CEC3-170B8AA94929}"/>
                    </a:ext>
                  </a:extLst>
                </p:cNvPr>
                <p:cNvPicPr/>
                <p:nvPr/>
              </p:nvPicPr>
              <p:blipFill>
                <a:blip r:embed="rId326"/>
                <a:stretch>
                  <a:fillRect/>
                </a:stretch>
              </p:blipFill>
              <p:spPr>
                <a:xfrm>
                  <a:off x="5703709" y="2394982"/>
                  <a:ext cx="47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1" name="Freihand 200">
                  <a:extLst>
                    <a:ext uri="{FF2B5EF4-FFF2-40B4-BE49-F238E27FC236}">
                      <a16:creationId xmlns:a16="http://schemas.microsoft.com/office/drawing/2014/main" id="{33BE5EFB-74C0-124F-1667-14262201C72F}"/>
                    </a:ext>
                  </a:extLst>
                </p14:cNvPr>
                <p14:cNvContentPartPr/>
                <p14:nvPr/>
              </p14:nvContentPartPr>
              <p14:xfrm>
                <a:off x="5846989" y="2374102"/>
                <a:ext cx="177480" cy="191880"/>
              </p14:xfrm>
            </p:contentPart>
          </mc:Choice>
          <mc:Fallback>
            <p:pic>
              <p:nvPicPr>
                <p:cNvPr id="201" name="Freihand 200">
                  <a:extLst>
                    <a:ext uri="{FF2B5EF4-FFF2-40B4-BE49-F238E27FC236}">
                      <a16:creationId xmlns:a16="http://schemas.microsoft.com/office/drawing/2014/main" id="{33BE5EFB-74C0-124F-1667-14262201C72F}"/>
                    </a:ext>
                  </a:extLst>
                </p:cNvPr>
                <p:cNvPicPr/>
                <p:nvPr/>
              </p:nvPicPr>
              <p:blipFill>
                <a:blip r:embed="rId328"/>
                <a:stretch>
                  <a:fillRect/>
                </a:stretch>
              </p:blipFill>
              <p:spPr>
                <a:xfrm>
                  <a:off x="5838349" y="2365102"/>
                  <a:ext cx="195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2" name="Freihand 201">
                  <a:extLst>
                    <a:ext uri="{FF2B5EF4-FFF2-40B4-BE49-F238E27FC236}">
                      <a16:creationId xmlns:a16="http://schemas.microsoft.com/office/drawing/2014/main" id="{9801113F-891A-EB6E-4BEC-E7ECCF2FFD34}"/>
                    </a:ext>
                  </a:extLst>
                </p14:cNvPr>
                <p14:cNvContentPartPr/>
                <p14:nvPr/>
              </p14:nvContentPartPr>
              <p14:xfrm>
                <a:off x="6063349" y="2326222"/>
                <a:ext cx="224640" cy="203040"/>
              </p14:xfrm>
            </p:contentPart>
          </mc:Choice>
          <mc:Fallback>
            <p:pic>
              <p:nvPicPr>
                <p:cNvPr id="202" name="Freihand 201">
                  <a:extLst>
                    <a:ext uri="{FF2B5EF4-FFF2-40B4-BE49-F238E27FC236}">
                      <a16:creationId xmlns:a16="http://schemas.microsoft.com/office/drawing/2014/main" id="{9801113F-891A-EB6E-4BEC-E7ECCF2FFD34}"/>
                    </a:ext>
                  </a:extLst>
                </p:cNvPr>
                <p:cNvPicPr/>
                <p:nvPr/>
              </p:nvPicPr>
              <p:blipFill>
                <a:blip r:embed="rId330"/>
                <a:stretch>
                  <a:fillRect/>
                </a:stretch>
              </p:blipFill>
              <p:spPr>
                <a:xfrm>
                  <a:off x="6054349" y="2317582"/>
                  <a:ext cx="242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4" name="Freihand 203">
                  <a:extLst>
                    <a:ext uri="{FF2B5EF4-FFF2-40B4-BE49-F238E27FC236}">
                      <a16:creationId xmlns:a16="http://schemas.microsoft.com/office/drawing/2014/main" id="{605841B4-8629-D858-685C-C8F466A0E0F1}"/>
                    </a:ext>
                  </a:extLst>
                </p14:cNvPr>
                <p14:cNvContentPartPr/>
                <p14:nvPr/>
              </p14:nvContentPartPr>
              <p14:xfrm>
                <a:off x="6457549" y="2403982"/>
                <a:ext cx="195480" cy="168840"/>
              </p14:xfrm>
            </p:contentPart>
          </mc:Choice>
          <mc:Fallback>
            <p:pic>
              <p:nvPicPr>
                <p:cNvPr id="204" name="Freihand 203">
                  <a:extLst>
                    <a:ext uri="{FF2B5EF4-FFF2-40B4-BE49-F238E27FC236}">
                      <a16:creationId xmlns:a16="http://schemas.microsoft.com/office/drawing/2014/main" id="{605841B4-8629-D858-685C-C8F466A0E0F1}"/>
                    </a:ext>
                  </a:extLst>
                </p:cNvPr>
                <p:cNvPicPr/>
                <p:nvPr/>
              </p:nvPicPr>
              <p:blipFill>
                <a:blip r:embed="rId332"/>
                <a:stretch>
                  <a:fillRect/>
                </a:stretch>
              </p:blipFill>
              <p:spPr>
                <a:xfrm>
                  <a:off x="6448909" y="2394982"/>
                  <a:ext cx="213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5" name="Freihand 204">
                  <a:extLst>
                    <a:ext uri="{FF2B5EF4-FFF2-40B4-BE49-F238E27FC236}">
                      <a16:creationId xmlns:a16="http://schemas.microsoft.com/office/drawing/2014/main" id="{41C9FCA4-1BE8-13A1-52F1-9C4B1C4A3069}"/>
                    </a:ext>
                  </a:extLst>
                </p14:cNvPr>
                <p14:cNvContentPartPr/>
                <p14:nvPr/>
              </p14:nvContentPartPr>
              <p14:xfrm>
                <a:off x="6654109" y="2508022"/>
                <a:ext cx="133560" cy="77400"/>
              </p14:xfrm>
            </p:contentPart>
          </mc:Choice>
          <mc:Fallback>
            <p:pic>
              <p:nvPicPr>
                <p:cNvPr id="205" name="Freihand 204">
                  <a:extLst>
                    <a:ext uri="{FF2B5EF4-FFF2-40B4-BE49-F238E27FC236}">
                      <a16:creationId xmlns:a16="http://schemas.microsoft.com/office/drawing/2014/main" id="{41C9FCA4-1BE8-13A1-52F1-9C4B1C4A3069}"/>
                    </a:ext>
                  </a:extLst>
                </p:cNvPr>
                <p:cNvPicPr/>
                <p:nvPr/>
              </p:nvPicPr>
              <p:blipFill>
                <a:blip r:embed="rId334"/>
                <a:stretch>
                  <a:fillRect/>
                </a:stretch>
              </p:blipFill>
              <p:spPr>
                <a:xfrm>
                  <a:off x="6645109" y="2499382"/>
                  <a:ext cx="151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6" name="Freihand 205">
                  <a:extLst>
                    <a:ext uri="{FF2B5EF4-FFF2-40B4-BE49-F238E27FC236}">
                      <a16:creationId xmlns:a16="http://schemas.microsoft.com/office/drawing/2014/main" id="{5149501C-5D7A-0584-DA80-62BD7851FDE5}"/>
                    </a:ext>
                  </a:extLst>
                </p14:cNvPr>
                <p14:cNvContentPartPr/>
                <p14:nvPr/>
              </p14:nvContentPartPr>
              <p14:xfrm>
                <a:off x="6780109" y="2374102"/>
                <a:ext cx="84240" cy="216720"/>
              </p14:xfrm>
            </p:contentPart>
          </mc:Choice>
          <mc:Fallback>
            <p:pic>
              <p:nvPicPr>
                <p:cNvPr id="206" name="Freihand 205">
                  <a:extLst>
                    <a:ext uri="{FF2B5EF4-FFF2-40B4-BE49-F238E27FC236}">
                      <a16:creationId xmlns:a16="http://schemas.microsoft.com/office/drawing/2014/main" id="{5149501C-5D7A-0584-DA80-62BD7851FDE5}"/>
                    </a:ext>
                  </a:extLst>
                </p:cNvPr>
                <p:cNvPicPr/>
                <p:nvPr/>
              </p:nvPicPr>
              <p:blipFill>
                <a:blip r:embed="rId336"/>
                <a:stretch>
                  <a:fillRect/>
                </a:stretch>
              </p:blipFill>
              <p:spPr>
                <a:xfrm>
                  <a:off x="6771469" y="2365102"/>
                  <a:ext cx="1018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7" name="Freihand 206">
                  <a:extLst>
                    <a:ext uri="{FF2B5EF4-FFF2-40B4-BE49-F238E27FC236}">
                      <a16:creationId xmlns:a16="http://schemas.microsoft.com/office/drawing/2014/main" id="{7A848566-5806-6B3A-7201-115DD77179DA}"/>
                    </a:ext>
                  </a:extLst>
                </p14:cNvPr>
                <p14:cNvContentPartPr/>
                <p14:nvPr/>
              </p14:nvContentPartPr>
              <p14:xfrm>
                <a:off x="6908629" y="2487862"/>
                <a:ext cx="134280" cy="94680"/>
              </p14:xfrm>
            </p:contentPart>
          </mc:Choice>
          <mc:Fallback>
            <p:pic>
              <p:nvPicPr>
                <p:cNvPr id="207" name="Freihand 206">
                  <a:extLst>
                    <a:ext uri="{FF2B5EF4-FFF2-40B4-BE49-F238E27FC236}">
                      <a16:creationId xmlns:a16="http://schemas.microsoft.com/office/drawing/2014/main" id="{7A848566-5806-6B3A-7201-115DD77179DA}"/>
                    </a:ext>
                  </a:extLst>
                </p:cNvPr>
                <p:cNvPicPr/>
                <p:nvPr/>
              </p:nvPicPr>
              <p:blipFill>
                <a:blip r:embed="rId338"/>
                <a:stretch>
                  <a:fillRect/>
                </a:stretch>
              </p:blipFill>
              <p:spPr>
                <a:xfrm>
                  <a:off x="6899629" y="2479222"/>
                  <a:ext cx="151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8" name="Freihand 207">
                  <a:extLst>
                    <a:ext uri="{FF2B5EF4-FFF2-40B4-BE49-F238E27FC236}">
                      <a16:creationId xmlns:a16="http://schemas.microsoft.com/office/drawing/2014/main" id="{994213AB-F133-9835-CB90-212B3FABF05B}"/>
                    </a:ext>
                  </a:extLst>
                </p14:cNvPr>
                <p14:cNvContentPartPr/>
                <p14:nvPr/>
              </p14:nvContentPartPr>
              <p14:xfrm>
                <a:off x="3900109" y="3066382"/>
                <a:ext cx="198000" cy="223560"/>
              </p14:xfrm>
            </p:contentPart>
          </mc:Choice>
          <mc:Fallback>
            <p:pic>
              <p:nvPicPr>
                <p:cNvPr id="208" name="Freihand 207">
                  <a:extLst>
                    <a:ext uri="{FF2B5EF4-FFF2-40B4-BE49-F238E27FC236}">
                      <a16:creationId xmlns:a16="http://schemas.microsoft.com/office/drawing/2014/main" id="{994213AB-F133-9835-CB90-212B3FABF05B}"/>
                    </a:ext>
                  </a:extLst>
                </p:cNvPr>
                <p:cNvPicPr/>
                <p:nvPr/>
              </p:nvPicPr>
              <p:blipFill>
                <a:blip r:embed="rId340"/>
                <a:stretch>
                  <a:fillRect/>
                </a:stretch>
              </p:blipFill>
              <p:spPr>
                <a:xfrm>
                  <a:off x="3891109" y="3057382"/>
                  <a:ext cx="2156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9" name="Freihand 208">
                  <a:extLst>
                    <a:ext uri="{FF2B5EF4-FFF2-40B4-BE49-F238E27FC236}">
                      <a16:creationId xmlns:a16="http://schemas.microsoft.com/office/drawing/2014/main" id="{E022B539-559D-9DDB-AE06-F746B5357E51}"/>
                    </a:ext>
                  </a:extLst>
                </p14:cNvPr>
                <p14:cNvContentPartPr/>
                <p14:nvPr/>
              </p14:nvContentPartPr>
              <p14:xfrm>
                <a:off x="4314829" y="3019942"/>
                <a:ext cx="141480" cy="225000"/>
              </p14:xfrm>
            </p:contentPart>
          </mc:Choice>
          <mc:Fallback>
            <p:pic>
              <p:nvPicPr>
                <p:cNvPr id="209" name="Freihand 208">
                  <a:extLst>
                    <a:ext uri="{FF2B5EF4-FFF2-40B4-BE49-F238E27FC236}">
                      <a16:creationId xmlns:a16="http://schemas.microsoft.com/office/drawing/2014/main" id="{E022B539-559D-9DDB-AE06-F746B5357E51}"/>
                    </a:ext>
                  </a:extLst>
                </p:cNvPr>
                <p:cNvPicPr/>
                <p:nvPr/>
              </p:nvPicPr>
              <p:blipFill>
                <a:blip r:embed="rId342"/>
                <a:stretch>
                  <a:fillRect/>
                </a:stretch>
              </p:blipFill>
              <p:spPr>
                <a:xfrm>
                  <a:off x="4305829" y="3011302"/>
                  <a:ext cx="1591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0" name="Freihand 209">
                  <a:extLst>
                    <a:ext uri="{FF2B5EF4-FFF2-40B4-BE49-F238E27FC236}">
                      <a16:creationId xmlns:a16="http://schemas.microsoft.com/office/drawing/2014/main" id="{0690C41B-9E3D-966F-F57B-0404F2E1A7CF}"/>
                    </a:ext>
                  </a:extLst>
                </p14:cNvPr>
                <p14:cNvContentPartPr/>
                <p14:nvPr/>
              </p14:nvContentPartPr>
              <p14:xfrm>
                <a:off x="4604629" y="3027142"/>
                <a:ext cx="10080" cy="226800"/>
              </p14:xfrm>
            </p:contentPart>
          </mc:Choice>
          <mc:Fallback>
            <p:pic>
              <p:nvPicPr>
                <p:cNvPr id="210" name="Freihand 209">
                  <a:extLst>
                    <a:ext uri="{FF2B5EF4-FFF2-40B4-BE49-F238E27FC236}">
                      <a16:creationId xmlns:a16="http://schemas.microsoft.com/office/drawing/2014/main" id="{0690C41B-9E3D-966F-F57B-0404F2E1A7CF}"/>
                    </a:ext>
                  </a:extLst>
                </p:cNvPr>
                <p:cNvPicPr/>
                <p:nvPr/>
              </p:nvPicPr>
              <p:blipFill>
                <a:blip r:embed="rId344"/>
                <a:stretch>
                  <a:fillRect/>
                </a:stretch>
              </p:blipFill>
              <p:spPr>
                <a:xfrm>
                  <a:off x="4595629" y="3018502"/>
                  <a:ext cx="27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 name="Freihand 210">
                  <a:extLst>
                    <a:ext uri="{FF2B5EF4-FFF2-40B4-BE49-F238E27FC236}">
                      <a16:creationId xmlns:a16="http://schemas.microsoft.com/office/drawing/2014/main" id="{81C711E7-8E68-DC9B-2CD0-5B7190EDC821}"/>
                    </a:ext>
                  </a:extLst>
                </p14:cNvPr>
                <p14:cNvContentPartPr/>
                <p14:nvPr/>
              </p14:nvContentPartPr>
              <p14:xfrm>
                <a:off x="4526509" y="3000862"/>
                <a:ext cx="446040" cy="268200"/>
              </p14:xfrm>
            </p:contentPart>
          </mc:Choice>
          <mc:Fallback>
            <p:pic>
              <p:nvPicPr>
                <p:cNvPr id="211" name="Freihand 210">
                  <a:extLst>
                    <a:ext uri="{FF2B5EF4-FFF2-40B4-BE49-F238E27FC236}">
                      <a16:creationId xmlns:a16="http://schemas.microsoft.com/office/drawing/2014/main" id="{81C711E7-8E68-DC9B-2CD0-5B7190EDC821}"/>
                    </a:ext>
                  </a:extLst>
                </p:cNvPr>
                <p:cNvPicPr/>
                <p:nvPr/>
              </p:nvPicPr>
              <p:blipFill>
                <a:blip r:embed="rId346"/>
                <a:stretch>
                  <a:fillRect/>
                </a:stretch>
              </p:blipFill>
              <p:spPr>
                <a:xfrm>
                  <a:off x="4517869" y="2991862"/>
                  <a:ext cx="463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2" name="Freihand 211">
                  <a:extLst>
                    <a:ext uri="{FF2B5EF4-FFF2-40B4-BE49-F238E27FC236}">
                      <a16:creationId xmlns:a16="http://schemas.microsoft.com/office/drawing/2014/main" id="{8300A973-2D4D-7BF5-C147-BF24CAABC621}"/>
                    </a:ext>
                  </a:extLst>
                </p14:cNvPr>
                <p14:cNvContentPartPr/>
                <p14:nvPr/>
              </p14:nvContentPartPr>
              <p14:xfrm>
                <a:off x="5046709" y="3063142"/>
                <a:ext cx="123840" cy="199080"/>
              </p14:xfrm>
            </p:contentPart>
          </mc:Choice>
          <mc:Fallback>
            <p:pic>
              <p:nvPicPr>
                <p:cNvPr id="212" name="Freihand 211">
                  <a:extLst>
                    <a:ext uri="{FF2B5EF4-FFF2-40B4-BE49-F238E27FC236}">
                      <a16:creationId xmlns:a16="http://schemas.microsoft.com/office/drawing/2014/main" id="{8300A973-2D4D-7BF5-C147-BF24CAABC621}"/>
                    </a:ext>
                  </a:extLst>
                </p:cNvPr>
                <p:cNvPicPr/>
                <p:nvPr/>
              </p:nvPicPr>
              <p:blipFill>
                <a:blip r:embed="rId348"/>
                <a:stretch>
                  <a:fillRect/>
                </a:stretch>
              </p:blipFill>
              <p:spPr>
                <a:xfrm>
                  <a:off x="5038069" y="3054502"/>
                  <a:ext cx="141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3" name="Freihand 212">
                  <a:extLst>
                    <a:ext uri="{FF2B5EF4-FFF2-40B4-BE49-F238E27FC236}">
                      <a16:creationId xmlns:a16="http://schemas.microsoft.com/office/drawing/2014/main" id="{8C94740A-C466-DCEA-171A-8C69DB6E1FE0}"/>
                    </a:ext>
                  </a:extLst>
                </p14:cNvPr>
                <p14:cNvContentPartPr/>
                <p14:nvPr/>
              </p14:nvContentPartPr>
              <p14:xfrm>
                <a:off x="5315989" y="2975302"/>
                <a:ext cx="158760" cy="236880"/>
              </p14:xfrm>
            </p:contentPart>
          </mc:Choice>
          <mc:Fallback>
            <p:pic>
              <p:nvPicPr>
                <p:cNvPr id="213" name="Freihand 212">
                  <a:extLst>
                    <a:ext uri="{FF2B5EF4-FFF2-40B4-BE49-F238E27FC236}">
                      <a16:creationId xmlns:a16="http://schemas.microsoft.com/office/drawing/2014/main" id="{8C94740A-C466-DCEA-171A-8C69DB6E1FE0}"/>
                    </a:ext>
                  </a:extLst>
                </p:cNvPr>
                <p:cNvPicPr/>
                <p:nvPr/>
              </p:nvPicPr>
              <p:blipFill>
                <a:blip r:embed="rId350"/>
                <a:stretch>
                  <a:fillRect/>
                </a:stretch>
              </p:blipFill>
              <p:spPr>
                <a:xfrm>
                  <a:off x="5307349" y="2966302"/>
                  <a:ext cx="176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4" name="Freihand 213">
                  <a:extLst>
                    <a:ext uri="{FF2B5EF4-FFF2-40B4-BE49-F238E27FC236}">
                      <a16:creationId xmlns:a16="http://schemas.microsoft.com/office/drawing/2014/main" id="{491AEC28-7032-698F-0A08-E83C5FF55A20}"/>
                    </a:ext>
                  </a:extLst>
                </p14:cNvPr>
                <p14:cNvContentPartPr/>
                <p14:nvPr/>
              </p14:nvContentPartPr>
              <p14:xfrm>
                <a:off x="5525869" y="3059182"/>
                <a:ext cx="140400" cy="148680"/>
              </p14:xfrm>
            </p:contentPart>
          </mc:Choice>
          <mc:Fallback>
            <p:pic>
              <p:nvPicPr>
                <p:cNvPr id="214" name="Freihand 213">
                  <a:extLst>
                    <a:ext uri="{FF2B5EF4-FFF2-40B4-BE49-F238E27FC236}">
                      <a16:creationId xmlns:a16="http://schemas.microsoft.com/office/drawing/2014/main" id="{491AEC28-7032-698F-0A08-E83C5FF55A20}"/>
                    </a:ext>
                  </a:extLst>
                </p:cNvPr>
                <p:cNvPicPr/>
                <p:nvPr/>
              </p:nvPicPr>
              <p:blipFill>
                <a:blip r:embed="rId352"/>
                <a:stretch>
                  <a:fillRect/>
                </a:stretch>
              </p:blipFill>
              <p:spPr>
                <a:xfrm>
                  <a:off x="5517229" y="3050182"/>
                  <a:ext cx="158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5" name="Freihand 214">
                  <a:extLst>
                    <a:ext uri="{FF2B5EF4-FFF2-40B4-BE49-F238E27FC236}">
                      <a16:creationId xmlns:a16="http://schemas.microsoft.com/office/drawing/2014/main" id="{984A244E-F12E-1D1B-570C-C1B760AE21E1}"/>
                    </a:ext>
                  </a:extLst>
                </p14:cNvPr>
                <p14:cNvContentPartPr/>
                <p14:nvPr/>
              </p14:nvContentPartPr>
              <p14:xfrm>
                <a:off x="5655829" y="2897542"/>
                <a:ext cx="74160" cy="316080"/>
              </p14:xfrm>
            </p:contentPart>
          </mc:Choice>
          <mc:Fallback>
            <p:pic>
              <p:nvPicPr>
                <p:cNvPr id="215" name="Freihand 214">
                  <a:extLst>
                    <a:ext uri="{FF2B5EF4-FFF2-40B4-BE49-F238E27FC236}">
                      <a16:creationId xmlns:a16="http://schemas.microsoft.com/office/drawing/2014/main" id="{984A244E-F12E-1D1B-570C-C1B760AE21E1}"/>
                    </a:ext>
                  </a:extLst>
                </p:cNvPr>
                <p:cNvPicPr/>
                <p:nvPr/>
              </p:nvPicPr>
              <p:blipFill>
                <a:blip r:embed="rId354"/>
                <a:stretch>
                  <a:fillRect/>
                </a:stretch>
              </p:blipFill>
              <p:spPr>
                <a:xfrm>
                  <a:off x="5647189" y="2888902"/>
                  <a:ext cx="918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2B73BA3C-CCF5-4D17-7CEA-D9CFD51CC35E}"/>
                    </a:ext>
                  </a:extLst>
                </p14:cNvPr>
                <p14:cNvContentPartPr/>
                <p14:nvPr/>
              </p14:nvContentPartPr>
              <p14:xfrm>
                <a:off x="5755549" y="2896822"/>
                <a:ext cx="229320" cy="303480"/>
              </p14:xfrm>
            </p:contentPart>
          </mc:Choice>
          <mc:Fallback>
            <p:pic>
              <p:nvPicPr>
                <p:cNvPr id="217" name="Freihand 216">
                  <a:extLst>
                    <a:ext uri="{FF2B5EF4-FFF2-40B4-BE49-F238E27FC236}">
                      <a16:creationId xmlns:a16="http://schemas.microsoft.com/office/drawing/2014/main" id="{2B73BA3C-CCF5-4D17-7CEA-D9CFD51CC35E}"/>
                    </a:ext>
                  </a:extLst>
                </p:cNvPr>
                <p:cNvPicPr/>
                <p:nvPr/>
              </p:nvPicPr>
              <p:blipFill>
                <a:blip r:embed="rId356"/>
                <a:stretch>
                  <a:fillRect/>
                </a:stretch>
              </p:blipFill>
              <p:spPr>
                <a:xfrm>
                  <a:off x="5746909" y="2887822"/>
                  <a:ext cx="2469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B9E972C8-6DBF-92EF-2D38-D925C0BAA2F6}"/>
                    </a:ext>
                  </a:extLst>
                </p14:cNvPr>
                <p14:cNvContentPartPr/>
                <p14:nvPr/>
              </p14:nvContentPartPr>
              <p14:xfrm>
                <a:off x="6137509" y="2837782"/>
                <a:ext cx="221760" cy="340200"/>
              </p14:xfrm>
            </p:contentPart>
          </mc:Choice>
          <mc:Fallback>
            <p:pic>
              <p:nvPicPr>
                <p:cNvPr id="218" name="Freihand 217">
                  <a:extLst>
                    <a:ext uri="{FF2B5EF4-FFF2-40B4-BE49-F238E27FC236}">
                      <a16:creationId xmlns:a16="http://schemas.microsoft.com/office/drawing/2014/main" id="{B9E972C8-6DBF-92EF-2D38-D925C0BAA2F6}"/>
                    </a:ext>
                  </a:extLst>
                </p:cNvPr>
                <p:cNvPicPr/>
                <p:nvPr/>
              </p:nvPicPr>
              <p:blipFill>
                <a:blip r:embed="rId358"/>
                <a:stretch>
                  <a:fillRect/>
                </a:stretch>
              </p:blipFill>
              <p:spPr>
                <a:xfrm>
                  <a:off x="6128869" y="2828782"/>
                  <a:ext cx="2394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9" name="Freihand 218">
                  <a:extLst>
                    <a:ext uri="{FF2B5EF4-FFF2-40B4-BE49-F238E27FC236}">
                      <a16:creationId xmlns:a16="http://schemas.microsoft.com/office/drawing/2014/main" id="{1484DD06-8E04-B294-2A99-DAC7102D4641}"/>
                    </a:ext>
                  </a:extLst>
                </p14:cNvPr>
                <p14:cNvContentPartPr/>
                <p14:nvPr/>
              </p14:nvContentPartPr>
              <p14:xfrm>
                <a:off x="6388789" y="2973502"/>
                <a:ext cx="213120" cy="111240"/>
              </p14:xfrm>
            </p:contentPart>
          </mc:Choice>
          <mc:Fallback>
            <p:pic>
              <p:nvPicPr>
                <p:cNvPr id="219" name="Freihand 218">
                  <a:extLst>
                    <a:ext uri="{FF2B5EF4-FFF2-40B4-BE49-F238E27FC236}">
                      <a16:creationId xmlns:a16="http://schemas.microsoft.com/office/drawing/2014/main" id="{1484DD06-8E04-B294-2A99-DAC7102D4641}"/>
                    </a:ext>
                  </a:extLst>
                </p:cNvPr>
                <p:cNvPicPr/>
                <p:nvPr/>
              </p:nvPicPr>
              <p:blipFill>
                <a:blip r:embed="rId360"/>
                <a:stretch>
                  <a:fillRect/>
                </a:stretch>
              </p:blipFill>
              <p:spPr>
                <a:xfrm>
                  <a:off x="6380149" y="2964862"/>
                  <a:ext cx="230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0" name="Freihand 219">
                  <a:extLst>
                    <a:ext uri="{FF2B5EF4-FFF2-40B4-BE49-F238E27FC236}">
                      <a16:creationId xmlns:a16="http://schemas.microsoft.com/office/drawing/2014/main" id="{82EB6B37-B9A8-1159-2837-9F4BA54383E4}"/>
                    </a:ext>
                  </a:extLst>
                </p14:cNvPr>
                <p14:cNvContentPartPr/>
                <p14:nvPr/>
              </p14:nvContentPartPr>
              <p14:xfrm>
                <a:off x="6755629" y="2964142"/>
                <a:ext cx="83520" cy="114120"/>
              </p14:xfrm>
            </p:contentPart>
          </mc:Choice>
          <mc:Fallback>
            <p:pic>
              <p:nvPicPr>
                <p:cNvPr id="220" name="Freihand 219">
                  <a:extLst>
                    <a:ext uri="{FF2B5EF4-FFF2-40B4-BE49-F238E27FC236}">
                      <a16:creationId xmlns:a16="http://schemas.microsoft.com/office/drawing/2014/main" id="{82EB6B37-B9A8-1159-2837-9F4BA54383E4}"/>
                    </a:ext>
                  </a:extLst>
                </p:cNvPr>
                <p:cNvPicPr/>
                <p:nvPr/>
              </p:nvPicPr>
              <p:blipFill>
                <a:blip r:embed="rId362"/>
                <a:stretch>
                  <a:fillRect/>
                </a:stretch>
              </p:blipFill>
              <p:spPr>
                <a:xfrm>
                  <a:off x="6746989" y="2955142"/>
                  <a:ext cx="101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2" name="Freihand 221">
                  <a:extLst>
                    <a:ext uri="{FF2B5EF4-FFF2-40B4-BE49-F238E27FC236}">
                      <a16:creationId xmlns:a16="http://schemas.microsoft.com/office/drawing/2014/main" id="{DEF39AEF-2C44-5587-DBC4-EA9542543949}"/>
                    </a:ext>
                  </a:extLst>
                </p14:cNvPr>
                <p14:cNvContentPartPr/>
                <p14:nvPr/>
              </p14:nvContentPartPr>
              <p14:xfrm>
                <a:off x="6888469" y="2886022"/>
                <a:ext cx="248040" cy="268200"/>
              </p14:xfrm>
            </p:contentPart>
          </mc:Choice>
          <mc:Fallback>
            <p:pic>
              <p:nvPicPr>
                <p:cNvPr id="222" name="Freihand 221">
                  <a:extLst>
                    <a:ext uri="{FF2B5EF4-FFF2-40B4-BE49-F238E27FC236}">
                      <a16:creationId xmlns:a16="http://schemas.microsoft.com/office/drawing/2014/main" id="{DEF39AEF-2C44-5587-DBC4-EA9542543949}"/>
                    </a:ext>
                  </a:extLst>
                </p:cNvPr>
                <p:cNvPicPr/>
                <p:nvPr/>
              </p:nvPicPr>
              <p:blipFill>
                <a:blip r:embed="rId364"/>
                <a:stretch>
                  <a:fillRect/>
                </a:stretch>
              </p:blipFill>
              <p:spPr>
                <a:xfrm>
                  <a:off x="6879469" y="2877022"/>
                  <a:ext cx="265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3" name="Freihand 222">
                  <a:extLst>
                    <a:ext uri="{FF2B5EF4-FFF2-40B4-BE49-F238E27FC236}">
                      <a16:creationId xmlns:a16="http://schemas.microsoft.com/office/drawing/2014/main" id="{53DB3F29-4731-FA32-4D49-4C5437A87B8C}"/>
                    </a:ext>
                  </a:extLst>
                </p14:cNvPr>
                <p14:cNvContentPartPr/>
                <p14:nvPr/>
              </p14:nvContentPartPr>
              <p14:xfrm>
                <a:off x="7220749" y="2849302"/>
                <a:ext cx="235800" cy="158760"/>
              </p14:xfrm>
            </p:contentPart>
          </mc:Choice>
          <mc:Fallback>
            <p:pic>
              <p:nvPicPr>
                <p:cNvPr id="223" name="Freihand 222">
                  <a:extLst>
                    <a:ext uri="{FF2B5EF4-FFF2-40B4-BE49-F238E27FC236}">
                      <a16:creationId xmlns:a16="http://schemas.microsoft.com/office/drawing/2014/main" id="{53DB3F29-4731-FA32-4D49-4C5437A87B8C}"/>
                    </a:ext>
                  </a:extLst>
                </p:cNvPr>
                <p:cNvPicPr/>
                <p:nvPr/>
              </p:nvPicPr>
              <p:blipFill>
                <a:blip r:embed="rId366"/>
                <a:stretch>
                  <a:fillRect/>
                </a:stretch>
              </p:blipFill>
              <p:spPr>
                <a:xfrm>
                  <a:off x="7212109" y="2840302"/>
                  <a:ext cx="253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4" name="Freihand 223">
                  <a:extLst>
                    <a:ext uri="{FF2B5EF4-FFF2-40B4-BE49-F238E27FC236}">
                      <a16:creationId xmlns:a16="http://schemas.microsoft.com/office/drawing/2014/main" id="{64A07042-32AB-13A3-73F0-35F417445350}"/>
                    </a:ext>
                  </a:extLst>
                </p14:cNvPr>
                <p14:cNvContentPartPr/>
                <p14:nvPr/>
              </p14:nvContentPartPr>
              <p14:xfrm>
                <a:off x="7487869" y="2740942"/>
                <a:ext cx="109080" cy="199080"/>
              </p14:xfrm>
            </p:contentPart>
          </mc:Choice>
          <mc:Fallback>
            <p:pic>
              <p:nvPicPr>
                <p:cNvPr id="224" name="Freihand 223">
                  <a:extLst>
                    <a:ext uri="{FF2B5EF4-FFF2-40B4-BE49-F238E27FC236}">
                      <a16:creationId xmlns:a16="http://schemas.microsoft.com/office/drawing/2014/main" id="{64A07042-32AB-13A3-73F0-35F417445350}"/>
                    </a:ext>
                  </a:extLst>
                </p:cNvPr>
                <p:cNvPicPr/>
                <p:nvPr/>
              </p:nvPicPr>
              <p:blipFill>
                <a:blip r:embed="rId368"/>
                <a:stretch>
                  <a:fillRect/>
                </a:stretch>
              </p:blipFill>
              <p:spPr>
                <a:xfrm>
                  <a:off x="7479229" y="2732302"/>
                  <a:ext cx="126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5" name="Freihand 224">
                  <a:extLst>
                    <a:ext uri="{FF2B5EF4-FFF2-40B4-BE49-F238E27FC236}">
                      <a16:creationId xmlns:a16="http://schemas.microsoft.com/office/drawing/2014/main" id="{9A86A43F-F5A5-FF1D-9235-F3DFE85A4FFF}"/>
                    </a:ext>
                  </a:extLst>
                </p14:cNvPr>
                <p14:cNvContentPartPr/>
                <p14:nvPr/>
              </p14:nvContentPartPr>
              <p14:xfrm>
                <a:off x="6984229" y="3210022"/>
                <a:ext cx="473040" cy="213840"/>
              </p14:xfrm>
            </p:contentPart>
          </mc:Choice>
          <mc:Fallback>
            <p:pic>
              <p:nvPicPr>
                <p:cNvPr id="225" name="Freihand 224">
                  <a:extLst>
                    <a:ext uri="{FF2B5EF4-FFF2-40B4-BE49-F238E27FC236}">
                      <a16:creationId xmlns:a16="http://schemas.microsoft.com/office/drawing/2014/main" id="{9A86A43F-F5A5-FF1D-9235-F3DFE85A4FFF}"/>
                    </a:ext>
                  </a:extLst>
                </p:cNvPr>
                <p:cNvPicPr/>
                <p:nvPr/>
              </p:nvPicPr>
              <p:blipFill>
                <a:blip r:embed="rId370"/>
                <a:stretch>
                  <a:fillRect/>
                </a:stretch>
              </p:blipFill>
              <p:spPr>
                <a:xfrm>
                  <a:off x="6975589" y="3201382"/>
                  <a:ext cx="490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6" name="Freihand 225">
                  <a:extLst>
                    <a:ext uri="{FF2B5EF4-FFF2-40B4-BE49-F238E27FC236}">
                      <a16:creationId xmlns:a16="http://schemas.microsoft.com/office/drawing/2014/main" id="{567391A2-547D-0235-7E56-0CD629BF1CEB}"/>
                    </a:ext>
                  </a:extLst>
                </p14:cNvPr>
                <p14:cNvContentPartPr/>
                <p14:nvPr/>
              </p14:nvContentPartPr>
              <p14:xfrm>
                <a:off x="7446109" y="3177982"/>
                <a:ext cx="29880" cy="44640"/>
              </p14:xfrm>
            </p:contentPart>
          </mc:Choice>
          <mc:Fallback>
            <p:pic>
              <p:nvPicPr>
                <p:cNvPr id="226" name="Freihand 225">
                  <a:extLst>
                    <a:ext uri="{FF2B5EF4-FFF2-40B4-BE49-F238E27FC236}">
                      <a16:creationId xmlns:a16="http://schemas.microsoft.com/office/drawing/2014/main" id="{567391A2-547D-0235-7E56-0CD629BF1CEB}"/>
                    </a:ext>
                  </a:extLst>
                </p:cNvPr>
                <p:cNvPicPr/>
                <p:nvPr/>
              </p:nvPicPr>
              <p:blipFill>
                <a:blip r:embed="rId372"/>
                <a:stretch>
                  <a:fillRect/>
                </a:stretch>
              </p:blipFill>
              <p:spPr>
                <a:xfrm>
                  <a:off x="7437109" y="3168982"/>
                  <a:ext cx="47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7" name="Freihand 226">
                  <a:extLst>
                    <a:ext uri="{FF2B5EF4-FFF2-40B4-BE49-F238E27FC236}">
                      <a16:creationId xmlns:a16="http://schemas.microsoft.com/office/drawing/2014/main" id="{9BEBBF96-04A8-953C-03F7-7758BA62E9ED}"/>
                    </a:ext>
                  </a:extLst>
                </p14:cNvPr>
                <p14:cNvContentPartPr/>
                <p14:nvPr/>
              </p14:nvContentPartPr>
              <p14:xfrm>
                <a:off x="7504429" y="3019222"/>
                <a:ext cx="338760" cy="279360"/>
              </p14:xfrm>
            </p:contentPart>
          </mc:Choice>
          <mc:Fallback>
            <p:pic>
              <p:nvPicPr>
                <p:cNvPr id="227" name="Freihand 226">
                  <a:extLst>
                    <a:ext uri="{FF2B5EF4-FFF2-40B4-BE49-F238E27FC236}">
                      <a16:creationId xmlns:a16="http://schemas.microsoft.com/office/drawing/2014/main" id="{9BEBBF96-04A8-953C-03F7-7758BA62E9ED}"/>
                    </a:ext>
                  </a:extLst>
                </p:cNvPr>
                <p:cNvPicPr/>
                <p:nvPr/>
              </p:nvPicPr>
              <p:blipFill>
                <a:blip r:embed="rId374"/>
                <a:stretch>
                  <a:fillRect/>
                </a:stretch>
              </p:blipFill>
              <p:spPr>
                <a:xfrm>
                  <a:off x="7495789" y="3010582"/>
                  <a:ext cx="3564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8" name="Freihand 227">
                  <a:extLst>
                    <a:ext uri="{FF2B5EF4-FFF2-40B4-BE49-F238E27FC236}">
                      <a16:creationId xmlns:a16="http://schemas.microsoft.com/office/drawing/2014/main" id="{CC348F8E-C091-9B04-C8EC-A4E7D575C762}"/>
                    </a:ext>
                  </a:extLst>
                </p14:cNvPr>
                <p14:cNvContentPartPr/>
                <p14:nvPr/>
              </p14:nvContentPartPr>
              <p14:xfrm>
                <a:off x="7833109" y="3087982"/>
                <a:ext cx="242280" cy="167040"/>
              </p14:xfrm>
            </p:contentPart>
          </mc:Choice>
          <mc:Fallback>
            <p:pic>
              <p:nvPicPr>
                <p:cNvPr id="228" name="Freihand 227">
                  <a:extLst>
                    <a:ext uri="{FF2B5EF4-FFF2-40B4-BE49-F238E27FC236}">
                      <a16:creationId xmlns:a16="http://schemas.microsoft.com/office/drawing/2014/main" id="{CC348F8E-C091-9B04-C8EC-A4E7D575C762}"/>
                    </a:ext>
                  </a:extLst>
                </p:cNvPr>
                <p:cNvPicPr/>
                <p:nvPr/>
              </p:nvPicPr>
              <p:blipFill>
                <a:blip r:embed="rId376"/>
                <a:stretch>
                  <a:fillRect/>
                </a:stretch>
              </p:blipFill>
              <p:spPr>
                <a:xfrm>
                  <a:off x="7824109" y="3079342"/>
                  <a:ext cx="259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9" name="Freihand 228">
                  <a:extLst>
                    <a:ext uri="{FF2B5EF4-FFF2-40B4-BE49-F238E27FC236}">
                      <a16:creationId xmlns:a16="http://schemas.microsoft.com/office/drawing/2014/main" id="{C54FF40D-3AB5-9DD4-16C2-29F280B07E96}"/>
                    </a:ext>
                  </a:extLst>
                </p14:cNvPr>
                <p14:cNvContentPartPr/>
                <p14:nvPr/>
              </p14:nvContentPartPr>
              <p14:xfrm>
                <a:off x="8130109" y="2908702"/>
                <a:ext cx="45720" cy="396720"/>
              </p14:xfrm>
            </p:contentPart>
          </mc:Choice>
          <mc:Fallback>
            <p:pic>
              <p:nvPicPr>
                <p:cNvPr id="229" name="Freihand 228">
                  <a:extLst>
                    <a:ext uri="{FF2B5EF4-FFF2-40B4-BE49-F238E27FC236}">
                      <a16:creationId xmlns:a16="http://schemas.microsoft.com/office/drawing/2014/main" id="{C54FF40D-3AB5-9DD4-16C2-29F280B07E96}"/>
                    </a:ext>
                  </a:extLst>
                </p:cNvPr>
                <p:cNvPicPr/>
                <p:nvPr/>
              </p:nvPicPr>
              <p:blipFill>
                <a:blip r:embed="rId378"/>
                <a:stretch>
                  <a:fillRect/>
                </a:stretch>
              </p:blipFill>
              <p:spPr>
                <a:xfrm>
                  <a:off x="8121469" y="2899702"/>
                  <a:ext cx="63360" cy="41436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4E8464D5-37BA-2076-0355-81F3B7F80E98}"/>
                  </a:ext>
                </a:extLst>
              </p14:cNvPr>
              <p14:cNvContentPartPr/>
              <p14:nvPr/>
            </p14:nvContentPartPr>
            <p14:xfrm>
              <a:off x="2172829" y="2003302"/>
              <a:ext cx="1942200" cy="129960"/>
            </p14:xfrm>
          </p:contentPart>
        </mc:Choice>
        <mc:Fallback>
          <p:pic>
            <p:nvPicPr>
              <p:cNvPr id="5" name="Freihand 4">
                <a:extLst>
                  <a:ext uri="{FF2B5EF4-FFF2-40B4-BE49-F238E27FC236}">
                    <a16:creationId xmlns:a16="http://schemas.microsoft.com/office/drawing/2014/main" id="{4E8464D5-37BA-2076-0355-81F3B7F80E98}"/>
                  </a:ext>
                </a:extLst>
              </p:cNvPr>
              <p:cNvPicPr/>
              <p:nvPr/>
            </p:nvPicPr>
            <p:blipFill>
              <a:blip r:embed="rId4"/>
              <a:stretch>
                <a:fillRect/>
              </a:stretch>
            </p:blipFill>
            <p:spPr>
              <a:xfrm>
                <a:off x="2163829" y="1994302"/>
                <a:ext cx="1959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D9F42E38-2D28-169F-DD3E-807081E261FE}"/>
                  </a:ext>
                </a:extLst>
              </p14:cNvPr>
              <p14:cNvContentPartPr/>
              <p14:nvPr/>
            </p14:nvContentPartPr>
            <p14:xfrm>
              <a:off x="2204149" y="4134502"/>
              <a:ext cx="1993320" cy="80640"/>
            </p14:xfrm>
          </p:contentPart>
        </mc:Choice>
        <mc:Fallback>
          <p:pic>
            <p:nvPicPr>
              <p:cNvPr id="6" name="Freihand 5">
                <a:extLst>
                  <a:ext uri="{FF2B5EF4-FFF2-40B4-BE49-F238E27FC236}">
                    <a16:creationId xmlns:a16="http://schemas.microsoft.com/office/drawing/2014/main" id="{D9F42E38-2D28-169F-DD3E-807081E261FE}"/>
                  </a:ext>
                </a:extLst>
              </p:cNvPr>
              <p:cNvPicPr/>
              <p:nvPr/>
            </p:nvPicPr>
            <p:blipFill>
              <a:blip r:embed="rId6"/>
              <a:stretch>
                <a:fillRect/>
              </a:stretch>
            </p:blipFill>
            <p:spPr>
              <a:xfrm>
                <a:off x="2195509" y="4125502"/>
                <a:ext cx="2010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EE80B19-858E-30D7-B119-9C6FE79438DB}"/>
                  </a:ext>
                </a:extLst>
              </p14:cNvPr>
              <p14:cNvContentPartPr/>
              <p14:nvPr/>
            </p14:nvContentPartPr>
            <p14:xfrm>
              <a:off x="4859149" y="4925062"/>
              <a:ext cx="1022400" cy="515520"/>
            </p14:xfrm>
          </p:contentPart>
        </mc:Choice>
        <mc:Fallback>
          <p:pic>
            <p:nvPicPr>
              <p:cNvPr id="7" name="Freihand 6">
                <a:extLst>
                  <a:ext uri="{FF2B5EF4-FFF2-40B4-BE49-F238E27FC236}">
                    <a16:creationId xmlns:a16="http://schemas.microsoft.com/office/drawing/2014/main" id="{3EE80B19-858E-30D7-B119-9C6FE79438DB}"/>
                  </a:ext>
                </a:extLst>
              </p:cNvPr>
              <p:cNvPicPr/>
              <p:nvPr/>
            </p:nvPicPr>
            <p:blipFill>
              <a:blip r:embed="rId8"/>
              <a:stretch>
                <a:fillRect/>
              </a:stretch>
            </p:blipFill>
            <p:spPr>
              <a:xfrm>
                <a:off x="4850509" y="4916062"/>
                <a:ext cx="104004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E98EA249-DD0E-F4F5-EC5B-5DB0B5F2C515}"/>
                  </a:ext>
                </a:extLst>
              </p14:cNvPr>
              <p14:cNvContentPartPr/>
              <p14:nvPr/>
            </p14:nvContentPartPr>
            <p14:xfrm>
              <a:off x="8237029" y="1178902"/>
              <a:ext cx="532440" cy="366480"/>
            </p14:xfrm>
          </p:contentPart>
        </mc:Choice>
        <mc:Fallback>
          <p:pic>
            <p:nvPicPr>
              <p:cNvPr id="36" name="Freihand 35">
                <a:extLst>
                  <a:ext uri="{FF2B5EF4-FFF2-40B4-BE49-F238E27FC236}">
                    <a16:creationId xmlns:a16="http://schemas.microsoft.com/office/drawing/2014/main" id="{E98EA249-DD0E-F4F5-EC5B-5DB0B5F2C515}"/>
                  </a:ext>
                </a:extLst>
              </p:cNvPr>
              <p:cNvPicPr/>
              <p:nvPr/>
            </p:nvPicPr>
            <p:blipFill>
              <a:blip r:embed="rId10"/>
              <a:stretch>
                <a:fillRect/>
              </a:stretch>
            </p:blipFill>
            <p:spPr>
              <a:xfrm>
                <a:off x="8228389" y="1170262"/>
                <a:ext cx="550080" cy="384120"/>
              </a:xfrm>
              <a:prstGeom prst="rect">
                <a:avLst/>
              </a:prstGeom>
            </p:spPr>
          </p:pic>
        </mc:Fallback>
      </mc:AlternateContent>
      <p:grpSp>
        <p:nvGrpSpPr>
          <p:cNvPr id="44" name="Gruppieren 43">
            <a:extLst>
              <a:ext uri="{FF2B5EF4-FFF2-40B4-BE49-F238E27FC236}">
                <a16:creationId xmlns:a16="http://schemas.microsoft.com/office/drawing/2014/main" id="{AAE9338C-5938-3B03-AE03-8F1BEBD7E0E0}"/>
              </a:ext>
            </a:extLst>
          </p:cNvPr>
          <p:cNvGrpSpPr/>
          <p:nvPr/>
        </p:nvGrpSpPr>
        <p:grpSpPr>
          <a:xfrm>
            <a:off x="9063589" y="940942"/>
            <a:ext cx="1326960" cy="418320"/>
            <a:chOff x="9063589" y="940942"/>
            <a:chExt cx="1326960" cy="418320"/>
          </a:xfrm>
        </p:grpSpPr>
        <mc:AlternateContent xmlns:mc="http://schemas.openxmlformats.org/markup-compatibility/2006">
          <mc:Choice xmlns:p14="http://schemas.microsoft.com/office/powerpoint/2010/main" Requires="p14">
            <p:contentPart p14:bwMode="auto" r:id="rId11">
              <p14:nvContentPartPr>
                <p14:cNvPr id="38" name="Freihand 37">
                  <a:extLst>
                    <a:ext uri="{FF2B5EF4-FFF2-40B4-BE49-F238E27FC236}">
                      <a16:creationId xmlns:a16="http://schemas.microsoft.com/office/drawing/2014/main" id="{F7B797AF-8B6F-455B-A31C-DCCEE801B584}"/>
                    </a:ext>
                  </a:extLst>
                </p14:cNvPr>
                <p14:cNvContentPartPr/>
                <p14:nvPr/>
              </p14:nvContentPartPr>
              <p14:xfrm>
                <a:off x="9063589" y="1153342"/>
                <a:ext cx="205200" cy="205920"/>
              </p14:xfrm>
            </p:contentPart>
          </mc:Choice>
          <mc:Fallback>
            <p:pic>
              <p:nvPicPr>
                <p:cNvPr id="38" name="Freihand 37">
                  <a:extLst>
                    <a:ext uri="{FF2B5EF4-FFF2-40B4-BE49-F238E27FC236}">
                      <a16:creationId xmlns:a16="http://schemas.microsoft.com/office/drawing/2014/main" id="{F7B797AF-8B6F-455B-A31C-DCCEE801B584}"/>
                    </a:ext>
                  </a:extLst>
                </p:cNvPr>
                <p:cNvPicPr/>
                <p:nvPr/>
              </p:nvPicPr>
              <p:blipFill>
                <a:blip r:embed="rId12"/>
                <a:stretch>
                  <a:fillRect/>
                </a:stretch>
              </p:blipFill>
              <p:spPr>
                <a:xfrm>
                  <a:off x="9054949" y="1144342"/>
                  <a:ext cx="222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9" name="Freihand 38">
                  <a:extLst>
                    <a:ext uri="{FF2B5EF4-FFF2-40B4-BE49-F238E27FC236}">
                      <a16:creationId xmlns:a16="http://schemas.microsoft.com/office/drawing/2014/main" id="{660CDA76-0FCA-DF37-EFFA-C486130D468D}"/>
                    </a:ext>
                  </a:extLst>
                </p14:cNvPr>
                <p14:cNvContentPartPr/>
                <p14:nvPr/>
              </p14:nvContentPartPr>
              <p14:xfrm>
                <a:off x="9290389" y="1059022"/>
                <a:ext cx="310680" cy="161640"/>
              </p14:xfrm>
            </p:contentPart>
          </mc:Choice>
          <mc:Fallback>
            <p:pic>
              <p:nvPicPr>
                <p:cNvPr id="39" name="Freihand 38">
                  <a:extLst>
                    <a:ext uri="{FF2B5EF4-FFF2-40B4-BE49-F238E27FC236}">
                      <a16:creationId xmlns:a16="http://schemas.microsoft.com/office/drawing/2014/main" id="{660CDA76-0FCA-DF37-EFFA-C486130D468D}"/>
                    </a:ext>
                  </a:extLst>
                </p:cNvPr>
                <p:cNvPicPr/>
                <p:nvPr/>
              </p:nvPicPr>
              <p:blipFill>
                <a:blip r:embed="rId14"/>
                <a:stretch>
                  <a:fillRect/>
                </a:stretch>
              </p:blipFill>
              <p:spPr>
                <a:xfrm>
                  <a:off x="9281389" y="1050382"/>
                  <a:ext cx="328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0" name="Freihand 39">
                  <a:extLst>
                    <a:ext uri="{FF2B5EF4-FFF2-40B4-BE49-F238E27FC236}">
                      <a16:creationId xmlns:a16="http://schemas.microsoft.com/office/drawing/2014/main" id="{586815CA-00DC-C5CD-DAE6-AA092F7AC358}"/>
                    </a:ext>
                  </a:extLst>
                </p14:cNvPr>
                <p14:cNvContentPartPr/>
                <p14:nvPr/>
              </p14:nvContentPartPr>
              <p14:xfrm>
                <a:off x="9616189" y="959302"/>
                <a:ext cx="15840" cy="66240"/>
              </p14:xfrm>
            </p:contentPart>
          </mc:Choice>
          <mc:Fallback>
            <p:pic>
              <p:nvPicPr>
                <p:cNvPr id="40" name="Freihand 39">
                  <a:extLst>
                    <a:ext uri="{FF2B5EF4-FFF2-40B4-BE49-F238E27FC236}">
                      <a16:creationId xmlns:a16="http://schemas.microsoft.com/office/drawing/2014/main" id="{586815CA-00DC-C5CD-DAE6-AA092F7AC358}"/>
                    </a:ext>
                  </a:extLst>
                </p:cNvPr>
                <p:cNvPicPr/>
                <p:nvPr/>
              </p:nvPicPr>
              <p:blipFill>
                <a:blip r:embed="rId16"/>
                <a:stretch>
                  <a:fillRect/>
                </a:stretch>
              </p:blipFill>
              <p:spPr>
                <a:xfrm>
                  <a:off x="9607549" y="950302"/>
                  <a:ext cx="33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 name="Freihand 40">
                  <a:extLst>
                    <a:ext uri="{FF2B5EF4-FFF2-40B4-BE49-F238E27FC236}">
                      <a16:creationId xmlns:a16="http://schemas.microsoft.com/office/drawing/2014/main" id="{96034384-FAC8-388C-D7E2-4D6BFE691683}"/>
                    </a:ext>
                  </a:extLst>
                </p14:cNvPr>
                <p14:cNvContentPartPr/>
                <p14:nvPr/>
              </p14:nvContentPartPr>
              <p14:xfrm>
                <a:off x="9692869" y="949582"/>
                <a:ext cx="492840" cy="205560"/>
              </p14:xfrm>
            </p:contentPart>
          </mc:Choice>
          <mc:Fallback>
            <p:pic>
              <p:nvPicPr>
                <p:cNvPr id="41" name="Freihand 40">
                  <a:extLst>
                    <a:ext uri="{FF2B5EF4-FFF2-40B4-BE49-F238E27FC236}">
                      <a16:creationId xmlns:a16="http://schemas.microsoft.com/office/drawing/2014/main" id="{96034384-FAC8-388C-D7E2-4D6BFE691683}"/>
                    </a:ext>
                  </a:extLst>
                </p:cNvPr>
                <p:cNvPicPr/>
                <p:nvPr/>
              </p:nvPicPr>
              <p:blipFill>
                <a:blip r:embed="rId18"/>
                <a:stretch>
                  <a:fillRect/>
                </a:stretch>
              </p:blipFill>
              <p:spPr>
                <a:xfrm>
                  <a:off x="9684229" y="940582"/>
                  <a:ext cx="510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2" name="Freihand 41">
                  <a:extLst>
                    <a:ext uri="{FF2B5EF4-FFF2-40B4-BE49-F238E27FC236}">
                      <a16:creationId xmlns:a16="http://schemas.microsoft.com/office/drawing/2014/main" id="{A52554F3-C209-B0A9-C5C2-33548ADBB8B4}"/>
                    </a:ext>
                  </a:extLst>
                </p14:cNvPr>
                <p14:cNvContentPartPr/>
                <p14:nvPr/>
              </p14:nvContentPartPr>
              <p14:xfrm>
                <a:off x="10278589" y="940942"/>
                <a:ext cx="111960" cy="116640"/>
              </p14:xfrm>
            </p:contentPart>
          </mc:Choice>
          <mc:Fallback>
            <p:pic>
              <p:nvPicPr>
                <p:cNvPr id="42" name="Freihand 41">
                  <a:extLst>
                    <a:ext uri="{FF2B5EF4-FFF2-40B4-BE49-F238E27FC236}">
                      <a16:creationId xmlns:a16="http://schemas.microsoft.com/office/drawing/2014/main" id="{A52554F3-C209-B0A9-C5C2-33548ADBB8B4}"/>
                    </a:ext>
                  </a:extLst>
                </p:cNvPr>
                <p:cNvPicPr/>
                <p:nvPr/>
              </p:nvPicPr>
              <p:blipFill>
                <a:blip r:embed="rId20"/>
                <a:stretch>
                  <a:fillRect/>
                </a:stretch>
              </p:blipFill>
              <p:spPr>
                <a:xfrm>
                  <a:off x="10269949" y="932302"/>
                  <a:ext cx="12960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43" name="Freihand 42">
                <a:extLst>
                  <a:ext uri="{FF2B5EF4-FFF2-40B4-BE49-F238E27FC236}">
                    <a16:creationId xmlns:a16="http://schemas.microsoft.com/office/drawing/2014/main" id="{7AB19529-E193-D514-56F5-72DE59781EC3}"/>
                  </a:ext>
                </a:extLst>
              </p14:cNvPr>
              <p14:cNvContentPartPr/>
              <p14:nvPr/>
            </p14:nvContentPartPr>
            <p14:xfrm>
              <a:off x="10688269" y="737542"/>
              <a:ext cx="271800" cy="494280"/>
            </p14:xfrm>
          </p:contentPart>
        </mc:Choice>
        <mc:Fallback>
          <p:pic>
            <p:nvPicPr>
              <p:cNvPr id="43" name="Freihand 42">
                <a:extLst>
                  <a:ext uri="{FF2B5EF4-FFF2-40B4-BE49-F238E27FC236}">
                    <a16:creationId xmlns:a16="http://schemas.microsoft.com/office/drawing/2014/main" id="{7AB19529-E193-D514-56F5-72DE59781EC3}"/>
                  </a:ext>
                </a:extLst>
              </p:cNvPr>
              <p:cNvPicPr/>
              <p:nvPr/>
            </p:nvPicPr>
            <p:blipFill>
              <a:blip r:embed="rId22"/>
              <a:stretch>
                <a:fillRect/>
              </a:stretch>
            </p:blipFill>
            <p:spPr>
              <a:xfrm>
                <a:off x="10679269" y="728542"/>
                <a:ext cx="289440" cy="511920"/>
              </a:xfrm>
              <a:prstGeom prst="rect">
                <a:avLst/>
              </a:prstGeom>
            </p:spPr>
          </p:pic>
        </mc:Fallback>
      </mc:AlternateContent>
      <p:grpSp>
        <p:nvGrpSpPr>
          <p:cNvPr id="59" name="Gruppieren 58">
            <a:extLst>
              <a:ext uri="{FF2B5EF4-FFF2-40B4-BE49-F238E27FC236}">
                <a16:creationId xmlns:a16="http://schemas.microsoft.com/office/drawing/2014/main" id="{A8BBD3DE-A3FB-300A-A8E2-802BE1D20741}"/>
              </a:ext>
            </a:extLst>
          </p:cNvPr>
          <p:cNvGrpSpPr/>
          <p:nvPr/>
        </p:nvGrpSpPr>
        <p:grpSpPr>
          <a:xfrm>
            <a:off x="9105709" y="1393822"/>
            <a:ext cx="2243160" cy="917280"/>
            <a:chOff x="9105709" y="1393822"/>
            <a:chExt cx="2243160" cy="917280"/>
          </a:xfrm>
        </p:grpSpPr>
        <mc:AlternateContent xmlns:mc="http://schemas.openxmlformats.org/markup-compatibility/2006">
          <mc:Choice xmlns:p14="http://schemas.microsoft.com/office/powerpoint/2010/main" Requires="p14">
            <p:contentPart p14:bwMode="auto" r:id="rId23">
              <p14:nvContentPartPr>
                <p14:cNvPr id="45" name="Freihand 44">
                  <a:extLst>
                    <a:ext uri="{FF2B5EF4-FFF2-40B4-BE49-F238E27FC236}">
                      <a16:creationId xmlns:a16="http://schemas.microsoft.com/office/drawing/2014/main" id="{8688A5E3-66FA-9003-2F02-B17DA7D2D84D}"/>
                    </a:ext>
                  </a:extLst>
                </p14:cNvPr>
                <p14:cNvContentPartPr/>
                <p14:nvPr/>
              </p14:nvContentPartPr>
              <p14:xfrm>
                <a:off x="9105709" y="1501102"/>
                <a:ext cx="317520" cy="345240"/>
              </p14:xfrm>
            </p:contentPart>
          </mc:Choice>
          <mc:Fallback>
            <p:pic>
              <p:nvPicPr>
                <p:cNvPr id="45" name="Freihand 44">
                  <a:extLst>
                    <a:ext uri="{FF2B5EF4-FFF2-40B4-BE49-F238E27FC236}">
                      <a16:creationId xmlns:a16="http://schemas.microsoft.com/office/drawing/2014/main" id="{8688A5E3-66FA-9003-2F02-B17DA7D2D84D}"/>
                    </a:ext>
                  </a:extLst>
                </p:cNvPr>
                <p:cNvPicPr/>
                <p:nvPr/>
              </p:nvPicPr>
              <p:blipFill>
                <a:blip r:embed="rId24"/>
                <a:stretch>
                  <a:fillRect/>
                </a:stretch>
              </p:blipFill>
              <p:spPr>
                <a:xfrm>
                  <a:off x="9096709" y="1492102"/>
                  <a:ext cx="3351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6" name="Freihand 45">
                  <a:extLst>
                    <a:ext uri="{FF2B5EF4-FFF2-40B4-BE49-F238E27FC236}">
                      <a16:creationId xmlns:a16="http://schemas.microsoft.com/office/drawing/2014/main" id="{5AEE306D-39BD-DF96-5FAF-1156E1FD9F2C}"/>
                    </a:ext>
                  </a:extLst>
                </p14:cNvPr>
                <p14:cNvContentPartPr/>
                <p14:nvPr/>
              </p14:nvContentPartPr>
              <p14:xfrm>
                <a:off x="9580549" y="1550782"/>
                <a:ext cx="132840" cy="207720"/>
              </p14:xfrm>
            </p:contentPart>
          </mc:Choice>
          <mc:Fallback>
            <p:pic>
              <p:nvPicPr>
                <p:cNvPr id="46" name="Freihand 45">
                  <a:extLst>
                    <a:ext uri="{FF2B5EF4-FFF2-40B4-BE49-F238E27FC236}">
                      <a16:creationId xmlns:a16="http://schemas.microsoft.com/office/drawing/2014/main" id="{5AEE306D-39BD-DF96-5FAF-1156E1FD9F2C}"/>
                    </a:ext>
                  </a:extLst>
                </p:cNvPr>
                <p:cNvPicPr/>
                <p:nvPr/>
              </p:nvPicPr>
              <p:blipFill>
                <a:blip r:embed="rId26"/>
                <a:stretch>
                  <a:fillRect/>
                </a:stretch>
              </p:blipFill>
              <p:spPr>
                <a:xfrm>
                  <a:off x="9571549" y="1541782"/>
                  <a:ext cx="150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7" name="Freihand 46">
                  <a:extLst>
                    <a:ext uri="{FF2B5EF4-FFF2-40B4-BE49-F238E27FC236}">
                      <a16:creationId xmlns:a16="http://schemas.microsoft.com/office/drawing/2014/main" id="{8D70A756-196B-F30C-9B1D-C1E52A8C9403}"/>
                    </a:ext>
                  </a:extLst>
                </p14:cNvPr>
                <p14:cNvContentPartPr/>
                <p14:nvPr/>
              </p14:nvContentPartPr>
              <p14:xfrm>
                <a:off x="9702589" y="1559782"/>
                <a:ext cx="256320" cy="116280"/>
              </p14:xfrm>
            </p:contentPart>
          </mc:Choice>
          <mc:Fallback>
            <p:pic>
              <p:nvPicPr>
                <p:cNvPr id="47" name="Freihand 46">
                  <a:extLst>
                    <a:ext uri="{FF2B5EF4-FFF2-40B4-BE49-F238E27FC236}">
                      <a16:creationId xmlns:a16="http://schemas.microsoft.com/office/drawing/2014/main" id="{8D70A756-196B-F30C-9B1D-C1E52A8C9403}"/>
                    </a:ext>
                  </a:extLst>
                </p:cNvPr>
                <p:cNvPicPr/>
                <p:nvPr/>
              </p:nvPicPr>
              <p:blipFill>
                <a:blip r:embed="rId28"/>
                <a:stretch>
                  <a:fillRect/>
                </a:stretch>
              </p:blipFill>
              <p:spPr>
                <a:xfrm>
                  <a:off x="9693589" y="1551142"/>
                  <a:ext cx="273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8" name="Freihand 47">
                  <a:extLst>
                    <a:ext uri="{FF2B5EF4-FFF2-40B4-BE49-F238E27FC236}">
                      <a16:creationId xmlns:a16="http://schemas.microsoft.com/office/drawing/2014/main" id="{78C7DC8E-0CD0-B038-917F-88367A73DB11}"/>
                    </a:ext>
                  </a:extLst>
                </p14:cNvPr>
                <p14:cNvContentPartPr/>
                <p14:nvPr/>
              </p14:nvContentPartPr>
              <p14:xfrm>
                <a:off x="10003909" y="1393822"/>
                <a:ext cx="173160" cy="239760"/>
              </p14:xfrm>
            </p:contentPart>
          </mc:Choice>
          <mc:Fallback>
            <p:pic>
              <p:nvPicPr>
                <p:cNvPr id="48" name="Freihand 47">
                  <a:extLst>
                    <a:ext uri="{FF2B5EF4-FFF2-40B4-BE49-F238E27FC236}">
                      <a16:creationId xmlns:a16="http://schemas.microsoft.com/office/drawing/2014/main" id="{78C7DC8E-0CD0-B038-917F-88367A73DB11}"/>
                    </a:ext>
                  </a:extLst>
                </p:cNvPr>
                <p:cNvPicPr/>
                <p:nvPr/>
              </p:nvPicPr>
              <p:blipFill>
                <a:blip r:embed="rId30"/>
                <a:stretch>
                  <a:fillRect/>
                </a:stretch>
              </p:blipFill>
              <p:spPr>
                <a:xfrm>
                  <a:off x="9994909" y="1385182"/>
                  <a:ext cx="190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9" name="Freihand 48">
                  <a:extLst>
                    <a:ext uri="{FF2B5EF4-FFF2-40B4-BE49-F238E27FC236}">
                      <a16:creationId xmlns:a16="http://schemas.microsoft.com/office/drawing/2014/main" id="{A4648F88-DAE4-F84A-F5D4-4AF0BCC74651}"/>
                    </a:ext>
                  </a:extLst>
                </p14:cNvPr>
                <p14:cNvContentPartPr/>
                <p14:nvPr/>
              </p14:nvContentPartPr>
              <p14:xfrm>
                <a:off x="10210189" y="1486702"/>
                <a:ext cx="525240" cy="93960"/>
              </p14:xfrm>
            </p:contentPart>
          </mc:Choice>
          <mc:Fallback>
            <p:pic>
              <p:nvPicPr>
                <p:cNvPr id="49" name="Freihand 48">
                  <a:extLst>
                    <a:ext uri="{FF2B5EF4-FFF2-40B4-BE49-F238E27FC236}">
                      <a16:creationId xmlns:a16="http://schemas.microsoft.com/office/drawing/2014/main" id="{A4648F88-DAE4-F84A-F5D4-4AF0BCC74651}"/>
                    </a:ext>
                  </a:extLst>
                </p:cNvPr>
                <p:cNvPicPr/>
                <p:nvPr/>
              </p:nvPicPr>
              <p:blipFill>
                <a:blip r:embed="rId32"/>
                <a:stretch>
                  <a:fillRect/>
                </a:stretch>
              </p:blipFill>
              <p:spPr>
                <a:xfrm>
                  <a:off x="10201189" y="1477702"/>
                  <a:ext cx="542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1" name="Freihand 50">
                  <a:extLst>
                    <a:ext uri="{FF2B5EF4-FFF2-40B4-BE49-F238E27FC236}">
                      <a16:creationId xmlns:a16="http://schemas.microsoft.com/office/drawing/2014/main" id="{FBEA7AFD-97DF-F3DB-E6C7-604BA0C5EFE2}"/>
                    </a:ext>
                  </a:extLst>
                </p14:cNvPr>
                <p14:cNvContentPartPr/>
                <p14:nvPr/>
              </p14:nvContentPartPr>
              <p14:xfrm>
                <a:off x="9962149" y="1885942"/>
                <a:ext cx="13680" cy="1800"/>
              </p14:xfrm>
            </p:contentPart>
          </mc:Choice>
          <mc:Fallback>
            <p:pic>
              <p:nvPicPr>
                <p:cNvPr id="51" name="Freihand 50">
                  <a:extLst>
                    <a:ext uri="{FF2B5EF4-FFF2-40B4-BE49-F238E27FC236}">
                      <a16:creationId xmlns:a16="http://schemas.microsoft.com/office/drawing/2014/main" id="{FBEA7AFD-97DF-F3DB-E6C7-604BA0C5EFE2}"/>
                    </a:ext>
                  </a:extLst>
                </p:cNvPr>
                <p:cNvPicPr/>
                <p:nvPr/>
              </p:nvPicPr>
              <p:blipFill>
                <a:blip r:embed="rId34"/>
                <a:stretch>
                  <a:fillRect/>
                </a:stretch>
              </p:blipFill>
              <p:spPr>
                <a:xfrm>
                  <a:off x="9953149" y="1876942"/>
                  <a:ext cx="31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2" name="Freihand 51">
                  <a:extLst>
                    <a:ext uri="{FF2B5EF4-FFF2-40B4-BE49-F238E27FC236}">
                      <a16:creationId xmlns:a16="http://schemas.microsoft.com/office/drawing/2014/main" id="{AC8D61F1-DD09-7D5C-9A79-D533589667F8}"/>
                    </a:ext>
                  </a:extLst>
                </p14:cNvPr>
                <p14:cNvContentPartPr/>
                <p14:nvPr/>
              </p14:nvContentPartPr>
              <p14:xfrm>
                <a:off x="9950989" y="1863982"/>
                <a:ext cx="107280" cy="213480"/>
              </p14:xfrm>
            </p:contentPart>
          </mc:Choice>
          <mc:Fallback>
            <p:pic>
              <p:nvPicPr>
                <p:cNvPr id="52" name="Freihand 51">
                  <a:extLst>
                    <a:ext uri="{FF2B5EF4-FFF2-40B4-BE49-F238E27FC236}">
                      <a16:creationId xmlns:a16="http://schemas.microsoft.com/office/drawing/2014/main" id="{AC8D61F1-DD09-7D5C-9A79-D533589667F8}"/>
                    </a:ext>
                  </a:extLst>
                </p:cNvPr>
                <p:cNvPicPr/>
                <p:nvPr/>
              </p:nvPicPr>
              <p:blipFill>
                <a:blip r:embed="rId36"/>
                <a:stretch>
                  <a:fillRect/>
                </a:stretch>
              </p:blipFill>
              <p:spPr>
                <a:xfrm>
                  <a:off x="9942349" y="1854982"/>
                  <a:ext cx="124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3" name="Freihand 52">
                  <a:extLst>
                    <a:ext uri="{FF2B5EF4-FFF2-40B4-BE49-F238E27FC236}">
                      <a16:creationId xmlns:a16="http://schemas.microsoft.com/office/drawing/2014/main" id="{AFB5EB77-B810-6824-4F5A-84872AC78FF8}"/>
                    </a:ext>
                  </a:extLst>
                </p14:cNvPr>
                <p14:cNvContentPartPr/>
                <p14:nvPr/>
              </p14:nvContentPartPr>
              <p14:xfrm>
                <a:off x="10096789" y="1832662"/>
                <a:ext cx="361800" cy="167760"/>
              </p14:xfrm>
            </p:contentPart>
          </mc:Choice>
          <mc:Fallback>
            <p:pic>
              <p:nvPicPr>
                <p:cNvPr id="53" name="Freihand 52">
                  <a:extLst>
                    <a:ext uri="{FF2B5EF4-FFF2-40B4-BE49-F238E27FC236}">
                      <a16:creationId xmlns:a16="http://schemas.microsoft.com/office/drawing/2014/main" id="{AFB5EB77-B810-6824-4F5A-84872AC78FF8}"/>
                    </a:ext>
                  </a:extLst>
                </p:cNvPr>
                <p:cNvPicPr/>
                <p:nvPr/>
              </p:nvPicPr>
              <p:blipFill>
                <a:blip r:embed="rId38"/>
                <a:stretch>
                  <a:fillRect/>
                </a:stretch>
              </p:blipFill>
              <p:spPr>
                <a:xfrm>
                  <a:off x="10088149" y="1823662"/>
                  <a:ext cx="379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4" name="Freihand 53">
                  <a:extLst>
                    <a:ext uri="{FF2B5EF4-FFF2-40B4-BE49-F238E27FC236}">
                      <a16:creationId xmlns:a16="http://schemas.microsoft.com/office/drawing/2014/main" id="{8ADBA331-63EC-40A5-1336-A89450E8F5B0}"/>
                    </a:ext>
                  </a:extLst>
                </p14:cNvPr>
                <p14:cNvContentPartPr/>
                <p14:nvPr/>
              </p14:nvContentPartPr>
              <p14:xfrm>
                <a:off x="10453189" y="1773262"/>
                <a:ext cx="11160" cy="70920"/>
              </p14:xfrm>
            </p:contentPart>
          </mc:Choice>
          <mc:Fallback>
            <p:pic>
              <p:nvPicPr>
                <p:cNvPr id="54" name="Freihand 53">
                  <a:extLst>
                    <a:ext uri="{FF2B5EF4-FFF2-40B4-BE49-F238E27FC236}">
                      <a16:creationId xmlns:a16="http://schemas.microsoft.com/office/drawing/2014/main" id="{8ADBA331-63EC-40A5-1336-A89450E8F5B0}"/>
                    </a:ext>
                  </a:extLst>
                </p:cNvPr>
                <p:cNvPicPr/>
                <p:nvPr/>
              </p:nvPicPr>
              <p:blipFill>
                <a:blip r:embed="rId40"/>
                <a:stretch>
                  <a:fillRect/>
                </a:stretch>
              </p:blipFill>
              <p:spPr>
                <a:xfrm>
                  <a:off x="10444549" y="1764622"/>
                  <a:ext cx="28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5" name="Freihand 54">
                  <a:extLst>
                    <a:ext uri="{FF2B5EF4-FFF2-40B4-BE49-F238E27FC236}">
                      <a16:creationId xmlns:a16="http://schemas.microsoft.com/office/drawing/2014/main" id="{2BC11803-CFE8-7CC2-9AC9-FC71A3270FDF}"/>
                    </a:ext>
                  </a:extLst>
                </p14:cNvPr>
                <p14:cNvContentPartPr/>
                <p14:nvPr/>
              </p14:nvContentPartPr>
              <p14:xfrm>
                <a:off x="10508989" y="1679662"/>
                <a:ext cx="309240" cy="265320"/>
              </p14:xfrm>
            </p:contentPart>
          </mc:Choice>
          <mc:Fallback>
            <p:pic>
              <p:nvPicPr>
                <p:cNvPr id="55" name="Freihand 54">
                  <a:extLst>
                    <a:ext uri="{FF2B5EF4-FFF2-40B4-BE49-F238E27FC236}">
                      <a16:creationId xmlns:a16="http://schemas.microsoft.com/office/drawing/2014/main" id="{2BC11803-CFE8-7CC2-9AC9-FC71A3270FDF}"/>
                    </a:ext>
                  </a:extLst>
                </p:cNvPr>
                <p:cNvPicPr/>
                <p:nvPr/>
              </p:nvPicPr>
              <p:blipFill>
                <a:blip r:embed="rId42"/>
                <a:stretch>
                  <a:fillRect/>
                </a:stretch>
              </p:blipFill>
              <p:spPr>
                <a:xfrm>
                  <a:off x="10500349" y="1670662"/>
                  <a:ext cx="3268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6" name="Freihand 55">
                  <a:extLst>
                    <a:ext uri="{FF2B5EF4-FFF2-40B4-BE49-F238E27FC236}">
                      <a16:creationId xmlns:a16="http://schemas.microsoft.com/office/drawing/2014/main" id="{9A7B2A58-0B6A-420E-6467-BA713395A059}"/>
                    </a:ext>
                  </a:extLst>
                </p14:cNvPr>
                <p14:cNvContentPartPr/>
                <p14:nvPr/>
              </p14:nvContentPartPr>
              <p14:xfrm>
                <a:off x="10836589" y="1653742"/>
                <a:ext cx="73080" cy="233640"/>
              </p14:xfrm>
            </p:contentPart>
          </mc:Choice>
          <mc:Fallback>
            <p:pic>
              <p:nvPicPr>
                <p:cNvPr id="56" name="Freihand 55">
                  <a:extLst>
                    <a:ext uri="{FF2B5EF4-FFF2-40B4-BE49-F238E27FC236}">
                      <a16:creationId xmlns:a16="http://schemas.microsoft.com/office/drawing/2014/main" id="{9A7B2A58-0B6A-420E-6467-BA713395A059}"/>
                    </a:ext>
                  </a:extLst>
                </p:cNvPr>
                <p:cNvPicPr/>
                <p:nvPr/>
              </p:nvPicPr>
              <p:blipFill>
                <a:blip r:embed="rId44"/>
                <a:stretch>
                  <a:fillRect/>
                </a:stretch>
              </p:blipFill>
              <p:spPr>
                <a:xfrm>
                  <a:off x="10827949" y="1644742"/>
                  <a:ext cx="907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7" name="Freihand 56">
                  <a:extLst>
                    <a:ext uri="{FF2B5EF4-FFF2-40B4-BE49-F238E27FC236}">
                      <a16:creationId xmlns:a16="http://schemas.microsoft.com/office/drawing/2014/main" id="{EC6EF0EF-41E5-8729-D7A7-4E3506655D56}"/>
                    </a:ext>
                  </a:extLst>
                </p14:cNvPr>
                <p14:cNvContentPartPr/>
                <p14:nvPr/>
              </p14:nvContentPartPr>
              <p14:xfrm>
                <a:off x="10930909" y="1785862"/>
                <a:ext cx="165960" cy="123120"/>
              </p14:xfrm>
            </p:contentPart>
          </mc:Choice>
          <mc:Fallback>
            <p:pic>
              <p:nvPicPr>
                <p:cNvPr id="57" name="Freihand 56">
                  <a:extLst>
                    <a:ext uri="{FF2B5EF4-FFF2-40B4-BE49-F238E27FC236}">
                      <a16:creationId xmlns:a16="http://schemas.microsoft.com/office/drawing/2014/main" id="{EC6EF0EF-41E5-8729-D7A7-4E3506655D56}"/>
                    </a:ext>
                  </a:extLst>
                </p:cNvPr>
                <p:cNvPicPr/>
                <p:nvPr/>
              </p:nvPicPr>
              <p:blipFill>
                <a:blip r:embed="rId46"/>
                <a:stretch>
                  <a:fillRect/>
                </a:stretch>
              </p:blipFill>
              <p:spPr>
                <a:xfrm>
                  <a:off x="10922269" y="1776862"/>
                  <a:ext cx="183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8" name="Freihand 57">
                  <a:extLst>
                    <a:ext uri="{FF2B5EF4-FFF2-40B4-BE49-F238E27FC236}">
                      <a16:creationId xmlns:a16="http://schemas.microsoft.com/office/drawing/2014/main" id="{F767F2B1-0982-308B-CDDC-F56419CEF772}"/>
                    </a:ext>
                  </a:extLst>
                </p14:cNvPr>
                <p14:cNvContentPartPr/>
                <p14:nvPr/>
              </p14:nvContentPartPr>
              <p14:xfrm>
                <a:off x="9786469" y="1977742"/>
                <a:ext cx="1562400" cy="333360"/>
              </p14:xfrm>
            </p:contentPart>
          </mc:Choice>
          <mc:Fallback>
            <p:pic>
              <p:nvPicPr>
                <p:cNvPr id="58" name="Freihand 57">
                  <a:extLst>
                    <a:ext uri="{FF2B5EF4-FFF2-40B4-BE49-F238E27FC236}">
                      <a16:creationId xmlns:a16="http://schemas.microsoft.com/office/drawing/2014/main" id="{F767F2B1-0982-308B-CDDC-F56419CEF772}"/>
                    </a:ext>
                  </a:extLst>
                </p:cNvPr>
                <p:cNvPicPr/>
                <p:nvPr/>
              </p:nvPicPr>
              <p:blipFill>
                <a:blip r:embed="rId48"/>
                <a:stretch>
                  <a:fillRect/>
                </a:stretch>
              </p:blipFill>
              <p:spPr>
                <a:xfrm>
                  <a:off x="9777469" y="1968742"/>
                  <a:ext cx="1580040" cy="351000"/>
                </a:xfrm>
                <a:prstGeom prst="rect">
                  <a:avLst/>
                </a:prstGeom>
              </p:spPr>
            </p:pic>
          </mc:Fallback>
        </mc:AlternateContent>
      </p:grpSp>
      <p:grpSp>
        <p:nvGrpSpPr>
          <p:cNvPr id="64" name="Gruppieren 63">
            <a:extLst>
              <a:ext uri="{FF2B5EF4-FFF2-40B4-BE49-F238E27FC236}">
                <a16:creationId xmlns:a16="http://schemas.microsoft.com/office/drawing/2014/main" id="{919CF0A0-A985-92C1-C2D0-16B94C39E927}"/>
              </a:ext>
            </a:extLst>
          </p:cNvPr>
          <p:cNvGrpSpPr/>
          <p:nvPr/>
        </p:nvGrpSpPr>
        <p:grpSpPr>
          <a:xfrm>
            <a:off x="5223109" y="1744822"/>
            <a:ext cx="3987000" cy="2806920"/>
            <a:chOff x="5223109" y="1744822"/>
            <a:chExt cx="3987000" cy="2806920"/>
          </a:xfrm>
        </p:grpSpPr>
        <mc:AlternateContent xmlns:mc="http://schemas.openxmlformats.org/markup-compatibility/2006">
          <mc:Choice xmlns:p14="http://schemas.microsoft.com/office/powerpoint/2010/main" Requires="p14">
            <p:contentPart p14:bwMode="auto" r:id="rId49">
              <p14:nvContentPartPr>
                <p14:cNvPr id="8" name="Freihand 7">
                  <a:extLst>
                    <a:ext uri="{FF2B5EF4-FFF2-40B4-BE49-F238E27FC236}">
                      <a16:creationId xmlns:a16="http://schemas.microsoft.com/office/drawing/2014/main" id="{603E4C45-5F9F-6FB0-6EDE-052567788C6D}"/>
                    </a:ext>
                  </a:extLst>
                </p14:cNvPr>
                <p14:cNvContentPartPr/>
                <p14:nvPr/>
              </p14:nvContentPartPr>
              <p14:xfrm>
                <a:off x="5225989" y="2891782"/>
                <a:ext cx="316800" cy="399600"/>
              </p14:xfrm>
            </p:contentPart>
          </mc:Choice>
          <mc:Fallback>
            <p:pic>
              <p:nvPicPr>
                <p:cNvPr id="8" name="Freihand 7">
                  <a:extLst>
                    <a:ext uri="{FF2B5EF4-FFF2-40B4-BE49-F238E27FC236}">
                      <a16:creationId xmlns:a16="http://schemas.microsoft.com/office/drawing/2014/main" id="{603E4C45-5F9F-6FB0-6EDE-052567788C6D}"/>
                    </a:ext>
                  </a:extLst>
                </p:cNvPr>
                <p:cNvPicPr/>
                <p:nvPr/>
              </p:nvPicPr>
              <p:blipFill>
                <a:blip r:embed="rId50"/>
                <a:stretch>
                  <a:fillRect/>
                </a:stretch>
              </p:blipFill>
              <p:spPr>
                <a:xfrm>
                  <a:off x="5216989" y="2882782"/>
                  <a:ext cx="3344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 name="Freihand 8">
                  <a:extLst>
                    <a:ext uri="{FF2B5EF4-FFF2-40B4-BE49-F238E27FC236}">
                      <a16:creationId xmlns:a16="http://schemas.microsoft.com/office/drawing/2014/main" id="{C61C5E94-D395-6EBF-653B-46F87C74E6BD}"/>
                    </a:ext>
                  </a:extLst>
                </p14:cNvPr>
                <p14:cNvContentPartPr/>
                <p14:nvPr/>
              </p14:nvContentPartPr>
              <p14:xfrm>
                <a:off x="5223109" y="3364102"/>
                <a:ext cx="121680" cy="1187640"/>
              </p14:xfrm>
            </p:contentPart>
          </mc:Choice>
          <mc:Fallback>
            <p:pic>
              <p:nvPicPr>
                <p:cNvPr id="9" name="Freihand 8">
                  <a:extLst>
                    <a:ext uri="{FF2B5EF4-FFF2-40B4-BE49-F238E27FC236}">
                      <a16:creationId xmlns:a16="http://schemas.microsoft.com/office/drawing/2014/main" id="{C61C5E94-D395-6EBF-653B-46F87C74E6BD}"/>
                    </a:ext>
                  </a:extLst>
                </p:cNvPr>
                <p:cNvPicPr/>
                <p:nvPr/>
              </p:nvPicPr>
              <p:blipFill>
                <a:blip r:embed="rId52"/>
                <a:stretch>
                  <a:fillRect/>
                </a:stretch>
              </p:blipFill>
              <p:spPr>
                <a:xfrm>
                  <a:off x="5214469" y="3355462"/>
                  <a:ext cx="139320" cy="120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 name="Freihand 9">
                  <a:extLst>
                    <a:ext uri="{FF2B5EF4-FFF2-40B4-BE49-F238E27FC236}">
                      <a16:creationId xmlns:a16="http://schemas.microsoft.com/office/drawing/2014/main" id="{BE121772-CE9A-1EC5-8855-CA379F0B61A3}"/>
                    </a:ext>
                  </a:extLst>
                </p14:cNvPr>
                <p14:cNvContentPartPr/>
                <p14:nvPr/>
              </p14:nvContentPartPr>
              <p14:xfrm>
                <a:off x="5492389" y="3684142"/>
                <a:ext cx="177480" cy="290880"/>
              </p14:xfrm>
            </p:contentPart>
          </mc:Choice>
          <mc:Fallback>
            <p:pic>
              <p:nvPicPr>
                <p:cNvPr id="10" name="Freihand 9">
                  <a:extLst>
                    <a:ext uri="{FF2B5EF4-FFF2-40B4-BE49-F238E27FC236}">
                      <a16:creationId xmlns:a16="http://schemas.microsoft.com/office/drawing/2014/main" id="{BE121772-CE9A-1EC5-8855-CA379F0B61A3}"/>
                    </a:ext>
                  </a:extLst>
                </p:cNvPr>
                <p:cNvPicPr/>
                <p:nvPr/>
              </p:nvPicPr>
              <p:blipFill>
                <a:blip r:embed="rId54"/>
                <a:stretch>
                  <a:fillRect/>
                </a:stretch>
              </p:blipFill>
              <p:spPr>
                <a:xfrm>
                  <a:off x="5483749" y="3675142"/>
                  <a:ext cx="1951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 name="Freihand 10">
                  <a:extLst>
                    <a:ext uri="{FF2B5EF4-FFF2-40B4-BE49-F238E27FC236}">
                      <a16:creationId xmlns:a16="http://schemas.microsoft.com/office/drawing/2014/main" id="{902F01B8-5B68-4E4A-C336-E48917C3FE49}"/>
                    </a:ext>
                  </a:extLst>
                </p14:cNvPr>
                <p14:cNvContentPartPr/>
                <p14:nvPr/>
              </p14:nvContentPartPr>
              <p14:xfrm>
                <a:off x="5496709" y="3621502"/>
                <a:ext cx="99000" cy="75240"/>
              </p14:xfrm>
            </p:contentPart>
          </mc:Choice>
          <mc:Fallback>
            <p:pic>
              <p:nvPicPr>
                <p:cNvPr id="11" name="Freihand 10">
                  <a:extLst>
                    <a:ext uri="{FF2B5EF4-FFF2-40B4-BE49-F238E27FC236}">
                      <a16:creationId xmlns:a16="http://schemas.microsoft.com/office/drawing/2014/main" id="{902F01B8-5B68-4E4A-C336-E48917C3FE49}"/>
                    </a:ext>
                  </a:extLst>
                </p:cNvPr>
                <p:cNvPicPr/>
                <p:nvPr/>
              </p:nvPicPr>
              <p:blipFill>
                <a:blip r:embed="rId56"/>
                <a:stretch>
                  <a:fillRect/>
                </a:stretch>
              </p:blipFill>
              <p:spPr>
                <a:xfrm>
                  <a:off x="5487709" y="3612862"/>
                  <a:ext cx="116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 name="Freihand 11">
                  <a:extLst>
                    <a:ext uri="{FF2B5EF4-FFF2-40B4-BE49-F238E27FC236}">
                      <a16:creationId xmlns:a16="http://schemas.microsoft.com/office/drawing/2014/main" id="{5A15F32E-AE1E-3D7A-231A-E5B258D51C83}"/>
                    </a:ext>
                  </a:extLst>
                </p14:cNvPr>
                <p14:cNvContentPartPr/>
                <p14:nvPr/>
              </p14:nvContentPartPr>
              <p14:xfrm>
                <a:off x="5484109" y="4048102"/>
                <a:ext cx="144000" cy="212400"/>
              </p14:xfrm>
            </p:contentPart>
          </mc:Choice>
          <mc:Fallback>
            <p:pic>
              <p:nvPicPr>
                <p:cNvPr id="12" name="Freihand 11">
                  <a:extLst>
                    <a:ext uri="{FF2B5EF4-FFF2-40B4-BE49-F238E27FC236}">
                      <a16:creationId xmlns:a16="http://schemas.microsoft.com/office/drawing/2014/main" id="{5A15F32E-AE1E-3D7A-231A-E5B258D51C83}"/>
                    </a:ext>
                  </a:extLst>
                </p:cNvPr>
                <p:cNvPicPr/>
                <p:nvPr/>
              </p:nvPicPr>
              <p:blipFill>
                <a:blip r:embed="rId58"/>
                <a:stretch>
                  <a:fillRect/>
                </a:stretch>
              </p:blipFill>
              <p:spPr>
                <a:xfrm>
                  <a:off x="5475109" y="4039462"/>
                  <a:ext cx="161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4" name="Freihand 13">
                  <a:extLst>
                    <a:ext uri="{FF2B5EF4-FFF2-40B4-BE49-F238E27FC236}">
                      <a16:creationId xmlns:a16="http://schemas.microsoft.com/office/drawing/2014/main" id="{514ADF4D-FBB6-865B-6F7A-776E3964DF6C}"/>
                    </a:ext>
                  </a:extLst>
                </p14:cNvPr>
                <p14:cNvContentPartPr/>
                <p14:nvPr/>
              </p14:nvContentPartPr>
              <p14:xfrm>
                <a:off x="5931589" y="3639862"/>
                <a:ext cx="313200" cy="294120"/>
              </p14:xfrm>
            </p:contentPart>
          </mc:Choice>
          <mc:Fallback>
            <p:pic>
              <p:nvPicPr>
                <p:cNvPr id="14" name="Freihand 13">
                  <a:extLst>
                    <a:ext uri="{FF2B5EF4-FFF2-40B4-BE49-F238E27FC236}">
                      <a16:creationId xmlns:a16="http://schemas.microsoft.com/office/drawing/2014/main" id="{514ADF4D-FBB6-865B-6F7A-776E3964DF6C}"/>
                    </a:ext>
                  </a:extLst>
                </p:cNvPr>
                <p:cNvPicPr/>
                <p:nvPr/>
              </p:nvPicPr>
              <p:blipFill>
                <a:blip r:embed="rId60"/>
                <a:stretch>
                  <a:fillRect/>
                </a:stretch>
              </p:blipFill>
              <p:spPr>
                <a:xfrm>
                  <a:off x="5922589" y="3631222"/>
                  <a:ext cx="3308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 name="Freihand 14">
                  <a:extLst>
                    <a:ext uri="{FF2B5EF4-FFF2-40B4-BE49-F238E27FC236}">
                      <a16:creationId xmlns:a16="http://schemas.microsoft.com/office/drawing/2014/main" id="{25F18ED9-7D41-99A3-6096-C68FDBB9B08E}"/>
                    </a:ext>
                  </a:extLst>
                </p14:cNvPr>
                <p14:cNvContentPartPr/>
                <p14:nvPr/>
              </p14:nvContentPartPr>
              <p14:xfrm>
                <a:off x="6301309" y="3690982"/>
                <a:ext cx="113400" cy="140760"/>
              </p14:xfrm>
            </p:contentPart>
          </mc:Choice>
          <mc:Fallback>
            <p:pic>
              <p:nvPicPr>
                <p:cNvPr id="15" name="Freihand 14">
                  <a:extLst>
                    <a:ext uri="{FF2B5EF4-FFF2-40B4-BE49-F238E27FC236}">
                      <a16:creationId xmlns:a16="http://schemas.microsoft.com/office/drawing/2014/main" id="{25F18ED9-7D41-99A3-6096-C68FDBB9B08E}"/>
                    </a:ext>
                  </a:extLst>
                </p:cNvPr>
                <p:cNvPicPr/>
                <p:nvPr/>
              </p:nvPicPr>
              <p:blipFill>
                <a:blip r:embed="rId62"/>
                <a:stretch>
                  <a:fillRect/>
                </a:stretch>
              </p:blipFill>
              <p:spPr>
                <a:xfrm>
                  <a:off x="6292309" y="3681982"/>
                  <a:ext cx="131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6" name="Freihand 15">
                  <a:extLst>
                    <a:ext uri="{FF2B5EF4-FFF2-40B4-BE49-F238E27FC236}">
                      <a16:creationId xmlns:a16="http://schemas.microsoft.com/office/drawing/2014/main" id="{C27CFEAC-2A0F-1418-C57F-D88FDE1FEB78}"/>
                    </a:ext>
                  </a:extLst>
                </p14:cNvPr>
                <p14:cNvContentPartPr/>
                <p14:nvPr/>
              </p14:nvContentPartPr>
              <p14:xfrm>
                <a:off x="6441709" y="3643462"/>
                <a:ext cx="121320" cy="119880"/>
              </p14:xfrm>
            </p:contentPart>
          </mc:Choice>
          <mc:Fallback>
            <p:pic>
              <p:nvPicPr>
                <p:cNvPr id="16" name="Freihand 15">
                  <a:extLst>
                    <a:ext uri="{FF2B5EF4-FFF2-40B4-BE49-F238E27FC236}">
                      <a16:creationId xmlns:a16="http://schemas.microsoft.com/office/drawing/2014/main" id="{C27CFEAC-2A0F-1418-C57F-D88FDE1FEB78}"/>
                    </a:ext>
                  </a:extLst>
                </p:cNvPr>
                <p:cNvPicPr/>
                <p:nvPr/>
              </p:nvPicPr>
              <p:blipFill>
                <a:blip r:embed="rId64"/>
                <a:stretch>
                  <a:fillRect/>
                </a:stretch>
              </p:blipFill>
              <p:spPr>
                <a:xfrm>
                  <a:off x="6432709" y="3634822"/>
                  <a:ext cx="138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 name="Freihand 16">
                  <a:extLst>
                    <a:ext uri="{FF2B5EF4-FFF2-40B4-BE49-F238E27FC236}">
                      <a16:creationId xmlns:a16="http://schemas.microsoft.com/office/drawing/2014/main" id="{0E8CB631-6719-3756-1C99-9E1AD06E349A}"/>
                    </a:ext>
                  </a:extLst>
                </p14:cNvPr>
                <p14:cNvContentPartPr/>
                <p14:nvPr/>
              </p14:nvContentPartPr>
              <p14:xfrm>
                <a:off x="6612349" y="3604222"/>
                <a:ext cx="277200" cy="113760"/>
              </p14:xfrm>
            </p:contentPart>
          </mc:Choice>
          <mc:Fallback>
            <p:pic>
              <p:nvPicPr>
                <p:cNvPr id="17" name="Freihand 16">
                  <a:extLst>
                    <a:ext uri="{FF2B5EF4-FFF2-40B4-BE49-F238E27FC236}">
                      <a16:creationId xmlns:a16="http://schemas.microsoft.com/office/drawing/2014/main" id="{0E8CB631-6719-3756-1C99-9E1AD06E349A}"/>
                    </a:ext>
                  </a:extLst>
                </p:cNvPr>
                <p:cNvPicPr/>
                <p:nvPr/>
              </p:nvPicPr>
              <p:blipFill>
                <a:blip r:embed="rId66"/>
                <a:stretch>
                  <a:fillRect/>
                </a:stretch>
              </p:blipFill>
              <p:spPr>
                <a:xfrm>
                  <a:off x="6603709" y="3595582"/>
                  <a:ext cx="29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 name="Freihand 18">
                  <a:extLst>
                    <a:ext uri="{FF2B5EF4-FFF2-40B4-BE49-F238E27FC236}">
                      <a16:creationId xmlns:a16="http://schemas.microsoft.com/office/drawing/2014/main" id="{AC44CF61-81F9-C380-6766-D2D5C9937E4E}"/>
                    </a:ext>
                  </a:extLst>
                </p14:cNvPr>
                <p14:cNvContentPartPr/>
                <p14:nvPr/>
              </p14:nvContentPartPr>
              <p14:xfrm>
                <a:off x="7137589" y="3309022"/>
                <a:ext cx="71280" cy="278280"/>
              </p14:xfrm>
            </p:contentPart>
          </mc:Choice>
          <mc:Fallback>
            <p:pic>
              <p:nvPicPr>
                <p:cNvPr id="19" name="Freihand 18">
                  <a:extLst>
                    <a:ext uri="{FF2B5EF4-FFF2-40B4-BE49-F238E27FC236}">
                      <a16:creationId xmlns:a16="http://schemas.microsoft.com/office/drawing/2014/main" id="{AC44CF61-81F9-C380-6766-D2D5C9937E4E}"/>
                    </a:ext>
                  </a:extLst>
                </p:cNvPr>
                <p:cNvPicPr/>
                <p:nvPr/>
              </p:nvPicPr>
              <p:blipFill>
                <a:blip r:embed="rId68"/>
                <a:stretch>
                  <a:fillRect/>
                </a:stretch>
              </p:blipFill>
              <p:spPr>
                <a:xfrm>
                  <a:off x="7128589" y="3300022"/>
                  <a:ext cx="889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0" name="Freihand 19">
                  <a:extLst>
                    <a:ext uri="{FF2B5EF4-FFF2-40B4-BE49-F238E27FC236}">
                      <a16:creationId xmlns:a16="http://schemas.microsoft.com/office/drawing/2014/main" id="{76B3D00C-3799-33B0-2776-49989DBB28B8}"/>
                    </a:ext>
                  </a:extLst>
                </p14:cNvPr>
                <p14:cNvContentPartPr/>
                <p14:nvPr/>
              </p14:nvContentPartPr>
              <p14:xfrm>
                <a:off x="7113109" y="3209662"/>
                <a:ext cx="215280" cy="198000"/>
              </p14:xfrm>
            </p:contentPart>
          </mc:Choice>
          <mc:Fallback>
            <p:pic>
              <p:nvPicPr>
                <p:cNvPr id="20" name="Freihand 19">
                  <a:extLst>
                    <a:ext uri="{FF2B5EF4-FFF2-40B4-BE49-F238E27FC236}">
                      <a16:creationId xmlns:a16="http://schemas.microsoft.com/office/drawing/2014/main" id="{76B3D00C-3799-33B0-2776-49989DBB28B8}"/>
                    </a:ext>
                  </a:extLst>
                </p:cNvPr>
                <p:cNvPicPr/>
                <p:nvPr/>
              </p:nvPicPr>
              <p:blipFill>
                <a:blip r:embed="rId70"/>
                <a:stretch>
                  <a:fillRect/>
                </a:stretch>
              </p:blipFill>
              <p:spPr>
                <a:xfrm>
                  <a:off x="7104109" y="3201022"/>
                  <a:ext cx="232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 name="Freihand 20">
                  <a:extLst>
                    <a:ext uri="{FF2B5EF4-FFF2-40B4-BE49-F238E27FC236}">
                      <a16:creationId xmlns:a16="http://schemas.microsoft.com/office/drawing/2014/main" id="{BBD56D03-BB94-2295-56FC-ED6D3675EAD3}"/>
                    </a:ext>
                  </a:extLst>
                </p14:cNvPr>
                <p14:cNvContentPartPr/>
                <p14:nvPr/>
              </p14:nvContentPartPr>
              <p14:xfrm>
                <a:off x="7155229" y="3506662"/>
                <a:ext cx="212400" cy="106560"/>
              </p14:xfrm>
            </p:contentPart>
          </mc:Choice>
          <mc:Fallback>
            <p:pic>
              <p:nvPicPr>
                <p:cNvPr id="21" name="Freihand 20">
                  <a:extLst>
                    <a:ext uri="{FF2B5EF4-FFF2-40B4-BE49-F238E27FC236}">
                      <a16:creationId xmlns:a16="http://schemas.microsoft.com/office/drawing/2014/main" id="{BBD56D03-BB94-2295-56FC-ED6D3675EAD3}"/>
                    </a:ext>
                  </a:extLst>
                </p:cNvPr>
                <p:cNvPicPr/>
                <p:nvPr/>
              </p:nvPicPr>
              <p:blipFill>
                <a:blip r:embed="rId72"/>
                <a:stretch>
                  <a:fillRect/>
                </a:stretch>
              </p:blipFill>
              <p:spPr>
                <a:xfrm>
                  <a:off x="7146229" y="3497662"/>
                  <a:ext cx="230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3" name="Freihand 22">
                  <a:extLst>
                    <a:ext uri="{FF2B5EF4-FFF2-40B4-BE49-F238E27FC236}">
                      <a16:creationId xmlns:a16="http://schemas.microsoft.com/office/drawing/2014/main" id="{B5D25923-81CF-B829-B66E-35A29BBD977F}"/>
                    </a:ext>
                  </a:extLst>
                </p14:cNvPr>
                <p14:cNvContentPartPr/>
                <p14:nvPr/>
              </p14:nvContentPartPr>
              <p14:xfrm>
                <a:off x="7411909" y="2938582"/>
                <a:ext cx="131760" cy="555120"/>
              </p14:xfrm>
            </p:contentPart>
          </mc:Choice>
          <mc:Fallback>
            <p:pic>
              <p:nvPicPr>
                <p:cNvPr id="23" name="Freihand 22">
                  <a:extLst>
                    <a:ext uri="{FF2B5EF4-FFF2-40B4-BE49-F238E27FC236}">
                      <a16:creationId xmlns:a16="http://schemas.microsoft.com/office/drawing/2014/main" id="{B5D25923-81CF-B829-B66E-35A29BBD977F}"/>
                    </a:ext>
                  </a:extLst>
                </p:cNvPr>
                <p:cNvPicPr/>
                <p:nvPr/>
              </p:nvPicPr>
              <p:blipFill>
                <a:blip r:embed="rId74"/>
                <a:stretch>
                  <a:fillRect/>
                </a:stretch>
              </p:blipFill>
              <p:spPr>
                <a:xfrm>
                  <a:off x="7403269" y="2929942"/>
                  <a:ext cx="14940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5" name="Freihand 24">
                  <a:extLst>
                    <a:ext uri="{FF2B5EF4-FFF2-40B4-BE49-F238E27FC236}">
                      <a16:creationId xmlns:a16="http://schemas.microsoft.com/office/drawing/2014/main" id="{1B22FA45-072A-A617-42A2-70B44604FF0A}"/>
                    </a:ext>
                  </a:extLst>
                </p14:cNvPr>
                <p14:cNvContentPartPr/>
                <p14:nvPr/>
              </p14:nvContentPartPr>
              <p14:xfrm>
                <a:off x="7573909" y="3041542"/>
                <a:ext cx="219240" cy="266400"/>
              </p14:xfrm>
            </p:contentPart>
          </mc:Choice>
          <mc:Fallback>
            <p:pic>
              <p:nvPicPr>
                <p:cNvPr id="25" name="Freihand 24">
                  <a:extLst>
                    <a:ext uri="{FF2B5EF4-FFF2-40B4-BE49-F238E27FC236}">
                      <a16:creationId xmlns:a16="http://schemas.microsoft.com/office/drawing/2014/main" id="{1B22FA45-072A-A617-42A2-70B44604FF0A}"/>
                    </a:ext>
                  </a:extLst>
                </p:cNvPr>
                <p:cNvPicPr/>
                <p:nvPr/>
              </p:nvPicPr>
              <p:blipFill>
                <a:blip r:embed="rId76"/>
                <a:stretch>
                  <a:fillRect/>
                </a:stretch>
              </p:blipFill>
              <p:spPr>
                <a:xfrm>
                  <a:off x="7565269" y="3032902"/>
                  <a:ext cx="2368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6" name="Freihand 25">
                  <a:extLst>
                    <a:ext uri="{FF2B5EF4-FFF2-40B4-BE49-F238E27FC236}">
                      <a16:creationId xmlns:a16="http://schemas.microsoft.com/office/drawing/2014/main" id="{C4A72AF8-E9CA-744E-8840-11B9419003DE}"/>
                    </a:ext>
                  </a:extLst>
                </p14:cNvPr>
                <p14:cNvContentPartPr/>
                <p14:nvPr/>
              </p14:nvContentPartPr>
              <p14:xfrm>
                <a:off x="7534309" y="2871262"/>
                <a:ext cx="228600" cy="329040"/>
              </p14:xfrm>
            </p:contentPart>
          </mc:Choice>
          <mc:Fallback>
            <p:pic>
              <p:nvPicPr>
                <p:cNvPr id="26" name="Freihand 25">
                  <a:extLst>
                    <a:ext uri="{FF2B5EF4-FFF2-40B4-BE49-F238E27FC236}">
                      <a16:creationId xmlns:a16="http://schemas.microsoft.com/office/drawing/2014/main" id="{C4A72AF8-E9CA-744E-8840-11B9419003DE}"/>
                    </a:ext>
                  </a:extLst>
                </p:cNvPr>
                <p:cNvPicPr/>
                <p:nvPr/>
              </p:nvPicPr>
              <p:blipFill>
                <a:blip r:embed="rId78"/>
                <a:stretch>
                  <a:fillRect/>
                </a:stretch>
              </p:blipFill>
              <p:spPr>
                <a:xfrm>
                  <a:off x="7525309" y="2862622"/>
                  <a:ext cx="2462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7" name="Freihand 26">
                  <a:extLst>
                    <a:ext uri="{FF2B5EF4-FFF2-40B4-BE49-F238E27FC236}">
                      <a16:creationId xmlns:a16="http://schemas.microsoft.com/office/drawing/2014/main" id="{4A0ECA08-B3E7-1718-E109-1F1DAE727510}"/>
                    </a:ext>
                  </a:extLst>
                </p14:cNvPr>
                <p14:cNvContentPartPr/>
                <p14:nvPr/>
              </p14:nvContentPartPr>
              <p14:xfrm>
                <a:off x="7785949" y="2825542"/>
                <a:ext cx="157680" cy="151920"/>
              </p14:xfrm>
            </p:contentPart>
          </mc:Choice>
          <mc:Fallback>
            <p:pic>
              <p:nvPicPr>
                <p:cNvPr id="27" name="Freihand 26">
                  <a:extLst>
                    <a:ext uri="{FF2B5EF4-FFF2-40B4-BE49-F238E27FC236}">
                      <a16:creationId xmlns:a16="http://schemas.microsoft.com/office/drawing/2014/main" id="{4A0ECA08-B3E7-1718-E109-1F1DAE727510}"/>
                    </a:ext>
                  </a:extLst>
                </p:cNvPr>
                <p:cNvPicPr/>
                <p:nvPr/>
              </p:nvPicPr>
              <p:blipFill>
                <a:blip r:embed="rId80"/>
                <a:stretch>
                  <a:fillRect/>
                </a:stretch>
              </p:blipFill>
              <p:spPr>
                <a:xfrm>
                  <a:off x="7777309" y="2816542"/>
                  <a:ext cx="175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8" name="Freihand 27">
                  <a:extLst>
                    <a:ext uri="{FF2B5EF4-FFF2-40B4-BE49-F238E27FC236}">
                      <a16:creationId xmlns:a16="http://schemas.microsoft.com/office/drawing/2014/main" id="{8FFC692B-EC55-ED1B-C6EA-A93435442825}"/>
                    </a:ext>
                  </a:extLst>
                </p14:cNvPr>
                <p14:cNvContentPartPr/>
                <p14:nvPr/>
              </p14:nvContentPartPr>
              <p14:xfrm>
                <a:off x="7964149" y="2760022"/>
                <a:ext cx="65520" cy="552600"/>
              </p14:xfrm>
            </p:contentPart>
          </mc:Choice>
          <mc:Fallback>
            <p:pic>
              <p:nvPicPr>
                <p:cNvPr id="28" name="Freihand 27">
                  <a:extLst>
                    <a:ext uri="{FF2B5EF4-FFF2-40B4-BE49-F238E27FC236}">
                      <a16:creationId xmlns:a16="http://schemas.microsoft.com/office/drawing/2014/main" id="{8FFC692B-EC55-ED1B-C6EA-A93435442825}"/>
                    </a:ext>
                  </a:extLst>
                </p:cNvPr>
                <p:cNvPicPr/>
                <p:nvPr/>
              </p:nvPicPr>
              <p:blipFill>
                <a:blip r:embed="rId82"/>
                <a:stretch>
                  <a:fillRect/>
                </a:stretch>
              </p:blipFill>
              <p:spPr>
                <a:xfrm>
                  <a:off x="7955149" y="2751022"/>
                  <a:ext cx="8316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9" name="Freihand 28">
                  <a:extLst>
                    <a:ext uri="{FF2B5EF4-FFF2-40B4-BE49-F238E27FC236}">
                      <a16:creationId xmlns:a16="http://schemas.microsoft.com/office/drawing/2014/main" id="{5CE0E2E6-3BAF-C4E9-C7BA-B6F96B57DC93}"/>
                    </a:ext>
                  </a:extLst>
                </p14:cNvPr>
                <p14:cNvContentPartPr/>
                <p14:nvPr/>
              </p14:nvContentPartPr>
              <p14:xfrm>
                <a:off x="8206789" y="2933182"/>
                <a:ext cx="204840" cy="81360"/>
              </p14:xfrm>
            </p:contentPart>
          </mc:Choice>
          <mc:Fallback>
            <p:pic>
              <p:nvPicPr>
                <p:cNvPr id="29" name="Freihand 28">
                  <a:extLst>
                    <a:ext uri="{FF2B5EF4-FFF2-40B4-BE49-F238E27FC236}">
                      <a16:creationId xmlns:a16="http://schemas.microsoft.com/office/drawing/2014/main" id="{5CE0E2E6-3BAF-C4E9-C7BA-B6F96B57DC93}"/>
                    </a:ext>
                  </a:extLst>
                </p:cNvPr>
                <p:cNvPicPr/>
                <p:nvPr/>
              </p:nvPicPr>
              <p:blipFill>
                <a:blip r:embed="rId84"/>
                <a:stretch>
                  <a:fillRect/>
                </a:stretch>
              </p:blipFill>
              <p:spPr>
                <a:xfrm>
                  <a:off x="8197789" y="2924542"/>
                  <a:ext cx="222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 name="Freihand 29">
                  <a:extLst>
                    <a:ext uri="{FF2B5EF4-FFF2-40B4-BE49-F238E27FC236}">
                      <a16:creationId xmlns:a16="http://schemas.microsoft.com/office/drawing/2014/main" id="{00D71BDE-446A-E9C5-B5D0-62C0E6BF404B}"/>
                    </a:ext>
                  </a:extLst>
                </p14:cNvPr>
                <p14:cNvContentPartPr/>
                <p14:nvPr/>
              </p14:nvContentPartPr>
              <p14:xfrm>
                <a:off x="8223709" y="3028582"/>
                <a:ext cx="214920" cy="72720"/>
              </p14:xfrm>
            </p:contentPart>
          </mc:Choice>
          <mc:Fallback>
            <p:pic>
              <p:nvPicPr>
                <p:cNvPr id="30" name="Freihand 29">
                  <a:extLst>
                    <a:ext uri="{FF2B5EF4-FFF2-40B4-BE49-F238E27FC236}">
                      <a16:creationId xmlns:a16="http://schemas.microsoft.com/office/drawing/2014/main" id="{00D71BDE-446A-E9C5-B5D0-62C0E6BF404B}"/>
                    </a:ext>
                  </a:extLst>
                </p:cNvPr>
                <p:cNvPicPr/>
                <p:nvPr/>
              </p:nvPicPr>
              <p:blipFill>
                <a:blip r:embed="rId86"/>
                <a:stretch>
                  <a:fillRect/>
                </a:stretch>
              </p:blipFill>
              <p:spPr>
                <a:xfrm>
                  <a:off x="8214709" y="3019942"/>
                  <a:ext cx="232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 name="Freihand 30">
                  <a:extLst>
                    <a:ext uri="{FF2B5EF4-FFF2-40B4-BE49-F238E27FC236}">
                      <a16:creationId xmlns:a16="http://schemas.microsoft.com/office/drawing/2014/main" id="{A8BB0FE6-FD11-5EC7-4E4F-3457F5585FB7}"/>
                    </a:ext>
                  </a:extLst>
                </p14:cNvPr>
                <p14:cNvContentPartPr/>
                <p14:nvPr/>
              </p14:nvContentPartPr>
              <p14:xfrm>
                <a:off x="8664709" y="2564902"/>
                <a:ext cx="213480" cy="344520"/>
              </p14:xfrm>
            </p:contentPart>
          </mc:Choice>
          <mc:Fallback>
            <p:pic>
              <p:nvPicPr>
                <p:cNvPr id="31" name="Freihand 30">
                  <a:extLst>
                    <a:ext uri="{FF2B5EF4-FFF2-40B4-BE49-F238E27FC236}">
                      <a16:creationId xmlns:a16="http://schemas.microsoft.com/office/drawing/2014/main" id="{A8BB0FE6-FD11-5EC7-4E4F-3457F5585FB7}"/>
                    </a:ext>
                  </a:extLst>
                </p:cNvPr>
                <p:cNvPicPr/>
                <p:nvPr/>
              </p:nvPicPr>
              <p:blipFill>
                <a:blip r:embed="rId88"/>
                <a:stretch>
                  <a:fillRect/>
                </a:stretch>
              </p:blipFill>
              <p:spPr>
                <a:xfrm>
                  <a:off x="8656069" y="2555902"/>
                  <a:ext cx="23112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3" name="Freihand 32">
                  <a:extLst>
                    <a:ext uri="{FF2B5EF4-FFF2-40B4-BE49-F238E27FC236}">
                      <a16:creationId xmlns:a16="http://schemas.microsoft.com/office/drawing/2014/main" id="{2DA8A107-135E-8B14-C7AE-01CD277639F2}"/>
                    </a:ext>
                  </a:extLst>
                </p14:cNvPr>
                <p14:cNvContentPartPr/>
                <p14:nvPr/>
              </p14:nvContentPartPr>
              <p14:xfrm>
                <a:off x="8825269" y="2376262"/>
                <a:ext cx="183600" cy="220320"/>
              </p14:xfrm>
            </p:contentPart>
          </mc:Choice>
          <mc:Fallback>
            <p:pic>
              <p:nvPicPr>
                <p:cNvPr id="33" name="Freihand 32">
                  <a:extLst>
                    <a:ext uri="{FF2B5EF4-FFF2-40B4-BE49-F238E27FC236}">
                      <a16:creationId xmlns:a16="http://schemas.microsoft.com/office/drawing/2014/main" id="{2DA8A107-135E-8B14-C7AE-01CD277639F2}"/>
                    </a:ext>
                  </a:extLst>
                </p:cNvPr>
                <p:cNvPicPr/>
                <p:nvPr/>
              </p:nvPicPr>
              <p:blipFill>
                <a:blip r:embed="rId90"/>
                <a:stretch>
                  <a:fillRect/>
                </a:stretch>
              </p:blipFill>
              <p:spPr>
                <a:xfrm>
                  <a:off x="8816629" y="2367262"/>
                  <a:ext cx="201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BDFE688D-4E92-9DA1-F79A-46EAC2DD975A}"/>
                    </a:ext>
                  </a:extLst>
                </p14:cNvPr>
                <p14:cNvContentPartPr/>
                <p14:nvPr/>
              </p14:nvContentPartPr>
              <p14:xfrm>
                <a:off x="8621509" y="1744822"/>
                <a:ext cx="37800" cy="496080"/>
              </p14:xfrm>
            </p:contentPart>
          </mc:Choice>
          <mc:Fallback>
            <p:pic>
              <p:nvPicPr>
                <p:cNvPr id="34" name="Freihand 33">
                  <a:extLst>
                    <a:ext uri="{FF2B5EF4-FFF2-40B4-BE49-F238E27FC236}">
                      <a16:creationId xmlns:a16="http://schemas.microsoft.com/office/drawing/2014/main" id="{BDFE688D-4E92-9DA1-F79A-46EAC2DD975A}"/>
                    </a:ext>
                  </a:extLst>
                </p:cNvPr>
                <p:cNvPicPr/>
                <p:nvPr/>
              </p:nvPicPr>
              <p:blipFill>
                <a:blip r:embed="rId92"/>
                <a:stretch>
                  <a:fillRect/>
                </a:stretch>
              </p:blipFill>
              <p:spPr>
                <a:xfrm>
                  <a:off x="8612509" y="1735822"/>
                  <a:ext cx="5544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5AD0E53D-CAD5-9578-D5E9-43B53324EDF2}"/>
                    </a:ext>
                  </a:extLst>
                </p14:cNvPr>
                <p14:cNvContentPartPr/>
                <p14:nvPr/>
              </p14:nvContentPartPr>
              <p14:xfrm>
                <a:off x="8530789" y="2051542"/>
                <a:ext cx="223200" cy="269640"/>
              </p14:xfrm>
            </p:contentPart>
          </mc:Choice>
          <mc:Fallback>
            <p:pic>
              <p:nvPicPr>
                <p:cNvPr id="35" name="Freihand 34">
                  <a:extLst>
                    <a:ext uri="{FF2B5EF4-FFF2-40B4-BE49-F238E27FC236}">
                      <a16:creationId xmlns:a16="http://schemas.microsoft.com/office/drawing/2014/main" id="{5AD0E53D-CAD5-9578-D5E9-43B53324EDF2}"/>
                    </a:ext>
                  </a:extLst>
                </p:cNvPr>
                <p:cNvPicPr/>
                <p:nvPr/>
              </p:nvPicPr>
              <p:blipFill>
                <a:blip r:embed="rId94"/>
                <a:stretch>
                  <a:fillRect/>
                </a:stretch>
              </p:blipFill>
              <p:spPr>
                <a:xfrm>
                  <a:off x="8521789" y="2042542"/>
                  <a:ext cx="2408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79531606-8C49-8E74-8DFE-999C05BFBDCA}"/>
                    </a:ext>
                  </a:extLst>
                </p14:cNvPr>
                <p14:cNvContentPartPr/>
                <p14:nvPr/>
              </p14:nvContentPartPr>
              <p14:xfrm>
                <a:off x="7125709" y="2978182"/>
                <a:ext cx="1943640" cy="865080"/>
              </p14:xfrm>
            </p:contentPart>
          </mc:Choice>
          <mc:Fallback>
            <p:pic>
              <p:nvPicPr>
                <p:cNvPr id="60" name="Freihand 59">
                  <a:extLst>
                    <a:ext uri="{FF2B5EF4-FFF2-40B4-BE49-F238E27FC236}">
                      <a16:creationId xmlns:a16="http://schemas.microsoft.com/office/drawing/2014/main" id="{79531606-8C49-8E74-8DFE-999C05BFBDCA}"/>
                    </a:ext>
                  </a:extLst>
                </p:cNvPr>
                <p:cNvPicPr/>
                <p:nvPr/>
              </p:nvPicPr>
              <p:blipFill>
                <a:blip r:embed="rId96"/>
                <a:stretch>
                  <a:fillRect/>
                </a:stretch>
              </p:blipFill>
              <p:spPr>
                <a:xfrm>
                  <a:off x="7116709" y="2969542"/>
                  <a:ext cx="1961280" cy="882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DDC58FFF-772B-8040-F0C2-D3F4B581763F}"/>
                    </a:ext>
                  </a:extLst>
                </p14:cNvPr>
                <p14:cNvContentPartPr/>
                <p14:nvPr/>
              </p14:nvContentPartPr>
              <p14:xfrm>
                <a:off x="6839869" y="3209302"/>
                <a:ext cx="228600" cy="726480"/>
              </p14:xfrm>
            </p:contentPart>
          </mc:Choice>
          <mc:Fallback>
            <p:pic>
              <p:nvPicPr>
                <p:cNvPr id="62" name="Freihand 61">
                  <a:extLst>
                    <a:ext uri="{FF2B5EF4-FFF2-40B4-BE49-F238E27FC236}">
                      <a16:creationId xmlns:a16="http://schemas.microsoft.com/office/drawing/2014/main" id="{DDC58FFF-772B-8040-F0C2-D3F4B581763F}"/>
                    </a:ext>
                  </a:extLst>
                </p:cNvPr>
                <p:cNvPicPr/>
                <p:nvPr/>
              </p:nvPicPr>
              <p:blipFill>
                <a:blip r:embed="rId98"/>
                <a:stretch>
                  <a:fillRect/>
                </a:stretch>
              </p:blipFill>
              <p:spPr>
                <a:xfrm>
                  <a:off x="6830869" y="3200662"/>
                  <a:ext cx="246240" cy="744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61793A50-2BAB-F826-40DC-64B787CF2762}"/>
                    </a:ext>
                  </a:extLst>
                </p14:cNvPr>
                <p14:cNvContentPartPr/>
                <p14:nvPr/>
              </p14:nvContentPartPr>
              <p14:xfrm>
                <a:off x="6853189" y="2177542"/>
                <a:ext cx="2356920" cy="998640"/>
              </p14:xfrm>
            </p:contentPart>
          </mc:Choice>
          <mc:Fallback>
            <p:pic>
              <p:nvPicPr>
                <p:cNvPr id="63" name="Freihand 62">
                  <a:extLst>
                    <a:ext uri="{FF2B5EF4-FFF2-40B4-BE49-F238E27FC236}">
                      <a16:creationId xmlns:a16="http://schemas.microsoft.com/office/drawing/2014/main" id="{61793A50-2BAB-F826-40DC-64B787CF2762}"/>
                    </a:ext>
                  </a:extLst>
                </p:cNvPr>
                <p:cNvPicPr/>
                <p:nvPr/>
              </p:nvPicPr>
              <p:blipFill>
                <a:blip r:embed="rId100"/>
                <a:stretch>
                  <a:fillRect/>
                </a:stretch>
              </p:blipFill>
              <p:spPr>
                <a:xfrm>
                  <a:off x="6844549" y="2168902"/>
                  <a:ext cx="2374560" cy="10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C684C37F-8B22-FFF0-D5A7-202D954C06C9}"/>
                  </a:ext>
                </a:extLst>
              </p14:cNvPr>
              <p14:cNvContentPartPr/>
              <p14:nvPr/>
            </p14:nvContentPartPr>
            <p14:xfrm>
              <a:off x="4809469" y="4880782"/>
              <a:ext cx="981360" cy="600120"/>
            </p14:xfrm>
          </p:contentPart>
        </mc:Choice>
        <mc:Fallback>
          <p:pic>
            <p:nvPicPr>
              <p:cNvPr id="65" name="Freihand 64">
                <a:extLst>
                  <a:ext uri="{FF2B5EF4-FFF2-40B4-BE49-F238E27FC236}">
                    <a16:creationId xmlns:a16="http://schemas.microsoft.com/office/drawing/2014/main" id="{C684C37F-8B22-FFF0-D5A7-202D954C06C9}"/>
                  </a:ext>
                </a:extLst>
              </p:cNvPr>
              <p:cNvPicPr/>
              <p:nvPr/>
            </p:nvPicPr>
            <p:blipFill>
              <a:blip r:embed="rId102"/>
              <a:stretch>
                <a:fillRect/>
              </a:stretch>
            </p:blipFill>
            <p:spPr>
              <a:xfrm>
                <a:off x="4800469" y="4872142"/>
                <a:ext cx="999000" cy="617760"/>
              </a:xfrm>
              <a:prstGeom prst="rect">
                <a:avLst/>
              </a:prstGeom>
            </p:spPr>
          </p:pic>
        </mc:Fallback>
      </mc:AlternateContent>
      <p:grpSp>
        <p:nvGrpSpPr>
          <p:cNvPr id="91" name="Gruppieren 90">
            <a:extLst>
              <a:ext uri="{FF2B5EF4-FFF2-40B4-BE49-F238E27FC236}">
                <a16:creationId xmlns:a16="http://schemas.microsoft.com/office/drawing/2014/main" id="{1091033B-76A6-5C6A-4D13-4513D500154D}"/>
              </a:ext>
            </a:extLst>
          </p:cNvPr>
          <p:cNvGrpSpPr/>
          <p:nvPr/>
        </p:nvGrpSpPr>
        <p:grpSpPr>
          <a:xfrm>
            <a:off x="711589" y="4882582"/>
            <a:ext cx="3854160" cy="1031040"/>
            <a:chOff x="711589" y="4882582"/>
            <a:chExt cx="3854160" cy="1031040"/>
          </a:xfrm>
        </p:grpSpPr>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BBEF30D7-1837-B6A1-C008-8C76D014BEDE}"/>
                    </a:ext>
                  </a:extLst>
                </p14:cNvPr>
                <p14:cNvContentPartPr/>
                <p14:nvPr/>
              </p14:nvContentPartPr>
              <p14:xfrm>
                <a:off x="3644149" y="5330782"/>
                <a:ext cx="781920" cy="152640"/>
              </p14:xfrm>
            </p:contentPart>
          </mc:Choice>
          <mc:Fallback>
            <p:pic>
              <p:nvPicPr>
                <p:cNvPr id="66" name="Freihand 65">
                  <a:extLst>
                    <a:ext uri="{FF2B5EF4-FFF2-40B4-BE49-F238E27FC236}">
                      <a16:creationId xmlns:a16="http://schemas.microsoft.com/office/drawing/2014/main" id="{BBEF30D7-1837-B6A1-C008-8C76D014BEDE}"/>
                    </a:ext>
                  </a:extLst>
                </p:cNvPr>
                <p:cNvPicPr/>
                <p:nvPr/>
              </p:nvPicPr>
              <p:blipFill>
                <a:blip r:embed="rId104"/>
                <a:stretch>
                  <a:fillRect/>
                </a:stretch>
              </p:blipFill>
              <p:spPr>
                <a:xfrm>
                  <a:off x="3635509" y="5321782"/>
                  <a:ext cx="799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8D0C1A81-52EB-AF2F-DC81-A66AA80E8873}"/>
                    </a:ext>
                  </a:extLst>
                </p14:cNvPr>
                <p14:cNvContentPartPr/>
                <p14:nvPr/>
              </p14:nvContentPartPr>
              <p14:xfrm>
                <a:off x="4426429" y="5219902"/>
                <a:ext cx="139320" cy="285120"/>
              </p14:xfrm>
            </p:contentPart>
          </mc:Choice>
          <mc:Fallback>
            <p:pic>
              <p:nvPicPr>
                <p:cNvPr id="67" name="Freihand 66">
                  <a:extLst>
                    <a:ext uri="{FF2B5EF4-FFF2-40B4-BE49-F238E27FC236}">
                      <a16:creationId xmlns:a16="http://schemas.microsoft.com/office/drawing/2014/main" id="{8D0C1A81-52EB-AF2F-DC81-A66AA80E8873}"/>
                    </a:ext>
                  </a:extLst>
                </p:cNvPr>
                <p:cNvPicPr/>
                <p:nvPr/>
              </p:nvPicPr>
              <p:blipFill>
                <a:blip r:embed="rId106"/>
                <a:stretch>
                  <a:fillRect/>
                </a:stretch>
              </p:blipFill>
              <p:spPr>
                <a:xfrm>
                  <a:off x="4417789" y="5211262"/>
                  <a:ext cx="1569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E220EA58-A20C-F919-3AD0-473A3C586AC2}"/>
                    </a:ext>
                  </a:extLst>
                </p14:cNvPr>
                <p14:cNvContentPartPr/>
                <p14:nvPr/>
              </p14:nvContentPartPr>
              <p14:xfrm>
                <a:off x="711589" y="5305582"/>
                <a:ext cx="181440" cy="163080"/>
              </p14:xfrm>
            </p:contentPart>
          </mc:Choice>
          <mc:Fallback>
            <p:pic>
              <p:nvPicPr>
                <p:cNvPr id="69" name="Freihand 68">
                  <a:extLst>
                    <a:ext uri="{FF2B5EF4-FFF2-40B4-BE49-F238E27FC236}">
                      <a16:creationId xmlns:a16="http://schemas.microsoft.com/office/drawing/2014/main" id="{E220EA58-A20C-F919-3AD0-473A3C586AC2}"/>
                    </a:ext>
                  </a:extLst>
                </p:cNvPr>
                <p:cNvPicPr/>
                <p:nvPr/>
              </p:nvPicPr>
              <p:blipFill>
                <a:blip r:embed="rId108"/>
                <a:stretch>
                  <a:fillRect/>
                </a:stretch>
              </p:blipFill>
              <p:spPr>
                <a:xfrm>
                  <a:off x="702949" y="5296942"/>
                  <a:ext cx="199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CBBE0C2B-A077-5363-B201-39283EE23E2F}"/>
                    </a:ext>
                  </a:extLst>
                </p14:cNvPr>
                <p14:cNvContentPartPr/>
                <p14:nvPr/>
              </p14:nvContentPartPr>
              <p14:xfrm>
                <a:off x="932269" y="5288662"/>
                <a:ext cx="27720" cy="122040"/>
              </p14:xfrm>
            </p:contentPart>
          </mc:Choice>
          <mc:Fallback>
            <p:pic>
              <p:nvPicPr>
                <p:cNvPr id="70" name="Freihand 69">
                  <a:extLst>
                    <a:ext uri="{FF2B5EF4-FFF2-40B4-BE49-F238E27FC236}">
                      <a16:creationId xmlns:a16="http://schemas.microsoft.com/office/drawing/2014/main" id="{CBBE0C2B-A077-5363-B201-39283EE23E2F}"/>
                    </a:ext>
                  </a:extLst>
                </p:cNvPr>
                <p:cNvPicPr/>
                <p:nvPr/>
              </p:nvPicPr>
              <p:blipFill>
                <a:blip r:embed="rId110"/>
                <a:stretch>
                  <a:fillRect/>
                </a:stretch>
              </p:blipFill>
              <p:spPr>
                <a:xfrm>
                  <a:off x="923629" y="5280022"/>
                  <a:ext cx="45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E9F18F5A-55AD-FD70-BEB5-E72D5742FD0C}"/>
                    </a:ext>
                  </a:extLst>
                </p14:cNvPr>
                <p14:cNvContentPartPr/>
                <p14:nvPr/>
              </p14:nvContentPartPr>
              <p14:xfrm>
                <a:off x="1020109" y="5082382"/>
                <a:ext cx="133560" cy="251640"/>
              </p14:xfrm>
            </p:contentPart>
          </mc:Choice>
          <mc:Fallback>
            <p:pic>
              <p:nvPicPr>
                <p:cNvPr id="71" name="Freihand 70">
                  <a:extLst>
                    <a:ext uri="{FF2B5EF4-FFF2-40B4-BE49-F238E27FC236}">
                      <a16:creationId xmlns:a16="http://schemas.microsoft.com/office/drawing/2014/main" id="{E9F18F5A-55AD-FD70-BEB5-E72D5742FD0C}"/>
                    </a:ext>
                  </a:extLst>
                </p:cNvPr>
                <p:cNvPicPr/>
                <p:nvPr/>
              </p:nvPicPr>
              <p:blipFill>
                <a:blip r:embed="rId112"/>
                <a:stretch>
                  <a:fillRect/>
                </a:stretch>
              </p:blipFill>
              <p:spPr>
                <a:xfrm>
                  <a:off x="1011109" y="5073382"/>
                  <a:ext cx="1512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45F67321-9FB5-E2AB-7996-FAE9CF957F00}"/>
                    </a:ext>
                  </a:extLst>
                </p14:cNvPr>
                <p14:cNvContentPartPr/>
                <p14:nvPr/>
              </p14:nvContentPartPr>
              <p14:xfrm>
                <a:off x="1357069" y="5047102"/>
                <a:ext cx="72360" cy="233640"/>
              </p14:xfrm>
            </p:contentPart>
          </mc:Choice>
          <mc:Fallback>
            <p:pic>
              <p:nvPicPr>
                <p:cNvPr id="72" name="Freihand 71">
                  <a:extLst>
                    <a:ext uri="{FF2B5EF4-FFF2-40B4-BE49-F238E27FC236}">
                      <a16:creationId xmlns:a16="http://schemas.microsoft.com/office/drawing/2014/main" id="{45F67321-9FB5-E2AB-7996-FAE9CF957F00}"/>
                    </a:ext>
                  </a:extLst>
                </p:cNvPr>
                <p:cNvPicPr/>
                <p:nvPr/>
              </p:nvPicPr>
              <p:blipFill>
                <a:blip r:embed="rId114"/>
                <a:stretch>
                  <a:fillRect/>
                </a:stretch>
              </p:blipFill>
              <p:spPr>
                <a:xfrm>
                  <a:off x="1348069" y="5038102"/>
                  <a:ext cx="900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DC23083C-8703-CC72-C32D-AA236B333CF2}"/>
                    </a:ext>
                  </a:extLst>
                </p14:cNvPr>
                <p14:cNvContentPartPr/>
                <p14:nvPr/>
              </p14:nvContentPartPr>
              <p14:xfrm>
                <a:off x="1530949" y="5127382"/>
                <a:ext cx="73440" cy="138960"/>
              </p14:xfrm>
            </p:contentPart>
          </mc:Choice>
          <mc:Fallback>
            <p:pic>
              <p:nvPicPr>
                <p:cNvPr id="73" name="Freihand 72">
                  <a:extLst>
                    <a:ext uri="{FF2B5EF4-FFF2-40B4-BE49-F238E27FC236}">
                      <a16:creationId xmlns:a16="http://schemas.microsoft.com/office/drawing/2014/main" id="{DC23083C-8703-CC72-C32D-AA236B333CF2}"/>
                    </a:ext>
                  </a:extLst>
                </p:cNvPr>
                <p:cNvPicPr/>
                <p:nvPr/>
              </p:nvPicPr>
              <p:blipFill>
                <a:blip r:embed="rId116"/>
                <a:stretch>
                  <a:fillRect/>
                </a:stretch>
              </p:blipFill>
              <p:spPr>
                <a:xfrm>
                  <a:off x="1522309" y="5118382"/>
                  <a:ext cx="91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68CF23C0-86A6-10EC-2F86-A6016B9488B4}"/>
                    </a:ext>
                  </a:extLst>
                </p14:cNvPr>
                <p14:cNvContentPartPr/>
                <p14:nvPr/>
              </p14:nvContentPartPr>
              <p14:xfrm>
                <a:off x="1767109" y="5051062"/>
                <a:ext cx="92520" cy="193680"/>
              </p14:xfrm>
            </p:contentPart>
          </mc:Choice>
          <mc:Fallback>
            <p:pic>
              <p:nvPicPr>
                <p:cNvPr id="74" name="Freihand 73">
                  <a:extLst>
                    <a:ext uri="{FF2B5EF4-FFF2-40B4-BE49-F238E27FC236}">
                      <a16:creationId xmlns:a16="http://schemas.microsoft.com/office/drawing/2014/main" id="{68CF23C0-86A6-10EC-2F86-A6016B9488B4}"/>
                    </a:ext>
                  </a:extLst>
                </p:cNvPr>
                <p:cNvPicPr/>
                <p:nvPr/>
              </p:nvPicPr>
              <p:blipFill>
                <a:blip r:embed="rId118"/>
                <a:stretch>
                  <a:fillRect/>
                </a:stretch>
              </p:blipFill>
              <p:spPr>
                <a:xfrm>
                  <a:off x="1758469" y="5042062"/>
                  <a:ext cx="110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7E0D9942-0055-F89C-1BD9-E21B6612F033}"/>
                    </a:ext>
                  </a:extLst>
                </p14:cNvPr>
                <p14:cNvContentPartPr/>
                <p14:nvPr/>
              </p14:nvContentPartPr>
              <p14:xfrm>
                <a:off x="1880149" y="4882582"/>
                <a:ext cx="140760" cy="326880"/>
              </p14:xfrm>
            </p:contentPart>
          </mc:Choice>
          <mc:Fallback>
            <p:pic>
              <p:nvPicPr>
                <p:cNvPr id="75" name="Freihand 74">
                  <a:extLst>
                    <a:ext uri="{FF2B5EF4-FFF2-40B4-BE49-F238E27FC236}">
                      <a16:creationId xmlns:a16="http://schemas.microsoft.com/office/drawing/2014/main" id="{7E0D9942-0055-F89C-1BD9-E21B6612F033}"/>
                    </a:ext>
                  </a:extLst>
                </p:cNvPr>
                <p:cNvPicPr/>
                <p:nvPr/>
              </p:nvPicPr>
              <p:blipFill>
                <a:blip r:embed="rId120"/>
                <a:stretch>
                  <a:fillRect/>
                </a:stretch>
              </p:blipFill>
              <p:spPr>
                <a:xfrm>
                  <a:off x="1871149" y="4873942"/>
                  <a:ext cx="1584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AED57342-6890-0224-7242-F85E2AE874C7}"/>
                    </a:ext>
                  </a:extLst>
                </p14:cNvPr>
                <p14:cNvContentPartPr/>
                <p14:nvPr/>
              </p14:nvContentPartPr>
              <p14:xfrm>
                <a:off x="2047189" y="5060782"/>
                <a:ext cx="532080" cy="122760"/>
              </p14:xfrm>
            </p:contentPart>
          </mc:Choice>
          <mc:Fallback>
            <p:pic>
              <p:nvPicPr>
                <p:cNvPr id="76" name="Freihand 75">
                  <a:extLst>
                    <a:ext uri="{FF2B5EF4-FFF2-40B4-BE49-F238E27FC236}">
                      <a16:creationId xmlns:a16="http://schemas.microsoft.com/office/drawing/2014/main" id="{AED57342-6890-0224-7242-F85E2AE874C7}"/>
                    </a:ext>
                  </a:extLst>
                </p:cNvPr>
                <p:cNvPicPr/>
                <p:nvPr/>
              </p:nvPicPr>
              <p:blipFill>
                <a:blip r:embed="rId122"/>
                <a:stretch>
                  <a:fillRect/>
                </a:stretch>
              </p:blipFill>
              <p:spPr>
                <a:xfrm>
                  <a:off x="2038549" y="5051782"/>
                  <a:ext cx="549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85A77C56-6DC5-4E7C-F097-306B9B22C9C4}"/>
                    </a:ext>
                  </a:extLst>
                </p14:cNvPr>
                <p14:cNvContentPartPr/>
                <p14:nvPr/>
              </p14:nvContentPartPr>
              <p14:xfrm>
                <a:off x="905629" y="5798782"/>
                <a:ext cx="299880" cy="114840"/>
              </p14:xfrm>
            </p:contentPart>
          </mc:Choice>
          <mc:Fallback>
            <p:pic>
              <p:nvPicPr>
                <p:cNvPr id="77" name="Freihand 76">
                  <a:extLst>
                    <a:ext uri="{FF2B5EF4-FFF2-40B4-BE49-F238E27FC236}">
                      <a16:creationId xmlns:a16="http://schemas.microsoft.com/office/drawing/2014/main" id="{85A77C56-6DC5-4E7C-F097-306B9B22C9C4}"/>
                    </a:ext>
                  </a:extLst>
                </p:cNvPr>
                <p:cNvPicPr/>
                <p:nvPr/>
              </p:nvPicPr>
              <p:blipFill>
                <a:blip r:embed="rId124"/>
                <a:stretch>
                  <a:fillRect/>
                </a:stretch>
              </p:blipFill>
              <p:spPr>
                <a:xfrm>
                  <a:off x="896629" y="5790142"/>
                  <a:ext cx="317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19496B61-095B-191F-CB0C-410F06B1D360}"/>
                    </a:ext>
                  </a:extLst>
                </p14:cNvPr>
                <p14:cNvContentPartPr/>
                <p14:nvPr/>
              </p14:nvContentPartPr>
              <p14:xfrm>
                <a:off x="1130989" y="5687902"/>
                <a:ext cx="29880" cy="52920"/>
              </p14:xfrm>
            </p:contentPart>
          </mc:Choice>
          <mc:Fallback>
            <p:pic>
              <p:nvPicPr>
                <p:cNvPr id="78" name="Freihand 77">
                  <a:extLst>
                    <a:ext uri="{FF2B5EF4-FFF2-40B4-BE49-F238E27FC236}">
                      <a16:creationId xmlns:a16="http://schemas.microsoft.com/office/drawing/2014/main" id="{19496B61-095B-191F-CB0C-410F06B1D360}"/>
                    </a:ext>
                  </a:extLst>
                </p:cNvPr>
                <p:cNvPicPr/>
                <p:nvPr/>
              </p:nvPicPr>
              <p:blipFill>
                <a:blip r:embed="rId126"/>
                <a:stretch>
                  <a:fillRect/>
                </a:stretch>
              </p:blipFill>
              <p:spPr>
                <a:xfrm>
                  <a:off x="1121989" y="5679262"/>
                  <a:ext cx="47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C0872A5E-8DC5-B8CF-E6CC-AF761F51B021}"/>
                    </a:ext>
                  </a:extLst>
                </p14:cNvPr>
                <p14:cNvContentPartPr/>
                <p14:nvPr/>
              </p14:nvContentPartPr>
              <p14:xfrm>
                <a:off x="1410709" y="5715262"/>
                <a:ext cx="260280" cy="124200"/>
              </p14:xfrm>
            </p:contentPart>
          </mc:Choice>
          <mc:Fallback>
            <p:pic>
              <p:nvPicPr>
                <p:cNvPr id="79" name="Freihand 78">
                  <a:extLst>
                    <a:ext uri="{FF2B5EF4-FFF2-40B4-BE49-F238E27FC236}">
                      <a16:creationId xmlns:a16="http://schemas.microsoft.com/office/drawing/2014/main" id="{C0872A5E-8DC5-B8CF-E6CC-AF761F51B021}"/>
                    </a:ext>
                  </a:extLst>
                </p:cNvPr>
                <p:cNvPicPr/>
                <p:nvPr/>
              </p:nvPicPr>
              <p:blipFill>
                <a:blip r:embed="rId128"/>
                <a:stretch>
                  <a:fillRect/>
                </a:stretch>
              </p:blipFill>
              <p:spPr>
                <a:xfrm>
                  <a:off x="1402069" y="5706262"/>
                  <a:ext cx="277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17F71840-E6CA-CBFA-F51B-7E1A60BD5741}"/>
                    </a:ext>
                  </a:extLst>
                </p14:cNvPr>
                <p14:cNvContentPartPr/>
                <p14:nvPr/>
              </p14:nvContentPartPr>
              <p14:xfrm>
                <a:off x="1874029" y="5575582"/>
                <a:ext cx="174600" cy="199440"/>
              </p14:xfrm>
            </p:contentPart>
          </mc:Choice>
          <mc:Fallback>
            <p:pic>
              <p:nvPicPr>
                <p:cNvPr id="80" name="Freihand 79">
                  <a:extLst>
                    <a:ext uri="{FF2B5EF4-FFF2-40B4-BE49-F238E27FC236}">
                      <a16:creationId xmlns:a16="http://schemas.microsoft.com/office/drawing/2014/main" id="{17F71840-E6CA-CBFA-F51B-7E1A60BD5741}"/>
                    </a:ext>
                  </a:extLst>
                </p:cNvPr>
                <p:cNvPicPr/>
                <p:nvPr/>
              </p:nvPicPr>
              <p:blipFill>
                <a:blip r:embed="rId130"/>
                <a:stretch>
                  <a:fillRect/>
                </a:stretch>
              </p:blipFill>
              <p:spPr>
                <a:xfrm>
                  <a:off x="1865029" y="5566582"/>
                  <a:ext cx="192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3440D2F0-A7A6-7C08-0B67-85841121C42B}"/>
                    </a:ext>
                  </a:extLst>
                </p14:cNvPr>
                <p14:cNvContentPartPr/>
                <p14:nvPr/>
              </p14:nvContentPartPr>
              <p14:xfrm>
                <a:off x="2039629" y="5553982"/>
                <a:ext cx="137520" cy="201240"/>
              </p14:xfrm>
            </p:contentPart>
          </mc:Choice>
          <mc:Fallback>
            <p:pic>
              <p:nvPicPr>
                <p:cNvPr id="81" name="Freihand 80">
                  <a:extLst>
                    <a:ext uri="{FF2B5EF4-FFF2-40B4-BE49-F238E27FC236}">
                      <a16:creationId xmlns:a16="http://schemas.microsoft.com/office/drawing/2014/main" id="{3440D2F0-A7A6-7C08-0B67-85841121C42B}"/>
                    </a:ext>
                  </a:extLst>
                </p:cNvPr>
                <p:cNvPicPr/>
                <p:nvPr/>
              </p:nvPicPr>
              <p:blipFill>
                <a:blip r:embed="rId132"/>
                <a:stretch>
                  <a:fillRect/>
                </a:stretch>
              </p:blipFill>
              <p:spPr>
                <a:xfrm>
                  <a:off x="2030629" y="5544982"/>
                  <a:ext cx="155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79A45D38-C48E-AF7D-5E5F-C67031CE4785}"/>
                    </a:ext>
                  </a:extLst>
                </p14:cNvPr>
                <p14:cNvContentPartPr/>
                <p14:nvPr/>
              </p14:nvContentPartPr>
              <p14:xfrm>
                <a:off x="2271829" y="5501782"/>
                <a:ext cx="54720" cy="117720"/>
              </p14:xfrm>
            </p:contentPart>
          </mc:Choice>
          <mc:Fallback>
            <p:pic>
              <p:nvPicPr>
                <p:cNvPr id="82" name="Freihand 81">
                  <a:extLst>
                    <a:ext uri="{FF2B5EF4-FFF2-40B4-BE49-F238E27FC236}">
                      <a16:creationId xmlns:a16="http://schemas.microsoft.com/office/drawing/2014/main" id="{79A45D38-C48E-AF7D-5E5F-C67031CE4785}"/>
                    </a:ext>
                  </a:extLst>
                </p:cNvPr>
                <p:cNvPicPr/>
                <p:nvPr/>
              </p:nvPicPr>
              <p:blipFill>
                <a:blip r:embed="rId134"/>
                <a:stretch>
                  <a:fillRect/>
                </a:stretch>
              </p:blipFill>
              <p:spPr>
                <a:xfrm>
                  <a:off x="2262829" y="5492782"/>
                  <a:ext cx="72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357A31FE-A5C3-F508-58B3-C3C034BE63A1}"/>
                    </a:ext>
                  </a:extLst>
                </p14:cNvPr>
                <p14:cNvContentPartPr/>
                <p14:nvPr/>
              </p14:nvContentPartPr>
              <p14:xfrm>
                <a:off x="2252749" y="5502142"/>
                <a:ext cx="89640" cy="150480"/>
              </p14:xfrm>
            </p:contentPart>
          </mc:Choice>
          <mc:Fallback>
            <p:pic>
              <p:nvPicPr>
                <p:cNvPr id="83" name="Freihand 82">
                  <a:extLst>
                    <a:ext uri="{FF2B5EF4-FFF2-40B4-BE49-F238E27FC236}">
                      <a16:creationId xmlns:a16="http://schemas.microsoft.com/office/drawing/2014/main" id="{357A31FE-A5C3-F508-58B3-C3C034BE63A1}"/>
                    </a:ext>
                  </a:extLst>
                </p:cNvPr>
                <p:cNvPicPr/>
                <p:nvPr/>
              </p:nvPicPr>
              <p:blipFill>
                <a:blip r:embed="rId136"/>
                <a:stretch>
                  <a:fillRect/>
                </a:stretch>
              </p:blipFill>
              <p:spPr>
                <a:xfrm>
                  <a:off x="2244109" y="5493502"/>
                  <a:ext cx="107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65CF99AA-1996-DFEE-597C-EB840D01DB0D}"/>
                    </a:ext>
                  </a:extLst>
                </p14:cNvPr>
                <p14:cNvContentPartPr/>
                <p14:nvPr/>
              </p14:nvContentPartPr>
              <p14:xfrm>
                <a:off x="2376949" y="5475502"/>
                <a:ext cx="163800" cy="134640"/>
              </p14:xfrm>
            </p:contentPart>
          </mc:Choice>
          <mc:Fallback>
            <p:pic>
              <p:nvPicPr>
                <p:cNvPr id="84" name="Freihand 83">
                  <a:extLst>
                    <a:ext uri="{FF2B5EF4-FFF2-40B4-BE49-F238E27FC236}">
                      <a16:creationId xmlns:a16="http://schemas.microsoft.com/office/drawing/2014/main" id="{65CF99AA-1996-DFEE-597C-EB840D01DB0D}"/>
                    </a:ext>
                  </a:extLst>
                </p:cNvPr>
                <p:cNvPicPr/>
                <p:nvPr/>
              </p:nvPicPr>
              <p:blipFill>
                <a:blip r:embed="rId138"/>
                <a:stretch>
                  <a:fillRect/>
                </a:stretch>
              </p:blipFill>
              <p:spPr>
                <a:xfrm>
                  <a:off x="2368309" y="5466502"/>
                  <a:ext cx="181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1FFFD60E-B439-0609-3C67-D8BDE25CFDCF}"/>
                    </a:ext>
                  </a:extLst>
                </p14:cNvPr>
                <p14:cNvContentPartPr/>
                <p14:nvPr/>
              </p14:nvContentPartPr>
              <p14:xfrm>
                <a:off x="2688349" y="5383342"/>
                <a:ext cx="167040" cy="153360"/>
              </p14:xfrm>
            </p:contentPart>
          </mc:Choice>
          <mc:Fallback>
            <p:pic>
              <p:nvPicPr>
                <p:cNvPr id="85" name="Freihand 84">
                  <a:extLst>
                    <a:ext uri="{FF2B5EF4-FFF2-40B4-BE49-F238E27FC236}">
                      <a16:creationId xmlns:a16="http://schemas.microsoft.com/office/drawing/2014/main" id="{1FFFD60E-B439-0609-3C67-D8BDE25CFDCF}"/>
                    </a:ext>
                  </a:extLst>
                </p:cNvPr>
                <p:cNvPicPr/>
                <p:nvPr/>
              </p:nvPicPr>
              <p:blipFill>
                <a:blip r:embed="rId140"/>
                <a:stretch>
                  <a:fillRect/>
                </a:stretch>
              </p:blipFill>
              <p:spPr>
                <a:xfrm>
                  <a:off x="2679349" y="5374702"/>
                  <a:ext cx="184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B44817E3-5060-E7AB-25A2-CB90B79FB3E1}"/>
                    </a:ext>
                  </a:extLst>
                </p14:cNvPr>
                <p14:cNvContentPartPr/>
                <p14:nvPr/>
              </p14:nvContentPartPr>
              <p14:xfrm>
                <a:off x="2811109" y="5330422"/>
                <a:ext cx="54000" cy="21960"/>
              </p14:xfrm>
            </p:contentPart>
          </mc:Choice>
          <mc:Fallback>
            <p:pic>
              <p:nvPicPr>
                <p:cNvPr id="86" name="Freihand 85">
                  <a:extLst>
                    <a:ext uri="{FF2B5EF4-FFF2-40B4-BE49-F238E27FC236}">
                      <a16:creationId xmlns:a16="http://schemas.microsoft.com/office/drawing/2014/main" id="{B44817E3-5060-E7AB-25A2-CB90B79FB3E1}"/>
                    </a:ext>
                  </a:extLst>
                </p:cNvPr>
                <p:cNvPicPr/>
                <p:nvPr/>
              </p:nvPicPr>
              <p:blipFill>
                <a:blip r:embed="rId142"/>
                <a:stretch>
                  <a:fillRect/>
                </a:stretch>
              </p:blipFill>
              <p:spPr>
                <a:xfrm>
                  <a:off x="2802109" y="5321782"/>
                  <a:ext cx="71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965B796B-1E02-67B4-CC4F-01C109444863}"/>
                    </a:ext>
                  </a:extLst>
                </p14:cNvPr>
                <p14:cNvContentPartPr/>
                <p14:nvPr/>
              </p14:nvContentPartPr>
              <p14:xfrm>
                <a:off x="2903629" y="5318182"/>
                <a:ext cx="151200" cy="167040"/>
              </p14:xfrm>
            </p:contentPart>
          </mc:Choice>
          <mc:Fallback>
            <p:pic>
              <p:nvPicPr>
                <p:cNvPr id="87" name="Freihand 86">
                  <a:extLst>
                    <a:ext uri="{FF2B5EF4-FFF2-40B4-BE49-F238E27FC236}">
                      <a16:creationId xmlns:a16="http://schemas.microsoft.com/office/drawing/2014/main" id="{965B796B-1E02-67B4-CC4F-01C109444863}"/>
                    </a:ext>
                  </a:extLst>
                </p:cNvPr>
                <p:cNvPicPr/>
                <p:nvPr/>
              </p:nvPicPr>
              <p:blipFill>
                <a:blip r:embed="rId144"/>
                <a:stretch>
                  <a:fillRect/>
                </a:stretch>
              </p:blipFill>
              <p:spPr>
                <a:xfrm>
                  <a:off x="2894989" y="5309182"/>
                  <a:ext cx="168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E66D7086-A092-44D6-1563-EDCECE2E4A20}"/>
                    </a:ext>
                  </a:extLst>
                </p14:cNvPr>
                <p14:cNvContentPartPr/>
                <p14:nvPr/>
              </p14:nvContentPartPr>
              <p14:xfrm>
                <a:off x="3089749" y="5230342"/>
                <a:ext cx="137160" cy="168840"/>
              </p14:xfrm>
            </p:contentPart>
          </mc:Choice>
          <mc:Fallback>
            <p:pic>
              <p:nvPicPr>
                <p:cNvPr id="88" name="Freihand 87">
                  <a:extLst>
                    <a:ext uri="{FF2B5EF4-FFF2-40B4-BE49-F238E27FC236}">
                      <a16:creationId xmlns:a16="http://schemas.microsoft.com/office/drawing/2014/main" id="{E66D7086-A092-44D6-1563-EDCECE2E4A20}"/>
                    </a:ext>
                  </a:extLst>
                </p:cNvPr>
                <p:cNvPicPr/>
                <p:nvPr/>
              </p:nvPicPr>
              <p:blipFill>
                <a:blip r:embed="rId146"/>
                <a:stretch>
                  <a:fillRect/>
                </a:stretch>
              </p:blipFill>
              <p:spPr>
                <a:xfrm>
                  <a:off x="3080749" y="5221342"/>
                  <a:ext cx="154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F0F899BA-9CC0-6155-184B-110905529693}"/>
                    </a:ext>
                  </a:extLst>
                </p14:cNvPr>
                <p14:cNvContentPartPr/>
                <p14:nvPr/>
              </p14:nvContentPartPr>
              <p14:xfrm>
                <a:off x="3278389" y="4890862"/>
                <a:ext cx="178560" cy="338400"/>
              </p14:xfrm>
            </p:contentPart>
          </mc:Choice>
          <mc:Fallback>
            <p:pic>
              <p:nvPicPr>
                <p:cNvPr id="89" name="Freihand 88">
                  <a:extLst>
                    <a:ext uri="{FF2B5EF4-FFF2-40B4-BE49-F238E27FC236}">
                      <a16:creationId xmlns:a16="http://schemas.microsoft.com/office/drawing/2014/main" id="{F0F899BA-9CC0-6155-184B-110905529693}"/>
                    </a:ext>
                  </a:extLst>
                </p:cNvPr>
                <p:cNvPicPr/>
                <p:nvPr/>
              </p:nvPicPr>
              <p:blipFill>
                <a:blip r:embed="rId148"/>
                <a:stretch>
                  <a:fillRect/>
                </a:stretch>
              </p:blipFill>
              <p:spPr>
                <a:xfrm>
                  <a:off x="3269389" y="4881862"/>
                  <a:ext cx="1962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32A8FCFE-03D0-AC0D-A5D4-80D0DA24C5B5}"/>
                    </a:ext>
                  </a:extLst>
                </p14:cNvPr>
                <p14:cNvContentPartPr/>
                <p14:nvPr/>
              </p14:nvContentPartPr>
              <p14:xfrm>
                <a:off x="3334909" y="5246182"/>
                <a:ext cx="163800" cy="233640"/>
              </p14:xfrm>
            </p:contentPart>
          </mc:Choice>
          <mc:Fallback>
            <p:pic>
              <p:nvPicPr>
                <p:cNvPr id="90" name="Freihand 89">
                  <a:extLst>
                    <a:ext uri="{FF2B5EF4-FFF2-40B4-BE49-F238E27FC236}">
                      <a16:creationId xmlns:a16="http://schemas.microsoft.com/office/drawing/2014/main" id="{32A8FCFE-03D0-AC0D-A5D4-80D0DA24C5B5}"/>
                    </a:ext>
                  </a:extLst>
                </p:cNvPr>
                <p:cNvPicPr/>
                <p:nvPr/>
              </p:nvPicPr>
              <p:blipFill>
                <a:blip r:embed="rId150"/>
                <a:stretch>
                  <a:fillRect/>
                </a:stretch>
              </p:blipFill>
              <p:spPr>
                <a:xfrm>
                  <a:off x="3325909" y="5237542"/>
                  <a:ext cx="181440" cy="25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ED4FC922-F12B-79B6-EA24-C68153D6B862}"/>
                  </a:ext>
                </a:extLst>
              </p14:cNvPr>
              <p14:cNvContentPartPr/>
              <p14:nvPr/>
            </p14:nvContentPartPr>
            <p14:xfrm>
              <a:off x="6918349" y="2603782"/>
              <a:ext cx="235800" cy="358200"/>
            </p14:xfrm>
          </p:contentPart>
        </mc:Choice>
        <mc:Fallback>
          <p:pic>
            <p:nvPicPr>
              <p:cNvPr id="92" name="Freihand 91">
                <a:extLst>
                  <a:ext uri="{FF2B5EF4-FFF2-40B4-BE49-F238E27FC236}">
                    <a16:creationId xmlns:a16="http://schemas.microsoft.com/office/drawing/2014/main" id="{ED4FC922-F12B-79B6-EA24-C68153D6B862}"/>
                  </a:ext>
                </a:extLst>
              </p:cNvPr>
              <p:cNvPicPr/>
              <p:nvPr/>
            </p:nvPicPr>
            <p:blipFill>
              <a:blip r:embed="rId152"/>
              <a:stretch>
                <a:fillRect/>
              </a:stretch>
            </p:blipFill>
            <p:spPr>
              <a:xfrm>
                <a:off x="6909349" y="2594782"/>
                <a:ext cx="25344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68D3F34B-AE85-6E37-C4BE-D9932AA8282A}"/>
                  </a:ext>
                </a:extLst>
              </p14:cNvPr>
              <p14:cNvContentPartPr/>
              <p14:nvPr/>
            </p14:nvContentPartPr>
            <p14:xfrm>
              <a:off x="6944269" y="2602702"/>
              <a:ext cx="197280" cy="345960"/>
            </p14:xfrm>
          </p:contentPart>
        </mc:Choice>
        <mc:Fallback>
          <p:pic>
            <p:nvPicPr>
              <p:cNvPr id="93" name="Freihand 92">
                <a:extLst>
                  <a:ext uri="{FF2B5EF4-FFF2-40B4-BE49-F238E27FC236}">
                    <a16:creationId xmlns:a16="http://schemas.microsoft.com/office/drawing/2014/main" id="{68D3F34B-AE85-6E37-C4BE-D9932AA8282A}"/>
                  </a:ext>
                </a:extLst>
              </p:cNvPr>
              <p:cNvPicPr/>
              <p:nvPr/>
            </p:nvPicPr>
            <p:blipFill>
              <a:blip r:embed="rId154"/>
              <a:stretch>
                <a:fillRect/>
              </a:stretch>
            </p:blipFill>
            <p:spPr>
              <a:xfrm>
                <a:off x="6935629" y="2594062"/>
                <a:ext cx="214920" cy="363600"/>
              </a:xfrm>
              <a:prstGeom prst="rect">
                <a:avLst/>
              </a:prstGeom>
            </p:spPr>
          </p:pic>
        </mc:Fallback>
      </mc:AlternateContent>
    </p:spTree>
    <p:extLst>
      <p:ext uri="{BB962C8B-B14F-4D97-AF65-F5344CB8AC3E}">
        <p14:creationId xmlns:p14="http://schemas.microsoft.com/office/powerpoint/2010/main" val="37944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0" name="Gruppieren 19">
            <a:extLst>
              <a:ext uri="{FF2B5EF4-FFF2-40B4-BE49-F238E27FC236}">
                <a16:creationId xmlns:a16="http://schemas.microsoft.com/office/drawing/2014/main" id="{E552C508-CEDC-ED9F-0606-5E0D1860DDCF}"/>
              </a:ext>
            </a:extLst>
          </p:cNvPr>
          <p:cNvGrpSpPr/>
          <p:nvPr/>
        </p:nvGrpSpPr>
        <p:grpSpPr>
          <a:xfrm>
            <a:off x="795109" y="2201302"/>
            <a:ext cx="2469600" cy="863280"/>
            <a:chOff x="795109" y="2201302"/>
            <a:chExt cx="2469600" cy="863280"/>
          </a:xfrm>
        </p:grpSpPr>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FA50B2BD-1DFA-489D-73F9-2B12D67148AA}"/>
                    </a:ext>
                  </a:extLst>
                </p14:cNvPr>
                <p14:cNvContentPartPr/>
                <p14:nvPr/>
              </p14:nvContentPartPr>
              <p14:xfrm>
                <a:off x="795109" y="2462302"/>
                <a:ext cx="437400" cy="209880"/>
              </p14:xfrm>
            </p:contentPart>
          </mc:Choice>
          <mc:Fallback>
            <p:pic>
              <p:nvPicPr>
                <p:cNvPr id="8" name="Freihand 7">
                  <a:extLst>
                    <a:ext uri="{FF2B5EF4-FFF2-40B4-BE49-F238E27FC236}">
                      <a16:creationId xmlns:a16="http://schemas.microsoft.com/office/drawing/2014/main" id="{FA50B2BD-1DFA-489D-73F9-2B12D67148AA}"/>
                    </a:ext>
                  </a:extLst>
                </p:cNvPr>
                <p:cNvPicPr/>
                <p:nvPr/>
              </p:nvPicPr>
              <p:blipFill>
                <a:blip r:embed="rId4"/>
                <a:stretch>
                  <a:fillRect/>
                </a:stretch>
              </p:blipFill>
              <p:spPr>
                <a:xfrm>
                  <a:off x="786109" y="2453302"/>
                  <a:ext cx="455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74196B99-B973-8085-642B-E7263D1F0F3B}"/>
                    </a:ext>
                  </a:extLst>
                </p14:cNvPr>
                <p14:cNvContentPartPr/>
                <p14:nvPr/>
              </p14:nvContentPartPr>
              <p14:xfrm>
                <a:off x="1417549" y="2273302"/>
                <a:ext cx="125280" cy="340920"/>
              </p14:xfrm>
            </p:contentPart>
          </mc:Choice>
          <mc:Fallback>
            <p:pic>
              <p:nvPicPr>
                <p:cNvPr id="9" name="Freihand 8">
                  <a:extLst>
                    <a:ext uri="{FF2B5EF4-FFF2-40B4-BE49-F238E27FC236}">
                      <a16:creationId xmlns:a16="http://schemas.microsoft.com/office/drawing/2014/main" id="{74196B99-B973-8085-642B-E7263D1F0F3B}"/>
                    </a:ext>
                  </a:extLst>
                </p:cNvPr>
                <p:cNvPicPr/>
                <p:nvPr/>
              </p:nvPicPr>
              <p:blipFill>
                <a:blip r:embed="rId6"/>
                <a:stretch>
                  <a:fillRect/>
                </a:stretch>
              </p:blipFill>
              <p:spPr>
                <a:xfrm>
                  <a:off x="1408909" y="2264662"/>
                  <a:ext cx="1429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0012C507-1A4B-690C-8AAF-681D20431FC6}"/>
                    </a:ext>
                  </a:extLst>
                </p14:cNvPr>
                <p14:cNvContentPartPr/>
                <p14:nvPr/>
              </p14:nvContentPartPr>
              <p14:xfrm>
                <a:off x="1591069" y="2430262"/>
                <a:ext cx="289800" cy="120240"/>
              </p14:xfrm>
            </p:contentPart>
          </mc:Choice>
          <mc:Fallback>
            <p:pic>
              <p:nvPicPr>
                <p:cNvPr id="10" name="Freihand 9">
                  <a:extLst>
                    <a:ext uri="{FF2B5EF4-FFF2-40B4-BE49-F238E27FC236}">
                      <a16:creationId xmlns:a16="http://schemas.microsoft.com/office/drawing/2014/main" id="{0012C507-1A4B-690C-8AAF-681D20431FC6}"/>
                    </a:ext>
                  </a:extLst>
                </p:cNvPr>
                <p:cNvPicPr/>
                <p:nvPr/>
              </p:nvPicPr>
              <p:blipFill>
                <a:blip r:embed="rId8"/>
                <a:stretch>
                  <a:fillRect/>
                </a:stretch>
              </p:blipFill>
              <p:spPr>
                <a:xfrm>
                  <a:off x="1582429" y="2421262"/>
                  <a:ext cx="307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C37C3670-74A6-7299-8F08-3704B605C0E3}"/>
                    </a:ext>
                  </a:extLst>
                </p14:cNvPr>
                <p14:cNvContentPartPr/>
                <p14:nvPr/>
              </p14:nvContentPartPr>
              <p14:xfrm>
                <a:off x="2114869" y="2201302"/>
                <a:ext cx="262440" cy="271080"/>
              </p14:xfrm>
            </p:contentPart>
          </mc:Choice>
          <mc:Fallback>
            <p:pic>
              <p:nvPicPr>
                <p:cNvPr id="11" name="Freihand 10">
                  <a:extLst>
                    <a:ext uri="{FF2B5EF4-FFF2-40B4-BE49-F238E27FC236}">
                      <a16:creationId xmlns:a16="http://schemas.microsoft.com/office/drawing/2014/main" id="{C37C3670-74A6-7299-8F08-3704B605C0E3}"/>
                    </a:ext>
                  </a:extLst>
                </p:cNvPr>
                <p:cNvPicPr/>
                <p:nvPr/>
              </p:nvPicPr>
              <p:blipFill>
                <a:blip r:embed="rId10"/>
                <a:stretch>
                  <a:fillRect/>
                </a:stretch>
              </p:blipFill>
              <p:spPr>
                <a:xfrm>
                  <a:off x="2106229" y="2192302"/>
                  <a:ext cx="2800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0DFEE097-6864-2BEE-6A97-ADAE5AFEF819}"/>
                    </a:ext>
                  </a:extLst>
                </p14:cNvPr>
                <p14:cNvContentPartPr/>
                <p14:nvPr/>
              </p14:nvContentPartPr>
              <p14:xfrm>
                <a:off x="2583229" y="2234782"/>
                <a:ext cx="681480" cy="173520"/>
              </p14:xfrm>
            </p:contentPart>
          </mc:Choice>
          <mc:Fallback>
            <p:pic>
              <p:nvPicPr>
                <p:cNvPr id="12" name="Freihand 11">
                  <a:extLst>
                    <a:ext uri="{FF2B5EF4-FFF2-40B4-BE49-F238E27FC236}">
                      <a16:creationId xmlns:a16="http://schemas.microsoft.com/office/drawing/2014/main" id="{0DFEE097-6864-2BEE-6A97-ADAE5AFEF819}"/>
                    </a:ext>
                  </a:extLst>
                </p:cNvPr>
                <p:cNvPicPr/>
                <p:nvPr/>
              </p:nvPicPr>
              <p:blipFill>
                <a:blip r:embed="rId12"/>
                <a:stretch>
                  <a:fillRect/>
                </a:stretch>
              </p:blipFill>
              <p:spPr>
                <a:xfrm>
                  <a:off x="2574589" y="2225782"/>
                  <a:ext cx="6991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E84C53A1-76FE-000C-DD05-26C74234BF9C}"/>
                    </a:ext>
                  </a:extLst>
                </p14:cNvPr>
                <p14:cNvContentPartPr/>
                <p14:nvPr/>
              </p14:nvContentPartPr>
              <p14:xfrm>
                <a:off x="1123069" y="2940022"/>
                <a:ext cx="475920" cy="124560"/>
              </p14:xfrm>
            </p:contentPart>
          </mc:Choice>
          <mc:Fallback>
            <p:pic>
              <p:nvPicPr>
                <p:cNvPr id="13" name="Freihand 12">
                  <a:extLst>
                    <a:ext uri="{FF2B5EF4-FFF2-40B4-BE49-F238E27FC236}">
                      <a16:creationId xmlns:a16="http://schemas.microsoft.com/office/drawing/2014/main" id="{E84C53A1-76FE-000C-DD05-26C74234BF9C}"/>
                    </a:ext>
                  </a:extLst>
                </p:cNvPr>
                <p:cNvPicPr/>
                <p:nvPr/>
              </p:nvPicPr>
              <p:blipFill>
                <a:blip r:embed="rId14"/>
                <a:stretch>
                  <a:fillRect/>
                </a:stretch>
              </p:blipFill>
              <p:spPr>
                <a:xfrm>
                  <a:off x="1114069" y="2931022"/>
                  <a:ext cx="493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E0487041-50D6-1A0B-89C5-83896701E633}"/>
                    </a:ext>
                  </a:extLst>
                </p14:cNvPr>
                <p14:cNvContentPartPr/>
                <p14:nvPr/>
              </p14:nvContentPartPr>
              <p14:xfrm>
                <a:off x="1602589" y="2771902"/>
                <a:ext cx="112680" cy="222840"/>
              </p14:xfrm>
            </p:contentPart>
          </mc:Choice>
          <mc:Fallback>
            <p:pic>
              <p:nvPicPr>
                <p:cNvPr id="14" name="Freihand 13">
                  <a:extLst>
                    <a:ext uri="{FF2B5EF4-FFF2-40B4-BE49-F238E27FC236}">
                      <a16:creationId xmlns:a16="http://schemas.microsoft.com/office/drawing/2014/main" id="{E0487041-50D6-1A0B-89C5-83896701E633}"/>
                    </a:ext>
                  </a:extLst>
                </p:cNvPr>
                <p:cNvPicPr/>
                <p:nvPr/>
              </p:nvPicPr>
              <p:blipFill>
                <a:blip r:embed="rId16"/>
                <a:stretch>
                  <a:fillRect/>
                </a:stretch>
              </p:blipFill>
              <p:spPr>
                <a:xfrm>
                  <a:off x="1593949" y="2762902"/>
                  <a:ext cx="130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808A0C32-035C-14EB-1F44-D7921A516700}"/>
                    </a:ext>
                  </a:extLst>
                </p14:cNvPr>
                <p14:cNvContentPartPr/>
                <p14:nvPr/>
              </p14:nvContentPartPr>
              <p14:xfrm>
                <a:off x="1472989" y="2820862"/>
                <a:ext cx="6480" cy="3960"/>
              </p14:xfrm>
            </p:contentPart>
          </mc:Choice>
          <mc:Fallback>
            <p:pic>
              <p:nvPicPr>
                <p:cNvPr id="15" name="Freihand 14">
                  <a:extLst>
                    <a:ext uri="{FF2B5EF4-FFF2-40B4-BE49-F238E27FC236}">
                      <a16:creationId xmlns:a16="http://schemas.microsoft.com/office/drawing/2014/main" id="{808A0C32-035C-14EB-1F44-D7921A516700}"/>
                    </a:ext>
                  </a:extLst>
                </p:cNvPr>
                <p:cNvPicPr/>
                <p:nvPr/>
              </p:nvPicPr>
              <p:blipFill>
                <a:blip r:embed="rId18"/>
                <a:stretch>
                  <a:fillRect/>
                </a:stretch>
              </p:blipFill>
              <p:spPr>
                <a:xfrm>
                  <a:off x="1464349" y="2811862"/>
                  <a:ext cx="24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5444F26F-DEB5-7FA9-C701-DE54E1D3C6FF}"/>
                    </a:ext>
                  </a:extLst>
                </p14:cNvPr>
                <p14:cNvContentPartPr/>
                <p14:nvPr/>
              </p14:nvContentPartPr>
              <p14:xfrm>
                <a:off x="2056189" y="2811502"/>
                <a:ext cx="148320" cy="126000"/>
              </p14:xfrm>
            </p:contentPart>
          </mc:Choice>
          <mc:Fallback>
            <p:pic>
              <p:nvPicPr>
                <p:cNvPr id="16" name="Freihand 15">
                  <a:extLst>
                    <a:ext uri="{FF2B5EF4-FFF2-40B4-BE49-F238E27FC236}">
                      <a16:creationId xmlns:a16="http://schemas.microsoft.com/office/drawing/2014/main" id="{5444F26F-DEB5-7FA9-C701-DE54E1D3C6FF}"/>
                    </a:ext>
                  </a:extLst>
                </p:cNvPr>
                <p:cNvPicPr/>
                <p:nvPr/>
              </p:nvPicPr>
              <p:blipFill>
                <a:blip r:embed="rId20"/>
                <a:stretch>
                  <a:fillRect/>
                </a:stretch>
              </p:blipFill>
              <p:spPr>
                <a:xfrm>
                  <a:off x="2047189" y="2802862"/>
                  <a:ext cx="165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0BEB8EC4-6020-AA5C-D2DD-CA13060E456C}"/>
                    </a:ext>
                  </a:extLst>
                </p14:cNvPr>
                <p14:cNvContentPartPr/>
                <p14:nvPr/>
              </p14:nvContentPartPr>
              <p14:xfrm>
                <a:off x="2262109" y="2781982"/>
                <a:ext cx="119520" cy="140400"/>
              </p14:xfrm>
            </p:contentPart>
          </mc:Choice>
          <mc:Fallback>
            <p:pic>
              <p:nvPicPr>
                <p:cNvPr id="17" name="Freihand 16">
                  <a:extLst>
                    <a:ext uri="{FF2B5EF4-FFF2-40B4-BE49-F238E27FC236}">
                      <a16:creationId xmlns:a16="http://schemas.microsoft.com/office/drawing/2014/main" id="{0BEB8EC4-6020-AA5C-D2DD-CA13060E456C}"/>
                    </a:ext>
                  </a:extLst>
                </p:cNvPr>
                <p:cNvPicPr/>
                <p:nvPr/>
              </p:nvPicPr>
              <p:blipFill>
                <a:blip r:embed="rId22"/>
                <a:stretch>
                  <a:fillRect/>
                </a:stretch>
              </p:blipFill>
              <p:spPr>
                <a:xfrm>
                  <a:off x="2253109" y="2773342"/>
                  <a:ext cx="137160" cy="158040"/>
                </a:xfrm>
                <a:prstGeom prst="rect">
                  <a:avLst/>
                </a:prstGeom>
              </p:spPr>
            </p:pic>
          </mc:Fallback>
        </mc:AlternateContent>
      </p:grpSp>
      <p:grpSp>
        <p:nvGrpSpPr>
          <p:cNvPr id="27" name="Gruppieren 26">
            <a:extLst>
              <a:ext uri="{FF2B5EF4-FFF2-40B4-BE49-F238E27FC236}">
                <a16:creationId xmlns:a16="http://schemas.microsoft.com/office/drawing/2014/main" id="{7047170D-C21B-0CE1-5C7B-BE837A7F31E8}"/>
              </a:ext>
            </a:extLst>
          </p:cNvPr>
          <p:cNvGrpSpPr/>
          <p:nvPr/>
        </p:nvGrpSpPr>
        <p:grpSpPr>
          <a:xfrm>
            <a:off x="2720749" y="2278702"/>
            <a:ext cx="1757520" cy="857520"/>
            <a:chOff x="2720749" y="2278702"/>
            <a:chExt cx="1757520" cy="857520"/>
          </a:xfrm>
        </p:grpSpPr>
        <mc:AlternateContent xmlns:mc="http://schemas.openxmlformats.org/markup-compatibility/2006">
          <mc:Choice xmlns:p14="http://schemas.microsoft.com/office/powerpoint/2010/main" Requires="p14">
            <p:contentPart p14:bwMode="auto" r:id="rId23">
              <p14:nvContentPartPr>
                <p14:cNvPr id="5" name="Freihand 4">
                  <a:extLst>
                    <a:ext uri="{FF2B5EF4-FFF2-40B4-BE49-F238E27FC236}">
                      <a16:creationId xmlns:a16="http://schemas.microsoft.com/office/drawing/2014/main" id="{DC1602C6-59F6-A0FD-74B8-55C51EC14503}"/>
                    </a:ext>
                  </a:extLst>
                </p14:cNvPr>
                <p14:cNvContentPartPr/>
                <p14:nvPr/>
              </p14:nvContentPartPr>
              <p14:xfrm>
                <a:off x="3986509" y="2626462"/>
                <a:ext cx="389520" cy="50400"/>
              </p14:xfrm>
            </p:contentPart>
          </mc:Choice>
          <mc:Fallback>
            <p:pic>
              <p:nvPicPr>
                <p:cNvPr id="5" name="Freihand 4">
                  <a:extLst>
                    <a:ext uri="{FF2B5EF4-FFF2-40B4-BE49-F238E27FC236}">
                      <a16:creationId xmlns:a16="http://schemas.microsoft.com/office/drawing/2014/main" id="{DC1602C6-59F6-A0FD-74B8-55C51EC14503}"/>
                    </a:ext>
                  </a:extLst>
                </p:cNvPr>
                <p:cNvPicPr/>
                <p:nvPr/>
              </p:nvPicPr>
              <p:blipFill>
                <a:blip r:embed="rId24"/>
                <a:stretch>
                  <a:fillRect/>
                </a:stretch>
              </p:blipFill>
              <p:spPr>
                <a:xfrm>
                  <a:off x="3977509" y="2617462"/>
                  <a:ext cx="407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AC6AC3D3-32E8-7924-2DB3-F284054E7EAA}"/>
                    </a:ext>
                  </a:extLst>
                </p14:cNvPr>
                <p14:cNvContentPartPr/>
                <p14:nvPr/>
              </p14:nvContentPartPr>
              <p14:xfrm>
                <a:off x="4361989" y="2483902"/>
                <a:ext cx="116280" cy="324000"/>
              </p14:xfrm>
            </p:contentPart>
          </mc:Choice>
          <mc:Fallback>
            <p:pic>
              <p:nvPicPr>
                <p:cNvPr id="6" name="Freihand 5">
                  <a:extLst>
                    <a:ext uri="{FF2B5EF4-FFF2-40B4-BE49-F238E27FC236}">
                      <a16:creationId xmlns:a16="http://schemas.microsoft.com/office/drawing/2014/main" id="{AC6AC3D3-32E8-7924-2DB3-F284054E7EAA}"/>
                    </a:ext>
                  </a:extLst>
                </p:cNvPr>
                <p:cNvPicPr/>
                <p:nvPr/>
              </p:nvPicPr>
              <p:blipFill>
                <a:blip r:embed="rId26"/>
                <a:stretch>
                  <a:fillRect/>
                </a:stretch>
              </p:blipFill>
              <p:spPr>
                <a:xfrm>
                  <a:off x="4353349" y="2474902"/>
                  <a:ext cx="13392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CD14323-816F-30D6-E13A-F403975BB3F3}"/>
                    </a:ext>
                  </a:extLst>
                </p14:cNvPr>
                <p14:cNvContentPartPr/>
                <p14:nvPr/>
              </p14:nvContentPartPr>
              <p14:xfrm>
                <a:off x="2720749" y="2567062"/>
                <a:ext cx="267480" cy="238680"/>
              </p14:xfrm>
            </p:contentPart>
          </mc:Choice>
          <mc:Fallback>
            <p:pic>
              <p:nvPicPr>
                <p:cNvPr id="21" name="Freihand 20">
                  <a:extLst>
                    <a:ext uri="{FF2B5EF4-FFF2-40B4-BE49-F238E27FC236}">
                      <a16:creationId xmlns:a16="http://schemas.microsoft.com/office/drawing/2014/main" id="{3CD14323-816F-30D6-E13A-F403975BB3F3}"/>
                    </a:ext>
                  </a:extLst>
                </p:cNvPr>
                <p:cNvPicPr/>
                <p:nvPr/>
              </p:nvPicPr>
              <p:blipFill>
                <a:blip r:embed="rId28"/>
                <a:stretch>
                  <a:fillRect/>
                </a:stretch>
              </p:blipFill>
              <p:spPr>
                <a:xfrm>
                  <a:off x="2711749" y="2558062"/>
                  <a:ext cx="2851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C79B4FE6-0F91-522B-D3F5-335D2E70E656}"/>
                    </a:ext>
                  </a:extLst>
                </p14:cNvPr>
                <p14:cNvContentPartPr/>
                <p14:nvPr/>
              </p14:nvContentPartPr>
              <p14:xfrm>
                <a:off x="3148069" y="2661382"/>
                <a:ext cx="228960" cy="137520"/>
              </p14:xfrm>
            </p:contentPart>
          </mc:Choice>
          <mc:Fallback>
            <p:pic>
              <p:nvPicPr>
                <p:cNvPr id="22" name="Freihand 21">
                  <a:extLst>
                    <a:ext uri="{FF2B5EF4-FFF2-40B4-BE49-F238E27FC236}">
                      <a16:creationId xmlns:a16="http://schemas.microsoft.com/office/drawing/2014/main" id="{C79B4FE6-0F91-522B-D3F5-335D2E70E656}"/>
                    </a:ext>
                  </a:extLst>
                </p:cNvPr>
                <p:cNvPicPr/>
                <p:nvPr/>
              </p:nvPicPr>
              <p:blipFill>
                <a:blip r:embed="rId30"/>
                <a:stretch>
                  <a:fillRect/>
                </a:stretch>
              </p:blipFill>
              <p:spPr>
                <a:xfrm>
                  <a:off x="3139069" y="2652382"/>
                  <a:ext cx="246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FCEFC8BA-3DDA-5240-B36B-5C5452B0D737}"/>
                    </a:ext>
                  </a:extLst>
                </p14:cNvPr>
                <p14:cNvContentPartPr/>
                <p14:nvPr/>
              </p14:nvContentPartPr>
              <p14:xfrm>
                <a:off x="3445789" y="2581102"/>
                <a:ext cx="109080" cy="145800"/>
              </p14:xfrm>
            </p:contentPart>
          </mc:Choice>
          <mc:Fallback>
            <p:pic>
              <p:nvPicPr>
                <p:cNvPr id="23" name="Freihand 22">
                  <a:extLst>
                    <a:ext uri="{FF2B5EF4-FFF2-40B4-BE49-F238E27FC236}">
                      <a16:creationId xmlns:a16="http://schemas.microsoft.com/office/drawing/2014/main" id="{FCEFC8BA-3DDA-5240-B36B-5C5452B0D737}"/>
                    </a:ext>
                  </a:extLst>
                </p:cNvPr>
                <p:cNvPicPr/>
                <p:nvPr/>
              </p:nvPicPr>
              <p:blipFill>
                <a:blip r:embed="rId32"/>
                <a:stretch>
                  <a:fillRect/>
                </a:stretch>
              </p:blipFill>
              <p:spPr>
                <a:xfrm>
                  <a:off x="3437149" y="2572102"/>
                  <a:ext cx="126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7735EBAE-52AE-22EB-DB1D-243A8C88DFC3}"/>
                    </a:ext>
                  </a:extLst>
                </p14:cNvPr>
                <p14:cNvContentPartPr/>
                <p14:nvPr/>
              </p14:nvContentPartPr>
              <p14:xfrm>
                <a:off x="3572149" y="2590822"/>
                <a:ext cx="294480" cy="110160"/>
              </p14:xfrm>
            </p:contentPart>
          </mc:Choice>
          <mc:Fallback>
            <p:pic>
              <p:nvPicPr>
                <p:cNvPr id="24" name="Freihand 23">
                  <a:extLst>
                    <a:ext uri="{FF2B5EF4-FFF2-40B4-BE49-F238E27FC236}">
                      <a16:creationId xmlns:a16="http://schemas.microsoft.com/office/drawing/2014/main" id="{7735EBAE-52AE-22EB-DB1D-243A8C88DFC3}"/>
                    </a:ext>
                  </a:extLst>
                </p:cNvPr>
                <p:cNvPicPr/>
                <p:nvPr/>
              </p:nvPicPr>
              <p:blipFill>
                <a:blip r:embed="rId34"/>
                <a:stretch>
                  <a:fillRect/>
                </a:stretch>
              </p:blipFill>
              <p:spPr>
                <a:xfrm>
                  <a:off x="3563149" y="2581822"/>
                  <a:ext cx="312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43553B13-13F4-6AFB-23D2-0BED10EDC36D}"/>
                    </a:ext>
                  </a:extLst>
                </p14:cNvPr>
                <p14:cNvContentPartPr/>
                <p14:nvPr/>
              </p14:nvContentPartPr>
              <p14:xfrm>
                <a:off x="3967789" y="2278702"/>
                <a:ext cx="42840" cy="404280"/>
              </p14:xfrm>
            </p:contentPart>
          </mc:Choice>
          <mc:Fallback>
            <p:pic>
              <p:nvPicPr>
                <p:cNvPr id="25" name="Freihand 24">
                  <a:extLst>
                    <a:ext uri="{FF2B5EF4-FFF2-40B4-BE49-F238E27FC236}">
                      <a16:creationId xmlns:a16="http://schemas.microsoft.com/office/drawing/2014/main" id="{43553B13-13F4-6AFB-23D2-0BED10EDC36D}"/>
                    </a:ext>
                  </a:extLst>
                </p:cNvPr>
                <p:cNvPicPr/>
                <p:nvPr/>
              </p:nvPicPr>
              <p:blipFill>
                <a:blip r:embed="rId36"/>
                <a:stretch>
                  <a:fillRect/>
                </a:stretch>
              </p:blipFill>
              <p:spPr>
                <a:xfrm>
                  <a:off x="3959149" y="2269702"/>
                  <a:ext cx="6048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188DFEDF-3695-20CF-5978-0381A5EE7818}"/>
                    </a:ext>
                  </a:extLst>
                </p14:cNvPr>
                <p14:cNvContentPartPr/>
                <p14:nvPr/>
              </p14:nvContentPartPr>
              <p14:xfrm>
                <a:off x="2965909" y="2810422"/>
                <a:ext cx="1254600" cy="325800"/>
              </p14:xfrm>
            </p:contentPart>
          </mc:Choice>
          <mc:Fallback>
            <p:pic>
              <p:nvPicPr>
                <p:cNvPr id="26" name="Freihand 25">
                  <a:extLst>
                    <a:ext uri="{FF2B5EF4-FFF2-40B4-BE49-F238E27FC236}">
                      <a16:creationId xmlns:a16="http://schemas.microsoft.com/office/drawing/2014/main" id="{188DFEDF-3695-20CF-5978-0381A5EE7818}"/>
                    </a:ext>
                  </a:extLst>
                </p:cNvPr>
                <p:cNvPicPr/>
                <p:nvPr/>
              </p:nvPicPr>
              <p:blipFill>
                <a:blip r:embed="rId38"/>
                <a:stretch>
                  <a:fillRect/>
                </a:stretch>
              </p:blipFill>
              <p:spPr>
                <a:xfrm>
                  <a:off x="2956909" y="2801782"/>
                  <a:ext cx="1272240" cy="34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6BCF902D-9F39-A146-B8FB-BB14A8B91317}"/>
                  </a:ext>
                </a:extLst>
              </p14:cNvPr>
              <p14:cNvContentPartPr/>
              <p14:nvPr/>
            </p14:nvContentPartPr>
            <p14:xfrm>
              <a:off x="1469389" y="1537822"/>
              <a:ext cx="4433040" cy="309240"/>
            </p14:xfrm>
          </p:contentPart>
        </mc:Choice>
        <mc:Fallback>
          <p:pic>
            <p:nvPicPr>
              <p:cNvPr id="28" name="Freihand 27">
                <a:extLst>
                  <a:ext uri="{FF2B5EF4-FFF2-40B4-BE49-F238E27FC236}">
                    <a16:creationId xmlns:a16="http://schemas.microsoft.com/office/drawing/2014/main" id="{6BCF902D-9F39-A146-B8FB-BB14A8B91317}"/>
                  </a:ext>
                </a:extLst>
              </p:cNvPr>
              <p:cNvPicPr/>
              <p:nvPr/>
            </p:nvPicPr>
            <p:blipFill>
              <a:blip r:embed="rId40"/>
              <a:stretch>
                <a:fillRect/>
              </a:stretch>
            </p:blipFill>
            <p:spPr>
              <a:xfrm>
                <a:off x="1460749" y="1529182"/>
                <a:ext cx="44506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EF7805B7-119C-4F76-5B75-5A80F3EE277D}"/>
                  </a:ext>
                </a:extLst>
              </p14:cNvPr>
              <p14:cNvContentPartPr/>
              <p14:nvPr/>
            </p14:nvContentPartPr>
            <p14:xfrm>
              <a:off x="1706629" y="4432582"/>
              <a:ext cx="4081320" cy="128880"/>
            </p14:xfrm>
          </p:contentPart>
        </mc:Choice>
        <mc:Fallback>
          <p:pic>
            <p:nvPicPr>
              <p:cNvPr id="29" name="Freihand 28">
                <a:extLst>
                  <a:ext uri="{FF2B5EF4-FFF2-40B4-BE49-F238E27FC236}">
                    <a16:creationId xmlns:a16="http://schemas.microsoft.com/office/drawing/2014/main" id="{EF7805B7-119C-4F76-5B75-5A80F3EE277D}"/>
                  </a:ext>
                </a:extLst>
              </p:cNvPr>
              <p:cNvPicPr/>
              <p:nvPr/>
            </p:nvPicPr>
            <p:blipFill>
              <a:blip r:embed="rId42"/>
              <a:stretch>
                <a:fillRect/>
              </a:stretch>
            </p:blipFill>
            <p:spPr>
              <a:xfrm>
                <a:off x="1697989" y="4423942"/>
                <a:ext cx="4098960" cy="146520"/>
              </a:xfrm>
              <a:prstGeom prst="rect">
                <a:avLst/>
              </a:prstGeom>
            </p:spPr>
          </p:pic>
        </mc:Fallback>
      </mc:AlternateContent>
      <p:grpSp>
        <p:nvGrpSpPr>
          <p:cNvPr id="51" name="Gruppieren 50">
            <a:extLst>
              <a:ext uri="{FF2B5EF4-FFF2-40B4-BE49-F238E27FC236}">
                <a16:creationId xmlns:a16="http://schemas.microsoft.com/office/drawing/2014/main" id="{71C7A7E0-D5E8-E1B6-8227-9D0C32338398}"/>
              </a:ext>
            </a:extLst>
          </p:cNvPr>
          <p:cNvGrpSpPr/>
          <p:nvPr/>
        </p:nvGrpSpPr>
        <p:grpSpPr>
          <a:xfrm>
            <a:off x="6424429" y="2873782"/>
            <a:ext cx="1527120" cy="1369440"/>
            <a:chOff x="6424429" y="2873782"/>
            <a:chExt cx="1527120" cy="1369440"/>
          </a:xfrm>
        </p:grpSpPr>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D8519942-C40F-4FF3-35B0-85CD26437971}"/>
                    </a:ext>
                  </a:extLst>
                </p14:cNvPr>
                <p14:cNvContentPartPr/>
                <p14:nvPr/>
              </p14:nvContentPartPr>
              <p14:xfrm>
                <a:off x="6433069" y="3932182"/>
                <a:ext cx="59400" cy="311040"/>
              </p14:xfrm>
            </p:contentPart>
          </mc:Choice>
          <mc:Fallback>
            <p:pic>
              <p:nvPicPr>
                <p:cNvPr id="30" name="Freihand 29">
                  <a:extLst>
                    <a:ext uri="{FF2B5EF4-FFF2-40B4-BE49-F238E27FC236}">
                      <a16:creationId xmlns:a16="http://schemas.microsoft.com/office/drawing/2014/main" id="{D8519942-C40F-4FF3-35B0-85CD26437971}"/>
                    </a:ext>
                  </a:extLst>
                </p:cNvPr>
                <p:cNvPicPr/>
                <p:nvPr/>
              </p:nvPicPr>
              <p:blipFill>
                <a:blip r:embed="rId44"/>
                <a:stretch>
                  <a:fillRect/>
                </a:stretch>
              </p:blipFill>
              <p:spPr>
                <a:xfrm>
                  <a:off x="6424429" y="3923182"/>
                  <a:ext cx="770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70408C11-E93D-D606-90C2-86136EF48E18}"/>
                    </a:ext>
                  </a:extLst>
                </p14:cNvPr>
                <p14:cNvContentPartPr/>
                <p14:nvPr/>
              </p14:nvContentPartPr>
              <p14:xfrm>
                <a:off x="6424429" y="3917782"/>
                <a:ext cx="199440" cy="144360"/>
              </p14:xfrm>
            </p:contentPart>
          </mc:Choice>
          <mc:Fallback>
            <p:pic>
              <p:nvPicPr>
                <p:cNvPr id="31" name="Freihand 30">
                  <a:extLst>
                    <a:ext uri="{FF2B5EF4-FFF2-40B4-BE49-F238E27FC236}">
                      <a16:creationId xmlns:a16="http://schemas.microsoft.com/office/drawing/2014/main" id="{70408C11-E93D-D606-90C2-86136EF48E18}"/>
                    </a:ext>
                  </a:extLst>
                </p:cNvPr>
                <p:cNvPicPr/>
                <p:nvPr/>
              </p:nvPicPr>
              <p:blipFill>
                <a:blip r:embed="rId46"/>
                <a:stretch>
                  <a:fillRect/>
                </a:stretch>
              </p:blipFill>
              <p:spPr>
                <a:xfrm>
                  <a:off x="6415429" y="3909142"/>
                  <a:ext cx="217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38CDD24-5E04-2DD9-BF84-72B0C22E58D7}"/>
                    </a:ext>
                  </a:extLst>
                </p14:cNvPr>
                <p14:cNvContentPartPr/>
                <p14:nvPr/>
              </p14:nvContentPartPr>
              <p14:xfrm>
                <a:off x="6505789" y="4186702"/>
                <a:ext cx="186480" cy="55440"/>
              </p14:xfrm>
            </p:contentPart>
          </mc:Choice>
          <mc:Fallback>
            <p:pic>
              <p:nvPicPr>
                <p:cNvPr id="32" name="Freihand 31">
                  <a:extLst>
                    <a:ext uri="{FF2B5EF4-FFF2-40B4-BE49-F238E27FC236}">
                      <a16:creationId xmlns:a16="http://schemas.microsoft.com/office/drawing/2014/main" id="{938CDD24-5E04-2DD9-BF84-72B0C22E58D7}"/>
                    </a:ext>
                  </a:extLst>
                </p:cNvPr>
                <p:cNvPicPr/>
                <p:nvPr/>
              </p:nvPicPr>
              <p:blipFill>
                <a:blip r:embed="rId48"/>
                <a:stretch>
                  <a:fillRect/>
                </a:stretch>
              </p:blipFill>
              <p:spPr>
                <a:xfrm>
                  <a:off x="6497149" y="4177702"/>
                  <a:ext cx="204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4020BD4B-65EF-B6B1-4B7F-EDD14812EBDE}"/>
                    </a:ext>
                  </a:extLst>
                </p14:cNvPr>
                <p14:cNvContentPartPr/>
                <p14:nvPr/>
              </p14:nvContentPartPr>
              <p14:xfrm>
                <a:off x="6764989" y="3774502"/>
                <a:ext cx="122760" cy="307080"/>
              </p14:xfrm>
            </p:contentPart>
          </mc:Choice>
          <mc:Fallback>
            <p:pic>
              <p:nvPicPr>
                <p:cNvPr id="33" name="Freihand 32">
                  <a:extLst>
                    <a:ext uri="{FF2B5EF4-FFF2-40B4-BE49-F238E27FC236}">
                      <a16:creationId xmlns:a16="http://schemas.microsoft.com/office/drawing/2014/main" id="{4020BD4B-65EF-B6B1-4B7F-EDD14812EBDE}"/>
                    </a:ext>
                  </a:extLst>
                </p:cNvPr>
                <p:cNvPicPr/>
                <p:nvPr/>
              </p:nvPicPr>
              <p:blipFill>
                <a:blip r:embed="rId50"/>
                <a:stretch>
                  <a:fillRect/>
                </a:stretch>
              </p:blipFill>
              <p:spPr>
                <a:xfrm>
                  <a:off x="6755989" y="3765862"/>
                  <a:ext cx="1404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D1010CB-FFD9-741B-A89C-4F3290FF16BB}"/>
                    </a:ext>
                  </a:extLst>
                </p14:cNvPr>
                <p14:cNvContentPartPr/>
                <p14:nvPr/>
              </p14:nvContentPartPr>
              <p14:xfrm>
                <a:off x="6934909" y="3800782"/>
                <a:ext cx="140400" cy="228240"/>
              </p14:xfrm>
            </p:contentPart>
          </mc:Choice>
          <mc:Fallback>
            <p:pic>
              <p:nvPicPr>
                <p:cNvPr id="34" name="Freihand 33">
                  <a:extLst>
                    <a:ext uri="{FF2B5EF4-FFF2-40B4-BE49-F238E27FC236}">
                      <a16:creationId xmlns:a16="http://schemas.microsoft.com/office/drawing/2014/main" id="{DD1010CB-FFD9-741B-A89C-4F3290FF16BB}"/>
                    </a:ext>
                  </a:extLst>
                </p:cNvPr>
                <p:cNvPicPr/>
                <p:nvPr/>
              </p:nvPicPr>
              <p:blipFill>
                <a:blip r:embed="rId52"/>
                <a:stretch>
                  <a:fillRect/>
                </a:stretch>
              </p:blipFill>
              <p:spPr>
                <a:xfrm>
                  <a:off x="6925909" y="3792142"/>
                  <a:ext cx="1580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1AE2740-60C3-C6C0-5F0F-6E5147FD1194}"/>
                    </a:ext>
                  </a:extLst>
                </p14:cNvPr>
                <p14:cNvContentPartPr/>
                <p14:nvPr/>
              </p14:nvContentPartPr>
              <p14:xfrm>
                <a:off x="6911509" y="3709702"/>
                <a:ext cx="136440" cy="173880"/>
              </p14:xfrm>
            </p:contentPart>
          </mc:Choice>
          <mc:Fallback>
            <p:pic>
              <p:nvPicPr>
                <p:cNvPr id="35" name="Freihand 34">
                  <a:extLst>
                    <a:ext uri="{FF2B5EF4-FFF2-40B4-BE49-F238E27FC236}">
                      <a16:creationId xmlns:a16="http://schemas.microsoft.com/office/drawing/2014/main" id="{51AE2740-60C3-C6C0-5F0F-6E5147FD1194}"/>
                    </a:ext>
                  </a:extLst>
                </p:cNvPr>
                <p:cNvPicPr/>
                <p:nvPr/>
              </p:nvPicPr>
              <p:blipFill>
                <a:blip r:embed="rId54"/>
                <a:stretch>
                  <a:fillRect/>
                </a:stretch>
              </p:blipFill>
              <p:spPr>
                <a:xfrm>
                  <a:off x="6902869" y="3700702"/>
                  <a:ext cx="154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C3C32DEA-609D-C9F3-A350-650DD9772AE8}"/>
                    </a:ext>
                  </a:extLst>
                </p14:cNvPr>
                <p14:cNvContentPartPr/>
                <p14:nvPr/>
              </p14:nvContentPartPr>
              <p14:xfrm>
                <a:off x="7085389" y="3679462"/>
                <a:ext cx="74160" cy="408960"/>
              </p14:xfrm>
            </p:contentPart>
          </mc:Choice>
          <mc:Fallback>
            <p:pic>
              <p:nvPicPr>
                <p:cNvPr id="36" name="Freihand 35">
                  <a:extLst>
                    <a:ext uri="{FF2B5EF4-FFF2-40B4-BE49-F238E27FC236}">
                      <a16:creationId xmlns:a16="http://schemas.microsoft.com/office/drawing/2014/main" id="{C3C32DEA-609D-C9F3-A350-650DD9772AE8}"/>
                    </a:ext>
                  </a:extLst>
                </p:cNvPr>
                <p:cNvPicPr/>
                <p:nvPr/>
              </p:nvPicPr>
              <p:blipFill>
                <a:blip r:embed="rId56"/>
                <a:stretch>
                  <a:fillRect/>
                </a:stretch>
              </p:blipFill>
              <p:spPr>
                <a:xfrm>
                  <a:off x="7076749" y="3670462"/>
                  <a:ext cx="9180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656A4EC6-B480-CEAA-0D06-D4C30368ACDE}"/>
                    </a:ext>
                  </a:extLst>
                </p14:cNvPr>
                <p14:cNvContentPartPr/>
                <p14:nvPr/>
              </p14:nvContentPartPr>
              <p14:xfrm>
                <a:off x="7305709" y="3801502"/>
                <a:ext cx="167400" cy="61200"/>
              </p14:xfrm>
            </p:contentPart>
          </mc:Choice>
          <mc:Fallback>
            <p:pic>
              <p:nvPicPr>
                <p:cNvPr id="38" name="Freihand 37">
                  <a:extLst>
                    <a:ext uri="{FF2B5EF4-FFF2-40B4-BE49-F238E27FC236}">
                      <a16:creationId xmlns:a16="http://schemas.microsoft.com/office/drawing/2014/main" id="{656A4EC6-B480-CEAA-0D06-D4C30368ACDE}"/>
                    </a:ext>
                  </a:extLst>
                </p:cNvPr>
                <p:cNvPicPr/>
                <p:nvPr/>
              </p:nvPicPr>
              <p:blipFill>
                <a:blip r:embed="rId58"/>
                <a:stretch>
                  <a:fillRect/>
                </a:stretch>
              </p:blipFill>
              <p:spPr>
                <a:xfrm>
                  <a:off x="7296709" y="3792502"/>
                  <a:ext cx="185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85E56E25-DBBF-A11B-3133-498ABBF52B19}"/>
                    </a:ext>
                  </a:extLst>
                </p14:cNvPr>
                <p14:cNvContentPartPr/>
                <p14:nvPr/>
              </p14:nvContentPartPr>
              <p14:xfrm>
                <a:off x="7301029" y="3860542"/>
                <a:ext cx="221760" cy="103680"/>
              </p14:xfrm>
            </p:contentPart>
          </mc:Choice>
          <mc:Fallback>
            <p:pic>
              <p:nvPicPr>
                <p:cNvPr id="39" name="Freihand 38">
                  <a:extLst>
                    <a:ext uri="{FF2B5EF4-FFF2-40B4-BE49-F238E27FC236}">
                      <a16:creationId xmlns:a16="http://schemas.microsoft.com/office/drawing/2014/main" id="{85E56E25-DBBF-A11B-3133-498ABBF52B19}"/>
                    </a:ext>
                  </a:extLst>
                </p:cNvPr>
                <p:cNvPicPr/>
                <p:nvPr/>
              </p:nvPicPr>
              <p:blipFill>
                <a:blip r:embed="rId60"/>
                <a:stretch>
                  <a:fillRect/>
                </a:stretch>
              </p:blipFill>
              <p:spPr>
                <a:xfrm>
                  <a:off x="7292389" y="3851542"/>
                  <a:ext cx="239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9173D277-6670-D5BE-9973-E466A92D0847}"/>
                    </a:ext>
                  </a:extLst>
                </p14:cNvPr>
                <p14:cNvContentPartPr/>
                <p14:nvPr/>
              </p14:nvContentPartPr>
              <p14:xfrm>
                <a:off x="7337029" y="3631222"/>
                <a:ext cx="115560" cy="486360"/>
              </p14:xfrm>
            </p:contentPart>
          </mc:Choice>
          <mc:Fallback>
            <p:pic>
              <p:nvPicPr>
                <p:cNvPr id="40" name="Freihand 39">
                  <a:extLst>
                    <a:ext uri="{FF2B5EF4-FFF2-40B4-BE49-F238E27FC236}">
                      <a16:creationId xmlns:a16="http://schemas.microsoft.com/office/drawing/2014/main" id="{9173D277-6670-D5BE-9973-E466A92D0847}"/>
                    </a:ext>
                  </a:extLst>
                </p:cNvPr>
                <p:cNvPicPr/>
                <p:nvPr/>
              </p:nvPicPr>
              <p:blipFill>
                <a:blip r:embed="rId62"/>
                <a:stretch>
                  <a:fillRect/>
                </a:stretch>
              </p:blipFill>
              <p:spPr>
                <a:xfrm>
                  <a:off x="7328389" y="3622582"/>
                  <a:ext cx="13320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9BB9F66E-BD23-6751-F42D-905379A65CA2}"/>
                    </a:ext>
                  </a:extLst>
                </p14:cNvPr>
                <p14:cNvContentPartPr/>
                <p14:nvPr/>
              </p14:nvContentPartPr>
              <p14:xfrm>
                <a:off x="6916189" y="3307222"/>
                <a:ext cx="225720" cy="125640"/>
              </p14:xfrm>
            </p:contentPart>
          </mc:Choice>
          <mc:Fallback>
            <p:pic>
              <p:nvPicPr>
                <p:cNvPr id="42" name="Freihand 41">
                  <a:extLst>
                    <a:ext uri="{FF2B5EF4-FFF2-40B4-BE49-F238E27FC236}">
                      <a16:creationId xmlns:a16="http://schemas.microsoft.com/office/drawing/2014/main" id="{9BB9F66E-BD23-6751-F42D-905379A65CA2}"/>
                    </a:ext>
                  </a:extLst>
                </p:cNvPr>
                <p:cNvPicPr/>
                <p:nvPr/>
              </p:nvPicPr>
              <p:blipFill>
                <a:blip r:embed="rId64"/>
                <a:stretch>
                  <a:fillRect/>
                </a:stretch>
              </p:blipFill>
              <p:spPr>
                <a:xfrm>
                  <a:off x="6907189" y="3298582"/>
                  <a:ext cx="243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DEE60C6F-EF02-36E8-657B-6C92E638E2BE}"/>
                    </a:ext>
                  </a:extLst>
                </p14:cNvPr>
                <p14:cNvContentPartPr/>
                <p14:nvPr/>
              </p14:nvContentPartPr>
              <p14:xfrm>
                <a:off x="7052269" y="3139822"/>
                <a:ext cx="14760" cy="61200"/>
              </p14:xfrm>
            </p:contentPart>
          </mc:Choice>
          <mc:Fallback>
            <p:pic>
              <p:nvPicPr>
                <p:cNvPr id="43" name="Freihand 42">
                  <a:extLst>
                    <a:ext uri="{FF2B5EF4-FFF2-40B4-BE49-F238E27FC236}">
                      <a16:creationId xmlns:a16="http://schemas.microsoft.com/office/drawing/2014/main" id="{DEE60C6F-EF02-36E8-657B-6C92E638E2BE}"/>
                    </a:ext>
                  </a:extLst>
                </p:cNvPr>
                <p:cNvPicPr/>
                <p:nvPr/>
              </p:nvPicPr>
              <p:blipFill>
                <a:blip r:embed="rId66"/>
                <a:stretch>
                  <a:fillRect/>
                </a:stretch>
              </p:blipFill>
              <p:spPr>
                <a:xfrm>
                  <a:off x="7043629" y="3130822"/>
                  <a:ext cx="32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73F8AA46-8DE6-CA4D-7314-84DD0711C7E8}"/>
                    </a:ext>
                  </a:extLst>
                </p14:cNvPr>
                <p14:cNvContentPartPr/>
                <p14:nvPr/>
              </p14:nvContentPartPr>
              <p14:xfrm>
                <a:off x="7247029" y="3173302"/>
                <a:ext cx="207720" cy="299160"/>
              </p14:xfrm>
            </p:contentPart>
          </mc:Choice>
          <mc:Fallback>
            <p:pic>
              <p:nvPicPr>
                <p:cNvPr id="44" name="Freihand 43">
                  <a:extLst>
                    <a:ext uri="{FF2B5EF4-FFF2-40B4-BE49-F238E27FC236}">
                      <a16:creationId xmlns:a16="http://schemas.microsoft.com/office/drawing/2014/main" id="{73F8AA46-8DE6-CA4D-7314-84DD0711C7E8}"/>
                    </a:ext>
                  </a:extLst>
                </p:cNvPr>
                <p:cNvPicPr/>
                <p:nvPr/>
              </p:nvPicPr>
              <p:blipFill>
                <a:blip r:embed="rId68"/>
                <a:stretch>
                  <a:fillRect/>
                </a:stretch>
              </p:blipFill>
              <p:spPr>
                <a:xfrm>
                  <a:off x="7238029" y="3164302"/>
                  <a:ext cx="2253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E9110EF0-EF08-9797-3A4B-D83A09B4BF6F}"/>
                    </a:ext>
                  </a:extLst>
                </p14:cNvPr>
                <p14:cNvContentPartPr/>
                <p14:nvPr/>
              </p14:nvContentPartPr>
              <p14:xfrm>
                <a:off x="7479589" y="3082582"/>
                <a:ext cx="226440" cy="126000"/>
              </p14:xfrm>
            </p:contentPart>
          </mc:Choice>
          <mc:Fallback>
            <p:pic>
              <p:nvPicPr>
                <p:cNvPr id="46" name="Freihand 45">
                  <a:extLst>
                    <a:ext uri="{FF2B5EF4-FFF2-40B4-BE49-F238E27FC236}">
                      <a16:creationId xmlns:a16="http://schemas.microsoft.com/office/drawing/2014/main" id="{E9110EF0-EF08-9797-3A4B-D83A09B4BF6F}"/>
                    </a:ext>
                  </a:extLst>
                </p:cNvPr>
                <p:cNvPicPr/>
                <p:nvPr/>
              </p:nvPicPr>
              <p:blipFill>
                <a:blip r:embed="rId70"/>
                <a:stretch>
                  <a:fillRect/>
                </a:stretch>
              </p:blipFill>
              <p:spPr>
                <a:xfrm>
                  <a:off x="7470949" y="3073582"/>
                  <a:ext cx="244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8BF0D76E-DFB3-8F0A-02C5-B790682195BA}"/>
                    </a:ext>
                  </a:extLst>
                </p14:cNvPr>
                <p14:cNvContentPartPr/>
                <p14:nvPr/>
              </p14:nvContentPartPr>
              <p14:xfrm>
                <a:off x="7741669" y="2873782"/>
                <a:ext cx="26640" cy="259200"/>
              </p14:xfrm>
            </p:contentPart>
          </mc:Choice>
          <mc:Fallback>
            <p:pic>
              <p:nvPicPr>
                <p:cNvPr id="47" name="Freihand 46">
                  <a:extLst>
                    <a:ext uri="{FF2B5EF4-FFF2-40B4-BE49-F238E27FC236}">
                      <a16:creationId xmlns:a16="http://schemas.microsoft.com/office/drawing/2014/main" id="{8BF0D76E-DFB3-8F0A-02C5-B790682195BA}"/>
                    </a:ext>
                  </a:extLst>
                </p:cNvPr>
                <p:cNvPicPr/>
                <p:nvPr/>
              </p:nvPicPr>
              <p:blipFill>
                <a:blip r:embed="rId72"/>
                <a:stretch>
                  <a:fillRect/>
                </a:stretch>
              </p:blipFill>
              <p:spPr>
                <a:xfrm>
                  <a:off x="7733029" y="2865142"/>
                  <a:ext cx="44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98ACAA0F-CB82-4BF3-603C-54A0DAE37533}"/>
                    </a:ext>
                  </a:extLst>
                </p14:cNvPr>
                <p14:cNvContentPartPr/>
                <p14:nvPr/>
              </p14:nvContentPartPr>
              <p14:xfrm>
                <a:off x="7770109" y="3471382"/>
                <a:ext cx="181440" cy="261000"/>
              </p14:xfrm>
            </p:contentPart>
          </mc:Choice>
          <mc:Fallback>
            <p:pic>
              <p:nvPicPr>
                <p:cNvPr id="49" name="Freihand 48">
                  <a:extLst>
                    <a:ext uri="{FF2B5EF4-FFF2-40B4-BE49-F238E27FC236}">
                      <a16:creationId xmlns:a16="http://schemas.microsoft.com/office/drawing/2014/main" id="{98ACAA0F-CB82-4BF3-603C-54A0DAE37533}"/>
                    </a:ext>
                  </a:extLst>
                </p:cNvPr>
                <p:cNvPicPr/>
                <p:nvPr/>
              </p:nvPicPr>
              <p:blipFill>
                <a:blip r:embed="rId74"/>
                <a:stretch>
                  <a:fillRect/>
                </a:stretch>
              </p:blipFill>
              <p:spPr>
                <a:xfrm>
                  <a:off x="7761469" y="3462742"/>
                  <a:ext cx="1990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509F48B0-7398-EDEB-CD62-3E5B1978EDA3}"/>
                    </a:ext>
                  </a:extLst>
                </p14:cNvPr>
                <p14:cNvContentPartPr/>
                <p14:nvPr/>
              </p14:nvContentPartPr>
              <p14:xfrm>
                <a:off x="7712149" y="3320182"/>
                <a:ext cx="222120" cy="251640"/>
              </p14:xfrm>
            </p:contentPart>
          </mc:Choice>
          <mc:Fallback>
            <p:pic>
              <p:nvPicPr>
                <p:cNvPr id="50" name="Freihand 49">
                  <a:extLst>
                    <a:ext uri="{FF2B5EF4-FFF2-40B4-BE49-F238E27FC236}">
                      <a16:creationId xmlns:a16="http://schemas.microsoft.com/office/drawing/2014/main" id="{509F48B0-7398-EDEB-CD62-3E5B1978EDA3}"/>
                    </a:ext>
                  </a:extLst>
                </p:cNvPr>
                <p:cNvPicPr/>
                <p:nvPr/>
              </p:nvPicPr>
              <p:blipFill>
                <a:blip r:embed="rId76"/>
                <a:stretch>
                  <a:fillRect/>
                </a:stretch>
              </p:blipFill>
              <p:spPr>
                <a:xfrm>
                  <a:off x="7703509" y="3311182"/>
                  <a:ext cx="239760" cy="269280"/>
                </a:xfrm>
                <a:prstGeom prst="rect">
                  <a:avLst/>
                </a:prstGeom>
              </p:spPr>
            </p:pic>
          </mc:Fallback>
        </mc:AlternateContent>
      </p:grpSp>
    </p:spTree>
    <p:extLst>
      <p:ext uri="{BB962C8B-B14F-4D97-AF65-F5344CB8AC3E}">
        <p14:creationId xmlns:p14="http://schemas.microsoft.com/office/powerpoint/2010/main" val="20423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17" name="Freihand 16">
                <a:extLst>
                  <a:ext uri="{FF2B5EF4-FFF2-40B4-BE49-F238E27FC236}">
                    <a16:creationId xmlns:a16="http://schemas.microsoft.com/office/drawing/2014/main" id="{E3627453-97AD-18AD-909F-57C8C5C41A9B}"/>
                  </a:ext>
                </a:extLst>
              </p14:cNvPr>
              <p14:cNvContentPartPr/>
              <p14:nvPr/>
            </p14:nvContentPartPr>
            <p14:xfrm>
              <a:off x="7506589" y="349364"/>
              <a:ext cx="3965760" cy="1235880"/>
            </p14:xfrm>
          </p:contentPart>
        </mc:Choice>
        <mc:Fallback>
          <p:pic>
            <p:nvPicPr>
              <p:cNvPr id="17" name="Freihand 16">
                <a:extLst>
                  <a:ext uri="{FF2B5EF4-FFF2-40B4-BE49-F238E27FC236}">
                    <a16:creationId xmlns:a16="http://schemas.microsoft.com/office/drawing/2014/main" id="{E3627453-97AD-18AD-909F-57C8C5C41A9B}"/>
                  </a:ext>
                </a:extLst>
              </p:cNvPr>
              <p:cNvPicPr/>
              <p:nvPr/>
            </p:nvPicPr>
            <p:blipFill>
              <a:blip r:embed="rId4"/>
              <a:stretch>
                <a:fillRect/>
              </a:stretch>
            </p:blipFill>
            <p:spPr>
              <a:xfrm>
                <a:off x="7497589" y="340364"/>
                <a:ext cx="3983400" cy="1253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8" name="Freihand 47">
                <a:extLst>
                  <a:ext uri="{FF2B5EF4-FFF2-40B4-BE49-F238E27FC236}">
                    <a16:creationId xmlns:a16="http://schemas.microsoft.com/office/drawing/2014/main" id="{18BE4D2D-3558-657A-3D88-006C8910D621}"/>
                  </a:ext>
                </a:extLst>
              </p14:cNvPr>
              <p14:cNvContentPartPr/>
              <p14:nvPr/>
            </p14:nvContentPartPr>
            <p14:xfrm>
              <a:off x="5540629" y="638084"/>
              <a:ext cx="292320" cy="363240"/>
            </p14:xfrm>
          </p:contentPart>
        </mc:Choice>
        <mc:Fallback>
          <p:pic>
            <p:nvPicPr>
              <p:cNvPr id="48" name="Freihand 47">
                <a:extLst>
                  <a:ext uri="{FF2B5EF4-FFF2-40B4-BE49-F238E27FC236}">
                    <a16:creationId xmlns:a16="http://schemas.microsoft.com/office/drawing/2014/main" id="{18BE4D2D-3558-657A-3D88-006C8910D621}"/>
                  </a:ext>
                </a:extLst>
              </p:cNvPr>
              <p:cNvPicPr/>
              <p:nvPr/>
            </p:nvPicPr>
            <p:blipFill>
              <a:blip r:embed="rId6"/>
              <a:stretch>
                <a:fillRect/>
              </a:stretch>
            </p:blipFill>
            <p:spPr>
              <a:xfrm>
                <a:off x="5531629" y="629444"/>
                <a:ext cx="309960" cy="380880"/>
              </a:xfrm>
              <a:prstGeom prst="rect">
                <a:avLst/>
              </a:prstGeom>
            </p:spPr>
          </p:pic>
        </mc:Fallback>
      </mc:AlternateContent>
      <p:grpSp>
        <p:nvGrpSpPr>
          <p:cNvPr id="53" name="Gruppieren 52">
            <a:extLst>
              <a:ext uri="{FF2B5EF4-FFF2-40B4-BE49-F238E27FC236}">
                <a16:creationId xmlns:a16="http://schemas.microsoft.com/office/drawing/2014/main" id="{F3E258AB-A19D-88BB-20E0-2009840148D3}"/>
              </a:ext>
            </a:extLst>
          </p:cNvPr>
          <p:cNvGrpSpPr/>
          <p:nvPr/>
        </p:nvGrpSpPr>
        <p:grpSpPr>
          <a:xfrm>
            <a:off x="5125189" y="472844"/>
            <a:ext cx="2319120" cy="523440"/>
            <a:chOff x="5125189" y="472844"/>
            <a:chExt cx="2319120" cy="523440"/>
          </a:xfrm>
        </p:grpSpPr>
        <mc:AlternateContent xmlns:mc="http://schemas.openxmlformats.org/markup-compatibility/2006">
          <mc:Choice xmlns:p14="http://schemas.microsoft.com/office/powerpoint/2010/main" Requires="p14">
            <p:contentPart p14:bwMode="auto" r:id="rId7">
              <p14:nvContentPartPr>
                <p14:cNvPr id="49" name="Freihand 48">
                  <a:extLst>
                    <a:ext uri="{FF2B5EF4-FFF2-40B4-BE49-F238E27FC236}">
                      <a16:creationId xmlns:a16="http://schemas.microsoft.com/office/drawing/2014/main" id="{E1910FBA-4DAF-ACD7-DCCF-E9C00BE21109}"/>
                    </a:ext>
                  </a:extLst>
                </p14:cNvPr>
                <p14:cNvContentPartPr/>
                <p14:nvPr/>
              </p14:nvContentPartPr>
              <p14:xfrm>
                <a:off x="5125189" y="472844"/>
                <a:ext cx="2084400" cy="68040"/>
              </p14:xfrm>
            </p:contentPart>
          </mc:Choice>
          <mc:Fallback>
            <p:pic>
              <p:nvPicPr>
                <p:cNvPr id="49" name="Freihand 48">
                  <a:extLst>
                    <a:ext uri="{FF2B5EF4-FFF2-40B4-BE49-F238E27FC236}">
                      <a16:creationId xmlns:a16="http://schemas.microsoft.com/office/drawing/2014/main" id="{E1910FBA-4DAF-ACD7-DCCF-E9C00BE21109}"/>
                    </a:ext>
                  </a:extLst>
                </p:cNvPr>
                <p:cNvPicPr/>
                <p:nvPr/>
              </p:nvPicPr>
              <p:blipFill>
                <a:blip r:embed="rId8"/>
                <a:stretch>
                  <a:fillRect/>
                </a:stretch>
              </p:blipFill>
              <p:spPr>
                <a:xfrm>
                  <a:off x="5116189" y="463844"/>
                  <a:ext cx="2102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0" name="Freihand 49">
                  <a:extLst>
                    <a:ext uri="{FF2B5EF4-FFF2-40B4-BE49-F238E27FC236}">
                      <a16:creationId xmlns:a16="http://schemas.microsoft.com/office/drawing/2014/main" id="{64D5949B-082B-4E23-496D-8E9E2BF570CD}"/>
                    </a:ext>
                  </a:extLst>
                </p14:cNvPr>
                <p14:cNvContentPartPr/>
                <p14:nvPr/>
              </p14:nvContentPartPr>
              <p14:xfrm>
                <a:off x="5176309" y="495164"/>
                <a:ext cx="2268000" cy="30960"/>
              </p14:xfrm>
            </p:contentPart>
          </mc:Choice>
          <mc:Fallback>
            <p:pic>
              <p:nvPicPr>
                <p:cNvPr id="50" name="Freihand 49">
                  <a:extLst>
                    <a:ext uri="{FF2B5EF4-FFF2-40B4-BE49-F238E27FC236}">
                      <a16:creationId xmlns:a16="http://schemas.microsoft.com/office/drawing/2014/main" id="{64D5949B-082B-4E23-496D-8E9E2BF570CD}"/>
                    </a:ext>
                  </a:extLst>
                </p:cNvPr>
                <p:cNvPicPr/>
                <p:nvPr/>
              </p:nvPicPr>
              <p:blipFill>
                <a:blip r:embed="rId10"/>
                <a:stretch>
                  <a:fillRect/>
                </a:stretch>
              </p:blipFill>
              <p:spPr>
                <a:xfrm>
                  <a:off x="5167309" y="486524"/>
                  <a:ext cx="2285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2" name="Freihand 51">
                  <a:extLst>
                    <a:ext uri="{FF2B5EF4-FFF2-40B4-BE49-F238E27FC236}">
                      <a16:creationId xmlns:a16="http://schemas.microsoft.com/office/drawing/2014/main" id="{558654C2-B9B0-53EC-035E-CDBE52E5750A}"/>
                    </a:ext>
                  </a:extLst>
                </p14:cNvPr>
                <p14:cNvContentPartPr/>
                <p14:nvPr/>
              </p14:nvContentPartPr>
              <p14:xfrm>
                <a:off x="5513989" y="659324"/>
                <a:ext cx="293400" cy="336960"/>
              </p14:xfrm>
            </p:contentPart>
          </mc:Choice>
          <mc:Fallback>
            <p:pic>
              <p:nvPicPr>
                <p:cNvPr id="52" name="Freihand 51">
                  <a:extLst>
                    <a:ext uri="{FF2B5EF4-FFF2-40B4-BE49-F238E27FC236}">
                      <a16:creationId xmlns:a16="http://schemas.microsoft.com/office/drawing/2014/main" id="{558654C2-B9B0-53EC-035E-CDBE52E5750A}"/>
                    </a:ext>
                  </a:extLst>
                </p:cNvPr>
                <p:cNvPicPr/>
                <p:nvPr/>
              </p:nvPicPr>
              <p:blipFill>
                <a:blip r:embed="rId12"/>
                <a:stretch>
                  <a:fillRect/>
                </a:stretch>
              </p:blipFill>
              <p:spPr>
                <a:xfrm>
                  <a:off x="5505349" y="650324"/>
                  <a:ext cx="311040" cy="35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54" name="Freihand 53">
                <a:extLst>
                  <a:ext uri="{FF2B5EF4-FFF2-40B4-BE49-F238E27FC236}">
                    <a16:creationId xmlns:a16="http://schemas.microsoft.com/office/drawing/2014/main" id="{FCC3DECF-C7A9-CF95-D703-68C7FC35E684}"/>
                  </a:ext>
                </a:extLst>
              </p14:cNvPr>
              <p14:cNvContentPartPr/>
              <p14:nvPr/>
            </p14:nvContentPartPr>
            <p14:xfrm>
              <a:off x="4792549" y="1134524"/>
              <a:ext cx="529560" cy="474120"/>
            </p14:xfrm>
          </p:contentPart>
        </mc:Choice>
        <mc:Fallback>
          <p:pic>
            <p:nvPicPr>
              <p:cNvPr id="54" name="Freihand 53">
                <a:extLst>
                  <a:ext uri="{FF2B5EF4-FFF2-40B4-BE49-F238E27FC236}">
                    <a16:creationId xmlns:a16="http://schemas.microsoft.com/office/drawing/2014/main" id="{FCC3DECF-C7A9-CF95-D703-68C7FC35E684}"/>
                  </a:ext>
                </a:extLst>
              </p:cNvPr>
              <p:cNvPicPr/>
              <p:nvPr/>
            </p:nvPicPr>
            <p:blipFill>
              <a:blip r:embed="rId14"/>
              <a:stretch>
                <a:fillRect/>
              </a:stretch>
            </p:blipFill>
            <p:spPr>
              <a:xfrm>
                <a:off x="4783909" y="1125524"/>
                <a:ext cx="547200" cy="491760"/>
              </a:xfrm>
              <a:prstGeom prst="rect">
                <a:avLst/>
              </a:prstGeom>
            </p:spPr>
          </p:pic>
        </mc:Fallback>
      </mc:AlternateContent>
      <p:grpSp>
        <p:nvGrpSpPr>
          <p:cNvPr id="63" name="Gruppieren 62">
            <a:extLst>
              <a:ext uri="{FF2B5EF4-FFF2-40B4-BE49-F238E27FC236}">
                <a16:creationId xmlns:a16="http://schemas.microsoft.com/office/drawing/2014/main" id="{5C03DE95-7E53-0768-B1D7-89F2CE2B1DAA}"/>
              </a:ext>
            </a:extLst>
          </p:cNvPr>
          <p:cNvGrpSpPr/>
          <p:nvPr/>
        </p:nvGrpSpPr>
        <p:grpSpPr>
          <a:xfrm>
            <a:off x="7921309" y="133004"/>
            <a:ext cx="4202640" cy="3781440"/>
            <a:chOff x="7921309" y="133004"/>
            <a:chExt cx="4202640" cy="3781440"/>
          </a:xfrm>
        </p:grpSpPr>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2A5AAE5B-733E-7DC6-9AA1-725C86F66F11}"/>
                    </a:ext>
                  </a:extLst>
                </p14:cNvPr>
                <p14:cNvContentPartPr/>
                <p14:nvPr/>
              </p14:nvContentPartPr>
              <p14:xfrm>
                <a:off x="9108949" y="417404"/>
                <a:ext cx="50400" cy="1469880"/>
              </p14:xfrm>
            </p:contentPart>
          </mc:Choice>
          <mc:Fallback>
            <p:pic>
              <p:nvPicPr>
                <p:cNvPr id="5" name="Freihand 4">
                  <a:extLst>
                    <a:ext uri="{FF2B5EF4-FFF2-40B4-BE49-F238E27FC236}">
                      <a16:creationId xmlns:a16="http://schemas.microsoft.com/office/drawing/2014/main" id="{2A5AAE5B-733E-7DC6-9AA1-725C86F66F11}"/>
                    </a:ext>
                  </a:extLst>
                </p:cNvPr>
                <p:cNvPicPr/>
                <p:nvPr/>
              </p:nvPicPr>
              <p:blipFill>
                <a:blip r:embed="rId16"/>
                <a:stretch>
                  <a:fillRect/>
                </a:stretch>
              </p:blipFill>
              <p:spPr>
                <a:xfrm>
                  <a:off x="9100309" y="408404"/>
                  <a:ext cx="68040" cy="1487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744FC064-B3CF-E559-267E-18A16F46C779}"/>
                    </a:ext>
                  </a:extLst>
                </p14:cNvPr>
                <p14:cNvContentPartPr/>
                <p14:nvPr/>
              </p14:nvContentPartPr>
              <p14:xfrm>
                <a:off x="7921309" y="1539164"/>
                <a:ext cx="3012840" cy="128160"/>
              </p14:xfrm>
            </p:contentPart>
          </mc:Choice>
          <mc:Fallback>
            <p:pic>
              <p:nvPicPr>
                <p:cNvPr id="6" name="Freihand 5">
                  <a:extLst>
                    <a:ext uri="{FF2B5EF4-FFF2-40B4-BE49-F238E27FC236}">
                      <a16:creationId xmlns:a16="http://schemas.microsoft.com/office/drawing/2014/main" id="{744FC064-B3CF-E559-267E-18A16F46C779}"/>
                    </a:ext>
                  </a:extLst>
                </p:cNvPr>
                <p:cNvPicPr/>
                <p:nvPr/>
              </p:nvPicPr>
              <p:blipFill>
                <a:blip r:embed="rId18"/>
                <a:stretch>
                  <a:fillRect/>
                </a:stretch>
              </p:blipFill>
              <p:spPr>
                <a:xfrm>
                  <a:off x="7912309" y="1530524"/>
                  <a:ext cx="3030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61E21D4D-5074-50D2-6979-8BE55342C975}"/>
                    </a:ext>
                  </a:extLst>
                </p14:cNvPr>
                <p14:cNvContentPartPr/>
                <p14:nvPr/>
              </p14:nvContentPartPr>
              <p14:xfrm>
                <a:off x="10973749" y="1399844"/>
                <a:ext cx="219240" cy="250920"/>
              </p14:xfrm>
            </p:contentPart>
          </mc:Choice>
          <mc:Fallback>
            <p:pic>
              <p:nvPicPr>
                <p:cNvPr id="7" name="Freihand 6">
                  <a:extLst>
                    <a:ext uri="{FF2B5EF4-FFF2-40B4-BE49-F238E27FC236}">
                      <a16:creationId xmlns:a16="http://schemas.microsoft.com/office/drawing/2014/main" id="{61E21D4D-5074-50D2-6979-8BE55342C975}"/>
                    </a:ext>
                  </a:extLst>
                </p:cNvPr>
                <p:cNvPicPr/>
                <p:nvPr/>
              </p:nvPicPr>
              <p:blipFill>
                <a:blip r:embed="rId20"/>
                <a:stretch>
                  <a:fillRect/>
                </a:stretch>
              </p:blipFill>
              <p:spPr>
                <a:xfrm>
                  <a:off x="10964749" y="1391204"/>
                  <a:ext cx="2368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9E680772-2A53-B4EA-C4C7-2BFF3B3AD9EE}"/>
                    </a:ext>
                  </a:extLst>
                </p14:cNvPr>
                <p14:cNvContentPartPr/>
                <p14:nvPr/>
              </p14:nvContentPartPr>
              <p14:xfrm>
                <a:off x="8957029" y="261884"/>
                <a:ext cx="295200" cy="237960"/>
              </p14:xfrm>
            </p:contentPart>
          </mc:Choice>
          <mc:Fallback>
            <p:pic>
              <p:nvPicPr>
                <p:cNvPr id="8" name="Freihand 7">
                  <a:extLst>
                    <a:ext uri="{FF2B5EF4-FFF2-40B4-BE49-F238E27FC236}">
                      <a16:creationId xmlns:a16="http://schemas.microsoft.com/office/drawing/2014/main" id="{9E680772-2A53-B4EA-C4C7-2BFF3B3AD9EE}"/>
                    </a:ext>
                  </a:extLst>
                </p:cNvPr>
                <p:cNvPicPr/>
                <p:nvPr/>
              </p:nvPicPr>
              <p:blipFill>
                <a:blip r:embed="rId22"/>
                <a:stretch>
                  <a:fillRect/>
                </a:stretch>
              </p:blipFill>
              <p:spPr>
                <a:xfrm>
                  <a:off x="8948389" y="252884"/>
                  <a:ext cx="312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36B816F0-D6A4-76CB-555F-76C3C3AF9BFF}"/>
                    </a:ext>
                  </a:extLst>
                </p14:cNvPr>
                <p14:cNvContentPartPr/>
                <p14:nvPr/>
              </p14:nvContentPartPr>
              <p14:xfrm>
                <a:off x="8622589" y="157844"/>
                <a:ext cx="137520" cy="309600"/>
              </p14:xfrm>
            </p:contentPart>
          </mc:Choice>
          <mc:Fallback>
            <p:pic>
              <p:nvPicPr>
                <p:cNvPr id="10" name="Freihand 9">
                  <a:extLst>
                    <a:ext uri="{FF2B5EF4-FFF2-40B4-BE49-F238E27FC236}">
                      <a16:creationId xmlns:a16="http://schemas.microsoft.com/office/drawing/2014/main" id="{36B816F0-D6A4-76CB-555F-76C3C3AF9BFF}"/>
                    </a:ext>
                  </a:extLst>
                </p:cNvPr>
                <p:cNvPicPr/>
                <p:nvPr/>
              </p:nvPicPr>
              <p:blipFill>
                <a:blip r:embed="rId24"/>
                <a:stretch>
                  <a:fillRect/>
                </a:stretch>
              </p:blipFill>
              <p:spPr>
                <a:xfrm>
                  <a:off x="8613949" y="148844"/>
                  <a:ext cx="1551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88B01D22-D5D1-C67A-71E7-35CF7514A8AE}"/>
                    </a:ext>
                  </a:extLst>
                </p14:cNvPr>
                <p14:cNvContentPartPr/>
                <p14:nvPr/>
              </p14:nvContentPartPr>
              <p14:xfrm>
                <a:off x="8795749" y="159284"/>
                <a:ext cx="167400" cy="208440"/>
              </p14:xfrm>
            </p:contentPart>
          </mc:Choice>
          <mc:Fallback>
            <p:pic>
              <p:nvPicPr>
                <p:cNvPr id="11" name="Freihand 10">
                  <a:extLst>
                    <a:ext uri="{FF2B5EF4-FFF2-40B4-BE49-F238E27FC236}">
                      <a16:creationId xmlns:a16="http://schemas.microsoft.com/office/drawing/2014/main" id="{88B01D22-D5D1-C67A-71E7-35CF7514A8AE}"/>
                    </a:ext>
                  </a:extLst>
                </p:cNvPr>
                <p:cNvPicPr/>
                <p:nvPr/>
              </p:nvPicPr>
              <p:blipFill>
                <a:blip r:embed="rId26"/>
                <a:stretch>
                  <a:fillRect/>
                </a:stretch>
              </p:blipFill>
              <p:spPr>
                <a:xfrm>
                  <a:off x="8787109" y="150644"/>
                  <a:ext cx="185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E4F323F7-8ED5-09AA-4CAE-EDDD9C296930}"/>
                    </a:ext>
                  </a:extLst>
                </p14:cNvPr>
                <p14:cNvContentPartPr/>
                <p14:nvPr/>
              </p14:nvContentPartPr>
              <p14:xfrm>
                <a:off x="8885749" y="133004"/>
                <a:ext cx="194400" cy="254880"/>
              </p14:xfrm>
            </p:contentPart>
          </mc:Choice>
          <mc:Fallback>
            <p:pic>
              <p:nvPicPr>
                <p:cNvPr id="12" name="Freihand 11">
                  <a:extLst>
                    <a:ext uri="{FF2B5EF4-FFF2-40B4-BE49-F238E27FC236}">
                      <a16:creationId xmlns:a16="http://schemas.microsoft.com/office/drawing/2014/main" id="{E4F323F7-8ED5-09AA-4CAE-EDDD9C296930}"/>
                    </a:ext>
                  </a:extLst>
                </p:cNvPr>
                <p:cNvPicPr/>
                <p:nvPr/>
              </p:nvPicPr>
              <p:blipFill>
                <a:blip r:embed="rId28"/>
                <a:stretch>
                  <a:fillRect/>
                </a:stretch>
              </p:blipFill>
              <p:spPr>
                <a:xfrm>
                  <a:off x="8876749" y="124004"/>
                  <a:ext cx="2120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249A6086-8195-A553-6DB8-353301791F8F}"/>
                    </a:ext>
                  </a:extLst>
                </p14:cNvPr>
                <p14:cNvContentPartPr/>
                <p14:nvPr/>
              </p14:nvContentPartPr>
              <p14:xfrm>
                <a:off x="10929109" y="1758404"/>
                <a:ext cx="188640" cy="225360"/>
              </p14:xfrm>
            </p:contentPart>
          </mc:Choice>
          <mc:Fallback>
            <p:pic>
              <p:nvPicPr>
                <p:cNvPr id="14" name="Freihand 13">
                  <a:extLst>
                    <a:ext uri="{FF2B5EF4-FFF2-40B4-BE49-F238E27FC236}">
                      <a16:creationId xmlns:a16="http://schemas.microsoft.com/office/drawing/2014/main" id="{249A6086-8195-A553-6DB8-353301791F8F}"/>
                    </a:ext>
                  </a:extLst>
                </p:cNvPr>
                <p:cNvPicPr/>
                <p:nvPr/>
              </p:nvPicPr>
              <p:blipFill>
                <a:blip r:embed="rId30"/>
                <a:stretch>
                  <a:fillRect/>
                </a:stretch>
              </p:blipFill>
              <p:spPr>
                <a:xfrm>
                  <a:off x="10920109" y="1749404"/>
                  <a:ext cx="206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D561396D-740B-D833-D141-35E7A1E488C0}"/>
                    </a:ext>
                  </a:extLst>
                </p14:cNvPr>
                <p14:cNvContentPartPr/>
                <p14:nvPr/>
              </p14:nvContentPartPr>
              <p14:xfrm>
                <a:off x="10976269" y="1799084"/>
                <a:ext cx="120960" cy="105120"/>
              </p14:xfrm>
            </p:contentPart>
          </mc:Choice>
          <mc:Fallback>
            <p:pic>
              <p:nvPicPr>
                <p:cNvPr id="15" name="Freihand 14">
                  <a:extLst>
                    <a:ext uri="{FF2B5EF4-FFF2-40B4-BE49-F238E27FC236}">
                      <a16:creationId xmlns:a16="http://schemas.microsoft.com/office/drawing/2014/main" id="{D561396D-740B-D833-D141-35E7A1E488C0}"/>
                    </a:ext>
                  </a:extLst>
                </p:cNvPr>
                <p:cNvPicPr/>
                <p:nvPr/>
              </p:nvPicPr>
              <p:blipFill>
                <a:blip r:embed="rId32"/>
                <a:stretch>
                  <a:fillRect/>
                </a:stretch>
              </p:blipFill>
              <p:spPr>
                <a:xfrm>
                  <a:off x="10967629" y="1790084"/>
                  <a:ext cx="138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9E0A3510-87D7-64AA-2E62-83AD085046F4}"/>
                    </a:ext>
                  </a:extLst>
                </p14:cNvPr>
                <p14:cNvContentPartPr/>
                <p14:nvPr/>
              </p14:nvContentPartPr>
              <p14:xfrm>
                <a:off x="9185629" y="2047124"/>
                <a:ext cx="123840" cy="1327320"/>
              </p14:xfrm>
            </p:contentPart>
          </mc:Choice>
          <mc:Fallback>
            <p:pic>
              <p:nvPicPr>
                <p:cNvPr id="19" name="Freihand 18">
                  <a:extLst>
                    <a:ext uri="{FF2B5EF4-FFF2-40B4-BE49-F238E27FC236}">
                      <a16:creationId xmlns:a16="http://schemas.microsoft.com/office/drawing/2014/main" id="{9E0A3510-87D7-64AA-2E62-83AD085046F4}"/>
                    </a:ext>
                  </a:extLst>
                </p:cNvPr>
                <p:cNvPicPr/>
                <p:nvPr/>
              </p:nvPicPr>
              <p:blipFill>
                <a:blip r:embed="rId34"/>
                <a:stretch>
                  <a:fillRect/>
                </a:stretch>
              </p:blipFill>
              <p:spPr>
                <a:xfrm>
                  <a:off x="9176629" y="2038124"/>
                  <a:ext cx="141480" cy="1344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FBCDBC65-395A-9354-1203-AD130D26CF8C}"/>
                    </a:ext>
                  </a:extLst>
                </p14:cNvPr>
                <p14:cNvContentPartPr/>
                <p14:nvPr/>
              </p14:nvContentPartPr>
              <p14:xfrm>
                <a:off x="8376349" y="3105884"/>
                <a:ext cx="3359520" cy="138600"/>
              </p14:xfrm>
            </p:contentPart>
          </mc:Choice>
          <mc:Fallback>
            <p:pic>
              <p:nvPicPr>
                <p:cNvPr id="20" name="Freihand 19">
                  <a:extLst>
                    <a:ext uri="{FF2B5EF4-FFF2-40B4-BE49-F238E27FC236}">
                      <a16:creationId xmlns:a16="http://schemas.microsoft.com/office/drawing/2014/main" id="{FBCDBC65-395A-9354-1203-AD130D26CF8C}"/>
                    </a:ext>
                  </a:extLst>
                </p:cNvPr>
                <p:cNvPicPr/>
                <p:nvPr/>
              </p:nvPicPr>
              <p:blipFill>
                <a:blip r:embed="rId36"/>
                <a:stretch>
                  <a:fillRect/>
                </a:stretch>
              </p:blipFill>
              <p:spPr>
                <a:xfrm>
                  <a:off x="8367709" y="3097244"/>
                  <a:ext cx="3377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B309558F-A68D-F660-26BE-88BD1F8964F7}"/>
                    </a:ext>
                  </a:extLst>
                </p14:cNvPr>
                <p14:cNvContentPartPr/>
                <p14:nvPr/>
              </p14:nvContentPartPr>
              <p14:xfrm>
                <a:off x="11582149" y="2981324"/>
                <a:ext cx="206280" cy="312120"/>
              </p14:xfrm>
            </p:contentPart>
          </mc:Choice>
          <mc:Fallback>
            <p:pic>
              <p:nvPicPr>
                <p:cNvPr id="21" name="Freihand 20">
                  <a:extLst>
                    <a:ext uri="{FF2B5EF4-FFF2-40B4-BE49-F238E27FC236}">
                      <a16:creationId xmlns:a16="http://schemas.microsoft.com/office/drawing/2014/main" id="{B309558F-A68D-F660-26BE-88BD1F8964F7}"/>
                    </a:ext>
                  </a:extLst>
                </p:cNvPr>
                <p:cNvPicPr/>
                <p:nvPr/>
              </p:nvPicPr>
              <p:blipFill>
                <a:blip r:embed="rId38"/>
                <a:stretch>
                  <a:fillRect/>
                </a:stretch>
              </p:blipFill>
              <p:spPr>
                <a:xfrm>
                  <a:off x="11573509" y="2972684"/>
                  <a:ext cx="2239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66503889-6161-A1AE-CBA0-06D1A1519C41}"/>
                    </a:ext>
                  </a:extLst>
                </p14:cNvPr>
                <p14:cNvContentPartPr/>
                <p14:nvPr/>
              </p14:nvContentPartPr>
              <p14:xfrm>
                <a:off x="8187709" y="2210204"/>
                <a:ext cx="2986560" cy="1059480"/>
              </p14:xfrm>
            </p:contentPart>
          </mc:Choice>
          <mc:Fallback>
            <p:pic>
              <p:nvPicPr>
                <p:cNvPr id="23" name="Freihand 22">
                  <a:extLst>
                    <a:ext uri="{FF2B5EF4-FFF2-40B4-BE49-F238E27FC236}">
                      <a16:creationId xmlns:a16="http://schemas.microsoft.com/office/drawing/2014/main" id="{66503889-6161-A1AE-CBA0-06D1A1519C41}"/>
                    </a:ext>
                  </a:extLst>
                </p:cNvPr>
                <p:cNvPicPr/>
                <p:nvPr/>
              </p:nvPicPr>
              <p:blipFill>
                <a:blip r:embed="rId40"/>
                <a:stretch>
                  <a:fillRect/>
                </a:stretch>
              </p:blipFill>
              <p:spPr>
                <a:xfrm>
                  <a:off x="8178709" y="2201564"/>
                  <a:ext cx="3004200" cy="1077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F5A3E4B1-14E5-7DE3-AAE1-8A403A41B7A4}"/>
                    </a:ext>
                  </a:extLst>
                </p14:cNvPr>
                <p14:cNvContentPartPr/>
                <p14:nvPr/>
              </p14:nvContentPartPr>
              <p14:xfrm>
                <a:off x="8657869" y="3495404"/>
                <a:ext cx="113400" cy="200520"/>
              </p14:xfrm>
            </p:contentPart>
          </mc:Choice>
          <mc:Fallback>
            <p:pic>
              <p:nvPicPr>
                <p:cNvPr id="25" name="Freihand 24">
                  <a:extLst>
                    <a:ext uri="{FF2B5EF4-FFF2-40B4-BE49-F238E27FC236}">
                      <a16:creationId xmlns:a16="http://schemas.microsoft.com/office/drawing/2014/main" id="{F5A3E4B1-14E5-7DE3-AAE1-8A403A41B7A4}"/>
                    </a:ext>
                  </a:extLst>
                </p:cNvPr>
                <p:cNvPicPr/>
                <p:nvPr/>
              </p:nvPicPr>
              <p:blipFill>
                <a:blip r:embed="rId42"/>
                <a:stretch>
                  <a:fillRect/>
                </a:stretch>
              </p:blipFill>
              <p:spPr>
                <a:xfrm>
                  <a:off x="8648869" y="3486764"/>
                  <a:ext cx="131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788E579C-8BD5-4189-C5B8-57CFC0BA0701}"/>
                    </a:ext>
                  </a:extLst>
                </p14:cNvPr>
                <p14:cNvContentPartPr/>
                <p14:nvPr/>
              </p14:nvContentPartPr>
              <p14:xfrm>
                <a:off x="8842909" y="3404324"/>
                <a:ext cx="171720" cy="245520"/>
              </p14:xfrm>
            </p:contentPart>
          </mc:Choice>
          <mc:Fallback>
            <p:pic>
              <p:nvPicPr>
                <p:cNvPr id="26" name="Freihand 25">
                  <a:extLst>
                    <a:ext uri="{FF2B5EF4-FFF2-40B4-BE49-F238E27FC236}">
                      <a16:creationId xmlns:a16="http://schemas.microsoft.com/office/drawing/2014/main" id="{788E579C-8BD5-4189-C5B8-57CFC0BA0701}"/>
                    </a:ext>
                  </a:extLst>
                </p:cNvPr>
                <p:cNvPicPr/>
                <p:nvPr/>
              </p:nvPicPr>
              <p:blipFill>
                <a:blip r:embed="rId44"/>
                <a:stretch>
                  <a:fillRect/>
                </a:stretch>
              </p:blipFill>
              <p:spPr>
                <a:xfrm>
                  <a:off x="8834269" y="3395324"/>
                  <a:ext cx="1893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716B31FC-1053-417B-C913-5CC5EC506BBA}"/>
                    </a:ext>
                  </a:extLst>
                </p14:cNvPr>
                <p14:cNvContentPartPr/>
                <p14:nvPr/>
              </p14:nvContentPartPr>
              <p14:xfrm>
                <a:off x="8918149" y="3577124"/>
                <a:ext cx="43200" cy="70560"/>
              </p14:xfrm>
            </p:contentPart>
          </mc:Choice>
          <mc:Fallback>
            <p:pic>
              <p:nvPicPr>
                <p:cNvPr id="27" name="Freihand 26">
                  <a:extLst>
                    <a:ext uri="{FF2B5EF4-FFF2-40B4-BE49-F238E27FC236}">
                      <a16:creationId xmlns:a16="http://schemas.microsoft.com/office/drawing/2014/main" id="{716B31FC-1053-417B-C913-5CC5EC506BBA}"/>
                    </a:ext>
                  </a:extLst>
                </p:cNvPr>
                <p:cNvPicPr/>
                <p:nvPr/>
              </p:nvPicPr>
              <p:blipFill>
                <a:blip r:embed="rId46"/>
                <a:stretch>
                  <a:fillRect/>
                </a:stretch>
              </p:blipFill>
              <p:spPr>
                <a:xfrm>
                  <a:off x="8909509" y="3568124"/>
                  <a:ext cx="60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9962EFDB-7139-69D9-E39A-B66CC1FC57E6}"/>
                    </a:ext>
                  </a:extLst>
                </p14:cNvPr>
                <p14:cNvContentPartPr/>
                <p14:nvPr/>
              </p14:nvContentPartPr>
              <p14:xfrm>
                <a:off x="9033349" y="3479924"/>
                <a:ext cx="401760" cy="142200"/>
              </p14:xfrm>
            </p:contentPart>
          </mc:Choice>
          <mc:Fallback>
            <p:pic>
              <p:nvPicPr>
                <p:cNvPr id="28" name="Freihand 27">
                  <a:extLst>
                    <a:ext uri="{FF2B5EF4-FFF2-40B4-BE49-F238E27FC236}">
                      <a16:creationId xmlns:a16="http://schemas.microsoft.com/office/drawing/2014/main" id="{9962EFDB-7139-69D9-E39A-B66CC1FC57E6}"/>
                    </a:ext>
                  </a:extLst>
                </p:cNvPr>
                <p:cNvPicPr/>
                <p:nvPr/>
              </p:nvPicPr>
              <p:blipFill>
                <a:blip r:embed="rId48"/>
                <a:stretch>
                  <a:fillRect/>
                </a:stretch>
              </p:blipFill>
              <p:spPr>
                <a:xfrm>
                  <a:off x="9024349" y="3470924"/>
                  <a:ext cx="419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D557D692-22EE-D562-7706-FFE5FDC690BA}"/>
                    </a:ext>
                  </a:extLst>
                </p14:cNvPr>
                <p14:cNvContentPartPr/>
                <p14:nvPr/>
              </p14:nvContentPartPr>
              <p14:xfrm>
                <a:off x="11536429" y="3260684"/>
                <a:ext cx="169200" cy="170640"/>
              </p14:xfrm>
            </p:contentPart>
          </mc:Choice>
          <mc:Fallback>
            <p:pic>
              <p:nvPicPr>
                <p:cNvPr id="29" name="Freihand 28">
                  <a:extLst>
                    <a:ext uri="{FF2B5EF4-FFF2-40B4-BE49-F238E27FC236}">
                      <a16:creationId xmlns:a16="http://schemas.microsoft.com/office/drawing/2014/main" id="{D557D692-22EE-D562-7706-FFE5FDC690BA}"/>
                    </a:ext>
                  </a:extLst>
                </p:cNvPr>
                <p:cNvPicPr/>
                <p:nvPr/>
              </p:nvPicPr>
              <p:blipFill>
                <a:blip r:embed="rId50"/>
                <a:stretch>
                  <a:fillRect/>
                </a:stretch>
              </p:blipFill>
              <p:spPr>
                <a:xfrm>
                  <a:off x="11527429" y="3252044"/>
                  <a:ext cx="186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8DC11BA-A889-FA38-341A-3109254B4809}"/>
                    </a:ext>
                  </a:extLst>
                </p14:cNvPr>
                <p14:cNvContentPartPr/>
                <p14:nvPr/>
              </p14:nvContentPartPr>
              <p14:xfrm>
                <a:off x="11523469" y="3275084"/>
                <a:ext cx="141120" cy="79200"/>
              </p14:xfrm>
            </p:contentPart>
          </mc:Choice>
          <mc:Fallback>
            <p:pic>
              <p:nvPicPr>
                <p:cNvPr id="30" name="Freihand 29">
                  <a:extLst>
                    <a:ext uri="{FF2B5EF4-FFF2-40B4-BE49-F238E27FC236}">
                      <a16:creationId xmlns:a16="http://schemas.microsoft.com/office/drawing/2014/main" id="{18DC11BA-A889-FA38-341A-3109254B4809}"/>
                    </a:ext>
                  </a:extLst>
                </p:cNvPr>
                <p:cNvPicPr/>
                <p:nvPr/>
              </p:nvPicPr>
              <p:blipFill>
                <a:blip r:embed="rId52"/>
                <a:stretch>
                  <a:fillRect/>
                </a:stretch>
              </p:blipFill>
              <p:spPr>
                <a:xfrm>
                  <a:off x="11514469" y="3266444"/>
                  <a:ext cx="158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A96935E1-9689-C56A-A190-1093EB8A6DD5}"/>
                    </a:ext>
                  </a:extLst>
                </p14:cNvPr>
                <p14:cNvContentPartPr/>
                <p14:nvPr/>
              </p14:nvContentPartPr>
              <p14:xfrm>
                <a:off x="9107149" y="1857764"/>
                <a:ext cx="218520" cy="295560"/>
              </p14:xfrm>
            </p:contentPart>
          </mc:Choice>
          <mc:Fallback>
            <p:pic>
              <p:nvPicPr>
                <p:cNvPr id="31" name="Freihand 30">
                  <a:extLst>
                    <a:ext uri="{FF2B5EF4-FFF2-40B4-BE49-F238E27FC236}">
                      <a16:creationId xmlns:a16="http://schemas.microsoft.com/office/drawing/2014/main" id="{A96935E1-9689-C56A-A190-1093EB8A6DD5}"/>
                    </a:ext>
                  </a:extLst>
                </p:cNvPr>
                <p:cNvPicPr/>
                <p:nvPr/>
              </p:nvPicPr>
              <p:blipFill>
                <a:blip r:embed="rId54"/>
                <a:stretch>
                  <a:fillRect/>
                </a:stretch>
              </p:blipFill>
              <p:spPr>
                <a:xfrm>
                  <a:off x="9098509" y="1849124"/>
                  <a:ext cx="2361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7296EBE3-BDFB-E622-99DC-6A9C094E1CFE}"/>
                    </a:ext>
                  </a:extLst>
                </p14:cNvPr>
                <p14:cNvContentPartPr/>
                <p14:nvPr/>
              </p14:nvContentPartPr>
              <p14:xfrm>
                <a:off x="8649949" y="1932284"/>
                <a:ext cx="114480" cy="300960"/>
              </p14:xfrm>
            </p:contentPart>
          </mc:Choice>
          <mc:Fallback>
            <p:pic>
              <p:nvPicPr>
                <p:cNvPr id="32" name="Freihand 31">
                  <a:extLst>
                    <a:ext uri="{FF2B5EF4-FFF2-40B4-BE49-F238E27FC236}">
                      <a16:creationId xmlns:a16="http://schemas.microsoft.com/office/drawing/2014/main" id="{7296EBE3-BDFB-E622-99DC-6A9C094E1CFE}"/>
                    </a:ext>
                  </a:extLst>
                </p:cNvPr>
                <p:cNvPicPr/>
                <p:nvPr/>
              </p:nvPicPr>
              <p:blipFill>
                <a:blip r:embed="rId56"/>
                <a:stretch>
                  <a:fillRect/>
                </a:stretch>
              </p:blipFill>
              <p:spPr>
                <a:xfrm>
                  <a:off x="8640949" y="1923284"/>
                  <a:ext cx="1321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79E7131A-962C-128F-24BF-08656086A0FB}"/>
                    </a:ext>
                  </a:extLst>
                </p14:cNvPr>
                <p14:cNvContentPartPr/>
                <p14:nvPr/>
              </p14:nvContentPartPr>
              <p14:xfrm>
                <a:off x="8802229" y="1899164"/>
                <a:ext cx="147240" cy="209880"/>
              </p14:xfrm>
            </p:contentPart>
          </mc:Choice>
          <mc:Fallback>
            <p:pic>
              <p:nvPicPr>
                <p:cNvPr id="33" name="Freihand 32">
                  <a:extLst>
                    <a:ext uri="{FF2B5EF4-FFF2-40B4-BE49-F238E27FC236}">
                      <a16:creationId xmlns:a16="http://schemas.microsoft.com/office/drawing/2014/main" id="{79E7131A-962C-128F-24BF-08656086A0FB}"/>
                    </a:ext>
                  </a:extLst>
                </p:cNvPr>
                <p:cNvPicPr/>
                <p:nvPr/>
              </p:nvPicPr>
              <p:blipFill>
                <a:blip r:embed="rId58"/>
                <a:stretch>
                  <a:fillRect/>
                </a:stretch>
              </p:blipFill>
              <p:spPr>
                <a:xfrm>
                  <a:off x="8793229" y="1890164"/>
                  <a:ext cx="164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07F52CC9-30C0-66B6-D592-7DF6DBB4B294}"/>
                    </a:ext>
                  </a:extLst>
                </p14:cNvPr>
                <p14:cNvContentPartPr/>
                <p14:nvPr/>
              </p14:nvContentPartPr>
              <p14:xfrm>
                <a:off x="8866669" y="1864604"/>
                <a:ext cx="218160" cy="336240"/>
              </p14:xfrm>
            </p:contentPart>
          </mc:Choice>
          <mc:Fallback>
            <p:pic>
              <p:nvPicPr>
                <p:cNvPr id="34" name="Freihand 33">
                  <a:extLst>
                    <a:ext uri="{FF2B5EF4-FFF2-40B4-BE49-F238E27FC236}">
                      <a16:creationId xmlns:a16="http://schemas.microsoft.com/office/drawing/2014/main" id="{07F52CC9-30C0-66B6-D592-7DF6DBB4B294}"/>
                    </a:ext>
                  </a:extLst>
                </p:cNvPr>
                <p:cNvPicPr/>
                <p:nvPr/>
              </p:nvPicPr>
              <p:blipFill>
                <a:blip r:embed="rId60"/>
                <a:stretch>
                  <a:fillRect/>
                </a:stretch>
              </p:blipFill>
              <p:spPr>
                <a:xfrm>
                  <a:off x="8857669" y="1855604"/>
                  <a:ext cx="2358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4FF0EAEE-E1AF-265F-5157-6BCEDCADE6D8}"/>
                    </a:ext>
                  </a:extLst>
                </p14:cNvPr>
                <p14:cNvContentPartPr/>
                <p14:nvPr/>
              </p14:nvContentPartPr>
              <p14:xfrm>
                <a:off x="9542029" y="3496484"/>
                <a:ext cx="91800" cy="155880"/>
              </p14:xfrm>
            </p:contentPart>
          </mc:Choice>
          <mc:Fallback>
            <p:pic>
              <p:nvPicPr>
                <p:cNvPr id="35" name="Freihand 34">
                  <a:extLst>
                    <a:ext uri="{FF2B5EF4-FFF2-40B4-BE49-F238E27FC236}">
                      <a16:creationId xmlns:a16="http://schemas.microsoft.com/office/drawing/2014/main" id="{4FF0EAEE-E1AF-265F-5157-6BCEDCADE6D8}"/>
                    </a:ext>
                  </a:extLst>
                </p:cNvPr>
                <p:cNvPicPr/>
                <p:nvPr/>
              </p:nvPicPr>
              <p:blipFill>
                <a:blip r:embed="rId62"/>
                <a:stretch>
                  <a:fillRect/>
                </a:stretch>
              </p:blipFill>
              <p:spPr>
                <a:xfrm>
                  <a:off x="9533029" y="3487484"/>
                  <a:ext cx="109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386DD847-91CC-C91C-ABA5-9607813C8606}"/>
                    </a:ext>
                  </a:extLst>
                </p14:cNvPr>
                <p14:cNvContentPartPr/>
                <p14:nvPr/>
              </p14:nvContentPartPr>
              <p14:xfrm>
                <a:off x="9679909" y="3412604"/>
                <a:ext cx="179640" cy="199800"/>
              </p14:xfrm>
            </p:contentPart>
          </mc:Choice>
          <mc:Fallback>
            <p:pic>
              <p:nvPicPr>
                <p:cNvPr id="36" name="Freihand 35">
                  <a:extLst>
                    <a:ext uri="{FF2B5EF4-FFF2-40B4-BE49-F238E27FC236}">
                      <a16:creationId xmlns:a16="http://schemas.microsoft.com/office/drawing/2014/main" id="{386DD847-91CC-C91C-ABA5-9607813C8606}"/>
                    </a:ext>
                  </a:extLst>
                </p:cNvPr>
                <p:cNvPicPr/>
                <p:nvPr/>
              </p:nvPicPr>
              <p:blipFill>
                <a:blip r:embed="rId64"/>
                <a:stretch>
                  <a:fillRect/>
                </a:stretch>
              </p:blipFill>
              <p:spPr>
                <a:xfrm>
                  <a:off x="9671269" y="3403964"/>
                  <a:ext cx="197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B618D914-728B-0F21-5C02-82A70679B48A}"/>
                    </a:ext>
                  </a:extLst>
                </p14:cNvPr>
                <p14:cNvContentPartPr/>
                <p14:nvPr/>
              </p14:nvContentPartPr>
              <p14:xfrm>
                <a:off x="10146109" y="3410444"/>
                <a:ext cx="249840" cy="178920"/>
              </p14:xfrm>
            </p:contentPart>
          </mc:Choice>
          <mc:Fallback>
            <p:pic>
              <p:nvPicPr>
                <p:cNvPr id="37" name="Freihand 36">
                  <a:extLst>
                    <a:ext uri="{FF2B5EF4-FFF2-40B4-BE49-F238E27FC236}">
                      <a16:creationId xmlns:a16="http://schemas.microsoft.com/office/drawing/2014/main" id="{B618D914-728B-0F21-5C02-82A70679B48A}"/>
                    </a:ext>
                  </a:extLst>
                </p:cNvPr>
                <p:cNvPicPr/>
                <p:nvPr/>
              </p:nvPicPr>
              <p:blipFill>
                <a:blip r:embed="rId66"/>
                <a:stretch>
                  <a:fillRect/>
                </a:stretch>
              </p:blipFill>
              <p:spPr>
                <a:xfrm>
                  <a:off x="10137109" y="3401444"/>
                  <a:ext cx="267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EDB19AAB-C32C-E3AE-69D8-44816E0683F0}"/>
                    </a:ext>
                  </a:extLst>
                </p14:cNvPr>
                <p14:cNvContentPartPr/>
                <p14:nvPr/>
              </p14:nvContentPartPr>
              <p14:xfrm>
                <a:off x="10422229" y="3421604"/>
                <a:ext cx="160560" cy="179280"/>
              </p14:xfrm>
            </p:contentPart>
          </mc:Choice>
          <mc:Fallback>
            <p:pic>
              <p:nvPicPr>
                <p:cNvPr id="38" name="Freihand 37">
                  <a:extLst>
                    <a:ext uri="{FF2B5EF4-FFF2-40B4-BE49-F238E27FC236}">
                      <a16:creationId xmlns:a16="http://schemas.microsoft.com/office/drawing/2014/main" id="{EDB19AAB-C32C-E3AE-69D8-44816E0683F0}"/>
                    </a:ext>
                  </a:extLst>
                </p:cNvPr>
                <p:cNvPicPr/>
                <p:nvPr/>
              </p:nvPicPr>
              <p:blipFill>
                <a:blip r:embed="rId68"/>
                <a:stretch>
                  <a:fillRect/>
                </a:stretch>
              </p:blipFill>
              <p:spPr>
                <a:xfrm>
                  <a:off x="10413229" y="3412964"/>
                  <a:ext cx="178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7DE20AB3-62A7-1261-56AF-0DD2A8C692C5}"/>
                    </a:ext>
                  </a:extLst>
                </p14:cNvPr>
                <p14:cNvContentPartPr/>
                <p14:nvPr/>
              </p14:nvContentPartPr>
              <p14:xfrm>
                <a:off x="10628509" y="3300644"/>
                <a:ext cx="265320" cy="249840"/>
              </p14:xfrm>
            </p:contentPart>
          </mc:Choice>
          <mc:Fallback>
            <p:pic>
              <p:nvPicPr>
                <p:cNvPr id="39" name="Freihand 38">
                  <a:extLst>
                    <a:ext uri="{FF2B5EF4-FFF2-40B4-BE49-F238E27FC236}">
                      <a16:creationId xmlns:a16="http://schemas.microsoft.com/office/drawing/2014/main" id="{7DE20AB3-62A7-1261-56AF-0DD2A8C692C5}"/>
                    </a:ext>
                  </a:extLst>
                </p:cNvPr>
                <p:cNvPicPr/>
                <p:nvPr/>
              </p:nvPicPr>
              <p:blipFill>
                <a:blip r:embed="rId70"/>
                <a:stretch>
                  <a:fillRect/>
                </a:stretch>
              </p:blipFill>
              <p:spPr>
                <a:xfrm>
                  <a:off x="10619509" y="3291644"/>
                  <a:ext cx="2829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F38D0A5F-A7BB-0772-6F01-3E303EBFEC68}"/>
                    </a:ext>
                  </a:extLst>
                </p14:cNvPr>
                <p14:cNvContentPartPr/>
                <p14:nvPr/>
              </p14:nvContentPartPr>
              <p14:xfrm>
                <a:off x="10918669" y="3343844"/>
                <a:ext cx="7200" cy="24480"/>
              </p14:xfrm>
            </p:contentPart>
          </mc:Choice>
          <mc:Fallback>
            <p:pic>
              <p:nvPicPr>
                <p:cNvPr id="40" name="Freihand 39">
                  <a:extLst>
                    <a:ext uri="{FF2B5EF4-FFF2-40B4-BE49-F238E27FC236}">
                      <a16:creationId xmlns:a16="http://schemas.microsoft.com/office/drawing/2014/main" id="{F38D0A5F-A7BB-0772-6F01-3E303EBFEC68}"/>
                    </a:ext>
                  </a:extLst>
                </p:cNvPr>
                <p:cNvPicPr/>
                <p:nvPr/>
              </p:nvPicPr>
              <p:blipFill>
                <a:blip r:embed="rId72"/>
                <a:stretch>
                  <a:fillRect/>
                </a:stretch>
              </p:blipFill>
              <p:spPr>
                <a:xfrm>
                  <a:off x="10909669" y="3334844"/>
                  <a:ext cx="24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89E31DA2-0AF9-B5B9-09B7-805587F0E301}"/>
                    </a:ext>
                  </a:extLst>
                </p14:cNvPr>
                <p14:cNvContentPartPr/>
                <p14:nvPr/>
              </p14:nvContentPartPr>
              <p14:xfrm>
                <a:off x="10963669" y="3333044"/>
                <a:ext cx="135360" cy="228960"/>
              </p14:xfrm>
            </p:contentPart>
          </mc:Choice>
          <mc:Fallback>
            <p:pic>
              <p:nvPicPr>
                <p:cNvPr id="41" name="Freihand 40">
                  <a:extLst>
                    <a:ext uri="{FF2B5EF4-FFF2-40B4-BE49-F238E27FC236}">
                      <a16:creationId xmlns:a16="http://schemas.microsoft.com/office/drawing/2014/main" id="{89E31DA2-0AF9-B5B9-09B7-805587F0E301}"/>
                    </a:ext>
                  </a:extLst>
                </p:cNvPr>
                <p:cNvPicPr/>
                <p:nvPr/>
              </p:nvPicPr>
              <p:blipFill>
                <a:blip r:embed="rId74"/>
                <a:stretch>
                  <a:fillRect/>
                </a:stretch>
              </p:blipFill>
              <p:spPr>
                <a:xfrm>
                  <a:off x="10955029" y="3324044"/>
                  <a:ext cx="153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F2F3D451-1239-4F95-7277-E83AB537B0AA}"/>
                    </a:ext>
                  </a:extLst>
                </p14:cNvPr>
                <p14:cNvContentPartPr/>
                <p14:nvPr/>
              </p14:nvContentPartPr>
              <p14:xfrm>
                <a:off x="11140429" y="3360404"/>
                <a:ext cx="422640" cy="247320"/>
              </p14:xfrm>
            </p:contentPart>
          </mc:Choice>
          <mc:Fallback>
            <p:pic>
              <p:nvPicPr>
                <p:cNvPr id="42" name="Freihand 41">
                  <a:extLst>
                    <a:ext uri="{FF2B5EF4-FFF2-40B4-BE49-F238E27FC236}">
                      <a16:creationId xmlns:a16="http://schemas.microsoft.com/office/drawing/2014/main" id="{F2F3D451-1239-4F95-7277-E83AB537B0AA}"/>
                    </a:ext>
                  </a:extLst>
                </p:cNvPr>
                <p:cNvPicPr/>
                <p:nvPr/>
              </p:nvPicPr>
              <p:blipFill>
                <a:blip r:embed="rId76"/>
                <a:stretch>
                  <a:fillRect/>
                </a:stretch>
              </p:blipFill>
              <p:spPr>
                <a:xfrm>
                  <a:off x="11131429" y="3351764"/>
                  <a:ext cx="4402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CE5BF2D7-89A2-AF14-48BB-0DD9AF610DCA}"/>
                    </a:ext>
                  </a:extLst>
                </p14:cNvPr>
                <p14:cNvContentPartPr/>
                <p14:nvPr/>
              </p14:nvContentPartPr>
              <p14:xfrm>
                <a:off x="11566669" y="3431684"/>
                <a:ext cx="370080" cy="142560"/>
              </p14:xfrm>
            </p:contentPart>
          </mc:Choice>
          <mc:Fallback>
            <p:pic>
              <p:nvPicPr>
                <p:cNvPr id="43" name="Freihand 42">
                  <a:extLst>
                    <a:ext uri="{FF2B5EF4-FFF2-40B4-BE49-F238E27FC236}">
                      <a16:creationId xmlns:a16="http://schemas.microsoft.com/office/drawing/2014/main" id="{CE5BF2D7-89A2-AF14-48BB-0DD9AF610DCA}"/>
                    </a:ext>
                  </a:extLst>
                </p:cNvPr>
                <p:cNvPicPr/>
                <p:nvPr/>
              </p:nvPicPr>
              <p:blipFill>
                <a:blip r:embed="rId78"/>
                <a:stretch>
                  <a:fillRect/>
                </a:stretch>
              </p:blipFill>
              <p:spPr>
                <a:xfrm>
                  <a:off x="11557669" y="3422684"/>
                  <a:ext cx="387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AB1CACEB-898C-CE0C-5D33-1F5BF3D43913}"/>
                    </a:ext>
                  </a:extLst>
                </p14:cNvPr>
                <p14:cNvContentPartPr/>
                <p14:nvPr/>
              </p14:nvContentPartPr>
              <p14:xfrm>
                <a:off x="11894989" y="3453644"/>
                <a:ext cx="228960" cy="163800"/>
              </p14:xfrm>
            </p:contentPart>
          </mc:Choice>
          <mc:Fallback>
            <p:pic>
              <p:nvPicPr>
                <p:cNvPr id="45" name="Freihand 44">
                  <a:extLst>
                    <a:ext uri="{FF2B5EF4-FFF2-40B4-BE49-F238E27FC236}">
                      <a16:creationId xmlns:a16="http://schemas.microsoft.com/office/drawing/2014/main" id="{AB1CACEB-898C-CE0C-5D33-1F5BF3D43913}"/>
                    </a:ext>
                  </a:extLst>
                </p:cNvPr>
                <p:cNvPicPr/>
                <p:nvPr/>
              </p:nvPicPr>
              <p:blipFill>
                <a:blip r:embed="rId80"/>
                <a:stretch>
                  <a:fillRect/>
                </a:stretch>
              </p:blipFill>
              <p:spPr>
                <a:xfrm>
                  <a:off x="11885989" y="3445004"/>
                  <a:ext cx="246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1BB05F9B-EC9E-DF0A-CB5D-550C015FC65E}"/>
                    </a:ext>
                  </a:extLst>
                </p14:cNvPr>
                <p14:cNvContentPartPr/>
                <p14:nvPr/>
              </p14:nvContentPartPr>
              <p14:xfrm>
                <a:off x="9673789" y="3710324"/>
                <a:ext cx="2082960" cy="204120"/>
              </p14:xfrm>
            </p:contentPart>
          </mc:Choice>
          <mc:Fallback>
            <p:pic>
              <p:nvPicPr>
                <p:cNvPr id="46" name="Freihand 45">
                  <a:extLst>
                    <a:ext uri="{FF2B5EF4-FFF2-40B4-BE49-F238E27FC236}">
                      <a16:creationId xmlns:a16="http://schemas.microsoft.com/office/drawing/2014/main" id="{1BB05F9B-EC9E-DF0A-CB5D-550C015FC65E}"/>
                    </a:ext>
                  </a:extLst>
                </p:cNvPr>
                <p:cNvPicPr/>
                <p:nvPr/>
              </p:nvPicPr>
              <p:blipFill>
                <a:blip r:embed="rId82"/>
                <a:stretch>
                  <a:fillRect/>
                </a:stretch>
              </p:blipFill>
              <p:spPr>
                <a:xfrm>
                  <a:off x="9665149" y="3701324"/>
                  <a:ext cx="2100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9F021A15-3234-71DA-423C-5BE57061E44D}"/>
                    </a:ext>
                  </a:extLst>
                </p14:cNvPr>
                <p14:cNvContentPartPr/>
                <p14:nvPr/>
              </p14:nvContentPartPr>
              <p14:xfrm>
                <a:off x="9835069" y="192404"/>
                <a:ext cx="25200" cy="267120"/>
              </p14:xfrm>
            </p:contentPart>
          </mc:Choice>
          <mc:Fallback>
            <p:pic>
              <p:nvPicPr>
                <p:cNvPr id="55" name="Freihand 54">
                  <a:extLst>
                    <a:ext uri="{FF2B5EF4-FFF2-40B4-BE49-F238E27FC236}">
                      <a16:creationId xmlns:a16="http://schemas.microsoft.com/office/drawing/2014/main" id="{9F021A15-3234-71DA-423C-5BE57061E44D}"/>
                    </a:ext>
                  </a:extLst>
                </p:cNvPr>
                <p:cNvPicPr/>
                <p:nvPr/>
              </p:nvPicPr>
              <p:blipFill>
                <a:blip r:embed="rId84"/>
                <a:stretch>
                  <a:fillRect/>
                </a:stretch>
              </p:blipFill>
              <p:spPr>
                <a:xfrm>
                  <a:off x="9826429" y="183404"/>
                  <a:ext cx="428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33037C9F-C11E-5DC1-6591-DAAE4C059626}"/>
                    </a:ext>
                  </a:extLst>
                </p14:cNvPr>
                <p14:cNvContentPartPr/>
                <p14:nvPr/>
              </p14:nvContentPartPr>
              <p14:xfrm>
                <a:off x="9838669" y="571124"/>
                <a:ext cx="28800" cy="909360"/>
              </p14:xfrm>
            </p:contentPart>
          </mc:Choice>
          <mc:Fallback>
            <p:pic>
              <p:nvPicPr>
                <p:cNvPr id="56" name="Freihand 55">
                  <a:extLst>
                    <a:ext uri="{FF2B5EF4-FFF2-40B4-BE49-F238E27FC236}">
                      <a16:creationId xmlns:a16="http://schemas.microsoft.com/office/drawing/2014/main" id="{33037C9F-C11E-5DC1-6591-DAAE4C059626}"/>
                    </a:ext>
                  </a:extLst>
                </p:cNvPr>
                <p:cNvPicPr/>
                <p:nvPr/>
              </p:nvPicPr>
              <p:blipFill>
                <a:blip r:embed="rId86"/>
                <a:stretch>
                  <a:fillRect/>
                </a:stretch>
              </p:blipFill>
              <p:spPr>
                <a:xfrm>
                  <a:off x="9830029" y="562124"/>
                  <a:ext cx="46440" cy="927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5EC2AEA0-9C1C-16A3-D340-5B061F6CCFC2}"/>
                    </a:ext>
                  </a:extLst>
                </p14:cNvPr>
                <p14:cNvContentPartPr/>
                <p14:nvPr/>
              </p14:nvContentPartPr>
              <p14:xfrm>
                <a:off x="9846589" y="1650404"/>
                <a:ext cx="14760" cy="222120"/>
              </p14:xfrm>
            </p:contentPart>
          </mc:Choice>
          <mc:Fallback>
            <p:pic>
              <p:nvPicPr>
                <p:cNvPr id="57" name="Freihand 56">
                  <a:extLst>
                    <a:ext uri="{FF2B5EF4-FFF2-40B4-BE49-F238E27FC236}">
                      <a16:creationId xmlns:a16="http://schemas.microsoft.com/office/drawing/2014/main" id="{5EC2AEA0-9C1C-16A3-D340-5B061F6CCFC2}"/>
                    </a:ext>
                  </a:extLst>
                </p:cNvPr>
                <p:cNvPicPr/>
                <p:nvPr/>
              </p:nvPicPr>
              <p:blipFill>
                <a:blip r:embed="rId88"/>
                <a:stretch>
                  <a:fillRect/>
                </a:stretch>
              </p:blipFill>
              <p:spPr>
                <a:xfrm>
                  <a:off x="9837589" y="1641764"/>
                  <a:ext cx="32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B10F2B38-16F1-B129-37E5-A6C036751DF8}"/>
                    </a:ext>
                  </a:extLst>
                </p14:cNvPr>
                <p14:cNvContentPartPr/>
                <p14:nvPr/>
              </p14:nvContentPartPr>
              <p14:xfrm>
                <a:off x="9524389" y="1975124"/>
                <a:ext cx="16920" cy="480600"/>
              </p14:xfrm>
            </p:contentPart>
          </mc:Choice>
          <mc:Fallback>
            <p:pic>
              <p:nvPicPr>
                <p:cNvPr id="58" name="Freihand 57">
                  <a:extLst>
                    <a:ext uri="{FF2B5EF4-FFF2-40B4-BE49-F238E27FC236}">
                      <a16:creationId xmlns:a16="http://schemas.microsoft.com/office/drawing/2014/main" id="{B10F2B38-16F1-B129-37E5-A6C036751DF8}"/>
                    </a:ext>
                  </a:extLst>
                </p:cNvPr>
                <p:cNvPicPr/>
                <p:nvPr/>
              </p:nvPicPr>
              <p:blipFill>
                <a:blip r:embed="rId90"/>
                <a:stretch>
                  <a:fillRect/>
                </a:stretch>
              </p:blipFill>
              <p:spPr>
                <a:xfrm>
                  <a:off x="9515749" y="1966124"/>
                  <a:ext cx="3456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29BD674A-470B-18AA-1BC0-23D94A894459}"/>
                    </a:ext>
                  </a:extLst>
                </p14:cNvPr>
                <p14:cNvContentPartPr/>
                <p14:nvPr/>
              </p14:nvContentPartPr>
              <p14:xfrm>
                <a:off x="9537349" y="2751644"/>
                <a:ext cx="9000" cy="194760"/>
              </p14:xfrm>
            </p:contentPart>
          </mc:Choice>
          <mc:Fallback>
            <p:pic>
              <p:nvPicPr>
                <p:cNvPr id="59" name="Freihand 58">
                  <a:extLst>
                    <a:ext uri="{FF2B5EF4-FFF2-40B4-BE49-F238E27FC236}">
                      <a16:creationId xmlns:a16="http://schemas.microsoft.com/office/drawing/2014/main" id="{29BD674A-470B-18AA-1BC0-23D94A894459}"/>
                    </a:ext>
                  </a:extLst>
                </p:cNvPr>
                <p:cNvPicPr/>
                <p:nvPr/>
              </p:nvPicPr>
              <p:blipFill>
                <a:blip r:embed="rId92"/>
                <a:stretch>
                  <a:fillRect/>
                </a:stretch>
              </p:blipFill>
              <p:spPr>
                <a:xfrm>
                  <a:off x="9528709" y="2742644"/>
                  <a:ext cx="26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1026DF14-8BD7-3F69-850D-C7808428CDF6}"/>
                    </a:ext>
                  </a:extLst>
                </p14:cNvPr>
                <p14:cNvContentPartPr/>
                <p14:nvPr/>
              </p14:nvContentPartPr>
              <p14:xfrm>
                <a:off x="9553909" y="3135764"/>
                <a:ext cx="4320" cy="335880"/>
              </p14:xfrm>
            </p:contentPart>
          </mc:Choice>
          <mc:Fallback>
            <p:pic>
              <p:nvPicPr>
                <p:cNvPr id="60" name="Freihand 59">
                  <a:extLst>
                    <a:ext uri="{FF2B5EF4-FFF2-40B4-BE49-F238E27FC236}">
                      <a16:creationId xmlns:a16="http://schemas.microsoft.com/office/drawing/2014/main" id="{1026DF14-8BD7-3F69-850D-C7808428CDF6}"/>
                    </a:ext>
                  </a:extLst>
                </p:cNvPr>
                <p:cNvPicPr/>
                <p:nvPr/>
              </p:nvPicPr>
              <p:blipFill>
                <a:blip r:embed="rId94"/>
                <a:stretch>
                  <a:fillRect/>
                </a:stretch>
              </p:blipFill>
              <p:spPr>
                <a:xfrm>
                  <a:off x="9544909" y="3127124"/>
                  <a:ext cx="2196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FB33876B-1009-1115-B010-F45474C51875}"/>
                    </a:ext>
                  </a:extLst>
                </p14:cNvPr>
                <p14:cNvContentPartPr/>
                <p14:nvPr/>
              </p14:nvContentPartPr>
              <p14:xfrm>
                <a:off x="10416469" y="2997164"/>
                <a:ext cx="792000" cy="90360"/>
              </p14:xfrm>
            </p:contentPart>
          </mc:Choice>
          <mc:Fallback>
            <p:pic>
              <p:nvPicPr>
                <p:cNvPr id="62" name="Freihand 61">
                  <a:extLst>
                    <a:ext uri="{FF2B5EF4-FFF2-40B4-BE49-F238E27FC236}">
                      <a16:creationId xmlns:a16="http://schemas.microsoft.com/office/drawing/2014/main" id="{FB33876B-1009-1115-B010-F45474C51875}"/>
                    </a:ext>
                  </a:extLst>
                </p:cNvPr>
                <p:cNvPicPr/>
                <p:nvPr/>
              </p:nvPicPr>
              <p:blipFill>
                <a:blip r:embed="rId96"/>
                <a:stretch>
                  <a:fillRect/>
                </a:stretch>
              </p:blipFill>
              <p:spPr>
                <a:xfrm>
                  <a:off x="10407469" y="2988524"/>
                  <a:ext cx="80964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B286DD90-A9F4-E1C8-CEC7-91255654E61C}"/>
                  </a:ext>
                </a:extLst>
              </p14:cNvPr>
              <p14:cNvContentPartPr/>
              <p14:nvPr/>
            </p14:nvContentPartPr>
            <p14:xfrm>
              <a:off x="2980669" y="1638164"/>
              <a:ext cx="2982600" cy="213120"/>
            </p14:xfrm>
          </p:contentPart>
        </mc:Choice>
        <mc:Fallback>
          <p:pic>
            <p:nvPicPr>
              <p:cNvPr id="64" name="Freihand 63">
                <a:extLst>
                  <a:ext uri="{FF2B5EF4-FFF2-40B4-BE49-F238E27FC236}">
                    <a16:creationId xmlns:a16="http://schemas.microsoft.com/office/drawing/2014/main" id="{B286DD90-A9F4-E1C8-CEC7-91255654E61C}"/>
                  </a:ext>
                </a:extLst>
              </p:cNvPr>
              <p:cNvPicPr/>
              <p:nvPr/>
            </p:nvPicPr>
            <p:blipFill>
              <a:blip r:embed="rId98"/>
              <a:stretch>
                <a:fillRect/>
              </a:stretch>
            </p:blipFill>
            <p:spPr>
              <a:xfrm>
                <a:off x="2972029" y="1629524"/>
                <a:ext cx="3000240" cy="23076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A67265DF-85EE-46FE-D5B9-2976DBF343B7}"/>
                  </a:ext>
                </a:extLst>
              </p14:cNvPr>
              <p14:cNvContentPartPr/>
              <p14:nvPr/>
            </p14:nvContentPartPr>
            <p14:xfrm>
              <a:off x="6627109" y="1321822"/>
              <a:ext cx="219600" cy="345600"/>
            </p14:xfrm>
          </p:contentPart>
        </mc:Choice>
        <mc:Fallback>
          <p:pic>
            <p:nvPicPr>
              <p:cNvPr id="5" name="Freihand 4">
                <a:extLst>
                  <a:ext uri="{FF2B5EF4-FFF2-40B4-BE49-F238E27FC236}">
                    <a16:creationId xmlns:a16="http://schemas.microsoft.com/office/drawing/2014/main" id="{A67265DF-85EE-46FE-D5B9-2976DBF343B7}"/>
                  </a:ext>
                </a:extLst>
              </p:cNvPr>
              <p:cNvPicPr/>
              <p:nvPr/>
            </p:nvPicPr>
            <p:blipFill>
              <a:blip r:embed="rId4"/>
              <a:stretch>
                <a:fillRect/>
              </a:stretch>
            </p:blipFill>
            <p:spPr>
              <a:xfrm>
                <a:off x="6618469" y="1313182"/>
                <a:ext cx="23724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194FDC63-BDEF-CEFC-F009-5B0557922E3B}"/>
                  </a:ext>
                </a:extLst>
              </p14:cNvPr>
              <p14:cNvContentPartPr/>
              <p14:nvPr/>
            </p14:nvContentPartPr>
            <p14:xfrm>
              <a:off x="9343309" y="179902"/>
              <a:ext cx="274320" cy="333360"/>
            </p14:xfrm>
          </p:contentPart>
        </mc:Choice>
        <mc:Fallback>
          <p:pic>
            <p:nvPicPr>
              <p:cNvPr id="15" name="Freihand 14">
                <a:extLst>
                  <a:ext uri="{FF2B5EF4-FFF2-40B4-BE49-F238E27FC236}">
                    <a16:creationId xmlns:a16="http://schemas.microsoft.com/office/drawing/2014/main" id="{194FDC63-BDEF-CEFC-F009-5B0557922E3B}"/>
                  </a:ext>
                </a:extLst>
              </p:cNvPr>
              <p:cNvPicPr/>
              <p:nvPr/>
            </p:nvPicPr>
            <p:blipFill>
              <a:blip r:embed="rId6"/>
              <a:stretch>
                <a:fillRect/>
              </a:stretch>
            </p:blipFill>
            <p:spPr>
              <a:xfrm>
                <a:off x="9334669" y="171262"/>
                <a:ext cx="29196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9" name="Freihand 48">
                <a:extLst>
                  <a:ext uri="{FF2B5EF4-FFF2-40B4-BE49-F238E27FC236}">
                    <a16:creationId xmlns:a16="http://schemas.microsoft.com/office/drawing/2014/main" id="{20C369FB-84DE-3D3F-0D37-B65E4139EFD5}"/>
                  </a:ext>
                </a:extLst>
              </p14:cNvPr>
              <p14:cNvContentPartPr/>
              <p14:nvPr/>
            </p14:nvContentPartPr>
            <p14:xfrm>
              <a:off x="3644149" y="5143222"/>
              <a:ext cx="3625920" cy="188640"/>
            </p14:xfrm>
          </p:contentPart>
        </mc:Choice>
        <mc:Fallback>
          <p:pic>
            <p:nvPicPr>
              <p:cNvPr id="49" name="Freihand 48">
                <a:extLst>
                  <a:ext uri="{FF2B5EF4-FFF2-40B4-BE49-F238E27FC236}">
                    <a16:creationId xmlns:a16="http://schemas.microsoft.com/office/drawing/2014/main" id="{20C369FB-84DE-3D3F-0D37-B65E4139EFD5}"/>
                  </a:ext>
                </a:extLst>
              </p:cNvPr>
              <p:cNvPicPr/>
              <p:nvPr/>
            </p:nvPicPr>
            <p:blipFill>
              <a:blip r:embed="rId8"/>
              <a:stretch>
                <a:fillRect/>
              </a:stretch>
            </p:blipFill>
            <p:spPr>
              <a:xfrm>
                <a:off x="3635509" y="5134582"/>
                <a:ext cx="3643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3978AB3-A843-35E5-67CD-3EC1A21ABAED}"/>
                  </a:ext>
                </a:extLst>
              </p14:cNvPr>
              <p14:cNvContentPartPr/>
              <p14:nvPr/>
            </p14:nvContentPartPr>
            <p14:xfrm>
              <a:off x="8525029" y="1935982"/>
              <a:ext cx="2314440" cy="94320"/>
            </p14:xfrm>
          </p:contentPart>
        </mc:Choice>
        <mc:Fallback>
          <p:pic>
            <p:nvPicPr>
              <p:cNvPr id="6" name="Freihand 5">
                <a:extLst>
                  <a:ext uri="{FF2B5EF4-FFF2-40B4-BE49-F238E27FC236}">
                    <a16:creationId xmlns:a16="http://schemas.microsoft.com/office/drawing/2014/main" id="{53978AB3-A843-35E5-67CD-3EC1A21ABAED}"/>
                  </a:ext>
                </a:extLst>
              </p:cNvPr>
              <p:cNvPicPr/>
              <p:nvPr/>
            </p:nvPicPr>
            <p:blipFill>
              <a:blip r:embed="rId10"/>
              <a:stretch>
                <a:fillRect/>
              </a:stretch>
            </p:blipFill>
            <p:spPr>
              <a:xfrm>
                <a:off x="8516029" y="1926982"/>
                <a:ext cx="2332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2E3B67A-A9F5-B0C2-8FE0-EF839DA996A5}"/>
                  </a:ext>
                </a:extLst>
              </p14:cNvPr>
              <p14:cNvContentPartPr/>
              <p14:nvPr/>
            </p14:nvContentPartPr>
            <p14:xfrm>
              <a:off x="10916509" y="1797742"/>
              <a:ext cx="269640" cy="287640"/>
            </p14:xfrm>
          </p:contentPart>
        </mc:Choice>
        <mc:Fallback>
          <p:pic>
            <p:nvPicPr>
              <p:cNvPr id="7" name="Freihand 6">
                <a:extLst>
                  <a:ext uri="{FF2B5EF4-FFF2-40B4-BE49-F238E27FC236}">
                    <a16:creationId xmlns:a16="http://schemas.microsoft.com/office/drawing/2014/main" id="{E2E3B67A-A9F5-B0C2-8FE0-EF839DA996A5}"/>
                  </a:ext>
                </a:extLst>
              </p:cNvPr>
              <p:cNvPicPr/>
              <p:nvPr/>
            </p:nvPicPr>
            <p:blipFill>
              <a:blip r:embed="rId12"/>
              <a:stretch>
                <a:fillRect/>
              </a:stretch>
            </p:blipFill>
            <p:spPr>
              <a:xfrm>
                <a:off x="10907869" y="1788742"/>
                <a:ext cx="2872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FD89094-353B-0D21-502F-BB159BD5D3C2}"/>
                  </a:ext>
                </a:extLst>
              </p14:cNvPr>
              <p14:cNvContentPartPr/>
              <p14:nvPr/>
            </p14:nvContentPartPr>
            <p14:xfrm>
              <a:off x="8248909" y="438742"/>
              <a:ext cx="2524680" cy="1489320"/>
            </p14:xfrm>
          </p:contentPart>
        </mc:Choice>
        <mc:Fallback>
          <p:pic>
            <p:nvPicPr>
              <p:cNvPr id="8" name="Freihand 7">
                <a:extLst>
                  <a:ext uri="{FF2B5EF4-FFF2-40B4-BE49-F238E27FC236}">
                    <a16:creationId xmlns:a16="http://schemas.microsoft.com/office/drawing/2014/main" id="{FFD89094-353B-0D21-502F-BB159BD5D3C2}"/>
                  </a:ext>
                </a:extLst>
              </p:cNvPr>
              <p:cNvPicPr/>
              <p:nvPr/>
            </p:nvPicPr>
            <p:blipFill>
              <a:blip r:embed="rId14"/>
              <a:stretch>
                <a:fillRect/>
              </a:stretch>
            </p:blipFill>
            <p:spPr>
              <a:xfrm>
                <a:off x="8240269" y="429742"/>
                <a:ext cx="2542320" cy="150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C90BFE8-5937-DCB4-7668-AA85FAFDA94D}"/>
                  </a:ext>
                </a:extLst>
              </p14:cNvPr>
              <p14:cNvContentPartPr/>
              <p14:nvPr/>
            </p14:nvContentPartPr>
            <p14:xfrm>
              <a:off x="7550869" y="1257022"/>
              <a:ext cx="3601800" cy="723600"/>
            </p14:xfrm>
          </p:contentPart>
        </mc:Choice>
        <mc:Fallback>
          <p:pic>
            <p:nvPicPr>
              <p:cNvPr id="10" name="Freihand 9">
                <a:extLst>
                  <a:ext uri="{FF2B5EF4-FFF2-40B4-BE49-F238E27FC236}">
                    <a16:creationId xmlns:a16="http://schemas.microsoft.com/office/drawing/2014/main" id="{EC90BFE8-5937-DCB4-7668-AA85FAFDA94D}"/>
                  </a:ext>
                </a:extLst>
              </p:cNvPr>
              <p:cNvPicPr/>
              <p:nvPr/>
            </p:nvPicPr>
            <p:blipFill>
              <a:blip r:embed="rId16"/>
              <a:stretch>
                <a:fillRect/>
              </a:stretch>
            </p:blipFill>
            <p:spPr>
              <a:xfrm>
                <a:off x="7542229" y="1248022"/>
                <a:ext cx="361944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0FC2EAF-8F62-5EEA-385E-AB5501FDAE91}"/>
                  </a:ext>
                </a:extLst>
              </p14:cNvPr>
              <p14:cNvContentPartPr/>
              <p14:nvPr/>
            </p14:nvContentPartPr>
            <p14:xfrm>
              <a:off x="9442309" y="270262"/>
              <a:ext cx="132480" cy="1892880"/>
            </p14:xfrm>
          </p:contentPart>
        </mc:Choice>
        <mc:Fallback>
          <p:pic>
            <p:nvPicPr>
              <p:cNvPr id="12" name="Freihand 11">
                <a:extLst>
                  <a:ext uri="{FF2B5EF4-FFF2-40B4-BE49-F238E27FC236}">
                    <a16:creationId xmlns:a16="http://schemas.microsoft.com/office/drawing/2014/main" id="{C0FC2EAF-8F62-5EEA-385E-AB5501FDAE91}"/>
                  </a:ext>
                </a:extLst>
              </p:cNvPr>
              <p:cNvPicPr/>
              <p:nvPr/>
            </p:nvPicPr>
            <p:blipFill>
              <a:blip r:embed="rId18"/>
              <a:stretch>
                <a:fillRect/>
              </a:stretch>
            </p:blipFill>
            <p:spPr>
              <a:xfrm>
                <a:off x="9433669" y="261622"/>
                <a:ext cx="150120" cy="191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31E2623-3B61-DF71-5750-B1D66BF3E072}"/>
                  </a:ext>
                </a:extLst>
              </p14:cNvPr>
              <p14:cNvContentPartPr/>
              <p14:nvPr/>
            </p14:nvContentPartPr>
            <p14:xfrm>
              <a:off x="9142789" y="431542"/>
              <a:ext cx="36000" cy="1943280"/>
            </p14:xfrm>
          </p:contentPart>
        </mc:Choice>
        <mc:Fallback>
          <p:pic>
            <p:nvPicPr>
              <p:cNvPr id="13" name="Freihand 12">
                <a:extLst>
                  <a:ext uri="{FF2B5EF4-FFF2-40B4-BE49-F238E27FC236}">
                    <a16:creationId xmlns:a16="http://schemas.microsoft.com/office/drawing/2014/main" id="{E31E2623-3B61-DF71-5750-B1D66BF3E072}"/>
                  </a:ext>
                </a:extLst>
              </p:cNvPr>
              <p:cNvPicPr/>
              <p:nvPr/>
            </p:nvPicPr>
            <p:blipFill>
              <a:blip r:embed="rId20"/>
              <a:stretch>
                <a:fillRect/>
              </a:stretch>
            </p:blipFill>
            <p:spPr>
              <a:xfrm>
                <a:off x="9134149" y="422902"/>
                <a:ext cx="53640" cy="1960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265AF53D-02DF-57D8-9013-CBCC8E1E1A16}"/>
                  </a:ext>
                </a:extLst>
              </p14:cNvPr>
              <p14:cNvContentPartPr/>
              <p14:nvPr/>
            </p14:nvContentPartPr>
            <p14:xfrm>
              <a:off x="1196509" y="5559022"/>
              <a:ext cx="266760" cy="496080"/>
            </p14:xfrm>
          </p:contentPart>
        </mc:Choice>
        <mc:Fallback>
          <p:pic>
            <p:nvPicPr>
              <p:cNvPr id="19" name="Freihand 18">
                <a:extLst>
                  <a:ext uri="{FF2B5EF4-FFF2-40B4-BE49-F238E27FC236}">
                    <a16:creationId xmlns:a16="http://schemas.microsoft.com/office/drawing/2014/main" id="{265AF53D-02DF-57D8-9013-CBCC8E1E1A16}"/>
                  </a:ext>
                </a:extLst>
              </p:cNvPr>
              <p:cNvPicPr/>
              <p:nvPr/>
            </p:nvPicPr>
            <p:blipFill>
              <a:blip r:embed="rId22"/>
              <a:stretch>
                <a:fillRect/>
              </a:stretch>
            </p:blipFill>
            <p:spPr>
              <a:xfrm>
                <a:off x="1187509" y="5550382"/>
                <a:ext cx="28440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36552461-DE2B-DC31-7043-0C20BB579C74}"/>
                  </a:ext>
                </a:extLst>
              </p14:cNvPr>
              <p14:cNvContentPartPr/>
              <p14:nvPr/>
            </p14:nvContentPartPr>
            <p14:xfrm>
              <a:off x="1209469" y="4853422"/>
              <a:ext cx="197640" cy="364680"/>
            </p14:xfrm>
          </p:contentPart>
        </mc:Choice>
        <mc:Fallback>
          <p:pic>
            <p:nvPicPr>
              <p:cNvPr id="20" name="Freihand 19">
                <a:extLst>
                  <a:ext uri="{FF2B5EF4-FFF2-40B4-BE49-F238E27FC236}">
                    <a16:creationId xmlns:a16="http://schemas.microsoft.com/office/drawing/2014/main" id="{36552461-DE2B-DC31-7043-0C20BB579C74}"/>
                  </a:ext>
                </a:extLst>
              </p:cNvPr>
              <p:cNvPicPr/>
              <p:nvPr/>
            </p:nvPicPr>
            <p:blipFill>
              <a:blip r:embed="rId24"/>
              <a:stretch>
                <a:fillRect/>
              </a:stretch>
            </p:blipFill>
            <p:spPr>
              <a:xfrm>
                <a:off x="1200829" y="4844422"/>
                <a:ext cx="21528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8C63DD12-887A-8089-606C-EE8CB4B4B2B6}"/>
                  </a:ext>
                </a:extLst>
              </p14:cNvPr>
              <p14:cNvContentPartPr/>
              <p14:nvPr/>
            </p14:nvContentPartPr>
            <p14:xfrm>
              <a:off x="1834429" y="4708702"/>
              <a:ext cx="277200" cy="1401480"/>
            </p14:xfrm>
          </p:contentPart>
        </mc:Choice>
        <mc:Fallback>
          <p:pic>
            <p:nvPicPr>
              <p:cNvPr id="21" name="Freihand 20">
                <a:extLst>
                  <a:ext uri="{FF2B5EF4-FFF2-40B4-BE49-F238E27FC236}">
                    <a16:creationId xmlns:a16="http://schemas.microsoft.com/office/drawing/2014/main" id="{8C63DD12-887A-8089-606C-EE8CB4B4B2B6}"/>
                  </a:ext>
                </a:extLst>
              </p:cNvPr>
              <p:cNvPicPr/>
              <p:nvPr/>
            </p:nvPicPr>
            <p:blipFill>
              <a:blip r:embed="rId26"/>
              <a:stretch>
                <a:fillRect/>
              </a:stretch>
            </p:blipFill>
            <p:spPr>
              <a:xfrm>
                <a:off x="1825789" y="4700062"/>
                <a:ext cx="294840" cy="141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17B2FF51-720B-7DA5-D7AF-A5FADC055151}"/>
                  </a:ext>
                </a:extLst>
              </p14:cNvPr>
              <p14:cNvContentPartPr/>
              <p14:nvPr/>
            </p14:nvContentPartPr>
            <p14:xfrm>
              <a:off x="1816789" y="997822"/>
              <a:ext cx="206280" cy="3670920"/>
            </p14:xfrm>
          </p:contentPart>
        </mc:Choice>
        <mc:Fallback>
          <p:pic>
            <p:nvPicPr>
              <p:cNvPr id="22" name="Freihand 21">
                <a:extLst>
                  <a:ext uri="{FF2B5EF4-FFF2-40B4-BE49-F238E27FC236}">
                    <a16:creationId xmlns:a16="http://schemas.microsoft.com/office/drawing/2014/main" id="{17B2FF51-720B-7DA5-D7AF-A5FADC055151}"/>
                  </a:ext>
                </a:extLst>
              </p:cNvPr>
              <p:cNvPicPr/>
              <p:nvPr/>
            </p:nvPicPr>
            <p:blipFill>
              <a:blip r:embed="rId28"/>
              <a:stretch>
                <a:fillRect/>
              </a:stretch>
            </p:blipFill>
            <p:spPr>
              <a:xfrm>
                <a:off x="1807789" y="989182"/>
                <a:ext cx="223920" cy="3688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43D2BA82-40AD-C9E6-ECC3-2129C8E2F782}"/>
                  </a:ext>
                </a:extLst>
              </p14:cNvPr>
              <p14:cNvContentPartPr/>
              <p14:nvPr/>
            </p14:nvContentPartPr>
            <p14:xfrm>
              <a:off x="570829" y="263422"/>
              <a:ext cx="198000" cy="327960"/>
            </p14:xfrm>
          </p:contentPart>
        </mc:Choice>
        <mc:Fallback>
          <p:pic>
            <p:nvPicPr>
              <p:cNvPr id="24" name="Freihand 23">
                <a:extLst>
                  <a:ext uri="{FF2B5EF4-FFF2-40B4-BE49-F238E27FC236}">
                    <a16:creationId xmlns:a16="http://schemas.microsoft.com/office/drawing/2014/main" id="{43D2BA82-40AD-C9E6-ECC3-2129C8E2F782}"/>
                  </a:ext>
                </a:extLst>
              </p:cNvPr>
              <p:cNvPicPr/>
              <p:nvPr/>
            </p:nvPicPr>
            <p:blipFill>
              <a:blip r:embed="rId30"/>
              <a:stretch>
                <a:fillRect/>
              </a:stretch>
            </p:blipFill>
            <p:spPr>
              <a:xfrm>
                <a:off x="561829" y="254782"/>
                <a:ext cx="2156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580A2DE3-7548-9CF1-CA52-79084B8FBB08}"/>
                  </a:ext>
                </a:extLst>
              </p14:cNvPr>
              <p14:cNvContentPartPr/>
              <p14:nvPr/>
            </p14:nvContentPartPr>
            <p14:xfrm>
              <a:off x="700069" y="445222"/>
              <a:ext cx="370440" cy="119520"/>
            </p14:xfrm>
          </p:contentPart>
        </mc:Choice>
        <mc:Fallback>
          <p:pic>
            <p:nvPicPr>
              <p:cNvPr id="25" name="Freihand 24">
                <a:extLst>
                  <a:ext uri="{FF2B5EF4-FFF2-40B4-BE49-F238E27FC236}">
                    <a16:creationId xmlns:a16="http://schemas.microsoft.com/office/drawing/2014/main" id="{580A2DE3-7548-9CF1-CA52-79084B8FBB08}"/>
                  </a:ext>
                </a:extLst>
              </p:cNvPr>
              <p:cNvPicPr/>
              <p:nvPr/>
            </p:nvPicPr>
            <p:blipFill>
              <a:blip r:embed="rId32"/>
              <a:stretch>
                <a:fillRect/>
              </a:stretch>
            </p:blipFill>
            <p:spPr>
              <a:xfrm>
                <a:off x="691429" y="436222"/>
                <a:ext cx="388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721397F3-A603-294C-B115-CD771CF0671C}"/>
                  </a:ext>
                </a:extLst>
              </p14:cNvPr>
              <p14:cNvContentPartPr/>
              <p14:nvPr/>
            </p14:nvContentPartPr>
            <p14:xfrm>
              <a:off x="1174909" y="272062"/>
              <a:ext cx="345240" cy="315000"/>
            </p14:xfrm>
          </p:contentPart>
        </mc:Choice>
        <mc:Fallback>
          <p:pic>
            <p:nvPicPr>
              <p:cNvPr id="26" name="Freihand 25">
                <a:extLst>
                  <a:ext uri="{FF2B5EF4-FFF2-40B4-BE49-F238E27FC236}">
                    <a16:creationId xmlns:a16="http://schemas.microsoft.com/office/drawing/2014/main" id="{721397F3-A603-294C-B115-CD771CF0671C}"/>
                  </a:ext>
                </a:extLst>
              </p:cNvPr>
              <p:cNvPicPr/>
              <p:nvPr/>
            </p:nvPicPr>
            <p:blipFill>
              <a:blip r:embed="rId34"/>
              <a:stretch>
                <a:fillRect/>
              </a:stretch>
            </p:blipFill>
            <p:spPr>
              <a:xfrm>
                <a:off x="1166269" y="263062"/>
                <a:ext cx="3628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DB69F45B-0404-6A98-9A7D-CD79F86F739F}"/>
                  </a:ext>
                </a:extLst>
              </p14:cNvPr>
              <p14:cNvContentPartPr/>
              <p14:nvPr/>
            </p14:nvContentPartPr>
            <p14:xfrm>
              <a:off x="1499269" y="310942"/>
              <a:ext cx="183240" cy="181080"/>
            </p14:xfrm>
          </p:contentPart>
        </mc:Choice>
        <mc:Fallback>
          <p:pic>
            <p:nvPicPr>
              <p:cNvPr id="27" name="Freihand 26">
                <a:extLst>
                  <a:ext uri="{FF2B5EF4-FFF2-40B4-BE49-F238E27FC236}">
                    <a16:creationId xmlns:a16="http://schemas.microsoft.com/office/drawing/2014/main" id="{DB69F45B-0404-6A98-9A7D-CD79F86F739F}"/>
                  </a:ext>
                </a:extLst>
              </p:cNvPr>
              <p:cNvPicPr/>
              <p:nvPr/>
            </p:nvPicPr>
            <p:blipFill>
              <a:blip r:embed="rId36"/>
              <a:stretch>
                <a:fillRect/>
              </a:stretch>
            </p:blipFill>
            <p:spPr>
              <a:xfrm>
                <a:off x="1490269" y="302302"/>
                <a:ext cx="200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CF0C113C-0389-BA76-F9D7-121F5532157F}"/>
                  </a:ext>
                </a:extLst>
              </p14:cNvPr>
              <p14:cNvContentPartPr/>
              <p14:nvPr/>
            </p14:nvContentPartPr>
            <p14:xfrm>
              <a:off x="1621309" y="348742"/>
              <a:ext cx="24840" cy="182880"/>
            </p14:xfrm>
          </p:contentPart>
        </mc:Choice>
        <mc:Fallback>
          <p:pic>
            <p:nvPicPr>
              <p:cNvPr id="29" name="Freihand 28">
                <a:extLst>
                  <a:ext uri="{FF2B5EF4-FFF2-40B4-BE49-F238E27FC236}">
                    <a16:creationId xmlns:a16="http://schemas.microsoft.com/office/drawing/2014/main" id="{CF0C113C-0389-BA76-F9D7-121F5532157F}"/>
                  </a:ext>
                </a:extLst>
              </p:cNvPr>
              <p:cNvPicPr/>
              <p:nvPr/>
            </p:nvPicPr>
            <p:blipFill>
              <a:blip r:embed="rId38"/>
              <a:stretch>
                <a:fillRect/>
              </a:stretch>
            </p:blipFill>
            <p:spPr>
              <a:xfrm>
                <a:off x="1612309" y="339742"/>
                <a:ext cx="42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39D5FF29-1738-EEFC-F677-9AE6CF707899}"/>
                  </a:ext>
                </a:extLst>
              </p14:cNvPr>
              <p14:cNvContentPartPr/>
              <p14:nvPr/>
            </p14:nvContentPartPr>
            <p14:xfrm>
              <a:off x="1616629" y="282862"/>
              <a:ext cx="224280" cy="202320"/>
            </p14:xfrm>
          </p:contentPart>
        </mc:Choice>
        <mc:Fallback>
          <p:pic>
            <p:nvPicPr>
              <p:cNvPr id="30" name="Freihand 29">
                <a:extLst>
                  <a:ext uri="{FF2B5EF4-FFF2-40B4-BE49-F238E27FC236}">
                    <a16:creationId xmlns:a16="http://schemas.microsoft.com/office/drawing/2014/main" id="{39D5FF29-1738-EEFC-F677-9AE6CF707899}"/>
                  </a:ext>
                </a:extLst>
              </p:cNvPr>
              <p:cNvPicPr/>
              <p:nvPr/>
            </p:nvPicPr>
            <p:blipFill>
              <a:blip r:embed="rId40"/>
              <a:stretch>
                <a:fillRect/>
              </a:stretch>
            </p:blipFill>
            <p:spPr>
              <a:xfrm>
                <a:off x="1607629" y="273862"/>
                <a:ext cx="241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F31B3771-E02B-B978-6D89-4327E684D0F8}"/>
                  </a:ext>
                </a:extLst>
              </p14:cNvPr>
              <p14:cNvContentPartPr/>
              <p14:nvPr/>
            </p14:nvContentPartPr>
            <p14:xfrm>
              <a:off x="2023789" y="108622"/>
              <a:ext cx="271800" cy="619200"/>
            </p14:xfrm>
          </p:contentPart>
        </mc:Choice>
        <mc:Fallback>
          <p:pic>
            <p:nvPicPr>
              <p:cNvPr id="31" name="Freihand 30">
                <a:extLst>
                  <a:ext uri="{FF2B5EF4-FFF2-40B4-BE49-F238E27FC236}">
                    <a16:creationId xmlns:a16="http://schemas.microsoft.com/office/drawing/2014/main" id="{F31B3771-E02B-B978-6D89-4327E684D0F8}"/>
                  </a:ext>
                </a:extLst>
              </p:cNvPr>
              <p:cNvPicPr/>
              <p:nvPr/>
            </p:nvPicPr>
            <p:blipFill>
              <a:blip r:embed="rId42"/>
              <a:stretch>
                <a:fillRect/>
              </a:stretch>
            </p:blipFill>
            <p:spPr>
              <a:xfrm>
                <a:off x="2014789" y="99622"/>
                <a:ext cx="28944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44214A4C-910A-2228-83BA-DC22257E43B8}"/>
                  </a:ext>
                </a:extLst>
              </p14:cNvPr>
              <p14:cNvContentPartPr/>
              <p14:nvPr/>
            </p14:nvContentPartPr>
            <p14:xfrm>
              <a:off x="423949" y="847702"/>
              <a:ext cx="302760" cy="363240"/>
            </p14:xfrm>
          </p:contentPart>
        </mc:Choice>
        <mc:Fallback>
          <p:pic>
            <p:nvPicPr>
              <p:cNvPr id="33" name="Freihand 32">
                <a:extLst>
                  <a:ext uri="{FF2B5EF4-FFF2-40B4-BE49-F238E27FC236}">
                    <a16:creationId xmlns:a16="http://schemas.microsoft.com/office/drawing/2014/main" id="{44214A4C-910A-2228-83BA-DC22257E43B8}"/>
                  </a:ext>
                </a:extLst>
              </p:cNvPr>
              <p:cNvPicPr/>
              <p:nvPr/>
            </p:nvPicPr>
            <p:blipFill>
              <a:blip r:embed="rId44"/>
              <a:stretch>
                <a:fillRect/>
              </a:stretch>
            </p:blipFill>
            <p:spPr>
              <a:xfrm>
                <a:off x="415309" y="838702"/>
                <a:ext cx="3204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A3A4D939-3839-45EB-8831-81FBA568ADDD}"/>
                  </a:ext>
                </a:extLst>
              </p14:cNvPr>
              <p14:cNvContentPartPr/>
              <p14:nvPr/>
            </p14:nvContentPartPr>
            <p14:xfrm>
              <a:off x="906349" y="907102"/>
              <a:ext cx="121320" cy="135360"/>
            </p14:xfrm>
          </p:contentPart>
        </mc:Choice>
        <mc:Fallback>
          <p:pic>
            <p:nvPicPr>
              <p:cNvPr id="34" name="Freihand 33">
                <a:extLst>
                  <a:ext uri="{FF2B5EF4-FFF2-40B4-BE49-F238E27FC236}">
                    <a16:creationId xmlns:a16="http://schemas.microsoft.com/office/drawing/2014/main" id="{A3A4D939-3839-45EB-8831-81FBA568ADDD}"/>
                  </a:ext>
                </a:extLst>
              </p:cNvPr>
              <p:cNvPicPr/>
              <p:nvPr/>
            </p:nvPicPr>
            <p:blipFill>
              <a:blip r:embed="rId46"/>
              <a:stretch>
                <a:fillRect/>
              </a:stretch>
            </p:blipFill>
            <p:spPr>
              <a:xfrm>
                <a:off x="897349" y="898462"/>
                <a:ext cx="138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CFE1E775-AD9C-D14D-7006-684775FBA5FF}"/>
                  </a:ext>
                </a:extLst>
              </p14:cNvPr>
              <p14:cNvContentPartPr/>
              <p14:nvPr/>
            </p14:nvContentPartPr>
            <p14:xfrm>
              <a:off x="1118749" y="918622"/>
              <a:ext cx="350640" cy="94320"/>
            </p14:xfrm>
          </p:contentPart>
        </mc:Choice>
        <mc:Fallback>
          <p:pic>
            <p:nvPicPr>
              <p:cNvPr id="35" name="Freihand 34">
                <a:extLst>
                  <a:ext uri="{FF2B5EF4-FFF2-40B4-BE49-F238E27FC236}">
                    <a16:creationId xmlns:a16="http://schemas.microsoft.com/office/drawing/2014/main" id="{CFE1E775-AD9C-D14D-7006-684775FBA5FF}"/>
                  </a:ext>
                </a:extLst>
              </p:cNvPr>
              <p:cNvPicPr/>
              <p:nvPr/>
            </p:nvPicPr>
            <p:blipFill>
              <a:blip r:embed="rId48"/>
              <a:stretch>
                <a:fillRect/>
              </a:stretch>
            </p:blipFill>
            <p:spPr>
              <a:xfrm>
                <a:off x="1109749" y="909622"/>
                <a:ext cx="368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75D009EF-EFCB-8C72-FF2F-7D0BC860576C}"/>
                  </a:ext>
                </a:extLst>
              </p14:cNvPr>
              <p14:cNvContentPartPr/>
              <p14:nvPr/>
            </p14:nvContentPartPr>
            <p14:xfrm>
              <a:off x="1541749" y="699742"/>
              <a:ext cx="280440" cy="285120"/>
            </p14:xfrm>
          </p:contentPart>
        </mc:Choice>
        <mc:Fallback>
          <p:pic>
            <p:nvPicPr>
              <p:cNvPr id="36" name="Freihand 35">
                <a:extLst>
                  <a:ext uri="{FF2B5EF4-FFF2-40B4-BE49-F238E27FC236}">
                    <a16:creationId xmlns:a16="http://schemas.microsoft.com/office/drawing/2014/main" id="{75D009EF-EFCB-8C72-FF2F-7D0BC860576C}"/>
                  </a:ext>
                </a:extLst>
              </p:cNvPr>
              <p:cNvPicPr/>
              <p:nvPr/>
            </p:nvPicPr>
            <p:blipFill>
              <a:blip r:embed="rId50"/>
              <a:stretch>
                <a:fillRect/>
              </a:stretch>
            </p:blipFill>
            <p:spPr>
              <a:xfrm>
                <a:off x="1532749" y="691102"/>
                <a:ext cx="2980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B697B6CA-770F-EB01-7BD2-21FB29E7AE2C}"/>
                  </a:ext>
                </a:extLst>
              </p14:cNvPr>
              <p14:cNvContentPartPr/>
              <p14:nvPr/>
            </p14:nvContentPartPr>
            <p14:xfrm>
              <a:off x="2022349" y="750862"/>
              <a:ext cx="262800" cy="140040"/>
            </p14:xfrm>
          </p:contentPart>
        </mc:Choice>
        <mc:Fallback>
          <p:pic>
            <p:nvPicPr>
              <p:cNvPr id="37" name="Freihand 36">
                <a:extLst>
                  <a:ext uri="{FF2B5EF4-FFF2-40B4-BE49-F238E27FC236}">
                    <a16:creationId xmlns:a16="http://schemas.microsoft.com/office/drawing/2014/main" id="{B697B6CA-770F-EB01-7BD2-21FB29E7AE2C}"/>
                  </a:ext>
                </a:extLst>
              </p:cNvPr>
              <p:cNvPicPr/>
              <p:nvPr/>
            </p:nvPicPr>
            <p:blipFill>
              <a:blip r:embed="rId52"/>
              <a:stretch>
                <a:fillRect/>
              </a:stretch>
            </p:blipFill>
            <p:spPr>
              <a:xfrm>
                <a:off x="2013349" y="742222"/>
                <a:ext cx="280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02429A71-BD15-EC6E-E7E0-7F60B9E2A1AE}"/>
                  </a:ext>
                </a:extLst>
              </p14:cNvPr>
              <p14:cNvContentPartPr/>
              <p14:nvPr/>
            </p14:nvContentPartPr>
            <p14:xfrm>
              <a:off x="2297029" y="726022"/>
              <a:ext cx="139320" cy="176760"/>
            </p14:xfrm>
          </p:contentPart>
        </mc:Choice>
        <mc:Fallback>
          <p:pic>
            <p:nvPicPr>
              <p:cNvPr id="38" name="Freihand 37">
                <a:extLst>
                  <a:ext uri="{FF2B5EF4-FFF2-40B4-BE49-F238E27FC236}">
                    <a16:creationId xmlns:a16="http://schemas.microsoft.com/office/drawing/2014/main" id="{02429A71-BD15-EC6E-E7E0-7F60B9E2A1AE}"/>
                  </a:ext>
                </a:extLst>
              </p:cNvPr>
              <p:cNvPicPr/>
              <p:nvPr/>
            </p:nvPicPr>
            <p:blipFill>
              <a:blip r:embed="rId54"/>
              <a:stretch>
                <a:fillRect/>
              </a:stretch>
            </p:blipFill>
            <p:spPr>
              <a:xfrm>
                <a:off x="2288029" y="717022"/>
                <a:ext cx="156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8E017B79-D212-04EA-52B3-9E836FDB91D0}"/>
                  </a:ext>
                </a:extLst>
              </p14:cNvPr>
              <p14:cNvContentPartPr/>
              <p14:nvPr/>
            </p14:nvContentPartPr>
            <p14:xfrm>
              <a:off x="2437069" y="679582"/>
              <a:ext cx="269280" cy="189360"/>
            </p14:xfrm>
          </p:contentPart>
        </mc:Choice>
        <mc:Fallback>
          <p:pic>
            <p:nvPicPr>
              <p:cNvPr id="39" name="Freihand 38">
                <a:extLst>
                  <a:ext uri="{FF2B5EF4-FFF2-40B4-BE49-F238E27FC236}">
                    <a16:creationId xmlns:a16="http://schemas.microsoft.com/office/drawing/2014/main" id="{8E017B79-D212-04EA-52B3-9E836FDB91D0}"/>
                  </a:ext>
                </a:extLst>
              </p:cNvPr>
              <p:cNvPicPr/>
              <p:nvPr/>
            </p:nvPicPr>
            <p:blipFill>
              <a:blip r:embed="rId56"/>
              <a:stretch>
                <a:fillRect/>
              </a:stretch>
            </p:blipFill>
            <p:spPr>
              <a:xfrm>
                <a:off x="2428069" y="670582"/>
                <a:ext cx="286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F8196A31-AF1E-F55F-11A2-05ABB04B1694}"/>
                  </a:ext>
                </a:extLst>
              </p14:cNvPr>
              <p14:cNvContentPartPr/>
              <p14:nvPr/>
            </p14:nvContentPartPr>
            <p14:xfrm>
              <a:off x="2668909" y="632062"/>
              <a:ext cx="12240" cy="16920"/>
            </p14:xfrm>
          </p:contentPart>
        </mc:Choice>
        <mc:Fallback>
          <p:pic>
            <p:nvPicPr>
              <p:cNvPr id="40" name="Freihand 39">
                <a:extLst>
                  <a:ext uri="{FF2B5EF4-FFF2-40B4-BE49-F238E27FC236}">
                    <a16:creationId xmlns:a16="http://schemas.microsoft.com/office/drawing/2014/main" id="{F8196A31-AF1E-F55F-11A2-05ABB04B1694}"/>
                  </a:ext>
                </a:extLst>
              </p:cNvPr>
              <p:cNvPicPr/>
              <p:nvPr/>
            </p:nvPicPr>
            <p:blipFill>
              <a:blip r:embed="rId58"/>
              <a:stretch>
                <a:fillRect/>
              </a:stretch>
            </p:blipFill>
            <p:spPr>
              <a:xfrm>
                <a:off x="2660269" y="623422"/>
                <a:ext cx="29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C778B780-B534-D4EB-B76F-24B0CB59F1D5}"/>
                  </a:ext>
                </a:extLst>
              </p14:cNvPr>
              <p14:cNvContentPartPr/>
              <p14:nvPr/>
            </p14:nvContentPartPr>
            <p14:xfrm>
              <a:off x="2761789" y="603262"/>
              <a:ext cx="94320" cy="273600"/>
            </p14:xfrm>
          </p:contentPart>
        </mc:Choice>
        <mc:Fallback>
          <p:pic>
            <p:nvPicPr>
              <p:cNvPr id="41" name="Freihand 40">
                <a:extLst>
                  <a:ext uri="{FF2B5EF4-FFF2-40B4-BE49-F238E27FC236}">
                    <a16:creationId xmlns:a16="http://schemas.microsoft.com/office/drawing/2014/main" id="{C778B780-B534-D4EB-B76F-24B0CB59F1D5}"/>
                  </a:ext>
                </a:extLst>
              </p:cNvPr>
              <p:cNvPicPr/>
              <p:nvPr/>
            </p:nvPicPr>
            <p:blipFill>
              <a:blip r:embed="rId60"/>
              <a:stretch>
                <a:fillRect/>
              </a:stretch>
            </p:blipFill>
            <p:spPr>
              <a:xfrm>
                <a:off x="2752789" y="594262"/>
                <a:ext cx="1119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768AF7E0-A7AF-E687-E185-D22A04BD0A5F}"/>
                  </a:ext>
                </a:extLst>
              </p14:cNvPr>
              <p14:cNvContentPartPr/>
              <p14:nvPr/>
            </p14:nvContentPartPr>
            <p14:xfrm>
              <a:off x="2910829" y="741502"/>
              <a:ext cx="126720" cy="118440"/>
            </p14:xfrm>
          </p:contentPart>
        </mc:Choice>
        <mc:Fallback>
          <p:pic>
            <p:nvPicPr>
              <p:cNvPr id="42" name="Freihand 41">
                <a:extLst>
                  <a:ext uri="{FF2B5EF4-FFF2-40B4-BE49-F238E27FC236}">
                    <a16:creationId xmlns:a16="http://schemas.microsoft.com/office/drawing/2014/main" id="{768AF7E0-A7AF-E687-E185-D22A04BD0A5F}"/>
                  </a:ext>
                </a:extLst>
              </p:cNvPr>
              <p:cNvPicPr/>
              <p:nvPr/>
            </p:nvPicPr>
            <p:blipFill>
              <a:blip r:embed="rId62"/>
              <a:stretch>
                <a:fillRect/>
              </a:stretch>
            </p:blipFill>
            <p:spPr>
              <a:xfrm>
                <a:off x="2901829" y="732502"/>
                <a:ext cx="144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C051AB72-26E4-0208-92DC-2C3B5AE61417}"/>
                  </a:ext>
                </a:extLst>
              </p14:cNvPr>
              <p14:cNvContentPartPr/>
              <p14:nvPr/>
            </p14:nvContentPartPr>
            <p14:xfrm>
              <a:off x="3094429" y="567622"/>
              <a:ext cx="540360" cy="280800"/>
            </p14:xfrm>
          </p:contentPart>
        </mc:Choice>
        <mc:Fallback>
          <p:pic>
            <p:nvPicPr>
              <p:cNvPr id="43" name="Freihand 42">
                <a:extLst>
                  <a:ext uri="{FF2B5EF4-FFF2-40B4-BE49-F238E27FC236}">
                    <a16:creationId xmlns:a16="http://schemas.microsoft.com/office/drawing/2014/main" id="{C051AB72-26E4-0208-92DC-2C3B5AE61417}"/>
                  </a:ext>
                </a:extLst>
              </p:cNvPr>
              <p:cNvPicPr/>
              <p:nvPr/>
            </p:nvPicPr>
            <p:blipFill>
              <a:blip r:embed="rId64"/>
              <a:stretch>
                <a:fillRect/>
              </a:stretch>
            </p:blipFill>
            <p:spPr>
              <a:xfrm>
                <a:off x="3085789" y="558622"/>
                <a:ext cx="5580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28AFF57D-3E0A-46B6-E9EF-8E9431B9B968}"/>
                  </a:ext>
                </a:extLst>
              </p14:cNvPr>
              <p14:cNvContentPartPr/>
              <p14:nvPr/>
            </p14:nvContentPartPr>
            <p14:xfrm>
              <a:off x="2238709" y="1190782"/>
              <a:ext cx="285120" cy="64440"/>
            </p14:xfrm>
          </p:contentPart>
        </mc:Choice>
        <mc:Fallback>
          <p:pic>
            <p:nvPicPr>
              <p:cNvPr id="45" name="Freihand 44">
                <a:extLst>
                  <a:ext uri="{FF2B5EF4-FFF2-40B4-BE49-F238E27FC236}">
                    <a16:creationId xmlns:a16="http://schemas.microsoft.com/office/drawing/2014/main" id="{28AFF57D-3E0A-46B6-E9EF-8E9431B9B968}"/>
                  </a:ext>
                </a:extLst>
              </p:cNvPr>
              <p:cNvPicPr/>
              <p:nvPr/>
            </p:nvPicPr>
            <p:blipFill>
              <a:blip r:embed="rId66"/>
              <a:stretch>
                <a:fillRect/>
              </a:stretch>
            </p:blipFill>
            <p:spPr>
              <a:xfrm>
                <a:off x="2230069" y="1182142"/>
                <a:ext cx="302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447395BA-FE56-6FFE-6E18-7AF29B3BDDED}"/>
                  </a:ext>
                </a:extLst>
              </p14:cNvPr>
              <p14:cNvContentPartPr/>
              <p14:nvPr/>
            </p14:nvContentPartPr>
            <p14:xfrm>
              <a:off x="2273269" y="1295182"/>
              <a:ext cx="267120" cy="72000"/>
            </p14:xfrm>
          </p:contentPart>
        </mc:Choice>
        <mc:Fallback>
          <p:pic>
            <p:nvPicPr>
              <p:cNvPr id="46" name="Freihand 45">
                <a:extLst>
                  <a:ext uri="{FF2B5EF4-FFF2-40B4-BE49-F238E27FC236}">
                    <a16:creationId xmlns:a16="http://schemas.microsoft.com/office/drawing/2014/main" id="{447395BA-FE56-6FFE-6E18-7AF29B3BDDED}"/>
                  </a:ext>
                </a:extLst>
              </p:cNvPr>
              <p:cNvPicPr/>
              <p:nvPr/>
            </p:nvPicPr>
            <p:blipFill>
              <a:blip r:embed="rId68"/>
              <a:stretch>
                <a:fillRect/>
              </a:stretch>
            </p:blipFill>
            <p:spPr>
              <a:xfrm>
                <a:off x="2264629" y="1286182"/>
                <a:ext cx="284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459CFB3E-84A9-4204-707D-086342D7CAF1}"/>
                  </a:ext>
                </a:extLst>
              </p14:cNvPr>
              <p14:cNvContentPartPr/>
              <p14:nvPr/>
            </p14:nvContentPartPr>
            <p14:xfrm>
              <a:off x="2605189" y="1037062"/>
              <a:ext cx="329760" cy="330480"/>
            </p14:xfrm>
          </p:contentPart>
        </mc:Choice>
        <mc:Fallback>
          <p:pic>
            <p:nvPicPr>
              <p:cNvPr id="47" name="Freihand 46">
                <a:extLst>
                  <a:ext uri="{FF2B5EF4-FFF2-40B4-BE49-F238E27FC236}">
                    <a16:creationId xmlns:a16="http://schemas.microsoft.com/office/drawing/2014/main" id="{459CFB3E-84A9-4204-707D-086342D7CAF1}"/>
                  </a:ext>
                </a:extLst>
              </p:cNvPr>
              <p:cNvPicPr/>
              <p:nvPr/>
            </p:nvPicPr>
            <p:blipFill>
              <a:blip r:embed="rId70"/>
              <a:stretch>
                <a:fillRect/>
              </a:stretch>
            </p:blipFill>
            <p:spPr>
              <a:xfrm>
                <a:off x="2596189" y="1028422"/>
                <a:ext cx="3474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D2538CC2-5D56-536B-7A2C-73B77E569834}"/>
                  </a:ext>
                </a:extLst>
              </p14:cNvPr>
              <p14:cNvContentPartPr/>
              <p14:nvPr/>
            </p14:nvContentPartPr>
            <p14:xfrm>
              <a:off x="3458389" y="4761982"/>
              <a:ext cx="3795120" cy="1536120"/>
            </p14:xfrm>
          </p:contentPart>
        </mc:Choice>
        <mc:Fallback>
          <p:pic>
            <p:nvPicPr>
              <p:cNvPr id="51" name="Freihand 50">
                <a:extLst>
                  <a:ext uri="{FF2B5EF4-FFF2-40B4-BE49-F238E27FC236}">
                    <a16:creationId xmlns:a16="http://schemas.microsoft.com/office/drawing/2014/main" id="{D2538CC2-5D56-536B-7A2C-73B77E569834}"/>
                  </a:ext>
                </a:extLst>
              </p:cNvPr>
              <p:cNvPicPr/>
              <p:nvPr/>
            </p:nvPicPr>
            <p:blipFill>
              <a:blip r:embed="rId72"/>
              <a:stretch>
                <a:fillRect/>
              </a:stretch>
            </p:blipFill>
            <p:spPr>
              <a:xfrm>
                <a:off x="3449749" y="4752982"/>
                <a:ext cx="3812760" cy="1553760"/>
              </a:xfrm>
              <a:prstGeom prst="rect">
                <a:avLst/>
              </a:prstGeom>
            </p:spPr>
          </p:pic>
        </mc:Fallback>
      </mc:AlternateContent>
      <p:grpSp>
        <p:nvGrpSpPr>
          <p:cNvPr id="68" name="Gruppieren 67">
            <a:extLst>
              <a:ext uri="{FF2B5EF4-FFF2-40B4-BE49-F238E27FC236}">
                <a16:creationId xmlns:a16="http://schemas.microsoft.com/office/drawing/2014/main" id="{8EFAB5CB-36FF-A151-3A5D-98C261E8A6AF}"/>
              </a:ext>
            </a:extLst>
          </p:cNvPr>
          <p:cNvGrpSpPr/>
          <p:nvPr/>
        </p:nvGrpSpPr>
        <p:grpSpPr>
          <a:xfrm>
            <a:off x="3304309" y="4160422"/>
            <a:ext cx="5354640" cy="2555280"/>
            <a:chOff x="3304309" y="4160422"/>
            <a:chExt cx="5354640" cy="2555280"/>
          </a:xfrm>
        </p:grpSpPr>
        <mc:AlternateContent xmlns:mc="http://schemas.openxmlformats.org/markup-compatibility/2006">
          <mc:Choice xmlns:p14="http://schemas.microsoft.com/office/powerpoint/2010/main" Requires="p14">
            <p:contentPart p14:bwMode="auto" r:id="rId73">
              <p14:nvContentPartPr>
                <p14:cNvPr id="17" name="Freihand 16">
                  <a:extLst>
                    <a:ext uri="{FF2B5EF4-FFF2-40B4-BE49-F238E27FC236}">
                      <a16:creationId xmlns:a16="http://schemas.microsoft.com/office/drawing/2014/main" id="{F672187A-3497-7513-CC1C-2D6C1CEF7C90}"/>
                    </a:ext>
                  </a:extLst>
                </p14:cNvPr>
                <p14:cNvContentPartPr/>
                <p14:nvPr/>
              </p14:nvContentPartPr>
              <p14:xfrm>
                <a:off x="3386749" y="5191102"/>
                <a:ext cx="3776040" cy="167040"/>
              </p14:xfrm>
            </p:contentPart>
          </mc:Choice>
          <mc:Fallback>
            <p:pic>
              <p:nvPicPr>
                <p:cNvPr id="17" name="Freihand 16">
                  <a:extLst>
                    <a:ext uri="{FF2B5EF4-FFF2-40B4-BE49-F238E27FC236}">
                      <a16:creationId xmlns:a16="http://schemas.microsoft.com/office/drawing/2014/main" id="{F672187A-3497-7513-CC1C-2D6C1CEF7C90}"/>
                    </a:ext>
                  </a:extLst>
                </p:cNvPr>
                <p:cNvPicPr/>
                <p:nvPr/>
              </p:nvPicPr>
              <p:blipFill>
                <a:blip r:embed="rId74"/>
                <a:stretch>
                  <a:fillRect/>
                </a:stretch>
              </p:blipFill>
              <p:spPr>
                <a:xfrm>
                  <a:off x="3378109" y="5182462"/>
                  <a:ext cx="3793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8" name="Freihand 17">
                  <a:extLst>
                    <a:ext uri="{FF2B5EF4-FFF2-40B4-BE49-F238E27FC236}">
                      <a16:creationId xmlns:a16="http://schemas.microsoft.com/office/drawing/2014/main" id="{5014166F-354E-0A99-723A-3A7BAF1EFD64}"/>
                    </a:ext>
                  </a:extLst>
                </p14:cNvPr>
                <p14:cNvContentPartPr/>
                <p14:nvPr/>
              </p14:nvContentPartPr>
              <p14:xfrm>
                <a:off x="3304309" y="5852062"/>
                <a:ext cx="3627720" cy="210600"/>
              </p14:xfrm>
            </p:contentPart>
          </mc:Choice>
          <mc:Fallback>
            <p:pic>
              <p:nvPicPr>
                <p:cNvPr id="18" name="Freihand 17">
                  <a:extLst>
                    <a:ext uri="{FF2B5EF4-FFF2-40B4-BE49-F238E27FC236}">
                      <a16:creationId xmlns:a16="http://schemas.microsoft.com/office/drawing/2014/main" id="{5014166F-354E-0A99-723A-3A7BAF1EFD64}"/>
                    </a:ext>
                  </a:extLst>
                </p:cNvPr>
                <p:cNvPicPr/>
                <p:nvPr/>
              </p:nvPicPr>
              <p:blipFill>
                <a:blip r:embed="rId76"/>
                <a:stretch>
                  <a:fillRect/>
                </a:stretch>
              </p:blipFill>
              <p:spPr>
                <a:xfrm>
                  <a:off x="3295309" y="5843422"/>
                  <a:ext cx="3645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10E2631E-8A6A-1CED-3469-CF068A8861EE}"/>
                    </a:ext>
                  </a:extLst>
                </p14:cNvPr>
                <p14:cNvContentPartPr/>
                <p14:nvPr/>
              </p14:nvContentPartPr>
              <p14:xfrm>
                <a:off x="3919549" y="6054382"/>
                <a:ext cx="4708080" cy="661320"/>
              </p14:xfrm>
            </p:contentPart>
          </mc:Choice>
          <mc:Fallback>
            <p:pic>
              <p:nvPicPr>
                <p:cNvPr id="53" name="Freihand 52">
                  <a:extLst>
                    <a:ext uri="{FF2B5EF4-FFF2-40B4-BE49-F238E27FC236}">
                      <a16:creationId xmlns:a16="http://schemas.microsoft.com/office/drawing/2014/main" id="{10E2631E-8A6A-1CED-3469-CF068A8861EE}"/>
                    </a:ext>
                  </a:extLst>
                </p:cNvPr>
                <p:cNvPicPr/>
                <p:nvPr/>
              </p:nvPicPr>
              <p:blipFill>
                <a:blip r:embed="rId78"/>
                <a:stretch>
                  <a:fillRect/>
                </a:stretch>
              </p:blipFill>
              <p:spPr>
                <a:xfrm>
                  <a:off x="3910549" y="6045382"/>
                  <a:ext cx="472572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62DF6917-5A0F-4F83-3904-57369453F6DB}"/>
                    </a:ext>
                  </a:extLst>
                </p14:cNvPr>
                <p14:cNvContentPartPr/>
                <p14:nvPr/>
              </p14:nvContentPartPr>
              <p14:xfrm>
                <a:off x="7460869" y="5193262"/>
                <a:ext cx="122760" cy="679680"/>
              </p14:xfrm>
            </p:contentPart>
          </mc:Choice>
          <mc:Fallback>
            <p:pic>
              <p:nvPicPr>
                <p:cNvPr id="54" name="Freihand 53">
                  <a:extLst>
                    <a:ext uri="{FF2B5EF4-FFF2-40B4-BE49-F238E27FC236}">
                      <a16:creationId xmlns:a16="http://schemas.microsoft.com/office/drawing/2014/main" id="{62DF6917-5A0F-4F83-3904-57369453F6DB}"/>
                    </a:ext>
                  </a:extLst>
                </p:cNvPr>
                <p:cNvPicPr/>
                <p:nvPr/>
              </p:nvPicPr>
              <p:blipFill>
                <a:blip r:embed="rId80"/>
                <a:stretch>
                  <a:fillRect/>
                </a:stretch>
              </p:blipFill>
              <p:spPr>
                <a:xfrm>
                  <a:off x="7452229" y="5184262"/>
                  <a:ext cx="14040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83061977-D7DA-80E1-8E20-38372DEB1158}"/>
                    </a:ext>
                  </a:extLst>
                </p14:cNvPr>
                <p14:cNvContentPartPr/>
                <p14:nvPr/>
              </p14:nvContentPartPr>
              <p14:xfrm>
                <a:off x="7374829" y="5644342"/>
                <a:ext cx="314640" cy="252000"/>
              </p14:xfrm>
            </p:contentPart>
          </mc:Choice>
          <mc:Fallback>
            <p:pic>
              <p:nvPicPr>
                <p:cNvPr id="55" name="Freihand 54">
                  <a:extLst>
                    <a:ext uri="{FF2B5EF4-FFF2-40B4-BE49-F238E27FC236}">
                      <a16:creationId xmlns:a16="http://schemas.microsoft.com/office/drawing/2014/main" id="{83061977-D7DA-80E1-8E20-38372DEB1158}"/>
                    </a:ext>
                  </a:extLst>
                </p:cNvPr>
                <p:cNvPicPr/>
                <p:nvPr/>
              </p:nvPicPr>
              <p:blipFill>
                <a:blip r:embed="rId82"/>
                <a:stretch>
                  <a:fillRect/>
                </a:stretch>
              </p:blipFill>
              <p:spPr>
                <a:xfrm>
                  <a:off x="7366189" y="5635342"/>
                  <a:ext cx="332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430DC387-5863-5856-6C82-4D3F9C4EBC04}"/>
                    </a:ext>
                  </a:extLst>
                </p14:cNvPr>
                <p14:cNvContentPartPr/>
                <p14:nvPr/>
              </p14:nvContentPartPr>
              <p14:xfrm>
                <a:off x="7210669" y="4236382"/>
                <a:ext cx="166320" cy="298080"/>
              </p14:xfrm>
            </p:contentPart>
          </mc:Choice>
          <mc:Fallback>
            <p:pic>
              <p:nvPicPr>
                <p:cNvPr id="56" name="Freihand 55">
                  <a:extLst>
                    <a:ext uri="{FF2B5EF4-FFF2-40B4-BE49-F238E27FC236}">
                      <a16:creationId xmlns:a16="http://schemas.microsoft.com/office/drawing/2014/main" id="{430DC387-5863-5856-6C82-4D3F9C4EBC04}"/>
                    </a:ext>
                  </a:extLst>
                </p:cNvPr>
                <p:cNvPicPr/>
                <p:nvPr/>
              </p:nvPicPr>
              <p:blipFill>
                <a:blip r:embed="rId84"/>
                <a:stretch>
                  <a:fillRect/>
                </a:stretch>
              </p:blipFill>
              <p:spPr>
                <a:xfrm>
                  <a:off x="7202029" y="4227742"/>
                  <a:ext cx="1839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E1F0216C-0A96-1147-2046-8B8FFD9C4CF3}"/>
                    </a:ext>
                  </a:extLst>
                </p14:cNvPr>
                <p14:cNvContentPartPr/>
                <p14:nvPr/>
              </p14:nvContentPartPr>
              <p14:xfrm>
                <a:off x="7231909" y="4394062"/>
                <a:ext cx="153000" cy="172800"/>
              </p14:xfrm>
            </p:contentPart>
          </mc:Choice>
          <mc:Fallback>
            <p:pic>
              <p:nvPicPr>
                <p:cNvPr id="57" name="Freihand 56">
                  <a:extLst>
                    <a:ext uri="{FF2B5EF4-FFF2-40B4-BE49-F238E27FC236}">
                      <a16:creationId xmlns:a16="http://schemas.microsoft.com/office/drawing/2014/main" id="{E1F0216C-0A96-1147-2046-8B8FFD9C4CF3}"/>
                    </a:ext>
                  </a:extLst>
                </p:cNvPr>
                <p:cNvPicPr/>
                <p:nvPr/>
              </p:nvPicPr>
              <p:blipFill>
                <a:blip r:embed="rId86"/>
                <a:stretch>
                  <a:fillRect/>
                </a:stretch>
              </p:blipFill>
              <p:spPr>
                <a:xfrm>
                  <a:off x="7223269" y="4385062"/>
                  <a:ext cx="170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4DDF6B71-FCC9-E7E4-C17A-31E750558309}"/>
                    </a:ext>
                  </a:extLst>
                </p14:cNvPr>
                <p14:cNvContentPartPr/>
                <p14:nvPr/>
              </p14:nvContentPartPr>
              <p14:xfrm>
                <a:off x="7445389" y="4332502"/>
                <a:ext cx="185040" cy="250560"/>
              </p14:xfrm>
            </p:contentPart>
          </mc:Choice>
          <mc:Fallback>
            <p:pic>
              <p:nvPicPr>
                <p:cNvPr id="58" name="Freihand 57">
                  <a:extLst>
                    <a:ext uri="{FF2B5EF4-FFF2-40B4-BE49-F238E27FC236}">
                      <a16:creationId xmlns:a16="http://schemas.microsoft.com/office/drawing/2014/main" id="{4DDF6B71-FCC9-E7E4-C17A-31E750558309}"/>
                    </a:ext>
                  </a:extLst>
                </p:cNvPr>
                <p:cNvPicPr/>
                <p:nvPr/>
              </p:nvPicPr>
              <p:blipFill>
                <a:blip r:embed="rId88"/>
                <a:stretch>
                  <a:fillRect/>
                </a:stretch>
              </p:blipFill>
              <p:spPr>
                <a:xfrm>
                  <a:off x="7436749" y="4323862"/>
                  <a:ext cx="202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1C7DFC83-B12A-8D7B-BC31-91CAB065CB8F}"/>
                    </a:ext>
                  </a:extLst>
                </p14:cNvPr>
                <p14:cNvContentPartPr/>
                <p14:nvPr/>
              </p14:nvContentPartPr>
              <p14:xfrm>
                <a:off x="7661029" y="4301542"/>
                <a:ext cx="603720" cy="324360"/>
              </p14:xfrm>
            </p:contentPart>
          </mc:Choice>
          <mc:Fallback>
            <p:pic>
              <p:nvPicPr>
                <p:cNvPr id="59" name="Freihand 58">
                  <a:extLst>
                    <a:ext uri="{FF2B5EF4-FFF2-40B4-BE49-F238E27FC236}">
                      <a16:creationId xmlns:a16="http://schemas.microsoft.com/office/drawing/2014/main" id="{1C7DFC83-B12A-8D7B-BC31-91CAB065CB8F}"/>
                    </a:ext>
                  </a:extLst>
                </p:cNvPr>
                <p:cNvPicPr/>
                <p:nvPr/>
              </p:nvPicPr>
              <p:blipFill>
                <a:blip r:embed="rId90"/>
                <a:stretch>
                  <a:fillRect/>
                </a:stretch>
              </p:blipFill>
              <p:spPr>
                <a:xfrm>
                  <a:off x="7652029" y="4292902"/>
                  <a:ext cx="6213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50C948E4-39EF-A856-F2FC-FEF396E91276}"/>
                    </a:ext>
                  </a:extLst>
                </p14:cNvPr>
                <p14:cNvContentPartPr/>
                <p14:nvPr/>
              </p14:nvContentPartPr>
              <p14:xfrm>
                <a:off x="8283469" y="4160422"/>
                <a:ext cx="214920" cy="201600"/>
              </p14:xfrm>
            </p:contentPart>
          </mc:Choice>
          <mc:Fallback>
            <p:pic>
              <p:nvPicPr>
                <p:cNvPr id="60" name="Freihand 59">
                  <a:extLst>
                    <a:ext uri="{FF2B5EF4-FFF2-40B4-BE49-F238E27FC236}">
                      <a16:creationId xmlns:a16="http://schemas.microsoft.com/office/drawing/2014/main" id="{50C948E4-39EF-A856-F2FC-FEF396E91276}"/>
                    </a:ext>
                  </a:extLst>
                </p:cNvPr>
                <p:cNvPicPr/>
                <p:nvPr/>
              </p:nvPicPr>
              <p:blipFill>
                <a:blip r:embed="rId92"/>
                <a:stretch>
                  <a:fillRect/>
                </a:stretch>
              </p:blipFill>
              <p:spPr>
                <a:xfrm>
                  <a:off x="8274469" y="4151422"/>
                  <a:ext cx="232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4F36364F-0F81-3BA7-BC18-51298C6175CA}"/>
                    </a:ext>
                  </a:extLst>
                </p14:cNvPr>
                <p14:cNvContentPartPr/>
                <p14:nvPr/>
              </p14:nvContentPartPr>
              <p14:xfrm>
                <a:off x="7388149" y="4786102"/>
                <a:ext cx="279000" cy="107280"/>
              </p14:xfrm>
            </p:contentPart>
          </mc:Choice>
          <mc:Fallback>
            <p:pic>
              <p:nvPicPr>
                <p:cNvPr id="61" name="Freihand 60">
                  <a:extLst>
                    <a:ext uri="{FF2B5EF4-FFF2-40B4-BE49-F238E27FC236}">
                      <a16:creationId xmlns:a16="http://schemas.microsoft.com/office/drawing/2014/main" id="{4F36364F-0F81-3BA7-BC18-51298C6175CA}"/>
                    </a:ext>
                  </a:extLst>
                </p:cNvPr>
                <p:cNvPicPr/>
                <p:nvPr/>
              </p:nvPicPr>
              <p:blipFill>
                <a:blip r:embed="rId94"/>
                <a:stretch>
                  <a:fillRect/>
                </a:stretch>
              </p:blipFill>
              <p:spPr>
                <a:xfrm>
                  <a:off x="7379509" y="4777462"/>
                  <a:ext cx="296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968A6351-273B-7F6B-231F-882CD2703A8C}"/>
                    </a:ext>
                  </a:extLst>
                </p14:cNvPr>
                <p14:cNvContentPartPr/>
                <p14:nvPr/>
              </p14:nvContentPartPr>
              <p14:xfrm>
                <a:off x="7598749" y="4653622"/>
                <a:ext cx="9000" cy="23400"/>
              </p14:xfrm>
            </p:contentPart>
          </mc:Choice>
          <mc:Fallback>
            <p:pic>
              <p:nvPicPr>
                <p:cNvPr id="62" name="Freihand 61">
                  <a:extLst>
                    <a:ext uri="{FF2B5EF4-FFF2-40B4-BE49-F238E27FC236}">
                      <a16:creationId xmlns:a16="http://schemas.microsoft.com/office/drawing/2014/main" id="{968A6351-273B-7F6B-231F-882CD2703A8C}"/>
                    </a:ext>
                  </a:extLst>
                </p:cNvPr>
                <p:cNvPicPr/>
                <p:nvPr/>
              </p:nvPicPr>
              <p:blipFill>
                <a:blip r:embed="rId96"/>
                <a:stretch>
                  <a:fillRect/>
                </a:stretch>
              </p:blipFill>
              <p:spPr>
                <a:xfrm>
                  <a:off x="7590109" y="4644622"/>
                  <a:ext cx="26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0B3272A3-BD1E-4739-2DB3-028B9E1D3E76}"/>
                    </a:ext>
                  </a:extLst>
                </p14:cNvPr>
                <p14:cNvContentPartPr/>
                <p14:nvPr/>
              </p14:nvContentPartPr>
              <p14:xfrm>
                <a:off x="7809709" y="4662622"/>
                <a:ext cx="128520" cy="195840"/>
              </p14:xfrm>
            </p:contentPart>
          </mc:Choice>
          <mc:Fallback>
            <p:pic>
              <p:nvPicPr>
                <p:cNvPr id="63" name="Freihand 62">
                  <a:extLst>
                    <a:ext uri="{FF2B5EF4-FFF2-40B4-BE49-F238E27FC236}">
                      <a16:creationId xmlns:a16="http://schemas.microsoft.com/office/drawing/2014/main" id="{0B3272A3-BD1E-4739-2DB3-028B9E1D3E76}"/>
                    </a:ext>
                  </a:extLst>
                </p:cNvPr>
                <p:cNvPicPr/>
                <p:nvPr/>
              </p:nvPicPr>
              <p:blipFill>
                <a:blip r:embed="rId98"/>
                <a:stretch>
                  <a:fillRect/>
                </a:stretch>
              </p:blipFill>
              <p:spPr>
                <a:xfrm>
                  <a:off x="7800709" y="4653622"/>
                  <a:ext cx="146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69D07303-62BB-BAB7-B132-D6C7D73DDE5B}"/>
                    </a:ext>
                  </a:extLst>
                </p14:cNvPr>
                <p14:cNvContentPartPr/>
                <p14:nvPr/>
              </p14:nvContentPartPr>
              <p14:xfrm>
                <a:off x="7961629" y="4646782"/>
                <a:ext cx="181800" cy="203400"/>
              </p14:xfrm>
            </p:contentPart>
          </mc:Choice>
          <mc:Fallback>
            <p:pic>
              <p:nvPicPr>
                <p:cNvPr id="64" name="Freihand 63">
                  <a:extLst>
                    <a:ext uri="{FF2B5EF4-FFF2-40B4-BE49-F238E27FC236}">
                      <a16:creationId xmlns:a16="http://schemas.microsoft.com/office/drawing/2014/main" id="{69D07303-62BB-BAB7-B132-D6C7D73DDE5B}"/>
                    </a:ext>
                  </a:extLst>
                </p:cNvPr>
                <p:cNvPicPr/>
                <p:nvPr/>
              </p:nvPicPr>
              <p:blipFill>
                <a:blip r:embed="rId100"/>
                <a:stretch>
                  <a:fillRect/>
                </a:stretch>
              </p:blipFill>
              <p:spPr>
                <a:xfrm>
                  <a:off x="7952989" y="4638142"/>
                  <a:ext cx="199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D215FD53-3F06-00DA-7FC1-D5D636C48498}"/>
                    </a:ext>
                  </a:extLst>
                </p14:cNvPr>
                <p14:cNvContentPartPr/>
                <p14:nvPr/>
              </p14:nvContentPartPr>
              <p14:xfrm>
                <a:off x="8158549" y="4518982"/>
                <a:ext cx="394560" cy="202320"/>
              </p14:xfrm>
            </p:contentPart>
          </mc:Choice>
          <mc:Fallback>
            <p:pic>
              <p:nvPicPr>
                <p:cNvPr id="65" name="Freihand 64">
                  <a:extLst>
                    <a:ext uri="{FF2B5EF4-FFF2-40B4-BE49-F238E27FC236}">
                      <a16:creationId xmlns:a16="http://schemas.microsoft.com/office/drawing/2014/main" id="{D215FD53-3F06-00DA-7FC1-D5D636C48498}"/>
                    </a:ext>
                  </a:extLst>
                </p:cNvPr>
                <p:cNvPicPr/>
                <p:nvPr/>
              </p:nvPicPr>
              <p:blipFill>
                <a:blip r:embed="rId102"/>
                <a:stretch>
                  <a:fillRect/>
                </a:stretch>
              </p:blipFill>
              <p:spPr>
                <a:xfrm>
                  <a:off x="8149549" y="4510342"/>
                  <a:ext cx="412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C84B80F7-348E-C5F9-4DF6-458785E18866}"/>
                    </a:ext>
                  </a:extLst>
                </p14:cNvPr>
                <p14:cNvContentPartPr/>
                <p14:nvPr/>
              </p14:nvContentPartPr>
              <p14:xfrm>
                <a:off x="8525389" y="4466782"/>
                <a:ext cx="133560" cy="211320"/>
              </p14:xfrm>
            </p:contentPart>
          </mc:Choice>
          <mc:Fallback>
            <p:pic>
              <p:nvPicPr>
                <p:cNvPr id="66" name="Freihand 65">
                  <a:extLst>
                    <a:ext uri="{FF2B5EF4-FFF2-40B4-BE49-F238E27FC236}">
                      <a16:creationId xmlns:a16="http://schemas.microsoft.com/office/drawing/2014/main" id="{C84B80F7-348E-C5F9-4DF6-458785E18866}"/>
                    </a:ext>
                  </a:extLst>
                </p:cNvPr>
                <p:cNvPicPr/>
                <p:nvPr/>
              </p:nvPicPr>
              <p:blipFill>
                <a:blip r:embed="rId104"/>
                <a:stretch>
                  <a:fillRect/>
                </a:stretch>
              </p:blipFill>
              <p:spPr>
                <a:xfrm>
                  <a:off x="8516749" y="4458142"/>
                  <a:ext cx="1512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A472C7DC-C105-653F-A227-7232EFD0A7B9}"/>
                    </a:ext>
                  </a:extLst>
                </p14:cNvPr>
                <p14:cNvContentPartPr/>
                <p14:nvPr/>
              </p14:nvContentPartPr>
              <p14:xfrm>
                <a:off x="7616389" y="4710502"/>
                <a:ext cx="1017000" cy="398520"/>
              </p14:xfrm>
            </p:contentPart>
          </mc:Choice>
          <mc:Fallback>
            <p:pic>
              <p:nvPicPr>
                <p:cNvPr id="67" name="Freihand 66">
                  <a:extLst>
                    <a:ext uri="{FF2B5EF4-FFF2-40B4-BE49-F238E27FC236}">
                      <a16:creationId xmlns:a16="http://schemas.microsoft.com/office/drawing/2014/main" id="{A472C7DC-C105-653F-A227-7232EFD0A7B9}"/>
                    </a:ext>
                  </a:extLst>
                </p:cNvPr>
                <p:cNvPicPr/>
                <p:nvPr/>
              </p:nvPicPr>
              <p:blipFill>
                <a:blip r:embed="rId106"/>
                <a:stretch>
                  <a:fillRect/>
                </a:stretch>
              </p:blipFill>
              <p:spPr>
                <a:xfrm>
                  <a:off x="7607749" y="4701502"/>
                  <a:ext cx="1034640" cy="416160"/>
                </a:xfrm>
                <a:prstGeom prst="rect">
                  <a:avLst/>
                </a:prstGeom>
              </p:spPr>
            </p:pic>
          </mc:Fallback>
        </mc:AlternateContent>
      </p:grpSp>
    </p:spTree>
    <p:extLst>
      <p:ext uri="{BB962C8B-B14F-4D97-AF65-F5344CB8AC3E}">
        <p14:creationId xmlns:p14="http://schemas.microsoft.com/office/powerpoint/2010/main" val="119264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Term 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and Hall</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sz="2000" b="1" dirty="0">
              <a:solidFill>
                <a:srgbClr val="000000"/>
              </a:solidFill>
            </a:endParaRPr>
          </a:p>
          <a:p>
            <a:pPr marL="342900" indent="-342900">
              <a:buFont typeface="Arial" panose="020B0604020202020204" pitchFamily="34" charset="0"/>
              <a:buChar char="•"/>
            </a:pPr>
            <a:r>
              <a:rPr lang="de-DE" sz="2000" b="1" dirty="0">
                <a:solidFill>
                  <a:srgbClr val="000000"/>
                </a:solidFill>
              </a:rPr>
              <a:t>Revision Random Variables</a:t>
            </a:r>
          </a:p>
          <a:p>
            <a:pPr marL="342900" indent="-342900">
              <a:buFont typeface="Arial" panose="020B0604020202020204" pitchFamily="34" charset="0"/>
              <a:buChar char="•"/>
            </a:pPr>
            <a:r>
              <a:rPr lang="de-DE" sz="2000" b="1" dirty="0" err="1">
                <a:solidFill>
                  <a:srgbClr val="000000"/>
                </a:solidFill>
              </a:rPr>
              <a:t>Descriptive</a:t>
            </a:r>
            <a:r>
              <a:rPr lang="de-DE" sz="2000" b="1" dirty="0">
                <a:solidFill>
                  <a:srgbClr val="000000"/>
                </a:solidFill>
              </a:rPr>
              <a:t> </a:t>
            </a:r>
            <a:r>
              <a:rPr lang="de-DE" sz="2000" b="1" dirty="0" err="1">
                <a:solidFill>
                  <a:srgbClr val="000000"/>
                </a:solidFill>
              </a:rPr>
              <a:t>Statistics</a:t>
            </a:r>
            <a:endParaRPr lang="de-DE" sz="2000" b="1" dirty="0">
              <a:solidFill>
                <a:srgbClr val="000000"/>
              </a:solidFill>
            </a:endParaRPr>
          </a:p>
          <a:p>
            <a:pPr marL="800100" lvl="1" indent="-342900">
              <a:buFont typeface="Arial" panose="020B0604020202020204" pitchFamily="34" charset="0"/>
              <a:buChar char="•"/>
            </a:pPr>
            <a:r>
              <a:rPr lang="de-DE" sz="2000" b="1" dirty="0">
                <a:solidFill>
                  <a:srgbClr val="000000"/>
                </a:solidFill>
              </a:rPr>
              <a:t>Parameters </a:t>
            </a:r>
            <a:r>
              <a:rPr lang="de-DE" sz="2000" b="1" dirty="0" err="1">
                <a:solidFill>
                  <a:srgbClr val="000000"/>
                </a:solidFill>
              </a:rPr>
              <a:t>of</a:t>
            </a:r>
            <a:r>
              <a:rPr lang="de-DE" sz="2000" b="1" dirty="0">
                <a:solidFill>
                  <a:srgbClr val="000000"/>
                </a:solidFill>
              </a:rPr>
              <a:t> a </a:t>
            </a:r>
            <a:r>
              <a:rPr lang="de-DE" sz="2000" b="1" dirty="0" err="1">
                <a:solidFill>
                  <a:srgbClr val="000000"/>
                </a:solidFill>
              </a:rPr>
              <a:t>distribtion</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Inequality</a:t>
            </a:r>
            <a:r>
              <a:rPr lang="de-DE" sz="2000" b="1" dirty="0">
                <a:solidFill>
                  <a:srgbClr val="000000"/>
                </a:solidFill>
              </a:rPr>
              <a:t> </a:t>
            </a:r>
            <a:r>
              <a:rPr lang="de-DE" sz="2000" b="1" dirty="0" err="1">
                <a:solidFill>
                  <a:srgbClr val="000000"/>
                </a:solidFill>
              </a:rPr>
              <a:t>metrics</a:t>
            </a:r>
            <a:endParaRPr lang="de-DE" sz="2000" b="1" dirty="0">
              <a:solidFill>
                <a:srgbClr val="000000"/>
              </a:solidFill>
            </a:endParaRPr>
          </a:p>
          <a:p>
            <a:pPr marL="342900" indent="-342900">
              <a:buFont typeface="Arial" panose="020B0604020202020204" pitchFamily="34" charset="0"/>
              <a:buChar char="•"/>
            </a:pPr>
            <a:endParaRPr lang="de-DE" sz="2000" b="1" dirty="0">
              <a:solidFill>
                <a:srgbClr val="000000"/>
              </a:solidFill>
            </a:endParaRPr>
          </a:p>
          <a:p>
            <a:pPr marL="342900" indent="-342900">
              <a:buFont typeface="Arial" panose="020B0604020202020204" pitchFamily="34" charset="0"/>
              <a:buChar char="•"/>
            </a:pPr>
            <a:r>
              <a:rPr lang="de-DE" sz="2000" b="1" dirty="0">
                <a:solidFill>
                  <a:srgbClr val="000000"/>
                </a:solidFill>
              </a:rPr>
              <a:t>Time </a:t>
            </a:r>
            <a:r>
              <a:rPr lang="de-DE" sz="2000" b="1" dirty="0" err="1">
                <a:solidFill>
                  <a:srgbClr val="000000"/>
                </a:solidFill>
              </a:rPr>
              <a:t>series</a:t>
            </a:r>
            <a:r>
              <a:rPr lang="de-DE" sz="2000" b="1" dirty="0">
                <a:solidFill>
                  <a:srgbClr val="000000"/>
                </a:solidFill>
              </a:rPr>
              <a:t> </a:t>
            </a:r>
            <a:r>
              <a:rPr lang="de-DE" sz="2000" b="1" dirty="0" err="1">
                <a:solidFill>
                  <a:srgbClr val="000000"/>
                </a:solidFill>
              </a:rPr>
              <a:t>analysis</a:t>
            </a:r>
            <a:endParaRPr lang="de-DE" sz="2000" b="1" dirty="0">
              <a:solidFill>
                <a:srgbClr val="000000"/>
              </a:solidFill>
            </a:endParaRPr>
          </a:p>
          <a:p>
            <a:pPr marL="800100" lvl="1" indent="-342900">
              <a:buFont typeface="Arial" panose="020B0604020202020204" pitchFamily="34" charset="0"/>
              <a:buChar char="•"/>
            </a:pPr>
            <a:r>
              <a:rPr lang="de-DE" sz="2000" b="1" dirty="0">
                <a:solidFill>
                  <a:srgbClr val="000000"/>
                </a:solidFill>
              </a:rPr>
              <a:t>Price </a:t>
            </a:r>
            <a:r>
              <a:rPr lang="de-DE" sz="2000" b="1" dirty="0" err="1">
                <a:solidFill>
                  <a:srgbClr val="000000"/>
                </a:solidFill>
              </a:rPr>
              <a:t>adjustment</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Forecasting</a:t>
            </a:r>
            <a:endParaRPr lang="de-DE" sz="2000" b="1" dirty="0">
              <a:solidFill>
                <a:srgbClr val="000000"/>
              </a:solidFill>
            </a:endParaRPr>
          </a:p>
          <a:p>
            <a:pPr marL="1257300" lvl="2" indent="-342900">
              <a:buFont typeface="Arial" panose="020B0604020202020204" pitchFamily="34" charset="0"/>
              <a:buChar char="•"/>
            </a:pPr>
            <a:r>
              <a:rPr lang="de-DE" sz="2000" b="1" dirty="0">
                <a:solidFill>
                  <a:srgbClr val="000000"/>
                </a:solidFill>
              </a:rPr>
              <a:t>Moving </a:t>
            </a:r>
            <a:r>
              <a:rPr lang="de-DE" sz="2000" b="1" dirty="0" err="1">
                <a:solidFill>
                  <a:srgbClr val="000000"/>
                </a:solidFill>
              </a:rPr>
              <a:t>average</a:t>
            </a:r>
            <a:endParaRPr lang="de-DE" sz="2000" b="1" dirty="0">
              <a:solidFill>
                <a:srgbClr val="000000"/>
              </a:solidFill>
            </a:endParaRPr>
          </a:p>
          <a:p>
            <a:pPr marL="1257300" lvl="2" indent="-342900">
              <a:buFont typeface="Arial" panose="020B0604020202020204" pitchFamily="34" charset="0"/>
              <a:buChar char="•"/>
            </a:pPr>
            <a:r>
              <a:rPr lang="de-DE" sz="2000" b="1" dirty="0" err="1">
                <a:solidFill>
                  <a:srgbClr val="000000"/>
                </a:solidFill>
              </a:rPr>
              <a:t>Exponential</a:t>
            </a:r>
            <a:r>
              <a:rPr lang="de-DE" sz="2000" b="1" dirty="0">
                <a:solidFill>
                  <a:srgbClr val="000000"/>
                </a:solidFill>
              </a:rPr>
              <a:t> </a:t>
            </a:r>
            <a:r>
              <a:rPr lang="de-DE" sz="2000" b="1" dirty="0" err="1">
                <a:solidFill>
                  <a:srgbClr val="000000"/>
                </a:solidFill>
              </a:rPr>
              <a:t>smoothing</a:t>
            </a:r>
            <a:endParaRPr lang="de-DE" sz="2000" b="1" dirty="0">
              <a:solidFill>
                <a:srgbClr val="000000"/>
              </a:solidFill>
            </a:endParaRPr>
          </a:p>
          <a:p>
            <a:pPr marL="1257300" lvl="2" indent="-342900">
              <a:buFont typeface="Arial" panose="020B0604020202020204" pitchFamily="34" charset="0"/>
              <a:buChar char="•"/>
            </a:pPr>
            <a:r>
              <a:rPr lang="de-DE" sz="2000" b="1" dirty="0">
                <a:solidFill>
                  <a:srgbClr val="000000"/>
                </a:solidFill>
              </a:rPr>
              <a:t>Average </a:t>
            </a:r>
            <a:r>
              <a:rPr lang="de-DE" sz="2000" b="1" dirty="0" err="1">
                <a:solidFill>
                  <a:srgbClr val="000000"/>
                </a:solidFill>
              </a:rPr>
              <a:t>growth</a:t>
            </a:r>
            <a:r>
              <a:rPr lang="de-DE" sz="2000" b="1" dirty="0">
                <a:solidFill>
                  <a:srgbClr val="000000"/>
                </a:solidFill>
              </a:rPr>
              <a:t> rate</a:t>
            </a:r>
          </a:p>
          <a:p>
            <a:pPr marL="1257300" lvl="2" indent="-342900">
              <a:buFont typeface="Arial" panose="020B0604020202020204" pitchFamily="34" charset="0"/>
              <a:buChar char="•"/>
            </a:pPr>
            <a:r>
              <a:rPr lang="de-DE" sz="2000" b="1" dirty="0">
                <a:solidFill>
                  <a:srgbClr val="000000"/>
                </a:solidFill>
              </a:rPr>
              <a:t>Simple linear Regression</a:t>
            </a:r>
          </a:p>
          <a:p>
            <a:pPr marL="1257300" lvl="2" indent="-342900">
              <a:buFont typeface="Arial" panose="020B0604020202020204" pitchFamily="34" charset="0"/>
              <a:buChar char="•"/>
            </a:pPr>
            <a:r>
              <a:rPr lang="de-DE" sz="2000" b="1" dirty="0">
                <a:solidFill>
                  <a:srgbClr val="000000"/>
                </a:solidFill>
              </a:rPr>
              <a:t>Simple </a:t>
            </a:r>
            <a:r>
              <a:rPr lang="de-DE" sz="2000" b="1" dirty="0" err="1">
                <a:solidFill>
                  <a:srgbClr val="000000"/>
                </a:solidFill>
              </a:rPr>
              <a:t>seasonal</a:t>
            </a:r>
            <a:r>
              <a:rPr lang="de-DE" sz="2000" b="1" dirty="0">
                <a:solidFill>
                  <a:srgbClr val="000000"/>
                </a:solidFill>
              </a:rPr>
              <a:t> </a:t>
            </a:r>
            <a:r>
              <a:rPr lang="de-DE" sz="2000" b="1" dirty="0" err="1">
                <a:solidFill>
                  <a:srgbClr val="000000"/>
                </a:solidFill>
              </a:rPr>
              <a:t>adjustment</a:t>
            </a:r>
            <a:endParaRPr lang="de-DE" sz="2000"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r>
              <a:rPr lang="de-DE" sz="2000" b="1" dirty="0">
                <a:solidFill>
                  <a:srgbClr val="000000"/>
                </a:solidFill>
              </a:rPr>
              <a:t>Multiple linear Regression</a:t>
            </a:r>
          </a:p>
          <a:p>
            <a:pPr marL="800100" lvl="1" indent="-342900">
              <a:buFont typeface="Arial" panose="020B0604020202020204" pitchFamily="34" charset="0"/>
              <a:buChar char="•"/>
            </a:pPr>
            <a:r>
              <a:rPr lang="de-DE" sz="2000" b="1" dirty="0">
                <a:solidFill>
                  <a:srgbClr val="000000"/>
                </a:solidFill>
              </a:rPr>
              <a:t>Hypothesis </a:t>
            </a:r>
            <a:r>
              <a:rPr lang="de-DE" sz="2000" b="1" dirty="0" err="1">
                <a:solidFill>
                  <a:srgbClr val="000000"/>
                </a:solidFill>
              </a:rPr>
              <a:t>testing</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Multicollinarity</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Heteroskedasticity</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Autocorrelation</a:t>
            </a:r>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A29AFE0A-CB5E-D6E0-AE23-B6F918ACA50B}"/>
                  </a:ext>
                </a:extLst>
              </p14:cNvPr>
              <p14:cNvContentPartPr/>
              <p14:nvPr/>
            </p14:nvContentPartPr>
            <p14:xfrm>
              <a:off x="5492029" y="2148644"/>
              <a:ext cx="2384280" cy="107280"/>
            </p14:xfrm>
          </p:contentPart>
        </mc:Choice>
        <mc:Fallback>
          <p:pic>
            <p:nvPicPr>
              <p:cNvPr id="3" name="Freihand 2">
                <a:extLst>
                  <a:ext uri="{FF2B5EF4-FFF2-40B4-BE49-F238E27FC236}">
                    <a16:creationId xmlns:a16="http://schemas.microsoft.com/office/drawing/2014/main" id="{A29AFE0A-CB5E-D6E0-AE23-B6F918ACA50B}"/>
                  </a:ext>
                </a:extLst>
              </p:cNvPr>
              <p:cNvPicPr/>
              <p:nvPr/>
            </p:nvPicPr>
            <p:blipFill>
              <a:blip r:embed="rId3"/>
              <a:stretch>
                <a:fillRect/>
              </a:stretch>
            </p:blipFill>
            <p:spPr>
              <a:xfrm>
                <a:off x="5483389" y="2140004"/>
                <a:ext cx="2401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BDD7ADF-18D4-AF69-9242-04B40C60BB13}"/>
                  </a:ext>
                </a:extLst>
              </p14:cNvPr>
              <p14:cNvContentPartPr/>
              <p14:nvPr/>
            </p14:nvContentPartPr>
            <p14:xfrm>
              <a:off x="6244789" y="2569844"/>
              <a:ext cx="541080" cy="65160"/>
            </p14:xfrm>
          </p:contentPart>
        </mc:Choice>
        <mc:Fallback>
          <p:pic>
            <p:nvPicPr>
              <p:cNvPr id="5" name="Freihand 4">
                <a:extLst>
                  <a:ext uri="{FF2B5EF4-FFF2-40B4-BE49-F238E27FC236}">
                    <a16:creationId xmlns:a16="http://schemas.microsoft.com/office/drawing/2014/main" id="{ABDD7ADF-18D4-AF69-9242-04B40C60BB13}"/>
                  </a:ext>
                </a:extLst>
              </p:cNvPr>
              <p:cNvPicPr/>
              <p:nvPr/>
            </p:nvPicPr>
            <p:blipFill>
              <a:blip r:embed="rId5"/>
              <a:stretch>
                <a:fillRect/>
              </a:stretch>
            </p:blipFill>
            <p:spPr>
              <a:xfrm>
                <a:off x="6236149" y="2561204"/>
                <a:ext cx="558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ABA119BB-5C0B-AAAE-4343-DCA6E9CEAE73}"/>
                  </a:ext>
                </a:extLst>
              </p14:cNvPr>
              <p14:cNvContentPartPr/>
              <p14:nvPr/>
            </p14:nvContentPartPr>
            <p14:xfrm>
              <a:off x="4347949" y="2728244"/>
              <a:ext cx="267840" cy="27720"/>
            </p14:xfrm>
          </p:contentPart>
        </mc:Choice>
        <mc:Fallback>
          <p:pic>
            <p:nvPicPr>
              <p:cNvPr id="8" name="Freihand 7">
                <a:extLst>
                  <a:ext uri="{FF2B5EF4-FFF2-40B4-BE49-F238E27FC236}">
                    <a16:creationId xmlns:a16="http://schemas.microsoft.com/office/drawing/2014/main" id="{ABA119BB-5C0B-AAAE-4343-DCA6E9CEAE73}"/>
                  </a:ext>
                </a:extLst>
              </p:cNvPr>
              <p:cNvPicPr/>
              <p:nvPr/>
            </p:nvPicPr>
            <p:blipFill>
              <a:blip r:embed="rId7"/>
              <a:stretch>
                <a:fillRect/>
              </a:stretch>
            </p:blipFill>
            <p:spPr>
              <a:xfrm>
                <a:off x="4338949" y="2719604"/>
                <a:ext cx="285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7F5FA184-80E3-2CE9-C055-25E96DC0FC81}"/>
                  </a:ext>
                </a:extLst>
              </p14:cNvPr>
              <p14:cNvContentPartPr/>
              <p14:nvPr/>
            </p14:nvContentPartPr>
            <p14:xfrm>
              <a:off x="5234269" y="2628884"/>
              <a:ext cx="212040" cy="37440"/>
            </p14:xfrm>
          </p:contentPart>
        </mc:Choice>
        <mc:Fallback>
          <p:pic>
            <p:nvPicPr>
              <p:cNvPr id="9" name="Freihand 8">
                <a:extLst>
                  <a:ext uri="{FF2B5EF4-FFF2-40B4-BE49-F238E27FC236}">
                    <a16:creationId xmlns:a16="http://schemas.microsoft.com/office/drawing/2014/main" id="{7F5FA184-80E3-2CE9-C055-25E96DC0FC81}"/>
                  </a:ext>
                </a:extLst>
              </p:cNvPr>
              <p:cNvPicPr/>
              <p:nvPr/>
            </p:nvPicPr>
            <p:blipFill>
              <a:blip r:embed="rId9"/>
              <a:stretch>
                <a:fillRect/>
              </a:stretch>
            </p:blipFill>
            <p:spPr>
              <a:xfrm>
                <a:off x="5225629" y="2619884"/>
                <a:ext cx="229680" cy="55080"/>
              </a:xfrm>
              <a:prstGeom prst="rect">
                <a:avLst/>
              </a:prstGeom>
            </p:spPr>
          </p:pic>
        </mc:Fallback>
      </mc:AlternateContent>
      <p:grpSp>
        <p:nvGrpSpPr>
          <p:cNvPr id="12" name="Gruppieren 11">
            <a:extLst>
              <a:ext uri="{FF2B5EF4-FFF2-40B4-BE49-F238E27FC236}">
                <a16:creationId xmlns:a16="http://schemas.microsoft.com/office/drawing/2014/main" id="{FCFB55E9-2F69-A214-093C-CA41CE708570}"/>
              </a:ext>
            </a:extLst>
          </p:cNvPr>
          <p:cNvGrpSpPr/>
          <p:nvPr/>
        </p:nvGrpSpPr>
        <p:grpSpPr>
          <a:xfrm>
            <a:off x="6173509" y="2188604"/>
            <a:ext cx="582480" cy="527040"/>
            <a:chOff x="6173509" y="2188604"/>
            <a:chExt cx="582480" cy="52704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9FB0BEAD-686D-4DC5-728E-8BFA4BB0F05F}"/>
                    </a:ext>
                  </a:extLst>
                </p14:cNvPr>
                <p14:cNvContentPartPr/>
                <p14:nvPr/>
              </p14:nvContentPartPr>
              <p14:xfrm>
                <a:off x="6173509" y="2188604"/>
                <a:ext cx="221040" cy="362520"/>
              </p14:xfrm>
            </p:contentPart>
          </mc:Choice>
          <mc:Fallback>
            <p:pic>
              <p:nvPicPr>
                <p:cNvPr id="10" name="Freihand 9">
                  <a:extLst>
                    <a:ext uri="{FF2B5EF4-FFF2-40B4-BE49-F238E27FC236}">
                      <a16:creationId xmlns:a16="http://schemas.microsoft.com/office/drawing/2014/main" id="{9FB0BEAD-686D-4DC5-728E-8BFA4BB0F05F}"/>
                    </a:ext>
                  </a:extLst>
                </p:cNvPr>
                <p:cNvPicPr/>
                <p:nvPr/>
              </p:nvPicPr>
              <p:blipFill>
                <a:blip r:embed="rId11"/>
                <a:stretch>
                  <a:fillRect/>
                </a:stretch>
              </p:blipFill>
              <p:spPr>
                <a:xfrm>
                  <a:off x="6164869" y="2179604"/>
                  <a:ext cx="23868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2D6D977-8246-DF23-9786-08B28A810341}"/>
                    </a:ext>
                  </a:extLst>
                </p14:cNvPr>
                <p14:cNvContentPartPr/>
                <p14:nvPr/>
              </p14:nvContentPartPr>
              <p14:xfrm>
                <a:off x="6214549" y="2593964"/>
                <a:ext cx="541440" cy="121680"/>
              </p14:xfrm>
            </p:contentPart>
          </mc:Choice>
          <mc:Fallback>
            <p:pic>
              <p:nvPicPr>
                <p:cNvPr id="11" name="Freihand 10">
                  <a:extLst>
                    <a:ext uri="{FF2B5EF4-FFF2-40B4-BE49-F238E27FC236}">
                      <a16:creationId xmlns:a16="http://schemas.microsoft.com/office/drawing/2014/main" id="{F2D6D977-8246-DF23-9786-08B28A810341}"/>
                    </a:ext>
                  </a:extLst>
                </p:cNvPr>
                <p:cNvPicPr/>
                <p:nvPr/>
              </p:nvPicPr>
              <p:blipFill>
                <a:blip r:embed="rId13"/>
                <a:stretch>
                  <a:fillRect/>
                </a:stretch>
              </p:blipFill>
              <p:spPr>
                <a:xfrm>
                  <a:off x="6205909" y="2585324"/>
                  <a:ext cx="559080" cy="13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232A90C6-8986-0C3A-67B4-2ED6113BB106}"/>
                  </a:ext>
                </a:extLst>
              </p14:cNvPr>
              <p14:cNvContentPartPr/>
              <p14:nvPr/>
            </p14:nvContentPartPr>
            <p14:xfrm>
              <a:off x="10273189" y="3945404"/>
              <a:ext cx="394200" cy="183600"/>
            </p14:xfrm>
          </p:contentPart>
        </mc:Choice>
        <mc:Fallback>
          <p:pic>
            <p:nvPicPr>
              <p:cNvPr id="13" name="Freihand 12">
                <a:extLst>
                  <a:ext uri="{FF2B5EF4-FFF2-40B4-BE49-F238E27FC236}">
                    <a16:creationId xmlns:a16="http://schemas.microsoft.com/office/drawing/2014/main" id="{232A90C6-8986-0C3A-67B4-2ED6113BB106}"/>
                  </a:ext>
                </a:extLst>
              </p:cNvPr>
              <p:cNvPicPr/>
              <p:nvPr/>
            </p:nvPicPr>
            <p:blipFill>
              <a:blip r:embed="rId15"/>
              <a:stretch>
                <a:fillRect/>
              </a:stretch>
            </p:blipFill>
            <p:spPr>
              <a:xfrm>
                <a:off x="10264189" y="3936764"/>
                <a:ext cx="411840" cy="201240"/>
              </a:xfrm>
              <a:prstGeom prst="rect">
                <a:avLst/>
              </a:prstGeom>
            </p:spPr>
          </p:pic>
        </mc:Fallback>
      </mc:AlternateContent>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304FBAE3-F555-35EE-0F93-DE04355C8C98}"/>
                  </a:ext>
                </a:extLst>
              </p14:cNvPr>
              <p14:cNvContentPartPr/>
              <p14:nvPr/>
            </p14:nvContentPartPr>
            <p14:xfrm>
              <a:off x="8347549" y="2542222"/>
              <a:ext cx="1296000" cy="95400"/>
            </p14:xfrm>
          </p:contentPart>
        </mc:Choice>
        <mc:Fallback>
          <p:pic>
            <p:nvPicPr>
              <p:cNvPr id="3" name="Freihand 2">
                <a:extLst>
                  <a:ext uri="{FF2B5EF4-FFF2-40B4-BE49-F238E27FC236}">
                    <a16:creationId xmlns:a16="http://schemas.microsoft.com/office/drawing/2014/main" id="{304FBAE3-F555-35EE-0F93-DE04355C8C98}"/>
                  </a:ext>
                </a:extLst>
              </p:cNvPr>
              <p:cNvPicPr/>
              <p:nvPr/>
            </p:nvPicPr>
            <p:blipFill>
              <a:blip r:embed="rId3"/>
              <a:stretch>
                <a:fillRect/>
              </a:stretch>
            </p:blipFill>
            <p:spPr>
              <a:xfrm>
                <a:off x="8338909" y="2533582"/>
                <a:ext cx="1313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186A5016-1F9F-E7FC-1195-22E20B4389C9}"/>
                  </a:ext>
                </a:extLst>
              </p14:cNvPr>
              <p14:cNvContentPartPr/>
              <p14:nvPr/>
            </p14:nvContentPartPr>
            <p14:xfrm>
              <a:off x="7248469" y="4020742"/>
              <a:ext cx="716040" cy="84240"/>
            </p14:xfrm>
          </p:contentPart>
        </mc:Choice>
        <mc:Fallback>
          <p:pic>
            <p:nvPicPr>
              <p:cNvPr id="5" name="Freihand 4">
                <a:extLst>
                  <a:ext uri="{FF2B5EF4-FFF2-40B4-BE49-F238E27FC236}">
                    <a16:creationId xmlns:a16="http://schemas.microsoft.com/office/drawing/2014/main" id="{186A5016-1F9F-E7FC-1195-22E20B4389C9}"/>
                  </a:ext>
                </a:extLst>
              </p:cNvPr>
              <p:cNvPicPr/>
              <p:nvPr/>
            </p:nvPicPr>
            <p:blipFill>
              <a:blip r:embed="rId5"/>
              <a:stretch>
                <a:fillRect/>
              </a:stretch>
            </p:blipFill>
            <p:spPr>
              <a:xfrm>
                <a:off x="7239469" y="4011742"/>
                <a:ext cx="733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5574F1BE-76A0-CCC2-81F4-76FB9F812455}"/>
                  </a:ext>
                </a:extLst>
              </p14:cNvPr>
              <p14:cNvContentPartPr/>
              <p14:nvPr/>
            </p14:nvContentPartPr>
            <p14:xfrm>
              <a:off x="5079469" y="4026142"/>
              <a:ext cx="956520" cy="56160"/>
            </p14:xfrm>
          </p:contentPart>
        </mc:Choice>
        <mc:Fallback>
          <p:pic>
            <p:nvPicPr>
              <p:cNvPr id="8" name="Freihand 7">
                <a:extLst>
                  <a:ext uri="{FF2B5EF4-FFF2-40B4-BE49-F238E27FC236}">
                    <a16:creationId xmlns:a16="http://schemas.microsoft.com/office/drawing/2014/main" id="{5574F1BE-76A0-CCC2-81F4-76FB9F812455}"/>
                  </a:ext>
                </a:extLst>
              </p:cNvPr>
              <p:cNvPicPr/>
              <p:nvPr/>
            </p:nvPicPr>
            <p:blipFill>
              <a:blip r:embed="rId7"/>
              <a:stretch>
                <a:fillRect/>
              </a:stretch>
            </p:blipFill>
            <p:spPr>
              <a:xfrm>
                <a:off x="5070829" y="4017142"/>
                <a:ext cx="974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45A7BE99-2F72-018E-3479-EB08B474AA46}"/>
                  </a:ext>
                </a:extLst>
              </p14:cNvPr>
              <p14:cNvContentPartPr/>
              <p14:nvPr/>
            </p14:nvContentPartPr>
            <p14:xfrm>
              <a:off x="8336029" y="2549062"/>
              <a:ext cx="1279080" cy="104400"/>
            </p14:xfrm>
          </p:contentPart>
        </mc:Choice>
        <mc:Fallback>
          <p:pic>
            <p:nvPicPr>
              <p:cNvPr id="9" name="Freihand 8">
                <a:extLst>
                  <a:ext uri="{FF2B5EF4-FFF2-40B4-BE49-F238E27FC236}">
                    <a16:creationId xmlns:a16="http://schemas.microsoft.com/office/drawing/2014/main" id="{45A7BE99-2F72-018E-3479-EB08B474AA46}"/>
                  </a:ext>
                </a:extLst>
              </p:cNvPr>
              <p:cNvPicPr/>
              <p:nvPr/>
            </p:nvPicPr>
            <p:blipFill>
              <a:blip r:embed="rId9"/>
              <a:stretch>
                <a:fillRect/>
              </a:stretch>
            </p:blipFill>
            <p:spPr>
              <a:xfrm>
                <a:off x="8327389" y="2540062"/>
                <a:ext cx="1296720" cy="122040"/>
              </a:xfrm>
              <a:prstGeom prst="rect">
                <a:avLst/>
              </a:prstGeom>
            </p:spPr>
          </p:pic>
        </mc:Fallback>
      </mc:AlternateContent>
      <p:grpSp>
        <p:nvGrpSpPr>
          <p:cNvPr id="63" name="Gruppieren 62">
            <a:extLst>
              <a:ext uri="{FF2B5EF4-FFF2-40B4-BE49-F238E27FC236}">
                <a16:creationId xmlns:a16="http://schemas.microsoft.com/office/drawing/2014/main" id="{2AA33279-06FA-A9C3-6AC8-00A89E9712B9}"/>
              </a:ext>
            </a:extLst>
          </p:cNvPr>
          <p:cNvGrpSpPr/>
          <p:nvPr/>
        </p:nvGrpSpPr>
        <p:grpSpPr>
          <a:xfrm>
            <a:off x="4695349" y="4849462"/>
            <a:ext cx="3551760" cy="1732320"/>
            <a:chOff x="4695349" y="4849462"/>
            <a:chExt cx="3551760" cy="173232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6A47F9C9-BE8A-BE07-F103-0A001EC6C992}"/>
                    </a:ext>
                  </a:extLst>
                </p14:cNvPr>
                <p14:cNvContentPartPr/>
                <p14:nvPr/>
              </p14:nvContentPartPr>
              <p14:xfrm>
                <a:off x="4695349" y="4952782"/>
                <a:ext cx="159120" cy="339840"/>
              </p14:xfrm>
            </p:contentPart>
          </mc:Choice>
          <mc:Fallback>
            <p:pic>
              <p:nvPicPr>
                <p:cNvPr id="10" name="Freihand 9">
                  <a:extLst>
                    <a:ext uri="{FF2B5EF4-FFF2-40B4-BE49-F238E27FC236}">
                      <a16:creationId xmlns:a16="http://schemas.microsoft.com/office/drawing/2014/main" id="{6A47F9C9-BE8A-BE07-F103-0A001EC6C992}"/>
                    </a:ext>
                  </a:extLst>
                </p:cNvPr>
                <p:cNvPicPr/>
                <p:nvPr/>
              </p:nvPicPr>
              <p:blipFill>
                <a:blip r:embed="rId11"/>
                <a:stretch>
                  <a:fillRect/>
                </a:stretch>
              </p:blipFill>
              <p:spPr>
                <a:xfrm>
                  <a:off x="4686349" y="4944142"/>
                  <a:ext cx="17676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EC2AB6AC-EC17-69DA-36FB-7724CBE086AD}"/>
                    </a:ext>
                  </a:extLst>
                </p14:cNvPr>
                <p14:cNvContentPartPr/>
                <p14:nvPr/>
              </p14:nvContentPartPr>
              <p14:xfrm>
                <a:off x="4774549" y="4969702"/>
                <a:ext cx="157680" cy="290520"/>
              </p14:xfrm>
            </p:contentPart>
          </mc:Choice>
          <mc:Fallback>
            <p:pic>
              <p:nvPicPr>
                <p:cNvPr id="11" name="Freihand 10">
                  <a:extLst>
                    <a:ext uri="{FF2B5EF4-FFF2-40B4-BE49-F238E27FC236}">
                      <a16:creationId xmlns:a16="http://schemas.microsoft.com/office/drawing/2014/main" id="{EC2AB6AC-EC17-69DA-36FB-7724CBE086AD}"/>
                    </a:ext>
                  </a:extLst>
                </p:cNvPr>
                <p:cNvPicPr/>
                <p:nvPr/>
              </p:nvPicPr>
              <p:blipFill>
                <a:blip r:embed="rId13"/>
                <a:stretch>
                  <a:fillRect/>
                </a:stretch>
              </p:blipFill>
              <p:spPr>
                <a:xfrm>
                  <a:off x="4765549" y="4961062"/>
                  <a:ext cx="1753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90C3DB61-B921-F630-A558-9C3FB8DC5FB9}"/>
                    </a:ext>
                  </a:extLst>
                </p14:cNvPr>
                <p14:cNvContentPartPr/>
                <p14:nvPr/>
              </p14:nvContentPartPr>
              <p14:xfrm>
                <a:off x="4930069" y="5060422"/>
                <a:ext cx="105480" cy="177120"/>
              </p14:xfrm>
            </p:contentPart>
          </mc:Choice>
          <mc:Fallback>
            <p:pic>
              <p:nvPicPr>
                <p:cNvPr id="12" name="Freihand 11">
                  <a:extLst>
                    <a:ext uri="{FF2B5EF4-FFF2-40B4-BE49-F238E27FC236}">
                      <a16:creationId xmlns:a16="http://schemas.microsoft.com/office/drawing/2014/main" id="{90C3DB61-B921-F630-A558-9C3FB8DC5FB9}"/>
                    </a:ext>
                  </a:extLst>
                </p:cNvPr>
                <p:cNvPicPr/>
                <p:nvPr/>
              </p:nvPicPr>
              <p:blipFill>
                <a:blip r:embed="rId15"/>
                <a:stretch>
                  <a:fillRect/>
                </a:stretch>
              </p:blipFill>
              <p:spPr>
                <a:xfrm>
                  <a:off x="4921429" y="5051422"/>
                  <a:ext cx="123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CD800BE2-608D-2398-BE10-B5A83A0B3E70}"/>
                    </a:ext>
                  </a:extLst>
                </p14:cNvPr>
                <p14:cNvContentPartPr/>
                <p14:nvPr/>
              </p14:nvContentPartPr>
              <p14:xfrm>
                <a:off x="5066869" y="5036302"/>
                <a:ext cx="132480" cy="153000"/>
              </p14:xfrm>
            </p:contentPart>
          </mc:Choice>
          <mc:Fallback>
            <p:pic>
              <p:nvPicPr>
                <p:cNvPr id="13" name="Freihand 12">
                  <a:extLst>
                    <a:ext uri="{FF2B5EF4-FFF2-40B4-BE49-F238E27FC236}">
                      <a16:creationId xmlns:a16="http://schemas.microsoft.com/office/drawing/2014/main" id="{CD800BE2-608D-2398-BE10-B5A83A0B3E70}"/>
                    </a:ext>
                  </a:extLst>
                </p:cNvPr>
                <p:cNvPicPr/>
                <p:nvPr/>
              </p:nvPicPr>
              <p:blipFill>
                <a:blip r:embed="rId17"/>
                <a:stretch>
                  <a:fillRect/>
                </a:stretch>
              </p:blipFill>
              <p:spPr>
                <a:xfrm>
                  <a:off x="5058229" y="5027302"/>
                  <a:ext cx="150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A2D1D1D3-88ED-16BA-A114-DCBA9D589F02}"/>
                    </a:ext>
                  </a:extLst>
                </p14:cNvPr>
                <p14:cNvContentPartPr/>
                <p14:nvPr/>
              </p14:nvContentPartPr>
              <p14:xfrm>
                <a:off x="5243629" y="5056462"/>
                <a:ext cx="330840" cy="105480"/>
              </p14:xfrm>
            </p:contentPart>
          </mc:Choice>
          <mc:Fallback>
            <p:pic>
              <p:nvPicPr>
                <p:cNvPr id="14" name="Freihand 13">
                  <a:extLst>
                    <a:ext uri="{FF2B5EF4-FFF2-40B4-BE49-F238E27FC236}">
                      <a16:creationId xmlns:a16="http://schemas.microsoft.com/office/drawing/2014/main" id="{A2D1D1D3-88ED-16BA-A114-DCBA9D589F02}"/>
                    </a:ext>
                  </a:extLst>
                </p:cNvPr>
                <p:cNvPicPr/>
                <p:nvPr/>
              </p:nvPicPr>
              <p:blipFill>
                <a:blip r:embed="rId19"/>
                <a:stretch>
                  <a:fillRect/>
                </a:stretch>
              </p:blipFill>
              <p:spPr>
                <a:xfrm>
                  <a:off x="5234629" y="5047822"/>
                  <a:ext cx="348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CAEE0D23-2690-A7E1-1955-7CDA2BE1A028}"/>
                    </a:ext>
                  </a:extLst>
                </p14:cNvPr>
                <p14:cNvContentPartPr/>
                <p14:nvPr/>
              </p14:nvContentPartPr>
              <p14:xfrm>
                <a:off x="5633869" y="5038462"/>
                <a:ext cx="75600" cy="89640"/>
              </p14:xfrm>
            </p:contentPart>
          </mc:Choice>
          <mc:Fallback>
            <p:pic>
              <p:nvPicPr>
                <p:cNvPr id="15" name="Freihand 14">
                  <a:extLst>
                    <a:ext uri="{FF2B5EF4-FFF2-40B4-BE49-F238E27FC236}">
                      <a16:creationId xmlns:a16="http://schemas.microsoft.com/office/drawing/2014/main" id="{CAEE0D23-2690-A7E1-1955-7CDA2BE1A028}"/>
                    </a:ext>
                  </a:extLst>
                </p:cNvPr>
                <p:cNvPicPr/>
                <p:nvPr/>
              </p:nvPicPr>
              <p:blipFill>
                <a:blip r:embed="rId21"/>
                <a:stretch>
                  <a:fillRect/>
                </a:stretch>
              </p:blipFill>
              <p:spPr>
                <a:xfrm>
                  <a:off x="5625229" y="5029462"/>
                  <a:ext cx="93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FBC721B8-77FF-B052-9773-2327E84D683D}"/>
                    </a:ext>
                  </a:extLst>
                </p14:cNvPr>
                <p14:cNvContentPartPr/>
                <p14:nvPr/>
              </p14:nvContentPartPr>
              <p14:xfrm>
                <a:off x="5956789" y="5002822"/>
                <a:ext cx="580320" cy="265680"/>
              </p14:xfrm>
            </p:contentPart>
          </mc:Choice>
          <mc:Fallback>
            <p:pic>
              <p:nvPicPr>
                <p:cNvPr id="17" name="Freihand 16">
                  <a:extLst>
                    <a:ext uri="{FF2B5EF4-FFF2-40B4-BE49-F238E27FC236}">
                      <a16:creationId xmlns:a16="http://schemas.microsoft.com/office/drawing/2014/main" id="{FBC721B8-77FF-B052-9773-2327E84D683D}"/>
                    </a:ext>
                  </a:extLst>
                </p:cNvPr>
                <p:cNvPicPr/>
                <p:nvPr/>
              </p:nvPicPr>
              <p:blipFill>
                <a:blip r:embed="rId23"/>
                <a:stretch>
                  <a:fillRect/>
                </a:stretch>
              </p:blipFill>
              <p:spPr>
                <a:xfrm>
                  <a:off x="5948149" y="4993822"/>
                  <a:ext cx="597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78D5844A-F9C5-68B2-3091-06F044719DD5}"/>
                    </a:ext>
                  </a:extLst>
                </p14:cNvPr>
                <p14:cNvContentPartPr/>
                <p14:nvPr/>
              </p14:nvContentPartPr>
              <p14:xfrm>
                <a:off x="6682189" y="4993102"/>
                <a:ext cx="436320" cy="109800"/>
              </p14:xfrm>
            </p:contentPart>
          </mc:Choice>
          <mc:Fallback>
            <p:pic>
              <p:nvPicPr>
                <p:cNvPr id="18" name="Freihand 17">
                  <a:extLst>
                    <a:ext uri="{FF2B5EF4-FFF2-40B4-BE49-F238E27FC236}">
                      <a16:creationId xmlns:a16="http://schemas.microsoft.com/office/drawing/2014/main" id="{78D5844A-F9C5-68B2-3091-06F044719DD5}"/>
                    </a:ext>
                  </a:extLst>
                </p:cNvPr>
                <p:cNvPicPr/>
                <p:nvPr/>
              </p:nvPicPr>
              <p:blipFill>
                <a:blip r:embed="rId25"/>
                <a:stretch>
                  <a:fillRect/>
                </a:stretch>
              </p:blipFill>
              <p:spPr>
                <a:xfrm>
                  <a:off x="6673189" y="4984462"/>
                  <a:ext cx="453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923AD848-3A46-F559-F529-AC89B8AB45A7}"/>
                    </a:ext>
                  </a:extLst>
                </p14:cNvPr>
                <p14:cNvContentPartPr/>
                <p14:nvPr/>
              </p14:nvContentPartPr>
              <p14:xfrm>
                <a:off x="7144789" y="4849462"/>
                <a:ext cx="399600" cy="224280"/>
              </p14:xfrm>
            </p:contentPart>
          </mc:Choice>
          <mc:Fallback>
            <p:pic>
              <p:nvPicPr>
                <p:cNvPr id="19" name="Freihand 18">
                  <a:extLst>
                    <a:ext uri="{FF2B5EF4-FFF2-40B4-BE49-F238E27FC236}">
                      <a16:creationId xmlns:a16="http://schemas.microsoft.com/office/drawing/2014/main" id="{923AD848-3A46-F559-F529-AC89B8AB45A7}"/>
                    </a:ext>
                  </a:extLst>
                </p:cNvPr>
                <p:cNvPicPr/>
                <p:nvPr/>
              </p:nvPicPr>
              <p:blipFill>
                <a:blip r:embed="rId27"/>
                <a:stretch>
                  <a:fillRect/>
                </a:stretch>
              </p:blipFill>
              <p:spPr>
                <a:xfrm>
                  <a:off x="7135789" y="4840822"/>
                  <a:ext cx="417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0D44FCBE-DF20-4926-ACEA-65515F2268A8}"/>
                    </a:ext>
                  </a:extLst>
                </p14:cNvPr>
                <p14:cNvContentPartPr/>
                <p14:nvPr/>
              </p14:nvContentPartPr>
              <p14:xfrm>
                <a:off x="5089189" y="5491702"/>
                <a:ext cx="102600" cy="127800"/>
              </p14:xfrm>
            </p:contentPart>
          </mc:Choice>
          <mc:Fallback>
            <p:pic>
              <p:nvPicPr>
                <p:cNvPr id="20" name="Freihand 19">
                  <a:extLst>
                    <a:ext uri="{FF2B5EF4-FFF2-40B4-BE49-F238E27FC236}">
                      <a16:creationId xmlns:a16="http://schemas.microsoft.com/office/drawing/2014/main" id="{0D44FCBE-DF20-4926-ACEA-65515F2268A8}"/>
                    </a:ext>
                  </a:extLst>
                </p:cNvPr>
                <p:cNvPicPr/>
                <p:nvPr/>
              </p:nvPicPr>
              <p:blipFill>
                <a:blip r:embed="rId29"/>
                <a:stretch>
                  <a:fillRect/>
                </a:stretch>
              </p:blipFill>
              <p:spPr>
                <a:xfrm>
                  <a:off x="5080189" y="5482702"/>
                  <a:ext cx="120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79D90BC6-6EA7-E883-083E-9D47E71B9833}"/>
                    </a:ext>
                  </a:extLst>
                </p14:cNvPr>
                <p14:cNvContentPartPr/>
                <p14:nvPr/>
              </p14:nvContentPartPr>
              <p14:xfrm>
                <a:off x="5258389" y="5482342"/>
                <a:ext cx="103320" cy="108720"/>
              </p14:xfrm>
            </p:contentPart>
          </mc:Choice>
          <mc:Fallback>
            <p:pic>
              <p:nvPicPr>
                <p:cNvPr id="21" name="Freihand 20">
                  <a:extLst>
                    <a:ext uri="{FF2B5EF4-FFF2-40B4-BE49-F238E27FC236}">
                      <a16:creationId xmlns:a16="http://schemas.microsoft.com/office/drawing/2014/main" id="{79D90BC6-6EA7-E883-083E-9D47E71B9833}"/>
                    </a:ext>
                  </a:extLst>
                </p:cNvPr>
                <p:cNvPicPr/>
                <p:nvPr/>
              </p:nvPicPr>
              <p:blipFill>
                <a:blip r:embed="rId31"/>
                <a:stretch>
                  <a:fillRect/>
                </a:stretch>
              </p:blipFill>
              <p:spPr>
                <a:xfrm>
                  <a:off x="5249749" y="5473702"/>
                  <a:ext cx="120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B8481F7-FD3D-122F-1D76-422DBAE2CE0B}"/>
                    </a:ext>
                  </a:extLst>
                </p14:cNvPr>
                <p14:cNvContentPartPr/>
                <p14:nvPr/>
              </p14:nvContentPartPr>
              <p14:xfrm>
                <a:off x="5417869" y="5480542"/>
                <a:ext cx="303120" cy="100800"/>
              </p14:xfrm>
            </p:contentPart>
          </mc:Choice>
          <mc:Fallback>
            <p:pic>
              <p:nvPicPr>
                <p:cNvPr id="22" name="Freihand 21">
                  <a:extLst>
                    <a:ext uri="{FF2B5EF4-FFF2-40B4-BE49-F238E27FC236}">
                      <a16:creationId xmlns:a16="http://schemas.microsoft.com/office/drawing/2014/main" id="{6B8481F7-FD3D-122F-1D76-422DBAE2CE0B}"/>
                    </a:ext>
                  </a:extLst>
                </p:cNvPr>
                <p:cNvPicPr/>
                <p:nvPr/>
              </p:nvPicPr>
              <p:blipFill>
                <a:blip r:embed="rId33"/>
                <a:stretch>
                  <a:fillRect/>
                </a:stretch>
              </p:blipFill>
              <p:spPr>
                <a:xfrm>
                  <a:off x="5409229" y="5471902"/>
                  <a:ext cx="320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9E905EF7-1DC8-3BD9-8C9E-BC4C349C7910}"/>
                    </a:ext>
                  </a:extLst>
                </p14:cNvPr>
                <p14:cNvContentPartPr/>
                <p14:nvPr/>
              </p14:nvContentPartPr>
              <p14:xfrm>
                <a:off x="5763109" y="5456422"/>
                <a:ext cx="115560" cy="106560"/>
              </p14:xfrm>
            </p:contentPart>
          </mc:Choice>
          <mc:Fallback>
            <p:pic>
              <p:nvPicPr>
                <p:cNvPr id="23" name="Freihand 22">
                  <a:extLst>
                    <a:ext uri="{FF2B5EF4-FFF2-40B4-BE49-F238E27FC236}">
                      <a16:creationId xmlns:a16="http://schemas.microsoft.com/office/drawing/2014/main" id="{9E905EF7-1DC8-3BD9-8C9E-BC4C349C7910}"/>
                    </a:ext>
                  </a:extLst>
                </p:cNvPr>
                <p:cNvPicPr/>
                <p:nvPr/>
              </p:nvPicPr>
              <p:blipFill>
                <a:blip r:embed="rId35"/>
                <a:stretch>
                  <a:fillRect/>
                </a:stretch>
              </p:blipFill>
              <p:spPr>
                <a:xfrm>
                  <a:off x="5754469" y="5447422"/>
                  <a:ext cx="133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213976B3-5531-A9D9-2146-C610082E818B}"/>
                    </a:ext>
                  </a:extLst>
                </p14:cNvPr>
                <p14:cNvContentPartPr/>
                <p14:nvPr/>
              </p14:nvContentPartPr>
              <p14:xfrm>
                <a:off x="6025909" y="5401342"/>
                <a:ext cx="340920" cy="119520"/>
              </p14:xfrm>
            </p:contentPart>
          </mc:Choice>
          <mc:Fallback>
            <p:pic>
              <p:nvPicPr>
                <p:cNvPr id="24" name="Freihand 23">
                  <a:extLst>
                    <a:ext uri="{FF2B5EF4-FFF2-40B4-BE49-F238E27FC236}">
                      <a16:creationId xmlns:a16="http://schemas.microsoft.com/office/drawing/2014/main" id="{213976B3-5531-A9D9-2146-C610082E818B}"/>
                    </a:ext>
                  </a:extLst>
                </p:cNvPr>
                <p:cNvPicPr/>
                <p:nvPr/>
              </p:nvPicPr>
              <p:blipFill>
                <a:blip r:embed="rId37"/>
                <a:stretch>
                  <a:fillRect/>
                </a:stretch>
              </p:blipFill>
              <p:spPr>
                <a:xfrm>
                  <a:off x="6017269" y="5392342"/>
                  <a:ext cx="358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13CEFAFC-1B3E-BC0B-EDC7-46A628E1B101}"/>
                    </a:ext>
                  </a:extLst>
                </p14:cNvPr>
                <p14:cNvContentPartPr/>
                <p14:nvPr/>
              </p14:nvContentPartPr>
              <p14:xfrm>
                <a:off x="6412909" y="5281462"/>
                <a:ext cx="156240" cy="231120"/>
              </p14:xfrm>
            </p:contentPart>
          </mc:Choice>
          <mc:Fallback>
            <p:pic>
              <p:nvPicPr>
                <p:cNvPr id="25" name="Freihand 24">
                  <a:extLst>
                    <a:ext uri="{FF2B5EF4-FFF2-40B4-BE49-F238E27FC236}">
                      <a16:creationId xmlns:a16="http://schemas.microsoft.com/office/drawing/2014/main" id="{13CEFAFC-1B3E-BC0B-EDC7-46A628E1B101}"/>
                    </a:ext>
                  </a:extLst>
                </p:cNvPr>
                <p:cNvPicPr/>
                <p:nvPr/>
              </p:nvPicPr>
              <p:blipFill>
                <a:blip r:embed="rId39"/>
                <a:stretch>
                  <a:fillRect/>
                </a:stretch>
              </p:blipFill>
              <p:spPr>
                <a:xfrm>
                  <a:off x="6403909" y="5272462"/>
                  <a:ext cx="173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9CE8B3CF-1E3E-233E-22CA-3E7EEBB7A780}"/>
                    </a:ext>
                  </a:extLst>
                </p14:cNvPr>
                <p14:cNvContentPartPr/>
                <p14:nvPr/>
              </p14:nvContentPartPr>
              <p14:xfrm>
                <a:off x="6356749" y="5303062"/>
                <a:ext cx="11160" cy="6480"/>
              </p14:xfrm>
            </p:contentPart>
          </mc:Choice>
          <mc:Fallback>
            <p:pic>
              <p:nvPicPr>
                <p:cNvPr id="26" name="Freihand 25">
                  <a:extLst>
                    <a:ext uri="{FF2B5EF4-FFF2-40B4-BE49-F238E27FC236}">
                      <a16:creationId xmlns:a16="http://schemas.microsoft.com/office/drawing/2014/main" id="{9CE8B3CF-1E3E-233E-22CA-3E7EEBB7A780}"/>
                    </a:ext>
                  </a:extLst>
                </p:cNvPr>
                <p:cNvPicPr/>
                <p:nvPr/>
              </p:nvPicPr>
              <p:blipFill>
                <a:blip r:embed="rId41"/>
                <a:stretch>
                  <a:fillRect/>
                </a:stretch>
              </p:blipFill>
              <p:spPr>
                <a:xfrm>
                  <a:off x="6348109" y="5294422"/>
                  <a:ext cx="2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043427E9-70BD-B1A7-7F8A-3A0172D55CC8}"/>
                    </a:ext>
                  </a:extLst>
                </p14:cNvPr>
                <p14:cNvContentPartPr/>
                <p14:nvPr/>
              </p14:nvContentPartPr>
              <p14:xfrm>
                <a:off x="6822949" y="5278222"/>
                <a:ext cx="244080" cy="213120"/>
              </p14:xfrm>
            </p:contentPart>
          </mc:Choice>
          <mc:Fallback>
            <p:pic>
              <p:nvPicPr>
                <p:cNvPr id="27" name="Freihand 26">
                  <a:extLst>
                    <a:ext uri="{FF2B5EF4-FFF2-40B4-BE49-F238E27FC236}">
                      <a16:creationId xmlns:a16="http://schemas.microsoft.com/office/drawing/2014/main" id="{043427E9-70BD-B1A7-7F8A-3A0172D55CC8}"/>
                    </a:ext>
                  </a:extLst>
                </p:cNvPr>
                <p:cNvPicPr/>
                <p:nvPr/>
              </p:nvPicPr>
              <p:blipFill>
                <a:blip r:embed="rId43"/>
                <a:stretch>
                  <a:fillRect/>
                </a:stretch>
              </p:blipFill>
              <p:spPr>
                <a:xfrm>
                  <a:off x="6813949" y="5269582"/>
                  <a:ext cx="261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26BF1579-A0FB-41F4-7060-8B315D3FE921}"/>
                    </a:ext>
                  </a:extLst>
                </p14:cNvPr>
                <p14:cNvContentPartPr/>
                <p14:nvPr/>
              </p14:nvContentPartPr>
              <p14:xfrm>
                <a:off x="7290949" y="5303062"/>
                <a:ext cx="122400" cy="158400"/>
              </p14:xfrm>
            </p:contentPart>
          </mc:Choice>
          <mc:Fallback>
            <p:pic>
              <p:nvPicPr>
                <p:cNvPr id="28" name="Freihand 27">
                  <a:extLst>
                    <a:ext uri="{FF2B5EF4-FFF2-40B4-BE49-F238E27FC236}">
                      <a16:creationId xmlns:a16="http://schemas.microsoft.com/office/drawing/2014/main" id="{26BF1579-A0FB-41F4-7060-8B315D3FE921}"/>
                    </a:ext>
                  </a:extLst>
                </p:cNvPr>
                <p:cNvPicPr/>
                <p:nvPr/>
              </p:nvPicPr>
              <p:blipFill>
                <a:blip r:embed="rId45"/>
                <a:stretch>
                  <a:fillRect/>
                </a:stretch>
              </p:blipFill>
              <p:spPr>
                <a:xfrm>
                  <a:off x="7281949" y="5294422"/>
                  <a:ext cx="140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ADEE76A-F14A-E177-10CD-CC7F6FA68058}"/>
                    </a:ext>
                  </a:extLst>
                </p14:cNvPr>
                <p14:cNvContentPartPr/>
                <p14:nvPr/>
              </p14:nvContentPartPr>
              <p14:xfrm>
                <a:off x="7454749" y="5309542"/>
                <a:ext cx="486000" cy="104760"/>
              </p14:xfrm>
            </p:contentPart>
          </mc:Choice>
          <mc:Fallback>
            <p:pic>
              <p:nvPicPr>
                <p:cNvPr id="29" name="Freihand 28">
                  <a:extLst>
                    <a:ext uri="{FF2B5EF4-FFF2-40B4-BE49-F238E27FC236}">
                      <a16:creationId xmlns:a16="http://schemas.microsoft.com/office/drawing/2014/main" id="{CADEE76A-F14A-E177-10CD-CC7F6FA68058}"/>
                    </a:ext>
                  </a:extLst>
                </p:cNvPr>
                <p:cNvPicPr/>
                <p:nvPr/>
              </p:nvPicPr>
              <p:blipFill>
                <a:blip r:embed="rId47"/>
                <a:stretch>
                  <a:fillRect/>
                </a:stretch>
              </p:blipFill>
              <p:spPr>
                <a:xfrm>
                  <a:off x="7445749" y="5300902"/>
                  <a:ext cx="503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20DDAE26-71A2-0BE5-D200-682FE43A7499}"/>
                    </a:ext>
                  </a:extLst>
                </p14:cNvPr>
                <p14:cNvContentPartPr/>
                <p14:nvPr/>
              </p14:nvContentPartPr>
              <p14:xfrm>
                <a:off x="7972789" y="5267062"/>
                <a:ext cx="95400" cy="129600"/>
              </p14:xfrm>
            </p:contentPart>
          </mc:Choice>
          <mc:Fallback>
            <p:pic>
              <p:nvPicPr>
                <p:cNvPr id="30" name="Freihand 29">
                  <a:extLst>
                    <a:ext uri="{FF2B5EF4-FFF2-40B4-BE49-F238E27FC236}">
                      <a16:creationId xmlns:a16="http://schemas.microsoft.com/office/drawing/2014/main" id="{20DDAE26-71A2-0BE5-D200-682FE43A7499}"/>
                    </a:ext>
                  </a:extLst>
                </p:cNvPr>
                <p:cNvPicPr/>
                <p:nvPr/>
              </p:nvPicPr>
              <p:blipFill>
                <a:blip r:embed="rId49"/>
                <a:stretch>
                  <a:fillRect/>
                </a:stretch>
              </p:blipFill>
              <p:spPr>
                <a:xfrm>
                  <a:off x="7964149" y="5258422"/>
                  <a:ext cx="113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98339F6B-0106-1522-B51C-601D58F281A6}"/>
                    </a:ext>
                  </a:extLst>
                </p14:cNvPr>
                <p14:cNvContentPartPr/>
                <p14:nvPr/>
              </p14:nvContentPartPr>
              <p14:xfrm>
                <a:off x="5279989" y="5879062"/>
                <a:ext cx="155160" cy="294480"/>
              </p14:xfrm>
            </p:contentPart>
          </mc:Choice>
          <mc:Fallback>
            <p:pic>
              <p:nvPicPr>
                <p:cNvPr id="31" name="Freihand 30">
                  <a:extLst>
                    <a:ext uri="{FF2B5EF4-FFF2-40B4-BE49-F238E27FC236}">
                      <a16:creationId xmlns:a16="http://schemas.microsoft.com/office/drawing/2014/main" id="{98339F6B-0106-1522-B51C-601D58F281A6}"/>
                    </a:ext>
                  </a:extLst>
                </p:cNvPr>
                <p:cNvPicPr/>
                <p:nvPr/>
              </p:nvPicPr>
              <p:blipFill>
                <a:blip r:embed="rId51"/>
                <a:stretch>
                  <a:fillRect/>
                </a:stretch>
              </p:blipFill>
              <p:spPr>
                <a:xfrm>
                  <a:off x="5271349" y="5870062"/>
                  <a:ext cx="1728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76D3D45B-8866-CE86-788C-00517735D7D7}"/>
                    </a:ext>
                  </a:extLst>
                </p14:cNvPr>
                <p14:cNvContentPartPr/>
                <p14:nvPr/>
              </p14:nvContentPartPr>
              <p14:xfrm>
                <a:off x="5452789" y="5847742"/>
                <a:ext cx="183960" cy="151200"/>
              </p14:xfrm>
            </p:contentPart>
          </mc:Choice>
          <mc:Fallback>
            <p:pic>
              <p:nvPicPr>
                <p:cNvPr id="32" name="Freihand 31">
                  <a:extLst>
                    <a:ext uri="{FF2B5EF4-FFF2-40B4-BE49-F238E27FC236}">
                      <a16:creationId xmlns:a16="http://schemas.microsoft.com/office/drawing/2014/main" id="{76D3D45B-8866-CE86-788C-00517735D7D7}"/>
                    </a:ext>
                  </a:extLst>
                </p:cNvPr>
                <p:cNvPicPr/>
                <p:nvPr/>
              </p:nvPicPr>
              <p:blipFill>
                <a:blip r:embed="rId53"/>
                <a:stretch>
                  <a:fillRect/>
                </a:stretch>
              </p:blipFill>
              <p:spPr>
                <a:xfrm>
                  <a:off x="5444149" y="5838742"/>
                  <a:ext cx="201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9B45953D-C111-B13F-A532-8453267E854E}"/>
                    </a:ext>
                  </a:extLst>
                </p14:cNvPr>
                <p14:cNvContentPartPr/>
                <p14:nvPr/>
              </p14:nvContentPartPr>
              <p14:xfrm>
                <a:off x="5682829" y="5762782"/>
                <a:ext cx="131760" cy="203760"/>
              </p14:xfrm>
            </p:contentPart>
          </mc:Choice>
          <mc:Fallback>
            <p:pic>
              <p:nvPicPr>
                <p:cNvPr id="33" name="Freihand 32">
                  <a:extLst>
                    <a:ext uri="{FF2B5EF4-FFF2-40B4-BE49-F238E27FC236}">
                      <a16:creationId xmlns:a16="http://schemas.microsoft.com/office/drawing/2014/main" id="{9B45953D-C111-B13F-A532-8453267E854E}"/>
                    </a:ext>
                  </a:extLst>
                </p:cNvPr>
                <p:cNvPicPr/>
                <p:nvPr/>
              </p:nvPicPr>
              <p:blipFill>
                <a:blip r:embed="rId55"/>
                <a:stretch>
                  <a:fillRect/>
                </a:stretch>
              </p:blipFill>
              <p:spPr>
                <a:xfrm>
                  <a:off x="5673829" y="5754142"/>
                  <a:ext cx="149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0CA62227-FAB5-9843-36F2-C58D3097205C}"/>
                    </a:ext>
                  </a:extLst>
                </p14:cNvPr>
                <p14:cNvContentPartPr/>
                <p14:nvPr/>
              </p14:nvContentPartPr>
              <p14:xfrm>
                <a:off x="5836909" y="5666302"/>
                <a:ext cx="718920" cy="331920"/>
              </p14:xfrm>
            </p:contentPart>
          </mc:Choice>
          <mc:Fallback>
            <p:pic>
              <p:nvPicPr>
                <p:cNvPr id="34" name="Freihand 33">
                  <a:extLst>
                    <a:ext uri="{FF2B5EF4-FFF2-40B4-BE49-F238E27FC236}">
                      <a16:creationId xmlns:a16="http://schemas.microsoft.com/office/drawing/2014/main" id="{0CA62227-FAB5-9843-36F2-C58D3097205C}"/>
                    </a:ext>
                  </a:extLst>
                </p:cNvPr>
                <p:cNvPicPr/>
                <p:nvPr/>
              </p:nvPicPr>
              <p:blipFill>
                <a:blip r:embed="rId57"/>
                <a:stretch>
                  <a:fillRect/>
                </a:stretch>
              </p:blipFill>
              <p:spPr>
                <a:xfrm>
                  <a:off x="5827909" y="5657662"/>
                  <a:ext cx="7365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EE8E5037-C383-66F3-01D3-286E1A104FCD}"/>
                    </a:ext>
                  </a:extLst>
                </p14:cNvPr>
                <p14:cNvContentPartPr/>
                <p14:nvPr/>
              </p14:nvContentPartPr>
              <p14:xfrm>
                <a:off x="6079189" y="5619502"/>
                <a:ext cx="68040" cy="33480"/>
              </p14:xfrm>
            </p:contentPart>
          </mc:Choice>
          <mc:Fallback>
            <p:pic>
              <p:nvPicPr>
                <p:cNvPr id="35" name="Freihand 34">
                  <a:extLst>
                    <a:ext uri="{FF2B5EF4-FFF2-40B4-BE49-F238E27FC236}">
                      <a16:creationId xmlns:a16="http://schemas.microsoft.com/office/drawing/2014/main" id="{EE8E5037-C383-66F3-01D3-286E1A104FCD}"/>
                    </a:ext>
                  </a:extLst>
                </p:cNvPr>
                <p:cNvPicPr/>
                <p:nvPr/>
              </p:nvPicPr>
              <p:blipFill>
                <a:blip r:embed="rId59"/>
                <a:stretch>
                  <a:fillRect/>
                </a:stretch>
              </p:blipFill>
              <p:spPr>
                <a:xfrm>
                  <a:off x="6070549" y="5610502"/>
                  <a:ext cx="85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F2946D43-8C3D-736D-72ED-23C6E5E2B907}"/>
                    </a:ext>
                  </a:extLst>
                </p14:cNvPr>
                <p14:cNvContentPartPr/>
                <p14:nvPr/>
              </p14:nvContentPartPr>
              <p14:xfrm>
                <a:off x="6859309" y="5530222"/>
                <a:ext cx="64440" cy="363600"/>
              </p14:xfrm>
            </p:contentPart>
          </mc:Choice>
          <mc:Fallback>
            <p:pic>
              <p:nvPicPr>
                <p:cNvPr id="36" name="Freihand 35">
                  <a:extLst>
                    <a:ext uri="{FF2B5EF4-FFF2-40B4-BE49-F238E27FC236}">
                      <a16:creationId xmlns:a16="http://schemas.microsoft.com/office/drawing/2014/main" id="{F2946D43-8C3D-736D-72ED-23C6E5E2B907}"/>
                    </a:ext>
                  </a:extLst>
                </p:cNvPr>
                <p:cNvPicPr/>
                <p:nvPr/>
              </p:nvPicPr>
              <p:blipFill>
                <a:blip r:embed="rId61"/>
                <a:stretch>
                  <a:fillRect/>
                </a:stretch>
              </p:blipFill>
              <p:spPr>
                <a:xfrm>
                  <a:off x="6850669" y="5521222"/>
                  <a:ext cx="8208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F1EBA09D-9B96-F4F5-20A0-DEE9F67F546F}"/>
                    </a:ext>
                  </a:extLst>
                </p14:cNvPr>
                <p14:cNvContentPartPr/>
                <p14:nvPr/>
              </p14:nvContentPartPr>
              <p14:xfrm>
                <a:off x="7100509" y="5624542"/>
                <a:ext cx="11520" cy="203760"/>
              </p14:xfrm>
            </p:contentPart>
          </mc:Choice>
          <mc:Fallback>
            <p:pic>
              <p:nvPicPr>
                <p:cNvPr id="38" name="Freihand 37">
                  <a:extLst>
                    <a:ext uri="{FF2B5EF4-FFF2-40B4-BE49-F238E27FC236}">
                      <a16:creationId xmlns:a16="http://schemas.microsoft.com/office/drawing/2014/main" id="{F1EBA09D-9B96-F4F5-20A0-DEE9F67F546F}"/>
                    </a:ext>
                  </a:extLst>
                </p:cNvPr>
                <p:cNvPicPr/>
                <p:nvPr/>
              </p:nvPicPr>
              <p:blipFill>
                <a:blip r:embed="rId63"/>
                <a:stretch>
                  <a:fillRect/>
                </a:stretch>
              </p:blipFill>
              <p:spPr>
                <a:xfrm>
                  <a:off x="7091509" y="5615902"/>
                  <a:ext cx="29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24D5C07B-BAE4-F041-C2A8-FD5BC0D4453C}"/>
                    </a:ext>
                  </a:extLst>
                </p14:cNvPr>
                <p14:cNvContentPartPr/>
                <p14:nvPr/>
              </p14:nvContentPartPr>
              <p14:xfrm>
                <a:off x="7072069" y="5581702"/>
                <a:ext cx="186120" cy="138600"/>
              </p14:xfrm>
            </p:contentPart>
          </mc:Choice>
          <mc:Fallback>
            <p:pic>
              <p:nvPicPr>
                <p:cNvPr id="39" name="Freihand 38">
                  <a:extLst>
                    <a:ext uri="{FF2B5EF4-FFF2-40B4-BE49-F238E27FC236}">
                      <a16:creationId xmlns:a16="http://schemas.microsoft.com/office/drawing/2014/main" id="{24D5C07B-BAE4-F041-C2A8-FD5BC0D4453C}"/>
                    </a:ext>
                  </a:extLst>
                </p:cNvPr>
                <p:cNvPicPr/>
                <p:nvPr/>
              </p:nvPicPr>
              <p:blipFill>
                <a:blip r:embed="rId65"/>
                <a:stretch>
                  <a:fillRect/>
                </a:stretch>
              </p:blipFill>
              <p:spPr>
                <a:xfrm>
                  <a:off x="7063069" y="5573062"/>
                  <a:ext cx="203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95D69868-2A83-FDB9-3D6F-71B16648E5CE}"/>
                    </a:ext>
                  </a:extLst>
                </p14:cNvPr>
                <p14:cNvContentPartPr/>
                <p14:nvPr/>
              </p14:nvContentPartPr>
              <p14:xfrm>
                <a:off x="7142269" y="5829382"/>
                <a:ext cx="96480" cy="16920"/>
              </p14:xfrm>
            </p:contentPart>
          </mc:Choice>
          <mc:Fallback>
            <p:pic>
              <p:nvPicPr>
                <p:cNvPr id="40" name="Freihand 39">
                  <a:extLst>
                    <a:ext uri="{FF2B5EF4-FFF2-40B4-BE49-F238E27FC236}">
                      <a16:creationId xmlns:a16="http://schemas.microsoft.com/office/drawing/2014/main" id="{95D69868-2A83-FDB9-3D6F-71B16648E5CE}"/>
                    </a:ext>
                  </a:extLst>
                </p:cNvPr>
                <p:cNvPicPr/>
                <p:nvPr/>
              </p:nvPicPr>
              <p:blipFill>
                <a:blip r:embed="rId67"/>
                <a:stretch>
                  <a:fillRect/>
                </a:stretch>
              </p:blipFill>
              <p:spPr>
                <a:xfrm>
                  <a:off x="7133269" y="5820742"/>
                  <a:ext cx="11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407DCE73-66B0-4A20-EE99-683A202E0F24}"/>
                    </a:ext>
                  </a:extLst>
                </p14:cNvPr>
                <p14:cNvContentPartPr/>
                <p14:nvPr/>
              </p14:nvContentPartPr>
              <p14:xfrm>
                <a:off x="7287709" y="5712742"/>
                <a:ext cx="390960" cy="279360"/>
              </p14:xfrm>
            </p:contentPart>
          </mc:Choice>
          <mc:Fallback>
            <p:pic>
              <p:nvPicPr>
                <p:cNvPr id="42" name="Freihand 41">
                  <a:extLst>
                    <a:ext uri="{FF2B5EF4-FFF2-40B4-BE49-F238E27FC236}">
                      <a16:creationId xmlns:a16="http://schemas.microsoft.com/office/drawing/2014/main" id="{407DCE73-66B0-4A20-EE99-683A202E0F24}"/>
                    </a:ext>
                  </a:extLst>
                </p:cNvPr>
                <p:cNvPicPr/>
                <p:nvPr/>
              </p:nvPicPr>
              <p:blipFill>
                <a:blip r:embed="rId69"/>
                <a:stretch>
                  <a:fillRect/>
                </a:stretch>
              </p:blipFill>
              <p:spPr>
                <a:xfrm>
                  <a:off x="7278709" y="5703742"/>
                  <a:ext cx="4086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DAD3E1D0-1D5A-80B2-20A6-6299476078BB}"/>
                    </a:ext>
                  </a:extLst>
                </p14:cNvPr>
                <p14:cNvContentPartPr/>
                <p14:nvPr/>
              </p14:nvContentPartPr>
              <p14:xfrm>
                <a:off x="7762549" y="5604022"/>
                <a:ext cx="421200" cy="181080"/>
              </p14:xfrm>
            </p:contentPart>
          </mc:Choice>
          <mc:Fallback>
            <p:pic>
              <p:nvPicPr>
                <p:cNvPr id="44" name="Freihand 43">
                  <a:extLst>
                    <a:ext uri="{FF2B5EF4-FFF2-40B4-BE49-F238E27FC236}">
                      <a16:creationId xmlns:a16="http://schemas.microsoft.com/office/drawing/2014/main" id="{DAD3E1D0-1D5A-80B2-20A6-6299476078BB}"/>
                    </a:ext>
                  </a:extLst>
                </p:cNvPr>
                <p:cNvPicPr/>
                <p:nvPr/>
              </p:nvPicPr>
              <p:blipFill>
                <a:blip r:embed="rId71"/>
                <a:stretch>
                  <a:fillRect/>
                </a:stretch>
              </p:blipFill>
              <p:spPr>
                <a:xfrm>
                  <a:off x="7753909" y="5595022"/>
                  <a:ext cx="438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52B0078B-8F87-28AF-FC47-F830B9C5C27E}"/>
                    </a:ext>
                  </a:extLst>
                </p14:cNvPr>
                <p14:cNvContentPartPr/>
                <p14:nvPr/>
              </p14:nvContentPartPr>
              <p14:xfrm>
                <a:off x="8166109" y="5537782"/>
                <a:ext cx="81000" cy="193320"/>
              </p14:xfrm>
            </p:contentPart>
          </mc:Choice>
          <mc:Fallback>
            <p:pic>
              <p:nvPicPr>
                <p:cNvPr id="45" name="Freihand 44">
                  <a:extLst>
                    <a:ext uri="{FF2B5EF4-FFF2-40B4-BE49-F238E27FC236}">
                      <a16:creationId xmlns:a16="http://schemas.microsoft.com/office/drawing/2014/main" id="{52B0078B-8F87-28AF-FC47-F830B9C5C27E}"/>
                    </a:ext>
                  </a:extLst>
                </p:cNvPr>
                <p:cNvPicPr/>
                <p:nvPr/>
              </p:nvPicPr>
              <p:blipFill>
                <a:blip r:embed="rId73"/>
                <a:stretch>
                  <a:fillRect/>
                </a:stretch>
              </p:blipFill>
              <p:spPr>
                <a:xfrm>
                  <a:off x="8157469" y="5529142"/>
                  <a:ext cx="98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427A912C-B95D-C01B-C59D-B429613DAF22}"/>
                    </a:ext>
                  </a:extLst>
                </p14:cNvPr>
                <p14:cNvContentPartPr/>
                <p14:nvPr/>
              </p14:nvContentPartPr>
              <p14:xfrm>
                <a:off x="5077309" y="6334102"/>
                <a:ext cx="25200" cy="137160"/>
              </p14:xfrm>
            </p:contentPart>
          </mc:Choice>
          <mc:Fallback>
            <p:pic>
              <p:nvPicPr>
                <p:cNvPr id="47" name="Freihand 46">
                  <a:extLst>
                    <a:ext uri="{FF2B5EF4-FFF2-40B4-BE49-F238E27FC236}">
                      <a16:creationId xmlns:a16="http://schemas.microsoft.com/office/drawing/2014/main" id="{427A912C-B95D-C01B-C59D-B429613DAF22}"/>
                    </a:ext>
                  </a:extLst>
                </p:cNvPr>
                <p:cNvPicPr/>
                <p:nvPr/>
              </p:nvPicPr>
              <p:blipFill>
                <a:blip r:embed="rId75"/>
                <a:stretch>
                  <a:fillRect/>
                </a:stretch>
              </p:blipFill>
              <p:spPr>
                <a:xfrm>
                  <a:off x="5068309" y="6325102"/>
                  <a:ext cx="42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C30B3761-5B0A-2614-5F19-B3B2AC5E1D0C}"/>
                    </a:ext>
                  </a:extLst>
                </p14:cNvPr>
                <p14:cNvContentPartPr/>
                <p14:nvPr/>
              </p14:nvContentPartPr>
              <p14:xfrm>
                <a:off x="5182429" y="6292342"/>
                <a:ext cx="86760" cy="165240"/>
              </p14:xfrm>
            </p:contentPart>
          </mc:Choice>
          <mc:Fallback>
            <p:pic>
              <p:nvPicPr>
                <p:cNvPr id="48" name="Freihand 47">
                  <a:extLst>
                    <a:ext uri="{FF2B5EF4-FFF2-40B4-BE49-F238E27FC236}">
                      <a16:creationId xmlns:a16="http://schemas.microsoft.com/office/drawing/2014/main" id="{C30B3761-5B0A-2614-5F19-B3B2AC5E1D0C}"/>
                    </a:ext>
                  </a:extLst>
                </p:cNvPr>
                <p:cNvPicPr/>
                <p:nvPr/>
              </p:nvPicPr>
              <p:blipFill>
                <a:blip r:embed="rId77"/>
                <a:stretch>
                  <a:fillRect/>
                </a:stretch>
              </p:blipFill>
              <p:spPr>
                <a:xfrm>
                  <a:off x="5173429" y="6283342"/>
                  <a:ext cx="104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745C2500-7826-EC45-3EBC-DD1D92D10A96}"/>
                    </a:ext>
                  </a:extLst>
                </p14:cNvPr>
                <p14:cNvContentPartPr/>
                <p14:nvPr/>
              </p14:nvContentPartPr>
              <p14:xfrm>
                <a:off x="5462869" y="6305662"/>
                <a:ext cx="222840" cy="128160"/>
              </p14:xfrm>
            </p:contentPart>
          </mc:Choice>
          <mc:Fallback>
            <p:pic>
              <p:nvPicPr>
                <p:cNvPr id="49" name="Freihand 48">
                  <a:extLst>
                    <a:ext uri="{FF2B5EF4-FFF2-40B4-BE49-F238E27FC236}">
                      <a16:creationId xmlns:a16="http://schemas.microsoft.com/office/drawing/2014/main" id="{745C2500-7826-EC45-3EBC-DD1D92D10A96}"/>
                    </a:ext>
                  </a:extLst>
                </p:cNvPr>
                <p:cNvPicPr/>
                <p:nvPr/>
              </p:nvPicPr>
              <p:blipFill>
                <a:blip r:embed="rId79"/>
                <a:stretch>
                  <a:fillRect/>
                </a:stretch>
              </p:blipFill>
              <p:spPr>
                <a:xfrm>
                  <a:off x="5453869" y="6296662"/>
                  <a:ext cx="240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D19D80AC-3072-214D-AE99-9A98A1A50AF5}"/>
                    </a:ext>
                  </a:extLst>
                </p14:cNvPr>
                <p14:cNvContentPartPr/>
                <p14:nvPr/>
              </p14:nvContentPartPr>
              <p14:xfrm>
                <a:off x="5609749" y="6234382"/>
                <a:ext cx="19800" cy="33480"/>
              </p14:xfrm>
            </p:contentPart>
          </mc:Choice>
          <mc:Fallback>
            <p:pic>
              <p:nvPicPr>
                <p:cNvPr id="50" name="Freihand 49">
                  <a:extLst>
                    <a:ext uri="{FF2B5EF4-FFF2-40B4-BE49-F238E27FC236}">
                      <a16:creationId xmlns:a16="http://schemas.microsoft.com/office/drawing/2014/main" id="{D19D80AC-3072-214D-AE99-9A98A1A50AF5}"/>
                    </a:ext>
                  </a:extLst>
                </p:cNvPr>
                <p:cNvPicPr/>
                <p:nvPr/>
              </p:nvPicPr>
              <p:blipFill>
                <a:blip r:embed="rId81"/>
                <a:stretch>
                  <a:fillRect/>
                </a:stretch>
              </p:blipFill>
              <p:spPr>
                <a:xfrm>
                  <a:off x="5600749" y="6225742"/>
                  <a:ext cx="37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49230B8F-8C5D-8C57-E8B0-694BFB39ECF5}"/>
                    </a:ext>
                  </a:extLst>
                </p14:cNvPr>
                <p14:cNvContentPartPr/>
                <p14:nvPr/>
              </p14:nvContentPartPr>
              <p14:xfrm>
                <a:off x="5723509" y="6234382"/>
                <a:ext cx="218160" cy="154440"/>
              </p14:xfrm>
            </p:contentPart>
          </mc:Choice>
          <mc:Fallback>
            <p:pic>
              <p:nvPicPr>
                <p:cNvPr id="51" name="Freihand 50">
                  <a:extLst>
                    <a:ext uri="{FF2B5EF4-FFF2-40B4-BE49-F238E27FC236}">
                      <a16:creationId xmlns:a16="http://schemas.microsoft.com/office/drawing/2014/main" id="{49230B8F-8C5D-8C57-E8B0-694BFB39ECF5}"/>
                    </a:ext>
                  </a:extLst>
                </p:cNvPr>
                <p:cNvPicPr/>
                <p:nvPr/>
              </p:nvPicPr>
              <p:blipFill>
                <a:blip r:embed="rId83"/>
                <a:stretch>
                  <a:fillRect/>
                </a:stretch>
              </p:blipFill>
              <p:spPr>
                <a:xfrm>
                  <a:off x="5714869" y="6225382"/>
                  <a:ext cx="235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267B5F00-93FC-B0BC-CB98-910343ECFE1A}"/>
                    </a:ext>
                  </a:extLst>
                </p14:cNvPr>
                <p14:cNvContentPartPr/>
                <p14:nvPr/>
              </p14:nvContentPartPr>
              <p14:xfrm>
                <a:off x="6006469" y="6264622"/>
                <a:ext cx="113040" cy="231480"/>
              </p14:xfrm>
            </p:contentPart>
          </mc:Choice>
          <mc:Fallback>
            <p:pic>
              <p:nvPicPr>
                <p:cNvPr id="52" name="Freihand 51">
                  <a:extLst>
                    <a:ext uri="{FF2B5EF4-FFF2-40B4-BE49-F238E27FC236}">
                      <a16:creationId xmlns:a16="http://schemas.microsoft.com/office/drawing/2014/main" id="{267B5F00-93FC-B0BC-CB98-910343ECFE1A}"/>
                    </a:ext>
                  </a:extLst>
                </p:cNvPr>
                <p:cNvPicPr/>
                <p:nvPr/>
              </p:nvPicPr>
              <p:blipFill>
                <a:blip r:embed="rId85"/>
                <a:stretch>
                  <a:fillRect/>
                </a:stretch>
              </p:blipFill>
              <p:spPr>
                <a:xfrm>
                  <a:off x="5997829" y="6255622"/>
                  <a:ext cx="1306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4F88AA3B-431A-6679-3DD4-4B964DD958A7}"/>
                    </a:ext>
                  </a:extLst>
                </p14:cNvPr>
                <p14:cNvContentPartPr/>
                <p14:nvPr/>
              </p14:nvContentPartPr>
              <p14:xfrm>
                <a:off x="6164869" y="6117742"/>
                <a:ext cx="623880" cy="236880"/>
              </p14:xfrm>
            </p:contentPart>
          </mc:Choice>
          <mc:Fallback>
            <p:pic>
              <p:nvPicPr>
                <p:cNvPr id="53" name="Freihand 52">
                  <a:extLst>
                    <a:ext uri="{FF2B5EF4-FFF2-40B4-BE49-F238E27FC236}">
                      <a16:creationId xmlns:a16="http://schemas.microsoft.com/office/drawing/2014/main" id="{4F88AA3B-431A-6679-3DD4-4B964DD958A7}"/>
                    </a:ext>
                  </a:extLst>
                </p:cNvPr>
                <p:cNvPicPr/>
                <p:nvPr/>
              </p:nvPicPr>
              <p:blipFill>
                <a:blip r:embed="rId87"/>
                <a:stretch>
                  <a:fillRect/>
                </a:stretch>
              </p:blipFill>
              <p:spPr>
                <a:xfrm>
                  <a:off x="6156229" y="6109102"/>
                  <a:ext cx="641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8761A508-18A4-26E2-8DA5-D572AB705A26}"/>
                    </a:ext>
                  </a:extLst>
                </p14:cNvPr>
                <p14:cNvContentPartPr/>
                <p14:nvPr/>
              </p14:nvContentPartPr>
              <p14:xfrm>
                <a:off x="6911149" y="6043582"/>
                <a:ext cx="201240" cy="331200"/>
              </p14:xfrm>
            </p:contentPart>
          </mc:Choice>
          <mc:Fallback>
            <p:pic>
              <p:nvPicPr>
                <p:cNvPr id="54" name="Freihand 53">
                  <a:extLst>
                    <a:ext uri="{FF2B5EF4-FFF2-40B4-BE49-F238E27FC236}">
                      <a16:creationId xmlns:a16="http://schemas.microsoft.com/office/drawing/2014/main" id="{8761A508-18A4-26E2-8DA5-D572AB705A26}"/>
                    </a:ext>
                  </a:extLst>
                </p:cNvPr>
                <p:cNvPicPr/>
                <p:nvPr/>
              </p:nvPicPr>
              <p:blipFill>
                <a:blip r:embed="rId89"/>
                <a:stretch>
                  <a:fillRect/>
                </a:stretch>
              </p:blipFill>
              <p:spPr>
                <a:xfrm>
                  <a:off x="6902509" y="6034942"/>
                  <a:ext cx="2188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172C0290-AA69-4996-1FA3-32C8F7707FB2}"/>
                    </a:ext>
                  </a:extLst>
                </p14:cNvPr>
                <p14:cNvContentPartPr/>
                <p14:nvPr/>
              </p14:nvContentPartPr>
              <p14:xfrm>
                <a:off x="7180789" y="6173542"/>
                <a:ext cx="347760" cy="81720"/>
              </p14:xfrm>
            </p:contentPart>
          </mc:Choice>
          <mc:Fallback>
            <p:pic>
              <p:nvPicPr>
                <p:cNvPr id="55" name="Freihand 54">
                  <a:extLst>
                    <a:ext uri="{FF2B5EF4-FFF2-40B4-BE49-F238E27FC236}">
                      <a16:creationId xmlns:a16="http://schemas.microsoft.com/office/drawing/2014/main" id="{172C0290-AA69-4996-1FA3-32C8F7707FB2}"/>
                    </a:ext>
                  </a:extLst>
                </p:cNvPr>
                <p:cNvPicPr/>
                <p:nvPr/>
              </p:nvPicPr>
              <p:blipFill>
                <a:blip r:embed="rId91"/>
                <a:stretch>
                  <a:fillRect/>
                </a:stretch>
              </p:blipFill>
              <p:spPr>
                <a:xfrm>
                  <a:off x="7171789" y="6164542"/>
                  <a:ext cx="365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3ECC298A-3BDD-8276-909E-D674CC6B9813}"/>
                    </a:ext>
                  </a:extLst>
                </p14:cNvPr>
                <p14:cNvContentPartPr/>
                <p14:nvPr/>
              </p14:nvContentPartPr>
              <p14:xfrm>
                <a:off x="7716829" y="6111622"/>
                <a:ext cx="88200" cy="173520"/>
              </p14:xfrm>
            </p:contentPart>
          </mc:Choice>
          <mc:Fallback>
            <p:pic>
              <p:nvPicPr>
                <p:cNvPr id="56" name="Freihand 55">
                  <a:extLst>
                    <a:ext uri="{FF2B5EF4-FFF2-40B4-BE49-F238E27FC236}">
                      <a16:creationId xmlns:a16="http://schemas.microsoft.com/office/drawing/2014/main" id="{3ECC298A-3BDD-8276-909E-D674CC6B9813}"/>
                    </a:ext>
                  </a:extLst>
                </p:cNvPr>
                <p:cNvPicPr/>
                <p:nvPr/>
              </p:nvPicPr>
              <p:blipFill>
                <a:blip r:embed="rId93"/>
                <a:stretch>
                  <a:fillRect/>
                </a:stretch>
              </p:blipFill>
              <p:spPr>
                <a:xfrm>
                  <a:off x="7707829" y="6102982"/>
                  <a:ext cx="105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145E9B70-B445-595A-7A5C-785C09A93B25}"/>
                    </a:ext>
                  </a:extLst>
                </p14:cNvPr>
                <p14:cNvContentPartPr/>
                <p14:nvPr/>
              </p14:nvContentPartPr>
              <p14:xfrm>
                <a:off x="7835989" y="6130702"/>
                <a:ext cx="131400" cy="111960"/>
              </p14:xfrm>
            </p:contentPart>
          </mc:Choice>
          <mc:Fallback>
            <p:pic>
              <p:nvPicPr>
                <p:cNvPr id="57" name="Freihand 56">
                  <a:extLst>
                    <a:ext uri="{FF2B5EF4-FFF2-40B4-BE49-F238E27FC236}">
                      <a16:creationId xmlns:a16="http://schemas.microsoft.com/office/drawing/2014/main" id="{145E9B70-B445-595A-7A5C-785C09A93B25}"/>
                    </a:ext>
                  </a:extLst>
                </p:cNvPr>
                <p:cNvPicPr/>
                <p:nvPr/>
              </p:nvPicPr>
              <p:blipFill>
                <a:blip r:embed="rId95"/>
                <a:stretch>
                  <a:fillRect/>
                </a:stretch>
              </p:blipFill>
              <p:spPr>
                <a:xfrm>
                  <a:off x="7827349" y="6122062"/>
                  <a:ext cx="149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83E37CAF-8F35-06DD-0A5D-3D010ACC73BD}"/>
                    </a:ext>
                  </a:extLst>
                </p14:cNvPr>
                <p14:cNvContentPartPr/>
                <p14:nvPr/>
              </p14:nvContentPartPr>
              <p14:xfrm>
                <a:off x="7992589" y="5991022"/>
                <a:ext cx="168840" cy="228240"/>
              </p14:xfrm>
            </p:contentPart>
          </mc:Choice>
          <mc:Fallback>
            <p:pic>
              <p:nvPicPr>
                <p:cNvPr id="58" name="Freihand 57">
                  <a:extLst>
                    <a:ext uri="{FF2B5EF4-FFF2-40B4-BE49-F238E27FC236}">
                      <a16:creationId xmlns:a16="http://schemas.microsoft.com/office/drawing/2014/main" id="{83E37CAF-8F35-06DD-0A5D-3D010ACC73BD}"/>
                    </a:ext>
                  </a:extLst>
                </p:cNvPr>
                <p:cNvPicPr/>
                <p:nvPr/>
              </p:nvPicPr>
              <p:blipFill>
                <a:blip r:embed="rId97"/>
                <a:stretch>
                  <a:fillRect/>
                </a:stretch>
              </p:blipFill>
              <p:spPr>
                <a:xfrm>
                  <a:off x="7983589" y="5982382"/>
                  <a:ext cx="186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1281D8C8-E671-78B8-B96F-A4E967935F4A}"/>
                    </a:ext>
                  </a:extLst>
                </p14:cNvPr>
                <p14:cNvContentPartPr/>
                <p14:nvPr/>
              </p14:nvContentPartPr>
              <p14:xfrm>
                <a:off x="7514509" y="6314302"/>
                <a:ext cx="213840" cy="267480"/>
              </p14:xfrm>
            </p:contentPart>
          </mc:Choice>
          <mc:Fallback>
            <p:pic>
              <p:nvPicPr>
                <p:cNvPr id="59" name="Freihand 58">
                  <a:extLst>
                    <a:ext uri="{FF2B5EF4-FFF2-40B4-BE49-F238E27FC236}">
                      <a16:creationId xmlns:a16="http://schemas.microsoft.com/office/drawing/2014/main" id="{1281D8C8-E671-78B8-B96F-A4E967935F4A}"/>
                    </a:ext>
                  </a:extLst>
                </p:cNvPr>
                <p:cNvPicPr/>
                <p:nvPr/>
              </p:nvPicPr>
              <p:blipFill>
                <a:blip r:embed="rId99"/>
                <a:stretch>
                  <a:fillRect/>
                </a:stretch>
              </p:blipFill>
              <p:spPr>
                <a:xfrm>
                  <a:off x="7505869" y="6305302"/>
                  <a:ext cx="2314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0A0265C6-D074-F705-C6C9-09B44446EEED}"/>
                    </a:ext>
                  </a:extLst>
                </p14:cNvPr>
                <p14:cNvContentPartPr/>
                <p14:nvPr/>
              </p14:nvContentPartPr>
              <p14:xfrm>
                <a:off x="7682989" y="6418702"/>
                <a:ext cx="12600" cy="27360"/>
              </p14:xfrm>
            </p:contentPart>
          </mc:Choice>
          <mc:Fallback>
            <p:pic>
              <p:nvPicPr>
                <p:cNvPr id="60" name="Freihand 59">
                  <a:extLst>
                    <a:ext uri="{FF2B5EF4-FFF2-40B4-BE49-F238E27FC236}">
                      <a16:creationId xmlns:a16="http://schemas.microsoft.com/office/drawing/2014/main" id="{0A0265C6-D074-F705-C6C9-09B44446EEED}"/>
                    </a:ext>
                  </a:extLst>
                </p:cNvPr>
                <p:cNvPicPr/>
                <p:nvPr/>
              </p:nvPicPr>
              <p:blipFill>
                <a:blip r:embed="rId101"/>
                <a:stretch>
                  <a:fillRect/>
                </a:stretch>
              </p:blipFill>
              <p:spPr>
                <a:xfrm>
                  <a:off x="7673989" y="6409702"/>
                  <a:ext cx="30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3F077639-FFE2-55AD-D61E-E9F495E2566E}"/>
                    </a:ext>
                  </a:extLst>
                </p14:cNvPr>
                <p14:cNvContentPartPr/>
                <p14:nvPr/>
              </p14:nvContentPartPr>
              <p14:xfrm>
                <a:off x="7634029" y="6432022"/>
                <a:ext cx="99000" cy="42840"/>
              </p14:xfrm>
            </p:contentPart>
          </mc:Choice>
          <mc:Fallback>
            <p:pic>
              <p:nvPicPr>
                <p:cNvPr id="61" name="Freihand 60">
                  <a:extLst>
                    <a:ext uri="{FF2B5EF4-FFF2-40B4-BE49-F238E27FC236}">
                      <a16:creationId xmlns:a16="http://schemas.microsoft.com/office/drawing/2014/main" id="{3F077639-FFE2-55AD-D61E-E9F495E2566E}"/>
                    </a:ext>
                  </a:extLst>
                </p:cNvPr>
                <p:cNvPicPr/>
                <p:nvPr/>
              </p:nvPicPr>
              <p:blipFill>
                <a:blip r:embed="rId103"/>
                <a:stretch>
                  <a:fillRect/>
                </a:stretch>
              </p:blipFill>
              <p:spPr>
                <a:xfrm>
                  <a:off x="7625029" y="6423382"/>
                  <a:ext cx="116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F817374E-3698-5168-05E5-99B38C12DC75}"/>
                    </a:ext>
                  </a:extLst>
                </p14:cNvPr>
                <p14:cNvContentPartPr/>
                <p14:nvPr/>
              </p14:nvContentPartPr>
              <p14:xfrm>
                <a:off x="7733749" y="6322222"/>
                <a:ext cx="347040" cy="207720"/>
              </p14:xfrm>
            </p:contentPart>
          </mc:Choice>
          <mc:Fallback>
            <p:pic>
              <p:nvPicPr>
                <p:cNvPr id="62" name="Freihand 61">
                  <a:extLst>
                    <a:ext uri="{FF2B5EF4-FFF2-40B4-BE49-F238E27FC236}">
                      <a16:creationId xmlns:a16="http://schemas.microsoft.com/office/drawing/2014/main" id="{F817374E-3698-5168-05E5-99B38C12DC75}"/>
                    </a:ext>
                  </a:extLst>
                </p:cNvPr>
                <p:cNvPicPr/>
                <p:nvPr/>
              </p:nvPicPr>
              <p:blipFill>
                <a:blip r:embed="rId105"/>
                <a:stretch>
                  <a:fillRect/>
                </a:stretch>
              </p:blipFill>
              <p:spPr>
                <a:xfrm>
                  <a:off x="7724749" y="6313222"/>
                  <a:ext cx="364680" cy="22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F0C55E29-578A-A29E-E302-DB2BB0E0C9EC}"/>
                  </a:ext>
                </a:extLst>
              </p14:cNvPr>
              <p14:cNvContentPartPr/>
              <p14:nvPr/>
            </p14:nvContentPartPr>
            <p14:xfrm>
              <a:off x="344749" y="5562982"/>
              <a:ext cx="174240" cy="29880"/>
            </p14:xfrm>
          </p:contentPart>
        </mc:Choice>
        <mc:Fallback>
          <p:pic>
            <p:nvPicPr>
              <p:cNvPr id="64" name="Freihand 63">
                <a:extLst>
                  <a:ext uri="{FF2B5EF4-FFF2-40B4-BE49-F238E27FC236}">
                    <a16:creationId xmlns:a16="http://schemas.microsoft.com/office/drawing/2014/main" id="{F0C55E29-578A-A29E-E302-DB2BB0E0C9EC}"/>
                  </a:ext>
                </a:extLst>
              </p:cNvPr>
              <p:cNvPicPr/>
              <p:nvPr/>
            </p:nvPicPr>
            <p:blipFill>
              <a:blip r:embed="rId107"/>
              <a:stretch>
                <a:fillRect/>
              </a:stretch>
            </p:blipFill>
            <p:spPr>
              <a:xfrm>
                <a:off x="335749" y="5554342"/>
                <a:ext cx="191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355AB577-92E4-03B7-19E9-D842D6505AB0}"/>
                  </a:ext>
                </a:extLst>
              </p14:cNvPr>
              <p14:cNvContentPartPr/>
              <p14:nvPr/>
            </p14:nvContentPartPr>
            <p14:xfrm>
              <a:off x="379309" y="5630662"/>
              <a:ext cx="153720" cy="64800"/>
            </p14:xfrm>
          </p:contentPart>
        </mc:Choice>
        <mc:Fallback>
          <p:pic>
            <p:nvPicPr>
              <p:cNvPr id="65" name="Freihand 64">
                <a:extLst>
                  <a:ext uri="{FF2B5EF4-FFF2-40B4-BE49-F238E27FC236}">
                    <a16:creationId xmlns:a16="http://schemas.microsoft.com/office/drawing/2014/main" id="{355AB577-92E4-03B7-19E9-D842D6505AB0}"/>
                  </a:ext>
                </a:extLst>
              </p:cNvPr>
              <p:cNvPicPr/>
              <p:nvPr/>
            </p:nvPicPr>
            <p:blipFill>
              <a:blip r:embed="rId109"/>
              <a:stretch>
                <a:fillRect/>
              </a:stretch>
            </p:blipFill>
            <p:spPr>
              <a:xfrm>
                <a:off x="370309" y="5622022"/>
                <a:ext cx="171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D62EA072-95EC-B21F-BE49-0A3C85D80B04}"/>
                  </a:ext>
                </a:extLst>
              </p14:cNvPr>
              <p14:cNvContentPartPr/>
              <p14:nvPr/>
            </p14:nvContentPartPr>
            <p14:xfrm>
              <a:off x="503149" y="5408542"/>
              <a:ext cx="198000" cy="366480"/>
            </p14:xfrm>
          </p:contentPart>
        </mc:Choice>
        <mc:Fallback>
          <p:pic>
            <p:nvPicPr>
              <p:cNvPr id="66" name="Freihand 65">
                <a:extLst>
                  <a:ext uri="{FF2B5EF4-FFF2-40B4-BE49-F238E27FC236}">
                    <a16:creationId xmlns:a16="http://schemas.microsoft.com/office/drawing/2014/main" id="{D62EA072-95EC-B21F-BE49-0A3C85D80B04}"/>
                  </a:ext>
                </a:extLst>
              </p:cNvPr>
              <p:cNvPicPr/>
              <p:nvPr/>
            </p:nvPicPr>
            <p:blipFill>
              <a:blip r:embed="rId111"/>
              <a:stretch>
                <a:fillRect/>
              </a:stretch>
            </p:blipFill>
            <p:spPr>
              <a:xfrm>
                <a:off x="494149" y="5399542"/>
                <a:ext cx="215640" cy="384120"/>
              </a:xfrm>
              <a:prstGeom prst="rect">
                <a:avLst/>
              </a:prstGeom>
            </p:spPr>
          </p:pic>
        </mc:Fallback>
      </mc:AlternateContent>
      <p:grpSp>
        <p:nvGrpSpPr>
          <p:cNvPr id="75" name="Gruppieren 74">
            <a:extLst>
              <a:ext uri="{FF2B5EF4-FFF2-40B4-BE49-F238E27FC236}">
                <a16:creationId xmlns:a16="http://schemas.microsoft.com/office/drawing/2014/main" id="{63CE462B-C4B2-70D9-FC17-EDFB38A531D5}"/>
              </a:ext>
            </a:extLst>
          </p:cNvPr>
          <p:cNvGrpSpPr/>
          <p:nvPr/>
        </p:nvGrpSpPr>
        <p:grpSpPr>
          <a:xfrm>
            <a:off x="804829" y="5824342"/>
            <a:ext cx="365760" cy="206640"/>
            <a:chOff x="804829" y="5824342"/>
            <a:chExt cx="365760" cy="206640"/>
          </a:xfrm>
        </p:grpSpPr>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099432D9-7285-8F65-1C9B-484A9FFF2BF5}"/>
                    </a:ext>
                  </a:extLst>
                </p14:cNvPr>
                <p14:cNvContentPartPr/>
                <p14:nvPr/>
              </p14:nvContentPartPr>
              <p14:xfrm>
                <a:off x="839029" y="5905342"/>
                <a:ext cx="25200" cy="125640"/>
              </p14:xfrm>
            </p:contentPart>
          </mc:Choice>
          <mc:Fallback>
            <p:pic>
              <p:nvPicPr>
                <p:cNvPr id="71" name="Freihand 70">
                  <a:extLst>
                    <a:ext uri="{FF2B5EF4-FFF2-40B4-BE49-F238E27FC236}">
                      <a16:creationId xmlns:a16="http://schemas.microsoft.com/office/drawing/2014/main" id="{099432D9-7285-8F65-1C9B-484A9FFF2BF5}"/>
                    </a:ext>
                  </a:extLst>
                </p:cNvPr>
                <p:cNvPicPr/>
                <p:nvPr/>
              </p:nvPicPr>
              <p:blipFill>
                <a:blip r:embed="rId113"/>
                <a:stretch>
                  <a:fillRect/>
                </a:stretch>
              </p:blipFill>
              <p:spPr>
                <a:xfrm>
                  <a:off x="830029" y="5896342"/>
                  <a:ext cx="42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20447FA2-2F38-A4CE-C3C1-FC18D028DA99}"/>
                    </a:ext>
                  </a:extLst>
                </p14:cNvPr>
                <p14:cNvContentPartPr/>
                <p14:nvPr/>
              </p14:nvContentPartPr>
              <p14:xfrm>
                <a:off x="804829" y="5824342"/>
                <a:ext cx="41040" cy="24480"/>
              </p14:xfrm>
            </p:contentPart>
          </mc:Choice>
          <mc:Fallback>
            <p:pic>
              <p:nvPicPr>
                <p:cNvPr id="72" name="Freihand 71">
                  <a:extLst>
                    <a:ext uri="{FF2B5EF4-FFF2-40B4-BE49-F238E27FC236}">
                      <a16:creationId xmlns:a16="http://schemas.microsoft.com/office/drawing/2014/main" id="{20447FA2-2F38-A4CE-C3C1-FC18D028DA99}"/>
                    </a:ext>
                  </a:extLst>
                </p:cNvPr>
                <p:cNvPicPr/>
                <p:nvPr/>
              </p:nvPicPr>
              <p:blipFill>
                <a:blip r:embed="rId115"/>
                <a:stretch>
                  <a:fillRect/>
                </a:stretch>
              </p:blipFill>
              <p:spPr>
                <a:xfrm>
                  <a:off x="796189" y="5815342"/>
                  <a:ext cx="58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35937F20-8EE9-64B8-698F-7EC24D74A335}"/>
                    </a:ext>
                  </a:extLst>
                </p14:cNvPr>
                <p14:cNvContentPartPr/>
                <p14:nvPr/>
              </p14:nvContentPartPr>
              <p14:xfrm>
                <a:off x="917149" y="5917222"/>
                <a:ext cx="105120" cy="100800"/>
              </p14:xfrm>
            </p:contentPart>
          </mc:Choice>
          <mc:Fallback>
            <p:pic>
              <p:nvPicPr>
                <p:cNvPr id="73" name="Freihand 72">
                  <a:extLst>
                    <a:ext uri="{FF2B5EF4-FFF2-40B4-BE49-F238E27FC236}">
                      <a16:creationId xmlns:a16="http://schemas.microsoft.com/office/drawing/2014/main" id="{35937F20-8EE9-64B8-698F-7EC24D74A335}"/>
                    </a:ext>
                  </a:extLst>
                </p:cNvPr>
                <p:cNvPicPr/>
                <p:nvPr/>
              </p:nvPicPr>
              <p:blipFill>
                <a:blip r:embed="rId117"/>
                <a:stretch>
                  <a:fillRect/>
                </a:stretch>
              </p:blipFill>
              <p:spPr>
                <a:xfrm>
                  <a:off x="908509" y="5908222"/>
                  <a:ext cx="122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6224E6DF-1E39-6C68-0C7A-A1C08A3BA509}"/>
                    </a:ext>
                  </a:extLst>
                </p14:cNvPr>
                <p14:cNvContentPartPr/>
                <p14:nvPr/>
              </p14:nvContentPartPr>
              <p14:xfrm>
                <a:off x="1089229" y="5838742"/>
                <a:ext cx="81360" cy="172800"/>
              </p14:xfrm>
            </p:contentPart>
          </mc:Choice>
          <mc:Fallback>
            <p:pic>
              <p:nvPicPr>
                <p:cNvPr id="74" name="Freihand 73">
                  <a:extLst>
                    <a:ext uri="{FF2B5EF4-FFF2-40B4-BE49-F238E27FC236}">
                      <a16:creationId xmlns:a16="http://schemas.microsoft.com/office/drawing/2014/main" id="{6224E6DF-1E39-6C68-0C7A-A1C08A3BA509}"/>
                    </a:ext>
                  </a:extLst>
                </p:cNvPr>
                <p:cNvPicPr/>
                <p:nvPr/>
              </p:nvPicPr>
              <p:blipFill>
                <a:blip r:embed="rId119"/>
                <a:stretch>
                  <a:fillRect/>
                </a:stretch>
              </p:blipFill>
              <p:spPr>
                <a:xfrm>
                  <a:off x="1080229" y="5829742"/>
                  <a:ext cx="99000" cy="190440"/>
                </a:xfrm>
                <a:prstGeom prst="rect">
                  <a:avLst/>
                </a:prstGeom>
              </p:spPr>
            </p:pic>
          </mc:Fallback>
        </mc:AlternateContent>
      </p:grpSp>
      <p:grpSp>
        <p:nvGrpSpPr>
          <p:cNvPr id="77" name="Gruppieren 76">
            <a:extLst>
              <a:ext uri="{FF2B5EF4-FFF2-40B4-BE49-F238E27FC236}">
                <a16:creationId xmlns:a16="http://schemas.microsoft.com/office/drawing/2014/main" id="{65E282E3-C8CB-3375-256F-858878E0DF0A}"/>
              </a:ext>
            </a:extLst>
          </p:cNvPr>
          <p:cNvGrpSpPr/>
          <p:nvPr/>
        </p:nvGrpSpPr>
        <p:grpSpPr>
          <a:xfrm>
            <a:off x="871789" y="5069782"/>
            <a:ext cx="214200" cy="626400"/>
            <a:chOff x="871789" y="5069782"/>
            <a:chExt cx="214200" cy="626400"/>
          </a:xfrm>
        </p:grpSpPr>
        <mc:AlternateContent xmlns:mc="http://schemas.openxmlformats.org/markup-compatibility/2006">
          <mc:Choice xmlns:p14="http://schemas.microsoft.com/office/powerpoint/2010/main" Requires="p14">
            <p:contentPart p14:bwMode="auto" r:id="rId120">
              <p14:nvContentPartPr>
                <p14:cNvPr id="68" name="Freihand 67">
                  <a:extLst>
                    <a:ext uri="{FF2B5EF4-FFF2-40B4-BE49-F238E27FC236}">
                      <a16:creationId xmlns:a16="http://schemas.microsoft.com/office/drawing/2014/main" id="{FA1C9581-2A99-846F-47F8-DEE48ABBE03F}"/>
                    </a:ext>
                  </a:extLst>
                </p14:cNvPr>
                <p14:cNvContentPartPr/>
                <p14:nvPr/>
              </p14:nvContentPartPr>
              <p14:xfrm>
                <a:off x="882949" y="5351662"/>
                <a:ext cx="193680" cy="14760"/>
              </p14:xfrm>
            </p:contentPart>
          </mc:Choice>
          <mc:Fallback>
            <p:pic>
              <p:nvPicPr>
                <p:cNvPr id="68" name="Freihand 67">
                  <a:extLst>
                    <a:ext uri="{FF2B5EF4-FFF2-40B4-BE49-F238E27FC236}">
                      <a16:creationId xmlns:a16="http://schemas.microsoft.com/office/drawing/2014/main" id="{FA1C9581-2A99-846F-47F8-DEE48ABBE03F}"/>
                    </a:ext>
                  </a:extLst>
                </p:cNvPr>
                <p:cNvPicPr/>
                <p:nvPr/>
              </p:nvPicPr>
              <p:blipFill>
                <a:blip r:embed="rId121"/>
                <a:stretch>
                  <a:fillRect/>
                </a:stretch>
              </p:blipFill>
              <p:spPr>
                <a:xfrm>
                  <a:off x="874309" y="5342662"/>
                  <a:ext cx="211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9" name="Freihand 68">
                  <a:extLst>
                    <a:ext uri="{FF2B5EF4-FFF2-40B4-BE49-F238E27FC236}">
                      <a16:creationId xmlns:a16="http://schemas.microsoft.com/office/drawing/2014/main" id="{6D3D3028-8C37-8FA0-0E2F-3D1A130E2664}"/>
                    </a:ext>
                  </a:extLst>
                </p14:cNvPr>
                <p14:cNvContentPartPr/>
                <p14:nvPr/>
              </p14:nvContentPartPr>
              <p14:xfrm>
                <a:off x="871789" y="5366782"/>
                <a:ext cx="214200" cy="329400"/>
              </p14:xfrm>
            </p:contentPart>
          </mc:Choice>
          <mc:Fallback>
            <p:pic>
              <p:nvPicPr>
                <p:cNvPr id="69" name="Freihand 68">
                  <a:extLst>
                    <a:ext uri="{FF2B5EF4-FFF2-40B4-BE49-F238E27FC236}">
                      <a16:creationId xmlns:a16="http://schemas.microsoft.com/office/drawing/2014/main" id="{6D3D3028-8C37-8FA0-0E2F-3D1A130E2664}"/>
                    </a:ext>
                  </a:extLst>
                </p:cNvPr>
                <p:cNvPicPr/>
                <p:nvPr/>
              </p:nvPicPr>
              <p:blipFill>
                <a:blip r:embed="rId123"/>
                <a:stretch>
                  <a:fillRect/>
                </a:stretch>
              </p:blipFill>
              <p:spPr>
                <a:xfrm>
                  <a:off x="862789" y="5357782"/>
                  <a:ext cx="23184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38CF4A3F-7DC4-0188-E910-56815CBAC17B}"/>
                    </a:ext>
                  </a:extLst>
                </p14:cNvPr>
                <p14:cNvContentPartPr/>
                <p14:nvPr/>
              </p14:nvContentPartPr>
              <p14:xfrm>
                <a:off x="935869" y="5069782"/>
                <a:ext cx="99360" cy="237960"/>
              </p14:xfrm>
            </p:contentPart>
          </mc:Choice>
          <mc:Fallback>
            <p:pic>
              <p:nvPicPr>
                <p:cNvPr id="76" name="Freihand 75">
                  <a:extLst>
                    <a:ext uri="{FF2B5EF4-FFF2-40B4-BE49-F238E27FC236}">
                      <a16:creationId xmlns:a16="http://schemas.microsoft.com/office/drawing/2014/main" id="{38CF4A3F-7DC4-0188-E910-56815CBAC17B}"/>
                    </a:ext>
                  </a:extLst>
                </p:cNvPr>
                <p:cNvPicPr/>
                <p:nvPr/>
              </p:nvPicPr>
              <p:blipFill>
                <a:blip r:embed="rId125"/>
                <a:stretch>
                  <a:fillRect/>
                </a:stretch>
              </p:blipFill>
              <p:spPr>
                <a:xfrm>
                  <a:off x="927229" y="5061142"/>
                  <a:ext cx="117000" cy="255600"/>
                </a:xfrm>
                <a:prstGeom prst="rect">
                  <a:avLst/>
                </a:prstGeom>
              </p:spPr>
            </p:pic>
          </mc:Fallback>
        </mc:AlternateContent>
      </p:grpSp>
      <p:grpSp>
        <p:nvGrpSpPr>
          <p:cNvPr id="133" name="Gruppieren 132">
            <a:extLst>
              <a:ext uri="{FF2B5EF4-FFF2-40B4-BE49-F238E27FC236}">
                <a16:creationId xmlns:a16="http://schemas.microsoft.com/office/drawing/2014/main" id="{CFA836F1-99BA-0567-28D9-AC999E90285C}"/>
              </a:ext>
            </a:extLst>
          </p:cNvPr>
          <p:cNvGrpSpPr/>
          <p:nvPr/>
        </p:nvGrpSpPr>
        <p:grpSpPr>
          <a:xfrm>
            <a:off x="1366069" y="5106502"/>
            <a:ext cx="3004560" cy="1508760"/>
            <a:chOff x="1366069" y="5106502"/>
            <a:chExt cx="3004560" cy="1508760"/>
          </a:xfrm>
        </p:grpSpPr>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16978FE7-EC6A-9980-A506-63A74429DE51}"/>
                    </a:ext>
                  </a:extLst>
                </p14:cNvPr>
                <p14:cNvContentPartPr/>
                <p14:nvPr/>
              </p14:nvContentPartPr>
              <p14:xfrm>
                <a:off x="1366069" y="5454262"/>
                <a:ext cx="90720" cy="285480"/>
              </p14:xfrm>
            </p:contentPart>
          </mc:Choice>
          <mc:Fallback>
            <p:pic>
              <p:nvPicPr>
                <p:cNvPr id="78" name="Freihand 77">
                  <a:extLst>
                    <a:ext uri="{FF2B5EF4-FFF2-40B4-BE49-F238E27FC236}">
                      <a16:creationId xmlns:a16="http://schemas.microsoft.com/office/drawing/2014/main" id="{16978FE7-EC6A-9980-A506-63A74429DE51}"/>
                    </a:ext>
                  </a:extLst>
                </p:cNvPr>
                <p:cNvPicPr/>
                <p:nvPr/>
              </p:nvPicPr>
              <p:blipFill>
                <a:blip r:embed="rId127"/>
                <a:stretch>
                  <a:fillRect/>
                </a:stretch>
              </p:blipFill>
              <p:spPr>
                <a:xfrm>
                  <a:off x="1357429" y="5445262"/>
                  <a:ext cx="1083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809E542B-A162-0947-AE3D-1FA91DA3CEFD}"/>
                    </a:ext>
                  </a:extLst>
                </p14:cNvPr>
                <p14:cNvContentPartPr/>
                <p14:nvPr/>
              </p14:nvContentPartPr>
              <p14:xfrm>
                <a:off x="1544269" y="5551462"/>
                <a:ext cx="70920" cy="129240"/>
              </p14:xfrm>
            </p:contentPart>
          </mc:Choice>
          <mc:Fallback>
            <p:pic>
              <p:nvPicPr>
                <p:cNvPr id="79" name="Freihand 78">
                  <a:extLst>
                    <a:ext uri="{FF2B5EF4-FFF2-40B4-BE49-F238E27FC236}">
                      <a16:creationId xmlns:a16="http://schemas.microsoft.com/office/drawing/2014/main" id="{809E542B-A162-0947-AE3D-1FA91DA3CEFD}"/>
                    </a:ext>
                  </a:extLst>
                </p:cNvPr>
                <p:cNvPicPr/>
                <p:nvPr/>
              </p:nvPicPr>
              <p:blipFill>
                <a:blip r:embed="rId129"/>
                <a:stretch>
                  <a:fillRect/>
                </a:stretch>
              </p:blipFill>
              <p:spPr>
                <a:xfrm>
                  <a:off x="1535629" y="5542462"/>
                  <a:ext cx="88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FDF4BCB3-E77D-50FF-A935-73F35347E541}"/>
                    </a:ext>
                  </a:extLst>
                </p14:cNvPr>
                <p14:cNvContentPartPr/>
                <p14:nvPr/>
              </p14:nvContentPartPr>
              <p14:xfrm>
                <a:off x="1546789" y="5414662"/>
                <a:ext cx="3600" cy="19800"/>
              </p14:xfrm>
            </p:contentPart>
          </mc:Choice>
          <mc:Fallback>
            <p:pic>
              <p:nvPicPr>
                <p:cNvPr id="80" name="Freihand 79">
                  <a:extLst>
                    <a:ext uri="{FF2B5EF4-FFF2-40B4-BE49-F238E27FC236}">
                      <a16:creationId xmlns:a16="http://schemas.microsoft.com/office/drawing/2014/main" id="{FDF4BCB3-E77D-50FF-A935-73F35347E541}"/>
                    </a:ext>
                  </a:extLst>
                </p:cNvPr>
                <p:cNvPicPr/>
                <p:nvPr/>
              </p:nvPicPr>
              <p:blipFill>
                <a:blip r:embed="rId131"/>
                <a:stretch>
                  <a:fillRect/>
                </a:stretch>
              </p:blipFill>
              <p:spPr>
                <a:xfrm>
                  <a:off x="1538149" y="5405662"/>
                  <a:ext cx="21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23D7E058-9BCD-CAF3-1CFC-ED8E6F79FFFE}"/>
                    </a:ext>
                  </a:extLst>
                </p14:cNvPr>
                <p14:cNvContentPartPr/>
                <p14:nvPr/>
              </p14:nvContentPartPr>
              <p14:xfrm>
                <a:off x="1789429" y="5473342"/>
                <a:ext cx="115560" cy="47880"/>
              </p14:xfrm>
            </p:contentPart>
          </mc:Choice>
          <mc:Fallback>
            <p:pic>
              <p:nvPicPr>
                <p:cNvPr id="82" name="Freihand 81">
                  <a:extLst>
                    <a:ext uri="{FF2B5EF4-FFF2-40B4-BE49-F238E27FC236}">
                      <a16:creationId xmlns:a16="http://schemas.microsoft.com/office/drawing/2014/main" id="{23D7E058-9BCD-CAF3-1CFC-ED8E6F79FFFE}"/>
                    </a:ext>
                  </a:extLst>
                </p:cNvPr>
                <p:cNvPicPr/>
                <p:nvPr/>
              </p:nvPicPr>
              <p:blipFill>
                <a:blip r:embed="rId133"/>
                <a:stretch>
                  <a:fillRect/>
                </a:stretch>
              </p:blipFill>
              <p:spPr>
                <a:xfrm>
                  <a:off x="1780429" y="5464702"/>
                  <a:ext cx="133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4B2DFDE7-52B8-351C-0C0F-E056A239C4DB}"/>
                    </a:ext>
                  </a:extLst>
                </p14:cNvPr>
                <p14:cNvContentPartPr/>
                <p14:nvPr/>
              </p14:nvContentPartPr>
              <p14:xfrm>
                <a:off x="1812469" y="5553982"/>
                <a:ext cx="92880" cy="10080"/>
              </p14:xfrm>
            </p:contentPart>
          </mc:Choice>
          <mc:Fallback>
            <p:pic>
              <p:nvPicPr>
                <p:cNvPr id="83" name="Freihand 82">
                  <a:extLst>
                    <a:ext uri="{FF2B5EF4-FFF2-40B4-BE49-F238E27FC236}">
                      <a16:creationId xmlns:a16="http://schemas.microsoft.com/office/drawing/2014/main" id="{4B2DFDE7-52B8-351C-0C0F-E056A239C4DB}"/>
                    </a:ext>
                  </a:extLst>
                </p:cNvPr>
                <p:cNvPicPr/>
                <p:nvPr/>
              </p:nvPicPr>
              <p:blipFill>
                <a:blip r:embed="rId135"/>
                <a:stretch>
                  <a:fillRect/>
                </a:stretch>
              </p:blipFill>
              <p:spPr>
                <a:xfrm>
                  <a:off x="1803829" y="5544982"/>
                  <a:ext cx="110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EB63985E-E357-E748-375B-7541D6976C3C}"/>
                    </a:ext>
                  </a:extLst>
                </p14:cNvPr>
                <p14:cNvContentPartPr/>
                <p14:nvPr/>
              </p14:nvContentPartPr>
              <p14:xfrm>
                <a:off x="2119909" y="5406742"/>
                <a:ext cx="146880" cy="323640"/>
              </p14:xfrm>
            </p:contentPart>
          </mc:Choice>
          <mc:Fallback>
            <p:pic>
              <p:nvPicPr>
                <p:cNvPr id="85" name="Freihand 84">
                  <a:extLst>
                    <a:ext uri="{FF2B5EF4-FFF2-40B4-BE49-F238E27FC236}">
                      <a16:creationId xmlns:a16="http://schemas.microsoft.com/office/drawing/2014/main" id="{EB63985E-E357-E748-375B-7541D6976C3C}"/>
                    </a:ext>
                  </a:extLst>
                </p:cNvPr>
                <p:cNvPicPr/>
                <p:nvPr/>
              </p:nvPicPr>
              <p:blipFill>
                <a:blip r:embed="rId137"/>
                <a:stretch>
                  <a:fillRect/>
                </a:stretch>
              </p:blipFill>
              <p:spPr>
                <a:xfrm>
                  <a:off x="2110909" y="5398102"/>
                  <a:ext cx="1645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89237FFC-ED69-6699-998A-D1BFCEA97F18}"/>
                    </a:ext>
                  </a:extLst>
                </p14:cNvPr>
                <p14:cNvContentPartPr/>
                <p14:nvPr/>
              </p14:nvContentPartPr>
              <p14:xfrm>
                <a:off x="2290189" y="5312782"/>
                <a:ext cx="66960" cy="272520"/>
              </p14:xfrm>
            </p:contentPart>
          </mc:Choice>
          <mc:Fallback>
            <p:pic>
              <p:nvPicPr>
                <p:cNvPr id="86" name="Freihand 85">
                  <a:extLst>
                    <a:ext uri="{FF2B5EF4-FFF2-40B4-BE49-F238E27FC236}">
                      <a16:creationId xmlns:a16="http://schemas.microsoft.com/office/drawing/2014/main" id="{89237FFC-ED69-6699-998A-D1BFCEA97F18}"/>
                    </a:ext>
                  </a:extLst>
                </p:cNvPr>
                <p:cNvPicPr/>
                <p:nvPr/>
              </p:nvPicPr>
              <p:blipFill>
                <a:blip r:embed="rId139"/>
                <a:stretch>
                  <a:fillRect/>
                </a:stretch>
              </p:blipFill>
              <p:spPr>
                <a:xfrm>
                  <a:off x="2281549" y="5304142"/>
                  <a:ext cx="846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7B7B874E-21BD-E6D4-E62A-6CAEFF50F2F7}"/>
                    </a:ext>
                  </a:extLst>
                </p14:cNvPr>
                <p14:cNvContentPartPr/>
                <p14:nvPr/>
              </p14:nvContentPartPr>
              <p14:xfrm>
                <a:off x="2393509" y="5328262"/>
                <a:ext cx="124200" cy="248040"/>
              </p14:xfrm>
            </p:contentPart>
          </mc:Choice>
          <mc:Fallback>
            <p:pic>
              <p:nvPicPr>
                <p:cNvPr id="88" name="Freihand 87">
                  <a:extLst>
                    <a:ext uri="{FF2B5EF4-FFF2-40B4-BE49-F238E27FC236}">
                      <a16:creationId xmlns:a16="http://schemas.microsoft.com/office/drawing/2014/main" id="{7B7B874E-21BD-E6D4-E62A-6CAEFF50F2F7}"/>
                    </a:ext>
                  </a:extLst>
                </p:cNvPr>
                <p:cNvPicPr/>
                <p:nvPr/>
              </p:nvPicPr>
              <p:blipFill>
                <a:blip r:embed="rId141"/>
                <a:stretch>
                  <a:fillRect/>
                </a:stretch>
              </p:blipFill>
              <p:spPr>
                <a:xfrm>
                  <a:off x="2384869" y="5319622"/>
                  <a:ext cx="141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05A61666-E91F-584F-B94A-3092B170BBAF}"/>
                    </a:ext>
                  </a:extLst>
                </p14:cNvPr>
                <p14:cNvContentPartPr/>
                <p14:nvPr/>
              </p14:nvContentPartPr>
              <p14:xfrm>
                <a:off x="2406109" y="5379382"/>
                <a:ext cx="152640" cy="116280"/>
              </p14:xfrm>
            </p:contentPart>
          </mc:Choice>
          <mc:Fallback>
            <p:pic>
              <p:nvPicPr>
                <p:cNvPr id="89" name="Freihand 88">
                  <a:extLst>
                    <a:ext uri="{FF2B5EF4-FFF2-40B4-BE49-F238E27FC236}">
                      <a16:creationId xmlns:a16="http://schemas.microsoft.com/office/drawing/2014/main" id="{05A61666-E91F-584F-B94A-3092B170BBAF}"/>
                    </a:ext>
                  </a:extLst>
                </p:cNvPr>
                <p:cNvPicPr/>
                <p:nvPr/>
              </p:nvPicPr>
              <p:blipFill>
                <a:blip r:embed="rId143"/>
                <a:stretch>
                  <a:fillRect/>
                </a:stretch>
              </p:blipFill>
              <p:spPr>
                <a:xfrm>
                  <a:off x="2397109" y="5370742"/>
                  <a:ext cx="170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1CE4DABF-80E2-851A-CFCE-413705588421}"/>
                    </a:ext>
                  </a:extLst>
                </p14:cNvPr>
                <p14:cNvContentPartPr/>
                <p14:nvPr/>
              </p14:nvContentPartPr>
              <p14:xfrm>
                <a:off x="2606629" y="5378302"/>
                <a:ext cx="112680" cy="88560"/>
              </p14:xfrm>
            </p:contentPart>
          </mc:Choice>
          <mc:Fallback>
            <p:pic>
              <p:nvPicPr>
                <p:cNvPr id="90" name="Freihand 89">
                  <a:extLst>
                    <a:ext uri="{FF2B5EF4-FFF2-40B4-BE49-F238E27FC236}">
                      <a16:creationId xmlns:a16="http://schemas.microsoft.com/office/drawing/2014/main" id="{1CE4DABF-80E2-851A-CFCE-413705588421}"/>
                    </a:ext>
                  </a:extLst>
                </p:cNvPr>
                <p:cNvPicPr/>
                <p:nvPr/>
              </p:nvPicPr>
              <p:blipFill>
                <a:blip r:embed="rId145"/>
                <a:stretch>
                  <a:fillRect/>
                </a:stretch>
              </p:blipFill>
              <p:spPr>
                <a:xfrm>
                  <a:off x="2597989" y="5369662"/>
                  <a:ext cx="130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5A87DCB4-17B9-E71F-8B53-5164E480F47B}"/>
                    </a:ext>
                  </a:extLst>
                </p14:cNvPr>
                <p14:cNvContentPartPr/>
                <p14:nvPr/>
              </p14:nvContentPartPr>
              <p14:xfrm>
                <a:off x="2766829" y="5324662"/>
                <a:ext cx="73440" cy="184680"/>
              </p14:xfrm>
            </p:contentPart>
          </mc:Choice>
          <mc:Fallback>
            <p:pic>
              <p:nvPicPr>
                <p:cNvPr id="91" name="Freihand 90">
                  <a:extLst>
                    <a:ext uri="{FF2B5EF4-FFF2-40B4-BE49-F238E27FC236}">
                      <a16:creationId xmlns:a16="http://schemas.microsoft.com/office/drawing/2014/main" id="{5A87DCB4-17B9-E71F-8B53-5164E480F47B}"/>
                    </a:ext>
                  </a:extLst>
                </p:cNvPr>
                <p:cNvPicPr/>
                <p:nvPr/>
              </p:nvPicPr>
              <p:blipFill>
                <a:blip r:embed="rId147"/>
                <a:stretch>
                  <a:fillRect/>
                </a:stretch>
              </p:blipFill>
              <p:spPr>
                <a:xfrm>
                  <a:off x="2758189" y="5316022"/>
                  <a:ext cx="91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82F1FAF7-7AC3-69E2-B33F-FCF757280D7B}"/>
                    </a:ext>
                  </a:extLst>
                </p14:cNvPr>
                <p14:cNvContentPartPr/>
                <p14:nvPr/>
              </p14:nvContentPartPr>
              <p14:xfrm>
                <a:off x="2884909" y="5254462"/>
                <a:ext cx="99720" cy="300960"/>
              </p14:xfrm>
            </p:contentPart>
          </mc:Choice>
          <mc:Fallback>
            <p:pic>
              <p:nvPicPr>
                <p:cNvPr id="92" name="Freihand 91">
                  <a:extLst>
                    <a:ext uri="{FF2B5EF4-FFF2-40B4-BE49-F238E27FC236}">
                      <a16:creationId xmlns:a16="http://schemas.microsoft.com/office/drawing/2014/main" id="{82F1FAF7-7AC3-69E2-B33F-FCF757280D7B}"/>
                    </a:ext>
                  </a:extLst>
                </p:cNvPr>
                <p:cNvPicPr/>
                <p:nvPr/>
              </p:nvPicPr>
              <p:blipFill>
                <a:blip r:embed="rId149"/>
                <a:stretch>
                  <a:fillRect/>
                </a:stretch>
              </p:blipFill>
              <p:spPr>
                <a:xfrm>
                  <a:off x="2875909" y="5245462"/>
                  <a:ext cx="1173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D0BE4455-C2B3-3FD9-061E-D18D693F3BFC}"/>
                    </a:ext>
                  </a:extLst>
                </p14:cNvPr>
                <p14:cNvContentPartPr/>
                <p14:nvPr/>
              </p14:nvContentPartPr>
              <p14:xfrm>
                <a:off x="3149509" y="5343742"/>
                <a:ext cx="19440" cy="207360"/>
              </p14:xfrm>
            </p:contentPart>
          </mc:Choice>
          <mc:Fallback>
            <p:pic>
              <p:nvPicPr>
                <p:cNvPr id="93" name="Freihand 92">
                  <a:extLst>
                    <a:ext uri="{FF2B5EF4-FFF2-40B4-BE49-F238E27FC236}">
                      <a16:creationId xmlns:a16="http://schemas.microsoft.com/office/drawing/2014/main" id="{D0BE4455-C2B3-3FD9-061E-D18D693F3BFC}"/>
                    </a:ext>
                  </a:extLst>
                </p:cNvPr>
                <p:cNvPicPr/>
                <p:nvPr/>
              </p:nvPicPr>
              <p:blipFill>
                <a:blip r:embed="rId151"/>
                <a:stretch>
                  <a:fillRect/>
                </a:stretch>
              </p:blipFill>
              <p:spPr>
                <a:xfrm>
                  <a:off x="3140509" y="5335102"/>
                  <a:ext cx="37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AA6EC774-8C2F-FC5C-5160-2E3C91A3A6E8}"/>
                    </a:ext>
                  </a:extLst>
                </p14:cNvPr>
                <p14:cNvContentPartPr/>
                <p14:nvPr/>
              </p14:nvContentPartPr>
              <p14:xfrm>
                <a:off x="3071389" y="5412862"/>
                <a:ext cx="122760" cy="37080"/>
              </p14:xfrm>
            </p:contentPart>
          </mc:Choice>
          <mc:Fallback>
            <p:pic>
              <p:nvPicPr>
                <p:cNvPr id="94" name="Freihand 93">
                  <a:extLst>
                    <a:ext uri="{FF2B5EF4-FFF2-40B4-BE49-F238E27FC236}">
                      <a16:creationId xmlns:a16="http://schemas.microsoft.com/office/drawing/2014/main" id="{AA6EC774-8C2F-FC5C-5160-2E3C91A3A6E8}"/>
                    </a:ext>
                  </a:extLst>
                </p:cNvPr>
                <p:cNvPicPr/>
                <p:nvPr/>
              </p:nvPicPr>
              <p:blipFill>
                <a:blip r:embed="rId153"/>
                <a:stretch>
                  <a:fillRect/>
                </a:stretch>
              </p:blipFill>
              <p:spPr>
                <a:xfrm>
                  <a:off x="3062749" y="5404222"/>
                  <a:ext cx="140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5E11F2DD-4FAA-52E1-341E-7CCA7BAAE58D}"/>
                    </a:ext>
                  </a:extLst>
                </p14:cNvPr>
                <p14:cNvContentPartPr/>
                <p14:nvPr/>
              </p14:nvContentPartPr>
              <p14:xfrm>
                <a:off x="3307909" y="5312062"/>
                <a:ext cx="132840" cy="314280"/>
              </p14:xfrm>
            </p:contentPart>
          </mc:Choice>
          <mc:Fallback>
            <p:pic>
              <p:nvPicPr>
                <p:cNvPr id="95" name="Freihand 94">
                  <a:extLst>
                    <a:ext uri="{FF2B5EF4-FFF2-40B4-BE49-F238E27FC236}">
                      <a16:creationId xmlns:a16="http://schemas.microsoft.com/office/drawing/2014/main" id="{5E11F2DD-4FAA-52E1-341E-7CCA7BAAE58D}"/>
                    </a:ext>
                  </a:extLst>
                </p:cNvPr>
                <p:cNvPicPr/>
                <p:nvPr/>
              </p:nvPicPr>
              <p:blipFill>
                <a:blip r:embed="rId155"/>
                <a:stretch>
                  <a:fillRect/>
                </a:stretch>
              </p:blipFill>
              <p:spPr>
                <a:xfrm>
                  <a:off x="3298909" y="5303422"/>
                  <a:ext cx="1504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F439EED2-EA08-B039-7DF0-EB4E188EFFB9}"/>
                    </a:ext>
                  </a:extLst>
                </p14:cNvPr>
                <p14:cNvContentPartPr/>
                <p14:nvPr/>
              </p14:nvContentPartPr>
              <p14:xfrm>
                <a:off x="3455869" y="5145742"/>
                <a:ext cx="98640" cy="332640"/>
              </p14:xfrm>
            </p:contentPart>
          </mc:Choice>
          <mc:Fallback>
            <p:pic>
              <p:nvPicPr>
                <p:cNvPr id="96" name="Freihand 95">
                  <a:extLst>
                    <a:ext uri="{FF2B5EF4-FFF2-40B4-BE49-F238E27FC236}">
                      <a16:creationId xmlns:a16="http://schemas.microsoft.com/office/drawing/2014/main" id="{F439EED2-EA08-B039-7DF0-EB4E188EFFB9}"/>
                    </a:ext>
                  </a:extLst>
                </p:cNvPr>
                <p:cNvPicPr/>
                <p:nvPr/>
              </p:nvPicPr>
              <p:blipFill>
                <a:blip r:embed="rId157"/>
                <a:stretch>
                  <a:fillRect/>
                </a:stretch>
              </p:blipFill>
              <p:spPr>
                <a:xfrm>
                  <a:off x="3446869" y="5137102"/>
                  <a:ext cx="1162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E024BF16-96ED-28B7-EE3C-103A8D7FFFA1}"/>
                    </a:ext>
                  </a:extLst>
                </p14:cNvPr>
                <p14:cNvContentPartPr/>
                <p14:nvPr/>
              </p14:nvContentPartPr>
              <p14:xfrm>
                <a:off x="3558109" y="5212342"/>
                <a:ext cx="134640" cy="237600"/>
              </p14:xfrm>
            </p:contentPart>
          </mc:Choice>
          <mc:Fallback>
            <p:pic>
              <p:nvPicPr>
                <p:cNvPr id="97" name="Freihand 96">
                  <a:extLst>
                    <a:ext uri="{FF2B5EF4-FFF2-40B4-BE49-F238E27FC236}">
                      <a16:creationId xmlns:a16="http://schemas.microsoft.com/office/drawing/2014/main" id="{E024BF16-96ED-28B7-EE3C-103A8D7FFFA1}"/>
                    </a:ext>
                  </a:extLst>
                </p:cNvPr>
                <p:cNvPicPr/>
                <p:nvPr/>
              </p:nvPicPr>
              <p:blipFill>
                <a:blip r:embed="rId159"/>
                <a:stretch>
                  <a:fillRect/>
                </a:stretch>
              </p:blipFill>
              <p:spPr>
                <a:xfrm>
                  <a:off x="3549469" y="5203342"/>
                  <a:ext cx="152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9D8F40A4-6125-79AE-E98F-799C525957B2}"/>
                    </a:ext>
                  </a:extLst>
                </p14:cNvPr>
                <p14:cNvContentPartPr/>
                <p14:nvPr/>
              </p14:nvContentPartPr>
              <p14:xfrm>
                <a:off x="3753229" y="5300542"/>
                <a:ext cx="138600" cy="6480"/>
              </p14:xfrm>
            </p:contentPart>
          </mc:Choice>
          <mc:Fallback>
            <p:pic>
              <p:nvPicPr>
                <p:cNvPr id="98" name="Freihand 97">
                  <a:extLst>
                    <a:ext uri="{FF2B5EF4-FFF2-40B4-BE49-F238E27FC236}">
                      <a16:creationId xmlns:a16="http://schemas.microsoft.com/office/drawing/2014/main" id="{9D8F40A4-6125-79AE-E98F-799C525957B2}"/>
                    </a:ext>
                  </a:extLst>
                </p:cNvPr>
                <p:cNvPicPr/>
                <p:nvPr/>
              </p:nvPicPr>
              <p:blipFill>
                <a:blip r:embed="rId161"/>
                <a:stretch>
                  <a:fillRect/>
                </a:stretch>
              </p:blipFill>
              <p:spPr>
                <a:xfrm>
                  <a:off x="3744229" y="5291542"/>
                  <a:ext cx="156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D600B098-5E33-8F35-44FF-3D0C5813F95B}"/>
                    </a:ext>
                  </a:extLst>
                </p14:cNvPr>
                <p14:cNvContentPartPr/>
                <p14:nvPr/>
              </p14:nvContentPartPr>
              <p14:xfrm>
                <a:off x="3774469" y="5346982"/>
                <a:ext cx="118440" cy="22680"/>
              </p14:xfrm>
            </p:contentPart>
          </mc:Choice>
          <mc:Fallback>
            <p:pic>
              <p:nvPicPr>
                <p:cNvPr id="99" name="Freihand 98">
                  <a:extLst>
                    <a:ext uri="{FF2B5EF4-FFF2-40B4-BE49-F238E27FC236}">
                      <a16:creationId xmlns:a16="http://schemas.microsoft.com/office/drawing/2014/main" id="{D600B098-5E33-8F35-44FF-3D0C5813F95B}"/>
                    </a:ext>
                  </a:extLst>
                </p:cNvPr>
                <p:cNvPicPr/>
                <p:nvPr/>
              </p:nvPicPr>
              <p:blipFill>
                <a:blip r:embed="rId163"/>
                <a:stretch>
                  <a:fillRect/>
                </a:stretch>
              </p:blipFill>
              <p:spPr>
                <a:xfrm>
                  <a:off x="3765469" y="5337982"/>
                  <a:ext cx="136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A0947703-4C2C-6464-5BFC-935FDB1CBF14}"/>
                    </a:ext>
                  </a:extLst>
                </p14:cNvPr>
                <p14:cNvContentPartPr/>
                <p14:nvPr/>
              </p14:nvContentPartPr>
              <p14:xfrm>
                <a:off x="3928549" y="5214862"/>
                <a:ext cx="87840" cy="184680"/>
              </p14:xfrm>
            </p:contentPart>
          </mc:Choice>
          <mc:Fallback>
            <p:pic>
              <p:nvPicPr>
                <p:cNvPr id="100" name="Freihand 99">
                  <a:extLst>
                    <a:ext uri="{FF2B5EF4-FFF2-40B4-BE49-F238E27FC236}">
                      <a16:creationId xmlns:a16="http://schemas.microsoft.com/office/drawing/2014/main" id="{A0947703-4C2C-6464-5BFC-935FDB1CBF14}"/>
                    </a:ext>
                  </a:extLst>
                </p:cNvPr>
                <p:cNvPicPr/>
                <p:nvPr/>
              </p:nvPicPr>
              <p:blipFill>
                <a:blip r:embed="rId165"/>
                <a:stretch>
                  <a:fillRect/>
                </a:stretch>
              </p:blipFill>
              <p:spPr>
                <a:xfrm>
                  <a:off x="3919909" y="5206222"/>
                  <a:ext cx="105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494338CE-5082-C995-EDE7-22E70E95095B}"/>
                    </a:ext>
                  </a:extLst>
                </p14:cNvPr>
                <p14:cNvContentPartPr/>
                <p14:nvPr/>
              </p14:nvContentPartPr>
              <p14:xfrm>
                <a:off x="4005949" y="5106502"/>
                <a:ext cx="88560" cy="406800"/>
              </p14:xfrm>
            </p:contentPart>
          </mc:Choice>
          <mc:Fallback>
            <p:pic>
              <p:nvPicPr>
                <p:cNvPr id="101" name="Freihand 100">
                  <a:extLst>
                    <a:ext uri="{FF2B5EF4-FFF2-40B4-BE49-F238E27FC236}">
                      <a16:creationId xmlns:a16="http://schemas.microsoft.com/office/drawing/2014/main" id="{494338CE-5082-C995-EDE7-22E70E95095B}"/>
                    </a:ext>
                  </a:extLst>
                </p:cNvPr>
                <p:cNvPicPr/>
                <p:nvPr/>
              </p:nvPicPr>
              <p:blipFill>
                <a:blip r:embed="rId167"/>
                <a:stretch>
                  <a:fillRect/>
                </a:stretch>
              </p:blipFill>
              <p:spPr>
                <a:xfrm>
                  <a:off x="3997309" y="5097862"/>
                  <a:ext cx="1062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870E3BB5-990B-674F-C209-21184B1771F8}"/>
                    </a:ext>
                  </a:extLst>
                </p14:cNvPr>
                <p14:cNvContentPartPr/>
                <p14:nvPr/>
              </p14:nvContentPartPr>
              <p14:xfrm>
                <a:off x="2016229" y="5881942"/>
                <a:ext cx="23400" cy="154800"/>
              </p14:xfrm>
            </p:contentPart>
          </mc:Choice>
          <mc:Fallback>
            <p:pic>
              <p:nvPicPr>
                <p:cNvPr id="103" name="Freihand 102">
                  <a:extLst>
                    <a:ext uri="{FF2B5EF4-FFF2-40B4-BE49-F238E27FC236}">
                      <a16:creationId xmlns:a16="http://schemas.microsoft.com/office/drawing/2014/main" id="{870E3BB5-990B-674F-C209-21184B1771F8}"/>
                    </a:ext>
                  </a:extLst>
                </p:cNvPr>
                <p:cNvPicPr/>
                <p:nvPr/>
              </p:nvPicPr>
              <p:blipFill>
                <a:blip r:embed="rId169"/>
                <a:stretch>
                  <a:fillRect/>
                </a:stretch>
              </p:blipFill>
              <p:spPr>
                <a:xfrm>
                  <a:off x="2007589" y="5873302"/>
                  <a:ext cx="41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DE75F620-9EF5-F09F-8900-CF78A7952A37}"/>
                    </a:ext>
                  </a:extLst>
                </p14:cNvPr>
                <p14:cNvContentPartPr/>
                <p14:nvPr/>
              </p14:nvContentPartPr>
              <p14:xfrm>
                <a:off x="1947109" y="5936662"/>
                <a:ext cx="131040" cy="45360"/>
              </p14:xfrm>
            </p:contentPart>
          </mc:Choice>
          <mc:Fallback>
            <p:pic>
              <p:nvPicPr>
                <p:cNvPr id="104" name="Freihand 103">
                  <a:extLst>
                    <a:ext uri="{FF2B5EF4-FFF2-40B4-BE49-F238E27FC236}">
                      <a16:creationId xmlns:a16="http://schemas.microsoft.com/office/drawing/2014/main" id="{DE75F620-9EF5-F09F-8900-CF78A7952A37}"/>
                    </a:ext>
                  </a:extLst>
                </p:cNvPr>
                <p:cNvPicPr/>
                <p:nvPr/>
              </p:nvPicPr>
              <p:blipFill>
                <a:blip r:embed="rId171"/>
                <a:stretch>
                  <a:fillRect/>
                </a:stretch>
              </p:blipFill>
              <p:spPr>
                <a:xfrm>
                  <a:off x="1938469" y="5928022"/>
                  <a:ext cx="148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F7D5981D-A93D-ED3D-667A-6EF666E0F99B}"/>
                    </a:ext>
                  </a:extLst>
                </p14:cNvPr>
                <p14:cNvContentPartPr/>
                <p14:nvPr/>
              </p14:nvContentPartPr>
              <p14:xfrm>
                <a:off x="2167429" y="5840182"/>
                <a:ext cx="129600" cy="272520"/>
              </p14:xfrm>
            </p:contentPart>
          </mc:Choice>
          <mc:Fallback>
            <p:pic>
              <p:nvPicPr>
                <p:cNvPr id="105" name="Freihand 104">
                  <a:extLst>
                    <a:ext uri="{FF2B5EF4-FFF2-40B4-BE49-F238E27FC236}">
                      <a16:creationId xmlns:a16="http://schemas.microsoft.com/office/drawing/2014/main" id="{F7D5981D-A93D-ED3D-667A-6EF666E0F99B}"/>
                    </a:ext>
                  </a:extLst>
                </p:cNvPr>
                <p:cNvPicPr/>
                <p:nvPr/>
              </p:nvPicPr>
              <p:blipFill>
                <a:blip r:embed="rId173"/>
                <a:stretch>
                  <a:fillRect/>
                </a:stretch>
              </p:blipFill>
              <p:spPr>
                <a:xfrm>
                  <a:off x="2158789" y="5831542"/>
                  <a:ext cx="1472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773A033D-116E-CC4F-0615-213CE1F89EF2}"/>
                    </a:ext>
                  </a:extLst>
                </p14:cNvPr>
                <p14:cNvContentPartPr/>
                <p14:nvPr/>
              </p14:nvContentPartPr>
              <p14:xfrm>
                <a:off x="2340589" y="5756302"/>
                <a:ext cx="227160" cy="241560"/>
              </p14:xfrm>
            </p:contentPart>
          </mc:Choice>
          <mc:Fallback>
            <p:pic>
              <p:nvPicPr>
                <p:cNvPr id="106" name="Freihand 105">
                  <a:extLst>
                    <a:ext uri="{FF2B5EF4-FFF2-40B4-BE49-F238E27FC236}">
                      <a16:creationId xmlns:a16="http://schemas.microsoft.com/office/drawing/2014/main" id="{773A033D-116E-CC4F-0615-213CE1F89EF2}"/>
                    </a:ext>
                  </a:extLst>
                </p:cNvPr>
                <p:cNvPicPr/>
                <p:nvPr/>
              </p:nvPicPr>
              <p:blipFill>
                <a:blip r:embed="rId175"/>
                <a:stretch>
                  <a:fillRect/>
                </a:stretch>
              </p:blipFill>
              <p:spPr>
                <a:xfrm>
                  <a:off x="2331589" y="5747302"/>
                  <a:ext cx="244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5FAED89E-6760-58D2-8E2E-18801D0074D1}"/>
                    </a:ext>
                  </a:extLst>
                </p14:cNvPr>
                <p14:cNvContentPartPr/>
                <p14:nvPr/>
              </p14:nvContentPartPr>
              <p14:xfrm>
                <a:off x="2483509" y="5823622"/>
                <a:ext cx="237600" cy="87480"/>
              </p14:xfrm>
            </p:contentPart>
          </mc:Choice>
          <mc:Fallback>
            <p:pic>
              <p:nvPicPr>
                <p:cNvPr id="107" name="Freihand 106">
                  <a:extLst>
                    <a:ext uri="{FF2B5EF4-FFF2-40B4-BE49-F238E27FC236}">
                      <a16:creationId xmlns:a16="http://schemas.microsoft.com/office/drawing/2014/main" id="{5FAED89E-6760-58D2-8E2E-18801D0074D1}"/>
                    </a:ext>
                  </a:extLst>
                </p:cNvPr>
                <p:cNvPicPr/>
                <p:nvPr/>
              </p:nvPicPr>
              <p:blipFill>
                <a:blip r:embed="rId177"/>
                <a:stretch>
                  <a:fillRect/>
                </a:stretch>
              </p:blipFill>
              <p:spPr>
                <a:xfrm>
                  <a:off x="2474509" y="5814982"/>
                  <a:ext cx="255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8C4FDEA9-7BB6-78FB-AEE2-6393923B0368}"/>
                    </a:ext>
                  </a:extLst>
                </p14:cNvPr>
                <p14:cNvContentPartPr/>
                <p14:nvPr/>
              </p14:nvContentPartPr>
              <p14:xfrm>
                <a:off x="2673229" y="5916142"/>
                <a:ext cx="77760" cy="42840"/>
              </p14:xfrm>
            </p:contentPart>
          </mc:Choice>
          <mc:Fallback>
            <p:pic>
              <p:nvPicPr>
                <p:cNvPr id="108" name="Freihand 107">
                  <a:extLst>
                    <a:ext uri="{FF2B5EF4-FFF2-40B4-BE49-F238E27FC236}">
                      <a16:creationId xmlns:a16="http://schemas.microsoft.com/office/drawing/2014/main" id="{8C4FDEA9-7BB6-78FB-AEE2-6393923B0368}"/>
                    </a:ext>
                  </a:extLst>
                </p:cNvPr>
                <p:cNvPicPr/>
                <p:nvPr/>
              </p:nvPicPr>
              <p:blipFill>
                <a:blip r:embed="rId179"/>
                <a:stretch>
                  <a:fillRect/>
                </a:stretch>
              </p:blipFill>
              <p:spPr>
                <a:xfrm>
                  <a:off x="2664229" y="5907142"/>
                  <a:ext cx="95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F0AFB303-70C5-7BA7-7634-9C42185FC3CE}"/>
                    </a:ext>
                  </a:extLst>
                </p14:cNvPr>
                <p14:cNvContentPartPr/>
                <p14:nvPr/>
              </p14:nvContentPartPr>
              <p14:xfrm>
                <a:off x="2802829" y="5706622"/>
                <a:ext cx="240120" cy="329400"/>
              </p14:xfrm>
            </p:contentPart>
          </mc:Choice>
          <mc:Fallback>
            <p:pic>
              <p:nvPicPr>
                <p:cNvPr id="109" name="Freihand 108">
                  <a:extLst>
                    <a:ext uri="{FF2B5EF4-FFF2-40B4-BE49-F238E27FC236}">
                      <a16:creationId xmlns:a16="http://schemas.microsoft.com/office/drawing/2014/main" id="{F0AFB303-70C5-7BA7-7634-9C42185FC3CE}"/>
                    </a:ext>
                  </a:extLst>
                </p:cNvPr>
                <p:cNvPicPr/>
                <p:nvPr/>
              </p:nvPicPr>
              <p:blipFill>
                <a:blip r:embed="rId181"/>
                <a:stretch>
                  <a:fillRect/>
                </a:stretch>
              </p:blipFill>
              <p:spPr>
                <a:xfrm>
                  <a:off x="2793829" y="5697622"/>
                  <a:ext cx="2577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DB175D8C-0D1A-B5CC-CD5A-20DBC8C7696F}"/>
                    </a:ext>
                  </a:extLst>
                </p14:cNvPr>
                <p14:cNvContentPartPr/>
                <p14:nvPr/>
              </p14:nvContentPartPr>
              <p14:xfrm>
                <a:off x="3259309" y="5810662"/>
                <a:ext cx="23760" cy="135000"/>
              </p14:xfrm>
            </p:contentPart>
          </mc:Choice>
          <mc:Fallback>
            <p:pic>
              <p:nvPicPr>
                <p:cNvPr id="110" name="Freihand 109">
                  <a:extLst>
                    <a:ext uri="{FF2B5EF4-FFF2-40B4-BE49-F238E27FC236}">
                      <a16:creationId xmlns:a16="http://schemas.microsoft.com/office/drawing/2014/main" id="{DB175D8C-0D1A-B5CC-CD5A-20DBC8C7696F}"/>
                    </a:ext>
                  </a:extLst>
                </p:cNvPr>
                <p:cNvPicPr/>
                <p:nvPr/>
              </p:nvPicPr>
              <p:blipFill>
                <a:blip r:embed="rId183"/>
                <a:stretch>
                  <a:fillRect/>
                </a:stretch>
              </p:blipFill>
              <p:spPr>
                <a:xfrm>
                  <a:off x="3250669" y="5802022"/>
                  <a:ext cx="41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32059D93-6402-DD56-9738-E031A5745F92}"/>
                    </a:ext>
                  </a:extLst>
                </p14:cNvPr>
                <p14:cNvContentPartPr/>
                <p14:nvPr/>
              </p14:nvContentPartPr>
              <p14:xfrm>
                <a:off x="3219709" y="5836222"/>
                <a:ext cx="115560" cy="42120"/>
              </p14:xfrm>
            </p:contentPart>
          </mc:Choice>
          <mc:Fallback>
            <p:pic>
              <p:nvPicPr>
                <p:cNvPr id="111" name="Freihand 110">
                  <a:extLst>
                    <a:ext uri="{FF2B5EF4-FFF2-40B4-BE49-F238E27FC236}">
                      <a16:creationId xmlns:a16="http://schemas.microsoft.com/office/drawing/2014/main" id="{32059D93-6402-DD56-9738-E031A5745F92}"/>
                    </a:ext>
                  </a:extLst>
                </p:cNvPr>
                <p:cNvPicPr/>
                <p:nvPr/>
              </p:nvPicPr>
              <p:blipFill>
                <a:blip r:embed="rId185"/>
                <a:stretch>
                  <a:fillRect/>
                </a:stretch>
              </p:blipFill>
              <p:spPr>
                <a:xfrm>
                  <a:off x="3210709" y="5827222"/>
                  <a:ext cx="133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D2707B92-0ADA-3672-98F1-0744579D439F}"/>
                    </a:ext>
                  </a:extLst>
                </p14:cNvPr>
                <p14:cNvContentPartPr/>
                <p14:nvPr/>
              </p14:nvContentPartPr>
              <p14:xfrm>
                <a:off x="3461989" y="5689702"/>
                <a:ext cx="142200" cy="314640"/>
              </p14:xfrm>
            </p:contentPart>
          </mc:Choice>
          <mc:Fallback>
            <p:pic>
              <p:nvPicPr>
                <p:cNvPr id="112" name="Freihand 111">
                  <a:extLst>
                    <a:ext uri="{FF2B5EF4-FFF2-40B4-BE49-F238E27FC236}">
                      <a16:creationId xmlns:a16="http://schemas.microsoft.com/office/drawing/2014/main" id="{D2707B92-0ADA-3672-98F1-0744579D439F}"/>
                    </a:ext>
                  </a:extLst>
                </p:cNvPr>
                <p:cNvPicPr/>
                <p:nvPr/>
              </p:nvPicPr>
              <p:blipFill>
                <a:blip r:embed="rId187"/>
                <a:stretch>
                  <a:fillRect/>
                </a:stretch>
              </p:blipFill>
              <p:spPr>
                <a:xfrm>
                  <a:off x="3453349" y="5680702"/>
                  <a:ext cx="1598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05DD3300-B847-1383-51D6-E5E0DE7BFE45}"/>
                    </a:ext>
                  </a:extLst>
                </p14:cNvPr>
                <p14:cNvContentPartPr/>
                <p14:nvPr/>
              </p14:nvContentPartPr>
              <p14:xfrm>
                <a:off x="3629389" y="5593582"/>
                <a:ext cx="68760" cy="282240"/>
              </p14:xfrm>
            </p:contentPart>
          </mc:Choice>
          <mc:Fallback>
            <p:pic>
              <p:nvPicPr>
                <p:cNvPr id="113" name="Freihand 112">
                  <a:extLst>
                    <a:ext uri="{FF2B5EF4-FFF2-40B4-BE49-F238E27FC236}">
                      <a16:creationId xmlns:a16="http://schemas.microsoft.com/office/drawing/2014/main" id="{05DD3300-B847-1383-51D6-E5E0DE7BFE45}"/>
                    </a:ext>
                  </a:extLst>
                </p:cNvPr>
                <p:cNvPicPr/>
                <p:nvPr/>
              </p:nvPicPr>
              <p:blipFill>
                <a:blip r:embed="rId189"/>
                <a:stretch>
                  <a:fillRect/>
                </a:stretch>
              </p:blipFill>
              <p:spPr>
                <a:xfrm>
                  <a:off x="3620749" y="5584942"/>
                  <a:ext cx="864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D70E266B-1F42-B3FE-91DE-C10AAEBA1B7F}"/>
                    </a:ext>
                  </a:extLst>
                </p14:cNvPr>
                <p14:cNvContentPartPr/>
                <p14:nvPr/>
              </p14:nvContentPartPr>
              <p14:xfrm>
                <a:off x="3744229" y="5621662"/>
                <a:ext cx="127800" cy="248040"/>
              </p14:xfrm>
            </p:contentPart>
          </mc:Choice>
          <mc:Fallback>
            <p:pic>
              <p:nvPicPr>
                <p:cNvPr id="114" name="Freihand 113">
                  <a:extLst>
                    <a:ext uri="{FF2B5EF4-FFF2-40B4-BE49-F238E27FC236}">
                      <a16:creationId xmlns:a16="http://schemas.microsoft.com/office/drawing/2014/main" id="{D70E266B-1F42-B3FE-91DE-C10AAEBA1B7F}"/>
                    </a:ext>
                  </a:extLst>
                </p:cNvPr>
                <p:cNvPicPr/>
                <p:nvPr/>
              </p:nvPicPr>
              <p:blipFill>
                <a:blip r:embed="rId191"/>
                <a:stretch>
                  <a:fillRect/>
                </a:stretch>
              </p:blipFill>
              <p:spPr>
                <a:xfrm>
                  <a:off x="3735589" y="5612662"/>
                  <a:ext cx="1454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37F2749D-D7CB-6185-4C4C-5CDB7ADA8DCA}"/>
                    </a:ext>
                  </a:extLst>
                </p14:cNvPr>
                <p14:cNvContentPartPr/>
                <p14:nvPr/>
              </p14:nvContentPartPr>
              <p14:xfrm>
                <a:off x="3936829" y="5694382"/>
                <a:ext cx="146880" cy="28800"/>
              </p14:xfrm>
            </p:contentPart>
          </mc:Choice>
          <mc:Fallback>
            <p:pic>
              <p:nvPicPr>
                <p:cNvPr id="115" name="Freihand 114">
                  <a:extLst>
                    <a:ext uri="{FF2B5EF4-FFF2-40B4-BE49-F238E27FC236}">
                      <a16:creationId xmlns:a16="http://schemas.microsoft.com/office/drawing/2014/main" id="{37F2749D-D7CB-6185-4C4C-5CDB7ADA8DCA}"/>
                    </a:ext>
                  </a:extLst>
                </p:cNvPr>
                <p:cNvPicPr/>
                <p:nvPr/>
              </p:nvPicPr>
              <p:blipFill>
                <a:blip r:embed="rId193"/>
                <a:stretch>
                  <a:fillRect/>
                </a:stretch>
              </p:blipFill>
              <p:spPr>
                <a:xfrm>
                  <a:off x="3928189" y="5685382"/>
                  <a:ext cx="164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6" name="Freihand 115">
                  <a:extLst>
                    <a:ext uri="{FF2B5EF4-FFF2-40B4-BE49-F238E27FC236}">
                      <a16:creationId xmlns:a16="http://schemas.microsoft.com/office/drawing/2014/main" id="{22534AB2-ED6C-3FB1-E806-2A2713F676E6}"/>
                    </a:ext>
                  </a:extLst>
                </p14:cNvPr>
                <p14:cNvContentPartPr/>
                <p14:nvPr/>
              </p14:nvContentPartPr>
              <p14:xfrm>
                <a:off x="3964189" y="5561182"/>
                <a:ext cx="233640" cy="230040"/>
              </p14:xfrm>
            </p:contentPart>
          </mc:Choice>
          <mc:Fallback>
            <p:pic>
              <p:nvPicPr>
                <p:cNvPr id="116" name="Freihand 115">
                  <a:extLst>
                    <a:ext uri="{FF2B5EF4-FFF2-40B4-BE49-F238E27FC236}">
                      <a16:creationId xmlns:a16="http://schemas.microsoft.com/office/drawing/2014/main" id="{22534AB2-ED6C-3FB1-E806-2A2713F676E6}"/>
                    </a:ext>
                  </a:extLst>
                </p:cNvPr>
                <p:cNvPicPr/>
                <p:nvPr/>
              </p:nvPicPr>
              <p:blipFill>
                <a:blip r:embed="rId195"/>
                <a:stretch>
                  <a:fillRect/>
                </a:stretch>
              </p:blipFill>
              <p:spPr>
                <a:xfrm>
                  <a:off x="3955549" y="5552182"/>
                  <a:ext cx="251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61F1AFD6-C556-753B-E465-2F383F97E392}"/>
                    </a:ext>
                  </a:extLst>
                </p14:cNvPr>
                <p14:cNvContentPartPr/>
                <p14:nvPr/>
              </p14:nvContentPartPr>
              <p14:xfrm>
                <a:off x="4185589" y="5539582"/>
                <a:ext cx="157680" cy="397800"/>
              </p14:xfrm>
            </p:contentPart>
          </mc:Choice>
          <mc:Fallback>
            <p:pic>
              <p:nvPicPr>
                <p:cNvPr id="117" name="Freihand 116">
                  <a:extLst>
                    <a:ext uri="{FF2B5EF4-FFF2-40B4-BE49-F238E27FC236}">
                      <a16:creationId xmlns:a16="http://schemas.microsoft.com/office/drawing/2014/main" id="{61F1AFD6-C556-753B-E465-2F383F97E392}"/>
                    </a:ext>
                  </a:extLst>
                </p:cNvPr>
                <p:cNvPicPr/>
                <p:nvPr/>
              </p:nvPicPr>
              <p:blipFill>
                <a:blip r:embed="rId197"/>
                <a:stretch>
                  <a:fillRect/>
                </a:stretch>
              </p:blipFill>
              <p:spPr>
                <a:xfrm>
                  <a:off x="4176589" y="5530582"/>
                  <a:ext cx="17532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54676024-2097-85CA-B94C-EE4A234597B9}"/>
                    </a:ext>
                  </a:extLst>
                </p14:cNvPr>
                <p14:cNvContentPartPr/>
                <p14:nvPr/>
              </p14:nvContentPartPr>
              <p14:xfrm>
                <a:off x="1718509" y="6301342"/>
                <a:ext cx="206280" cy="54000"/>
              </p14:xfrm>
            </p:contentPart>
          </mc:Choice>
          <mc:Fallback>
            <p:pic>
              <p:nvPicPr>
                <p:cNvPr id="119" name="Freihand 118">
                  <a:extLst>
                    <a:ext uri="{FF2B5EF4-FFF2-40B4-BE49-F238E27FC236}">
                      <a16:creationId xmlns:a16="http://schemas.microsoft.com/office/drawing/2014/main" id="{54676024-2097-85CA-B94C-EE4A234597B9}"/>
                    </a:ext>
                  </a:extLst>
                </p:cNvPr>
                <p:cNvPicPr/>
                <p:nvPr/>
              </p:nvPicPr>
              <p:blipFill>
                <a:blip r:embed="rId199"/>
                <a:stretch>
                  <a:fillRect/>
                </a:stretch>
              </p:blipFill>
              <p:spPr>
                <a:xfrm>
                  <a:off x="1709869" y="6292702"/>
                  <a:ext cx="223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C5453AA0-82EF-6B3E-9D58-F75B8DE55AA1}"/>
                    </a:ext>
                  </a:extLst>
                </p14:cNvPr>
                <p14:cNvContentPartPr/>
                <p14:nvPr/>
              </p14:nvContentPartPr>
              <p14:xfrm>
                <a:off x="1785109" y="6423382"/>
                <a:ext cx="168120" cy="5400"/>
              </p14:xfrm>
            </p:contentPart>
          </mc:Choice>
          <mc:Fallback>
            <p:pic>
              <p:nvPicPr>
                <p:cNvPr id="120" name="Freihand 119">
                  <a:extLst>
                    <a:ext uri="{FF2B5EF4-FFF2-40B4-BE49-F238E27FC236}">
                      <a16:creationId xmlns:a16="http://schemas.microsoft.com/office/drawing/2014/main" id="{C5453AA0-82EF-6B3E-9D58-F75B8DE55AA1}"/>
                    </a:ext>
                  </a:extLst>
                </p:cNvPr>
                <p:cNvPicPr/>
                <p:nvPr/>
              </p:nvPicPr>
              <p:blipFill>
                <a:blip r:embed="rId201"/>
                <a:stretch>
                  <a:fillRect/>
                </a:stretch>
              </p:blipFill>
              <p:spPr>
                <a:xfrm>
                  <a:off x="1776469" y="6414382"/>
                  <a:ext cx="185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0A3C1052-8656-9D31-5803-38D6416B8132}"/>
                    </a:ext>
                  </a:extLst>
                </p14:cNvPr>
                <p14:cNvContentPartPr/>
                <p14:nvPr/>
              </p14:nvContentPartPr>
              <p14:xfrm>
                <a:off x="2243389" y="6191182"/>
                <a:ext cx="85320" cy="178200"/>
              </p14:xfrm>
            </p:contentPart>
          </mc:Choice>
          <mc:Fallback>
            <p:pic>
              <p:nvPicPr>
                <p:cNvPr id="122" name="Freihand 121">
                  <a:extLst>
                    <a:ext uri="{FF2B5EF4-FFF2-40B4-BE49-F238E27FC236}">
                      <a16:creationId xmlns:a16="http://schemas.microsoft.com/office/drawing/2014/main" id="{0A3C1052-8656-9D31-5803-38D6416B8132}"/>
                    </a:ext>
                  </a:extLst>
                </p:cNvPr>
                <p:cNvPicPr/>
                <p:nvPr/>
              </p:nvPicPr>
              <p:blipFill>
                <a:blip r:embed="rId203"/>
                <a:stretch>
                  <a:fillRect/>
                </a:stretch>
              </p:blipFill>
              <p:spPr>
                <a:xfrm>
                  <a:off x="2234749" y="6182542"/>
                  <a:ext cx="102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01CC62C5-38EC-EFD1-441C-27EEE1B9389A}"/>
                    </a:ext>
                  </a:extLst>
                </p14:cNvPr>
                <p14:cNvContentPartPr/>
                <p14:nvPr/>
              </p14:nvContentPartPr>
              <p14:xfrm>
                <a:off x="2329429" y="6232942"/>
                <a:ext cx="224280" cy="185040"/>
              </p14:xfrm>
            </p:contentPart>
          </mc:Choice>
          <mc:Fallback>
            <p:pic>
              <p:nvPicPr>
                <p:cNvPr id="123" name="Freihand 122">
                  <a:extLst>
                    <a:ext uri="{FF2B5EF4-FFF2-40B4-BE49-F238E27FC236}">
                      <a16:creationId xmlns:a16="http://schemas.microsoft.com/office/drawing/2014/main" id="{01CC62C5-38EC-EFD1-441C-27EEE1B9389A}"/>
                    </a:ext>
                  </a:extLst>
                </p:cNvPr>
                <p:cNvPicPr/>
                <p:nvPr/>
              </p:nvPicPr>
              <p:blipFill>
                <a:blip r:embed="rId205"/>
                <a:stretch>
                  <a:fillRect/>
                </a:stretch>
              </p:blipFill>
              <p:spPr>
                <a:xfrm>
                  <a:off x="2320789" y="6223942"/>
                  <a:ext cx="241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5B759BD6-2803-166D-7557-CB6B1CA2455D}"/>
                    </a:ext>
                  </a:extLst>
                </p14:cNvPr>
                <p14:cNvContentPartPr/>
                <p14:nvPr/>
              </p14:nvContentPartPr>
              <p14:xfrm>
                <a:off x="2760349" y="6063022"/>
                <a:ext cx="117360" cy="250560"/>
              </p14:xfrm>
            </p:contentPart>
          </mc:Choice>
          <mc:Fallback>
            <p:pic>
              <p:nvPicPr>
                <p:cNvPr id="124" name="Freihand 123">
                  <a:extLst>
                    <a:ext uri="{FF2B5EF4-FFF2-40B4-BE49-F238E27FC236}">
                      <a16:creationId xmlns:a16="http://schemas.microsoft.com/office/drawing/2014/main" id="{5B759BD6-2803-166D-7557-CB6B1CA2455D}"/>
                    </a:ext>
                  </a:extLst>
                </p:cNvPr>
                <p:cNvPicPr/>
                <p:nvPr/>
              </p:nvPicPr>
              <p:blipFill>
                <a:blip r:embed="rId207"/>
                <a:stretch>
                  <a:fillRect/>
                </a:stretch>
              </p:blipFill>
              <p:spPr>
                <a:xfrm>
                  <a:off x="2751709" y="6054022"/>
                  <a:ext cx="1350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Freihand 124">
                  <a:extLst>
                    <a:ext uri="{FF2B5EF4-FFF2-40B4-BE49-F238E27FC236}">
                      <a16:creationId xmlns:a16="http://schemas.microsoft.com/office/drawing/2014/main" id="{9CC8A1B6-BB85-129E-61E9-DD03D3C75603}"/>
                    </a:ext>
                  </a:extLst>
                </p14:cNvPr>
                <p14:cNvContentPartPr/>
                <p14:nvPr/>
              </p14:nvContentPartPr>
              <p14:xfrm>
                <a:off x="2764669" y="6288742"/>
                <a:ext cx="170640" cy="62280"/>
              </p14:xfrm>
            </p:contentPart>
          </mc:Choice>
          <mc:Fallback>
            <p:pic>
              <p:nvPicPr>
                <p:cNvPr id="125" name="Freihand 124">
                  <a:extLst>
                    <a:ext uri="{FF2B5EF4-FFF2-40B4-BE49-F238E27FC236}">
                      <a16:creationId xmlns:a16="http://schemas.microsoft.com/office/drawing/2014/main" id="{9CC8A1B6-BB85-129E-61E9-DD03D3C75603}"/>
                    </a:ext>
                  </a:extLst>
                </p:cNvPr>
                <p:cNvPicPr/>
                <p:nvPr/>
              </p:nvPicPr>
              <p:blipFill>
                <a:blip r:embed="rId209"/>
                <a:stretch>
                  <a:fillRect/>
                </a:stretch>
              </p:blipFill>
              <p:spPr>
                <a:xfrm>
                  <a:off x="2755669" y="6279742"/>
                  <a:ext cx="188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Freihand 125">
                  <a:extLst>
                    <a:ext uri="{FF2B5EF4-FFF2-40B4-BE49-F238E27FC236}">
                      <a16:creationId xmlns:a16="http://schemas.microsoft.com/office/drawing/2014/main" id="{BB34C109-EF80-8864-8224-48DCE5D5A9DD}"/>
                    </a:ext>
                  </a:extLst>
                </p14:cNvPr>
                <p14:cNvContentPartPr/>
                <p14:nvPr/>
              </p14:nvContentPartPr>
              <p14:xfrm>
                <a:off x="2861149" y="6347422"/>
                <a:ext cx="140400" cy="185400"/>
              </p14:xfrm>
            </p:contentPart>
          </mc:Choice>
          <mc:Fallback>
            <p:pic>
              <p:nvPicPr>
                <p:cNvPr id="126" name="Freihand 125">
                  <a:extLst>
                    <a:ext uri="{FF2B5EF4-FFF2-40B4-BE49-F238E27FC236}">
                      <a16:creationId xmlns:a16="http://schemas.microsoft.com/office/drawing/2014/main" id="{BB34C109-EF80-8864-8224-48DCE5D5A9DD}"/>
                    </a:ext>
                  </a:extLst>
                </p:cNvPr>
                <p:cNvPicPr/>
                <p:nvPr/>
              </p:nvPicPr>
              <p:blipFill>
                <a:blip r:embed="rId211"/>
                <a:stretch>
                  <a:fillRect/>
                </a:stretch>
              </p:blipFill>
              <p:spPr>
                <a:xfrm>
                  <a:off x="2852149" y="6338422"/>
                  <a:ext cx="158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Freihand 126">
                  <a:extLst>
                    <a:ext uri="{FF2B5EF4-FFF2-40B4-BE49-F238E27FC236}">
                      <a16:creationId xmlns:a16="http://schemas.microsoft.com/office/drawing/2014/main" id="{776A3519-0635-5386-947D-BE1313B87E7A}"/>
                    </a:ext>
                  </a:extLst>
                </p14:cNvPr>
                <p14:cNvContentPartPr/>
                <p14:nvPr/>
              </p14:nvContentPartPr>
              <p14:xfrm>
                <a:off x="3184429" y="6228262"/>
                <a:ext cx="232560" cy="124200"/>
              </p14:xfrm>
            </p:contentPart>
          </mc:Choice>
          <mc:Fallback>
            <p:pic>
              <p:nvPicPr>
                <p:cNvPr id="127" name="Freihand 126">
                  <a:extLst>
                    <a:ext uri="{FF2B5EF4-FFF2-40B4-BE49-F238E27FC236}">
                      <a16:creationId xmlns:a16="http://schemas.microsoft.com/office/drawing/2014/main" id="{776A3519-0635-5386-947D-BE1313B87E7A}"/>
                    </a:ext>
                  </a:extLst>
                </p:cNvPr>
                <p:cNvPicPr/>
                <p:nvPr/>
              </p:nvPicPr>
              <p:blipFill>
                <a:blip r:embed="rId213"/>
                <a:stretch>
                  <a:fillRect/>
                </a:stretch>
              </p:blipFill>
              <p:spPr>
                <a:xfrm>
                  <a:off x="3175789" y="6219262"/>
                  <a:ext cx="250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8" name="Freihand 127">
                  <a:extLst>
                    <a:ext uri="{FF2B5EF4-FFF2-40B4-BE49-F238E27FC236}">
                      <a16:creationId xmlns:a16="http://schemas.microsoft.com/office/drawing/2014/main" id="{3A2E11DC-B4D3-E345-AC8C-0216EAC96686}"/>
                    </a:ext>
                  </a:extLst>
                </p14:cNvPr>
                <p14:cNvContentPartPr/>
                <p14:nvPr/>
              </p14:nvContentPartPr>
              <p14:xfrm>
                <a:off x="3554149" y="5975542"/>
                <a:ext cx="164880" cy="207000"/>
              </p14:xfrm>
            </p:contentPart>
          </mc:Choice>
          <mc:Fallback>
            <p:pic>
              <p:nvPicPr>
                <p:cNvPr id="128" name="Freihand 127">
                  <a:extLst>
                    <a:ext uri="{FF2B5EF4-FFF2-40B4-BE49-F238E27FC236}">
                      <a16:creationId xmlns:a16="http://schemas.microsoft.com/office/drawing/2014/main" id="{3A2E11DC-B4D3-E345-AC8C-0216EAC96686}"/>
                    </a:ext>
                  </a:extLst>
                </p:cNvPr>
                <p:cNvPicPr/>
                <p:nvPr/>
              </p:nvPicPr>
              <p:blipFill>
                <a:blip r:embed="rId215"/>
                <a:stretch>
                  <a:fillRect/>
                </a:stretch>
              </p:blipFill>
              <p:spPr>
                <a:xfrm>
                  <a:off x="3545149" y="5966542"/>
                  <a:ext cx="182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E4F9A519-BDC1-E3A8-15A5-49639BE7107D}"/>
                    </a:ext>
                  </a:extLst>
                </p14:cNvPr>
                <p14:cNvContentPartPr/>
                <p14:nvPr/>
              </p14:nvContentPartPr>
              <p14:xfrm>
                <a:off x="3595909" y="6173542"/>
                <a:ext cx="223200" cy="90000"/>
              </p14:xfrm>
            </p:contentPart>
          </mc:Choice>
          <mc:Fallback>
            <p:pic>
              <p:nvPicPr>
                <p:cNvPr id="129" name="Freihand 128">
                  <a:extLst>
                    <a:ext uri="{FF2B5EF4-FFF2-40B4-BE49-F238E27FC236}">
                      <a16:creationId xmlns:a16="http://schemas.microsoft.com/office/drawing/2014/main" id="{E4F9A519-BDC1-E3A8-15A5-49639BE7107D}"/>
                    </a:ext>
                  </a:extLst>
                </p:cNvPr>
                <p:cNvPicPr/>
                <p:nvPr/>
              </p:nvPicPr>
              <p:blipFill>
                <a:blip r:embed="rId217"/>
                <a:stretch>
                  <a:fillRect/>
                </a:stretch>
              </p:blipFill>
              <p:spPr>
                <a:xfrm>
                  <a:off x="3586909" y="6164542"/>
                  <a:ext cx="240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0EF61DF9-FC90-9CAB-CBEC-33E8E660F6D8}"/>
                    </a:ext>
                  </a:extLst>
                </p14:cNvPr>
                <p14:cNvContentPartPr/>
                <p14:nvPr/>
              </p14:nvContentPartPr>
              <p14:xfrm>
                <a:off x="3663229" y="6272182"/>
                <a:ext cx="204840" cy="257040"/>
              </p14:xfrm>
            </p:contentPart>
          </mc:Choice>
          <mc:Fallback>
            <p:pic>
              <p:nvPicPr>
                <p:cNvPr id="130" name="Freihand 129">
                  <a:extLst>
                    <a:ext uri="{FF2B5EF4-FFF2-40B4-BE49-F238E27FC236}">
                      <a16:creationId xmlns:a16="http://schemas.microsoft.com/office/drawing/2014/main" id="{0EF61DF9-FC90-9CAB-CBEC-33E8E660F6D8}"/>
                    </a:ext>
                  </a:extLst>
                </p:cNvPr>
                <p:cNvPicPr/>
                <p:nvPr/>
              </p:nvPicPr>
              <p:blipFill>
                <a:blip r:embed="rId219"/>
                <a:stretch>
                  <a:fillRect/>
                </a:stretch>
              </p:blipFill>
              <p:spPr>
                <a:xfrm>
                  <a:off x="3654589" y="6263542"/>
                  <a:ext cx="2224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74A9975E-68C5-F2EA-3851-05F196891B31}"/>
                    </a:ext>
                  </a:extLst>
                </p14:cNvPr>
                <p14:cNvContentPartPr/>
                <p14:nvPr/>
              </p14:nvContentPartPr>
              <p14:xfrm>
                <a:off x="3886789" y="6111622"/>
                <a:ext cx="330120" cy="503640"/>
              </p14:xfrm>
            </p:contentPart>
          </mc:Choice>
          <mc:Fallback>
            <p:pic>
              <p:nvPicPr>
                <p:cNvPr id="131" name="Freihand 130">
                  <a:extLst>
                    <a:ext uri="{FF2B5EF4-FFF2-40B4-BE49-F238E27FC236}">
                      <a16:creationId xmlns:a16="http://schemas.microsoft.com/office/drawing/2014/main" id="{74A9975E-68C5-F2EA-3851-05F196891B31}"/>
                    </a:ext>
                  </a:extLst>
                </p:cNvPr>
                <p:cNvPicPr/>
                <p:nvPr/>
              </p:nvPicPr>
              <p:blipFill>
                <a:blip r:embed="rId221"/>
                <a:stretch>
                  <a:fillRect/>
                </a:stretch>
              </p:blipFill>
              <p:spPr>
                <a:xfrm>
                  <a:off x="3878149" y="6102622"/>
                  <a:ext cx="34776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A83F669E-02B2-054D-B221-0FE425267F51}"/>
                    </a:ext>
                  </a:extLst>
                </p14:cNvPr>
                <p14:cNvContentPartPr/>
                <p14:nvPr/>
              </p14:nvContentPartPr>
              <p14:xfrm>
                <a:off x="4076149" y="6096502"/>
                <a:ext cx="294480" cy="509760"/>
              </p14:xfrm>
            </p:contentPart>
          </mc:Choice>
          <mc:Fallback>
            <p:pic>
              <p:nvPicPr>
                <p:cNvPr id="132" name="Freihand 131">
                  <a:extLst>
                    <a:ext uri="{FF2B5EF4-FFF2-40B4-BE49-F238E27FC236}">
                      <a16:creationId xmlns:a16="http://schemas.microsoft.com/office/drawing/2014/main" id="{A83F669E-02B2-054D-B221-0FE425267F51}"/>
                    </a:ext>
                  </a:extLst>
                </p:cNvPr>
                <p:cNvPicPr/>
                <p:nvPr/>
              </p:nvPicPr>
              <p:blipFill>
                <a:blip r:embed="rId223"/>
                <a:stretch>
                  <a:fillRect/>
                </a:stretch>
              </p:blipFill>
              <p:spPr>
                <a:xfrm>
                  <a:off x="4067149" y="6087862"/>
                  <a:ext cx="312120" cy="52740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8" name="Gruppieren 27">
            <a:extLst>
              <a:ext uri="{FF2B5EF4-FFF2-40B4-BE49-F238E27FC236}">
                <a16:creationId xmlns:a16="http://schemas.microsoft.com/office/drawing/2014/main" id="{1EE63E0B-E8CA-D1A6-134A-4A1ECF112FFF}"/>
              </a:ext>
            </a:extLst>
          </p:cNvPr>
          <p:cNvGrpSpPr/>
          <p:nvPr/>
        </p:nvGrpSpPr>
        <p:grpSpPr>
          <a:xfrm>
            <a:off x="3037549" y="959662"/>
            <a:ext cx="7950960" cy="1814400"/>
            <a:chOff x="3037549" y="959662"/>
            <a:chExt cx="7950960" cy="181440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797378BB-7B79-4020-A333-48E42103BD5F}"/>
                    </a:ext>
                  </a:extLst>
                </p14:cNvPr>
                <p14:cNvContentPartPr/>
                <p14:nvPr/>
              </p14:nvContentPartPr>
              <p14:xfrm>
                <a:off x="3037549" y="2288782"/>
                <a:ext cx="5541840" cy="164160"/>
              </p14:xfrm>
            </p:contentPart>
          </mc:Choice>
          <mc:Fallback>
            <p:pic>
              <p:nvPicPr>
                <p:cNvPr id="3" name="Freihand 2">
                  <a:extLst>
                    <a:ext uri="{FF2B5EF4-FFF2-40B4-BE49-F238E27FC236}">
                      <a16:creationId xmlns:a16="http://schemas.microsoft.com/office/drawing/2014/main" id="{797378BB-7B79-4020-A333-48E42103BD5F}"/>
                    </a:ext>
                  </a:extLst>
                </p:cNvPr>
                <p:cNvPicPr/>
                <p:nvPr/>
              </p:nvPicPr>
              <p:blipFill>
                <a:blip r:embed="rId3"/>
                <a:stretch>
                  <a:fillRect/>
                </a:stretch>
              </p:blipFill>
              <p:spPr>
                <a:xfrm>
                  <a:off x="3028549" y="2280142"/>
                  <a:ext cx="5559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D2F02F2-15E3-0CDA-D862-864DFF14A12D}"/>
                    </a:ext>
                  </a:extLst>
                </p14:cNvPr>
                <p14:cNvContentPartPr/>
                <p14:nvPr/>
              </p14:nvContentPartPr>
              <p14:xfrm>
                <a:off x="6146149" y="1742302"/>
                <a:ext cx="2571840" cy="904680"/>
              </p14:xfrm>
            </p:contentPart>
          </mc:Choice>
          <mc:Fallback>
            <p:pic>
              <p:nvPicPr>
                <p:cNvPr id="5" name="Freihand 4">
                  <a:extLst>
                    <a:ext uri="{FF2B5EF4-FFF2-40B4-BE49-F238E27FC236}">
                      <a16:creationId xmlns:a16="http://schemas.microsoft.com/office/drawing/2014/main" id="{5D2F02F2-15E3-0CDA-D862-864DFF14A12D}"/>
                    </a:ext>
                  </a:extLst>
                </p:cNvPr>
                <p:cNvPicPr/>
                <p:nvPr/>
              </p:nvPicPr>
              <p:blipFill>
                <a:blip r:embed="rId5"/>
                <a:stretch>
                  <a:fillRect/>
                </a:stretch>
              </p:blipFill>
              <p:spPr>
                <a:xfrm>
                  <a:off x="6137509" y="1733662"/>
                  <a:ext cx="2589480" cy="92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6DD78000-F3E8-0B54-6E95-7594A90FDC1F}"/>
                    </a:ext>
                  </a:extLst>
                </p14:cNvPr>
                <p14:cNvContentPartPr/>
                <p14:nvPr/>
              </p14:nvContentPartPr>
              <p14:xfrm>
                <a:off x="4836109" y="1849582"/>
                <a:ext cx="1562400" cy="924480"/>
              </p14:xfrm>
            </p:contentPart>
          </mc:Choice>
          <mc:Fallback>
            <p:pic>
              <p:nvPicPr>
                <p:cNvPr id="8" name="Freihand 7">
                  <a:extLst>
                    <a:ext uri="{FF2B5EF4-FFF2-40B4-BE49-F238E27FC236}">
                      <a16:creationId xmlns:a16="http://schemas.microsoft.com/office/drawing/2014/main" id="{6DD78000-F3E8-0B54-6E95-7594A90FDC1F}"/>
                    </a:ext>
                  </a:extLst>
                </p:cNvPr>
                <p:cNvPicPr/>
                <p:nvPr/>
              </p:nvPicPr>
              <p:blipFill>
                <a:blip r:embed="rId7"/>
                <a:stretch>
                  <a:fillRect/>
                </a:stretch>
              </p:blipFill>
              <p:spPr>
                <a:xfrm>
                  <a:off x="4827109" y="1840582"/>
                  <a:ext cx="1580040" cy="94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B90469C9-F52A-B982-458D-F918D5AC3170}"/>
                    </a:ext>
                  </a:extLst>
                </p14:cNvPr>
                <p14:cNvContentPartPr/>
                <p14:nvPr/>
              </p14:nvContentPartPr>
              <p14:xfrm>
                <a:off x="6160909" y="1420102"/>
                <a:ext cx="309960" cy="433080"/>
              </p14:xfrm>
            </p:contentPart>
          </mc:Choice>
          <mc:Fallback>
            <p:pic>
              <p:nvPicPr>
                <p:cNvPr id="9" name="Freihand 8">
                  <a:extLst>
                    <a:ext uri="{FF2B5EF4-FFF2-40B4-BE49-F238E27FC236}">
                      <a16:creationId xmlns:a16="http://schemas.microsoft.com/office/drawing/2014/main" id="{B90469C9-F52A-B982-458D-F918D5AC3170}"/>
                    </a:ext>
                  </a:extLst>
                </p:cNvPr>
                <p:cNvPicPr/>
                <p:nvPr/>
              </p:nvPicPr>
              <p:blipFill>
                <a:blip r:embed="rId9"/>
                <a:stretch>
                  <a:fillRect/>
                </a:stretch>
              </p:blipFill>
              <p:spPr>
                <a:xfrm>
                  <a:off x="6152269" y="1411102"/>
                  <a:ext cx="32760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3CDB99C7-7606-C26C-94F4-6429AE7961D1}"/>
                    </a:ext>
                  </a:extLst>
                </p14:cNvPr>
                <p14:cNvContentPartPr/>
                <p14:nvPr/>
              </p14:nvContentPartPr>
              <p14:xfrm>
                <a:off x="6033829" y="1536022"/>
                <a:ext cx="269640" cy="376200"/>
              </p14:xfrm>
            </p:contentPart>
          </mc:Choice>
          <mc:Fallback>
            <p:pic>
              <p:nvPicPr>
                <p:cNvPr id="10" name="Freihand 9">
                  <a:extLst>
                    <a:ext uri="{FF2B5EF4-FFF2-40B4-BE49-F238E27FC236}">
                      <a16:creationId xmlns:a16="http://schemas.microsoft.com/office/drawing/2014/main" id="{3CDB99C7-7606-C26C-94F4-6429AE7961D1}"/>
                    </a:ext>
                  </a:extLst>
                </p:cNvPr>
                <p:cNvPicPr/>
                <p:nvPr/>
              </p:nvPicPr>
              <p:blipFill>
                <a:blip r:embed="rId11"/>
                <a:stretch>
                  <a:fillRect/>
                </a:stretch>
              </p:blipFill>
              <p:spPr>
                <a:xfrm>
                  <a:off x="6024829" y="1527382"/>
                  <a:ext cx="28728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8559F129-A3E8-5BDD-3DED-70CB6E130B77}"/>
                    </a:ext>
                  </a:extLst>
                </p14:cNvPr>
                <p14:cNvContentPartPr/>
                <p14:nvPr/>
              </p14:nvContentPartPr>
              <p14:xfrm>
                <a:off x="6748069" y="1110502"/>
                <a:ext cx="65520" cy="267120"/>
              </p14:xfrm>
            </p:contentPart>
          </mc:Choice>
          <mc:Fallback>
            <p:pic>
              <p:nvPicPr>
                <p:cNvPr id="12" name="Freihand 11">
                  <a:extLst>
                    <a:ext uri="{FF2B5EF4-FFF2-40B4-BE49-F238E27FC236}">
                      <a16:creationId xmlns:a16="http://schemas.microsoft.com/office/drawing/2014/main" id="{8559F129-A3E8-5BDD-3DED-70CB6E130B77}"/>
                    </a:ext>
                  </a:extLst>
                </p:cNvPr>
                <p:cNvPicPr/>
                <p:nvPr/>
              </p:nvPicPr>
              <p:blipFill>
                <a:blip r:embed="rId13"/>
                <a:stretch>
                  <a:fillRect/>
                </a:stretch>
              </p:blipFill>
              <p:spPr>
                <a:xfrm>
                  <a:off x="6739069" y="1101862"/>
                  <a:ext cx="831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025AF20F-131B-FAE8-FDCE-B8144A544F5A}"/>
                    </a:ext>
                  </a:extLst>
                </p14:cNvPr>
                <p14:cNvContentPartPr/>
                <p14:nvPr/>
              </p14:nvContentPartPr>
              <p14:xfrm>
                <a:off x="6888469" y="1358182"/>
                <a:ext cx="13320" cy="19080"/>
              </p14:xfrm>
            </p:contentPart>
          </mc:Choice>
          <mc:Fallback>
            <p:pic>
              <p:nvPicPr>
                <p:cNvPr id="13" name="Freihand 12">
                  <a:extLst>
                    <a:ext uri="{FF2B5EF4-FFF2-40B4-BE49-F238E27FC236}">
                      <a16:creationId xmlns:a16="http://schemas.microsoft.com/office/drawing/2014/main" id="{025AF20F-131B-FAE8-FDCE-B8144A544F5A}"/>
                    </a:ext>
                  </a:extLst>
                </p:cNvPr>
                <p:cNvPicPr/>
                <p:nvPr/>
              </p:nvPicPr>
              <p:blipFill>
                <a:blip r:embed="rId15"/>
                <a:stretch>
                  <a:fillRect/>
                </a:stretch>
              </p:blipFill>
              <p:spPr>
                <a:xfrm>
                  <a:off x="6879469" y="1349182"/>
                  <a:ext cx="30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EFBF4474-306A-69F6-5501-3EF36144C573}"/>
                    </a:ext>
                  </a:extLst>
                </p14:cNvPr>
                <p14:cNvContentPartPr/>
                <p14:nvPr/>
              </p14:nvContentPartPr>
              <p14:xfrm>
                <a:off x="7023829" y="1149742"/>
                <a:ext cx="283680" cy="258840"/>
              </p14:xfrm>
            </p:contentPart>
          </mc:Choice>
          <mc:Fallback>
            <p:pic>
              <p:nvPicPr>
                <p:cNvPr id="14" name="Freihand 13">
                  <a:extLst>
                    <a:ext uri="{FF2B5EF4-FFF2-40B4-BE49-F238E27FC236}">
                      <a16:creationId xmlns:a16="http://schemas.microsoft.com/office/drawing/2014/main" id="{EFBF4474-306A-69F6-5501-3EF36144C573}"/>
                    </a:ext>
                  </a:extLst>
                </p:cNvPr>
                <p:cNvPicPr/>
                <p:nvPr/>
              </p:nvPicPr>
              <p:blipFill>
                <a:blip r:embed="rId17"/>
                <a:stretch>
                  <a:fillRect/>
                </a:stretch>
              </p:blipFill>
              <p:spPr>
                <a:xfrm>
                  <a:off x="7015189" y="1140742"/>
                  <a:ext cx="3013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13C1AE29-899A-85A5-41E6-C765E7CF6129}"/>
                    </a:ext>
                  </a:extLst>
                </p14:cNvPr>
                <p14:cNvContentPartPr/>
                <p14:nvPr/>
              </p14:nvContentPartPr>
              <p14:xfrm>
                <a:off x="7591909" y="1095022"/>
                <a:ext cx="184320" cy="263160"/>
              </p14:xfrm>
            </p:contentPart>
          </mc:Choice>
          <mc:Fallback>
            <p:pic>
              <p:nvPicPr>
                <p:cNvPr id="16" name="Freihand 15">
                  <a:extLst>
                    <a:ext uri="{FF2B5EF4-FFF2-40B4-BE49-F238E27FC236}">
                      <a16:creationId xmlns:a16="http://schemas.microsoft.com/office/drawing/2014/main" id="{13C1AE29-899A-85A5-41E6-C765E7CF6129}"/>
                    </a:ext>
                  </a:extLst>
                </p:cNvPr>
                <p:cNvPicPr/>
                <p:nvPr/>
              </p:nvPicPr>
              <p:blipFill>
                <a:blip r:embed="rId19"/>
                <a:stretch>
                  <a:fillRect/>
                </a:stretch>
              </p:blipFill>
              <p:spPr>
                <a:xfrm>
                  <a:off x="7583269" y="1086022"/>
                  <a:ext cx="201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2149F22C-FE6C-AC62-F02F-5EBC4F3D7453}"/>
                    </a:ext>
                  </a:extLst>
                </p14:cNvPr>
                <p14:cNvContentPartPr/>
                <p14:nvPr/>
              </p14:nvContentPartPr>
              <p14:xfrm>
                <a:off x="7818709" y="1172422"/>
                <a:ext cx="144000" cy="149760"/>
              </p14:xfrm>
            </p:contentPart>
          </mc:Choice>
          <mc:Fallback>
            <p:pic>
              <p:nvPicPr>
                <p:cNvPr id="17" name="Freihand 16">
                  <a:extLst>
                    <a:ext uri="{FF2B5EF4-FFF2-40B4-BE49-F238E27FC236}">
                      <a16:creationId xmlns:a16="http://schemas.microsoft.com/office/drawing/2014/main" id="{2149F22C-FE6C-AC62-F02F-5EBC4F3D7453}"/>
                    </a:ext>
                  </a:extLst>
                </p:cNvPr>
                <p:cNvPicPr/>
                <p:nvPr/>
              </p:nvPicPr>
              <p:blipFill>
                <a:blip r:embed="rId21"/>
                <a:stretch>
                  <a:fillRect/>
                </a:stretch>
              </p:blipFill>
              <p:spPr>
                <a:xfrm>
                  <a:off x="7810069" y="1163422"/>
                  <a:ext cx="161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5F82B4E6-4D23-CB69-23D3-444764418DED}"/>
                    </a:ext>
                  </a:extLst>
                </p14:cNvPr>
                <p14:cNvContentPartPr/>
                <p14:nvPr/>
              </p14:nvContentPartPr>
              <p14:xfrm>
                <a:off x="7975309" y="959662"/>
                <a:ext cx="689040" cy="398160"/>
              </p14:xfrm>
            </p:contentPart>
          </mc:Choice>
          <mc:Fallback>
            <p:pic>
              <p:nvPicPr>
                <p:cNvPr id="18" name="Freihand 17">
                  <a:extLst>
                    <a:ext uri="{FF2B5EF4-FFF2-40B4-BE49-F238E27FC236}">
                      <a16:creationId xmlns:a16="http://schemas.microsoft.com/office/drawing/2014/main" id="{5F82B4E6-4D23-CB69-23D3-444764418DED}"/>
                    </a:ext>
                  </a:extLst>
                </p:cNvPr>
                <p:cNvPicPr/>
                <p:nvPr/>
              </p:nvPicPr>
              <p:blipFill>
                <a:blip r:embed="rId23"/>
                <a:stretch>
                  <a:fillRect/>
                </a:stretch>
              </p:blipFill>
              <p:spPr>
                <a:xfrm>
                  <a:off x="7966669" y="950662"/>
                  <a:ext cx="70668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AEA4A2FA-AF20-4124-D88D-34E1BF963752}"/>
                    </a:ext>
                  </a:extLst>
                </p14:cNvPr>
                <p14:cNvContentPartPr/>
                <p14:nvPr/>
              </p14:nvContentPartPr>
              <p14:xfrm>
                <a:off x="8896189" y="1112302"/>
                <a:ext cx="162720" cy="166320"/>
              </p14:xfrm>
            </p:contentPart>
          </mc:Choice>
          <mc:Fallback>
            <p:pic>
              <p:nvPicPr>
                <p:cNvPr id="19" name="Freihand 18">
                  <a:extLst>
                    <a:ext uri="{FF2B5EF4-FFF2-40B4-BE49-F238E27FC236}">
                      <a16:creationId xmlns:a16="http://schemas.microsoft.com/office/drawing/2014/main" id="{AEA4A2FA-AF20-4124-D88D-34E1BF963752}"/>
                    </a:ext>
                  </a:extLst>
                </p:cNvPr>
                <p:cNvPicPr/>
                <p:nvPr/>
              </p:nvPicPr>
              <p:blipFill>
                <a:blip r:embed="rId25"/>
                <a:stretch>
                  <a:fillRect/>
                </a:stretch>
              </p:blipFill>
              <p:spPr>
                <a:xfrm>
                  <a:off x="8887189" y="1103662"/>
                  <a:ext cx="180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A5616F66-1B80-004F-DE11-BE99C20C2FE8}"/>
                    </a:ext>
                  </a:extLst>
                </p14:cNvPr>
                <p14:cNvContentPartPr/>
                <p14:nvPr/>
              </p14:nvContentPartPr>
              <p14:xfrm>
                <a:off x="9087349" y="1033822"/>
                <a:ext cx="1113840" cy="231480"/>
              </p14:xfrm>
            </p:contentPart>
          </mc:Choice>
          <mc:Fallback>
            <p:pic>
              <p:nvPicPr>
                <p:cNvPr id="20" name="Freihand 19">
                  <a:extLst>
                    <a:ext uri="{FF2B5EF4-FFF2-40B4-BE49-F238E27FC236}">
                      <a16:creationId xmlns:a16="http://schemas.microsoft.com/office/drawing/2014/main" id="{A5616F66-1B80-004F-DE11-BE99C20C2FE8}"/>
                    </a:ext>
                  </a:extLst>
                </p:cNvPr>
                <p:cNvPicPr/>
                <p:nvPr/>
              </p:nvPicPr>
              <p:blipFill>
                <a:blip r:embed="rId27"/>
                <a:stretch>
                  <a:fillRect/>
                </a:stretch>
              </p:blipFill>
              <p:spPr>
                <a:xfrm>
                  <a:off x="9078349" y="1025182"/>
                  <a:ext cx="1131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6DF2ADD2-A24A-C955-D6E2-468BB7988D83}"/>
                    </a:ext>
                  </a:extLst>
                </p14:cNvPr>
                <p14:cNvContentPartPr/>
                <p14:nvPr/>
              </p14:nvContentPartPr>
              <p14:xfrm>
                <a:off x="8879989" y="1609822"/>
                <a:ext cx="229320" cy="254880"/>
              </p14:xfrm>
            </p:contentPart>
          </mc:Choice>
          <mc:Fallback>
            <p:pic>
              <p:nvPicPr>
                <p:cNvPr id="21" name="Freihand 20">
                  <a:extLst>
                    <a:ext uri="{FF2B5EF4-FFF2-40B4-BE49-F238E27FC236}">
                      <a16:creationId xmlns:a16="http://schemas.microsoft.com/office/drawing/2014/main" id="{6DF2ADD2-A24A-C955-D6E2-468BB7988D83}"/>
                    </a:ext>
                  </a:extLst>
                </p:cNvPr>
                <p:cNvPicPr/>
                <p:nvPr/>
              </p:nvPicPr>
              <p:blipFill>
                <a:blip r:embed="rId29"/>
                <a:stretch>
                  <a:fillRect/>
                </a:stretch>
              </p:blipFill>
              <p:spPr>
                <a:xfrm>
                  <a:off x="8871349" y="1600822"/>
                  <a:ext cx="2469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6B0057C6-325D-6D77-2103-C05DED7953E9}"/>
                    </a:ext>
                  </a:extLst>
                </p14:cNvPr>
                <p14:cNvContentPartPr/>
                <p14:nvPr/>
              </p14:nvContentPartPr>
              <p14:xfrm>
                <a:off x="9139189" y="1609102"/>
                <a:ext cx="244080" cy="310680"/>
              </p14:xfrm>
            </p:contentPart>
          </mc:Choice>
          <mc:Fallback>
            <p:pic>
              <p:nvPicPr>
                <p:cNvPr id="22" name="Freihand 21">
                  <a:extLst>
                    <a:ext uri="{FF2B5EF4-FFF2-40B4-BE49-F238E27FC236}">
                      <a16:creationId xmlns:a16="http://schemas.microsoft.com/office/drawing/2014/main" id="{6B0057C6-325D-6D77-2103-C05DED7953E9}"/>
                    </a:ext>
                  </a:extLst>
                </p:cNvPr>
                <p:cNvPicPr/>
                <p:nvPr/>
              </p:nvPicPr>
              <p:blipFill>
                <a:blip r:embed="rId31"/>
                <a:stretch>
                  <a:fillRect/>
                </a:stretch>
              </p:blipFill>
              <p:spPr>
                <a:xfrm>
                  <a:off x="9130189" y="1600462"/>
                  <a:ext cx="2617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8E832A68-8DD6-0A53-C29E-AA3BE88DDF50}"/>
                    </a:ext>
                  </a:extLst>
                </p14:cNvPr>
                <p14:cNvContentPartPr/>
                <p14:nvPr/>
              </p14:nvContentPartPr>
              <p14:xfrm>
                <a:off x="9534829" y="1614862"/>
                <a:ext cx="20880" cy="2520"/>
              </p14:xfrm>
            </p:contentPart>
          </mc:Choice>
          <mc:Fallback>
            <p:pic>
              <p:nvPicPr>
                <p:cNvPr id="23" name="Freihand 22">
                  <a:extLst>
                    <a:ext uri="{FF2B5EF4-FFF2-40B4-BE49-F238E27FC236}">
                      <a16:creationId xmlns:a16="http://schemas.microsoft.com/office/drawing/2014/main" id="{8E832A68-8DD6-0A53-C29E-AA3BE88DDF50}"/>
                    </a:ext>
                  </a:extLst>
                </p:cNvPr>
                <p:cNvPicPr/>
                <p:nvPr/>
              </p:nvPicPr>
              <p:blipFill>
                <a:blip r:embed="rId33"/>
                <a:stretch>
                  <a:fillRect/>
                </a:stretch>
              </p:blipFill>
              <p:spPr>
                <a:xfrm>
                  <a:off x="9525829" y="1606222"/>
                  <a:ext cx="38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CB9A4F2A-820C-9D0A-81DD-9521BD8A4936}"/>
                    </a:ext>
                  </a:extLst>
                </p14:cNvPr>
                <p14:cNvContentPartPr/>
                <p14:nvPr/>
              </p14:nvContentPartPr>
              <p14:xfrm>
                <a:off x="9530149" y="1869022"/>
                <a:ext cx="13680" cy="100800"/>
              </p14:xfrm>
            </p:contentPart>
          </mc:Choice>
          <mc:Fallback>
            <p:pic>
              <p:nvPicPr>
                <p:cNvPr id="24" name="Freihand 23">
                  <a:extLst>
                    <a:ext uri="{FF2B5EF4-FFF2-40B4-BE49-F238E27FC236}">
                      <a16:creationId xmlns:a16="http://schemas.microsoft.com/office/drawing/2014/main" id="{CB9A4F2A-820C-9D0A-81DD-9521BD8A4936}"/>
                    </a:ext>
                  </a:extLst>
                </p:cNvPr>
                <p:cNvPicPr/>
                <p:nvPr/>
              </p:nvPicPr>
              <p:blipFill>
                <a:blip r:embed="rId35"/>
                <a:stretch>
                  <a:fillRect/>
                </a:stretch>
              </p:blipFill>
              <p:spPr>
                <a:xfrm>
                  <a:off x="9521149" y="1860022"/>
                  <a:ext cx="31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5F2DD174-B88E-7800-C624-520DCA0E5729}"/>
                    </a:ext>
                  </a:extLst>
                </p14:cNvPr>
                <p14:cNvContentPartPr/>
                <p14:nvPr/>
              </p14:nvContentPartPr>
              <p14:xfrm>
                <a:off x="9650029" y="1619902"/>
                <a:ext cx="342720" cy="239760"/>
              </p14:xfrm>
            </p:contentPart>
          </mc:Choice>
          <mc:Fallback>
            <p:pic>
              <p:nvPicPr>
                <p:cNvPr id="25" name="Freihand 24">
                  <a:extLst>
                    <a:ext uri="{FF2B5EF4-FFF2-40B4-BE49-F238E27FC236}">
                      <a16:creationId xmlns:a16="http://schemas.microsoft.com/office/drawing/2014/main" id="{5F2DD174-B88E-7800-C624-520DCA0E5729}"/>
                    </a:ext>
                  </a:extLst>
                </p:cNvPr>
                <p:cNvPicPr/>
                <p:nvPr/>
              </p:nvPicPr>
              <p:blipFill>
                <a:blip r:embed="rId37"/>
                <a:stretch>
                  <a:fillRect/>
                </a:stretch>
              </p:blipFill>
              <p:spPr>
                <a:xfrm>
                  <a:off x="9641389" y="1610902"/>
                  <a:ext cx="360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53B51C7A-AD1F-BBC0-E8A0-9C6C8B21C4D7}"/>
                    </a:ext>
                  </a:extLst>
                </p14:cNvPr>
                <p14:cNvContentPartPr/>
                <p14:nvPr/>
              </p14:nvContentPartPr>
              <p14:xfrm>
                <a:off x="10131709" y="1729702"/>
                <a:ext cx="856800" cy="104040"/>
              </p14:xfrm>
            </p:contentPart>
          </mc:Choice>
          <mc:Fallback>
            <p:pic>
              <p:nvPicPr>
                <p:cNvPr id="26" name="Freihand 25">
                  <a:extLst>
                    <a:ext uri="{FF2B5EF4-FFF2-40B4-BE49-F238E27FC236}">
                      <a16:creationId xmlns:a16="http://schemas.microsoft.com/office/drawing/2014/main" id="{53B51C7A-AD1F-BBC0-E8A0-9C6C8B21C4D7}"/>
                    </a:ext>
                  </a:extLst>
                </p:cNvPr>
                <p:cNvPicPr/>
                <p:nvPr/>
              </p:nvPicPr>
              <p:blipFill>
                <a:blip r:embed="rId39"/>
                <a:stretch>
                  <a:fillRect/>
                </a:stretch>
              </p:blipFill>
              <p:spPr>
                <a:xfrm>
                  <a:off x="10123069" y="1720702"/>
                  <a:ext cx="874440" cy="12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BEA019FF-AD68-3866-D8BD-614683F6BC57}"/>
                  </a:ext>
                </a:extLst>
              </p14:cNvPr>
              <p14:cNvContentPartPr/>
              <p14:nvPr/>
            </p14:nvContentPartPr>
            <p14:xfrm>
              <a:off x="1031989" y="3374542"/>
              <a:ext cx="1975680" cy="149760"/>
            </p14:xfrm>
          </p:contentPart>
        </mc:Choice>
        <mc:Fallback>
          <p:pic>
            <p:nvPicPr>
              <p:cNvPr id="29" name="Freihand 28">
                <a:extLst>
                  <a:ext uri="{FF2B5EF4-FFF2-40B4-BE49-F238E27FC236}">
                    <a16:creationId xmlns:a16="http://schemas.microsoft.com/office/drawing/2014/main" id="{BEA019FF-AD68-3866-D8BD-614683F6BC57}"/>
                  </a:ext>
                </a:extLst>
              </p:cNvPr>
              <p:cNvPicPr/>
              <p:nvPr/>
            </p:nvPicPr>
            <p:blipFill>
              <a:blip r:embed="rId41"/>
              <a:stretch>
                <a:fillRect/>
              </a:stretch>
            </p:blipFill>
            <p:spPr>
              <a:xfrm>
                <a:off x="1022989" y="3365902"/>
                <a:ext cx="1993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E328D4F6-2CB3-8A3E-694E-5A701270841B}"/>
                  </a:ext>
                </a:extLst>
              </p14:cNvPr>
              <p14:cNvContentPartPr/>
              <p14:nvPr/>
            </p14:nvContentPartPr>
            <p14:xfrm>
              <a:off x="6702709" y="4130902"/>
              <a:ext cx="2810160" cy="72000"/>
            </p14:xfrm>
          </p:contentPart>
        </mc:Choice>
        <mc:Fallback>
          <p:pic>
            <p:nvPicPr>
              <p:cNvPr id="30" name="Freihand 29">
                <a:extLst>
                  <a:ext uri="{FF2B5EF4-FFF2-40B4-BE49-F238E27FC236}">
                    <a16:creationId xmlns:a16="http://schemas.microsoft.com/office/drawing/2014/main" id="{E328D4F6-2CB3-8A3E-694E-5A701270841B}"/>
                  </a:ext>
                </a:extLst>
              </p:cNvPr>
              <p:cNvPicPr/>
              <p:nvPr/>
            </p:nvPicPr>
            <p:blipFill>
              <a:blip r:embed="rId43"/>
              <a:stretch>
                <a:fillRect/>
              </a:stretch>
            </p:blipFill>
            <p:spPr>
              <a:xfrm>
                <a:off x="6693709" y="4121902"/>
                <a:ext cx="2827800" cy="8964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F684A75C-4071-1CE4-5384-2069F879814E}"/>
                  </a:ext>
                </a:extLst>
              </p14:cNvPr>
              <p14:cNvContentPartPr/>
              <p14:nvPr/>
            </p14:nvContentPartPr>
            <p14:xfrm>
              <a:off x="2104789" y="1822844"/>
              <a:ext cx="176040" cy="46080"/>
            </p14:xfrm>
          </p:contentPart>
        </mc:Choice>
        <mc:Fallback>
          <p:pic>
            <p:nvPicPr>
              <p:cNvPr id="4" name="Freihand 3">
                <a:extLst>
                  <a:ext uri="{FF2B5EF4-FFF2-40B4-BE49-F238E27FC236}">
                    <a16:creationId xmlns:a16="http://schemas.microsoft.com/office/drawing/2014/main" id="{F684A75C-4071-1CE4-5384-2069F879814E}"/>
                  </a:ext>
                </a:extLst>
              </p:cNvPr>
              <p:cNvPicPr/>
              <p:nvPr/>
            </p:nvPicPr>
            <p:blipFill>
              <a:blip r:embed="rId19"/>
              <a:stretch>
                <a:fillRect/>
              </a:stretch>
            </p:blipFill>
            <p:spPr>
              <a:xfrm>
                <a:off x="2095789" y="1814204"/>
                <a:ext cx="193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7FBCB719-14A6-5242-EE6C-077A6334143F}"/>
                  </a:ext>
                </a:extLst>
              </p14:cNvPr>
              <p14:cNvContentPartPr/>
              <p14:nvPr/>
            </p14:nvContentPartPr>
            <p14:xfrm>
              <a:off x="2544349" y="1855604"/>
              <a:ext cx="206280" cy="36000"/>
            </p14:xfrm>
          </p:contentPart>
        </mc:Choice>
        <mc:Fallback>
          <p:pic>
            <p:nvPicPr>
              <p:cNvPr id="6" name="Freihand 5">
                <a:extLst>
                  <a:ext uri="{FF2B5EF4-FFF2-40B4-BE49-F238E27FC236}">
                    <a16:creationId xmlns:a16="http://schemas.microsoft.com/office/drawing/2014/main" id="{7FBCB719-14A6-5242-EE6C-077A6334143F}"/>
                  </a:ext>
                </a:extLst>
              </p:cNvPr>
              <p:cNvPicPr/>
              <p:nvPr/>
            </p:nvPicPr>
            <p:blipFill>
              <a:blip r:embed="rId21"/>
              <a:stretch>
                <a:fillRect/>
              </a:stretch>
            </p:blipFill>
            <p:spPr>
              <a:xfrm>
                <a:off x="2535349" y="1846964"/>
                <a:ext cx="223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1ECD1207-406C-B62D-540D-6CF1A01CA0A2}"/>
                  </a:ext>
                </a:extLst>
              </p14:cNvPr>
              <p14:cNvContentPartPr/>
              <p14:nvPr/>
            </p14:nvContentPartPr>
            <p14:xfrm>
              <a:off x="3137989" y="1767764"/>
              <a:ext cx="325800" cy="272880"/>
            </p14:xfrm>
          </p:contentPart>
        </mc:Choice>
        <mc:Fallback>
          <p:pic>
            <p:nvPicPr>
              <p:cNvPr id="10" name="Freihand 9">
                <a:extLst>
                  <a:ext uri="{FF2B5EF4-FFF2-40B4-BE49-F238E27FC236}">
                    <a16:creationId xmlns:a16="http://schemas.microsoft.com/office/drawing/2014/main" id="{1ECD1207-406C-B62D-540D-6CF1A01CA0A2}"/>
                  </a:ext>
                </a:extLst>
              </p:cNvPr>
              <p:cNvPicPr/>
              <p:nvPr/>
            </p:nvPicPr>
            <p:blipFill>
              <a:blip r:embed="rId23"/>
              <a:stretch>
                <a:fillRect/>
              </a:stretch>
            </p:blipFill>
            <p:spPr>
              <a:xfrm>
                <a:off x="3128989" y="1758764"/>
                <a:ext cx="343440" cy="290520"/>
              </a:xfrm>
              <a:prstGeom prst="rect">
                <a:avLst/>
              </a:prstGeom>
            </p:spPr>
          </p:pic>
        </mc:Fallback>
      </mc:AlternateContent>
      <p:grpSp>
        <p:nvGrpSpPr>
          <p:cNvPr id="18" name="Gruppieren 17">
            <a:extLst>
              <a:ext uri="{FF2B5EF4-FFF2-40B4-BE49-F238E27FC236}">
                <a16:creationId xmlns:a16="http://schemas.microsoft.com/office/drawing/2014/main" id="{F01B11B9-ECC7-4C78-D3AE-0CF6A0178628}"/>
              </a:ext>
            </a:extLst>
          </p:cNvPr>
          <p:cNvGrpSpPr/>
          <p:nvPr/>
        </p:nvGrpSpPr>
        <p:grpSpPr>
          <a:xfrm>
            <a:off x="4867789" y="1553204"/>
            <a:ext cx="839880" cy="315720"/>
            <a:chOff x="4867789" y="1553204"/>
            <a:chExt cx="839880" cy="315720"/>
          </a:xfrm>
        </p:grpSpPr>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4C7DEBA0-F2C9-AACF-15A5-7F93B244BB94}"/>
                    </a:ext>
                  </a:extLst>
                </p14:cNvPr>
                <p14:cNvContentPartPr/>
                <p14:nvPr/>
              </p14:nvContentPartPr>
              <p14:xfrm>
                <a:off x="4867789" y="1628804"/>
                <a:ext cx="702000" cy="176400"/>
              </p14:xfrm>
            </p:contentPart>
          </mc:Choice>
          <mc:Fallback>
            <p:pic>
              <p:nvPicPr>
                <p:cNvPr id="11" name="Freihand 10">
                  <a:extLst>
                    <a:ext uri="{FF2B5EF4-FFF2-40B4-BE49-F238E27FC236}">
                      <a16:creationId xmlns:a16="http://schemas.microsoft.com/office/drawing/2014/main" id="{4C7DEBA0-F2C9-AACF-15A5-7F93B244BB94}"/>
                    </a:ext>
                  </a:extLst>
                </p:cNvPr>
                <p:cNvPicPr/>
                <p:nvPr/>
              </p:nvPicPr>
              <p:blipFill>
                <a:blip r:embed="rId25"/>
                <a:stretch>
                  <a:fillRect/>
                </a:stretch>
              </p:blipFill>
              <p:spPr>
                <a:xfrm>
                  <a:off x="4858789" y="1619804"/>
                  <a:ext cx="719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3F5E83BA-D3FC-37A7-6D58-3DAEB7707F76}"/>
                    </a:ext>
                  </a:extLst>
                </p14:cNvPr>
                <p14:cNvContentPartPr/>
                <p14:nvPr/>
              </p14:nvContentPartPr>
              <p14:xfrm>
                <a:off x="5577349" y="1553204"/>
                <a:ext cx="130320" cy="315720"/>
              </p14:xfrm>
            </p:contentPart>
          </mc:Choice>
          <mc:Fallback>
            <p:pic>
              <p:nvPicPr>
                <p:cNvPr id="17" name="Freihand 16">
                  <a:extLst>
                    <a:ext uri="{FF2B5EF4-FFF2-40B4-BE49-F238E27FC236}">
                      <a16:creationId xmlns:a16="http://schemas.microsoft.com/office/drawing/2014/main" id="{3F5E83BA-D3FC-37A7-6D58-3DAEB7707F76}"/>
                    </a:ext>
                  </a:extLst>
                </p:cNvPr>
                <p:cNvPicPr/>
                <p:nvPr/>
              </p:nvPicPr>
              <p:blipFill>
                <a:blip r:embed="rId27"/>
                <a:stretch>
                  <a:fillRect/>
                </a:stretch>
              </p:blipFill>
              <p:spPr>
                <a:xfrm>
                  <a:off x="5568349" y="1544564"/>
                  <a:ext cx="147960" cy="33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A1CD2BE7-050D-ED13-7C4A-3675A28805E6}"/>
                  </a:ext>
                </a:extLst>
              </p14:cNvPr>
              <p14:cNvContentPartPr/>
              <p14:nvPr/>
            </p14:nvContentPartPr>
            <p14:xfrm>
              <a:off x="6442789" y="486524"/>
              <a:ext cx="1821240" cy="171000"/>
            </p14:xfrm>
          </p:contentPart>
        </mc:Choice>
        <mc:Fallback>
          <p:pic>
            <p:nvPicPr>
              <p:cNvPr id="19" name="Freihand 18">
                <a:extLst>
                  <a:ext uri="{FF2B5EF4-FFF2-40B4-BE49-F238E27FC236}">
                    <a16:creationId xmlns:a16="http://schemas.microsoft.com/office/drawing/2014/main" id="{A1CD2BE7-050D-ED13-7C4A-3675A28805E6}"/>
                  </a:ext>
                </a:extLst>
              </p:cNvPr>
              <p:cNvPicPr/>
              <p:nvPr/>
            </p:nvPicPr>
            <p:blipFill>
              <a:blip r:embed="rId29"/>
              <a:stretch>
                <a:fillRect/>
              </a:stretch>
            </p:blipFill>
            <p:spPr>
              <a:xfrm>
                <a:off x="6434149" y="477524"/>
                <a:ext cx="1838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Freihand 35">
                <a:extLst>
                  <a:ext uri="{FF2B5EF4-FFF2-40B4-BE49-F238E27FC236}">
                    <a16:creationId xmlns:a16="http://schemas.microsoft.com/office/drawing/2014/main" id="{6824A065-8E77-96B9-8A09-75756A4CCF60}"/>
                  </a:ext>
                </a:extLst>
              </p14:cNvPr>
              <p14:cNvContentPartPr/>
              <p14:nvPr/>
            </p14:nvContentPartPr>
            <p14:xfrm>
              <a:off x="9728869" y="1520084"/>
              <a:ext cx="256320" cy="243000"/>
            </p14:xfrm>
          </p:contentPart>
        </mc:Choice>
        <mc:Fallback>
          <p:pic>
            <p:nvPicPr>
              <p:cNvPr id="36" name="Freihand 35">
                <a:extLst>
                  <a:ext uri="{FF2B5EF4-FFF2-40B4-BE49-F238E27FC236}">
                    <a16:creationId xmlns:a16="http://schemas.microsoft.com/office/drawing/2014/main" id="{6824A065-8E77-96B9-8A09-75756A4CCF60}"/>
                  </a:ext>
                </a:extLst>
              </p:cNvPr>
              <p:cNvPicPr/>
              <p:nvPr/>
            </p:nvPicPr>
            <p:blipFill>
              <a:blip r:embed="rId31"/>
              <a:stretch>
                <a:fillRect/>
              </a:stretch>
            </p:blipFill>
            <p:spPr>
              <a:xfrm>
                <a:off x="9719869" y="1511444"/>
                <a:ext cx="273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4" name="Freihand 73">
                <a:extLst>
                  <a:ext uri="{FF2B5EF4-FFF2-40B4-BE49-F238E27FC236}">
                    <a16:creationId xmlns:a16="http://schemas.microsoft.com/office/drawing/2014/main" id="{C2FD12D8-E345-CB5B-84E6-64221B01114E}"/>
                  </a:ext>
                </a:extLst>
              </p14:cNvPr>
              <p14:cNvContentPartPr/>
              <p14:nvPr/>
            </p14:nvContentPartPr>
            <p14:xfrm>
              <a:off x="2746309" y="3418004"/>
              <a:ext cx="919080" cy="99360"/>
            </p14:xfrm>
          </p:contentPart>
        </mc:Choice>
        <mc:Fallback>
          <p:pic>
            <p:nvPicPr>
              <p:cNvPr id="74" name="Freihand 73">
                <a:extLst>
                  <a:ext uri="{FF2B5EF4-FFF2-40B4-BE49-F238E27FC236}">
                    <a16:creationId xmlns:a16="http://schemas.microsoft.com/office/drawing/2014/main" id="{C2FD12D8-E345-CB5B-84E6-64221B01114E}"/>
                  </a:ext>
                </a:extLst>
              </p:cNvPr>
              <p:cNvPicPr/>
              <p:nvPr/>
            </p:nvPicPr>
            <p:blipFill>
              <a:blip r:embed="rId33"/>
              <a:stretch>
                <a:fillRect/>
              </a:stretch>
            </p:blipFill>
            <p:spPr>
              <a:xfrm>
                <a:off x="2737669" y="3409004"/>
                <a:ext cx="936720" cy="117000"/>
              </a:xfrm>
              <a:prstGeom prst="rect">
                <a:avLst/>
              </a:prstGeom>
            </p:spPr>
          </p:pic>
        </mc:Fallback>
      </mc:AlternateContent>
      <p:grpSp>
        <p:nvGrpSpPr>
          <p:cNvPr id="77" name="Gruppieren 76">
            <a:extLst>
              <a:ext uri="{FF2B5EF4-FFF2-40B4-BE49-F238E27FC236}">
                <a16:creationId xmlns:a16="http://schemas.microsoft.com/office/drawing/2014/main" id="{A36A10FB-D7E0-E387-D045-C021540664A4}"/>
              </a:ext>
            </a:extLst>
          </p:cNvPr>
          <p:cNvGrpSpPr/>
          <p:nvPr/>
        </p:nvGrpSpPr>
        <p:grpSpPr>
          <a:xfrm>
            <a:off x="4324909" y="3038924"/>
            <a:ext cx="852480" cy="407520"/>
            <a:chOff x="4324909" y="3038924"/>
            <a:chExt cx="852480" cy="407520"/>
          </a:xfrm>
        </p:grpSpPr>
        <mc:AlternateContent xmlns:mc="http://schemas.openxmlformats.org/markup-compatibility/2006">
          <mc:Choice xmlns:p14="http://schemas.microsoft.com/office/powerpoint/2010/main" Requires="p14">
            <p:contentPart p14:bwMode="auto" r:id="rId34">
              <p14:nvContentPartPr>
                <p14:cNvPr id="75" name="Freihand 74">
                  <a:extLst>
                    <a:ext uri="{FF2B5EF4-FFF2-40B4-BE49-F238E27FC236}">
                      <a16:creationId xmlns:a16="http://schemas.microsoft.com/office/drawing/2014/main" id="{84B7EE05-C9D6-6E7D-3001-C318F5187F62}"/>
                    </a:ext>
                  </a:extLst>
                </p14:cNvPr>
                <p14:cNvContentPartPr/>
                <p14:nvPr/>
              </p14:nvContentPartPr>
              <p14:xfrm>
                <a:off x="4324909" y="3178244"/>
                <a:ext cx="736560" cy="87840"/>
              </p14:xfrm>
            </p:contentPart>
          </mc:Choice>
          <mc:Fallback>
            <p:pic>
              <p:nvPicPr>
                <p:cNvPr id="75" name="Freihand 74">
                  <a:extLst>
                    <a:ext uri="{FF2B5EF4-FFF2-40B4-BE49-F238E27FC236}">
                      <a16:creationId xmlns:a16="http://schemas.microsoft.com/office/drawing/2014/main" id="{84B7EE05-C9D6-6E7D-3001-C318F5187F62}"/>
                    </a:ext>
                  </a:extLst>
                </p:cNvPr>
                <p:cNvPicPr/>
                <p:nvPr/>
              </p:nvPicPr>
              <p:blipFill>
                <a:blip r:embed="rId35"/>
                <a:stretch>
                  <a:fillRect/>
                </a:stretch>
              </p:blipFill>
              <p:spPr>
                <a:xfrm>
                  <a:off x="4315909" y="3169604"/>
                  <a:ext cx="754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6" name="Freihand 75">
                  <a:extLst>
                    <a:ext uri="{FF2B5EF4-FFF2-40B4-BE49-F238E27FC236}">
                      <a16:creationId xmlns:a16="http://schemas.microsoft.com/office/drawing/2014/main" id="{C72D9E82-38C7-460C-FC19-331CEDC6F766}"/>
                    </a:ext>
                  </a:extLst>
                </p14:cNvPr>
                <p14:cNvContentPartPr/>
                <p14:nvPr/>
              </p14:nvContentPartPr>
              <p14:xfrm>
                <a:off x="5005309" y="3038924"/>
                <a:ext cx="172080" cy="407520"/>
              </p14:xfrm>
            </p:contentPart>
          </mc:Choice>
          <mc:Fallback>
            <p:pic>
              <p:nvPicPr>
                <p:cNvPr id="76" name="Freihand 75">
                  <a:extLst>
                    <a:ext uri="{FF2B5EF4-FFF2-40B4-BE49-F238E27FC236}">
                      <a16:creationId xmlns:a16="http://schemas.microsoft.com/office/drawing/2014/main" id="{C72D9E82-38C7-460C-FC19-331CEDC6F766}"/>
                    </a:ext>
                  </a:extLst>
                </p:cNvPr>
                <p:cNvPicPr/>
                <p:nvPr/>
              </p:nvPicPr>
              <p:blipFill>
                <a:blip r:embed="rId37"/>
                <a:stretch>
                  <a:fillRect/>
                </a:stretch>
              </p:blipFill>
              <p:spPr>
                <a:xfrm>
                  <a:off x="4996669" y="3029924"/>
                  <a:ext cx="189720" cy="42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78" name="Freihand 77">
                <a:extLst>
                  <a:ext uri="{FF2B5EF4-FFF2-40B4-BE49-F238E27FC236}">
                    <a16:creationId xmlns:a16="http://schemas.microsoft.com/office/drawing/2014/main" id="{33C17468-AFC9-D4DC-1C72-0ADCCC618132}"/>
                  </a:ext>
                </a:extLst>
              </p14:cNvPr>
              <p14:cNvContentPartPr/>
              <p14:nvPr/>
            </p14:nvContentPartPr>
            <p14:xfrm>
              <a:off x="2946109" y="2601164"/>
              <a:ext cx="4114440" cy="295560"/>
            </p14:xfrm>
          </p:contentPart>
        </mc:Choice>
        <mc:Fallback>
          <p:pic>
            <p:nvPicPr>
              <p:cNvPr id="78" name="Freihand 77">
                <a:extLst>
                  <a:ext uri="{FF2B5EF4-FFF2-40B4-BE49-F238E27FC236}">
                    <a16:creationId xmlns:a16="http://schemas.microsoft.com/office/drawing/2014/main" id="{33C17468-AFC9-D4DC-1C72-0ADCCC618132}"/>
                  </a:ext>
                </a:extLst>
              </p:cNvPr>
              <p:cNvPicPr/>
              <p:nvPr/>
            </p:nvPicPr>
            <p:blipFill>
              <a:blip r:embed="rId39"/>
              <a:stretch>
                <a:fillRect/>
              </a:stretch>
            </p:blipFill>
            <p:spPr>
              <a:xfrm>
                <a:off x="2937469" y="2592524"/>
                <a:ext cx="4132080" cy="313200"/>
              </a:xfrm>
              <a:prstGeom prst="rect">
                <a:avLst/>
              </a:prstGeom>
            </p:spPr>
          </p:pic>
        </mc:Fallback>
      </mc:AlternateContent>
      <p:grpSp>
        <p:nvGrpSpPr>
          <p:cNvPr id="90" name="Gruppieren 89">
            <a:extLst>
              <a:ext uri="{FF2B5EF4-FFF2-40B4-BE49-F238E27FC236}">
                <a16:creationId xmlns:a16="http://schemas.microsoft.com/office/drawing/2014/main" id="{2DDA125E-CA0C-4F34-1188-22F9B6B0DEBC}"/>
              </a:ext>
            </a:extLst>
          </p:cNvPr>
          <p:cNvGrpSpPr/>
          <p:nvPr/>
        </p:nvGrpSpPr>
        <p:grpSpPr>
          <a:xfrm>
            <a:off x="3161749" y="3506564"/>
            <a:ext cx="2745720" cy="631080"/>
            <a:chOff x="3161749" y="3506564"/>
            <a:chExt cx="2745720" cy="631080"/>
          </a:xfrm>
        </p:grpSpPr>
        <mc:AlternateContent xmlns:mc="http://schemas.openxmlformats.org/markup-compatibility/2006">
          <mc:Choice xmlns:p14="http://schemas.microsoft.com/office/powerpoint/2010/main" Requires="p14">
            <p:contentPart p14:bwMode="auto" r:id="rId40">
              <p14:nvContentPartPr>
                <p14:cNvPr id="79" name="Freihand 78">
                  <a:extLst>
                    <a:ext uri="{FF2B5EF4-FFF2-40B4-BE49-F238E27FC236}">
                      <a16:creationId xmlns:a16="http://schemas.microsoft.com/office/drawing/2014/main" id="{21624B67-5F44-F20B-0AE6-1818AFF2816B}"/>
                    </a:ext>
                  </a:extLst>
                </p14:cNvPr>
                <p14:cNvContentPartPr/>
                <p14:nvPr/>
              </p14:nvContentPartPr>
              <p14:xfrm>
                <a:off x="3161749" y="3561644"/>
                <a:ext cx="625680" cy="299520"/>
              </p14:xfrm>
            </p:contentPart>
          </mc:Choice>
          <mc:Fallback>
            <p:pic>
              <p:nvPicPr>
                <p:cNvPr id="79" name="Freihand 78">
                  <a:extLst>
                    <a:ext uri="{FF2B5EF4-FFF2-40B4-BE49-F238E27FC236}">
                      <a16:creationId xmlns:a16="http://schemas.microsoft.com/office/drawing/2014/main" id="{21624B67-5F44-F20B-0AE6-1818AFF2816B}"/>
                    </a:ext>
                  </a:extLst>
                </p:cNvPr>
                <p:cNvPicPr/>
                <p:nvPr/>
              </p:nvPicPr>
              <p:blipFill>
                <a:blip r:embed="rId41"/>
                <a:stretch>
                  <a:fillRect/>
                </a:stretch>
              </p:blipFill>
              <p:spPr>
                <a:xfrm>
                  <a:off x="3152749" y="3553004"/>
                  <a:ext cx="6433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0" name="Freihand 79">
                  <a:extLst>
                    <a:ext uri="{FF2B5EF4-FFF2-40B4-BE49-F238E27FC236}">
                      <a16:creationId xmlns:a16="http://schemas.microsoft.com/office/drawing/2014/main" id="{77D09D5E-99A6-71AB-B767-D71CB9082CD2}"/>
                    </a:ext>
                  </a:extLst>
                </p14:cNvPr>
                <p14:cNvContentPartPr/>
                <p14:nvPr/>
              </p14:nvContentPartPr>
              <p14:xfrm>
                <a:off x="3935029" y="3657044"/>
                <a:ext cx="114120" cy="105480"/>
              </p14:xfrm>
            </p:contentPart>
          </mc:Choice>
          <mc:Fallback>
            <p:pic>
              <p:nvPicPr>
                <p:cNvPr id="80" name="Freihand 79">
                  <a:extLst>
                    <a:ext uri="{FF2B5EF4-FFF2-40B4-BE49-F238E27FC236}">
                      <a16:creationId xmlns:a16="http://schemas.microsoft.com/office/drawing/2014/main" id="{77D09D5E-99A6-71AB-B767-D71CB9082CD2}"/>
                    </a:ext>
                  </a:extLst>
                </p:cNvPr>
                <p:cNvPicPr/>
                <p:nvPr/>
              </p:nvPicPr>
              <p:blipFill>
                <a:blip r:embed="rId43"/>
                <a:stretch>
                  <a:fillRect/>
                </a:stretch>
              </p:blipFill>
              <p:spPr>
                <a:xfrm>
                  <a:off x="3926389" y="3648044"/>
                  <a:ext cx="131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1" name="Freihand 80">
                  <a:extLst>
                    <a:ext uri="{FF2B5EF4-FFF2-40B4-BE49-F238E27FC236}">
                      <a16:creationId xmlns:a16="http://schemas.microsoft.com/office/drawing/2014/main" id="{E918B1F4-12B7-2CEC-7F84-E9E4E218A798}"/>
                    </a:ext>
                  </a:extLst>
                </p14:cNvPr>
                <p14:cNvContentPartPr/>
                <p14:nvPr/>
              </p14:nvContentPartPr>
              <p14:xfrm>
                <a:off x="4110709" y="3649124"/>
                <a:ext cx="522720" cy="69480"/>
              </p14:xfrm>
            </p:contentPart>
          </mc:Choice>
          <mc:Fallback>
            <p:pic>
              <p:nvPicPr>
                <p:cNvPr id="81" name="Freihand 80">
                  <a:extLst>
                    <a:ext uri="{FF2B5EF4-FFF2-40B4-BE49-F238E27FC236}">
                      <a16:creationId xmlns:a16="http://schemas.microsoft.com/office/drawing/2014/main" id="{E918B1F4-12B7-2CEC-7F84-E9E4E218A798}"/>
                    </a:ext>
                  </a:extLst>
                </p:cNvPr>
                <p:cNvPicPr/>
                <p:nvPr/>
              </p:nvPicPr>
              <p:blipFill>
                <a:blip r:embed="rId45"/>
                <a:stretch>
                  <a:fillRect/>
                </a:stretch>
              </p:blipFill>
              <p:spPr>
                <a:xfrm>
                  <a:off x="4101709" y="3640484"/>
                  <a:ext cx="540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 name="Freihand 81">
                  <a:extLst>
                    <a:ext uri="{FF2B5EF4-FFF2-40B4-BE49-F238E27FC236}">
                      <a16:creationId xmlns:a16="http://schemas.microsoft.com/office/drawing/2014/main" id="{EFCCD6B1-9CFA-E0E3-054D-576E291F5C6F}"/>
                    </a:ext>
                  </a:extLst>
                </p14:cNvPr>
                <p14:cNvContentPartPr/>
                <p14:nvPr/>
              </p14:nvContentPartPr>
              <p14:xfrm>
                <a:off x="4702189" y="3506564"/>
                <a:ext cx="348480" cy="209520"/>
              </p14:xfrm>
            </p:contentPart>
          </mc:Choice>
          <mc:Fallback>
            <p:pic>
              <p:nvPicPr>
                <p:cNvPr id="82" name="Freihand 81">
                  <a:extLst>
                    <a:ext uri="{FF2B5EF4-FFF2-40B4-BE49-F238E27FC236}">
                      <a16:creationId xmlns:a16="http://schemas.microsoft.com/office/drawing/2014/main" id="{EFCCD6B1-9CFA-E0E3-054D-576E291F5C6F}"/>
                    </a:ext>
                  </a:extLst>
                </p:cNvPr>
                <p:cNvPicPr/>
                <p:nvPr/>
              </p:nvPicPr>
              <p:blipFill>
                <a:blip r:embed="rId47"/>
                <a:stretch>
                  <a:fillRect/>
                </a:stretch>
              </p:blipFill>
              <p:spPr>
                <a:xfrm>
                  <a:off x="4693549" y="3497564"/>
                  <a:ext cx="3661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3" name="Freihand 82">
                  <a:extLst>
                    <a:ext uri="{FF2B5EF4-FFF2-40B4-BE49-F238E27FC236}">
                      <a16:creationId xmlns:a16="http://schemas.microsoft.com/office/drawing/2014/main" id="{95ABD501-FC7F-60D4-5A90-B511A62E25F5}"/>
                    </a:ext>
                  </a:extLst>
                </p14:cNvPr>
                <p14:cNvContentPartPr/>
                <p14:nvPr/>
              </p14:nvContentPartPr>
              <p14:xfrm>
                <a:off x="5050669" y="3551204"/>
                <a:ext cx="195120" cy="156600"/>
              </p14:xfrm>
            </p:contentPart>
          </mc:Choice>
          <mc:Fallback>
            <p:pic>
              <p:nvPicPr>
                <p:cNvPr id="83" name="Freihand 82">
                  <a:extLst>
                    <a:ext uri="{FF2B5EF4-FFF2-40B4-BE49-F238E27FC236}">
                      <a16:creationId xmlns:a16="http://schemas.microsoft.com/office/drawing/2014/main" id="{95ABD501-FC7F-60D4-5A90-B511A62E25F5}"/>
                    </a:ext>
                  </a:extLst>
                </p:cNvPr>
                <p:cNvPicPr/>
                <p:nvPr/>
              </p:nvPicPr>
              <p:blipFill>
                <a:blip r:embed="rId49"/>
                <a:stretch>
                  <a:fillRect/>
                </a:stretch>
              </p:blipFill>
              <p:spPr>
                <a:xfrm>
                  <a:off x="5042029" y="3542564"/>
                  <a:ext cx="212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4" name="Freihand 83">
                  <a:extLst>
                    <a:ext uri="{FF2B5EF4-FFF2-40B4-BE49-F238E27FC236}">
                      <a16:creationId xmlns:a16="http://schemas.microsoft.com/office/drawing/2014/main" id="{314FD90A-3CB2-D1A9-1A34-EFDA1E0CC599}"/>
                    </a:ext>
                  </a:extLst>
                </p14:cNvPr>
                <p14:cNvContentPartPr/>
                <p14:nvPr/>
              </p14:nvContentPartPr>
              <p14:xfrm>
                <a:off x="4239229" y="3815804"/>
                <a:ext cx="245160" cy="244080"/>
              </p14:xfrm>
            </p:contentPart>
          </mc:Choice>
          <mc:Fallback>
            <p:pic>
              <p:nvPicPr>
                <p:cNvPr id="84" name="Freihand 83">
                  <a:extLst>
                    <a:ext uri="{FF2B5EF4-FFF2-40B4-BE49-F238E27FC236}">
                      <a16:creationId xmlns:a16="http://schemas.microsoft.com/office/drawing/2014/main" id="{314FD90A-3CB2-D1A9-1A34-EFDA1E0CC599}"/>
                    </a:ext>
                  </a:extLst>
                </p:cNvPr>
                <p:cNvPicPr/>
                <p:nvPr/>
              </p:nvPicPr>
              <p:blipFill>
                <a:blip r:embed="rId51"/>
                <a:stretch>
                  <a:fillRect/>
                </a:stretch>
              </p:blipFill>
              <p:spPr>
                <a:xfrm>
                  <a:off x="4230229" y="3807164"/>
                  <a:ext cx="262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5" name="Freihand 84">
                  <a:extLst>
                    <a:ext uri="{FF2B5EF4-FFF2-40B4-BE49-F238E27FC236}">
                      <a16:creationId xmlns:a16="http://schemas.microsoft.com/office/drawing/2014/main" id="{03045D03-C775-E0DC-9240-1B206B949D05}"/>
                    </a:ext>
                  </a:extLst>
                </p14:cNvPr>
                <p14:cNvContentPartPr/>
                <p14:nvPr/>
              </p14:nvContentPartPr>
              <p14:xfrm>
                <a:off x="4585189" y="3969524"/>
                <a:ext cx="221400" cy="65880"/>
              </p14:xfrm>
            </p:contentPart>
          </mc:Choice>
          <mc:Fallback>
            <p:pic>
              <p:nvPicPr>
                <p:cNvPr id="85" name="Freihand 84">
                  <a:extLst>
                    <a:ext uri="{FF2B5EF4-FFF2-40B4-BE49-F238E27FC236}">
                      <a16:creationId xmlns:a16="http://schemas.microsoft.com/office/drawing/2014/main" id="{03045D03-C775-E0DC-9240-1B206B949D05}"/>
                    </a:ext>
                  </a:extLst>
                </p:cNvPr>
                <p:cNvPicPr/>
                <p:nvPr/>
              </p:nvPicPr>
              <p:blipFill>
                <a:blip r:embed="rId53"/>
                <a:stretch>
                  <a:fillRect/>
                </a:stretch>
              </p:blipFill>
              <p:spPr>
                <a:xfrm>
                  <a:off x="4576549" y="3960884"/>
                  <a:ext cx="239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6" name="Freihand 85">
                  <a:extLst>
                    <a:ext uri="{FF2B5EF4-FFF2-40B4-BE49-F238E27FC236}">
                      <a16:creationId xmlns:a16="http://schemas.microsoft.com/office/drawing/2014/main" id="{4BED36D9-45D4-E8AC-E04E-9235FF2C3E60}"/>
                    </a:ext>
                  </a:extLst>
                </p14:cNvPr>
                <p14:cNvContentPartPr/>
                <p14:nvPr/>
              </p14:nvContentPartPr>
              <p14:xfrm>
                <a:off x="4781029" y="3774764"/>
                <a:ext cx="233640" cy="273240"/>
              </p14:xfrm>
            </p:contentPart>
          </mc:Choice>
          <mc:Fallback>
            <p:pic>
              <p:nvPicPr>
                <p:cNvPr id="86" name="Freihand 85">
                  <a:extLst>
                    <a:ext uri="{FF2B5EF4-FFF2-40B4-BE49-F238E27FC236}">
                      <a16:creationId xmlns:a16="http://schemas.microsoft.com/office/drawing/2014/main" id="{4BED36D9-45D4-E8AC-E04E-9235FF2C3E60}"/>
                    </a:ext>
                  </a:extLst>
                </p:cNvPr>
                <p:cNvPicPr/>
                <p:nvPr/>
              </p:nvPicPr>
              <p:blipFill>
                <a:blip r:embed="rId55"/>
                <a:stretch>
                  <a:fillRect/>
                </a:stretch>
              </p:blipFill>
              <p:spPr>
                <a:xfrm>
                  <a:off x="4772029" y="3765764"/>
                  <a:ext cx="2512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7" name="Freihand 86">
                  <a:extLst>
                    <a:ext uri="{FF2B5EF4-FFF2-40B4-BE49-F238E27FC236}">
                      <a16:creationId xmlns:a16="http://schemas.microsoft.com/office/drawing/2014/main" id="{ECA75D6B-B03C-9D6F-74DD-43919C72EA59}"/>
                    </a:ext>
                  </a:extLst>
                </p14:cNvPr>
                <p14:cNvContentPartPr/>
                <p14:nvPr/>
              </p14:nvContentPartPr>
              <p14:xfrm>
                <a:off x="5049229" y="3757124"/>
                <a:ext cx="500040" cy="380520"/>
              </p14:xfrm>
            </p:contentPart>
          </mc:Choice>
          <mc:Fallback>
            <p:pic>
              <p:nvPicPr>
                <p:cNvPr id="87" name="Freihand 86">
                  <a:extLst>
                    <a:ext uri="{FF2B5EF4-FFF2-40B4-BE49-F238E27FC236}">
                      <a16:creationId xmlns:a16="http://schemas.microsoft.com/office/drawing/2014/main" id="{ECA75D6B-B03C-9D6F-74DD-43919C72EA59}"/>
                    </a:ext>
                  </a:extLst>
                </p:cNvPr>
                <p:cNvPicPr/>
                <p:nvPr/>
              </p:nvPicPr>
              <p:blipFill>
                <a:blip r:embed="rId57"/>
                <a:stretch>
                  <a:fillRect/>
                </a:stretch>
              </p:blipFill>
              <p:spPr>
                <a:xfrm>
                  <a:off x="5040589" y="3748124"/>
                  <a:ext cx="51768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8" name="Freihand 87">
                  <a:extLst>
                    <a:ext uri="{FF2B5EF4-FFF2-40B4-BE49-F238E27FC236}">
                      <a16:creationId xmlns:a16="http://schemas.microsoft.com/office/drawing/2014/main" id="{F02620A9-82F6-4770-3FFA-40F412CB8AA7}"/>
                    </a:ext>
                  </a:extLst>
                </p14:cNvPr>
                <p14:cNvContentPartPr/>
                <p14:nvPr/>
              </p14:nvContentPartPr>
              <p14:xfrm>
                <a:off x="5544589" y="3802124"/>
                <a:ext cx="23400" cy="56520"/>
              </p14:xfrm>
            </p:contentPart>
          </mc:Choice>
          <mc:Fallback>
            <p:pic>
              <p:nvPicPr>
                <p:cNvPr id="88" name="Freihand 87">
                  <a:extLst>
                    <a:ext uri="{FF2B5EF4-FFF2-40B4-BE49-F238E27FC236}">
                      <a16:creationId xmlns:a16="http://schemas.microsoft.com/office/drawing/2014/main" id="{F02620A9-82F6-4770-3FFA-40F412CB8AA7}"/>
                    </a:ext>
                  </a:extLst>
                </p:cNvPr>
                <p:cNvPicPr/>
                <p:nvPr/>
              </p:nvPicPr>
              <p:blipFill>
                <a:blip r:embed="rId59"/>
                <a:stretch>
                  <a:fillRect/>
                </a:stretch>
              </p:blipFill>
              <p:spPr>
                <a:xfrm>
                  <a:off x="5535949" y="3793124"/>
                  <a:ext cx="41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9" name="Freihand 88">
                  <a:extLst>
                    <a:ext uri="{FF2B5EF4-FFF2-40B4-BE49-F238E27FC236}">
                      <a16:creationId xmlns:a16="http://schemas.microsoft.com/office/drawing/2014/main" id="{64D4922E-176C-A66A-8262-0C0FDE8DAA7D}"/>
                    </a:ext>
                  </a:extLst>
                </p14:cNvPr>
                <p14:cNvContentPartPr/>
                <p14:nvPr/>
              </p14:nvContentPartPr>
              <p14:xfrm>
                <a:off x="5611549" y="3715724"/>
                <a:ext cx="295920" cy="254160"/>
              </p14:xfrm>
            </p:contentPart>
          </mc:Choice>
          <mc:Fallback>
            <p:pic>
              <p:nvPicPr>
                <p:cNvPr id="89" name="Freihand 88">
                  <a:extLst>
                    <a:ext uri="{FF2B5EF4-FFF2-40B4-BE49-F238E27FC236}">
                      <a16:creationId xmlns:a16="http://schemas.microsoft.com/office/drawing/2014/main" id="{64D4922E-176C-A66A-8262-0C0FDE8DAA7D}"/>
                    </a:ext>
                  </a:extLst>
                </p:cNvPr>
                <p:cNvPicPr/>
                <p:nvPr/>
              </p:nvPicPr>
              <p:blipFill>
                <a:blip r:embed="rId61"/>
                <a:stretch>
                  <a:fillRect/>
                </a:stretch>
              </p:blipFill>
              <p:spPr>
                <a:xfrm>
                  <a:off x="5602909" y="3707084"/>
                  <a:ext cx="313560" cy="27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91" name="Freihand 90">
                <a:extLst>
                  <a:ext uri="{FF2B5EF4-FFF2-40B4-BE49-F238E27FC236}">
                    <a16:creationId xmlns:a16="http://schemas.microsoft.com/office/drawing/2014/main" id="{6ED86FB6-69BA-77A4-9B10-19C132B581A6}"/>
                  </a:ext>
                </a:extLst>
              </p14:cNvPr>
              <p14:cNvContentPartPr/>
              <p14:nvPr/>
            </p14:nvContentPartPr>
            <p14:xfrm>
              <a:off x="5938789" y="3365084"/>
              <a:ext cx="584640" cy="49320"/>
            </p14:xfrm>
          </p:contentPart>
        </mc:Choice>
        <mc:Fallback>
          <p:pic>
            <p:nvPicPr>
              <p:cNvPr id="91" name="Freihand 90">
                <a:extLst>
                  <a:ext uri="{FF2B5EF4-FFF2-40B4-BE49-F238E27FC236}">
                    <a16:creationId xmlns:a16="http://schemas.microsoft.com/office/drawing/2014/main" id="{6ED86FB6-69BA-77A4-9B10-19C132B581A6}"/>
                  </a:ext>
                </a:extLst>
              </p:cNvPr>
              <p:cNvPicPr/>
              <p:nvPr/>
            </p:nvPicPr>
            <p:blipFill>
              <a:blip r:embed="rId63"/>
              <a:stretch>
                <a:fillRect/>
              </a:stretch>
            </p:blipFill>
            <p:spPr>
              <a:xfrm>
                <a:off x="5930149" y="3356084"/>
                <a:ext cx="602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2" name="Freihand 91">
                <a:extLst>
                  <a:ext uri="{FF2B5EF4-FFF2-40B4-BE49-F238E27FC236}">
                    <a16:creationId xmlns:a16="http://schemas.microsoft.com/office/drawing/2014/main" id="{75A21284-5908-FEEC-FB3B-97E9DD9CEBE4}"/>
                  </a:ext>
                </a:extLst>
              </p14:cNvPr>
              <p14:cNvContentPartPr/>
              <p14:nvPr/>
            </p14:nvContentPartPr>
            <p14:xfrm>
              <a:off x="6272509" y="3022364"/>
              <a:ext cx="172800" cy="344520"/>
            </p14:xfrm>
          </p:contentPart>
        </mc:Choice>
        <mc:Fallback>
          <p:pic>
            <p:nvPicPr>
              <p:cNvPr id="92" name="Freihand 91">
                <a:extLst>
                  <a:ext uri="{FF2B5EF4-FFF2-40B4-BE49-F238E27FC236}">
                    <a16:creationId xmlns:a16="http://schemas.microsoft.com/office/drawing/2014/main" id="{75A21284-5908-FEEC-FB3B-97E9DD9CEBE4}"/>
                  </a:ext>
                </a:extLst>
              </p:cNvPr>
              <p:cNvPicPr/>
              <p:nvPr/>
            </p:nvPicPr>
            <p:blipFill>
              <a:blip r:embed="rId65"/>
              <a:stretch>
                <a:fillRect/>
              </a:stretch>
            </p:blipFill>
            <p:spPr>
              <a:xfrm>
                <a:off x="6263869" y="3013724"/>
                <a:ext cx="190440" cy="362160"/>
              </a:xfrm>
              <a:prstGeom prst="rect">
                <a:avLst/>
              </a:prstGeom>
            </p:spPr>
          </p:pic>
        </mc:Fallback>
      </mc:AlternateContent>
      <p:grpSp>
        <p:nvGrpSpPr>
          <p:cNvPr id="100" name="Gruppieren 99">
            <a:extLst>
              <a:ext uri="{FF2B5EF4-FFF2-40B4-BE49-F238E27FC236}">
                <a16:creationId xmlns:a16="http://schemas.microsoft.com/office/drawing/2014/main" id="{AD553594-1792-E623-7BE0-6818F23A5616}"/>
              </a:ext>
            </a:extLst>
          </p:cNvPr>
          <p:cNvGrpSpPr/>
          <p:nvPr/>
        </p:nvGrpSpPr>
        <p:grpSpPr>
          <a:xfrm>
            <a:off x="3875989" y="4288844"/>
            <a:ext cx="1421640" cy="438480"/>
            <a:chOff x="3875989" y="4288844"/>
            <a:chExt cx="1421640" cy="438480"/>
          </a:xfrm>
        </p:grpSpPr>
        <mc:AlternateContent xmlns:mc="http://schemas.openxmlformats.org/markup-compatibility/2006">
          <mc:Choice xmlns:p14="http://schemas.microsoft.com/office/powerpoint/2010/main" Requires="p14">
            <p:contentPart p14:bwMode="auto" r:id="rId66">
              <p14:nvContentPartPr>
                <p14:cNvPr id="93" name="Freihand 92">
                  <a:extLst>
                    <a:ext uri="{FF2B5EF4-FFF2-40B4-BE49-F238E27FC236}">
                      <a16:creationId xmlns:a16="http://schemas.microsoft.com/office/drawing/2014/main" id="{7A87CA29-BB07-DA78-ADE7-132C5BC39B13}"/>
                    </a:ext>
                  </a:extLst>
                </p14:cNvPr>
                <p14:cNvContentPartPr/>
                <p14:nvPr/>
              </p14:nvContentPartPr>
              <p14:xfrm>
                <a:off x="3875989" y="4358324"/>
                <a:ext cx="237240" cy="369000"/>
              </p14:xfrm>
            </p:contentPart>
          </mc:Choice>
          <mc:Fallback>
            <p:pic>
              <p:nvPicPr>
                <p:cNvPr id="93" name="Freihand 92">
                  <a:extLst>
                    <a:ext uri="{FF2B5EF4-FFF2-40B4-BE49-F238E27FC236}">
                      <a16:creationId xmlns:a16="http://schemas.microsoft.com/office/drawing/2014/main" id="{7A87CA29-BB07-DA78-ADE7-132C5BC39B13}"/>
                    </a:ext>
                  </a:extLst>
                </p:cNvPr>
                <p:cNvPicPr/>
                <p:nvPr/>
              </p:nvPicPr>
              <p:blipFill>
                <a:blip r:embed="rId67"/>
                <a:stretch>
                  <a:fillRect/>
                </a:stretch>
              </p:blipFill>
              <p:spPr>
                <a:xfrm>
                  <a:off x="3867349" y="4349684"/>
                  <a:ext cx="25488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4" name="Freihand 93">
                  <a:extLst>
                    <a:ext uri="{FF2B5EF4-FFF2-40B4-BE49-F238E27FC236}">
                      <a16:creationId xmlns:a16="http://schemas.microsoft.com/office/drawing/2014/main" id="{1BFFB964-C96E-7ADA-4E20-4B0685587845}"/>
                    </a:ext>
                  </a:extLst>
                </p14:cNvPr>
                <p14:cNvContentPartPr/>
                <p14:nvPr/>
              </p14:nvContentPartPr>
              <p14:xfrm>
                <a:off x="4065349" y="4446884"/>
                <a:ext cx="155160" cy="177480"/>
              </p14:xfrm>
            </p:contentPart>
          </mc:Choice>
          <mc:Fallback>
            <p:pic>
              <p:nvPicPr>
                <p:cNvPr id="94" name="Freihand 93">
                  <a:extLst>
                    <a:ext uri="{FF2B5EF4-FFF2-40B4-BE49-F238E27FC236}">
                      <a16:creationId xmlns:a16="http://schemas.microsoft.com/office/drawing/2014/main" id="{1BFFB964-C96E-7ADA-4E20-4B0685587845}"/>
                    </a:ext>
                  </a:extLst>
                </p:cNvPr>
                <p:cNvPicPr/>
                <p:nvPr/>
              </p:nvPicPr>
              <p:blipFill>
                <a:blip r:embed="rId69"/>
                <a:stretch>
                  <a:fillRect/>
                </a:stretch>
              </p:blipFill>
              <p:spPr>
                <a:xfrm>
                  <a:off x="4056349" y="4438244"/>
                  <a:ext cx="172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5" name="Freihand 94">
                  <a:extLst>
                    <a:ext uri="{FF2B5EF4-FFF2-40B4-BE49-F238E27FC236}">
                      <a16:creationId xmlns:a16="http://schemas.microsoft.com/office/drawing/2014/main" id="{1E67A91E-3BD7-BB13-DD95-983C0D472378}"/>
                    </a:ext>
                  </a:extLst>
                </p14:cNvPr>
                <p14:cNvContentPartPr/>
                <p14:nvPr/>
              </p14:nvContentPartPr>
              <p14:xfrm>
                <a:off x="4227349" y="4362284"/>
                <a:ext cx="95400" cy="230760"/>
              </p14:xfrm>
            </p:contentPart>
          </mc:Choice>
          <mc:Fallback>
            <p:pic>
              <p:nvPicPr>
                <p:cNvPr id="95" name="Freihand 94">
                  <a:extLst>
                    <a:ext uri="{FF2B5EF4-FFF2-40B4-BE49-F238E27FC236}">
                      <a16:creationId xmlns:a16="http://schemas.microsoft.com/office/drawing/2014/main" id="{1E67A91E-3BD7-BB13-DD95-983C0D472378}"/>
                    </a:ext>
                  </a:extLst>
                </p:cNvPr>
                <p:cNvPicPr/>
                <p:nvPr/>
              </p:nvPicPr>
              <p:blipFill>
                <a:blip r:embed="rId71"/>
                <a:stretch>
                  <a:fillRect/>
                </a:stretch>
              </p:blipFill>
              <p:spPr>
                <a:xfrm>
                  <a:off x="4218349" y="4353644"/>
                  <a:ext cx="113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6" name="Freihand 95">
                  <a:extLst>
                    <a:ext uri="{FF2B5EF4-FFF2-40B4-BE49-F238E27FC236}">
                      <a16:creationId xmlns:a16="http://schemas.microsoft.com/office/drawing/2014/main" id="{238A80B4-9F0D-4A45-B248-5C0B78D4C05D}"/>
                    </a:ext>
                  </a:extLst>
                </p14:cNvPr>
                <p14:cNvContentPartPr/>
                <p14:nvPr/>
              </p14:nvContentPartPr>
              <p14:xfrm>
                <a:off x="4507789" y="4341404"/>
                <a:ext cx="521280" cy="251640"/>
              </p14:xfrm>
            </p:contentPart>
          </mc:Choice>
          <mc:Fallback>
            <p:pic>
              <p:nvPicPr>
                <p:cNvPr id="96" name="Freihand 95">
                  <a:extLst>
                    <a:ext uri="{FF2B5EF4-FFF2-40B4-BE49-F238E27FC236}">
                      <a16:creationId xmlns:a16="http://schemas.microsoft.com/office/drawing/2014/main" id="{238A80B4-9F0D-4A45-B248-5C0B78D4C05D}"/>
                    </a:ext>
                  </a:extLst>
                </p:cNvPr>
                <p:cNvPicPr/>
                <p:nvPr/>
              </p:nvPicPr>
              <p:blipFill>
                <a:blip r:embed="rId73"/>
                <a:stretch>
                  <a:fillRect/>
                </a:stretch>
              </p:blipFill>
              <p:spPr>
                <a:xfrm>
                  <a:off x="4499149" y="4332764"/>
                  <a:ext cx="5389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8" name="Freihand 97">
                  <a:extLst>
                    <a:ext uri="{FF2B5EF4-FFF2-40B4-BE49-F238E27FC236}">
                      <a16:creationId xmlns:a16="http://schemas.microsoft.com/office/drawing/2014/main" id="{7DF80F4A-38FF-035C-8E18-2787C541ABD7}"/>
                    </a:ext>
                  </a:extLst>
                </p14:cNvPr>
                <p14:cNvContentPartPr/>
                <p14:nvPr/>
              </p14:nvContentPartPr>
              <p14:xfrm>
                <a:off x="4772749" y="4503044"/>
                <a:ext cx="55800" cy="100440"/>
              </p14:xfrm>
            </p:contentPart>
          </mc:Choice>
          <mc:Fallback>
            <p:pic>
              <p:nvPicPr>
                <p:cNvPr id="98" name="Freihand 97">
                  <a:extLst>
                    <a:ext uri="{FF2B5EF4-FFF2-40B4-BE49-F238E27FC236}">
                      <a16:creationId xmlns:a16="http://schemas.microsoft.com/office/drawing/2014/main" id="{7DF80F4A-38FF-035C-8E18-2787C541ABD7}"/>
                    </a:ext>
                  </a:extLst>
                </p:cNvPr>
                <p:cNvPicPr/>
                <p:nvPr/>
              </p:nvPicPr>
              <p:blipFill>
                <a:blip r:embed="rId75"/>
                <a:stretch>
                  <a:fillRect/>
                </a:stretch>
              </p:blipFill>
              <p:spPr>
                <a:xfrm>
                  <a:off x="4764109" y="4494044"/>
                  <a:ext cx="73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9" name="Freihand 98">
                  <a:extLst>
                    <a:ext uri="{FF2B5EF4-FFF2-40B4-BE49-F238E27FC236}">
                      <a16:creationId xmlns:a16="http://schemas.microsoft.com/office/drawing/2014/main" id="{DE9E2BD3-0F10-C49A-5FA6-C442721655B1}"/>
                    </a:ext>
                  </a:extLst>
                </p14:cNvPr>
                <p14:cNvContentPartPr/>
                <p14:nvPr/>
              </p14:nvContentPartPr>
              <p14:xfrm>
                <a:off x="4873549" y="4288844"/>
                <a:ext cx="424080" cy="294120"/>
              </p14:xfrm>
            </p:contentPart>
          </mc:Choice>
          <mc:Fallback>
            <p:pic>
              <p:nvPicPr>
                <p:cNvPr id="99" name="Freihand 98">
                  <a:extLst>
                    <a:ext uri="{FF2B5EF4-FFF2-40B4-BE49-F238E27FC236}">
                      <a16:creationId xmlns:a16="http://schemas.microsoft.com/office/drawing/2014/main" id="{DE9E2BD3-0F10-C49A-5FA6-C442721655B1}"/>
                    </a:ext>
                  </a:extLst>
                </p:cNvPr>
                <p:cNvPicPr/>
                <p:nvPr/>
              </p:nvPicPr>
              <p:blipFill>
                <a:blip r:embed="rId77"/>
                <a:stretch>
                  <a:fillRect/>
                </a:stretch>
              </p:blipFill>
              <p:spPr>
                <a:xfrm>
                  <a:off x="4864549" y="4279844"/>
                  <a:ext cx="441720" cy="31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101" name="Freihand 100">
                <a:extLst>
                  <a:ext uri="{FF2B5EF4-FFF2-40B4-BE49-F238E27FC236}">
                    <a16:creationId xmlns:a16="http://schemas.microsoft.com/office/drawing/2014/main" id="{4C49E333-29CA-FDB6-7CDE-77955B125068}"/>
                  </a:ext>
                </a:extLst>
              </p14:cNvPr>
              <p14:cNvContentPartPr/>
              <p14:nvPr/>
            </p14:nvContentPartPr>
            <p14:xfrm>
              <a:off x="2944309" y="4817324"/>
              <a:ext cx="109800" cy="28080"/>
            </p14:xfrm>
          </p:contentPart>
        </mc:Choice>
        <mc:Fallback>
          <p:pic>
            <p:nvPicPr>
              <p:cNvPr id="101" name="Freihand 100">
                <a:extLst>
                  <a:ext uri="{FF2B5EF4-FFF2-40B4-BE49-F238E27FC236}">
                    <a16:creationId xmlns:a16="http://schemas.microsoft.com/office/drawing/2014/main" id="{4C49E333-29CA-FDB6-7CDE-77955B125068}"/>
                  </a:ext>
                </a:extLst>
              </p:cNvPr>
              <p:cNvPicPr/>
              <p:nvPr/>
            </p:nvPicPr>
            <p:blipFill>
              <a:blip r:embed="rId79"/>
              <a:stretch>
                <a:fillRect/>
              </a:stretch>
            </p:blipFill>
            <p:spPr>
              <a:xfrm>
                <a:off x="2935309" y="4808324"/>
                <a:ext cx="127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2" name="Freihand 101">
                <a:extLst>
                  <a:ext uri="{FF2B5EF4-FFF2-40B4-BE49-F238E27FC236}">
                    <a16:creationId xmlns:a16="http://schemas.microsoft.com/office/drawing/2014/main" id="{500A5A54-A61E-99BF-025F-B621C43073B6}"/>
                  </a:ext>
                </a:extLst>
              </p14:cNvPr>
              <p14:cNvContentPartPr/>
              <p14:nvPr/>
            </p14:nvContentPartPr>
            <p14:xfrm>
              <a:off x="3145909" y="4810124"/>
              <a:ext cx="360000" cy="43200"/>
            </p14:xfrm>
          </p:contentPart>
        </mc:Choice>
        <mc:Fallback>
          <p:pic>
            <p:nvPicPr>
              <p:cNvPr id="102" name="Freihand 101">
                <a:extLst>
                  <a:ext uri="{FF2B5EF4-FFF2-40B4-BE49-F238E27FC236}">
                    <a16:creationId xmlns:a16="http://schemas.microsoft.com/office/drawing/2014/main" id="{500A5A54-A61E-99BF-025F-B621C43073B6}"/>
                  </a:ext>
                </a:extLst>
              </p:cNvPr>
              <p:cNvPicPr/>
              <p:nvPr/>
            </p:nvPicPr>
            <p:blipFill>
              <a:blip r:embed="rId81"/>
              <a:stretch>
                <a:fillRect/>
              </a:stretch>
            </p:blipFill>
            <p:spPr>
              <a:xfrm>
                <a:off x="3136909" y="4801124"/>
                <a:ext cx="377640" cy="60840"/>
              </a:xfrm>
              <a:prstGeom prst="rect">
                <a:avLst/>
              </a:prstGeom>
            </p:spPr>
          </p:pic>
        </mc:Fallback>
      </mc:AlternateContent>
      <p:grpSp>
        <p:nvGrpSpPr>
          <p:cNvPr id="109" name="Gruppieren 108">
            <a:extLst>
              <a:ext uri="{FF2B5EF4-FFF2-40B4-BE49-F238E27FC236}">
                <a16:creationId xmlns:a16="http://schemas.microsoft.com/office/drawing/2014/main" id="{1E6757A7-EABC-8DDE-77F8-900129A262BB}"/>
              </a:ext>
            </a:extLst>
          </p:cNvPr>
          <p:cNvGrpSpPr/>
          <p:nvPr/>
        </p:nvGrpSpPr>
        <p:grpSpPr>
          <a:xfrm>
            <a:off x="6949309" y="4169684"/>
            <a:ext cx="1177920" cy="1062720"/>
            <a:chOff x="6949309" y="4169684"/>
            <a:chExt cx="1177920" cy="1062720"/>
          </a:xfrm>
        </p:grpSpPr>
        <mc:AlternateContent xmlns:mc="http://schemas.openxmlformats.org/markup-compatibility/2006">
          <mc:Choice xmlns:p14="http://schemas.microsoft.com/office/powerpoint/2010/main" Requires="p14">
            <p:contentPart p14:bwMode="auto" r:id="rId82">
              <p14:nvContentPartPr>
                <p14:cNvPr id="103" name="Freihand 102">
                  <a:extLst>
                    <a:ext uri="{FF2B5EF4-FFF2-40B4-BE49-F238E27FC236}">
                      <a16:creationId xmlns:a16="http://schemas.microsoft.com/office/drawing/2014/main" id="{329171A4-EAF4-857F-F5E2-A7533DF8029C}"/>
                    </a:ext>
                  </a:extLst>
                </p14:cNvPr>
                <p14:cNvContentPartPr/>
                <p14:nvPr/>
              </p14:nvContentPartPr>
              <p14:xfrm>
                <a:off x="7274029" y="4847204"/>
                <a:ext cx="128160" cy="29520"/>
              </p14:xfrm>
            </p:contentPart>
          </mc:Choice>
          <mc:Fallback>
            <p:pic>
              <p:nvPicPr>
                <p:cNvPr id="103" name="Freihand 102">
                  <a:extLst>
                    <a:ext uri="{FF2B5EF4-FFF2-40B4-BE49-F238E27FC236}">
                      <a16:creationId xmlns:a16="http://schemas.microsoft.com/office/drawing/2014/main" id="{329171A4-EAF4-857F-F5E2-A7533DF8029C}"/>
                    </a:ext>
                  </a:extLst>
                </p:cNvPr>
                <p:cNvPicPr/>
                <p:nvPr/>
              </p:nvPicPr>
              <p:blipFill>
                <a:blip r:embed="rId83"/>
                <a:stretch>
                  <a:fillRect/>
                </a:stretch>
              </p:blipFill>
              <p:spPr>
                <a:xfrm>
                  <a:off x="7265389" y="4838204"/>
                  <a:ext cx="145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4" name="Freihand 103">
                  <a:extLst>
                    <a:ext uri="{FF2B5EF4-FFF2-40B4-BE49-F238E27FC236}">
                      <a16:creationId xmlns:a16="http://schemas.microsoft.com/office/drawing/2014/main" id="{36E99273-58D0-0E09-77FD-505B433F8131}"/>
                    </a:ext>
                  </a:extLst>
                </p14:cNvPr>
                <p14:cNvContentPartPr/>
                <p14:nvPr/>
              </p14:nvContentPartPr>
              <p14:xfrm>
                <a:off x="7466989" y="4847924"/>
                <a:ext cx="366840" cy="43920"/>
              </p14:xfrm>
            </p:contentPart>
          </mc:Choice>
          <mc:Fallback>
            <p:pic>
              <p:nvPicPr>
                <p:cNvPr id="104" name="Freihand 103">
                  <a:extLst>
                    <a:ext uri="{FF2B5EF4-FFF2-40B4-BE49-F238E27FC236}">
                      <a16:creationId xmlns:a16="http://schemas.microsoft.com/office/drawing/2014/main" id="{36E99273-58D0-0E09-77FD-505B433F8131}"/>
                    </a:ext>
                  </a:extLst>
                </p:cNvPr>
                <p:cNvPicPr/>
                <p:nvPr/>
              </p:nvPicPr>
              <p:blipFill>
                <a:blip r:embed="rId85"/>
                <a:stretch>
                  <a:fillRect/>
                </a:stretch>
              </p:blipFill>
              <p:spPr>
                <a:xfrm>
                  <a:off x="7457989" y="4838924"/>
                  <a:ext cx="384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Freihand 105">
                  <a:extLst>
                    <a:ext uri="{FF2B5EF4-FFF2-40B4-BE49-F238E27FC236}">
                      <a16:creationId xmlns:a16="http://schemas.microsoft.com/office/drawing/2014/main" id="{368C182E-5CD8-0019-18E2-CCE032797805}"/>
                    </a:ext>
                  </a:extLst>
                </p14:cNvPr>
                <p14:cNvContentPartPr/>
                <p14:nvPr/>
              </p14:nvContentPartPr>
              <p14:xfrm>
                <a:off x="6977749" y="4176164"/>
                <a:ext cx="1149480" cy="1056240"/>
              </p14:xfrm>
            </p:contentPart>
          </mc:Choice>
          <mc:Fallback>
            <p:pic>
              <p:nvPicPr>
                <p:cNvPr id="106" name="Freihand 105">
                  <a:extLst>
                    <a:ext uri="{FF2B5EF4-FFF2-40B4-BE49-F238E27FC236}">
                      <a16:creationId xmlns:a16="http://schemas.microsoft.com/office/drawing/2014/main" id="{368C182E-5CD8-0019-18E2-CCE032797805}"/>
                    </a:ext>
                  </a:extLst>
                </p:cNvPr>
                <p:cNvPicPr/>
                <p:nvPr/>
              </p:nvPicPr>
              <p:blipFill>
                <a:blip r:embed="rId87"/>
                <a:stretch>
                  <a:fillRect/>
                </a:stretch>
              </p:blipFill>
              <p:spPr>
                <a:xfrm>
                  <a:off x="6968749" y="4167164"/>
                  <a:ext cx="1167120" cy="1073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8" name="Freihand 107">
                  <a:extLst>
                    <a:ext uri="{FF2B5EF4-FFF2-40B4-BE49-F238E27FC236}">
                      <a16:creationId xmlns:a16="http://schemas.microsoft.com/office/drawing/2014/main" id="{AC5D3E81-E2E8-A2A9-535F-68C88F8D35A0}"/>
                    </a:ext>
                  </a:extLst>
                </p14:cNvPr>
                <p14:cNvContentPartPr/>
                <p14:nvPr/>
              </p14:nvContentPartPr>
              <p14:xfrm>
                <a:off x="6949309" y="4169684"/>
                <a:ext cx="589320" cy="938520"/>
              </p14:xfrm>
            </p:contentPart>
          </mc:Choice>
          <mc:Fallback>
            <p:pic>
              <p:nvPicPr>
                <p:cNvPr id="108" name="Freihand 107">
                  <a:extLst>
                    <a:ext uri="{FF2B5EF4-FFF2-40B4-BE49-F238E27FC236}">
                      <a16:creationId xmlns:a16="http://schemas.microsoft.com/office/drawing/2014/main" id="{AC5D3E81-E2E8-A2A9-535F-68C88F8D35A0}"/>
                    </a:ext>
                  </a:extLst>
                </p:cNvPr>
                <p:cNvPicPr/>
                <p:nvPr/>
              </p:nvPicPr>
              <p:blipFill>
                <a:blip r:embed="rId89"/>
                <a:stretch>
                  <a:fillRect/>
                </a:stretch>
              </p:blipFill>
              <p:spPr>
                <a:xfrm>
                  <a:off x="6940309" y="4160684"/>
                  <a:ext cx="606960" cy="956160"/>
                </a:xfrm>
                <a:prstGeom prst="rect">
                  <a:avLst/>
                </a:prstGeom>
              </p:spPr>
            </p:pic>
          </mc:Fallback>
        </mc:AlternateContent>
      </p:grpSp>
      <p:grpSp>
        <p:nvGrpSpPr>
          <p:cNvPr id="117" name="Gruppieren 116">
            <a:extLst>
              <a:ext uri="{FF2B5EF4-FFF2-40B4-BE49-F238E27FC236}">
                <a16:creationId xmlns:a16="http://schemas.microsoft.com/office/drawing/2014/main" id="{1E4AF2BC-1144-65A9-F07A-98DDD9DB17BF}"/>
              </a:ext>
            </a:extLst>
          </p:cNvPr>
          <p:cNvGrpSpPr/>
          <p:nvPr/>
        </p:nvGrpSpPr>
        <p:grpSpPr>
          <a:xfrm>
            <a:off x="4123669" y="5227364"/>
            <a:ext cx="839160" cy="696600"/>
            <a:chOff x="4123669" y="5227364"/>
            <a:chExt cx="839160" cy="696600"/>
          </a:xfrm>
        </p:grpSpPr>
        <mc:AlternateContent xmlns:mc="http://schemas.openxmlformats.org/markup-compatibility/2006">
          <mc:Choice xmlns:p14="http://schemas.microsoft.com/office/powerpoint/2010/main" Requires="p14">
            <p:contentPart p14:bwMode="auto" r:id="rId90">
              <p14:nvContentPartPr>
                <p14:cNvPr id="110" name="Freihand 109">
                  <a:extLst>
                    <a:ext uri="{FF2B5EF4-FFF2-40B4-BE49-F238E27FC236}">
                      <a16:creationId xmlns:a16="http://schemas.microsoft.com/office/drawing/2014/main" id="{F04663DA-04B5-8CC8-E167-D9255179E234}"/>
                    </a:ext>
                  </a:extLst>
                </p14:cNvPr>
                <p14:cNvContentPartPr/>
                <p14:nvPr/>
              </p14:nvContentPartPr>
              <p14:xfrm>
                <a:off x="4123669" y="5369924"/>
                <a:ext cx="89640" cy="166680"/>
              </p14:xfrm>
            </p:contentPart>
          </mc:Choice>
          <mc:Fallback>
            <p:pic>
              <p:nvPicPr>
                <p:cNvPr id="110" name="Freihand 109">
                  <a:extLst>
                    <a:ext uri="{FF2B5EF4-FFF2-40B4-BE49-F238E27FC236}">
                      <a16:creationId xmlns:a16="http://schemas.microsoft.com/office/drawing/2014/main" id="{F04663DA-04B5-8CC8-E167-D9255179E234}"/>
                    </a:ext>
                  </a:extLst>
                </p:cNvPr>
                <p:cNvPicPr/>
                <p:nvPr/>
              </p:nvPicPr>
              <p:blipFill>
                <a:blip r:embed="rId91"/>
                <a:stretch>
                  <a:fillRect/>
                </a:stretch>
              </p:blipFill>
              <p:spPr>
                <a:xfrm>
                  <a:off x="4115029" y="5360924"/>
                  <a:ext cx="107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1" name="Freihand 110">
                  <a:extLst>
                    <a:ext uri="{FF2B5EF4-FFF2-40B4-BE49-F238E27FC236}">
                      <a16:creationId xmlns:a16="http://schemas.microsoft.com/office/drawing/2014/main" id="{2508A4AE-C66B-96D6-5242-400D8498D074}"/>
                    </a:ext>
                  </a:extLst>
                </p14:cNvPr>
                <p14:cNvContentPartPr/>
                <p14:nvPr/>
              </p14:nvContentPartPr>
              <p14:xfrm>
                <a:off x="4284949" y="5327084"/>
                <a:ext cx="69480" cy="145800"/>
              </p14:xfrm>
            </p:contentPart>
          </mc:Choice>
          <mc:Fallback>
            <p:pic>
              <p:nvPicPr>
                <p:cNvPr id="111" name="Freihand 110">
                  <a:extLst>
                    <a:ext uri="{FF2B5EF4-FFF2-40B4-BE49-F238E27FC236}">
                      <a16:creationId xmlns:a16="http://schemas.microsoft.com/office/drawing/2014/main" id="{2508A4AE-C66B-96D6-5242-400D8498D074}"/>
                    </a:ext>
                  </a:extLst>
                </p:cNvPr>
                <p:cNvPicPr/>
                <p:nvPr/>
              </p:nvPicPr>
              <p:blipFill>
                <a:blip r:embed="rId93"/>
                <a:stretch>
                  <a:fillRect/>
                </a:stretch>
              </p:blipFill>
              <p:spPr>
                <a:xfrm>
                  <a:off x="4275949" y="5318444"/>
                  <a:ext cx="87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2" name="Freihand 111">
                  <a:extLst>
                    <a:ext uri="{FF2B5EF4-FFF2-40B4-BE49-F238E27FC236}">
                      <a16:creationId xmlns:a16="http://schemas.microsoft.com/office/drawing/2014/main" id="{C73ACEDB-459D-C0D3-E684-24ADF4840611}"/>
                    </a:ext>
                  </a:extLst>
                </p14:cNvPr>
                <p14:cNvContentPartPr/>
                <p14:nvPr/>
              </p14:nvContentPartPr>
              <p14:xfrm>
                <a:off x="4400509" y="5330324"/>
                <a:ext cx="62280" cy="144000"/>
              </p14:xfrm>
            </p:contentPart>
          </mc:Choice>
          <mc:Fallback>
            <p:pic>
              <p:nvPicPr>
                <p:cNvPr id="112" name="Freihand 111">
                  <a:extLst>
                    <a:ext uri="{FF2B5EF4-FFF2-40B4-BE49-F238E27FC236}">
                      <a16:creationId xmlns:a16="http://schemas.microsoft.com/office/drawing/2014/main" id="{C73ACEDB-459D-C0D3-E684-24ADF4840611}"/>
                    </a:ext>
                  </a:extLst>
                </p:cNvPr>
                <p:cNvPicPr/>
                <p:nvPr/>
              </p:nvPicPr>
              <p:blipFill>
                <a:blip r:embed="rId95"/>
                <a:stretch>
                  <a:fillRect/>
                </a:stretch>
              </p:blipFill>
              <p:spPr>
                <a:xfrm>
                  <a:off x="4391869" y="5321324"/>
                  <a:ext cx="79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3" name="Freihand 112">
                  <a:extLst>
                    <a:ext uri="{FF2B5EF4-FFF2-40B4-BE49-F238E27FC236}">
                      <a16:creationId xmlns:a16="http://schemas.microsoft.com/office/drawing/2014/main" id="{A6094393-281B-CCFA-A02F-8A60CA127FC2}"/>
                    </a:ext>
                  </a:extLst>
                </p14:cNvPr>
                <p14:cNvContentPartPr/>
                <p14:nvPr/>
              </p14:nvContentPartPr>
              <p14:xfrm>
                <a:off x="4491229" y="5344724"/>
                <a:ext cx="253440" cy="112320"/>
              </p14:xfrm>
            </p:contentPart>
          </mc:Choice>
          <mc:Fallback>
            <p:pic>
              <p:nvPicPr>
                <p:cNvPr id="113" name="Freihand 112">
                  <a:extLst>
                    <a:ext uri="{FF2B5EF4-FFF2-40B4-BE49-F238E27FC236}">
                      <a16:creationId xmlns:a16="http://schemas.microsoft.com/office/drawing/2014/main" id="{A6094393-281B-CCFA-A02F-8A60CA127FC2}"/>
                    </a:ext>
                  </a:extLst>
                </p:cNvPr>
                <p:cNvPicPr/>
                <p:nvPr/>
              </p:nvPicPr>
              <p:blipFill>
                <a:blip r:embed="rId97"/>
                <a:stretch>
                  <a:fillRect/>
                </a:stretch>
              </p:blipFill>
              <p:spPr>
                <a:xfrm>
                  <a:off x="4482589" y="5335724"/>
                  <a:ext cx="271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4" name="Freihand 113">
                  <a:extLst>
                    <a:ext uri="{FF2B5EF4-FFF2-40B4-BE49-F238E27FC236}">
                      <a16:creationId xmlns:a16="http://schemas.microsoft.com/office/drawing/2014/main" id="{164EE28B-5537-5F14-20EB-1521F8D6DAFD}"/>
                    </a:ext>
                  </a:extLst>
                </p14:cNvPr>
                <p14:cNvContentPartPr/>
                <p14:nvPr/>
              </p14:nvContentPartPr>
              <p14:xfrm>
                <a:off x="4788949" y="5227364"/>
                <a:ext cx="144000" cy="159480"/>
              </p14:xfrm>
            </p:contentPart>
          </mc:Choice>
          <mc:Fallback>
            <p:pic>
              <p:nvPicPr>
                <p:cNvPr id="114" name="Freihand 113">
                  <a:extLst>
                    <a:ext uri="{FF2B5EF4-FFF2-40B4-BE49-F238E27FC236}">
                      <a16:creationId xmlns:a16="http://schemas.microsoft.com/office/drawing/2014/main" id="{164EE28B-5537-5F14-20EB-1521F8D6DAFD}"/>
                    </a:ext>
                  </a:extLst>
                </p:cNvPr>
                <p:cNvPicPr/>
                <p:nvPr/>
              </p:nvPicPr>
              <p:blipFill>
                <a:blip r:embed="rId99"/>
                <a:stretch>
                  <a:fillRect/>
                </a:stretch>
              </p:blipFill>
              <p:spPr>
                <a:xfrm>
                  <a:off x="4779949" y="5218724"/>
                  <a:ext cx="161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5" name="Freihand 114">
                  <a:extLst>
                    <a:ext uri="{FF2B5EF4-FFF2-40B4-BE49-F238E27FC236}">
                      <a16:creationId xmlns:a16="http://schemas.microsoft.com/office/drawing/2014/main" id="{0B21908C-3D37-9D18-C698-DE1A9400C904}"/>
                    </a:ext>
                  </a:extLst>
                </p14:cNvPr>
                <p14:cNvContentPartPr/>
                <p14:nvPr/>
              </p14:nvContentPartPr>
              <p14:xfrm>
                <a:off x="4124389" y="5773484"/>
                <a:ext cx="216000" cy="150480"/>
              </p14:xfrm>
            </p:contentPart>
          </mc:Choice>
          <mc:Fallback>
            <p:pic>
              <p:nvPicPr>
                <p:cNvPr id="115" name="Freihand 114">
                  <a:extLst>
                    <a:ext uri="{FF2B5EF4-FFF2-40B4-BE49-F238E27FC236}">
                      <a16:creationId xmlns:a16="http://schemas.microsoft.com/office/drawing/2014/main" id="{0B21908C-3D37-9D18-C698-DE1A9400C904}"/>
                    </a:ext>
                  </a:extLst>
                </p:cNvPr>
                <p:cNvPicPr/>
                <p:nvPr/>
              </p:nvPicPr>
              <p:blipFill>
                <a:blip r:embed="rId101"/>
                <a:stretch>
                  <a:fillRect/>
                </a:stretch>
              </p:blipFill>
              <p:spPr>
                <a:xfrm>
                  <a:off x="4115389" y="5764844"/>
                  <a:ext cx="233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6" name="Freihand 115">
                  <a:extLst>
                    <a:ext uri="{FF2B5EF4-FFF2-40B4-BE49-F238E27FC236}">
                      <a16:creationId xmlns:a16="http://schemas.microsoft.com/office/drawing/2014/main" id="{3BA77AE6-1EDE-B504-4E0A-DD7EC2E277A8}"/>
                    </a:ext>
                  </a:extLst>
                </p14:cNvPr>
                <p14:cNvContentPartPr/>
                <p14:nvPr/>
              </p14:nvContentPartPr>
              <p14:xfrm>
                <a:off x="4371709" y="5611844"/>
                <a:ext cx="591120" cy="245160"/>
              </p14:xfrm>
            </p:contentPart>
          </mc:Choice>
          <mc:Fallback>
            <p:pic>
              <p:nvPicPr>
                <p:cNvPr id="116" name="Freihand 115">
                  <a:extLst>
                    <a:ext uri="{FF2B5EF4-FFF2-40B4-BE49-F238E27FC236}">
                      <a16:creationId xmlns:a16="http://schemas.microsoft.com/office/drawing/2014/main" id="{3BA77AE6-1EDE-B504-4E0A-DD7EC2E277A8}"/>
                    </a:ext>
                  </a:extLst>
                </p:cNvPr>
                <p:cNvPicPr/>
                <p:nvPr/>
              </p:nvPicPr>
              <p:blipFill>
                <a:blip r:embed="rId103"/>
                <a:stretch>
                  <a:fillRect/>
                </a:stretch>
              </p:blipFill>
              <p:spPr>
                <a:xfrm>
                  <a:off x="4363069" y="5602844"/>
                  <a:ext cx="608760" cy="26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128" name="Freihand 127">
                <a:extLst>
                  <a:ext uri="{FF2B5EF4-FFF2-40B4-BE49-F238E27FC236}">
                    <a16:creationId xmlns:a16="http://schemas.microsoft.com/office/drawing/2014/main" id="{2FF0AFCE-DDAB-82AD-BFB4-5056601A37BA}"/>
                  </a:ext>
                </a:extLst>
              </p14:cNvPr>
              <p14:cNvContentPartPr/>
              <p14:nvPr/>
            </p14:nvContentPartPr>
            <p14:xfrm>
              <a:off x="6614149" y="5500964"/>
              <a:ext cx="1359360" cy="1060560"/>
            </p14:xfrm>
          </p:contentPart>
        </mc:Choice>
        <mc:Fallback>
          <p:pic>
            <p:nvPicPr>
              <p:cNvPr id="128" name="Freihand 127">
                <a:extLst>
                  <a:ext uri="{FF2B5EF4-FFF2-40B4-BE49-F238E27FC236}">
                    <a16:creationId xmlns:a16="http://schemas.microsoft.com/office/drawing/2014/main" id="{2FF0AFCE-DDAB-82AD-BFB4-5056601A37BA}"/>
                  </a:ext>
                </a:extLst>
              </p:cNvPr>
              <p:cNvPicPr/>
              <p:nvPr/>
            </p:nvPicPr>
            <p:blipFill>
              <a:blip r:embed="rId105"/>
              <a:stretch>
                <a:fillRect/>
              </a:stretch>
            </p:blipFill>
            <p:spPr>
              <a:xfrm>
                <a:off x="6605509" y="5492324"/>
                <a:ext cx="1377000" cy="1078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9" name="Freihand 128">
                <a:extLst>
                  <a:ext uri="{FF2B5EF4-FFF2-40B4-BE49-F238E27FC236}">
                    <a16:creationId xmlns:a16="http://schemas.microsoft.com/office/drawing/2014/main" id="{0EC82480-AB0F-617E-9D16-5CA45576030C}"/>
                  </a:ext>
                </a:extLst>
              </p14:cNvPr>
              <p14:cNvContentPartPr/>
              <p14:nvPr/>
            </p14:nvContentPartPr>
            <p14:xfrm>
              <a:off x="3391429" y="5729564"/>
              <a:ext cx="147240" cy="337680"/>
            </p14:xfrm>
          </p:contentPart>
        </mc:Choice>
        <mc:Fallback>
          <p:pic>
            <p:nvPicPr>
              <p:cNvPr id="129" name="Freihand 128">
                <a:extLst>
                  <a:ext uri="{FF2B5EF4-FFF2-40B4-BE49-F238E27FC236}">
                    <a16:creationId xmlns:a16="http://schemas.microsoft.com/office/drawing/2014/main" id="{0EC82480-AB0F-617E-9D16-5CA45576030C}"/>
                  </a:ext>
                </a:extLst>
              </p:cNvPr>
              <p:cNvPicPr/>
              <p:nvPr/>
            </p:nvPicPr>
            <p:blipFill>
              <a:blip r:embed="rId107"/>
              <a:stretch>
                <a:fillRect/>
              </a:stretch>
            </p:blipFill>
            <p:spPr>
              <a:xfrm>
                <a:off x="3382789" y="5720924"/>
                <a:ext cx="164880" cy="355320"/>
              </a:xfrm>
              <a:prstGeom prst="rect">
                <a:avLst/>
              </a:prstGeom>
            </p:spPr>
          </p:pic>
        </mc:Fallback>
      </mc:AlternateContent>
      <p:grpSp>
        <p:nvGrpSpPr>
          <p:cNvPr id="139" name="Gruppieren 138">
            <a:extLst>
              <a:ext uri="{FF2B5EF4-FFF2-40B4-BE49-F238E27FC236}">
                <a16:creationId xmlns:a16="http://schemas.microsoft.com/office/drawing/2014/main" id="{C572F24B-1386-372A-AC2E-5F69864EE357}"/>
              </a:ext>
            </a:extLst>
          </p:cNvPr>
          <p:cNvGrpSpPr/>
          <p:nvPr/>
        </p:nvGrpSpPr>
        <p:grpSpPr>
          <a:xfrm>
            <a:off x="489469" y="4613204"/>
            <a:ext cx="2913840" cy="2066760"/>
            <a:chOff x="489469" y="4613204"/>
            <a:chExt cx="2913840" cy="2066760"/>
          </a:xfrm>
        </p:grpSpPr>
        <mc:AlternateContent xmlns:mc="http://schemas.openxmlformats.org/markup-compatibility/2006">
          <mc:Choice xmlns:p14="http://schemas.microsoft.com/office/powerpoint/2010/main" Requires="p14">
            <p:contentPart p14:bwMode="auto" r:id="rId108">
              <p14:nvContentPartPr>
                <p14:cNvPr id="118" name="Freihand 117">
                  <a:extLst>
                    <a:ext uri="{FF2B5EF4-FFF2-40B4-BE49-F238E27FC236}">
                      <a16:creationId xmlns:a16="http://schemas.microsoft.com/office/drawing/2014/main" id="{5D142F6D-AB84-9719-4FBC-3BBD004593D5}"/>
                    </a:ext>
                  </a:extLst>
                </p14:cNvPr>
                <p14:cNvContentPartPr/>
                <p14:nvPr/>
              </p14:nvContentPartPr>
              <p14:xfrm>
                <a:off x="2793829" y="5879684"/>
                <a:ext cx="160560" cy="297720"/>
              </p14:xfrm>
            </p:contentPart>
          </mc:Choice>
          <mc:Fallback>
            <p:pic>
              <p:nvPicPr>
                <p:cNvPr id="118" name="Freihand 117">
                  <a:extLst>
                    <a:ext uri="{FF2B5EF4-FFF2-40B4-BE49-F238E27FC236}">
                      <a16:creationId xmlns:a16="http://schemas.microsoft.com/office/drawing/2014/main" id="{5D142F6D-AB84-9719-4FBC-3BBD004593D5}"/>
                    </a:ext>
                  </a:extLst>
                </p:cNvPr>
                <p:cNvPicPr/>
                <p:nvPr/>
              </p:nvPicPr>
              <p:blipFill>
                <a:blip r:embed="rId109"/>
                <a:stretch>
                  <a:fillRect/>
                </a:stretch>
              </p:blipFill>
              <p:spPr>
                <a:xfrm>
                  <a:off x="2785189" y="5870684"/>
                  <a:ext cx="1782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9" name="Freihand 118">
                  <a:extLst>
                    <a:ext uri="{FF2B5EF4-FFF2-40B4-BE49-F238E27FC236}">
                      <a16:creationId xmlns:a16="http://schemas.microsoft.com/office/drawing/2014/main" id="{4C99C7A4-18B6-7F1D-B97D-4D97200D4A7A}"/>
                    </a:ext>
                  </a:extLst>
                </p14:cNvPr>
                <p14:cNvContentPartPr/>
                <p14:nvPr/>
              </p14:nvContentPartPr>
              <p14:xfrm>
                <a:off x="3202069" y="5846924"/>
                <a:ext cx="177120" cy="388800"/>
              </p14:xfrm>
            </p:contentPart>
          </mc:Choice>
          <mc:Fallback>
            <p:pic>
              <p:nvPicPr>
                <p:cNvPr id="119" name="Freihand 118">
                  <a:extLst>
                    <a:ext uri="{FF2B5EF4-FFF2-40B4-BE49-F238E27FC236}">
                      <a16:creationId xmlns:a16="http://schemas.microsoft.com/office/drawing/2014/main" id="{4C99C7A4-18B6-7F1D-B97D-4D97200D4A7A}"/>
                    </a:ext>
                  </a:extLst>
                </p:cNvPr>
                <p:cNvPicPr/>
                <p:nvPr/>
              </p:nvPicPr>
              <p:blipFill>
                <a:blip r:embed="rId111"/>
                <a:stretch>
                  <a:fillRect/>
                </a:stretch>
              </p:blipFill>
              <p:spPr>
                <a:xfrm>
                  <a:off x="3193429" y="5837924"/>
                  <a:ext cx="1947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1" name="Freihand 120">
                  <a:extLst>
                    <a:ext uri="{FF2B5EF4-FFF2-40B4-BE49-F238E27FC236}">
                      <a16:creationId xmlns:a16="http://schemas.microsoft.com/office/drawing/2014/main" id="{00A3D528-C23B-C18B-0663-4566536AE9F9}"/>
                    </a:ext>
                  </a:extLst>
                </p14:cNvPr>
                <p14:cNvContentPartPr/>
                <p14:nvPr/>
              </p14:nvContentPartPr>
              <p14:xfrm>
                <a:off x="960709" y="4613204"/>
                <a:ext cx="606600" cy="138600"/>
              </p14:xfrm>
            </p:contentPart>
          </mc:Choice>
          <mc:Fallback>
            <p:pic>
              <p:nvPicPr>
                <p:cNvPr id="121" name="Freihand 120">
                  <a:extLst>
                    <a:ext uri="{FF2B5EF4-FFF2-40B4-BE49-F238E27FC236}">
                      <a16:creationId xmlns:a16="http://schemas.microsoft.com/office/drawing/2014/main" id="{00A3D528-C23B-C18B-0663-4566536AE9F9}"/>
                    </a:ext>
                  </a:extLst>
                </p:cNvPr>
                <p:cNvPicPr/>
                <p:nvPr/>
              </p:nvPicPr>
              <p:blipFill>
                <a:blip r:embed="rId113"/>
                <a:stretch>
                  <a:fillRect/>
                </a:stretch>
              </p:blipFill>
              <p:spPr>
                <a:xfrm>
                  <a:off x="951709" y="4604204"/>
                  <a:ext cx="624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2" name="Freihand 121">
                  <a:extLst>
                    <a:ext uri="{FF2B5EF4-FFF2-40B4-BE49-F238E27FC236}">
                      <a16:creationId xmlns:a16="http://schemas.microsoft.com/office/drawing/2014/main" id="{90231017-AF6E-9499-055B-D8F00CC5305C}"/>
                    </a:ext>
                  </a:extLst>
                </p14:cNvPr>
                <p14:cNvContentPartPr/>
                <p14:nvPr/>
              </p14:nvContentPartPr>
              <p14:xfrm>
                <a:off x="489469" y="4641644"/>
                <a:ext cx="2782080" cy="2038320"/>
              </p14:xfrm>
            </p:contentPart>
          </mc:Choice>
          <mc:Fallback>
            <p:pic>
              <p:nvPicPr>
                <p:cNvPr id="122" name="Freihand 121">
                  <a:extLst>
                    <a:ext uri="{FF2B5EF4-FFF2-40B4-BE49-F238E27FC236}">
                      <a16:creationId xmlns:a16="http://schemas.microsoft.com/office/drawing/2014/main" id="{90231017-AF6E-9499-055B-D8F00CC5305C}"/>
                    </a:ext>
                  </a:extLst>
                </p:cNvPr>
                <p:cNvPicPr/>
                <p:nvPr/>
              </p:nvPicPr>
              <p:blipFill>
                <a:blip r:embed="rId115"/>
                <a:stretch>
                  <a:fillRect/>
                </a:stretch>
              </p:blipFill>
              <p:spPr>
                <a:xfrm>
                  <a:off x="480829" y="4632644"/>
                  <a:ext cx="2799720" cy="2055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3" name="Freihand 122">
                  <a:extLst>
                    <a:ext uri="{FF2B5EF4-FFF2-40B4-BE49-F238E27FC236}">
                      <a16:creationId xmlns:a16="http://schemas.microsoft.com/office/drawing/2014/main" id="{02A40DED-3E6F-002E-5583-04BEAFB8BB47}"/>
                    </a:ext>
                  </a:extLst>
                </p14:cNvPr>
                <p14:cNvContentPartPr/>
                <p14:nvPr/>
              </p14:nvContentPartPr>
              <p14:xfrm>
                <a:off x="3182989" y="6182084"/>
                <a:ext cx="220320" cy="258480"/>
              </p14:xfrm>
            </p:contentPart>
          </mc:Choice>
          <mc:Fallback>
            <p:pic>
              <p:nvPicPr>
                <p:cNvPr id="123" name="Freihand 122">
                  <a:extLst>
                    <a:ext uri="{FF2B5EF4-FFF2-40B4-BE49-F238E27FC236}">
                      <a16:creationId xmlns:a16="http://schemas.microsoft.com/office/drawing/2014/main" id="{02A40DED-3E6F-002E-5583-04BEAFB8BB47}"/>
                    </a:ext>
                  </a:extLst>
                </p:cNvPr>
                <p:cNvPicPr/>
                <p:nvPr/>
              </p:nvPicPr>
              <p:blipFill>
                <a:blip r:embed="rId117"/>
                <a:stretch>
                  <a:fillRect/>
                </a:stretch>
              </p:blipFill>
              <p:spPr>
                <a:xfrm>
                  <a:off x="3174349" y="6173444"/>
                  <a:ext cx="2379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5" name="Freihand 124">
                  <a:extLst>
                    <a:ext uri="{FF2B5EF4-FFF2-40B4-BE49-F238E27FC236}">
                      <a16:creationId xmlns:a16="http://schemas.microsoft.com/office/drawing/2014/main" id="{202E3431-F046-0C56-1C28-46906360C34C}"/>
                    </a:ext>
                  </a:extLst>
                </p14:cNvPr>
                <p14:cNvContentPartPr/>
                <p14:nvPr/>
              </p14:nvContentPartPr>
              <p14:xfrm>
                <a:off x="2512309" y="5844044"/>
                <a:ext cx="185040" cy="44280"/>
              </p14:xfrm>
            </p:contentPart>
          </mc:Choice>
          <mc:Fallback>
            <p:pic>
              <p:nvPicPr>
                <p:cNvPr id="125" name="Freihand 124">
                  <a:extLst>
                    <a:ext uri="{FF2B5EF4-FFF2-40B4-BE49-F238E27FC236}">
                      <a16:creationId xmlns:a16="http://schemas.microsoft.com/office/drawing/2014/main" id="{202E3431-F046-0C56-1C28-46906360C34C}"/>
                    </a:ext>
                  </a:extLst>
                </p:cNvPr>
                <p:cNvPicPr/>
                <p:nvPr/>
              </p:nvPicPr>
              <p:blipFill>
                <a:blip r:embed="rId119"/>
                <a:stretch>
                  <a:fillRect/>
                </a:stretch>
              </p:blipFill>
              <p:spPr>
                <a:xfrm>
                  <a:off x="2503309" y="5835404"/>
                  <a:ext cx="202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6" name="Freihand 125">
                  <a:extLst>
                    <a:ext uri="{FF2B5EF4-FFF2-40B4-BE49-F238E27FC236}">
                      <a16:creationId xmlns:a16="http://schemas.microsoft.com/office/drawing/2014/main" id="{529D0FBB-94FD-DA1F-6346-3A0FB689AAC9}"/>
                    </a:ext>
                  </a:extLst>
                </p14:cNvPr>
                <p14:cNvContentPartPr/>
                <p14:nvPr/>
              </p14:nvContentPartPr>
              <p14:xfrm>
                <a:off x="2503309" y="5893004"/>
                <a:ext cx="135720" cy="273600"/>
              </p14:xfrm>
            </p:contentPart>
          </mc:Choice>
          <mc:Fallback>
            <p:pic>
              <p:nvPicPr>
                <p:cNvPr id="126" name="Freihand 125">
                  <a:extLst>
                    <a:ext uri="{FF2B5EF4-FFF2-40B4-BE49-F238E27FC236}">
                      <a16:creationId xmlns:a16="http://schemas.microsoft.com/office/drawing/2014/main" id="{529D0FBB-94FD-DA1F-6346-3A0FB689AAC9}"/>
                    </a:ext>
                  </a:extLst>
                </p:cNvPr>
                <p:cNvPicPr/>
                <p:nvPr/>
              </p:nvPicPr>
              <p:blipFill>
                <a:blip r:embed="rId121"/>
                <a:stretch>
                  <a:fillRect/>
                </a:stretch>
              </p:blipFill>
              <p:spPr>
                <a:xfrm>
                  <a:off x="2494669" y="5884004"/>
                  <a:ext cx="1533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1" name="Freihand 130">
                  <a:extLst>
                    <a:ext uri="{FF2B5EF4-FFF2-40B4-BE49-F238E27FC236}">
                      <a16:creationId xmlns:a16="http://schemas.microsoft.com/office/drawing/2014/main" id="{2304C1C3-EFE2-9D8F-A022-23D4217DE6D1}"/>
                    </a:ext>
                  </a:extLst>
                </p14:cNvPr>
                <p14:cNvContentPartPr/>
                <p14:nvPr/>
              </p14:nvContentPartPr>
              <p14:xfrm>
                <a:off x="2810389" y="6107564"/>
                <a:ext cx="39240" cy="297360"/>
              </p14:xfrm>
            </p:contentPart>
          </mc:Choice>
          <mc:Fallback>
            <p:pic>
              <p:nvPicPr>
                <p:cNvPr id="131" name="Freihand 130">
                  <a:extLst>
                    <a:ext uri="{FF2B5EF4-FFF2-40B4-BE49-F238E27FC236}">
                      <a16:creationId xmlns:a16="http://schemas.microsoft.com/office/drawing/2014/main" id="{2304C1C3-EFE2-9D8F-A022-23D4217DE6D1}"/>
                    </a:ext>
                  </a:extLst>
                </p:cNvPr>
                <p:cNvPicPr/>
                <p:nvPr/>
              </p:nvPicPr>
              <p:blipFill>
                <a:blip r:embed="rId123"/>
                <a:stretch>
                  <a:fillRect/>
                </a:stretch>
              </p:blipFill>
              <p:spPr>
                <a:xfrm>
                  <a:off x="2801749" y="6098924"/>
                  <a:ext cx="568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2" name="Freihand 131">
                  <a:extLst>
                    <a:ext uri="{FF2B5EF4-FFF2-40B4-BE49-F238E27FC236}">
                      <a16:creationId xmlns:a16="http://schemas.microsoft.com/office/drawing/2014/main" id="{CBF08E50-736E-EE05-3140-751A1A543437}"/>
                    </a:ext>
                  </a:extLst>
                </p14:cNvPr>
                <p14:cNvContentPartPr/>
                <p14:nvPr/>
              </p14:nvContentPartPr>
              <p14:xfrm>
                <a:off x="2767549" y="6052484"/>
                <a:ext cx="98280" cy="143280"/>
              </p14:xfrm>
            </p:contentPart>
          </mc:Choice>
          <mc:Fallback>
            <p:pic>
              <p:nvPicPr>
                <p:cNvPr id="132" name="Freihand 131">
                  <a:extLst>
                    <a:ext uri="{FF2B5EF4-FFF2-40B4-BE49-F238E27FC236}">
                      <a16:creationId xmlns:a16="http://schemas.microsoft.com/office/drawing/2014/main" id="{CBF08E50-736E-EE05-3140-751A1A543437}"/>
                    </a:ext>
                  </a:extLst>
                </p:cNvPr>
                <p:cNvPicPr/>
                <p:nvPr/>
              </p:nvPicPr>
              <p:blipFill>
                <a:blip r:embed="rId125"/>
                <a:stretch>
                  <a:fillRect/>
                </a:stretch>
              </p:blipFill>
              <p:spPr>
                <a:xfrm>
                  <a:off x="2758909" y="6043844"/>
                  <a:ext cx="115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3" name="Freihand 132">
                  <a:extLst>
                    <a:ext uri="{FF2B5EF4-FFF2-40B4-BE49-F238E27FC236}">
                      <a16:creationId xmlns:a16="http://schemas.microsoft.com/office/drawing/2014/main" id="{7465B1DC-F221-1C8C-1368-0B13EC0DC946}"/>
                    </a:ext>
                  </a:extLst>
                </p14:cNvPr>
                <p14:cNvContentPartPr/>
                <p14:nvPr/>
              </p14:nvContentPartPr>
              <p14:xfrm>
                <a:off x="2686189" y="6525524"/>
                <a:ext cx="101880" cy="117360"/>
              </p14:xfrm>
            </p:contentPart>
          </mc:Choice>
          <mc:Fallback>
            <p:pic>
              <p:nvPicPr>
                <p:cNvPr id="133" name="Freihand 132">
                  <a:extLst>
                    <a:ext uri="{FF2B5EF4-FFF2-40B4-BE49-F238E27FC236}">
                      <a16:creationId xmlns:a16="http://schemas.microsoft.com/office/drawing/2014/main" id="{7465B1DC-F221-1C8C-1368-0B13EC0DC946}"/>
                    </a:ext>
                  </a:extLst>
                </p:cNvPr>
                <p:cNvPicPr/>
                <p:nvPr/>
              </p:nvPicPr>
              <p:blipFill>
                <a:blip r:embed="rId127"/>
                <a:stretch>
                  <a:fillRect/>
                </a:stretch>
              </p:blipFill>
              <p:spPr>
                <a:xfrm>
                  <a:off x="2677549" y="6516884"/>
                  <a:ext cx="119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4" name="Freihand 133">
                  <a:extLst>
                    <a:ext uri="{FF2B5EF4-FFF2-40B4-BE49-F238E27FC236}">
                      <a16:creationId xmlns:a16="http://schemas.microsoft.com/office/drawing/2014/main" id="{7D0DC181-5C8A-0B16-54C4-EB64062D8591}"/>
                    </a:ext>
                  </a:extLst>
                </p14:cNvPr>
                <p14:cNvContentPartPr/>
                <p14:nvPr/>
              </p14:nvContentPartPr>
              <p14:xfrm>
                <a:off x="2832709" y="6489524"/>
                <a:ext cx="15480" cy="6120"/>
              </p14:xfrm>
            </p:contentPart>
          </mc:Choice>
          <mc:Fallback>
            <p:pic>
              <p:nvPicPr>
                <p:cNvPr id="134" name="Freihand 133">
                  <a:extLst>
                    <a:ext uri="{FF2B5EF4-FFF2-40B4-BE49-F238E27FC236}">
                      <a16:creationId xmlns:a16="http://schemas.microsoft.com/office/drawing/2014/main" id="{7D0DC181-5C8A-0B16-54C4-EB64062D8591}"/>
                    </a:ext>
                  </a:extLst>
                </p:cNvPr>
                <p:cNvPicPr/>
                <p:nvPr/>
              </p:nvPicPr>
              <p:blipFill>
                <a:blip r:embed="rId129"/>
                <a:stretch>
                  <a:fillRect/>
                </a:stretch>
              </p:blipFill>
              <p:spPr>
                <a:xfrm>
                  <a:off x="2823709" y="6480884"/>
                  <a:ext cx="33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5" name="Freihand 134">
                  <a:extLst>
                    <a:ext uri="{FF2B5EF4-FFF2-40B4-BE49-F238E27FC236}">
                      <a16:creationId xmlns:a16="http://schemas.microsoft.com/office/drawing/2014/main" id="{01125B14-53BF-DAEC-34C3-8E4800F4E8CE}"/>
                    </a:ext>
                  </a:extLst>
                </p14:cNvPr>
                <p14:cNvContentPartPr/>
                <p14:nvPr/>
              </p14:nvContentPartPr>
              <p14:xfrm>
                <a:off x="2829469" y="6483404"/>
                <a:ext cx="75600" cy="159120"/>
              </p14:xfrm>
            </p:contentPart>
          </mc:Choice>
          <mc:Fallback>
            <p:pic>
              <p:nvPicPr>
                <p:cNvPr id="135" name="Freihand 134">
                  <a:extLst>
                    <a:ext uri="{FF2B5EF4-FFF2-40B4-BE49-F238E27FC236}">
                      <a16:creationId xmlns:a16="http://schemas.microsoft.com/office/drawing/2014/main" id="{01125B14-53BF-DAEC-34C3-8E4800F4E8CE}"/>
                    </a:ext>
                  </a:extLst>
                </p:cNvPr>
                <p:cNvPicPr/>
                <p:nvPr/>
              </p:nvPicPr>
              <p:blipFill>
                <a:blip r:embed="rId131"/>
                <a:stretch>
                  <a:fillRect/>
                </a:stretch>
              </p:blipFill>
              <p:spPr>
                <a:xfrm>
                  <a:off x="2820829" y="6474404"/>
                  <a:ext cx="93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6" name="Freihand 135">
                  <a:extLst>
                    <a:ext uri="{FF2B5EF4-FFF2-40B4-BE49-F238E27FC236}">
                      <a16:creationId xmlns:a16="http://schemas.microsoft.com/office/drawing/2014/main" id="{013F5CCA-995F-FDA4-DA60-39CB44503371}"/>
                    </a:ext>
                  </a:extLst>
                </p14:cNvPr>
                <p14:cNvContentPartPr/>
                <p14:nvPr/>
              </p14:nvContentPartPr>
              <p14:xfrm>
                <a:off x="2800309" y="6469004"/>
                <a:ext cx="267480" cy="142200"/>
              </p14:xfrm>
            </p:contentPart>
          </mc:Choice>
          <mc:Fallback>
            <p:pic>
              <p:nvPicPr>
                <p:cNvPr id="136" name="Freihand 135">
                  <a:extLst>
                    <a:ext uri="{FF2B5EF4-FFF2-40B4-BE49-F238E27FC236}">
                      <a16:creationId xmlns:a16="http://schemas.microsoft.com/office/drawing/2014/main" id="{013F5CCA-995F-FDA4-DA60-39CB44503371}"/>
                    </a:ext>
                  </a:extLst>
                </p:cNvPr>
                <p:cNvPicPr/>
                <p:nvPr/>
              </p:nvPicPr>
              <p:blipFill>
                <a:blip r:embed="rId133"/>
                <a:stretch>
                  <a:fillRect/>
                </a:stretch>
              </p:blipFill>
              <p:spPr>
                <a:xfrm>
                  <a:off x="2791309" y="6460364"/>
                  <a:ext cx="285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7" name="Freihand 136">
                  <a:extLst>
                    <a:ext uri="{FF2B5EF4-FFF2-40B4-BE49-F238E27FC236}">
                      <a16:creationId xmlns:a16="http://schemas.microsoft.com/office/drawing/2014/main" id="{7FF62448-AE95-A6B3-B438-6BC92DEDB5BF}"/>
                    </a:ext>
                  </a:extLst>
                </p14:cNvPr>
                <p14:cNvContentPartPr/>
                <p14:nvPr/>
              </p14:nvContentPartPr>
              <p14:xfrm>
                <a:off x="2990029" y="6517964"/>
                <a:ext cx="110880" cy="41040"/>
              </p14:xfrm>
            </p:contentPart>
          </mc:Choice>
          <mc:Fallback>
            <p:pic>
              <p:nvPicPr>
                <p:cNvPr id="137" name="Freihand 136">
                  <a:extLst>
                    <a:ext uri="{FF2B5EF4-FFF2-40B4-BE49-F238E27FC236}">
                      <a16:creationId xmlns:a16="http://schemas.microsoft.com/office/drawing/2014/main" id="{7FF62448-AE95-A6B3-B438-6BC92DEDB5BF}"/>
                    </a:ext>
                  </a:extLst>
                </p:cNvPr>
                <p:cNvPicPr/>
                <p:nvPr/>
              </p:nvPicPr>
              <p:blipFill>
                <a:blip r:embed="rId135"/>
                <a:stretch>
                  <a:fillRect/>
                </a:stretch>
              </p:blipFill>
              <p:spPr>
                <a:xfrm>
                  <a:off x="2981389" y="6509324"/>
                  <a:ext cx="128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8" name="Freihand 137">
                  <a:extLst>
                    <a:ext uri="{FF2B5EF4-FFF2-40B4-BE49-F238E27FC236}">
                      <a16:creationId xmlns:a16="http://schemas.microsoft.com/office/drawing/2014/main" id="{4883F295-F4C5-3098-ADBE-42645A21F029}"/>
                    </a:ext>
                  </a:extLst>
                </p14:cNvPr>
                <p14:cNvContentPartPr/>
                <p14:nvPr/>
              </p14:nvContentPartPr>
              <p14:xfrm>
                <a:off x="3090109" y="6420764"/>
                <a:ext cx="122760" cy="149400"/>
              </p14:xfrm>
            </p:contentPart>
          </mc:Choice>
          <mc:Fallback>
            <p:pic>
              <p:nvPicPr>
                <p:cNvPr id="138" name="Freihand 137">
                  <a:extLst>
                    <a:ext uri="{FF2B5EF4-FFF2-40B4-BE49-F238E27FC236}">
                      <a16:creationId xmlns:a16="http://schemas.microsoft.com/office/drawing/2014/main" id="{4883F295-F4C5-3098-ADBE-42645A21F029}"/>
                    </a:ext>
                  </a:extLst>
                </p:cNvPr>
                <p:cNvPicPr/>
                <p:nvPr/>
              </p:nvPicPr>
              <p:blipFill>
                <a:blip r:embed="rId137"/>
                <a:stretch>
                  <a:fillRect/>
                </a:stretch>
              </p:blipFill>
              <p:spPr>
                <a:xfrm>
                  <a:off x="3081469" y="6411764"/>
                  <a:ext cx="140400" cy="167040"/>
                </a:xfrm>
                <a:prstGeom prst="rect">
                  <a:avLst/>
                </a:prstGeom>
              </p:spPr>
            </p:pic>
          </mc:Fallback>
        </mc:AlternateContent>
      </p:grpSp>
      <p:grpSp>
        <p:nvGrpSpPr>
          <p:cNvPr id="141" name="Gruppieren 140">
            <a:extLst>
              <a:ext uri="{FF2B5EF4-FFF2-40B4-BE49-F238E27FC236}">
                <a16:creationId xmlns:a16="http://schemas.microsoft.com/office/drawing/2014/main" id="{52D32CEA-243D-2215-A80D-78E26198C931}"/>
              </a:ext>
            </a:extLst>
          </p:cNvPr>
          <p:cNvGrpSpPr/>
          <p:nvPr/>
        </p:nvGrpSpPr>
        <p:grpSpPr>
          <a:xfrm>
            <a:off x="7959469" y="223004"/>
            <a:ext cx="4107240" cy="2942640"/>
            <a:chOff x="7959469" y="223004"/>
            <a:chExt cx="4107240" cy="2942640"/>
          </a:xfrm>
        </p:grpSpPr>
        <mc:AlternateContent xmlns:mc="http://schemas.openxmlformats.org/markup-compatibility/2006">
          <mc:Choice xmlns:p14="http://schemas.microsoft.com/office/powerpoint/2010/main" Requires="p14">
            <p:contentPart p14:bwMode="auto" r:id="rId138">
              <p14:nvContentPartPr>
                <p14:cNvPr id="20" name="Freihand 19">
                  <a:extLst>
                    <a:ext uri="{FF2B5EF4-FFF2-40B4-BE49-F238E27FC236}">
                      <a16:creationId xmlns:a16="http://schemas.microsoft.com/office/drawing/2014/main" id="{3FCCA337-47D4-4F69-AC5A-B542B68B7B2C}"/>
                    </a:ext>
                  </a:extLst>
                </p14:cNvPr>
                <p14:cNvContentPartPr/>
                <p14:nvPr/>
              </p14:nvContentPartPr>
              <p14:xfrm>
                <a:off x="8021749" y="1620164"/>
                <a:ext cx="50400" cy="207720"/>
              </p14:xfrm>
            </p:contentPart>
          </mc:Choice>
          <mc:Fallback>
            <p:pic>
              <p:nvPicPr>
                <p:cNvPr id="20" name="Freihand 19">
                  <a:extLst>
                    <a:ext uri="{FF2B5EF4-FFF2-40B4-BE49-F238E27FC236}">
                      <a16:creationId xmlns:a16="http://schemas.microsoft.com/office/drawing/2014/main" id="{3FCCA337-47D4-4F69-AC5A-B542B68B7B2C}"/>
                    </a:ext>
                  </a:extLst>
                </p:cNvPr>
                <p:cNvPicPr/>
                <p:nvPr/>
              </p:nvPicPr>
              <p:blipFill>
                <a:blip r:embed="rId139"/>
                <a:stretch>
                  <a:fillRect/>
                </a:stretch>
              </p:blipFill>
              <p:spPr>
                <a:xfrm>
                  <a:off x="8013109" y="1611164"/>
                  <a:ext cx="68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 name="Freihand 20">
                  <a:extLst>
                    <a:ext uri="{FF2B5EF4-FFF2-40B4-BE49-F238E27FC236}">
                      <a16:creationId xmlns:a16="http://schemas.microsoft.com/office/drawing/2014/main" id="{B9B1CE9D-2FA8-25A9-64F0-BA660A119091}"/>
                    </a:ext>
                  </a:extLst>
                </p14:cNvPr>
                <p14:cNvContentPartPr/>
                <p14:nvPr/>
              </p14:nvContentPartPr>
              <p14:xfrm>
                <a:off x="7959469" y="1529444"/>
                <a:ext cx="221400" cy="162720"/>
              </p14:xfrm>
            </p:contentPart>
          </mc:Choice>
          <mc:Fallback>
            <p:pic>
              <p:nvPicPr>
                <p:cNvPr id="21" name="Freihand 20">
                  <a:extLst>
                    <a:ext uri="{FF2B5EF4-FFF2-40B4-BE49-F238E27FC236}">
                      <a16:creationId xmlns:a16="http://schemas.microsoft.com/office/drawing/2014/main" id="{B9B1CE9D-2FA8-25A9-64F0-BA660A119091}"/>
                    </a:ext>
                  </a:extLst>
                </p:cNvPr>
                <p:cNvPicPr/>
                <p:nvPr/>
              </p:nvPicPr>
              <p:blipFill>
                <a:blip r:embed="rId141"/>
                <a:stretch>
                  <a:fillRect/>
                </a:stretch>
              </p:blipFill>
              <p:spPr>
                <a:xfrm>
                  <a:off x="7950469" y="1520804"/>
                  <a:ext cx="239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2" name="Freihand 21">
                  <a:extLst>
                    <a:ext uri="{FF2B5EF4-FFF2-40B4-BE49-F238E27FC236}">
                      <a16:creationId xmlns:a16="http://schemas.microsoft.com/office/drawing/2014/main" id="{97319D7A-9978-2BF3-B0D7-2C1841C8D5A6}"/>
                    </a:ext>
                  </a:extLst>
                </p14:cNvPr>
                <p14:cNvContentPartPr/>
                <p14:nvPr/>
              </p14:nvContentPartPr>
              <p14:xfrm>
                <a:off x="8264389" y="1481564"/>
                <a:ext cx="125280" cy="343800"/>
              </p14:xfrm>
            </p:contentPart>
          </mc:Choice>
          <mc:Fallback>
            <p:pic>
              <p:nvPicPr>
                <p:cNvPr id="22" name="Freihand 21">
                  <a:extLst>
                    <a:ext uri="{FF2B5EF4-FFF2-40B4-BE49-F238E27FC236}">
                      <a16:creationId xmlns:a16="http://schemas.microsoft.com/office/drawing/2014/main" id="{97319D7A-9978-2BF3-B0D7-2C1841C8D5A6}"/>
                    </a:ext>
                  </a:extLst>
                </p:cNvPr>
                <p:cNvPicPr/>
                <p:nvPr/>
              </p:nvPicPr>
              <p:blipFill>
                <a:blip r:embed="rId143"/>
                <a:stretch>
                  <a:fillRect/>
                </a:stretch>
              </p:blipFill>
              <p:spPr>
                <a:xfrm>
                  <a:off x="8255749" y="1472924"/>
                  <a:ext cx="14292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4" name="Freihand 23">
                  <a:extLst>
                    <a:ext uri="{FF2B5EF4-FFF2-40B4-BE49-F238E27FC236}">
                      <a16:creationId xmlns:a16="http://schemas.microsoft.com/office/drawing/2014/main" id="{BD57EBCC-E5DD-B35C-C690-EB3064055D77}"/>
                    </a:ext>
                  </a:extLst>
                </p14:cNvPr>
                <p14:cNvContentPartPr/>
                <p14:nvPr/>
              </p14:nvContentPartPr>
              <p14:xfrm>
                <a:off x="8447629" y="1571564"/>
                <a:ext cx="196920" cy="219960"/>
              </p14:xfrm>
            </p:contentPart>
          </mc:Choice>
          <mc:Fallback>
            <p:pic>
              <p:nvPicPr>
                <p:cNvPr id="24" name="Freihand 23">
                  <a:extLst>
                    <a:ext uri="{FF2B5EF4-FFF2-40B4-BE49-F238E27FC236}">
                      <a16:creationId xmlns:a16="http://schemas.microsoft.com/office/drawing/2014/main" id="{BD57EBCC-E5DD-B35C-C690-EB3064055D77}"/>
                    </a:ext>
                  </a:extLst>
                </p:cNvPr>
                <p:cNvPicPr/>
                <p:nvPr/>
              </p:nvPicPr>
              <p:blipFill>
                <a:blip r:embed="rId145"/>
                <a:stretch>
                  <a:fillRect/>
                </a:stretch>
              </p:blipFill>
              <p:spPr>
                <a:xfrm>
                  <a:off x="8438629" y="1562564"/>
                  <a:ext cx="214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5" name="Freihand 24">
                  <a:extLst>
                    <a:ext uri="{FF2B5EF4-FFF2-40B4-BE49-F238E27FC236}">
                      <a16:creationId xmlns:a16="http://schemas.microsoft.com/office/drawing/2014/main" id="{AE2ECD83-9F55-2180-2945-E19CC658F88D}"/>
                    </a:ext>
                  </a:extLst>
                </p14:cNvPr>
                <p14:cNvContentPartPr/>
                <p14:nvPr/>
              </p14:nvContentPartPr>
              <p14:xfrm>
                <a:off x="8474989" y="1608284"/>
                <a:ext cx="142200" cy="132840"/>
              </p14:xfrm>
            </p:contentPart>
          </mc:Choice>
          <mc:Fallback>
            <p:pic>
              <p:nvPicPr>
                <p:cNvPr id="25" name="Freihand 24">
                  <a:extLst>
                    <a:ext uri="{FF2B5EF4-FFF2-40B4-BE49-F238E27FC236}">
                      <a16:creationId xmlns:a16="http://schemas.microsoft.com/office/drawing/2014/main" id="{AE2ECD83-9F55-2180-2945-E19CC658F88D}"/>
                    </a:ext>
                  </a:extLst>
                </p:cNvPr>
                <p:cNvPicPr/>
                <p:nvPr/>
              </p:nvPicPr>
              <p:blipFill>
                <a:blip r:embed="rId147"/>
                <a:stretch>
                  <a:fillRect/>
                </a:stretch>
              </p:blipFill>
              <p:spPr>
                <a:xfrm>
                  <a:off x="8465989" y="1599284"/>
                  <a:ext cx="159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6" name="Freihand 25">
                  <a:extLst>
                    <a:ext uri="{FF2B5EF4-FFF2-40B4-BE49-F238E27FC236}">
                      <a16:creationId xmlns:a16="http://schemas.microsoft.com/office/drawing/2014/main" id="{2F7E5228-FFC2-FD31-305E-95BAE8EE7A9A}"/>
                    </a:ext>
                  </a:extLst>
                </p14:cNvPr>
                <p14:cNvContentPartPr/>
                <p14:nvPr/>
              </p14:nvContentPartPr>
              <p14:xfrm>
                <a:off x="8681989" y="1639604"/>
                <a:ext cx="188640" cy="30960"/>
              </p14:xfrm>
            </p:contentPart>
          </mc:Choice>
          <mc:Fallback>
            <p:pic>
              <p:nvPicPr>
                <p:cNvPr id="26" name="Freihand 25">
                  <a:extLst>
                    <a:ext uri="{FF2B5EF4-FFF2-40B4-BE49-F238E27FC236}">
                      <a16:creationId xmlns:a16="http://schemas.microsoft.com/office/drawing/2014/main" id="{2F7E5228-FFC2-FD31-305E-95BAE8EE7A9A}"/>
                    </a:ext>
                  </a:extLst>
                </p:cNvPr>
                <p:cNvPicPr/>
                <p:nvPr/>
              </p:nvPicPr>
              <p:blipFill>
                <a:blip r:embed="rId149"/>
                <a:stretch>
                  <a:fillRect/>
                </a:stretch>
              </p:blipFill>
              <p:spPr>
                <a:xfrm>
                  <a:off x="8672989" y="1630964"/>
                  <a:ext cx="206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7" name="Freihand 26">
                  <a:extLst>
                    <a:ext uri="{FF2B5EF4-FFF2-40B4-BE49-F238E27FC236}">
                      <a16:creationId xmlns:a16="http://schemas.microsoft.com/office/drawing/2014/main" id="{0CF320A6-3650-B42F-C3D5-3DD3D1DCC1F1}"/>
                    </a:ext>
                  </a:extLst>
                </p14:cNvPr>
                <p14:cNvContentPartPr/>
                <p14:nvPr/>
              </p14:nvContentPartPr>
              <p14:xfrm>
                <a:off x="8683429" y="1694684"/>
                <a:ext cx="177840" cy="43200"/>
              </p14:xfrm>
            </p:contentPart>
          </mc:Choice>
          <mc:Fallback>
            <p:pic>
              <p:nvPicPr>
                <p:cNvPr id="27" name="Freihand 26">
                  <a:extLst>
                    <a:ext uri="{FF2B5EF4-FFF2-40B4-BE49-F238E27FC236}">
                      <a16:creationId xmlns:a16="http://schemas.microsoft.com/office/drawing/2014/main" id="{0CF320A6-3650-B42F-C3D5-3DD3D1DCC1F1}"/>
                    </a:ext>
                  </a:extLst>
                </p:cNvPr>
                <p:cNvPicPr/>
                <p:nvPr/>
              </p:nvPicPr>
              <p:blipFill>
                <a:blip r:embed="rId151"/>
                <a:stretch>
                  <a:fillRect/>
                </a:stretch>
              </p:blipFill>
              <p:spPr>
                <a:xfrm>
                  <a:off x="8674429" y="1686044"/>
                  <a:ext cx="195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 name="Freihand 28">
                  <a:extLst>
                    <a:ext uri="{FF2B5EF4-FFF2-40B4-BE49-F238E27FC236}">
                      <a16:creationId xmlns:a16="http://schemas.microsoft.com/office/drawing/2014/main" id="{AB120837-4DCA-C907-F96D-E903CDA89062}"/>
                    </a:ext>
                  </a:extLst>
                </p14:cNvPr>
                <p14:cNvContentPartPr/>
                <p14:nvPr/>
              </p14:nvContentPartPr>
              <p14:xfrm>
                <a:off x="8945509" y="1551764"/>
                <a:ext cx="155160" cy="161280"/>
              </p14:xfrm>
            </p:contentPart>
          </mc:Choice>
          <mc:Fallback>
            <p:pic>
              <p:nvPicPr>
                <p:cNvPr id="29" name="Freihand 28">
                  <a:extLst>
                    <a:ext uri="{FF2B5EF4-FFF2-40B4-BE49-F238E27FC236}">
                      <a16:creationId xmlns:a16="http://schemas.microsoft.com/office/drawing/2014/main" id="{AB120837-4DCA-C907-F96D-E903CDA89062}"/>
                    </a:ext>
                  </a:extLst>
                </p:cNvPr>
                <p:cNvPicPr/>
                <p:nvPr/>
              </p:nvPicPr>
              <p:blipFill>
                <a:blip r:embed="rId153"/>
                <a:stretch>
                  <a:fillRect/>
                </a:stretch>
              </p:blipFill>
              <p:spPr>
                <a:xfrm>
                  <a:off x="8936869" y="1542764"/>
                  <a:ext cx="172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0" name="Freihand 29">
                  <a:extLst>
                    <a:ext uri="{FF2B5EF4-FFF2-40B4-BE49-F238E27FC236}">
                      <a16:creationId xmlns:a16="http://schemas.microsoft.com/office/drawing/2014/main" id="{DD6AE75F-C993-0942-C603-4779196FE0D6}"/>
                    </a:ext>
                  </a:extLst>
                </p14:cNvPr>
                <p14:cNvContentPartPr/>
                <p14:nvPr/>
              </p14:nvContentPartPr>
              <p14:xfrm>
                <a:off x="9027589" y="1508564"/>
                <a:ext cx="92880" cy="13680"/>
              </p14:xfrm>
            </p:contentPart>
          </mc:Choice>
          <mc:Fallback>
            <p:pic>
              <p:nvPicPr>
                <p:cNvPr id="30" name="Freihand 29">
                  <a:extLst>
                    <a:ext uri="{FF2B5EF4-FFF2-40B4-BE49-F238E27FC236}">
                      <a16:creationId xmlns:a16="http://schemas.microsoft.com/office/drawing/2014/main" id="{DD6AE75F-C993-0942-C603-4779196FE0D6}"/>
                    </a:ext>
                  </a:extLst>
                </p:cNvPr>
                <p:cNvPicPr/>
                <p:nvPr/>
              </p:nvPicPr>
              <p:blipFill>
                <a:blip r:embed="rId155"/>
                <a:stretch>
                  <a:fillRect/>
                </a:stretch>
              </p:blipFill>
              <p:spPr>
                <a:xfrm>
                  <a:off x="9018589" y="1499564"/>
                  <a:ext cx="110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1" name="Freihand 30">
                  <a:extLst>
                    <a:ext uri="{FF2B5EF4-FFF2-40B4-BE49-F238E27FC236}">
                      <a16:creationId xmlns:a16="http://schemas.microsoft.com/office/drawing/2014/main" id="{E35E91DA-DC31-E19A-D544-A6787DBAD4AB}"/>
                    </a:ext>
                  </a:extLst>
                </p14:cNvPr>
                <p14:cNvContentPartPr/>
                <p14:nvPr/>
              </p14:nvContentPartPr>
              <p14:xfrm>
                <a:off x="9116149" y="1436204"/>
                <a:ext cx="173520" cy="405000"/>
              </p14:xfrm>
            </p:contentPart>
          </mc:Choice>
          <mc:Fallback>
            <p:pic>
              <p:nvPicPr>
                <p:cNvPr id="31" name="Freihand 30">
                  <a:extLst>
                    <a:ext uri="{FF2B5EF4-FFF2-40B4-BE49-F238E27FC236}">
                      <a16:creationId xmlns:a16="http://schemas.microsoft.com/office/drawing/2014/main" id="{E35E91DA-DC31-E19A-D544-A6787DBAD4AB}"/>
                    </a:ext>
                  </a:extLst>
                </p:cNvPr>
                <p:cNvPicPr/>
                <p:nvPr/>
              </p:nvPicPr>
              <p:blipFill>
                <a:blip r:embed="rId157"/>
                <a:stretch>
                  <a:fillRect/>
                </a:stretch>
              </p:blipFill>
              <p:spPr>
                <a:xfrm>
                  <a:off x="9107509" y="1427564"/>
                  <a:ext cx="19116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3" name="Freihand 32">
                  <a:extLst>
                    <a:ext uri="{FF2B5EF4-FFF2-40B4-BE49-F238E27FC236}">
                      <a16:creationId xmlns:a16="http://schemas.microsoft.com/office/drawing/2014/main" id="{00B5E226-0C95-FF2F-A77B-2E1F92718BD0}"/>
                    </a:ext>
                  </a:extLst>
                </p14:cNvPr>
                <p14:cNvContentPartPr/>
                <p14:nvPr/>
              </p14:nvContentPartPr>
              <p14:xfrm>
                <a:off x="9367069" y="1619444"/>
                <a:ext cx="222840" cy="32760"/>
              </p14:xfrm>
            </p:contentPart>
          </mc:Choice>
          <mc:Fallback>
            <p:pic>
              <p:nvPicPr>
                <p:cNvPr id="33" name="Freihand 32">
                  <a:extLst>
                    <a:ext uri="{FF2B5EF4-FFF2-40B4-BE49-F238E27FC236}">
                      <a16:creationId xmlns:a16="http://schemas.microsoft.com/office/drawing/2014/main" id="{00B5E226-0C95-FF2F-A77B-2E1F92718BD0}"/>
                    </a:ext>
                  </a:extLst>
                </p:cNvPr>
                <p:cNvPicPr/>
                <p:nvPr/>
              </p:nvPicPr>
              <p:blipFill>
                <a:blip r:embed="rId159"/>
                <a:stretch>
                  <a:fillRect/>
                </a:stretch>
              </p:blipFill>
              <p:spPr>
                <a:xfrm>
                  <a:off x="9358429" y="1610804"/>
                  <a:ext cx="240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4" name="Freihand 33">
                  <a:extLst>
                    <a:ext uri="{FF2B5EF4-FFF2-40B4-BE49-F238E27FC236}">
                      <a16:creationId xmlns:a16="http://schemas.microsoft.com/office/drawing/2014/main" id="{96ECAAF3-E832-846E-42C1-460B856A79CC}"/>
                    </a:ext>
                  </a:extLst>
                </p14:cNvPr>
                <p14:cNvContentPartPr/>
                <p14:nvPr/>
              </p14:nvContentPartPr>
              <p14:xfrm>
                <a:off x="9369589" y="1701524"/>
                <a:ext cx="196920" cy="56160"/>
              </p14:xfrm>
            </p:contentPart>
          </mc:Choice>
          <mc:Fallback>
            <p:pic>
              <p:nvPicPr>
                <p:cNvPr id="34" name="Freihand 33">
                  <a:extLst>
                    <a:ext uri="{FF2B5EF4-FFF2-40B4-BE49-F238E27FC236}">
                      <a16:creationId xmlns:a16="http://schemas.microsoft.com/office/drawing/2014/main" id="{96ECAAF3-E832-846E-42C1-460B856A79CC}"/>
                    </a:ext>
                  </a:extLst>
                </p:cNvPr>
                <p:cNvPicPr/>
                <p:nvPr/>
              </p:nvPicPr>
              <p:blipFill>
                <a:blip r:embed="rId161"/>
                <a:stretch>
                  <a:fillRect/>
                </a:stretch>
              </p:blipFill>
              <p:spPr>
                <a:xfrm>
                  <a:off x="9360949" y="1692524"/>
                  <a:ext cx="214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8" name="Freihand 37">
                  <a:extLst>
                    <a:ext uri="{FF2B5EF4-FFF2-40B4-BE49-F238E27FC236}">
                      <a16:creationId xmlns:a16="http://schemas.microsoft.com/office/drawing/2014/main" id="{6A934085-31F1-B0C5-BF15-EBCAE57B5C1C}"/>
                    </a:ext>
                  </a:extLst>
                </p14:cNvPr>
                <p14:cNvContentPartPr/>
                <p14:nvPr/>
              </p14:nvContentPartPr>
              <p14:xfrm>
                <a:off x="10643629" y="1129484"/>
                <a:ext cx="97920" cy="889920"/>
              </p14:xfrm>
            </p:contentPart>
          </mc:Choice>
          <mc:Fallback>
            <p:pic>
              <p:nvPicPr>
                <p:cNvPr id="38" name="Freihand 37">
                  <a:extLst>
                    <a:ext uri="{FF2B5EF4-FFF2-40B4-BE49-F238E27FC236}">
                      <a16:creationId xmlns:a16="http://schemas.microsoft.com/office/drawing/2014/main" id="{6A934085-31F1-B0C5-BF15-EBCAE57B5C1C}"/>
                    </a:ext>
                  </a:extLst>
                </p:cNvPr>
                <p:cNvPicPr/>
                <p:nvPr/>
              </p:nvPicPr>
              <p:blipFill>
                <a:blip r:embed="rId163"/>
                <a:stretch>
                  <a:fillRect/>
                </a:stretch>
              </p:blipFill>
              <p:spPr>
                <a:xfrm>
                  <a:off x="10634989" y="1120844"/>
                  <a:ext cx="115560" cy="907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 name="Freihand 38">
                  <a:extLst>
                    <a:ext uri="{FF2B5EF4-FFF2-40B4-BE49-F238E27FC236}">
                      <a16:creationId xmlns:a16="http://schemas.microsoft.com/office/drawing/2014/main" id="{32AFBD0C-BE4E-9493-09D2-98BD492F6F07}"/>
                    </a:ext>
                  </a:extLst>
                </p14:cNvPr>
                <p14:cNvContentPartPr/>
                <p14:nvPr/>
              </p14:nvContentPartPr>
              <p14:xfrm>
                <a:off x="9660109" y="1933364"/>
                <a:ext cx="1919880" cy="154440"/>
              </p14:xfrm>
            </p:contentPart>
          </mc:Choice>
          <mc:Fallback>
            <p:pic>
              <p:nvPicPr>
                <p:cNvPr id="39" name="Freihand 38">
                  <a:extLst>
                    <a:ext uri="{FF2B5EF4-FFF2-40B4-BE49-F238E27FC236}">
                      <a16:creationId xmlns:a16="http://schemas.microsoft.com/office/drawing/2014/main" id="{32AFBD0C-BE4E-9493-09D2-98BD492F6F07}"/>
                    </a:ext>
                  </a:extLst>
                </p:cNvPr>
                <p:cNvPicPr/>
                <p:nvPr/>
              </p:nvPicPr>
              <p:blipFill>
                <a:blip r:embed="rId165"/>
                <a:stretch>
                  <a:fillRect/>
                </a:stretch>
              </p:blipFill>
              <p:spPr>
                <a:xfrm>
                  <a:off x="9651469" y="1924364"/>
                  <a:ext cx="1937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0" name="Freihand 39">
                  <a:extLst>
                    <a:ext uri="{FF2B5EF4-FFF2-40B4-BE49-F238E27FC236}">
                      <a16:creationId xmlns:a16="http://schemas.microsoft.com/office/drawing/2014/main" id="{55289BAB-B81C-EED1-060C-052799E16E5A}"/>
                    </a:ext>
                  </a:extLst>
                </p14:cNvPr>
                <p14:cNvContentPartPr/>
                <p14:nvPr/>
              </p14:nvContentPartPr>
              <p14:xfrm>
                <a:off x="11566309" y="1834724"/>
                <a:ext cx="207360" cy="251640"/>
              </p14:xfrm>
            </p:contentPart>
          </mc:Choice>
          <mc:Fallback>
            <p:pic>
              <p:nvPicPr>
                <p:cNvPr id="40" name="Freihand 39">
                  <a:extLst>
                    <a:ext uri="{FF2B5EF4-FFF2-40B4-BE49-F238E27FC236}">
                      <a16:creationId xmlns:a16="http://schemas.microsoft.com/office/drawing/2014/main" id="{55289BAB-B81C-EED1-060C-052799E16E5A}"/>
                    </a:ext>
                  </a:extLst>
                </p:cNvPr>
                <p:cNvPicPr/>
                <p:nvPr/>
              </p:nvPicPr>
              <p:blipFill>
                <a:blip r:embed="rId167"/>
                <a:stretch>
                  <a:fillRect/>
                </a:stretch>
              </p:blipFill>
              <p:spPr>
                <a:xfrm>
                  <a:off x="11557309" y="1826084"/>
                  <a:ext cx="225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1" name="Freihand 40">
                  <a:extLst>
                    <a:ext uri="{FF2B5EF4-FFF2-40B4-BE49-F238E27FC236}">
                      <a16:creationId xmlns:a16="http://schemas.microsoft.com/office/drawing/2014/main" id="{25037A37-AD40-9271-E283-F6CB9050534B}"/>
                    </a:ext>
                  </a:extLst>
                </p14:cNvPr>
                <p14:cNvContentPartPr/>
                <p14:nvPr/>
              </p14:nvContentPartPr>
              <p14:xfrm>
                <a:off x="10501789" y="836804"/>
                <a:ext cx="401040" cy="329760"/>
              </p14:xfrm>
            </p:contentPart>
          </mc:Choice>
          <mc:Fallback>
            <p:pic>
              <p:nvPicPr>
                <p:cNvPr id="41" name="Freihand 40">
                  <a:extLst>
                    <a:ext uri="{FF2B5EF4-FFF2-40B4-BE49-F238E27FC236}">
                      <a16:creationId xmlns:a16="http://schemas.microsoft.com/office/drawing/2014/main" id="{25037A37-AD40-9271-E283-F6CB9050534B}"/>
                    </a:ext>
                  </a:extLst>
                </p:cNvPr>
                <p:cNvPicPr/>
                <p:nvPr/>
              </p:nvPicPr>
              <p:blipFill>
                <a:blip r:embed="rId169"/>
                <a:stretch>
                  <a:fillRect/>
                </a:stretch>
              </p:blipFill>
              <p:spPr>
                <a:xfrm>
                  <a:off x="10493149" y="828164"/>
                  <a:ext cx="4186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2" name="Freihand 41">
                  <a:extLst>
                    <a:ext uri="{FF2B5EF4-FFF2-40B4-BE49-F238E27FC236}">
                      <a16:creationId xmlns:a16="http://schemas.microsoft.com/office/drawing/2014/main" id="{474FE765-A572-6C5A-EF9B-9C766103DD71}"/>
                    </a:ext>
                  </a:extLst>
                </p14:cNvPr>
                <p14:cNvContentPartPr/>
                <p14:nvPr/>
              </p14:nvContentPartPr>
              <p14:xfrm>
                <a:off x="9410629" y="1027604"/>
                <a:ext cx="2194920" cy="977760"/>
              </p14:xfrm>
            </p:contentPart>
          </mc:Choice>
          <mc:Fallback>
            <p:pic>
              <p:nvPicPr>
                <p:cNvPr id="42" name="Freihand 41">
                  <a:extLst>
                    <a:ext uri="{FF2B5EF4-FFF2-40B4-BE49-F238E27FC236}">
                      <a16:creationId xmlns:a16="http://schemas.microsoft.com/office/drawing/2014/main" id="{474FE765-A572-6C5A-EF9B-9C766103DD71}"/>
                    </a:ext>
                  </a:extLst>
                </p:cNvPr>
                <p:cNvPicPr/>
                <p:nvPr/>
              </p:nvPicPr>
              <p:blipFill>
                <a:blip r:embed="rId171"/>
                <a:stretch>
                  <a:fillRect/>
                </a:stretch>
              </p:blipFill>
              <p:spPr>
                <a:xfrm>
                  <a:off x="9401989" y="1018964"/>
                  <a:ext cx="2212560" cy="995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4" name="Freihand 43">
                  <a:extLst>
                    <a:ext uri="{FF2B5EF4-FFF2-40B4-BE49-F238E27FC236}">
                      <a16:creationId xmlns:a16="http://schemas.microsoft.com/office/drawing/2014/main" id="{DA7E47D5-015C-F561-4E3A-6F244EEAF496}"/>
                    </a:ext>
                  </a:extLst>
                </p14:cNvPr>
                <p14:cNvContentPartPr/>
                <p14:nvPr/>
              </p14:nvContentPartPr>
              <p14:xfrm>
                <a:off x="10414669" y="445844"/>
                <a:ext cx="140760" cy="308880"/>
              </p14:xfrm>
            </p:contentPart>
          </mc:Choice>
          <mc:Fallback>
            <p:pic>
              <p:nvPicPr>
                <p:cNvPr id="44" name="Freihand 43">
                  <a:extLst>
                    <a:ext uri="{FF2B5EF4-FFF2-40B4-BE49-F238E27FC236}">
                      <a16:creationId xmlns:a16="http://schemas.microsoft.com/office/drawing/2014/main" id="{DA7E47D5-015C-F561-4E3A-6F244EEAF496}"/>
                    </a:ext>
                  </a:extLst>
                </p:cNvPr>
                <p:cNvPicPr/>
                <p:nvPr/>
              </p:nvPicPr>
              <p:blipFill>
                <a:blip r:embed="rId173"/>
                <a:stretch>
                  <a:fillRect/>
                </a:stretch>
              </p:blipFill>
              <p:spPr>
                <a:xfrm>
                  <a:off x="10405669" y="436844"/>
                  <a:ext cx="1584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5" name="Freihand 44">
                  <a:extLst>
                    <a:ext uri="{FF2B5EF4-FFF2-40B4-BE49-F238E27FC236}">
                      <a16:creationId xmlns:a16="http://schemas.microsoft.com/office/drawing/2014/main" id="{057DCF53-2D5E-4D16-5CDD-D1A735F147A6}"/>
                    </a:ext>
                  </a:extLst>
                </p14:cNvPr>
                <p14:cNvContentPartPr/>
                <p14:nvPr/>
              </p14:nvContentPartPr>
              <p14:xfrm>
                <a:off x="10583509" y="456644"/>
                <a:ext cx="227880" cy="198000"/>
              </p14:xfrm>
            </p:contentPart>
          </mc:Choice>
          <mc:Fallback>
            <p:pic>
              <p:nvPicPr>
                <p:cNvPr id="45" name="Freihand 44">
                  <a:extLst>
                    <a:ext uri="{FF2B5EF4-FFF2-40B4-BE49-F238E27FC236}">
                      <a16:creationId xmlns:a16="http://schemas.microsoft.com/office/drawing/2014/main" id="{057DCF53-2D5E-4D16-5CDD-D1A735F147A6}"/>
                    </a:ext>
                  </a:extLst>
                </p:cNvPr>
                <p:cNvPicPr/>
                <p:nvPr/>
              </p:nvPicPr>
              <p:blipFill>
                <a:blip r:embed="rId175"/>
                <a:stretch>
                  <a:fillRect/>
                </a:stretch>
              </p:blipFill>
              <p:spPr>
                <a:xfrm>
                  <a:off x="10574509" y="447644"/>
                  <a:ext cx="2455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6" name="Freihand 45">
                  <a:extLst>
                    <a:ext uri="{FF2B5EF4-FFF2-40B4-BE49-F238E27FC236}">
                      <a16:creationId xmlns:a16="http://schemas.microsoft.com/office/drawing/2014/main" id="{6EC91A9E-990A-6984-1C8A-E58FC202EF61}"/>
                    </a:ext>
                  </a:extLst>
                </p14:cNvPr>
                <p14:cNvContentPartPr/>
                <p14:nvPr/>
              </p14:nvContentPartPr>
              <p14:xfrm>
                <a:off x="10676029" y="422084"/>
                <a:ext cx="237240" cy="265680"/>
              </p14:xfrm>
            </p:contentPart>
          </mc:Choice>
          <mc:Fallback>
            <p:pic>
              <p:nvPicPr>
                <p:cNvPr id="46" name="Freihand 45">
                  <a:extLst>
                    <a:ext uri="{FF2B5EF4-FFF2-40B4-BE49-F238E27FC236}">
                      <a16:creationId xmlns:a16="http://schemas.microsoft.com/office/drawing/2014/main" id="{6EC91A9E-990A-6984-1C8A-E58FC202EF61}"/>
                    </a:ext>
                  </a:extLst>
                </p:cNvPr>
                <p:cNvPicPr/>
                <p:nvPr/>
              </p:nvPicPr>
              <p:blipFill>
                <a:blip r:embed="rId177"/>
                <a:stretch>
                  <a:fillRect/>
                </a:stretch>
              </p:blipFill>
              <p:spPr>
                <a:xfrm>
                  <a:off x="10667389" y="413084"/>
                  <a:ext cx="2548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 name="Freihand 47">
                  <a:extLst>
                    <a:ext uri="{FF2B5EF4-FFF2-40B4-BE49-F238E27FC236}">
                      <a16:creationId xmlns:a16="http://schemas.microsoft.com/office/drawing/2014/main" id="{667DB949-CB1F-EE68-9422-12F4C1ACA5AD}"/>
                    </a:ext>
                  </a:extLst>
                </p14:cNvPr>
                <p14:cNvContentPartPr/>
                <p14:nvPr/>
              </p14:nvContentPartPr>
              <p14:xfrm>
                <a:off x="11489989" y="2191844"/>
                <a:ext cx="224640" cy="226440"/>
              </p14:xfrm>
            </p:contentPart>
          </mc:Choice>
          <mc:Fallback>
            <p:pic>
              <p:nvPicPr>
                <p:cNvPr id="48" name="Freihand 47">
                  <a:extLst>
                    <a:ext uri="{FF2B5EF4-FFF2-40B4-BE49-F238E27FC236}">
                      <a16:creationId xmlns:a16="http://schemas.microsoft.com/office/drawing/2014/main" id="{667DB949-CB1F-EE68-9422-12F4C1ACA5AD}"/>
                    </a:ext>
                  </a:extLst>
                </p:cNvPr>
                <p:cNvPicPr/>
                <p:nvPr/>
              </p:nvPicPr>
              <p:blipFill>
                <a:blip r:embed="rId179"/>
                <a:stretch>
                  <a:fillRect/>
                </a:stretch>
              </p:blipFill>
              <p:spPr>
                <a:xfrm>
                  <a:off x="11480989" y="2182844"/>
                  <a:ext cx="242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9" name="Freihand 48">
                  <a:extLst>
                    <a:ext uri="{FF2B5EF4-FFF2-40B4-BE49-F238E27FC236}">
                      <a16:creationId xmlns:a16="http://schemas.microsoft.com/office/drawing/2014/main" id="{E80B7A8E-BF29-B233-92D9-18E9C181B004}"/>
                    </a:ext>
                  </a:extLst>
                </p14:cNvPr>
                <p14:cNvContentPartPr/>
                <p14:nvPr/>
              </p14:nvContentPartPr>
              <p14:xfrm>
                <a:off x="11560189" y="2256644"/>
                <a:ext cx="94320" cy="83520"/>
              </p14:xfrm>
            </p:contentPart>
          </mc:Choice>
          <mc:Fallback>
            <p:pic>
              <p:nvPicPr>
                <p:cNvPr id="49" name="Freihand 48">
                  <a:extLst>
                    <a:ext uri="{FF2B5EF4-FFF2-40B4-BE49-F238E27FC236}">
                      <a16:creationId xmlns:a16="http://schemas.microsoft.com/office/drawing/2014/main" id="{E80B7A8E-BF29-B233-92D9-18E9C181B004}"/>
                    </a:ext>
                  </a:extLst>
                </p:cNvPr>
                <p:cNvPicPr/>
                <p:nvPr/>
              </p:nvPicPr>
              <p:blipFill>
                <a:blip r:embed="rId181"/>
                <a:stretch>
                  <a:fillRect/>
                </a:stretch>
              </p:blipFill>
              <p:spPr>
                <a:xfrm>
                  <a:off x="11551189" y="2248004"/>
                  <a:ext cx="111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1" name="Freihand 50">
                  <a:extLst>
                    <a:ext uri="{FF2B5EF4-FFF2-40B4-BE49-F238E27FC236}">
                      <a16:creationId xmlns:a16="http://schemas.microsoft.com/office/drawing/2014/main" id="{DFDD9140-DE25-FCEC-D92B-3D3A10D3125E}"/>
                    </a:ext>
                  </a:extLst>
                </p14:cNvPr>
                <p14:cNvContentPartPr/>
                <p14:nvPr/>
              </p14:nvContentPartPr>
              <p14:xfrm>
                <a:off x="10182469" y="2180324"/>
                <a:ext cx="269640" cy="309960"/>
              </p14:xfrm>
            </p:contentPart>
          </mc:Choice>
          <mc:Fallback>
            <p:pic>
              <p:nvPicPr>
                <p:cNvPr id="51" name="Freihand 50">
                  <a:extLst>
                    <a:ext uri="{FF2B5EF4-FFF2-40B4-BE49-F238E27FC236}">
                      <a16:creationId xmlns:a16="http://schemas.microsoft.com/office/drawing/2014/main" id="{DFDD9140-DE25-FCEC-D92B-3D3A10D3125E}"/>
                    </a:ext>
                  </a:extLst>
                </p:cNvPr>
                <p:cNvPicPr/>
                <p:nvPr/>
              </p:nvPicPr>
              <p:blipFill>
                <a:blip r:embed="rId183"/>
                <a:stretch>
                  <a:fillRect/>
                </a:stretch>
              </p:blipFill>
              <p:spPr>
                <a:xfrm>
                  <a:off x="10173469" y="2171684"/>
                  <a:ext cx="2872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2" name="Freihand 51">
                  <a:extLst>
                    <a:ext uri="{FF2B5EF4-FFF2-40B4-BE49-F238E27FC236}">
                      <a16:creationId xmlns:a16="http://schemas.microsoft.com/office/drawing/2014/main" id="{C700CE86-72DF-1FFE-38CE-55B78CA90B8D}"/>
                    </a:ext>
                  </a:extLst>
                </p14:cNvPr>
                <p14:cNvContentPartPr/>
                <p14:nvPr/>
              </p14:nvContentPartPr>
              <p14:xfrm>
                <a:off x="10330429" y="2068724"/>
                <a:ext cx="223560" cy="248040"/>
              </p14:xfrm>
            </p:contentPart>
          </mc:Choice>
          <mc:Fallback>
            <p:pic>
              <p:nvPicPr>
                <p:cNvPr id="52" name="Freihand 51">
                  <a:extLst>
                    <a:ext uri="{FF2B5EF4-FFF2-40B4-BE49-F238E27FC236}">
                      <a16:creationId xmlns:a16="http://schemas.microsoft.com/office/drawing/2014/main" id="{C700CE86-72DF-1FFE-38CE-55B78CA90B8D}"/>
                    </a:ext>
                  </a:extLst>
                </p:cNvPr>
                <p:cNvPicPr/>
                <p:nvPr/>
              </p:nvPicPr>
              <p:blipFill>
                <a:blip r:embed="rId185"/>
                <a:stretch>
                  <a:fillRect/>
                </a:stretch>
              </p:blipFill>
              <p:spPr>
                <a:xfrm>
                  <a:off x="10321429" y="2060084"/>
                  <a:ext cx="2412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4" name="Freihand 53">
                  <a:extLst>
                    <a:ext uri="{FF2B5EF4-FFF2-40B4-BE49-F238E27FC236}">
                      <a16:creationId xmlns:a16="http://schemas.microsoft.com/office/drawing/2014/main" id="{4B56A77D-812D-6EC3-8031-FA0CEB54EE32}"/>
                    </a:ext>
                  </a:extLst>
                </p14:cNvPr>
                <p14:cNvContentPartPr/>
                <p14:nvPr/>
              </p14:nvContentPartPr>
              <p14:xfrm>
                <a:off x="10019029" y="2589644"/>
                <a:ext cx="158040" cy="303480"/>
              </p14:xfrm>
            </p:contentPart>
          </mc:Choice>
          <mc:Fallback>
            <p:pic>
              <p:nvPicPr>
                <p:cNvPr id="54" name="Freihand 53">
                  <a:extLst>
                    <a:ext uri="{FF2B5EF4-FFF2-40B4-BE49-F238E27FC236}">
                      <a16:creationId xmlns:a16="http://schemas.microsoft.com/office/drawing/2014/main" id="{4B56A77D-812D-6EC3-8031-FA0CEB54EE32}"/>
                    </a:ext>
                  </a:extLst>
                </p:cNvPr>
                <p:cNvPicPr/>
                <p:nvPr/>
              </p:nvPicPr>
              <p:blipFill>
                <a:blip r:embed="rId187"/>
                <a:stretch>
                  <a:fillRect/>
                </a:stretch>
              </p:blipFill>
              <p:spPr>
                <a:xfrm>
                  <a:off x="10010029" y="2580644"/>
                  <a:ext cx="175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5" name="Freihand 54">
                  <a:extLst>
                    <a:ext uri="{FF2B5EF4-FFF2-40B4-BE49-F238E27FC236}">
                      <a16:creationId xmlns:a16="http://schemas.microsoft.com/office/drawing/2014/main" id="{45F4766E-940B-40C9-37C0-F7F13C9422AB}"/>
                    </a:ext>
                  </a:extLst>
                </p14:cNvPr>
                <p14:cNvContentPartPr/>
                <p14:nvPr/>
              </p14:nvContentPartPr>
              <p14:xfrm>
                <a:off x="10233949" y="2552204"/>
                <a:ext cx="290520" cy="135360"/>
              </p14:xfrm>
            </p:contentPart>
          </mc:Choice>
          <mc:Fallback>
            <p:pic>
              <p:nvPicPr>
                <p:cNvPr id="55" name="Freihand 54">
                  <a:extLst>
                    <a:ext uri="{FF2B5EF4-FFF2-40B4-BE49-F238E27FC236}">
                      <a16:creationId xmlns:a16="http://schemas.microsoft.com/office/drawing/2014/main" id="{45F4766E-940B-40C9-37C0-F7F13C9422AB}"/>
                    </a:ext>
                  </a:extLst>
                </p:cNvPr>
                <p:cNvPicPr/>
                <p:nvPr/>
              </p:nvPicPr>
              <p:blipFill>
                <a:blip r:embed="rId189"/>
                <a:stretch>
                  <a:fillRect/>
                </a:stretch>
              </p:blipFill>
              <p:spPr>
                <a:xfrm>
                  <a:off x="10225309" y="2543564"/>
                  <a:ext cx="308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 name="Freihand 55">
                  <a:extLst>
                    <a:ext uri="{FF2B5EF4-FFF2-40B4-BE49-F238E27FC236}">
                      <a16:creationId xmlns:a16="http://schemas.microsoft.com/office/drawing/2014/main" id="{47369812-B633-5102-2D1B-F2D4F6FC513C}"/>
                    </a:ext>
                  </a:extLst>
                </p14:cNvPr>
                <p14:cNvContentPartPr/>
                <p14:nvPr/>
              </p14:nvContentPartPr>
              <p14:xfrm>
                <a:off x="10562269" y="2519804"/>
                <a:ext cx="132840" cy="134280"/>
              </p14:xfrm>
            </p:contentPart>
          </mc:Choice>
          <mc:Fallback>
            <p:pic>
              <p:nvPicPr>
                <p:cNvPr id="56" name="Freihand 55">
                  <a:extLst>
                    <a:ext uri="{FF2B5EF4-FFF2-40B4-BE49-F238E27FC236}">
                      <a16:creationId xmlns:a16="http://schemas.microsoft.com/office/drawing/2014/main" id="{47369812-B633-5102-2D1B-F2D4F6FC513C}"/>
                    </a:ext>
                  </a:extLst>
                </p:cNvPr>
                <p:cNvPicPr/>
                <p:nvPr/>
              </p:nvPicPr>
              <p:blipFill>
                <a:blip r:embed="rId191"/>
                <a:stretch>
                  <a:fillRect/>
                </a:stretch>
              </p:blipFill>
              <p:spPr>
                <a:xfrm>
                  <a:off x="10553269" y="2510804"/>
                  <a:ext cx="150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7" name="Freihand 56">
                  <a:extLst>
                    <a:ext uri="{FF2B5EF4-FFF2-40B4-BE49-F238E27FC236}">
                      <a16:creationId xmlns:a16="http://schemas.microsoft.com/office/drawing/2014/main" id="{FAE2B31A-0A21-B7E2-6F57-8B7BD99A789E}"/>
                    </a:ext>
                  </a:extLst>
                </p14:cNvPr>
                <p14:cNvContentPartPr/>
                <p14:nvPr/>
              </p14:nvContentPartPr>
              <p14:xfrm>
                <a:off x="10685029" y="2529164"/>
                <a:ext cx="111240" cy="167040"/>
              </p14:xfrm>
            </p:contentPart>
          </mc:Choice>
          <mc:Fallback>
            <p:pic>
              <p:nvPicPr>
                <p:cNvPr id="57" name="Freihand 56">
                  <a:extLst>
                    <a:ext uri="{FF2B5EF4-FFF2-40B4-BE49-F238E27FC236}">
                      <a16:creationId xmlns:a16="http://schemas.microsoft.com/office/drawing/2014/main" id="{FAE2B31A-0A21-B7E2-6F57-8B7BD99A789E}"/>
                    </a:ext>
                  </a:extLst>
                </p:cNvPr>
                <p:cNvPicPr/>
                <p:nvPr/>
              </p:nvPicPr>
              <p:blipFill>
                <a:blip r:embed="rId193"/>
                <a:stretch>
                  <a:fillRect/>
                </a:stretch>
              </p:blipFill>
              <p:spPr>
                <a:xfrm>
                  <a:off x="10676029" y="2520524"/>
                  <a:ext cx="128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8" name="Freihand 57">
                  <a:extLst>
                    <a:ext uri="{FF2B5EF4-FFF2-40B4-BE49-F238E27FC236}">
                      <a16:creationId xmlns:a16="http://schemas.microsoft.com/office/drawing/2014/main" id="{6E5BE133-478F-A0DE-6F3B-1819D10E21FE}"/>
                    </a:ext>
                  </a:extLst>
                </p14:cNvPr>
                <p14:cNvContentPartPr/>
                <p14:nvPr/>
              </p14:nvContentPartPr>
              <p14:xfrm>
                <a:off x="10884109" y="2465804"/>
                <a:ext cx="40680" cy="180000"/>
              </p14:xfrm>
            </p:contentPart>
          </mc:Choice>
          <mc:Fallback>
            <p:pic>
              <p:nvPicPr>
                <p:cNvPr id="58" name="Freihand 57">
                  <a:extLst>
                    <a:ext uri="{FF2B5EF4-FFF2-40B4-BE49-F238E27FC236}">
                      <a16:creationId xmlns:a16="http://schemas.microsoft.com/office/drawing/2014/main" id="{6E5BE133-478F-A0DE-6F3B-1819D10E21FE}"/>
                    </a:ext>
                  </a:extLst>
                </p:cNvPr>
                <p:cNvPicPr/>
                <p:nvPr/>
              </p:nvPicPr>
              <p:blipFill>
                <a:blip r:embed="rId195"/>
                <a:stretch>
                  <a:fillRect/>
                </a:stretch>
              </p:blipFill>
              <p:spPr>
                <a:xfrm>
                  <a:off x="10875109" y="2456804"/>
                  <a:ext cx="58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9" name="Freihand 58">
                  <a:extLst>
                    <a:ext uri="{FF2B5EF4-FFF2-40B4-BE49-F238E27FC236}">
                      <a16:creationId xmlns:a16="http://schemas.microsoft.com/office/drawing/2014/main" id="{40C7095D-A970-D440-D723-E9B0006D9CCE}"/>
                    </a:ext>
                  </a:extLst>
                </p14:cNvPr>
                <p14:cNvContentPartPr/>
                <p14:nvPr/>
              </p14:nvContentPartPr>
              <p14:xfrm>
                <a:off x="10964749" y="2560124"/>
                <a:ext cx="334800" cy="114120"/>
              </p14:xfrm>
            </p:contentPart>
          </mc:Choice>
          <mc:Fallback>
            <p:pic>
              <p:nvPicPr>
                <p:cNvPr id="59" name="Freihand 58">
                  <a:extLst>
                    <a:ext uri="{FF2B5EF4-FFF2-40B4-BE49-F238E27FC236}">
                      <a16:creationId xmlns:a16="http://schemas.microsoft.com/office/drawing/2014/main" id="{40C7095D-A970-D440-D723-E9B0006D9CCE}"/>
                    </a:ext>
                  </a:extLst>
                </p:cNvPr>
                <p:cNvPicPr/>
                <p:nvPr/>
              </p:nvPicPr>
              <p:blipFill>
                <a:blip r:embed="rId197"/>
                <a:stretch>
                  <a:fillRect/>
                </a:stretch>
              </p:blipFill>
              <p:spPr>
                <a:xfrm>
                  <a:off x="10955749" y="2551124"/>
                  <a:ext cx="352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1" name="Freihand 60">
                  <a:extLst>
                    <a:ext uri="{FF2B5EF4-FFF2-40B4-BE49-F238E27FC236}">
                      <a16:creationId xmlns:a16="http://schemas.microsoft.com/office/drawing/2014/main" id="{D860E3D0-1011-9FF7-48CA-48500D838B65}"/>
                    </a:ext>
                  </a:extLst>
                </p14:cNvPr>
                <p14:cNvContentPartPr/>
                <p14:nvPr/>
              </p14:nvContentPartPr>
              <p14:xfrm>
                <a:off x="10548589" y="2838764"/>
                <a:ext cx="371520" cy="201960"/>
              </p14:xfrm>
            </p:contentPart>
          </mc:Choice>
          <mc:Fallback>
            <p:pic>
              <p:nvPicPr>
                <p:cNvPr id="61" name="Freihand 60">
                  <a:extLst>
                    <a:ext uri="{FF2B5EF4-FFF2-40B4-BE49-F238E27FC236}">
                      <a16:creationId xmlns:a16="http://schemas.microsoft.com/office/drawing/2014/main" id="{D860E3D0-1011-9FF7-48CA-48500D838B65}"/>
                    </a:ext>
                  </a:extLst>
                </p:cNvPr>
                <p:cNvPicPr/>
                <p:nvPr/>
              </p:nvPicPr>
              <p:blipFill>
                <a:blip r:embed="rId199"/>
                <a:stretch>
                  <a:fillRect/>
                </a:stretch>
              </p:blipFill>
              <p:spPr>
                <a:xfrm>
                  <a:off x="10539589" y="2829764"/>
                  <a:ext cx="389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2" name="Freihand 61">
                  <a:extLst>
                    <a:ext uri="{FF2B5EF4-FFF2-40B4-BE49-F238E27FC236}">
                      <a16:creationId xmlns:a16="http://schemas.microsoft.com/office/drawing/2014/main" id="{25CF501E-C38E-3C12-EFD2-E84CB29BF2D5}"/>
                    </a:ext>
                  </a:extLst>
                </p14:cNvPr>
                <p14:cNvContentPartPr/>
                <p14:nvPr/>
              </p14:nvContentPartPr>
              <p14:xfrm>
                <a:off x="10887709" y="2854244"/>
                <a:ext cx="3600" cy="14760"/>
              </p14:xfrm>
            </p:contentPart>
          </mc:Choice>
          <mc:Fallback>
            <p:pic>
              <p:nvPicPr>
                <p:cNvPr id="62" name="Freihand 61">
                  <a:extLst>
                    <a:ext uri="{FF2B5EF4-FFF2-40B4-BE49-F238E27FC236}">
                      <a16:creationId xmlns:a16="http://schemas.microsoft.com/office/drawing/2014/main" id="{25CF501E-C38E-3C12-EFD2-E84CB29BF2D5}"/>
                    </a:ext>
                  </a:extLst>
                </p:cNvPr>
                <p:cNvPicPr/>
                <p:nvPr/>
              </p:nvPicPr>
              <p:blipFill>
                <a:blip r:embed="rId201"/>
                <a:stretch>
                  <a:fillRect/>
                </a:stretch>
              </p:blipFill>
              <p:spPr>
                <a:xfrm>
                  <a:off x="10878709" y="2845244"/>
                  <a:ext cx="21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3" name="Freihand 62">
                  <a:extLst>
                    <a:ext uri="{FF2B5EF4-FFF2-40B4-BE49-F238E27FC236}">
                      <a16:creationId xmlns:a16="http://schemas.microsoft.com/office/drawing/2014/main" id="{89052975-E354-FB77-47FC-51A1F351F0DA}"/>
                    </a:ext>
                  </a:extLst>
                </p14:cNvPr>
                <p14:cNvContentPartPr/>
                <p14:nvPr/>
              </p14:nvContentPartPr>
              <p14:xfrm>
                <a:off x="10740109" y="2937044"/>
                <a:ext cx="133200" cy="109800"/>
              </p14:xfrm>
            </p:contentPart>
          </mc:Choice>
          <mc:Fallback>
            <p:pic>
              <p:nvPicPr>
                <p:cNvPr id="63" name="Freihand 62">
                  <a:extLst>
                    <a:ext uri="{FF2B5EF4-FFF2-40B4-BE49-F238E27FC236}">
                      <a16:creationId xmlns:a16="http://schemas.microsoft.com/office/drawing/2014/main" id="{89052975-E354-FB77-47FC-51A1F351F0DA}"/>
                    </a:ext>
                  </a:extLst>
                </p:cNvPr>
                <p:cNvPicPr/>
                <p:nvPr/>
              </p:nvPicPr>
              <p:blipFill>
                <a:blip r:embed="rId203"/>
                <a:stretch>
                  <a:fillRect/>
                </a:stretch>
              </p:blipFill>
              <p:spPr>
                <a:xfrm>
                  <a:off x="10731469" y="2928044"/>
                  <a:ext cx="150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4" name="Freihand 63">
                  <a:extLst>
                    <a:ext uri="{FF2B5EF4-FFF2-40B4-BE49-F238E27FC236}">
                      <a16:creationId xmlns:a16="http://schemas.microsoft.com/office/drawing/2014/main" id="{ED23946E-BC93-DF7F-81E7-325E587EB6E3}"/>
                    </a:ext>
                  </a:extLst>
                </p14:cNvPr>
                <p14:cNvContentPartPr/>
                <p14:nvPr/>
              </p14:nvContentPartPr>
              <p14:xfrm>
                <a:off x="10898149" y="2805644"/>
                <a:ext cx="9000" cy="10080"/>
              </p14:xfrm>
            </p:contentPart>
          </mc:Choice>
          <mc:Fallback>
            <p:pic>
              <p:nvPicPr>
                <p:cNvPr id="64" name="Freihand 63">
                  <a:extLst>
                    <a:ext uri="{FF2B5EF4-FFF2-40B4-BE49-F238E27FC236}">
                      <a16:creationId xmlns:a16="http://schemas.microsoft.com/office/drawing/2014/main" id="{ED23946E-BC93-DF7F-81E7-325E587EB6E3}"/>
                    </a:ext>
                  </a:extLst>
                </p:cNvPr>
                <p:cNvPicPr/>
                <p:nvPr/>
              </p:nvPicPr>
              <p:blipFill>
                <a:blip r:embed="rId205"/>
                <a:stretch>
                  <a:fillRect/>
                </a:stretch>
              </p:blipFill>
              <p:spPr>
                <a:xfrm>
                  <a:off x="10889149" y="2797004"/>
                  <a:ext cx="26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5" name="Freihand 64">
                  <a:extLst>
                    <a:ext uri="{FF2B5EF4-FFF2-40B4-BE49-F238E27FC236}">
                      <a16:creationId xmlns:a16="http://schemas.microsoft.com/office/drawing/2014/main" id="{D5F87656-CDFF-614A-120A-061F4C625156}"/>
                    </a:ext>
                  </a:extLst>
                </p14:cNvPr>
                <p14:cNvContentPartPr/>
                <p14:nvPr/>
              </p14:nvContentPartPr>
              <p14:xfrm>
                <a:off x="10917589" y="2932724"/>
                <a:ext cx="97920" cy="112680"/>
              </p14:xfrm>
            </p:contentPart>
          </mc:Choice>
          <mc:Fallback>
            <p:pic>
              <p:nvPicPr>
                <p:cNvPr id="65" name="Freihand 64">
                  <a:extLst>
                    <a:ext uri="{FF2B5EF4-FFF2-40B4-BE49-F238E27FC236}">
                      <a16:creationId xmlns:a16="http://schemas.microsoft.com/office/drawing/2014/main" id="{D5F87656-CDFF-614A-120A-061F4C625156}"/>
                    </a:ext>
                  </a:extLst>
                </p:cNvPr>
                <p:cNvPicPr/>
                <p:nvPr/>
              </p:nvPicPr>
              <p:blipFill>
                <a:blip r:embed="rId207"/>
                <a:stretch>
                  <a:fillRect/>
                </a:stretch>
              </p:blipFill>
              <p:spPr>
                <a:xfrm>
                  <a:off x="10908949" y="2924084"/>
                  <a:ext cx="11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6" name="Freihand 65">
                  <a:extLst>
                    <a:ext uri="{FF2B5EF4-FFF2-40B4-BE49-F238E27FC236}">
                      <a16:creationId xmlns:a16="http://schemas.microsoft.com/office/drawing/2014/main" id="{BFF1E290-D66C-CB8E-1B32-EA589A0F9D1E}"/>
                    </a:ext>
                  </a:extLst>
                </p14:cNvPr>
                <p14:cNvContentPartPr/>
                <p14:nvPr/>
              </p14:nvContentPartPr>
              <p14:xfrm>
                <a:off x="11067709" y="2822204"/>
                <a:ext cx="214920" cy="187920"/>
              </p14:xfrm>
            </p:contentPart>
          </mc:Choice>
          <mc:Fallback>
            <p:pic>
              <p:nvPicPr>
                <p:cNvPr id="66" name="Freihand 65">
                  <a:extLst>
                    <a:ext uri="{FF2B5EF4-FFF2-40B4-BE49-F238E27FC236}">
                      <a16:creationId xmlns:a16="http://schemas.microsoft.com/office/drawing/2014/main" id="{BFF1E290-D66C-CB8E-1B32-EA589A0F9D1E}"/>
                    </a:ext>
                  </a:extLst>
                </p:cNvPr>
                <p:cNvPicPr/>
                <p:nvPr/>
              </p:nvPicPr>
              <p:blipFill>
                <a:blip r:embed="rId209"/>
                <a:stretch>
                  <a:fillRect/>
                </a:stretch>
              </p:blipFill>
              <p:spPr>
                <a:xfrm>
                  <a:off x="11058709" y="2813204"/>
                  <a:ext cx="232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7" name="Freihand 66">
                  <a:extLst>
                    <a:ext uri="{FF2B5EF4-FFF2-40B4-BE49-F238E27FC236}">
                      <a16:creationId xmlns:a16="http://schemas.microsoft.com/office/drawing/2014/main" id="{9393ECF5-0070-6DD4-4E1B-77CFB14929A0}"/>
                    </a:ext>
                  </a:extLst>
                </p14:cNvPr>
                <p14:cNvContentPartPr/>
                <p14:nvPr/>
              </p14:nvContentPartPr>
              <p14:xfrm>
                <a:off x="11273989" y="2784044"/>
                <a:ext cx="9000" cy="18360"/>
              </p14:xfrm>
            </p:contentPart>
          </mc:Choice>
          <mc:Fallback>
            <p:pic>
              <p:nvPicPr>
                <p:cNvPr id="67" name="Freihand 66">
                  <a:extLst>
                    <a:ext uri="{FF2B5EF4-FFF2-40B4-BE49-F238E27FC236}">
                      <a16:creationId xmlns:a16="http://schemas.microsoft.com/office/drawing/2014/main" id="{9393ECF5-0070-6DD4-4E1B-77CFB14929A0}"/>
                    </a:ext>
                  </a:extLst>
                </p:cNvPr>
                <p:cNvPicPr/>
                <p:nvPr/>
              </p:nvPicPr>
              <p:blipFill>
                <a:blip r:embed="rId211"/>
                <a:stretch>
                  <a:fillRect/>
                </a:stretch>
              </p:blipFill>
              <p:spPr>
                <a:xfrm>
                  <a:off x="11265349" y="2775044"/>
                  <a:ext cx="26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8" name="Freihand 67">
                  <a:extLst>
                    <a:ext uri="{FF2B5EF4-FFF2-40B4-BE49-F238E27FC236}">
                      <a16:creationId xmlns:a16="http://schemas.microsoft.com/office/drawing/2014/main" id="{49C64D74-D2A9-BE5D-5574-69D6965C39F6}"/>
                    </a:ext>
                  </a:extLst>
                </p14:cNvPr>
                <p14:cNvContentPartPr/>
                <p14:nvPr/>
              </p14:nvContentPartPr>
              <p14:xfrm>
                <a:off x="11325109" y="2745164"/>
                <a:ext cx="59040" cy="237240"/>
              </p14:xfrm>
            </p:contentPart>
          </mc:Choice>
          <mc:Fallback>
            <p:pic>
              <p:nvPicPr>
                <p:cNvPr id="68" name="Freihand 67">
                  <a:extLst>
                    <a:ext uri="{FF2B5EF4-FFF2-40B4-BE49-F238E27FC236}">
                      <a16:creationId xmlns:a16="http://schemas.microsoft.com/office/drawing/2014/main" id="{49C64D74-D2A9-BE5D-5574-69D6965C39F6}"/>
                    </a:ext>
                  </a:extLst>
                </p:cNvPr>
                <p:cNvPicPr/>
                <p:nvPr/>
              </p:nvPicPr>
              <p:blipFill>
                <a:blip r:embed="rId213"/>
                <a:stretch>
                  <a:fillRect/>
                </a:stretch>
              </p:blipFill>
              <p:spPr>
                <a:xfrm>
                  <a:off x="11316109" y="2736524"/>
                  <a:ext cx="76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9" name="Freihand 68">
                  <a:extLst>
                    <a:ext uri="{FF2B5EF4-FFF2-40B4-BE49-F238E27FC236}">
                      <a16:creationId xmlns:a16="http://schemas.microsoft.com/office/drawing/2014/main" id="{1150231D-8A20-E168-B780-8AD6C8E2553C}"/>
                    </a:ext>
                  </a:extLst>
                </p14:cNvPr>
                <p14:cNvContentPartPr/>
                <p14:nvPr/>
              </p14:nvContentPartPr>
              <p14:xfrm>
                <a:off x="11414389" y="2876924"/>
                <a:ext cx="170640" cy="93240"/>
              </p14:xfrm>
            </p:contentPart>
          </mc:Choice>
          <mc:Fallback>
            <p:pic>
              <p:nvPicPr>
                <p:cNvPr id="69" name="Freihand 68">
                  <a:extLst>
                    <a:ext uri="{FF2B5EF4-FFF2-40B4-BE49-F238E27FC236}">
                      <a16:creationId xmlns:a16="http://schemas.microsoft.com/office/drawing/2014/main" id="{1150231D-8A20-E168-B780-8AD6C8E2553C}"/>
                    </a:ext>
                  </a:extLst>
                </p:cNvPr>
                <p:cNvPicPr/>
                <p:nvPr/>
              </p:nvPicPr>
              <p:blipFill>
                <a:blip r:embed="rId215"/>
                <a:stretch>
                  <a:fillRect/>
                </a:stretch>
              </p:blipFill>
              <p:spPr>
                <a:xfrm>
                  <a:off x="11405749" y="2867924"/>
                  <a:ext cx="188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70" name="Freihand 69">
                  <a:extLst>
                    <a:ext uri="{FF2B5EF4-FFF2-40B4-BE49-F238E27FC236}">
                      <a16:creationId xmlns:a16="http://schemas.microsoft.com/office/drawing/2014/main" id="{9879FE02-8FD1-AC5B-E6AA-485787D37DAF}"/>
                    </a:ext>
                  </a:extLst>
                </p14:cNvPr>
                <p14:cNvContentPartPr/>
                <p14:nvPr/>
              </p14:nvContentPartPr>
              <p14:xfrm>
                <a:off x="11584309" y="2750924"/>
                <a:ext cx="212400" cy="214560"/>
              </p14:xfrm>
            </p:contentPart>
          </mc:Choice>
          <mc:Fallback>
            <p:pic>
              <p:nvPicPr>
                <p:cNvPr id="70" name="Freihand 69">
                  <a:extLst>
                    <a:ext uri="{FF2B5EF4-FFF2-40B4-BE49-F238E27FC236}">
                      <a16:creationId xmlns:a16="http://schemas.microsoft.com/office/drawing/2014/main" id="{9879FE02-8FD1-AC5B-E6AA-485787D37DAF}"/>
                    </a:ext>
                  </a:extLst>
                </p:cNvPr>
                <p:cNvPicPr/>
                <p:nvPr/>
              </p:nvPicPr>
              <p:blipFill>
                <a:blip r:embed="rId217"/>
                <a:stretch>
                  <a:fillRect/>
                </a:stretch>
              </p:blipFill>
              <p:spPr>
                <a:xfrm>
                  <a:off x="11575309" y="2742284"/>
                  <a:ext cx="230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71" name="Freihand 70">
                  <a:extLst>
                    <a:ext uri="{FF2B5EF4-FFF2-40B4-BE49-F238E27FC236}">
                      <a16:creationId xmlns:a16="http://schemas.microsoft.com/office/drawing/2014/main" id="{52893C5A-2339-F702-0457-72C690FAADB8}"/>
                    </a:ext>
                  </a:extLst>
                </p14:cNvPr>
                <p14:cNvContentPartPr/>
                <p14:nvPr/>
              </p14:nvContentPartPr>
              <p14:xfrm>
                <a:off x="11813269" y="2871524"/>
                <a:ext cx="253440" cy="87120"/>
              </p14:xfrm>
            </p:contentPart>
          </mc:Choice>
          <mc:Fallback>
            <p:pic>
              <p:nvPicPr>
                <p:cNvPr id="71" name="Freihand 70">
                  <a:extLst>
                    <a:ext uri="{FF2B5EF4-FFF2-40B4-BE49-F238E27FC236}">
                      <a16:creationId xmlns:a16="http://schemas.microsoft.com/office/drawing/2014/main" id="{52893C5A-2339-F702-0457-72C690FAADB8}"/>
                    </a:ext>
                  </a:extLst>
                </p:cNvPr>
                <p:cNvPicPr/>
                <p:nvPr/>
              </p:nvPicPr>
              <p:blipFill>
                <a:blip r:embed="rId219"/>
                <a:stretch>
                  <a:fillRect/>
                </a:stretch>
              </p:blipFill>
              <p:spPr>
                <a:xfrm>
                  <a:off x="11804629" y="2862884"/>
                  <a:ext cx="271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72" name="Freihand 71">
                  <a:extLst>
                    <a:ext uri="{FF2B5EF4-FFF2-40B4-BE49-F238E27FC236}">
                      <a16:creationId xmlns:a16="http://schemas.microsoft.com/office/drawing/2014/main" id="{76B87F44-8AA5-5B4F-063D-D32AB9308BF3}"/>
                    </a:ext>
                  </a:extLst>
                </p14:cNvPr>
                <p14:cNvContentPartPr/>
                <p14:nvPr/>
              </p14:nvContentPartPr>
              <p14:xfrm>
                <a:off x="10498909" y="3051884"/>
                <a:ext cx="1339560" cy="113760"/>
              </p14:xfrm>
            </p:contentPart>
          </mc:Choice>
          <mc:Fallback>
            <p:pic>
              <p:nvPicPr>
                <p:cNvPr id="72" name="Freihand 71">
                  <a:extLst>
                    <a:ext uri="{FF2B5EF4-FFF2-40B4-BE49-F238E27FC236}">
                      <a16:creationId xmlns:a16="http://schemas.microsoft.com/office/drawing/2014/main" id="{76B87F44-8AA5-5B4F-063D-D32AB9308BF3}"/>
                    </a:ext>
                  </a:extLst>
                </p:cNvPr>
                <p:cNvPicPr/>
                <p:nvPr/>
              </p:nvPicPr>
              <p:blipFill>
                <a:blip r:embed="rId221"/>
                <a:stretch>
                  <a:fillRect/>
                </a:stretch>
              </p:blipFill>
              <p:spPr>
                <a:xfrm>
                  <a:off x="10489909" y="3042884"/>
                  <a:ext cx="1357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Freihand 139">
                  <a:extLst>
                    <a:ext uri="{FF2B5EF4-FFF2-40B4-BE49-F238E27FC236}">
                      <a16:creationId xmlns:a16="http://schemas.microsoft.com/office/drawing/2014/main" id="{1280ECCB-D182-6892-ED2E-A6EE5A87226D}"/>
                    </a:ext>
                  </a:extLst>
                </p14:cNvPr>
                <p14:cNvContentPartPr/>
                <p14:nvPr/>
              </p14:nvContentPartPr>
              <p14:xfrm>
                <a:off x="9336829" y="223004"/>
                <a:ext cx="2659320" cy="2573280"/>
              </p14:xfrm>
            </p:contentPart>
          </mc:Choice>
          <mc:Fallback>
            <p:pic>
              <p:nvPicPr>
                <p:cNvPr id="140" name="Freihand 139">
                  <a:extLst>
                    <a:ext uri="{FF2B5EF4-FFF2-40B4-BE49-F238E27FC236}">
                      <a16:creationId xmlns:a16="http://schemas.microsoft.com/office/drawing/2014/main" id="{1280ECCB-D182-6892-ED2E-A6EE5A87226D}"/>
                    </a:ext>
                  </a:extLst>
                </p:cNvPr>
                <p:cNvPicPr/>
                <p:nvPr/>
              </p:nvPicPr>
              <p:blipFill>
                <a:blip r:embed="rId223"/>
                <a:stretch>
                  <a:fillRect/>
                </a:stretch>
              </p:blipFill>
              <p:spPr>
                <a:xfrm>
                  <a:off x="9328189" y="214004"/>
                  <a:ext cx="2676960" cy="259092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Breitbild</PresentationFormat>
  <Paragraphs>284</Paragraphs>
  <Slides>19</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6"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159</cp:revision>
  <dcterms:created xsi:type="dcterms:W3CDTF">2020-09-20T22:46:24Z</dcterms:created>
  <dcterms:modified xsi:type="dcterms:W3CDTF">2022-09-26T09:31:23Z</dcterms:modified>
</cp:coreProperties>
</file>